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4" r:id="rId6"/>
    <p:sldId id="260" r:id="rId7"/>
    <p:sldId id="265" r:id="rId8"/>
    <p:sldId id="262" r:id="rId9"/>
    <p:sldId id="266" r:id="rId10"/>
    <p:sldId id="267" r:id="rId11"/>
    <p:sldId id="268" r:id="rId12"/>
    <p:sldId id="269" r:id="rId13"/>
    <p:sldId id="270"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vin Ray  Ayoub" initials="KRA" lastIdx="0" clrIdx="0">
    <p:extLst>
      <p:ext uri="{19B8F6BF-5375-455C-9EA6-DF929625EA0E}">
        <p15:presenceInfo xmlns:p15="http://schemas.microsoft.com/office/powerpoint/2012/main" userId="S-1-5-21-2616351706-2655680700-1303502416-4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200"/>
    <a:srgbClr val="663300"/>
    <a:srgbClr val="A2DCFF"/>
    <a:srgbClr val="9FDBFF"/>
    <a:srgbClr val="DE132D"/>
    <a:srgbClr val="BE0108"/>
    <a:srgbClr val="AE1022"/>
    <a:srgbClr val="FC8604"/>
    <a:srgbClr val="30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p:scale>
          <a:sx n="48" d="100"/>
          <a:sy n="48" d="100"/>
        </p:scale>
        <p:origin x="1208"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2377-4C7B-48D9-A833-C51F2BAC3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A1E80C-2C7F-4BC4-B032-4F7422EEF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64024D2-D506-4145-AEBE-A427C19B2544}"/>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5" name="Footer Placeholder 4">
            <a:extLst>
              <a:ext uri="{FF2B5EF4-FFF2-40B4-BE49-F238E27FC236}">
                <a16:creationId xmlns:a16="http://schemas.microsoft.com/office/drawing/2014/main" id="{8883736C-2496-497D-BEB8-22ABDE7EF5F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C13C882-2E0E-4D14-90DD-0DDFE91FB786}"/>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93389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0BAC-27D7-49E2-99F8-CEC196C2C73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0C9486-53CA-453F-9140-52971D4C8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2EE89E-5A84-40FD-84E6-449CD3206C5A}"/>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5" name="Footer Placeholder 4">
            <a:extLst>
              <a:ext uri="{FF2B5EF4-FFF2-40B4-BE49-F238E27FC236}">
                <a16:creationId xmlns:a16="http://schemas.microsoft.com/office/drawing/2014/main" id="{B92573C7-8E7F-4904-BEA0-7CC909E410E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E5DA4F5-7B28-4DC7-BF77-FA23DAA918EA}"/>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333011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71FA5-6DCF-405D-BBB6-5D901968A3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BCDFAB7-E2CF-4CAE-852B-E246374F93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6A2043-F3ED-4317-A3DF-E06CEF45AD1D}"/>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5" name="Footer Placeholder 4">
            <a:extLst>
              <a:ext uri="{FF2B5EF4-FFF2-40B4-BE49-F238E27FC236}">
                <a16:creationId xmlns:a16="http://schemas.microsoft.com/office/drawing/2014/main" id="{8564100C-3ECA-488C-870A-D04AB012EE0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4402664-3735-42B9-A83C-7A23AEB816FA}"/>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9558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B709-A26C-49EF-BDCC-E1EA317DBF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FDD613C-21BA-4DDE-BE9B-6D999AB627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5693C7-CB67-4F61-A5E7-8B4A82BC4D54}"/>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5" name="Footer Placeholder 4">
            <a:extLst>
              <a:ext uri="{FF2B5EF4-FFF2-40B4-BE49-F238E27FC236}">
                <a16:creationId xmlns:a16="http://schemas.microsoft.com/office/drawing/2014/main" id="{4E5D4C52-26BE-4743-AE32-92FC817A9A4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B321D26-CF0F-4DD3-A486-6AA6EEF34228}"/>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16573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72CC-1578-4B71-88FC-CD15D88CCD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E5071FC-70EC-423D-A9A3-A868B69AD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661F10-314C-432D-8423-F24EDD8144E6}"/>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5" name="Footer Placeholder 4">
            <a:extLst>
              <a:ext uri="{FF2B5EF4-FFF2-40B4-BE49-F238E27FC236}">
                <a16:creationId xmlns:a16="http://schemas.microsoft.com/office/drawing/2014/main" id="{3626D270-A0DD-43C2-A2B2-018548DB68A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966D11D-30CC-45B0-B587-5CC5EF3727D1}"/>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138652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8E29-60D0-4530-AB50-7ED1007E64A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C60BBD-92ED-461B-AFF6-29514DF499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F4F055E-5B8F-4804-9872-9F66BA9C78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63E235-11B7-4C5C-AFBD-41064E6A4C9B}"/>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6" name="Footer Placeholder 5">
            <a:extLst>
              <a:ext uri="{FF2B5EF4-FFF2-40B4-BE49-F238E27FC236}">
                <a16:creationId xmlns:a16="http://schemas.microsoft.com/office/drawing/2014/main" id="{D85E54CB-0455-415D-8CD7-0BF3482CED5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B9D96DD-97FB-4902-A544-FBA45B5B9015}"/>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4382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754C-3229-4B24-A366-306434B64E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ABA278C-4B00-4817-80F0-E14F98579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B8440A-9287-4DE2-8C9B-B1EA1B5A0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18DDDC3-7EBB-491D-A01E-FF6DDF6D0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43F254-C95E-45FF-BB45-7997AFDF6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347C5CB-D1AB-4ED2-84F3-27B27422F926}"/>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8" name="Footer Placeholder 7">
            <a:extLst>
              <a:ext uri="{FF2B5EF4-FFF2-40B4-BE49-F238E27FC236}">
                <a16:creationId xmlns:a16="http://schemas.microsoft.com/office/drawing/2014/main" id="{14024C02-EB12-459D-8057-0F4175BBD9E8}"/>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A712D47E-0F30-43E4-9B1C-8C1028079848}"/>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13156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71E5-295E-44BE-AEC4-7F15923DE37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403E83-6217-456B-8055-4BED54386020}"/>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4" name="Footer Placeholder 3">
            <a:extLst>
              <a:ext uri="{FF2B5EF4-FFF2-40B4-BE49-F238E27FC236}">
                <a16:creationId xmlns:a16="http://schemas.microsoft.com/office/drawing/2014/main" id="{4933EDC8-B636-43E0-A1E2-3BC776B6BCF2}"/>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E7D62068-1F76-4EE6-A9DC-FE035255CDFB}"/>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356922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CB431-95AD-46C6-AD43-1959A5E458FC}"/>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3" name="Footer Placeholder 2">
            <a:extLst>
              <a:ext uri="{FF2B5EF4-FFF2-40B4-BE49-F238E27FC236}">
                <a16:creationId xmlns:a16="http://schemas.microsoft.com/office/drawing/2014/main" id="{13C64F2E-2D1C-4C61-AEF3-77564F28C34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53A12D5D-EF14-450C-87E6-66705F7B2E43}"/>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354248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54C3-9EEC-48CC-9864-8EAEC2E67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0F5BD0D-B7CE-4C0C-89C0-FCA8CD68D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3D299CB-F785-459F-A0C4-121A49C67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9BF67-8C00-42B0-BEB5-ABBAE0E2CA90}"/>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6" name="Footer Placeholder 5">
            <a:extLst>
              <a:ext uri="{FF2B5EF4-FFF2-40B4-BE49-F238E27FC236}">
                <a16:creationId xmlns:a16="http://schemas.microsoft.com/office/drawing/2014/main" id="{AB8FBE83-3F39-442C-BF24-FF026B9F849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169B5A1-85C0-4A40-BCE6-60297F6BD728}"/>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256946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D5E1-519E-4308-9A77-8405052E8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90C76CD-696E-4BF8-B0E6-8505F9DC1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38AD9F2A-B6CA-44EA-B888-272D122E5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8DE66-3BF7-4DA8-AD82-02F6715DA0E8}"/>
              </a:ext>
            </a:extLst>
          </p:cNvPr>
          <p:cNvSpPr>
            <a:spLocks noGrp="1"/>
          </p:cNvSpPr>
          <p:nvPr>
            <p:ph type="dt" sz="half" idx="10"/>
          </p:nvPr>
        </p:nvSpPr>
        <p:spPr/>
        <p:txBody>
          <a:bodyPr/>
          <a:lstStyle/>
          <a:p>
            <a:fld id="{EFAD4553-E80E-4836-BDC9-91E5D15B67FB}" type="datetimeFigureOut">
              <a:rPr lang="en-IN" smtClean="0"/>
              <a:t>20-04-2023</a:t>
            </a:fld>
            <a:endParaRPr lang="en-IN" dirty="0"/>
          </a:p>
        </p:txBody>
      </p:sp>
      <p:sp>
        <p:nvSpPr>
          <p:cNvPr id="6" name="Footer Placeholder 5">
            <a:extLst>
              <a:ext uri="{FF2B5EF4-FFF2-40B4-BE49-F238E27FC236}">
                <a16:creationId xmlns:a16="http://schemas.microsoft.com/office/drawing/2014/main" id="{E04AF0A3-E2D7-486C-B753-5E13D6364C69}"/>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0E944B0-9336-4593-9711-42DD6A75D23D}"/>
              </a:ext>
            </a:extLst>
          </p:cNvPr>
          <p:cNvSpPr>
            <a:spLocks noGrp="1"/>
          </p:cNvSpPr>
          <p:nvPr>
            <p:ph type="sldNum" sz="quarter" idx="12"/>
          </p:nvPr>
        </p:nvSpPr>
        <p:spPr/>
        <p:txBody>
          <a:bodyPr/>
          <a:lstStyle/>
          <a:p>
            <a:fld id="{F17F744C-8520-46E8-AAD9-B846C8C6B8A8}" type="slidenum">
              <a:rPr lang="en-IN" smtClean="0"/>
              <a:t>‹#›</a:t>
            </a:fld>
            <a:endParaRPr lang="en-IN" dirty="0"/>
          </a:p>
        </p:txBody>
      </p:sp>
    </p:spTree>
    <p:extLst>
      <p:ext uri="{BB962C8B-B14F-4D97-AF65-F5344CB8AC3E}">
        <p14:creationId xmlns:p14="http://schemas.microsoft.com/office/powerpoint/2010/main" val="176270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EEC0E-6CB9-4002-8A25-2BBA2FAA7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E6DFD1-0C45-49B3-A796-061D1EBDF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1DC957-ADD1-4F7E-BBC9-ED481992E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D4553-E80E-4836-BDC9-91E5D15B67FB}" type="datetimeFigureOut">
              <a:rPr lang="en-IN" smtClean="0"/>
              <a:t>20-04-2023</a:t>
            </a:fld>
            <a:endParaRPr lang="en-IN" dirty="0"/>
          </a:p>
        </p:txBody>
      </p:sp>
      <p:sp>
        <p:nvSpPr>
          <p:cNvPr id="5" name="Footer Placeholder 4">
            <a:extLst>
              <a:ext uri="{FF2B5EF4-FFF2-40B4-BE49-F238E27FC236}">
                <a16:creationId xmlns:a16="http://schemas.microsoft.com/office/drawing/2014/main" id="{5043B02B-7EEA-4FF8-945B-7F5B8CA80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812FDA49-B7B9-48FC-B43C-03CC2D1F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744C-8520-46E8-AAD9-B846C8C6B8A8}" type="slidenum">
              <a:rPr lang="en-IN" smtClean="0"/>
              <a:t>‹#›</a:t>
            </a:fld>
            <a:endParaRPr lang="en-IN" dirty="0"/>
          </a:p>
        </p:txBody>
      </p:sp>
    </p:spTree>
    <p:extLst>
      <p:ext uri="{BB962C8B-B14F-4D97-AF65-F5344CB8AC3E}">
        <p14:creationId xmlns:p14="http://schemas.microsoft.com/office/powerpoint/2010/main" val="362154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11" Type="http://schemas.openxmlformats.org/officeDocument/2006/relationships/image" Target="../media/image1.emf"/><Relationship Id="rId10"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1.png"/><Relationship Id="rId3" Type="http://schemas.openxmlformats.org/officeDocument/2006/relationships/image" Target="../media/image23.svg"/><Relationship Id="rId7" Type="http://schemas.microsoft.com/office/2007/relationships/hdphoto" Target="../media/hdphoto2.wdp"/><Relationship Id="rId12" Type="http://schemas.openxmlformats.org/officeDocument/2006/relationships/image" Target="../media/image40.jpeg"/><Relationship Id="rId17" Type="http://schemas.openxmlformats.org/officeDocument/2006/relationships/image" Target="../media/image58.svg"/><Relationship Id="rId2" Type="http://schemas.openxmlformats.org/officeDocument/2006/relationships/image" Target="../media/image22.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svg"/><Relationship Id="rId5" Type="http://schemas.microsoft.com/office/2007/relationships/hdphoto" Target="../media/hdphoto1.wdp"/><Relationship Id="rId15" Type="http://schemas.openxmlformats.org/officeDocument/2006/relationships/image" Target="../media/image43.jpe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hdphoto" Target="../media/hdphoto3.wdp"/><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1.png"/><Relationship Id="rId17" Type="http://schemas.openxmlformats.org/officeDocument/2006/relationships/image" Target="../media/image62.svg"/><Relationship Id="rId2" Type="http://schemas.openxmlformats.org/officeDocument/2006/relationships/image" Target="../media/image28.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0.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60.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9.wdp"/><Relationship Id="rId18" Type="http://schemas.openxmlformats.org/officeDocument/2006/relationships/image" Target="../media/image68.png"/><Relationship Id="rId26" Type="http://schemas.openxmlformats.org/officeDocument/2006/relationships/image" Target="../media/image9.png"/><Relationship Id="rId3" Type="http://schemas.microsoft.com/office/2007/relationships/hdphoto" Target="../media/hdphoto7.wdp"/><Relationship Id="rId21" Type="http://schemas.openxmlformats.org/officeDocument/2006/relationships/image" Target="../media/image70.svg"/><Relationship Id="rId7" Type="http://schemas.openxmlformats.org/officeDocument/2006/relationships/image" Target="../media/image4.png"/><Relationship Id="rId12" Type="http://schemas.openxmlformats.org/officeDocument/2006/relationships/image" Target="../media/image65.png"/><Relationship Id="rId17" Type="http://schemas.microsoft.com/office/2007/relationships/hdphoto" Target="../media/hdphoto11.wdp"/><Relationship Id="rId25" Type="http://schemas.openxmlformats.org/officeDocument/2006/relationships/image" Target="../media/image60.svg"/><Relationship Id="rId2" Type="http://schemas.openxmlformats.org/officeDocument/2006/relationships/image" Target="../media/image63.png"/><Relationship Id="rId16" Type="http://schemas.openxmlformats.org/officeDocument/2006/relationships/image" Target="../media/image67.png"/><Relationship Id="rId20" Type="http://schemas.openxmlformats.org/officeDocument/2006/relationships/image" Target="../media/image69.png"/><Relationship Id="rId29"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24" Type="http://schemas.openxmlformats.org/officeDocument/2006/relationships/image" Target="../media/image59.png"/><Relationship Id="rId5" Type="http://schemas.microsoft.com/office/2007/relationships/hdphoto" Target="../media/hdphoto8.wdp"/><Relationship Id="rId15" Type="http://schemas.microsoft.com/office/2007/relationships/hdphoto" Target="../media/hdphoto10.wdp"/><Relationship Id="rId23" Type="http://schemas.openxmlformats.org/officeDocument/2006/relationships/image" Target="../media/image33.svg"/><Relationship Id="rId28" Type="http://schemas.openxmlformats.org/officeDocument/2006/relationships/image" Target="../media/image11.png"/><Relationship Id="rId10" Type="http://schemas.openxmlformats.org/officeDocument/2006/relationships/image" Target="../media/image2.png"/><Relationship Id="rId19" Type="http://schemas.microsoft.com/office/2007/relationships/hdphoto" Target="../media/hdphoto12.wdp"/><Relationship Id="rId31" Type="http://schemas.openxmlformats.org/officeDocument/2006/relationships/image" Target="../media/image71.svg"/><Relationship Id="rId4" Type="http://schemas.openxmlformats.org/officeDocument/2006/relationships/image" Target="../media/image64.png"/><Relationship Id="rId9" Type="http://schemas.openxmlformats.org/officeDocument/2006/relationships/image" Target="../media/image5.png"/><Relationship Id="rId14" Type="http://schemas.openxmlformats.org/officeDocument/2006/relationships/image" Target="../media/image66.png"/><Relationship Id="rId22" Type="http://schemas.openxmlformats.org/officeDocument/2006/relationships/image" Target="../media/image32.png"/><Relationship Id="rId27" Type="http://schemas.openxmlformats.org/officeDocument/2006/relationships/image" Target="../media/image10.svg"/><Relationship Id="rId30"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hdphoto" Target="../media/hdphoto3.wdp"/><Relationship Id="rId18" Type="http://schemas.openxmlformats.org/officeDocument/2006/relationships/image" Target="../media/image38.png"/><Relationship Id="rId3" Type="http://schemas.openxmlformats.org/officeDocument/2006/relationships/image" Target="../media/image31.svg"/><Relationship Id="rId21" Type="http://schemas.microsoft.com/office/2007/relationships/hdphoto" Target="../media/hdphoto14.wdp"/><Relationship Id="rId7" Type="http://schemas.openxmlformats.org/officeDocument/2006/relationships/image" Target="../media/image33.svg"/><Relationship Id="rId12" Type="http://schemas.openxmlformats.org/officeDocument/2006/relationships/image" Target="../media/image11.png"/><Relationship Id="rId17" Type="http://schemas.microsoft.com/office/2007/relationships/hdphoto" Target="../media/hdphoto1.wdp"/><Relationship Id="rId2" Type="http://schemas.openxmlformats.org/officeDocument/2006/relationships/image" Target="../media/image30.png"/><Relationship Id="rId16" Type="http://schemas.openxmlformats.org/officeDocument/2006/relationships/image" Target="../media/image2.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0.svg"/><Relationship Id="rId5" Type="http://schemas.openxmlformats.org/officeDocument/2006/relationships/image" Target="../media/image37.svg"/><Relationship Id="rId15" Type="http://schemas.microsoft.com/office/2007/relationships/hdphoto" Target="../media/hdphoto13.wdp"/><Relationship Id="rId10" Type="http://schemas.openxmlformats.org/officeDocument/2006/relationships/image" Target="../media/image9.png"/><Relationship Id="rId19" Type="http://schemas.openxmlformats.org/officeDocument/2006/relationships/image" Target="../media/image6.png"/><Relationship Id="rId4" Type="http://schemas.openxmlformats.org/officeDocument/2006/relationships/image" Target="../media/image36.png"/><Relationship Id="rId9" Type="http://schemas.openxmlformats.org/officeDocument/2006/relationships/image" Target="../media/image60.svg"/><Relationship Id="rId14" Type="http://schemas.openxmlformats.org/officeDocument/2006/relationships/image" Target="../media/image7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8.svg"/><Relationship Id="rId7" Type="http://schemas.microsoft.com/office/2007/relationships/hdphoto" Target="../media/hdphoto3.wdp"/><Relationship Id="rId12" Type="http://schemas.openxmlformats.org/officeDocument/2006/relationships/image" Target="../media/image2.png"/><Relationship Id="rId2" Type="http://schemas.openxmlformats.org/officeDocument/2006/relationships/image" Target="../media/image7.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svg"/><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4.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7.svg"/><Relationship Id="rId4" Type="http://schemas.microsoft.com/office/2007/relationships/hdphoto" Target="../media/hdphoto2.wdp"/><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svg"/><Relationship Id="rId3" Type="http://schemas.openxmlformats.org/officeDocument/2006/relationships/image" Target="../media/image23.svg"/><Relationship Id="rId7" Type="http://schemas.microsoft.com/office/2007/relationships/hdphoto" Target="../media/hdphoto2.wdp"/><Relationship Id="rId12"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svg"/><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1.png"/><Relationship Id="rId17" Type="http://schemas.openxmlformats.org/officeDocument/2006/relationships/image" Target="../media/image37.svg"/><Relationship Id="rId2" Type="http://schemas.openxmlformats.org/officeDocument/2006/relationships/image" Target="../media/image28.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0.svg"/><Relationship Id="rId5" Type="http://schemas.openxmlformats.org/officeDocument/2006/relationships/image" Target="../media/image31.svg"/><Relationship Id="rId15" Type="http://schemas.openxmlformats.org/officeDocument/2006/relationships/image" Target="../media/image35.svg"/><Relationship Id="rId10"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8.sv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18" Type="http://schemas.openxmlformats.org/officeDocument/2006/relationships/image" Target="../media/image48.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42.svg"/><Relationship Id="rId17" Type="http://schemas.openxmlformats.org/officeDocument/2006/relationships/image" Target="../media/image47.svg"/><Relationship Id="rId2" Type="http://schemas.openxmlformats.org/officeDocument/2006/relationships/image" Target="../media/image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1.png"/><Relationship Id="rId5" Type="http://schemas.microsoft.com/office/2007/relationships/hdphoto" Target="../media/hdphoto2.wdp"/><Relationship Id="rId15" Type="http://schemas.openxmlformats.org/officeDocument/2006/relationships/image" Target="../media/image45.svg"/><Relationship Id="rId10" Type="http://schemas.openxmlformats.org/officeDocument/2006/relationships/image" Target="../media/image40.jpeg"/><Relationship Id="rId19" Type="http://schemas.openxmlformats.org/officeDocument/2006/relationships/image" Target="../media/image49.svg"/><Relationship Id="rId4" Type="http://schemas.openxmlformats.org/officeDocument/2006/relationships/image" Target="../media/image4.png"/><Relationship Id="rId9" Type="http://schemas.openxmlformats.org/officeDocument/2006/relationships/image" Target="../media/image39.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6.png"/><Relationship Id="rId5" Type="http://schemas.openxmlformats.org/officeDocument/2006/relationships/image" Target="../media/image5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5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6.svg"/><Relationship Id="rId5" Type="http://schemas.openxmlformats.org/officeDocument/2006/relationships/image" Target="../media/image38.png"/><Relationship Id="rId10" Type="http://schemas.openxmlformats.org/officeDocument/2006/relationships/image" Target="../media/image55.png"/><Relationship Id="rId4" Type="http://schemas.microsoft.com/office/2007/relationships/hdphoto" Target="../media/hdphoto1.wdp"/><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Box 255">
            <a:extLst>
              <a:ext uri="{FF2B5EF4-FFF2-40B4-BE49-F238E27FC236}">
                <a16:creationId xmlns:a16="http://schemas.microsoft.com/office/drawing/2014/main" id="{E7C76C62-6AFE-40A6-B54B-A1E9E1974706}"/>
              </a:ext>
            </a:extLst>
          </p:cNvPr>
          <p:cNvSpPr txBox="1"/>
          <p:nvPr/>
        </p:nvSpPr>
        <p:spPr>
          <a:xfrm>
            <a:off x="0" y="160648"/>
            <a:ext cx="12192000" cy="584775"/>
          </a:xfrm>
          <a:prstGeom prst="rect">
            <a:avLst/>
          </a:prstGeom>
          <a:noFill/>
        </p:spPr>
        <p:txBody>
          <a:bodyPr wrap="square" rtlCol="0">
            <a:spAutoFit/>
          </a:bodyPr>
          <a:lstStyle/>
          <a:p>
            <a:pPr algn="ctr"/>
            <a:r>
              <a:rPr lang="en-US" sz="3200" dirty="0">
                <a:latin typeface="Georgia" panose="02040502050405020303" pitchFamily="18" charset="0"/>
              </a:rPr>
              <a:t>Camp Paque Troupe 2022-2023</a:t>
            </a:r>
            <a:endParaRPr lang="en-IN" sz="3200" i="0" dirty="0">
              <a:solidFill>
                <a:schemeClr val="tx1">
                  <a:lumMod val="95000"/>
                  <a:lumOff val="5000"/>
                </a:schemeClr>
              </a:solidFill>
              <a:effectLst/>
              <a:latin typeface="Georgia" panose="02040502050405020303" pitchFamily="18" charset="0"/>
            </a:endParaRPr>
          </a:p>
        </p:txBody>
      </p:sp>
      <p:sp>
        <p:nvSpPr>
          <p:cNvPr id="257" name="TextBox 256">
            <a:extLst>
              <a:ext uri="{FF2B5EF4-FFF2-40B4-BE49-F238E27FC236}">
                <a16:creationId xmlns:a16="http://schemas.microsoft.com/office/drawing/2014/main" id="{E78F217F-9D71-4D0A-BDCD-6146DAAC32B4}"/>
              </a:ext>
            </a:extLst>
          </p:cNvPr>
          <p:cNvSpPr txBox="1"/>
          <p:nvPr/>
        </p:nvSpPr>
        <p:spPr>
          <a:xfrm>
            <a:off x="3409524" y="703245"/>
            <a:ext cx="5372953" cy="276999"/>
          </a:xfrm>
          <a:prstGeom prst="rect">
            <a:avLst/>
          </a:prstGeom>
          <a:noFill/>
        </p:spPr>
        <p:txBody>
          <a:bodyPr wrap="square" rtlCol="0">
            <a:spAutoFit/>
          </a:bodyPr>
          <a:lstStyle/>
          <a:p>
            <a:pPr algn="ctr"/>
            <a:r>
              <a:rPr lang="en-US" sz="1200" i="1" dirty="0">
                <a:solidFill>
                  <a:schemeClr val="tx1">
                    <a:lumMod val="95000"/>
                    <a:lumOff val="5000"/>
                  </a:schemeClr>
                </a:solidFill>
                <a:latin typeface="Georgia Pro Light" panose="02040302050405020303" pitchFamily="18" charset="0"/>
              </a:rPr>
              <a:t>“When the World turns its back on you, you turn your back on the world!</a:t>
            </a:r>
            <a:endParaRPr lang="en-IN" sz="1200" i="1" dirty="0">
              <a:solidFill>
                <a:schemeClr val="tx1">
                  <a:lumMod val="95000"/>
                  <a:lumOff val="5000"/>
                </a:schemeClr>
              </a:solidFill>
              <a:latin typeface="Georgia Pro Light" panose="02040302050405020303" pitchFamily="18" charset="0"/>
            </a:endParaRPr>
          </a:p>
        </p:txBody>
      </p:sp>
      <p:grpSp>
        <p:nvGrpSpPr>
          <p:cNvPr id="2" name="Group 1">
            <a:extLst>
              <a:ext uri="{FF2B5EF4-FFF2-40B4-BE49-F238E27FC236}">
                <a16:creationId xmlns:a16="http://schemas.microsoft.com/office/drawing/2014/main" id="{03493873-A4AC-4345-8DA0-5B0B7D81D3C4}"/>
              </a:ext>
            </a:extLst>
          </p:cNvPr>
          <p:cNvGrpSpPr/>
          <p:nvPr/>
        </p:nvGrpSpPr>
        <p:grpSpPr>
          <a:xfrm>
            <a:off x="7653759" y="2119104"/>
            <a:ext cx="3907362" cy="364292"/>
            <a:chOff x="6977787" y="1906840"/>
            <a:chExt cx="3898031" cy="582816"/>
          </a:xfrm>
        </p:grpSpPr>
        <p:grpSp>
          <p:nvGrpSpPr>
            <p:cNvPr id="258" name="Group 257">
              <a:extLst>
                <a:ext uri="{FF2B5EF4-FFF2-40B4-BE49-F238E27FC236}">
                  <a16:creationId xmlns:a16="http://schemas.microsoft.com/office/drawing/2014/main" id="{6D5A4DF3-69D8-43C6-A3B7-ADE8758AA6CD}"/>
                </a:ext>
              </a:extLst>
            </p:cNvPr>
            <p:cNvGrpSpPr/>
            <p:nvPr/>
          </p:nvGrpSpPr>
          <p:grpSpPr>
            <a:xfrm>
              <a:off x="7524731" y="1906840"/>
              <a:ext cx="3351087" cy="582816"/>
              <a:chOff x="1290578" y="3584150"/>
              <a:chExt cx="3351087" cy="582816"/>
            </a:xfrm>
          </p:grpSpPr>
          <p:sp>
            <p:nvSpPr>
              <p:cNvPr id="259" name="Google Shape;1094;p45">
                <a:extLst>
                  <a:ext uri="{FF2B5EF4-FFF2-40B4-BE49-F238E27FC236}">
                    <a16:creationId xmlns:a16="http://schemas.microsoft.com/office/drawing/2014/main" id="{00972F46-176E-4A48-9CCB-6892E7F843F9}"/>
                  </a:ext>
                </a:extLst>
              </p:cNvPr>
              <p:cNvSpPr txBox="1"/>
              <p:nvPr/>
            </p:nvSpPr>
            <p:spPr>
              <a:xfrm>
                <a:off x="1290579" y="3584150"/>
                <a:ext cx="2740702" cy="3375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lumMod val="95000"/>
                        <a:lumOff val="5000"/>
                      </a:schemeClr>
                    </a:solidFill>
                    <a:latin typeface="Georgia" panose="02040502050405020303" pitchFamily="18" charset="0"/>
                    <a:ea typeface="Fira Sans Extra Condensed SemiBold"/>
                    <a:cs typeface="Fira Sans Extra Condensed SemiBold"/>
                    <a:sym typeface="Fira Sans Extra Condensed SemiBold"/>
                  </a:rPr>
                  <a:t>Launching of the Theme </a:t>
                </a:r>
                <a:endParaRPr lang="en-US" sz="1600" b="1" dirty="0">
                  <a:solidFill>
                    <a:schemeClr val="tx1">
                      <a:lumMod val="95000"/>
                      <a:lumOff val="5000"/>
                    </a:schemeClr>
                  </a:solidFill>
                  <a:latin typeface="Georgia Pro Cond" panose="02040506050405020303" pitchFamily="18" charset="0"/>
                  <a:ea typeface="Fira Sans Extra Condensed SemiBold"/>
                  <a:cs typeface="Fira Sans Extra Condensed SemiBold"/>
                  <a:sym typeface="Fira Sans Extra Condensed SemiBold"/>
                </a:endParaRPr>
              </a:p>
            </p:txBody>
          </p:sp>
          <p:sp>
            <p:nvSpPr>
              <p:cNvPr id="260" name="TextBox 259">
                <a:extLst>
                  <a:ext uri="{FF2B5EF4-FFF2-40B4-BE49-F238E27FC236}">
                    <a16:creationId xmlns:a16="http://schemas.microsoft.com/office/drawing/2014/main" id="{40366699-3B83-4F1C-AE5A-27183004F882}"/>
                  </a:ext>
                </a:extLst>
              </p:cNvPr>
              <p:cNvSpPr txBox="1"/>
              <p:nvPr/>
            </p:nvSpPr>
            <p:spPr>
              <a:xfrm>
                <a:off x="1290578" y="3889967"/>
                <a:ext cx="3351087"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chemeClr val="tx1">
                        <a:lumMod val="95000"/>
                        <a:lumOff val="5000"/>
                      </a:schemeClr>
                    </a:solidFill>
                    <a:effectLst/>
                    <a:uLnTx/>
                    <a:uFillTx/>
                    <a:latin typeface="Georgia Pro Light" panose="02040302050405020303" pitchFamily="18" charset="0"/>
                    <a:ea typeface="+mn-ea"/>
                    <a:cs typeface="+mn-cs"/>
                  </a:rPr>
                  <a:t>The beginning of the journey.</a:t>
                </a:r>
                <a:endParaRPr lang="en-US" sz="1200" dirty="0">
                  <a:solidFill>
                    <a:schemeClr val="tx1">
                      <a:lumMod val="95000"/>
                      <a:lumOff val="5000"/>
                    </a:schemeClr>
                  </a:solidFill>
                  <a:latin typeface="Georgia Pro Light" panose="02040302050405020303" pitchFamily="18" charset="0"/>
                </a:endParaRPr>
              </a:p>
            </p:txBody>
          </p:sp>
        </p:grpSp>
        <p:sp>
          <p:nvSpPr>
            <p:cNvPr id="267" name="TextBox 266">
              <a:extLst>
                <a:ext uri="{FF2B5EF4-FFF2-40B4-BE49-F238E27FC236}">
                  <a16:creationId xmlns:a16="http://schemas.microsoft.com/office/drawing/2014/main" id="{8416D827-E763-4BEC-8DC5-5281524BC254}"/>
                </a:ext>
              </a:extLst>
            </p:cNvPr>
            <p:cNvSpPr txBox="1"/>
            <p:nvPr/>
          </p:nvSpPr>
          <p:spPr>
            <a:xfrm>
              <a:off x="6977787" y="1967416"/>
              <a:ext cx="546945" cy="461665"/>
            </a:xfrm>
            <a:prstGeom prst="rect">
              <a:avLst/>
            </a:prstGeom>
            <a:noFill/>
          </p:spPr>
          <p:txBody>
            <a:bodyPr wrap="none" rtlCol="0">
              <a:spAutoFit/>
            </a:bodyPr>
            <a:lstStyle/>
            <a:p>
              <a:pPr algn="ctr"/>
              <a:r>
                <a:rPr lang="en-US" sz="2400" b="1" dirty="0">
                  <a:solidFill>
                    <a:schemeClr val="tx1">
                      <a:lumMod val="95000"/>
                      <a:lumOff val="5000"/>
                    </a:schemeClr>
                  </a:solidFill>
                  <a:latin typeface="Georgia Pro Cond" panose="02040506050405020303" pitchFamily="18" charset="0"/>
                </a:rPr>
                <a:t>01</a:t>
              </a:r>
              <a:endParaRPr lang="en-IN" sz="2400" dirty="0"/>
            </a:p>
          </p:txBody>
        </p:sp>
      </p:grpSp>
      <p:grpSp>
        <p:nvGrpSpPr>
          <p:cNvPr id="3" name="Group 2">
            <a:extLst>
              <a:ext uri="{FF2B5EF4-FFF2-40B4-BE49-F238E27FC236}">
                <a16:creationId xmlns:a16="http://schemas.microsoft.com/office/drawing/2014/main" id="{4DF6D9C2-0554-4A8D-A1B3-36025164C7F9}"/>
              </a:ext>
            </a:extLst>
          </p:cNvPr>
          <p:cNvGrpSpPr/>
          <p:nvPr/>
        </p:nvGrpSpPr>
        <p:grpSpPr>
          <a:xfrm>
            <a:off x="7653759" y="3205723"/>
            <a:ext cx="3907361" cy="364292"/>
            <a:chOff x="6977787" y="3645277"/>
            <a:chExt cx="3898030" cy="582816"/>
          </a:xfrm>
        </p:grpSpPr>
        <p:grpSp>
          <p:nvGrpSpPr>
            <p:cNvPr id="261" name="Group 260">
              <a:extLst>
                <a:ext uri="{FF2B5EF4-FFF2-40B4-BE49-F238E27FC236}">
                  <a16:creationId xmlns:a16="http://schemas.microsoft.com/office/drawing/2014/main" id="{071FA22C-4D54-47A9-A19A-DFA2B481AECB}"/>
                </a:ext>
              </a:extLst>
            </p:cNvPr>
            <p:cNvGrpSpPr/>
            <p:nvPr/>
          </p:nvGrpSpPr>
          <p:grpSpPr>
            <a:xfrm>
              <a:off x="7524732" y="3645277"/>
              <a:ext cx="3351085" cy="582816"/>
              <a:chOff x="1290578" y="3584150"/>
              <a:chExt cx="3351085" cy="582816"/>
            </a:xfrm>
          </p:grpSpPr>
          <mc:AlternateContent xmlns:mc="http://schemas.openxmlformats.org/markup-compatibility/2006" xmlns:a14="http://schemas.microsoft.com/office/drawing/2010/main">
            <mc:Choice Requires="a14">
              <p:sp>
                <p:nvSpPr>
                  <p:cNvPr id="262" name="Google Shape;1094;p45">
                    <a:extLst>
                      <a:ext uri="{FF2B5EF4-FFF2-40B4-BE49-F238E27FC236}">
                        <a16:creationId xmlns:a16="http://schemas.microsoft.com/office/drawing/2014/main" id="{B50012C6-9EBB-4B7B-B474-2CE8CAD6FA87}"/>
                      </a:ext>
                    </a:extLst>
                  </p:cNvPr>
                  <p:cNvSpPr txBox="1"/>
                  <p:nvPr/>
                </p:nvSpPr>
                <p:spPr>
                  <a:xfrm>
                    <a:off x="1290578" y="3584150"/>
                    <a:ext cx="2335259" cy="276999"/>
                  </a:xfrm>
                  <a:prstGeom prst="rect">
                    <a:avLst/>
                  </a:prstGeom>
                  <a:noFill/>
                  <a:ln>
                    <a:noFill/>
                  </a:ln>
                </p:spPr>
                <p:txBody>
                  <a:bodyPr spcFirstLastPara="1" wrap="square" lIns="91425" tIns="91425" rIns="91425" bIns="91425" anchor="ctr" anchorCtr="0">
                    <a:noAutofit/>
                  </a:bodyPr>
                  <a:lstStyle/>
                  <a:p>
                    <a:pPr lvl="0"/>
                    <a14:m>
                      <m:oMathPara xmlns:m="http://schemas.openxmlformats.org/officeDocument/2006/math">
                        <m:oMathParaPr>
                          <m:jc m:val="centerGroup"/>
                        </m:oMathParaPr>
                        <m:oMath xmlns:m="http://schemas.openxmlformats.org/officeDocument/2006/math">
                          <m:sSub>
                            <m:sSubPr>
                              <m:ctrlPr>
                                <a:rPr lang="en-US" sz="1600" b="1" i="1" smtClean="0">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𝑫𝒂𝒚</m:t>
                              </m:r>
                            </m:e>
                            <m:sub>
                              <m:r>
                                <a:rPr lang="en-US" sz="1600" b="1" i="1">
                                  <a:solidFill>
                                    <a:schemeClr val="tx1">
                                      <a:lumMod val="95000"/>
                                      <a:lumOff val="5000"/>
                                    </a:schemeClr>
                                  </a:solidFill>
                                  <a:latin typeface="Cambria Math" panose="02040503050406030204" pitchFamily="18" charset="0"/>
                                </a:rPr>
                                <m:t>𝟏</m:t>
                              </m:r>
                            </m:sub>
                          </m:sSub>
                          <m:r>
                            <a:rPr lang="en-US" sz="1600" b="1" i="1">
                              <a:solidFill>
                                <a:schemeClr val="tx1">
                                  <a:lumMod val="95000"/>
                                  <a:lumOff val="5000"/>
                                </a:schemeClr>
                              </a:solidFill>
                              <a:latin typeface="Cambria Math" panose="02040503050406030204" pitchFamily="18" charset="0"/>
                            </a:rPr>
                            <m:t>, </m:t>
                          </m:r>
                          <m:sSub>
                            <m:sSubPr>
                              <m:ctrlPr>
                                <a:rPr lang="en-US" sz="1600" b="1" i="1">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𝑫𝒂𝒚</m:t>
                              </m:r>
                            </m:e>
                            <m:sub>
                              <m:r>
                                <a:rPr lang="en-US" sz="1600" b="1" i="1">
                                  <a:solidFill>
                                    <a:schemeClr val="tx1">
                                      <a:lumMod val="95000"/>
                                      <a:lumOff val="5000"/>
                                    </a:schemeClr>
                                  </a:solidFill>
                                  <a:latin typeface="Cambria Math" panose="02040503050406030204" pitchFamily="18" charset="0"/>
                                </a:rPr>
                                <m:t>𝟐</m:t>
                              </m:r>
                            </m:sub>
                          </m:sSub>
                          <m:r>
                            <a:rPr lang="en-US" sz="1600" b="1" i="1">
                              <a:solidFill>
                                <a:schemeClr val="tx1">
                                  <a:lumMod val="95000"/>
                                  <a:lumOff val="5000"/>
                                </a:schemeClr>
                              </a:solidFill>
                              <a:latin typeface="Cambria Math" panose="02040503050406030204" pitchFamily="18" charset="0"/>
                            </a:rPr>
                            <m:t>, </m:t>
                          </m:r>
                          <m:sSub>
                            <m:sSubPr>
                              <m:ctrlPr>
                                <a:rPr lang="en-US" sz="1600" b="1" i="1">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𝑫𝒂𝒚</m:t>
                              </m:r>
                            </m:e>
                            <m:sub>
                              <m:r>
                                <a:rPr lang="en-US" sz="1600" b="1" i="1">
                                  <a:solidFill>
                                    <a:schemeClr val="tx1">
                                      <a:lumMod val="95000"/>
                                      <a:lumOff val="5000"/>
                                    </a:schemeClr>
                                  </a:solidFill>
                                  <a:latin typeface="Cambria Math" panose="02040503050406030204" pitchFamily="18" charset="0"/>
                                </a:rPr>
                                <m:t>𝟑</m:t>
                              </m:r>
                              <m:r>
                                <a:rPr lang="en-US" sz="1600" b="1" i="1">
                                  <a:solidFill>
                                    <a:schemeClr val="tx1">
                                      <a:lumMod val="95000"/>
                                      <a:lumOff val="5000"/>
                                    </a:schemeClr>
                                  </a:solidFill>
                                  <a:latin typeface="Cambria Math" panose="02040503050406030204" pitchFamily="18" charset="0"/>
                                </a:rPr>
                                <m:t> </m:t>
                              </m:r>
                            </m:sub>
                          </m:sSub>
                        </m:oMath>
                      </m:oMathPara>
                    </a14:m>
                    <a:endParaRPr lang="en-US" sz="1600" b="1" dirty="0">
                      <a:solidFill>
                        <a:schemeClr val="tx1">
                          <a:lumMod val="95000"/>
                          <a:lumOff val="5000"/>
                        </a:schemeClr>
                      </a:solidFill>
                      <a:latin typeface="Georgia Pro Cond" panose="02040506050405020303" pitchFamily="18" charset="0"/>
                      <a:ea typeface="Fira Sans Extra Condensed SemiBold"/>
                      <a:cs typeface="Fira Sans Extra Condensed SemiBold"/>
                      <a:sym typeface="Fira Sans Extra Condensed SemiBold"/>
                    </a:endParaRPr>
                  </a:p>
                </p:txBody>
              </p:sp>
            </mc:Choice>
            <mc:Fallback xmlns="">
              <p:sp>
                <p:nvSpPr>
                  <p:cNvPr id="262" name="Google Shape;1094;p45">
                    <a:extLst>
                      <a:ext uri="{FF2B5EF4-FFF2-40B4-BE49-F238E27FC236}">
                        <a16:creationId xmlns:a16="http://schemas.microsoft.com/office/drawing/2014/main" id="{B50012C6-9EBB-4B7B-B474-2CE8CAD6FA87}"/>
                      </a:ext>
                    </a:extLst>
                  </p:cNvPr>
                  <p:cNvSpPr txBox="1">
                    <a:spLocks noRot="1" noChangeAspect="1" noMove="1" noResize="1" noEditPoints="1" noAdjustHandles="1" noChangeArrowheads="1" noChangeShapeType="1" noTextEdit="1"/>
                  </p:cNvSpPr>
                  <p:nvPr/>
                </p:nvSpPr>
                <p:spPr>
                  <a:xfrm>
                    <a:off x="1290578" y="3584150"/>
                    <a:ext cx="2335259" cy="276999"/>
                  </a:xfrm>
                  <a:prstGeom prst="rect">
                    <a:avLst/>
                  </a:prstGeom>
                  <a:blipFill>
                    <a:blip r:embed="rId10"/>
                    <a:stretch>
                      <a:fillRect t="-14286" b="-71429"/>
                    </a:stretch>
                  </a:blipFill>
                  <a:ln>
                    <a:noFill/>
                  </a:ln>
                </p:spPr>
                <p:txBody>
                  <a:bodyPr/>
                  <a:lstStyle/>
                  <a:p>
                    <a:r>
                      <a:rPr lang="en-US">
                        <a:noFill/>
                      </a:rPr>
                      <a:t> </a:t>
                    </a:r>
                  </a:p>
                </p:txBody>
              </p:sp>
            </mc:Fallback>
          </mc:AlternateContent>
          <p:sp>
            <p:nvSpPr>
              <p:cNvPr id="263" name="TextBox 262">
                <a:extLst>
                  <a:ext uri="{FF2B5EF4-FFF2-40B4-BE49-F238E27FC236}">
                    <a16:creationId xmlns:a16="http://schemas.microsoft.com/office/drawing/2014/main" id="{3E0E33F1-90A2-47C5-AB34-191DADEA983D}"/>
                  </a:ext>
                </a:extLst>
              </p:cNvPr>
              <p:cNvSpPr txBox="1"/>
              <p:nvPr/>
            </p:nvSpPr>
            <p:spPr>
              <a:xfrm>
                <a:off x="1290578" y="3889967"/>
                <a:ext cx="3351085" cy="276999"/>
              </a:xfrm>
              <a:prstGeom prst="rect">
                <a:avLst/>
              </a:prstGeom>
              <a:noFill/>
            </p:spPr>
            <p:txBody>
              <a:bodyPr wrap="square" rtlCol="0">
                <a:spAutoFit/>
              </a:bodyPr>
              <a:lstStyle/>
              <a:p>
                <a:r>
                  <a:rPr lang="en-US" sz="1200" dirty="0">
                    <a:solidFill>
                      <a:schemeClr val="tx1">
                        <a:lumMod val="95000"/>
                        <a:lumOff val="5000"/>
                      </a:schemeClr>
                    </a:solidFill>
                    <a:latin typeface="Georgia Pro Light" panose="02040302050405020303" pitchFamily="18" charset="0"/>
                  </a:rPr>
                  <a:t>Throughout the camp.</a:t>
                </a:r>
              </a:p>
            </p:txBody>
          </p:sp>
        </p:grpSp>
        <p:sp>
          <p:nvSpPr>
            <p:cNvPr id="268" name="TextBox 267">
              <a:extLst>
                <a:ext uri="{FF2B5EF4-FFF2-40B4-BE49-F238E27FC236}">
                  <a16:creationId xmlns:a16="http://schemas.microsoft.com/office/drawing/2014/main" id="{4D33B3EE-3359-4E8A-B3A1-6830ACD0FE36}"/>
                </a:ext>
              </a:extLst>
            </p:cNvPr>
            <p:cNvSpPr txBox="1"/>
            <p:nvPr/>
          </p:nvSpPr>
          <p:spPr>
            <a:xfrm>
              <a:off x="6977787" y="3705853"/>
              <a:ext cx="546946" cy="461665"/>
            </a:xfrm>
            <a:prstGeom prst="rect">
              <a:avLst/>
            </a:prstGeom>
            <a:noFill/>
          </p:spPr>
          <p:txBody>
            <a:bodyPr wrap="none" rtlCol="0">
              <a:spAutoFit/>
            </a:bodyPr>
            <a:lstStyle/>
            <a:p>
              <a:pPr algn="ctr"/>
              <a:r>
                <a:rPr lang="en-US" sz="2400" b="1" dirty="0">
                  <a:solidFill>
                    <a:schemeClr val="tx1">
                      <a:lumMod val="95000"/>
                      <a:lumOff val="5000"/>
                    </a:schemeClr>
                  </a:solidFill>
                  <a:latin typeface="Georgia Pro Cond" panose="02040506050405020303" pitchFamily="18" charset="0"/>
                </a:rPr>
                <a:t>02</a:t>
              </a:r>
              <a:endParaRPr lang="en-IN" sz="2400" dirty="0"/>
            </a:p>
          </p:txBody>
        </p:sp>
      </p:grpSp>
      <p:grpSp>
        <p:nvGrpSpPr>
          <p:cNvPr id="275" name="Group 274">
            <a:extLst>
              <a:ext uri="{FF2B5EF4-FFF2-40B4-BE49-F238E27FC236}">
                <a16:creationId xmlns:a16="http://schemas.microsoft.com/office/drawing/2014/main" id="{31C37847-327F-4F66-9A13-3526018A4136}"/>
              </a:ext>
            </a:extLst>
          </p:cNvPr>
          <p:cNvGrpSpPr/>
          <p:nvPr/>
        </p:nvGrpSpPr>
        <p:grpSpPr>
          <a:xfrm>
            <a:off x="7653759" y="4292342"/>
            <a:ext cx="3907361" cy="364292"/>
            <a:chOff x="6977787" y="5383714"/>
            <a:chExt cx="3898030" cy="582816"/>
          </a:xfrm>
        </p:grpSpPr>
        <p:grpSp>
          <p:nvGrpSpPr>
            <p:cNvPr id="264" name="Group 263">
              <a:extLst>
                <a:ext uri="{FF2B5EF4-FFF2-40B4-BE49-F238E27FC236}">
                  <a16:creationId xmlns:a16="http://schemas.microsoft.com/office/drawing/2014/main" id="{BC25AA01-D7EA-42E4-ABF7-8B7005660E4D}"/>
                </a:ext>
              </a:extLst>
            </p:cNvPr>
            <p:cNvGrpSpPr/>
            <p:nvPr/>
          </p:nvGrpSpPr>
          <p:grpSpPr>
            <a:xfrm>
              <a:off x="7524732" y="5383714"/>
              <a:ext cx="3351085" cy="582816"/>
              <a:chOff x="1290578" y="3584150"/>
              <a:chExt cx="3351085" cy="582816"/>
            </a:xfrm>
          </p:grpSpPr>
          <p:sp>
            <p:nvSpPr>
              <p:cNvPr id="265" name="Google Shape;1094;p45">
                <a:extLst>
                  <a:ext uri="{FF2B5EF4-FFF2-40B4-BE49-F238E27FC236}">
                    <a16:creationId xmlns:a16="http://schemas.microsoft.com/office/drawing/2014/main" id="{97DBDF36-4BCE-4764-A111-11F4F460E7FE}"/>
                  </a:ext>
                </a:extLst>
              </p:cNvPr>
              <p:cNvSpPr txBox="1"/>
              <p:nvPr/>
            </p:nvSpPr>
            <p:spPr>
              <a:xfrm>
                <a:off x="1290578" y="3584150"/>
                <a:ext cx="2740701" cy="3058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tx1">
                        <a:lumMod val="95000"/>
                        <a:lumOff val="5000"/>
                      </a:schemeClr>
                    </a:solidFill>
                    <a:latin typeface="Georgia Pro Cond" panose="02040506050405020303" pitchFamily="18" charset="0"/>
                    <a:ea typeface="Fira Sans Extra Condensed SemiBold"/>
                    <a:cs typeface="Fira Sans Extra Condensed SemiBold"/>
                    <a:sym typeface="Fira Sans Extra Condensed SemiBold"/>
                  </a:rPr>
                  <a:t>The Last Day</a:t>
                </a:r>
              </a:p>
            </p:txBody>
          </p:sp>
          <p:sp>
            <p:nvSpPr>
              <p:cNvPr id="266" name="TextBox 265">
                <a:extLst>
                  <a:ext uri="{FF2B5EF4-FFF2-40B4-BE49-F238E27FC236}">
                    <a16:creationId xmlns:a16="http://schemas.microsoft.com/office/drawing/2014/main" id="{514C3F51-0D01-432B-B897-8B850EFCEF98}"/>
                  </a:ext>
                </a:extLst>
              </p:cNvPr>
              <p:cNvSpPr txBox="1"/>
              <p:nvPr/>
            </p:nvSpPr>
            <p:spPr>
              <a:xfrm>
                <a:off x="1290579" y="3889967"/>
                <a:ext cx="3351084"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chemeClr val="tx1">
                        <a:lumMod val="95000"/>
                        <a:lumOff val="5000"/>
                      </a:schemeClr>
                    </a:solidFill>
                    <a:effectLst/>
                    <a:uLnTx/>
                    <a:uFillTx/>
                    <a:latin typeface="Georgia Pro Light" panose="02040302050405020303" pitchFamily="18" charset="0"/>
                    <a:ea typeface="+mn-ea"/>
                    <a:cs typeface="+mn-cs"/>
                  </a:rPr>
                  <a:t>The end!</a:t>
                </a:r>
                <a:endParaRPr lang="en-US" sz="1200" dirty="0">
                  <a:solidFill>
                    <a:schemeClr val="tx1">
                      <a:lumMod val="95000"/>
                      <a:lumOff val="5000"/>
                    </a:schemeClr>
                  </a:solidFill>
                  <a:latin typeface="Georgia Pro Light" panose="02040302050405020303" pitchFamily="18" charset="0"/>
                </a:endParaRPr>
              </a:p>
            </p:txBody>
          </p:sp>
        </p:grpSp>
        <p:sp>
          <p:nvSpPr>
            <p:cNvPr id="269" name="TextBox 268">
              <a:extLst>
                <a:ext uri="{FF2B5EF4-FFF2-40B4-BE49-F238E27FC236}">
                  <a16:creationId xmlns:a16="http://schemas.microsoft.com/office/drawing/2014/main" id="{6CD447C3-EB0F-432B-8421-AAF8A69679B5}"/>
                </a:ext>
              </a:extLst>
            </p:cNvPr>
            <p:cNvSpPr txBox="1"/>
            <p:nvPr/>
          </p:nvSpPr>
          <p:spPr>
            <a:xfrm>
              <a:off x="6977787" y="5444290"/>
              <a:ext cx="546946" cy="461665"/>
            </a:xfrm>
            <a:prstGeom prst="rect">
              <a:avLst/>
            </a:prstGeom>
            <a:noFill/>
          </p:spPr>
          <p:txBody>
            <a:bodyPr wrap="none" rtlCol="0">
              <a:spAutoFit/>
            </a:bodyPr>
            <a:lstStyle/>
            <a:p>
              <a:pPr algn="ctr"/>
              <a:r>
                <a:rPr lang="en-US" sz="2400" b="1" dirty="0">
                  <a:solidFill>
                    <a:schemeClr val="tx1">
                      <a:lumMod val="95000"/>
                      <a:lumOff val="5000"/>
                    </a:schemeClr>
                  </a:solidFill>
                  <a:latin typeface="Georgia Pro Cond" panose="02040506050405020303" pitchFamily="18" charset="0"/>
                </a:rPr>
                <a:t>03</a:t>
              </a:r>
              <a:endParaRPr lang="en-IN" sz="2400" dirty="0"/>
            </a:p>
          </p:txBody>
        </p:sp>
      </p:grpSp>
      <p:sp>
        <p:nvSpPr>
          <p:cNvPr id="270" name="TextBox 269">
            <a:extLst>
              <a:ext uri="{FF2B5EF4-FFF2-40B4-BE49-F238E27FC236}">
                <a16:creationId xmlns:a16="http://schemas.microsoft.com/office/drawing/2014/main" id="{F3933AA4-9E08-464B-8CE4-317D31A2D8BA}"/>
              </a:ext>
            </a:extLst>
          </p:cNvPr>
          <p:cNvSpPr txBox="1"/>
          <p:nvPr/>
        </p:nvSpPr>
        <p:spPr>
          <a:xfrm>
            <a:off x="9290649" y="5807213"/>
            <a:ext cx="2775119" cy="369332"/>
          </a:xfrm>
          <a:prstGeom prst="rect">
            <a:avLst/>
          </a:prstGeom>
          <a:noFill/>
        </p:spPr>
        <p:txBody>
          <a:bodyPr wrap="none" rtlCol="0">
            <a:spAutoFit/>
          </a:bodyPr>
          <a:lstStyle/>
          <a:p>
            <a:r>
              <a:rPr lang="en-US" dirty="0">
                <a:latin typeface="Georgia Pro Cond" panose="020B0604020202020204" pitchFamily="18" charset="0"/>
              </a:rPr>
              <a:t>Done by: Kelvin-Ray Ayoub</a:t>
            </a:r>
          </a:p>
        </p:txBody>
      </p:sp>
      <p:pic>
        <p:nvPicPr>
          <p:cNvPr id="60" name="Picture 59">
            <a:extLst>
              <a:ext uri="{FF2B5EF4-FFF2-40B4-BE49-F238E27FC236}">
                <a16:creationId xmlns:a16="http://schemas.microsoft.com/office/drawing/2014/main" id="{BE1B1E68-5DC5-494C-A019-0FB4E7F521D0}"/>
              </a:ext>
            </a:extLst>
          </p:cNvPr>
          <p:cNvPicPr>
            <a:picLocks noChangeAspect="1"/>
          </p:cNvPicPr>
          <p:nvPr/>
        </p:nvPicPr>
        <p:blipFill>
          <a:blip r:embed="rId11"/>
          <a:stretch>
            <a:fillRect/>
          </a:stretch>
        </p:blipFill>
        <p:spPr>
          <a:xfrm>
            <a:off x="126232" y="1439719"/>
            <a:ext cx="7228573" cy="5207278"/>
          </a:xfrm>
          <a:prstGeom prst="rect">
            <a:avLst/>
          </a:prstGeom>
        </p:spPr>
      </p:pic>
    </p:spTree>
    <p:extLst>
      <p:ext uri="{BB962C8B-B14F-4D97-AF65-F5344CB8AC3E}">
        <p14:creationId xmlns:p14="http://schemas.microsoft.com/office/powerpoint/2010/main" val="242284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3" name="Graphic 12" descr="Forest scene">
            <a:extLst>
              <a:ext uri="{FF2B5EF4-FFF2-40B4-BE49-F238E27FC236}">
                <a16:creationId xmlns:a16="http://schemas.microsoft.com/office/drawing/2014/main" id="{F793E982-B3A7-4968-8EF9-EA46C598E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809" y="670172"/>
            <a:ext cx="6254986" cy="6254986"/>
          </a:xfrm>
          <a:prstGeom prst="rect">
            <a:avLst/>
          </a:prstGeom>
        </p:spPr>
      </p:pic>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15112" y="5416100"/>
            <a:ext cx="12177468" cy="1474747"/>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421E"/>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grpSp>
        <p:nvGrpSpPr>
          <p:cNvPr id="491" name="Group 490">
            <a:extLst>
              <a:ext uri="{FF2B5EF4-FFF2-40B4-BE49-F238E27FC236}">
                <a16:creationId xmlns:a16="http://schemas.microsoft.com/office/drawing/2014/main" id="{DDBA872E-CD2D-4C5B-9760-B31AD46EE32E}"/>
              </a:ext>
            </a:extLst>
          </p:cNvPr>
          <p:cNvGrpSpPr/>
          <p:nvPr/>
        </p:nvGrpSpPr>
        <p:grpSpPr>
          <a:xfrm flipH="1">
            <a:off x="6961" y="3660080"/>
            <a:ext cx="6119709" cy="3147142"/>
            <a:chOff x="-341089" y="3647024"/>
            <a:chExt cx="6119709" cy="3147142"/>
          </a:xfrm>
        </p:grpSpPr>
        <p:grpSp>
          <p:nvGrpSpPr>
            <p:cNvPr id="492" name="Group 491">
              <a:extLst>
                <a:ext uri="{FF2B5EF4-FFF2-40B4-BE49-F238E27FC236}">
                  <a16:creationId xmlns:a16="http://schemas.microsoft.com/office/drawing/2014/main" id="{CD6F4FCC-7CC5-4AE5-B280-83128B6F9C9A}"/>
                </a:ext>
              </a:extLst>
            </p:cNvPr>
            <p:cNvGrpSpPr/>
            <p:nvPr/>
          </p:nvGrpSpPr>
          <p:grpSpPr>
            <a:xfrm>
              <a:off x="-341089" y="3647024"/>
              <a:ext cx="6119709" cy="3147142"/>
              <a:chOff x="-464918" y="2684771"/>
              <a:chExt cx="8029102" cy="4129073"/>
            </a:xfrm>
          </p:grpSpPr>
          <p:grpSp>
            <p:nvGrpSpPr>
              <p:cNvPr id="494" name="Group 493">
                <a:extLst>
                  <a:ext uri="{FF2B5EF4-FFF2-40B4-BE49-F238E27FC236}">
                    <a16:creationId xmlns:a16="http://schemas.microsoft.com/office/drawing/2014/main" id="{03D0085D-D122-4ACE-B819-C36A531E5049}"/>
                  </a:ext>
                </a:extLst>
              </p:cNvPr>
              <p:cNvGrpSpPr/>
              <p:nvPr/>
            </p:nvGrpSpPr>
            <p:grpSpPr>
              <a:xfrm rot="21049674">
                <a:off x="5760622" y="4835105"/>
                <a:ext cx="375385" cy="624793"/>
                <a:chOff x="2966762" y="5241951"/>
                <a:chExt cx="568334" cy="945939"/>
              </a:xfrm>
            </p:grpSpPr>
            <p:sp>
              <p:nvSpPr>
                <p:cNvPr id="727" name="Freeform 96">
                  <a:extLst>
                    <a:ext uri="{FF2B5EF4-FFF2-40B4-BE49-F238E27FC236}">
                      <a16:creationId xmlns:a16="http://schemas.microsoft.com/office/drawing/2014/main" id="{D805C414-785E-4D21-86AD-F281480E8661}"/>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8" name="Freeform 97">
                  <a:extLst>
                    <a:ext uri="{FF2B5EF4-FFF2-40B4-BE49-F238E27FC236}">
                      <a16:creationId xmlns:a16="http://schemas.microsoft.com/office/drawing/2014/main" id="{85C70388-2190-4F0F-8C1B-F39A225EB361}"/>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495" name="Group 494">
                <a:extLst>
                  <a:ext uri="{FF2B5EF4-FFF2-40B4-BE49-F238E27FC236}">
                    <a16:creationId xmlns:a16="http://schemas.microsoft.com/office/drawing/2014/main" id="{12DF0721-6037-476A-8598-8FD4505495E6}"/>
                  </a:ext>
                </a:extLst>
              </p:cNvPr>
              <p:cNvGrpSpPr/>
              <p:nvPr/>
            </p:nvGrpSpPr>
            <p:grpSpPr>
              <a:xfrm>
                <a:off x="-464918" y="5175607"/>
                <a:ext cx="8029102" cy="1638237"/>
                <a:chOff x="8831953" y="2994956"/>
                <a:chExt cx="9438224" cy="1925752"/>
              </a:xfrm>
            </p:grpSpPr>
            <p:sp>
              <p:nvSpPr>
                <p:cNvPr id="677" name="Freeform 63">
                  <a:extLst>
                    <a:ext uri="{FF2B5EF4-FFF2-40B4-BE49-F238E27FC236}">
                      <a16:creationId xmlns:a16="http://schemas.microsoft.com/office/drawing/2014/main" id="{6CB710C9-9520-410D-AE63-1BEB04C9AC91}"/>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3" name="Freeform 70">
                  <a:extLst>
                    <a:ext uri="{FF2B5EF4-FFF2-40B4-BE49-F238E27FC236}">
                      <a16:creationId xmlns:a16="http://schemas.microsoft.com/office/drawing/2014/main" id="{02FC0F8A-F0EB-4E33-B452-4FAB16E263CC}"/>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4" name="Freeform 71">
                  <a:extLst>
                    <a:ext uri="{FF2B5EF4-FFF2-40B4-BE49-F238E27FC236}">
                      <a16:creationId xmlns:a16="http://schemas.microsoft.com/office/drawing/2014/main" id="{61F26EA6-7535-4100-A0DB-1DA2737FDF40}"/>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5" name="Freeform 72">
                  <a:extLst>
                    <a:ext uri="{FF2B5EF4-FFF2-40B4-BE49-F238E27FC236}">
                      <a16:creationId xmlns:a16="http://schemas.microsoft.com/office/drawing/2014/main" id="{D7617BB0-13AE-4795-81FC-3DB1F7CBDC4F}"/>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6" name="Freeform 73">
                  <a:extLst>
                    <a:ext uri="{FF2B5EF4-FFF2-40B4-BE49-F238E27FC236}">
                      <a16:creationId xmlns:a16="http://schemas.microsoft.com/office/drawing/2014/main" id="{0610CF23-3401-4E34-8080-9F571476840E}"/>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7" name="Freeform 74">
                  <a:extLst>
                    <a:ext uri="{FF2B5EF4-FFF2-40B4-BE49-F238E27FC236}">
                      <a16:creationId xmlns:a16="http://schemas.microsoft.com/office/drawing/2014/main" id="{688F271C-0336-4253-A20B-4AAEA14FA0B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8" name="Freeform 75">
                  <a:extLst>
                    <a:ext uri="{FF2B5EF4-FFF2-40B4-BE49-F238E27FC236}">
                      <a16:creationId xmlns:a16="http://schemas.microsoft.com/office/drawing/2014/main" id="{277D1E5C-CCB7-461F-9C23-CA1EF88B8EC0}"/>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9" name="Freeform 76">
                  <a:extLst>
                    <a:ext uri="{FF2B5EF4-FFF2-40B4-BE49-F238E27FC236}">
                      <a16:creationId xmlns:a16="http://schemas.microsoft.com/office/drawing/2014/main" id="{BB08A9BB-881F-4CB1-A72C-FDDC2B9E84D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0" name="Freeform 77">
                  <a:extLst>
                    <a:ext uri="{FF2B5EF4-FFF2-40B4-BE49-F238E27FC236}">
                      <a16:creationId xmlns:a16="http://schemas.microsoft.com/office/drawing/2014/main" id="{939995B9-73A8-4EDC-85C8-793C4991D19B}"/>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1" name="Freeform 78">
                  <a:extLst>
                    <a:ext uri="{FF2B5EF4-FFF2-40B4-BE49-F238E27FC236}">
                      <a16:creationId xmlns:a16="http://schemas.microsoft.com/office/drawing/2014/main" id="{14ECE159-F290-4B5B-8B50-7DE274AF5B0D}"/>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2" name="Freeform 79">
                  <a:extLst>
                    <a:ext uri="{FF2B5EF4-FFF2-40B4-BE49-F238E27FC236}">
                      <a16:creationId xmlns:a16="http://schemas.microsoft.com/office/drawing/2014/main" id="{7D062DAE-F25F-455D-AED5-998535868681}"/>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3" name="Freeform 80">
                  <a:extLst>
                    <a:ext uri="{FF2B5EF4-FFF2-40B4-BE49-F238E27FC236}">
                      <a16:creationId xmlns:a16="http://schemas.microsoft.com/office/drawing/2014/main" id="{DE1F10CF-CCB0-4862-893C-285D08EB4464}"/>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4" name="Freeform 81">
                  <a:extLst>
                    <a:ext uri="{FF2B5EF4-FFF2-40B4-BE49-F238E27FC236}">
                      <a16:creationId xmlns:a16="http://schemas.microsoft.com/office/drawing/2014/main" id="{22A32321-33DB-4CF1-A238-7E09DFEB5F7E}"/>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5" name="Freeform 82">
                  <a:extLst>
                    <a:ext uri="{FF2B5EF4-FFF2-40B4-BE49-F238E27FC236}">
                      <a16:creationId xmlns:a16="http://schemas.microsoft.com/office/drawing/2014/main" id="{614BD62F-88C8-4D89-9D77-C475D7B4AAC1}"/>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6" name="Freeform 83">
                  <a:extLst>
                    <a:ext uri="{FF2B5EF4-FFF2-40B4-BE49-F238E27FC236}">
                      <a16:creationId xmlns:a16="http://schemas.microsoft.com/office/drawing/2014/main" id="{7FA1CE42-23A3-4747-9AFE-E1F199EFABFA}"/>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7" name="Freeform 84">
                  <a:extLst>
                    <a:ext uri="{FF2B5EF4-FFF2-40B4-BE49-F238E27FC236}">
                      <a16:creationId xmlns:a16="http://schemas.microsoft.com/office/drawing/2014/main" id="{FBBEA3EB-79D7-4E9E-A946-D471AF72DB41}"/>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8" name="Freeform 85">
                  <a:extLst>
                    <a:ext uri="{FF2B5EF4-FFF2-40B4-BE49-F238E27FC236}">
                      <a16:creationId xmlns:a16="http://schemas.microsoft.com/office/drawing/2014/main" id="{2C7F598E-0302-4FDC-8201-FA87B6C92772}"/>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09" name="Oval 96">
                  <a:extLst>
                    <a:ext uri="{FF2B5EF4-FFF2-40B4-BE49-F238E27FC236}">
                      <a16:creationId xmlns:a16="http://schemas.microsoft.com/office/drawing/2014/main" id="{A5C556B1-664A-429A-8777-B28645F0889D}"/>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0" name="Freeform 97">
                  <a:extLst>
                    <a:ext uri="{FF2B5EF4-FFF2-40B4-BE49-F238E27FC236}">
                      <a16:creationId xmlns:a16="http://schemas.microsoft.com/office/drawing/2014/main" id="{0D7ACC08-53D4-41D4-9A92-16C215B91CE7}"/>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4" name="Freeform 101">
                  <a:extLst>
                    <a:ext uri="{FF2B5EF4-FFF2-40B4-BE49-F238E27FC236}">
                      <a16:creationId xmlns:a16="http://schemas.microsoft.com/office/drawing/2014/main" id="{FD7733F0-3F5E-45B3-81F9-825F49C41591}"/>
                    </a:ext>
                  </a:extLst>
                </p:cNvPr>
                <p:cNvSpPr>
                  <a:spLocks/>
                </p:cNvSpPr>
                <p:nvPr/>
              </p:nvSpPr>
              <p:spPr bwMode="auto">
                <a:xfrm>
                  <a:off x="14547925" y="3493977"/>
                  <a:ext cx="3722252" cy="1397078"/>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5" name="Freeform 102">
                  <a:extLst>
                    <a:ext uri="{FF2B5EF4-FFF2-40B4-BE49-F238E27FC236}">
                      <a16:creationId xmlns:a16="http://schemas.microsoft.com/office/drawing/2014/main" id="{AA7E927F-AF6B-4FFD-8EC7-6E8780B7A05A}"/>
                    </a:ext>
                  </a:extLst>
                </p:cNvPr>
                <p:cNvSpPr>
                  <a:spLocks/>
                </p:cNvSpPr>
                <p:nvPr/>
              </p:nvSpPr>
              <p:spPr bwMode="auto">
                <a:xfrm>
                  <a:off x="14749477" y="4120608"/>
                  <a:ext cx="3365717"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6" name="Freeform 103">
                  <a:extLst>
                    <a:ext uri="{FF2B5EF4-FFF2-40B4-BE49-F238E27FC236}">
                      <a16:creationId xmlns:a16="http://schemas.microsoft.com/office/drawing/2014/main" id="{E10472BD-FE70-4607-A6D4-EF8262130C40}"/>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7" name="Freeform 104">
                  <a:extLst>
                    <a:ext uri="{FF2B5EF4-FFF2-40B4-BE49-F238E27FC236}">
                      <a16:creationId xmlns:a16="http://schemas.microsoft.com/office/drawing/2014/main" id="{2A844544-CE16-4A19-B9C7-A4DA6697C1E7}"/>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8" name="Freeform 105">
                  <a:extLst>
                    <a:ext uri="{FF2B5EF4-FFF2-40B4-BE49-F238E27FC236}">
                      <a16:creationId xmlns:a16="http://schemas.microsoft.com/office/drawing/2014/main" id="{042BD920-85E2-4D63-B984-8F6AFE1D3C00}"/>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9" name="Freeform 106">
                  <a:extLst>
                    <a:ext uri="{FF2B5EF4-FFF2-40B4-BE49-F238E27FC236}">
                      <a16:creationId xmlns:a16="http://schemas.microsoft.com/office/drawing/2014/main" id="{8FAB17FB-EB4E-4F0E-8E29-0BFBB9543C7B}"/>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2" name="Freeform 109">
                  <a:extLst>
                    <a:ext uri="{FF2B5EF4-FFF2-40B4-BE49-F238E27FC236}">
                      <a16:creationId xmlns:a16="http://schemas.microsoft.com/office/drawing/2014/main" id="{A922895A-109D-43BC-B206-07A1BEAAC7D8}"/>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3" name="Freeform 110">
                  <a:extLst>
                    <a:ext uri="{FF2B5EF4-FFF2-40B4-BE49-F238E27FC236}">
                      <a16:creationId xmlns:a16="http://schemas.microsoft.com/office/drawing/2014/main" id="{6D543B3A-7B1A-4C08-BF1D-3E9425E8E595}"/>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4" name="Freeform 111">
                  <a:extLst>
                    <a:ext uri="{FF2B5EF4-FFF2-40B4-BE49-F238E27FC236}">
                      <a16:creationId xmlns:a16="http://schemas.microsoft.com/office/drawing/2014/main" id="{866AABE3-82CF-4E63-8E18-CFCE60324A81}"/>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5" name="Freeform 112">
                  <a:extLst>
                    <a:ext uri="{FF2B5EF4-FFF2-40B4-BE49-F238E27FC236}">
                      <a16:creationId xmlns:a16="http://schemas.microsoft.com/office/drawing/2014/main" id="{48D73F89-4264-4D47-89F3-1160415B1D93}"/>
                    </a:ext>
                  </a:extLst>
                </p:cNvPr>
                <p:cNvSpPr>
                  <a:spLocks/>
                </p:cNvSpPr>
                <p:nvPr/>
              </p:nvSpPr>
              <p:spPr bwMode="auto">
                <a:xfrm>
                  <a:off x="14789152" y="38370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6" name="Freeform 64">
                  <a:extLst>
                    <a:ext uri="{FF2B5EF4-FFF2-40B4-BE49-F238E27FC236}">
                      <a16:creationId xmlns:a16="http://schemas.microsoft.com/office/drawing/2014/main" id="{FA88E320-7AC9-4527-A379-89860BEA9494}"/>
                    </a:ext>
                  </a:extLst>
                </p:cNvPr>
                <p:cNvSpPr>
                  <a:spLocks/>
                </p:cNvSpPr>
                <p:nvPr/>
              </p:nvSpPr>
              <p:spPr bwMode="auto">
                <a:xfrm>
                  <a:off x="8831953" y="3868243"/>
                  <a:ext cx="1190626" cy="688975"/>
                </a:xfrm>
                <a:custGeom>
                  <a:avLst/>
                  <a:gdLst>
                    <a:gd name="T0" fmla="*/ 272 w 377"/>
                    <a:gd name="T1" fmla="*/ 12 h 218"/>
                    <a:gd name="T2" fmla="*/ 290 w 377"/>
                    <a:gd name="T3" fmla="*/ 155 h 218"/>
                    <a:gd name="T4" fmla="*/ 232 w 377"/>
                    <a:gd name="T5" fmla="*/ 66 h 218"/>
                    <a:gd name="T6" fmla="*/ 267 w 377"/>
                    <a:gd name="T7" fmla="*/ 180 h 218"/>
                    <a:gd name="T8" fmla="*/ 183 w 377"/>
                    <a:gd name="T9" fmla="*/ 54 h 218"/>
                    <a:gd name="T10" fmla="*/ 198 w 377"/>
                    <a:gd name="T11" fmla="*/ 170 h 218"/>
                    <a:gd name="T12" fmla="*/ 172 w 377"/>
                    <a:gd name="T13" fmla="*/ 0 h 218"/>
                    <a:gd name="T14" fmla="*/ 132 w 377"/>
                    <a:gd name="T15" fmla="*/ 93 h 218"/>
                    <a:gd name="T16" fmla="*/ 72 w 377"/>
                    <a:gd name="T17" fmla="*/ 22 h 218"/>
                    <a:gd name="T18" fmla="*/ 107 w 377"/>
                    <a:gd name="T19" fmla="*/ 126 h 218"/>
                    <a:gd name="T20" fmla="*/ 59 w 377"/>
                    <a:gd name="T21" fmla="*/ 56 h 218"/>
                    <a:gd name="T22" fmla="*/ 75 w 377"/>
                    <a:gd name="T23" fmla="*/ 131 h 218"/>
                    <a:gd name="T24" fmla="*/ 0 w 377"/>
                    <a:gd name="T25" fmla="*/ 31 h 218"/>
                    <a:gd name="T26" fmla="*/ 0 w 377"/>
                    <a:gd name="T27" fmla="*/ 31 h 218"/>
                    <a:gd name="T28" fmla="*/ 43 w 377"/>
                    <a:gd name="T29" fmla="*/ 174 h 218"/>
                    <a:gd name="T30" fmla="*/ 0 w 377"/>
                    <a:gd name="T31" fmla="*/ 109 h 218"/>
                    <a:gd name="T32" fmla="*/ 0 w 377"/>
                    <a:gd name="T33" fmla="*/ 216 h 218"/>
                    <a:gd name="T34" fmla="*/ 1 w 377"/>
                    <a:gd name="T35" fmla="*/ 218 h 218"/>
                    <a:gd name="T36" fmla="*/ 3 w 377"/>
                    <a:gd name="T37" fmla="*/ 218 h 218"/>
                    <a:gd name="T38" fmla="*/ 377 w 377"/>
                    <a:gd name="T39" fmla="*/ 218 h 218"/>
                    <a:gd name="T40" fmla="*/ 272 w 377"/>
                    <a:gd name="T41"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18">
                      <a:moveTo>
                        <a:pt x="272" y="12"/>
                      </a:moveTo>
                      <a:cubicBezTo>
                        <a:pt x="272" y="12"/>
                        <a:pt x="241" y="85"/>
                        <a:pt x="290" y="155"/>
                      </a:cubicBezTo>
                      <a:cubicBezTo>
                        <a:pt x="290" y="155"/>
                        <a:pt x="228" y="118"/>
                        <a:pt x="232" y="66"/>
                      </a:cubicBezTo>
                      <a:cubicBezTo>
                        <a:pt x="232" y="66"/>
                        <a:pt x="211" y="138"/>
                        <a:pt x="267" y="180"/>
                      </a:cubicBezTo>
                      <a:cubicBezTo>
                        <a:pt x="267" y="180"/>
                        <a:pt x="159" y="116"/>
                        <a:pt x="183" y="54"/>
                      </a:cubicBezTo>
                      <a:cubicBezTo>
                        <a:pt x="183" y="54"/>
                        <a:pt x="148" y="112"/>
                        <a:pt x="198" y="170"/>
                      </a:cubicBezTo>
                      <a:cubicBezTo>
                        <a:pt x="198" y="170"/>
                        <a:pt x="102" y="82"/>
                        <a:pt x="172" y="0"/>
                      </a:cubicBezTo>
                      <a:cubicBezTo>
                        <a:pt x="172" y="0"/>
                        <a:pt x="121" y="35"/>
                        <a:pt x="132" y="93"/>
                      </a:cubicBezTo>
                      <a:cubicBezTo>
                        <a:pt x="127" y="79"/>
                        <a:pt x="113" y="51"/>
                        <a:pt x="72" y="22"/>
                      </a:cubicBezTo>
                      <a:cubicBezTo>
                        <a:pt x="72" y="22"/>
                        <a:pt x="106" y="80"/>
                        <a:pt x="107" y="126"/>
                      </a:cubicBezTo>
                      <a:cubicBezTo>
                        <a:pt x="107" y="126"/>
                        <a:pt x="69" y="92"/>
                        <a:pt x="59" y="56"/>
                      </a:cubicBezTo>
                      <a:cubicBezTo>
                        <a:pt x="59" y="56"/>
                        <a:pt x="60" y="95"/>
                        <a:pt x="75" y="131"/>
                      </a:cubicBezTo>
                      <a:cubicBezTo>
                        <a:pt x="56" y="98"/>
                        <a:pt x="24" y="48"/>
                        <a:pt x="0" y="31"/>
                      </a:cubicBezTo>
                      <a:cubicBezTo>
                        <a:pt x="0" y="31"/>
                        <a:pt x="0" y="31"/>
                        <a:pt x="0" y="31"/>
                      </a:cubicBezTo>
                      <a:cubicBezTo>
                        <a:pt x="3" y="36"/>
                        <a:pt x="59" y="132"/>
                        <a:pt x="43" y="174"/>
                      </a:cubicBezTo>
                      <a:cubicBezTo>
                        <a:pt x="43" y="174"/>
                        <a:pt x="14" y="140"/>
                        <a:pt x="0" y="109"/>
                      </a:cubicBezTo>
                      <a:cubicBezTo>
                        <a:pt x="0" y="216"/>
                        <a:pt x="0" y="216"/>
                        <a:pt x="0" y="216"/>
                      </a:cubicBezTo>
                      <a:cubicBezTo>
                        <a:pt x="1" y="218"/>
                        <a:pt x="1" y="218"/>
                        <a:pt x="1" y="218"/>
                      </a:cubicBezTo>
                      <a:cubicBezTo>
                        <a:pt x="3" y="218"/>
                        <a:pt x="3" y="218"/>
                        <a:pt x="3" y="218"/>
                      </a:cubicBezTo>
                      <a:cubicBezTo>
                        <a:pt x="377" y="218"/>
                        <a:pt x="377" y="218"/>
                        <a:pt x="377" y="218"/>
                      </a:cubicBezTo>
                      <a:cubicBezTo>
                        <a:pt x="356" y="196"/>
                        <a:pt x="264" y="96"/>
                        <a:pt x="272" y="1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6" name="Freeform 78">
                  <a:extLst>
                    <a:ext uri="{FF2B5EF4-FFF2-40B4-BE49-F238E27FC236}">
                      <a16:creationId xmlns:a16="http://schemas.microsoft.com/office/drawing/2014/main" id="{0AA49C33-6FC1-42E3-9A4C-2E122B31DEEB}"/>
                    </a:ext>
                  </a:extLst>
                </p:cNvPr>
                <p:cNvSpPr>
                  <a:spLocks/>
                </p:cNvSpPr>
                <p:nvPr/>
              </p:nvSpPr>
              <p:spPr bwMode="auto">
                <a:xfrm rot="19880319">
                  <a:off x="13216622" y="3017335"/>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7" name="Freeform 78">
                  <a:extLst>
                    <a:ext uri="{FF2B5EF4-FFF2-40B4-BE49-F238E27FC236}">
                      <a16:creationId xmlns:a16="http://schemas.microsoft.com/office/drawing/2014/main" id="{124627AF-27F1-454B-9BB8-77CA9C001C23}"/>
                    </a:ext>
                  </a:extLst>
                </p:cNvPr>
                <p:cNvSpPr>
                  <a:spLocks/>
                </p:cNvSpPr>
                <p:nvPr/>
              </p:nvSpPr>
              <p:spPr bwMode="auto">
                <a:xfrm rot="18658773">
                  <a:off x="12926886" y="3016387"/>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8" name="Freeform 78">
                  <a:extLst>
                    <a:ext uri="{FF2B5EF4-FFF2-40B4-BE49-F238E27FC236}">
                      <a16:creationId xmlns:a16="http://schemas.microsoft.com/office/drawing/2014/main" id="{5800803D-9F62-46CB-90D7-3495154A1D47}"/>
                    </a:ext>
                  </a:extLst>
                </p:cNvPr>
                <p:cNvSpPr>
                  <a:spLocks/>
                </p:cNvSpPr>
                <p:nvPr/>
              </p:nvSpPr>
              <p:spPr bwMode="auto">
                <a:xfrm rot="17693937">
                  <a:off x="12678465" y="3159172"/>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496" name="Group 495">
                <a:extLst>
                  <a:ext uri="{FF2B5EF4-FFF2-40B4-BE49-F238E27FC236}">
                    <a16:creationId xmlns:a16="http://schemas.microsoft.com/office/drawing/2014/main" id="{76E8B253-FC6A-4D6A-9606-970CC6DF2AD4}"/>
                  </a:ext>
                </a:extLst>
              </p:cNvPr>
              <p:cNvGrpSpPr/>
              <p:nvPr/>
            </p:nvGrpSpPr>
            <p:grpSpPr>
              <a:xfrm>
                <a:off x="3459488" y="2684771"/>
                <a:ext cx="3379194" cy="4043870"/>
                <a:chOff x="7808492" y="3174815"/>
                <a:chExt cx="2981648" cy="3568128"/>
              </a:xfrm>
            </p:grpSpPr>
            <p:sp>
              <p:nvSpPr>
                <p:cNvPr id="560" name="Freeform: Shape 559">
                  <a:extLst>
                    <a:ext uri="{FF2B5EF4-FFF2-40B4-BE49-F238E27FC236}">
                      <a16:creationId xmlns:a16="http://schemas.microsoft.com/office/drawing/2014/main" id="{342E321D-0733-4408-892E-77F44B664AD9}"/>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1F4970C0-43A8-49CD-9464-B3F744D5F4CE}"/>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2F0ABFA6-8411-4FF5-AB68-E83BA549C1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8096813D-4684-4D06-9975-2D5717CD157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3491A6-F078-441B-8CE8-ED431585BF9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FAEA8F24-1636-44BA-AD9A-2EDC810FB84C}"/>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B3975138-41BB-49A1-AEB1-E79EF6A1A3E1}"/>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AC430B02-A441-446B-BADF-0AB37168413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37673D55-FC81-4DEC-B276-B4AEAA81E900}"/>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70" name="Freeform: Shape 569">
                  <a:extLst>
                    <a:ext uri="{FF2B5EF4-FFF2-40B4-BE49-F238E27FC236}">
                      <a16:creationId xmlns:a16="http://schemas.microsoft.com/office/drawing/2014/main" id="{5D275739-53B4-45E1-BEE4-8D5E3D2622E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71" name="Freeform: Shape 570">
                  <a:extLst>
                    <a:ext uri="{FF2B5EF4-FFF2-40B4-BE49-F238E27FC236}">
                      <a16:creationId xmlns:a16="http://schemas.microsoft.com/office/drawing/2014/main" id="{2E022734-5D4C-4A19-BC47-59DAE9D7D19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72" name="Freeform: Shape 571">
                  <a:extLst>
                    <a:ext uri="{FF2B5EF4-FFF2-40B4-BE49-F238E27FC236}">
                      <a16:creationId xmlns:a16="http://schemas.microsoft.com/office/drawing/2014/main" id="{8E526854-F649-4021-B5DC-1156C6C2FEFA}"/>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73" name="Freeform: Shape 572">
                  <a:extLst>
                    <a:ext uri="{FF2B5EF4-FFF2-40B4-BE49-F238E27FC236}">
                      <a16:creationId xmlns:a16="http://schemas.microsoft.com/office/drawing/2014/main" id="{11BCC969-B6AA-4C07-AB18-72A063737C6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74" name="Freeform: Shape 573">
                  <a:extLst>
                    <a:ext uri="{FF2B5EF4-FFF2-40B4-BE49-F238E27FC236}">
                      <a16:creationId xmlns:a16="http://schemas.microsoft.com/office/drawing/2014/main" id="{0C93E34E-EE4B-4DFB-A984-315B8A947DB0}"/>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75" name="Freeform: Shape 574">
                  <a:extLst>
                    <a:ext uri="{FF2B5EF4-FFF2-40B4-BE49-F238E27FC236}">
                      <a16:creationId xmlns:a16="http://schemas.microsoft.com/office/drawing/2014/main" id="{2E3A049F-F274-4837-BEDF-6D61B46DDEF5}"/>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76" name="Freeform: Shape 575">
                  <a:extLst>
                    <a:ext uri="{FF2B5EF4-FFF2-40B4-BE49-F238E27FC236}">
                      <a16:creationId xmlns:a16="http://schemas.microsoft.com/office/drawing/2014/main" id="{11A15A21-D74E-4798-81E7-777DC5AC335F}"/>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604" name="Freeform: Shape 603">
                  <a:extLst>
                    <a:ext uri="{FF2B5EF4-FFF2-40B4-BE49-F238E27FC236}">
                      <a16:creationId xmlns:a16="http://schemas.microsoft.com/office/drawing/2014/main" id="{98BD99B5-1550-493B-A81B-D72DE5CB9D4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611" name="Freeform: Shape 610">
                  <a:extLst>
                    <a:ext uri="{FF2B5EF4-FFF2-40B4-BE49-F238E27FC236}">
                      <a16:creationId xmlns:a16="http://schemas.microsoft.com/office/drawing/2014/main" id="{C276A311-3B67-4D5D-B3D7-9481503DB2E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618" name="Freeform: Shape 617">
                  <a:extLst>
                    <a:ext uri="{FF2B5EF4-FFF2-40B4-BE49-F238E27FC236}">
                      <a16:creationId xmlns:a16="http://schemas.microsoft.com/office/drawing/2014/main" id="{10E7962D-57F6-4FB3-8F87-2A32333AC9BA}"/>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619" name="Freeform: Shape 618">
                  <a:extLst>
                    <a:ext uri="{FF2B5EF4-FFF2-40B4-BE49-F238E27FC236}">
                      <a16:creationId xmlns:a16="http://schemas.microsoft.com/office/drawing/2014/main" id="{261B5A0C-B015-4F76-9AB3-93F29540643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620" name="Freeform: Shape 619">
                  <a:extLst>
                    <a:ext uri="{FF2B5EF4-FFF2-40B4-BE49-F238E27FC236}">
                      <a16:creationId xmlns:a16="http://schemas.microsoft.com/office/drawing/2014/main" id="{7DC68975-0A79-4C82-B20C-963597939732}"/>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621" name="Freeform: Shape 620">
                  <a:extLst>
                    <a:ext uri="{FF2B5EF4-FFF2-40B4-BE49-F238E27FC236}">
                      <a16:creationId xmlns:a16="http://schemas.microsoft.com/office/drawing/2014/main" id="{EBB65812-4189-45AD-A929-3341D0FA5371}"/>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622" name="Freeform: Shape 621">
                  <a:extLst>
                    <a:ext uri="{FF2B5EF4-FFF2-40B4-BE49-F238E27FC236}">
                      <a16:creationId xmlns:a16="http://schemas.microsoft.com/office/drawing/2014/main" id="{24130D4C-2921-460F-B57B-3D920A4A81FB}"/>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623" name="Freeform: Shape 622">
                  <a:extLst>
                    <a:ext uri="{FF2B5EF4-FFF2-40B4-BE49-F238E27FC236}">
                      <a16:creationId xmlns:a16="http://schemas.microsoft.com/office/drawing/2014/main" id="{DAB6EE95-7E86-48E9-996D-0BFE0BF3806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624" name="Freeform: Shape 623">
                  <a:extLst>
                    <a:ext uri="{FF2B5EF4-FFF2-40B4-BE49-F238E27FC236}">
                      <a16:creationId xmlns:a16="http://schemas.microsoft.com/office/drawing/2014/main" id="{51D8CB62-7026-4B09-A903-42E1E001274E}"/>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625" name="Freeform: Shape 624">
                  <a:extLst>
                    <a:ext uri="{FF2B5EF4-FFF2-40B4-BE49-F238E27FC236}">
                      <a16:creationId xmlns:a16="http://schemas.microsoft.com/office/drawing/2014/main" id="{30715A32-A88E-4740-AB86-95C57A489A67}"/>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626" name="Freeform: Shape 625">
                  <a:extLst>
                    <a:ext uri="{FF2B5EF4-FFF2-40B4-BE49-F238E27FC236}">
                      <a16:creationId xmlns:a16="http://schemas.microsoft.com/office/drawing/2014/main" id="{E371019E-CF88-4CF7-B2A2-F4A79E81EADA}"/>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627" name="Freeform: Shape 626">
                  <a:extLst>
                    <a:ext uri="{FF2B5EF4-FFF2-40B4-BE49-F238E27FC236}">
                      <a16:creationId xmlns:a16="http://schemas.microsoft.com/office/drawing/2014/main" id="{6605A7CC-3959-4D36-9C9E-2E309C1208F1}"/>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B65F1A64-E5A2-4A92-BDE6-B0880F4BFF63}"/>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2D2FE266-8EB3-4AAE-9A74-DFB32E59FFFB}"/>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EC1C6D83-08B3-4CB6-83B4-0493DE46ED2B}"/>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1587F9CD-E8CC-4C22-9BBA-07BBAA9C90CF}"/>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632" name="Freeform: Shape 631">
                  <a:extLst>
                    <a:ext uri="{FF2B5EF4-FFF2-40B4-BE49-F238E27FC236}">
                      <a16:creationId xmlns:a16="http://schemas.microsoft.com/office/drawing/2014/main" id="{760EAFD6-D97D-4884-BDFF-906799BC1972}"/>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633" name="Freeform: Shape 632">
                  <a:extLst>
                    <a:ext uri="{FF2B5EF4-FFF2-40B4-BE49-F238E27FC236}">
                      <a16:creationId xmlns:a16="http://schemas.microsoft.com/office/drawing/2014/main" id="{A7C6B6AE-A14D-40E4-BA5A-AA9D66B7D251}"/>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4" name="Freeform: Shape 633">
                  <a:extLst>
                    <a:ext uri="{FF2B5EF4-FFF2-40B4-BE49-F238E27FC236}">
                      <a16:creationId xmlns:a16="http://schemas.microsoft.com/office/drawing/2014/main" id="{02AD0D81-C60C-4CB2-80F6-D9B52C40EB8F}"/>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635" name="Freeform: Shape 634">
                  <a:extLst>
                    <a:ext uri="{FF2B5EF4-FFF2-40B4-BE49-F238E27FC236}">
                      <a16:creationId xmlns:a16="http://schemas.microsoft.com/office/drawing/2014/main" id="{F7B2B962-E772-4C78-AB45-74D2395E6843}"/>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2C85FE67-F5F4-4E97-AE25-96CAD801478E}"/>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637" name="Freeform: Shape 636">
                  <a:extLst>
                    <a:ext uri="{FF2B5EF4-FFF2-40B4-BE49-F238E27FC236}">
                      <a16:creationId xmlns:a16="http://schemas.microsoft.com/office/drawing/2014/main" id="{D258EE39-C080-4DA6-B6DF-A2F14209AE00}"/>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638" name="Freeform: Shape 637">
                  <a:extLst>
                    <a:ext uri="{FF2B5EF4-FFF2-40B4-BE49-F238E27FC236}">
                      <a16:creationId xmlns:a16="http://schemas.microsoft.com/office/drawing/2014/main" id="{067F6ADE-3FB8-4467-A2A3-7DEAB5B27814}"/>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639" name="Freeform: Shape 638">
                  <a:extLst>
                    <a:ext uri="{FF2B5EF4-FFF2-40B4-BE49-F238E27FC236}">
                      <a16:creationId xmlns:a16="http://schemas.microsoft.com/office/drawing/2014/main" id="{13E0F65D-93B5-4DF5-AB02-F2A44055072A}"/>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7FD70EC1-60E9-472A-82AB-9EA66A4AB8F2}"/>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A62D1958-AF0B-4B14-8EF4-A0B7527D7A80}"/>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642" name="Freeform: Shape 641">
                  <a:extLst>
                    <a:ext uri="{FF2B5EF4-FFF2-40B4-BE49-F238E27FC236}">
                      <a16:creationId xmlns:a16="http://schemas.microsoft.com/office/drawing/2014/main" id="{8DE47139-6FDA-4AA8-9E6C-45B18A01DD1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643" name="Freeform: Shape 642">
                  <a:extLst>
                    <a:ext uri="{FF2B5EF4-FFF2-40B4-BE49-F238E27FC236}">
                      <a16:creationId xmlns:a16="http://schemas.microsoft.com/office/drawing/2014/main" id="{37D5AB88-2CA3-4207-B57C-4CA0ADCB21D1}"/>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644" name="Freeform: Shape 643">
                  <a:extLst>
                    <a:ext uri="{FF2B5EF4-FFF2-40B4-BE49-F238E27FC236}">
                      <a16:creationId xmlns:a16="http://schemas.microsoft.com/office/drawing/2014/main" id="{D99F958A-7798-4F2E-B52A-F2DC1CA6D0E6}"/>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645" name="Freeform: Shape 644">
                  <a:extLst>
                    <a:ext uri="{FF2B5EF4-FFF2-40B4-BE49-F238E27FC236}">
                      <a16:creationId xmlns:a16="http://schemas.microsoft.com/office/drawing/2014/main" id="{015B268B-FA44-4759-9893-91AB912FAD5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646" name="Freeform: Shape 645">
                  <a:extLst>
                    <a:ext uri="{FF2B5EF4-FFF2-40B4-BE49-F238E27FC236}">
                      <a16:creationId xmlns:a16="http://schemas.microsoft.com/office/drawing/2014/main" id="{761573B3-9221-45D9-943C-4241AB41899C}"/>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647" name="Freeform: Shape 646">
                  <a:extLst>
                    <a:ext uri="{FF2B5EF4-FFF2-40B4-BE49-F238E27FC236}">
                      <a16:creationId xmlns:a16="http://schemas.microsoft.com/office/drawing/2014/main" id="{80C185D7-AB5A-4376-B0A2-9D8561547C6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648" name="Freeform: Shape 647">
                  <a:extLst>
                    <a:ext uri="{FF2B5EF4-FFF2-40B4-BE49-F238E27FC236}">
                      <a16:creationId xmlns:a16="http://schemas.microsoft.com/office/drawing/2014/main" id="{1A7311F1-AE93-4B23-A10A-46A467DB9D8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49" name="Freeform: Shape 648">
                  <a:extLst>
                    <a:ext uri="{FF2B5EF4-FFF2-40B4-BE49-F238E27FC236}">
                      <a16:creationId xmlns:a16="http://schemas.microsoft.com/office/drawing/2014/main" id="{83418A3A-16D7-4AF4-83B9-7F3398692999}"/>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50" name="Freeform: Shape 649">
                  <a:extLst>
                    <a:ext uri="{FF2B5EF4-FFF2-40B4-BE49-F238E27FC236}">
                      <a16:creationId xmlns:a16="http://schemas.microsoft.com/office/drawing/2014/main" id="{E9A4B9C2-51A1-4DBE-BD5D-CC417B4A503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651" name="Freeform: Shape 650">
                  <a:extLst>
                    <a:ext uri="{FF2B5EF4-FFF2-40B4-BE49-F238E27FC236}">
                      <a16:creationId xmlns:a16="http://schemas.microsoft.com/office/drawing/2014/main" id="{636C5D07-53CE-44DD-965F-50B492305814}"/>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52" name="Freeform: Shape 651">
                  <a:extLst>
                    <a:ext uri="{FF2B5EF4-FFF2-40B4-BE49-F238E27FC236}">
                      <a16:creationId xmlns:a16="http://schemas.microsoft.com/office/drawing/2014/main" id="{E333FC02-8ABB-4337-A75E-FDC01C990EEF}"/>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3" name="Freeform: Shape 652">
                  <a:extLst>
                    <a:ext uri="{FF2B5EF4-FFF2-40B4-BE49-F238E27FC236}">
                      <a16:creationId xmlns:a16="http://schemas.microsoft.com/office/drawing/2014/main" id="{4EAA0B08-FAA6-41C4-BEBC-EF85855ACD82}"/>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4" name="Freeform: Shape 653">
                  <a:extLst>
                    <a:ext uri="{FF2B5EF4-FFF2-40B4-BE49-F238E27FC236}">
                      <a16:creationId xmlns:a16="http://schemas.microsoft.com/office/drawing/2014/main" id="{7542B393-1FBA-4FB2-B5E2-8445EACAFD11}"/>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5" name="Freeform: Shape 654">
                  <a:extLst>
                    <a:ext uri="{FF2B5EF4-FFF2-40B4-BE49-F238E27FC236}">
                      <a16:creationId xmlns:a16="http://schemas.microsoft.com/office/drawing/2014/main" id="{BF0A0768-6D28-4EC1-B355-E7CB2B5AB4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6" name="Freeform: Shape 655">
                  <a:extLst>
                    <a:ext uri="{FF2B5EF4-FFF2-40B4-BE49-F238E27FC236}">
                      <a16:creationId xmlns:a16="http://schemas.microsoft.com/office/drawing/2014/main" id="{DACD9624-58B2-4FC6-9CCB-50BF18287126}"/>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7" name="Freeform: Shape 656">
                  <a:extLst>
                    <a:ext uri="{FF2B5EF4-FFF2-40B4-BE49-F238E27FC236}">
                      <a16:creationId xmlns:a16="http://schemas.microsoft.com/office/drawing/2014/main" id="{61596078-7CEF-4823-99AD-821AC8BC9C8E}"/>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658" name="Freeform: Shape 657">
                  <a:extLst>
                    <a:ext uri="{FF2B5EF4-FFF2-40B4-BE49-F238E27FC236}">
                      <a16:creationId xmlns:a16="http://schemas.microsoft.com/office/drawing/2014/main" id="{3F5E16F7-6743-4C2A-8971-61C7AC92257B}"/>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659" name="Freeform: Shape 658">
                  <a:extLst>
                    <a:ext uri="{FF2B5EF4-FFF2-40B4-BE49-F238E27FC236}">
                      <a16:creationId xmlns:a16="http://schemas.microsoft.com/office/drawing/2014/main" id="{8CC2DFEC-7C06-4A54-A781-028E04DF8723}"/>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660" name="Freeform: Shape 659">
                  <a:extLst>
                    <a:ext uri="{FF2B5EF4-FFF2-40B4-BE49-F238E27FC236}">
                      <a16:creationId xmlns:a16="http://schemas.microsoft.com/office/drawing/2014/main" id="{8A57F50E-9F19-4EF9-A69F-98A9DCA8235D}"/>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661" name="Freeform: Shape 660">
                  <a:extLst>
                    <a:ext uri="{FF2B5EF4-FFF2-40B4-BE49-F238E27FC236}">
                      <a16:creationId xmlns:a16="http://schemas.microsoft.com/office/drawing/2014/main" id="{2F0B95A5-6232-49AE-83A5-94A887B859E0}"/>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662" name="Freeform: Shape 661">
                  <a:extLst>
                    <a:ext uri="{FF2B5EF4-FFF2-40B4-BE49-F238E27FC236}">
                      <a16:creationId xmlns:a16="http://schemas.microsoft.com/office/drawing/2014/main" id="{EB2F0648-7518-4092-9CB1-0F9C7133DDA7}"/>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663" name="Freeform: Shape 662">
                  <a:extLst>
                    <a:ext uri="{FF2B5EF4-FFF2-40B4-BE49-F238E27FC236}">
                      <a16:creationId xmlns:a16="http://schemas.microsoft.com/office/drawing/2014/main" id="{D608796E-00E8-41DE-8B92-F0742BEFFF23}"/>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664" name="Freeform: Shape 663">
                  <a:extLst>
                    <a:ext uri="{FF2B5EF4-FFF2-40B4-BE49-F238E27FC236}">
                      <a16:creationId xmlns:a16="http://schemas.microsoft.com/office/drawing/2014/main" id="{79BC9177-9247-489C-89A1-9042D51E16C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665" name="Freeform: Shape 664">
                  <a:extLst>
                    <a:ext uri="{FF2B5EF4-FFF2-40B4-BE49-F238E27FC236}">
                      <a16:creationId xmlns:a16="http://schemas.microsoft.com/office/drawing/2014/main" id="{D97D6DC0-318F-4F0B-BF6F-A3A5F294CE0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66" name="Freeform: Shape 665">
                  <a:extLst>
                    <a:ext uri="{FF2B5EF4-FFF2-40B4-BE49-F238E27FC236}">
                      <a16:creationId xmlns:a16="http://schemas.microsoft.com/office/drawing/2014/main" id="{3B5E6CE7-31C0-48D0-9D50-B3473849EC6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667" name="Freeform: Shape 666">
                  <a:extLst>
                    <a:ext uri="{FF2B5EF4-FFF2-40B4-BE49-F238E27FC236}">
                      <a16:creationId xmlns:a16="http://schemas.microsoft.com/office/drawing/2014/main" id="{92FD4E26-378A-4557-85AE-D881CE109195}"/>
                    </a:ext>
                  </a:extLst>
                </p:cNvPr>
                <p:cNvSpPr/>
                <p:nvPr/>
              </p:nvSpPr>
              <p:spPr>
                <a:xfrm>
                  <a:off x="10649237" y="4982706"/>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grpSp>
        </p:grpSp>
        <p:pic>
          <p:nvPicPr>
            <p:cNvPr id="493" name="Picture 2" descr="L'insigne des Scouts de France">
              <a:extLst>
                <a:ext uri="{FF2B5EF4-FFF2-40B4-BE49-F238E27FC236}">
                  <a16:creationId xmlns:a16="http://schemas.microsoft.com/office/drawing/2014/main" id="{541B3617-7B34-4ACA-9B4A-4D4A304FA8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pic>
        <p:nvPicPr>
          <p:cNvPr id="150" name="Picture 149">
            <a:extLst>
              <a:ext uri="{FF2B5EF4-FFF2-40B4-BE49-F238E27FC236}">
                <a16:creationId xmlns:a16="http://schemas.microsoft.com/office/drawing/2014/main" id="{B1B57A11-E612-497F-BB5D-CF24BFC65DA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4446744">
            <a:off x="1300492" y="4712627"/>
            <a:ext cx="98768" cy="121814"/>
          </a:xfrm>
          <a:prstGeom prst="rect">
            <a:avLst/>
          </a:prstGeom>
        </p:spPr>
      </p:pic>
      <p:pic>
        <p:nvPicPr>
          <p:cNvPr id="151" name="Picture 150">
            <a:extLst>
              <a:ext uri="{FF2B5EF4-FFF2-40B4-BE49-F238E27FC236}">
                <a16:creationId xmlns:a16="http://schemas.microsoft.com/office/drawing/2014/main" id="{85191590-F3FB-4147-B911-981D7FA40B7C}"/>
              </a:ext>
            </a:extLst>
          </p:cNvPr>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40516" t="23017" r="35686" b="52102"/>
          <a:stretch/>
        </p:blipFill>
        <p:spPr>
          <a:xfrm rot="4502713">
            <a:off x="1101547" y="4764597"/>
            <a:ext cx="115986" cy="121258"/>
          </a:xfrm>
          <a:prstGeom prst="rect">
            <a:avLst/>
          </a:prstGeom>
        </p:spPr>
      </p:pic>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98375" y="6054655"/>
            <a:ext cx="131224" cy="133173"/>
          </a:xfrm>
          <a:prstGeom prst="rect">
            <a:avLst/>
          </a:prstGeom>
        </p:spPr>
      </p:pic>
      <p:pic>
        <p:nvPicPr>
          <p:cNvPr id="16" name="Graphic 15" descr="Moon and stars">
            <a:extLst>
              <a:ext uri="{FF2B5EF4-FFF2-40B4-BE49-F238E27FC236}">
                <a16:creationId xmlns:a16="http://schemas.microsoft.com/office/drawing/2014/main" id="{A81D3460-9A75-4121-8C53-2919376C8C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103" y="375256"/>
            <a:ext cx="1354318" cy="1354318"/>
          </a:xfrm>
          <a:prstGeom prst="rect">
            <a:avLst/>
          </a:prstGeom>
        </p:spPr>
      </p:pic>
      <p:sp>
        <p:nvSpPr>
          <p:cNvPr id="230" name="Freeform: Shape 229">
            <a:extLst>
              <a:ext uri="{FF2B5EF4-FFF2-40B4-BE49-F238E27FC236}">
                <a16:creationId xmlns:a16="http://schemas.microsoft.com/office/drawing/2014/main" id="{020F0BCA-B1D3-4744-9F29-A0143F3C8E6F}"/>
              </a:ext>
            </a:extLst>
          </p:cNvPr>
          <p:cNvSpPr/>
          <p:nvPr/>
        </p:nvSpPr>
        <p:spPr>
          <a:xfrm>
            <a:off x="3876602" y="5720223"/>
            <a:ext cx="84924" cy="124906"/>
          </a:xfrm>
          <a:custGeom>
            <a:avLst/>
            <a:gdLst>
              <a:gd name="connsiteX0" fmla="*/ 51462 w 86709"/>
              <a:gd name="connsiteY0" fmla="*/ 71535 h 130063"/>
              <a:gd name="connsiteX1" fmla="*/ 89398 w 86709"/>
              <a:gd name="connsiteY1" fmla="*/ 37935 h 130063"/>
              <a:gd name="connsiteX2" fmla="*/ 37372 w 86709"/>
              <a:gd name="connsiteY2" fmla="*/ 0 h 130063"/>
              <a:gd name="connsiteX3" fmla="*/ 521 w 86709"/>
              <a:gd name="connsiteY3" fmla="*/ 68284 h 130063"/>
              <a:gd name="connsiteX4" fmla="*/ 65553 w 86709"/>
              <a:gd name="connsiteY4" fmla="*/ 137651 h 130063"/>
              <a:gd name="connsiteX5" fmla="*/ 51462 w 86709"/>
              <a:gd name="connsiteY5" fmla="*/ 71535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9" h="130063">
                <a:moveTo>
                  <a:pt x="51462" y="71535"/>
                </a:moveTo>
                <a:cubicBezTo>
                  <a:pt x="70972" y="57445"/>
                  <a:pt x="90482" y="50942"/>
                  <a:pt x="89398" y="37935"/>
                </a:cubicBezTo>
                <a:cubicBezTo>
                  <a:pt x="87230" y="2168"/>
                  <a:pt x="37372" y="0"/>
                  <a:pt x="37372" y="0"/>
                </a:cubicBezTo>
                <a:cubicBezTo>
                  <a:pt x="69888" y="40103"/>
                  <a:pt x="3772" y="43355"/>
                  <a:pt x="521" y="68284"/>
                </a:cubicBezTo>
                <a:cubicBezTo>
                  <a:pt x="-4899" y="108387"/>
                  <a:pt x="33037" y="140903"/>
                  <a:pt x="65553" y="137651"/>
                </a:cubicBezTo>
                <a:cubicBezTo>
                  <a:pt x="66636" y="137651"/>
                  <a:pt x="15695" y="97548"/>
                  <a:pt x="51462" y="71535"/>
                </a:cubicBezTo>
                <a:close/>
              </a:path>
            </a:pathLst>
          </a:custGeom>
          <a:solidFill>
            <a:srgbClr val="FFF4A6"/>
          </a:solidFill>
          <a:ln w="10822" cap="flat">
            <a:noFill/>
            <a:prstDash val="solid"/>
            <a:miter/>
          </a:ln>
        </p:spPr>
        <p:txBody>
          <a:bodyPr rtlCol="0" anchor="ctr"/>
          <a:lstStyle/>
          <a:p>
            <a:endParaRPr lang="en-ID" dirty="0"/>
          </a:p>
        </p:txBody>
      </p:sp>
      <p:sp>
        <p:nvSpPr>
          <p:cNvPr id="231" name="Freeform: Shape 230">
            <a:extLst>
              <a:ext uri="{FF2B5EF4-FFF2-40B4-BE49-F238E27FC236}">
                <a16:creationId xmlns:a16="http://schemas.microsoft.com/office/drawing/2014/main" id="{AE12FCDF-8764-4DB1-8EC8-DD40E9DD37C3}"/>
              </a:ext>
            </a:extLst>
          </p:cNvPr>
          <p:cNvSpPr/>
          <p:nvPr/>
        </p:nvSpPr>
        <p:spPr>
          <a:xfrm>
            <a:off x="3172052" y="6537647"/>
            <a:ext cx="725036" cy="275535"/>
          </a:xfrm>
          <a:custGeom>
            <a:avLst/>
            <a:gdLst>
              <a:gd name="connsiteX0" fmla="*/ 0 w 758705"/>
              <a:gd name="connsiteY0" fmla="*/ 198347 h 195095"/>
              <a:gd name="connsiteX1" fmla="*/ 746783 w 758705"/>
              <a:gd name="connsiteY1" fmla="*/ 198347 h 195095"/>
              <a:gd name="connsiteX2" fmla="*/ 768461 w 758705"/>
              <a:gd name="connsiteY2" fmla="*/ 156077 h 195095"/>
              <a:gd name="connsiteX3" fmla="*/ 644900 w 758705"/>
              <a:gd name="connsiteY3" fmla="*/ 110554 h 195095"/>
              <a:gd name="connsiteX4" fmla="*/ 460643 w 758705"/>
              <a:gd name="connsiteY4" fmla="*/ 0 h 195095"/>
              <a:gd name="connsiteX5" fmla="*/ 257960 w 758705"/>
              <a:gd name="connsiteY5" fmla="*/ 97548 h 195095"/>
              <a:gd name="connsiteX6" fmla="*/ 42271 w 758705"/>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705" h="195095">
                <a:moveTo>
                  <a:pt x="0" y="198347"/>
                </a:moveTo>
                <a:lnTo>
                  <a:pt x="746783" y="198347"/>
                </a:lnTo>
                <a:lnTo>
                  <a:pt x="768461" y="156077"/>
                </a:lnTo>
                <a:lnTo>
                  <a:pt x="644900" y="110554"/>
                </a:lnTo>
                <a:lnTo>
                  <a:pt x="460643" y="0"/>
                </a:lnTo>
                <a:lnTo>
                  <a:pt x="257960" y="97548"/>
                </a:lnTo>
                <a:lnTo>
                  <a:pt x="42271" y="160412"/>
                </a:lnTo>
                <a:close/>
              </a:path>
            </a:pathLst>
          </a:custGeom>
          <a:solidFill>
            <a:srgbClr val="A05F52"/>
          </a:solidFill>
          <a:ln w="10822" cap="flat">
            <a:noFill/>
            <a:prstDash val="solid"/>
            <a:miter/>
          </a:ln>
        </p:spPr>
        <p:txBody>
          <a:bodyPr rtlCol="0" anchor="ctr"/>
          <a:lstStyle/>
          <a:p>
            <a:endParaRPr lang="en-ID" dirty="0"/>
          </a:p>
        </p:txBody>
      </p:sp>
      <p:sp>
        <p:nvSpPr>
          <p:cNvPr id="236" name="Freeform: Shape 235">
            <a:extLst>
              <a:ext uri="{FF2B5EF4-FFF2-40B4-BE49-F238E27FC236}">
                <a16:creationId xmlns:a16="http://schemas.microsoft.com/office/drawing/2014/main" id="{82B33C4D-1998-4080-8743-92EB0FEA16D7}"/>
              </a:ext>
            </a:extLst>
          </p:cNvPr>
          <p:cNvSpPr/>
          <p:nvPr/>
        </p:nvSpPr>
        <p:spPr>
          <a:xfrm>
            <a:off x="3278925" y="6549296"/>
            <a:ext cx="573236" cy="252235"/>
          </a:xfrm>
          <a:custGeom>
            <a:avLst/>
            <a:gdLst>
              <a:gd name="connsiteX0" fmla="*/ 0 w 455223"/>
              <a:gd name="connsiteY0" fmla="*/ 198347 h 195095"/>
              <a:gd name="connsiteX1" fmla="*/ 444385 w 455223"/>
              <a:gd name="connsiteY1" fmla="*/ 198347 h 195095"/>
              <a:gd name="connsiteX2" fmla="*/ 456307 w 455223"/>
              <a:gd name="connsiteY2" fmla="*/ 156077 h 195095"/>
              <a:gd name="connsiteX3" fmla="*/ 382605 w 455223"/>
              <a:gd name="connsiteY3" fmla="*/ 110554 h 195095"/>
              <a:gd name="connsiteX4" fmla="*/ 273134 w 455223"/>
              <a:gd name="connsiteY4" fmla="*/ 0 h 195095"/>
              <a:gd name="connsiteX5" fmla="*/ 152825 w 455223"/>
              <a:gd name="connsiteY5" fmla="*/ 97548 h 195095"/>
              <a:gd name="connsiteX6" fmla="*/ 24929 w 455223"/>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23" h="195095">
                <a:moveTo>
                  <a:pt x="0" y="198347"/>
                </a:moveTo>
                <a:lnTo>
                  <a:pt x="444385" y="198347"/>
                </a:lnTo>
                <a:lnTo>
                  <a:pt x="456307" y="156077"/>
                </a:lnTo>
                <a:lnTo>
                  <a:pt x="382605" y="110554"/>
                </a:lnTo>
                <a:lnTo>
                  <a:pt x="273134" y="0"/>
                </a:lnTo>
                <a:lnTo>
                  <a:pt x="152825" y="97548"/>
                </a:lnTo>
                <a:lnTo>
                  <a:pt x="24929" y="160412"/>
                </a:lnTo>
                <a:close/>
              </a:path>
            </a:pathLst>
          </a:custGeom>
          <a:solidFill>
            <a:srgbClr val="6D342B"/>
          </a:solidFill>
          <a:ln w="10822" cap="flat">
            <a:noFill/>
            <a:prstDash val="solid"/>
            <a:miter/>
          </a:ln>
        </p:spPr>
        <p:txBody>
          <a:bodyPr rtlCol="0" anchor="ctr"/>
          <a:lstStyle/>
          <a:p>
            <a:endParaRPr lang="en-ID" dirty="0"/>
          </a:p>
        </p:txBody>
      </p:sp>
      <p:sp>
        <p:nvSpPr>
          <p:cNvPr id="238" name="Freeform: Shape 237">
            <a:extLst>
              <a:ext uri="{FF2B5EF4-FFF2-40B4-BE49-F238E27FC236}">
                <a16:creationId xmlns:a16="http://schemas.microsoft.com/office/drawing/2014/main" id="{30A8551C-F744-41DF-AA26-4DE2786E39DF}"/>
              </a:ext>
            </a:extLst>
          </p:cNvPr>
          <p:cNvSpPr/>
          <p:nvPr/>
        </p:nvSpPr>
        <p:spPr>
          <a:xfrm>
            <a:off x="3018505" y="6687951"/>
            <a:ext cx="573236" cy="9368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242" name="Freeform: Shape 241">
            <a:extLst>
              <a:ext uri="{FF2B5EF4-FFF2-40B4-BE49-F238E27FC236}">
                <a16:creationId xmlns:a16="http://schemas.microsoft.com/office/drawing/2014/main" id="{6B90DC8F-6E56-4884-8B3B-A10E4E61F0F9}"/>
              </a:ext>
            </a:extLst>
          </p:cNvPr>
          <p:cNvSpPr/>
          <p:nvPr/>
        </p:nvSpPr>
        <p:spPr>
          <a:xfrm>
            <a:off x="3555868" y="6493941"/>
            <a:ext cx="414005" cy="228994"/>
          </a:xfrm>
          <a:custGeom>
            <a:avLst/>
            <a:gdLst>
              <a:gd name="connsiteX0" fmla="*/ 427043 w 422707"/>
              <a:gd name="connsiteY0" fmla="*/ 221109 h 238450"/>
              <a:gd name="connsiteX1" fmla="*/ 425959 w 422707"/>
              <a:gd name="connsiteY1" fmla="*/ 244954 h 238450"/>
              <a:gd name="connsiteX2" fmla="*/ 0 w 422707"/>
              <a:gd name="connsiteY2" fmla="*/ 10839 h 238450"/>
              <a:gd name="connsiteX3" fmla="*/ 9755 w 422707"/>
              <a:gd name="connsiteY3" fmla="*/ 0 h 238450"/>
              <a:gd name="connsiteX4" fmla="*/ 427043 w 422707"/>
              <a:gd name="connsiteY4" fmla="*/ 221109 h 2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7" h="238450">
                <a:moveTo>
                  <a:pt x="427043" y="221109"/>
                </a:moveTo>
                <a:lnTo>
                  <a:pt x="425959" y="244954"/>
                </a:lnTo>
                <a:cubicBezTo>
                  <a:pt x="425959" y="244954"/>
                  <a:pt x="184257" y="194012"/>
                  <a:pt x="0" y="10839"/>
                </a:cubicBezTo>
                <a:lnTo>
                  <a:pt x="9755" y="0"/>
                </a:lnTo>
                <a:cubicBezTo>
                  <a:pt x="161496" y="115974"/>
                  <a:pt x="255792" y="171251"/>
                  <a:pt x="427043" y="221109"/>
                </a:cubicBezTo>
                <a:close/>
              </a:path>
            </a:pathLst>
          </a:custGeom>
          <a:solidFill>
            <a:srgbClr val="BF7D60"/>
          </a:solidFill>
          <a:ln w="10822" cap="flat">
            <a:noFill/>
            <a:prstDash val="solid"/>
            <a:miter/>
          </a:ln>
        </p:spPr>
        <p:txBody>
          <a:bodyPr rtlCol="0" anchor="ctr"/>
          <a:lstStyle/>
          <a:p>
            <a:endParaRPr lang="en-ID" dirty="0"/>
          </a:p>
        </p:txBody>
      </p:sp>
      <p:sp>
        <p:nvSpPr>
          <p:cNvPr id="239" name="Freeform: Shape 238">
            <a:extLst>
              <a:ext uri="{FF2B5EF4-FFF2-40B4-BE49-F238E27FC236}">
                <a16:creationId xmlns:a16="http://schemas.microsoft.com/office/drawing/2014/main" id="{AC7E7919-8A18-475B-A35D-5AC1CDAC028B}"/>
              </a:ext>
            </a:extLst>
          </p:cNvPr>
          <p:cNvSpPr/>
          <p:nvPr/>
        </p:nvSpPr>
        <p:spPr>
          <a:xfrm>
            <a:off x="3259844" y="5861366"/>
            <a:ext cx="701682" cy="780827"/>
          </a:xfrm>
          <a:custGeom>
            <a:avLst/>
            <a:gdLst>
              <a:gd name="connsiteX0" fmla="*/ 411525 w 574448"/>
              <a:gd name="connsiteY0" fmla="*/ 128980 h 639480"/>
              <a:gd name="connsiteX1" fmla="*/ 420196 w 574448"/>
              <a:gd name="connsiteY1" fmla="*/ 273134 h 639480"/>
              <a:gd name="connsiteX2" fmla="*/ 280377 w 574448"/>
              <a:gd name="connsiteY2" fmla="*/ 160412 h 639480"/>
              <a:gd name="connsiteX3" fmla="*/ 248945 w 574448"/>
              <a:gd name="connsiteY3" fmla="*/ 342501 h 639480"/>
              <a:gd name="connsiteX4" fmla="*/ 219681 w 574448"/>
              <a:gd name="connsiteY4" fmla="*/ 0 h 639480"/>
              <a:gd name="connsiteX5" fmla="*/ 9411 w 574448"/>
              <a:gd name="connsiteY5" fmla="*/ 358759 h 639480"/>
              <a:gd name="connsiteX6" fmla="*/ 254364 w 574448"/>
              <a:gd name="connsiteY6" fmla="*/ 640564 h 639480"/>
              <a:gd name="connsiteX7" fmla="*/ 411525 w 574448"/>
              <a:gd name="connsiteY7" fmla="*/ 128980 h 63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8" h="639480">
                <a:moveTo>
                  <a:pt x="411525" y="128980"/>
                </a:moveTo>
                <a:cubicBezTo>
                  <a:pt x="472221" y="204851"/>
                  <a:pt x="451628" y="261211"/>
                  <a:pt x="420196" y="273134"/>
                </a:cubicBezTo>
                <a:cubicBezTo>
                  <a:pt x="388764" y="285057"/>
                  <a:pt x="368170" y="190760"/>
                  <a:pt x="280377" y="160412"/>
                </a:cubicBezTo>
                <a:cubicBezTo>
                  <a:pt x="280377" y="160412"/>
                  <a:pt x="351912" y="372850"/>
                  <a:pt x="248945" y="342501"/>
                </a:cubicBezTo>
                <a:cubicBezTo>
                  <a:pt x="136223" y="308902"/>
                  <a:pt x="219681" y="0"/>
                  <a:pt x="219681" y="0"/>
                </a:cubicBezTo>
                <a:cubicBezTo>
                  <a:pt x="167655" y="57445"/>
                  <a:pt x="53849" y="202683"/>
                  <a:pt x="9411" y="358759"/>
                </a:cubicBezTo>
                <a:cubicBezTo>
                  <a:pt x="-35028" y="514836"/>
                  <a:pt x="83113" y="638397"/>
                  <a:pt x="254364" y="640564"/>
                </a:cubicBezTo>
                <a:cubicBezTo>
                  <a:pt x="599033" y="679584"/>
                  <a:pt x="707420" y="252541"/>
                  <a:pt x="411525" y="128980"/>
                </a:cubicBezTo>
                <a:close/>
              </a:path>
            </a:pathLst>
          </a:custGeom>
          <a:solidFill>
            <a:schemeClr val="accent5"/>
          </a:solidFill>
          <a:ln w="10822" cap="flat">
            <a:noFill/>
            <a:prstDash val="solid"/>
            <a:miter/>
          </a:ln>
        </p:spPr>
        <p:txBody>
          <a:bodyPr rtlCol="0" anchor="ctr"/>
          <a:lstStyle/>
          <a:p>
            <a:endParaRPr lang="en-ID" dirty="0"/>
          </a:p>
        </p:txBody>
      </p:sp>
      <p:sp>
        <p:nvSpPr>
          <p:cNvPr id="240" name="Freeform: Shape 239">
            <a:extLst>
              <a:ext uri="{FF2B5EF4-FFF2-40B4-BE49-F238E27FC236}">
                <a16:creationId xmlns:a16="http://schemas.microsoft.com/office/drawing/2014/main" id="{C8A1AF67-4CB1-4829-ADF2-8C74220A9B05}"/>
              </a:ext>
            </a:extLst>
          </p:cNvPr>
          <p:cNvSpPr/>
          <p:nvPr/>
        </p:nvSpPr>
        <p:spPr>
          <a:xfrm>
            <a:off x="3260508" y="5725014"/>
            <a:ext cx="743962" cy="905858"/>
          </a:xfrm>
          <a:custGeom>
            <a:avLst/>
            <a:gdLst>
              <a:gd name="connsiteX0" fmla="*/ 598294 w 596125"/>
              <a:gd name="connsiteY0" fmla="*/ 430294 h 661157"/>
              <a:gd name="connsiteX1" fmla="*/ 600462 w 596125"/>
              <a:gd name="connsiteY1" fmla="*/ 414036 h 661157"/>
              <a:gd name="connsiteX2" fmla="*/ 601545 w 596125"/>
              <a:gd name="connsiteY2" fmla="*/ 407533 h 661157"/>
              <a:gd name="connsiteX3" fmla="*/ 601545 w 596125"/>
              <a:gd name="connsiteY3" fmla="*/ 394527 h 661157"/>
              <a:gd name="connsiteX4" fmla="*/ 601545 w 596125"/>
              <a:gd name="connsiteY4" fmla="*/ 385856 h 661157"/>
              <a:gd name="connsiteX5" fmla="*/ 601545 w 596125"/>
              <a:gd name="connsiteY5" fmla="*/ 375017 h 661157"/>
              <a:gd name="connsiteX6" fmla="*/ 600462 w 596125"/>
              <a:gd name="connsiteY6" fmla="*/ 363095 h 661157"/>
              <a:gd name="connsiteX7" fmla="*/ 599378 w 596125"/>
              <a:gd name="connsiteY7" fmla="*/ 355508 h 661157"/>
              <a:gd name="connsiteX8" fmla="*/ 597210 w 596125"/>
              <a:gd name="connsiteY8" fmla="*/ 340334 h 661157"/>
              <a:gd name="connsiteX9" fmla="*/ 596126 w 596125"/>
              <a:gd name="connsiteY9" fmla="*/ 335998 h 661157"/>
              <a:gd name="connsiteX10" fmla="*/ 591791 w 596125"/>
              <a:gd name="connsiteY10" fmla="*/ 318656 h 661157"/>
              <a:gd name="connsiteX11" fmla="*/ 591791 w 596125"/>
              <a:gd name="connsiteY11" fmla="*/ 317572 h 661157"/>
              <a:gd name="connsiteX12" fmla="*/ 420540 w 596125"/>
              <a:gd name="connsiteY12" fmla="*/ 133315 h 661157"/>
              <a:gd name="connsiteX13" fmla="*/ 464978 w 596125"/>
              <a:gd name="connsiteY13" fmla="*/ 235199 h 661157"/>
              <a:gd name="connsiteX14" fmla="*/ 266631 w 596125"/>
              <a:gd name="connsiteY14" fmla="*/ 653571 h 661157"/>
              <a:gd name="connsiteX15" fmla="*/ 239534 w 596125"/>
              <a:gd name="connsiteY15" fmla="*/ 0 h 661157"/>
              <a:gd name="connsiteX16" fmla="*/ 208102 w 596125"/>
              <a:gd name="connsiteY16" fmla="*/ 31432 h 661157"/>
              <a:gd name="connsiteX17" fmla="*/ 208102 w 596125"/>
              <a:gd name="connsiteY17" fmla="*/ 31432 h 661157"/>
              <a:gd name="connsiteX18" fmla="*/ 208102 w 596125"/>
              <a:gd name="connsiteY18" fmla="*/ 32516 h 661157"/>
              <a:gd name="connsiteX19" fmla="*/ 196180 w 596125"/>
              <a:gd name="connsiteY19" fmla="*/ 45522 h 661157"/>
              <a:gd name="connsiteX20" fmla="*/ 195096 w 596125"/>
              <a:gd name="connsiteY20" fmla="*/ 46606 h 661157"/>
              <a:gd name="connsiteX21" fmla="*/ 157160 w 596125"/>
              <a:gd name="connsiteY21" fmla="*/ 93212 h 661157"/>
              <a:gd name="connsiteX22" fmla="*/ 154993 w 596125"/>
              <a:gd name="connsiteY22" fmla="*/ 95380 h 661157"/>
              <a:gd name="connsiteX23" fmla="*/ 145238 w 596125"/>
              <a:gd name="connsiteY23" fmla="*/ 107303 h 661157"/>
              <a:gd name="connsiteX24" fmla="*/ 138735 w 596125"/>
              <a:gd name="connsiteY24" fmla="*/ 115973 h 661157"/>
              <a:gd name="connsiteX25" fmla="*/ 130064 w 596125"/>
              <a:gd name="connsiteY25" fmla="*/ 127896 h 661157"/>
              <a:gd name="connsiteX26" fmla="*/ 122477 w 596125"/>
              <a:gd name="connsiteY26" fmla="*/ 138735 h 661157"/>
              <a:gd name="connsiteX27" fmla="*/ 114890 w 596125"/>
              <a:gd name="connsiteY27" fmla="*/ 149573 h 661157"/>
              <a:gd name="connsiteX28" fmla="*/ 106219 w 596125"/>
              <a:gd name="connsiteY28" fmla="*/ 162580 h 661157"/>
              <a:gd name="connsiteX29" fmla="*/ 99716 w 596125"/>
              <a:gd name="connsiteY29" fmla="*/ 173418 h 661157"/>
              <a:gd name="connsiteX30" fmla="*/ 89961 w 596125"/>
              <a:gd name="connsiteY30" fmla="*/ 189676 h 661157"/>
              <a:gd name="connsiteX31" fmla="*/ 85625 w 596125"/>
              <a:gd name="connsiteY31" fmla="*/ 197263 h 661157"/>
              <a:gd name="connsiteX32" fmla="*/ 71535 w 596125"/>
              <a:gd name="connsiteY32" fmla="*/ 222192 h 661157"/>
              <a:gd name="connsiteX33" fmla="*/ 68284 w 596125"/>
              <a:gd name="connsiteY33" fmla="*/ 228695 h 661157"/>
              <a:gd name="connsiteX34" fmla="*/ 58529 w 596125"/>
              <a:gd name="connsiteY34" fmla="*/ 248205 h 661157"/>
              <a:gd name="connsiteX35" fmla="*/ 54193 w 596125"/>
              <a:gd name="connsiteY35" fmla="*/ 257960 h 661157"/>
              <a:gd name="connsiteX36" fmla="*/ 45522 w 596125"/>
              <a:gd name="connsiteY36" fmla="*/ 275302 h 661157"/>
              <a:gd name="connsiteX37" fmla="*/ 41187 w 596125"/>
              <a:gd name="connsiteY37" fmla="*/ 286140 h 661157"/>
              <a:gd name="connsiteX38" fmla="*/ 33600 w 596125"/>
              <a:gd name="connsiteY38" fmla="*/ 303482 h 661157"/>
              <a:gd name="connsiteX39" fmla="*/ 29264 w 596125"/>
              <a:gd name="connsiteY39" fmla="*/ 314321 h 661157"/>
              <a:gd name="connsiteX40" fmla="*/ 21677 w 596125"/>
              <a:gd name="connsiteY40" fmla="*/ 333830 h 661157"/>
              <a:gd name="connsiteX41" fmla="*/ 18426 w 596125"/>
              <a:gd name="connsiteY41" fmla="*/ 342501 h 661157"/>
              <a:gd name="connsiteX42" fmla="*/ 9755 w 596125"/>
              <a:gd name="connsiteY42" fmla="*/ 370682 h 661157"/>
              <a:gd name="connsiteX43" fmla="*/ 3252 w 596125"/>
              <a:gd name="connsiteY43" fmla="*/ 398862 h 661157"/>
              <a:gd name="connsiteX44" fmla="*/ 1084 w 596125"/>
              <a:gd name="connsiteY44" fmla="*/ 418372 h 661157"/>
              <a:gd name="connsiteX45" fmla="*/ 0 w 596125"/>
              <a:gd name="connsiteY45" fmla="*/ 425959 h 661157"/>
              <a:gd name="connsiteX46" fmla="*/ 0 w 596125"/>
              <a:gd name="connsiteY46" fmla="*/ 450888 h 661157"/>
              <a:gd name="connsiteX47" fmla="*/ 0 w 596125"/>
              <a:gd name="connsiteY47" fmla="*/ 451972 h 661157"/>
              <a:gd name="connsiteX48" fmla="*/ 262295 w 596125"/>
              <a:gd name="connsiteY48" fmla="*/ 664409 h 661157"/>
              <a:gd name="connsiteX49" fmla="*/ 598294 w 596125"/>
              <a:gd name="connsiteY49" fmla="*/ 430294 h 661157"/>
              <a:gd name="connsiteX50" fmla="*/ 598294 w 596125"/>
              <a:gd name="connsiteY50" fmla="*/ 430294 h 661157"/>
              <a:gd name="connsiteX51" fmla="*/ 598294 w 596125"/>
              <a:gd name="connsiteY51" fmla="*/ 430294 h 6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125" h="661157">
                <a:moveTo>
                  <a:pt x="598294" y="430294"/>
                </a:moveTo>
                <a:cubicBezTo>
                  <a:pt x="599378" y="424875"/>
                  <a:pt x="599378" y="419456"/>
                  <a:pt x="600462" y="414036"/>
                </a:cubicBezTo>
                <a:cubicBezTo>
                  <a:pt x="600462" y="411869"/>
                  <a:pt x="600462" y="409701"/>
                  <a:pt x="601545" y="407533"/>
                </a:cubicBezTo>
                <a:cubicBezTo>
                  <a:pt x="601545" y="403198"/>
                  <a:pt x="601545" y="398862"/>
                  <a:pt x="601545" y="394527"/>
                </a:cubicBezTo>
                <a:cubicBezTo>
                  <a:pt x="601545" y="391275"/>
                  <a:pt x="601545" y="389108"/>
                  <a:pt x="601545" y="385856"/>
                </a:cubicBezTo>
                <a:cubicBezTo>
                  <a:pt x="601545" y="382604"/>
                  <a:pt x="601545" y="379353"/>
                  <a:pt x="601545" y="375017"/>
                </a:cubicBezTo>
                <a:cubicBezTo>
                  <a:pt x="601545" y="370682"/>
                  <a:pt x="601545" y="367430"/>
                  <a:pt x="600462" y="363095"/>
                </a:cubicBezTo>
                <a:cubicBezTo>
                  <a:pt x="600462" y="360927"/>
                  <a:pt x="599378" y="357676"/>
                  <a:pt x="599378" y="355508"/>
                </a:cubicBezTo>
                <a:cubicBezTo>
                  <a:pt x="598294" y="350088"/>
                  <a:pt x="598294" y="345753"/>
                  <a:pt x="597210" y="340334"/>
                </a:cubicBezTo>
                <a:cubicBezTo>
                  <a:pt x="597210" y="339250"/>
                  <a:pt x="596126" y="337082"/>
                  <a:pt x="596126" y="335998"/>
                </a:cubicBezTo>
                <a:cubicBezTo>
                  <a:pt x="595042" y="330579"/>
                  <a:pt x="593958" y="324076"/>
                  <a:pt x="591791" y="318656"/>
                </a:cubicBezTo>
                <a:cubicBezTo>
                  <a:pt x="591791" y="318656"/>
                  <a:pt x="591791" y="317572"/>
                  <a:pt x="591791" y="317572"/>
                </a:cubicBezTo>
                <a:cubicBezTo>
                  <a:pt x="571197" y="241702"/>
                  <a:pt x="515920" y="172335"/>
                  <a:pt x="420540" y="133315"/>
                </a:cubicBezTo>
                <a:cubicBezTo>
                  <a:pt x="454140" y="174502"/>
                  <a:pt x="466062" y="209186"/>
                  <a:pt x="464978" y="235199"/>
                </a:cubicBezTo>
                <a:cubicBezTo>
                  <a:pt x="671997" y="359843"/>
                  <a:pt x="505081" y="683919"/>
                  <a:pt x="266631" y="653571"/>
                </a:cubicBezTo>
                <a:cubicBezTo>
                  <a:pt x="-175586" y="634061"/>
                  <a:pt x="153909" y="97548"/>
                  <a:pt x="239534" y="0"/>
                </a:cubicBezTo>
                <a:cubicBezTo>
                  <a:pt x="230863" y="8671"/>
                  <a:pt x="220025" y="19509"/>
                  <a:pt x="208102" y="31432"/>
                </a:cubicBezTo>
                <a:cubicBezTo>
                  <a:pt x="208102" y="31432"/>
                  <a:pt x="208102" y="31432"/>
                  <a:pt x="208102" y="31432"/>
                </a:cubicBezTo>
                <a:cubicBezTo>
                  <a:pt x="208102" y="31432"/>
                  <a:pt x="208102" y="31432"/>
                  <a:pt x="208102" y="32516"/>
                </a:cubicBezTo>
                <a:cubicBezTo>
                  <a:pt x="204851" y="36851"/>
                  <a:pt x="200515" y="41187"/>
                  <a:pt x="196180" y="45522"/>
                </a:cubicBezTo>
                <a:cubicBezTo>
                  <a:pt x="196180" y="45522"/>
                  <a:pt x="196180" y="46606"/>
                  <a:pt x="195096" y="46606"/>
                </a:cubicBezTo>
                <a:cubicBezTo>
                  <a:pt x="183173" y="60696"/>
                  <a:pt x="170167" y="75871"/>
                  <a:pt x="157160" y="93212"/>
                </a:cubicBezTo>
                <a:cubicBezTo>
                  <a:pt x="156077" y="94296"/>
                  <a:pt x="156077" y="94296"/>
                  <a:pt x="154993" y="95380"/>
                </a:cubicBezTo>
                <a:cubicBezTo>
                  <a:pt x="151741" y="99715"/>
                  <a:pt x="148490" y="104051"/>
                  <a:pt x="145238" y="107303"/>
                </a:cubicBezTo>
                <a:cubicBezTo>
                  <a:pt x="143070" y="110554"/>
                  <a:pt x="140903" y="112722"/>
                  <a:pt x="138735" y="115973"/>
                </a:cubicBezTo>
                <a:cubicBezTo>
                  <a:pt x="136567" y="119225"/>
                  <a:pt x="133315" y="123561"/>
                  <a:pt x="130064" y="127896"/>
                </a:cubicBezTo>
                <a:cubicBezTo>
                  <a:pt x="127896" y="131147"/>
                  <a:pt x="124645" y="135483"/>
                  <a:pt x="122477" y="138735"/>
                </a:cubicBezTo>
                <a:cubicBezTo>
                  <a:pt x="120309" y="141986"/>
                  <a:pt x="117057" y="146322"/>
                  <a:pt x="114890" y="149573"/>
                </a:cubicBezTo>
                <a:cubicBezTo>
                  <a:pt x="111638" y="153909"/>
                  <a:pt x="109470" y="158244"/>
                  <a:pt x="106219" y="162580"/>
                </a:cubicBezTo>
                <a:cubicBezTo>
                  <a:pt x="104051" y="165831"/>
                  <a:pt x="101883" y="169083"/>
                  <a:pt x="99716" y="173418"/>
                </a:cubicBezTo>
                <a:cubicBezTo>
                  <a:pt x="96464" y="178838"/>
                  <a:pt x="93212" y="184257"/>
                  <a:pt x="89961" y="189676"/>
                </a:cubicBezTo>
                <a:cubicBezTo>
                  <a:pt x="88877" y="191844"/>
                  <a:pt x="86709" y="195096"/>
                  <a:pt x="85625" y="197263"/>
                </a:cubicBezTo>
                <a:cubicBezTo>
                  <a:pt x="81290" y="205934"/>
                  <a:pt x="75871" y="213521"/>
                  <a:pt x="71535" y="222192"/>
                </a:cubicBezTo>
                <a:cubicBezTo>
                  <a:pt x="70451" y="224360"/>
                  <a:pt x="69367" y="226528"/>
                  <a:pt x="68284" y="228695"/>
                </a:cubicBezTo>
                <a:cubicBezTo>
                  <a:pt x="65032" y="235199"/>
                  <a:pt x="61780" y="241702"/>
                  <a:pt x="58529" y="248205"/>
                </a:cubicBezTo>
                <a:cubicBezTo>
                  <a:pt x="57445" y="251457"/>
                  <a:pt x="55277" y="254708"/>
                  <a:pt x="54193" y="257960"/>
                </a:cubicBezTo>
                <a:cubicBezTo>
                  <a:pt x="50942" y="263379"/>
                  <a:pt x="48774" y="269882"/>
                  <a:pt x="45522" y="275302"/>
                </a:cubicBezTo>
                <a:cubicBezTo>
                  <a:pt x="44438" y="278553"/>
                  <a:pt x="42271" y="281805"/>
                  <a:pt x="41187" y="286140"/>
                </a:cubicBezTo>
                <a:cubicBezTo>
                  <a:pt x="39019" y="291560"/>
                  <a:pt x="35768" y="298063"/>
                  <a:pt x="33600" y="303482"/>
                </a:cubicBezTo>
                <a:cubicBezTo>
                  <a:pt x="32516" y="306734"/>
                  <a:pt x="30348" y="309985"/>
                  <a:pt x="29264" y="314321"/>
                </a:cubicBezTo>
                <a:cubicBezTo>
                  <a:pt x="27097" y="320824"/>
                  <a:pt x="24929" y="327327"/>
                  <a:pt x="21677" y="333830"/>
                </a:cubicBezTo>
                <a:cubicBezTo>
                  <a:pt x="20593" y="337082"/>
                  <a:pt x="19510" y="340334"/>
                  <a:pt x="18426" y="342501"/>
                </a:cubicBezTo>
                <a:cubicBezTo>
                  <a:pt x="15174" y="352256"/>
                  <a:pt x="11923" y="360927"/>
                  <a:pt x="9755" y="370682"/>
                </a:cubicBezTo>
                <a:cubicBezTo>
                  <a:pt x="6503" y="380437"/>
                  <a:pt x="5419" y="390192"/>
                  <a:pt x="3252" y="398862"/>
                </a:cubicBezTo>
                <a:cubicBezTo>
                  <a:pt x="2168" y="405366"/>
                  <a:pt x="2168" y="411869"/>
                  <a:pt x="1084" y="418372"/>
                </a:cubicBezTo>
                <a:cubicBezTo>
                  <a:pt x="1084" y="420540"/>
                  <a:pt x="0" y="422708"/>
                  <a:pt x="0" y="425959"/>
                </a:cubicBezTo>
                <a:cubicBezTo>
                  <a:pt x="0" y="434630"/>
                  <a:pt x="0" y="442217"/>
                  <a:pt x="0" y="450888"/>
                </a:cubicBezTo>
                <a:cubicBezTo>
                  <a:pt x="0" y="450888"/>
                  <a:pt x="0" y="450888"/>
                  <a:pt x="0" y="451972"/>
                </a:cubicBezTo>
                <a:cubicBezTo>
                  <a:pt x="7587" y="574449"/>
                  <a:pt x="115974" y="662242"/>
                  <a:pt x="262295" y="664409"/>
                </a:cubicBezTo>
                <a:cubicBezTo>
                  <a:pt x="460643" y="685003"/>
                  <a:pt x="578784" y="565778"/>
                  <a:pt x="598294" y="430294"/>
                </a:cubicBezTo>
                <a:cubicBezTo>
                  <a:pt x="598294" y="431378"/>
                  <a:pt x="598294" y="431378"/>
                  <a:pt x="598294" y="430294"/>
                </a:cubicBezTo>
                <a:cubicBezTo>
                  <a:pt x="598294" y="430294"/>
                  <a:pt x="598294" y="430294"/>
                  <a:pt x="598294" y="430294"/>
                </a:cubicBezTo>
                <a:close/>
              </a:path>
            </a:pathLst>
          </a:custGeom>
          <a:solidFill>
            <a:srgbClr val="FFF4A6"/>
          </a:solidFill>
          <a:ln w="10822" cap="flat">
            <a:noFill/>
            <a:prstDash val="solid"/>
            <a:miter/>
          </a:ln>
        </p:spPr>
        <p:txBody>
          <a:bodyPr rtlCol="0" anchor="ctr"/>
          <a:lstStyle/>
          <a:p>
            <a:endParaRPr lang="en-ID" dirty="0"/>
          </a:p>
        </p:txBody>
      </p:sp>
      <p:sp>
        <p:nvSpPr>
          <p:cNvPr id="241" name="Freeform: Shape 240">
            <a:extLst>
              <a:ext uri="{FF2B5EF4-FFF2-40B4-BE49-F238E27FC236}">
                <a16:creationId xmlns:a16="http://schemas.microsoft.com/office/drawing/2014/main" id="{BA92FA81-9E66-451E-BFE4-12183BDF2031}"/>
              </a:ext>
            </a:extLst>
          </p:cNvPr>
          <p:cNvSpPr/>
          <p:nvPr/>
        </p:nvSpPr>
        <p:spPr>
          <a:xfrm>
            <a:off x="3597092" y="5504696"/>
            <a:ext cx="90677" cy="86654"/>
          </a:xfrm>
          <a:custGeom>
            <a:avLst/>
            <a:gdLst>
              <a:gd name="connsiteX0" fmla="*/ 4335 w 162579"/>
              <a:gd name="connsiteY0" fmla="*/ 1533 h 140902"/>
              <a:gd name="connsiteX1" fmla="*/ 5419 w 162579"/>
              <a:gd name="connsiteY1" fmla="*/ 5868 h 140902"/>
              <a:gd name="connsiteX2" fmla="*/ 5419 w 162579"/>
              <a:gd name="connsiteY2" fmla="*/ 6952 h 140902"/>
              <a:gd name="connsiteX3" fmla="*/ 7587 w 162579"/>
              <a:gd name="connsiteY3" fmla="*/ 14539 h 140902"/>
              <a:gd name="connsiteX4" fmla="*/ 7587 w 162579"/>
              <a:gd name="connsiteY4" fmla="*/ 15623 h 140902"/>
              <a:gd name="connsiteX5" fmla="*/ 10839 w 162579"/>
              <a:gd name="connsiteY5" fmla="*/ 25378 h 140902"/>
              <a:gd name="connsiteX6" fmla="*/ 10839 w 162579"/>
              <a:gd name="connsiteY6" fmla="*/ 27546 h 140902"/>
              <a:gd name="connsiteX7" fmla="*/ 14090 w 162579"/>
              <a:gd name="connsiteY7" fmla="*/ 39468 h 140902"/>
              <a:gd name="connsiteX8" fmla="*/ 14090 w 162579"/>
              <a:gd name="connsiteY8" fmla="*/ 40552 h 140902"/>
              <a:gd name="connsiteX9" fmla="*/ 17342 w 162579"/>
              <a:gd name="connsiteY9" fmla="*/ 54642 h 140902"/>
              <a:gd name="connsiteX10" fmla="*/ 17342 w 162579"/>
              <a:gd name="connsiteY10" fmla="*/ 55726 h 140902"/>
              <a:gd name="connsiteX11" fmla="*/ 20593 w 162579"/>
              <a:gd name="connsiteY11" fmla="*/ 70900 h 140902"/>
              <a:gd name="connsiteX12" fmla="*/ 20593 w 162579"/>
              <a:gd name="connsiteY12" fmla="*/ 73068 h 140902"/>
              <a:gd name="connsiteX13" fmla="*/ 164748 w 162579"/>
              <a:gd name="connsiteY13" fmla="*/ 105584 h 140902"/>
              <a:gd name="connsiteX14" fmla="*/ 147406 w 162579"/>
              <a:gd name="connsiteY14" fmla="*/ 118590 h 140902"/>
              <a:gd name="connsiteX15" fmla="*/ 0 w 162579"/>
              <a:gd name="connsiteY15" fmla="*/ 449 h 140902"/>
              <a:gd name="connsiteX16" fmla="*/ 4335 w 162579"/>
              <a:gd name="connsiteY16" fmla="*/ 1533 h 140902"/>
              <a:gd name="connsiteX17" fmla="*/ 4335 w 162579"/>
              <a:gd name="connsiteY17" fmla="*/ 1533 h 14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79" h="140902">
                <a:moveTo>
                  <a:pt x="4335" y="1533"/>
                </a:moveTo>
                <a:cubicBezTo>
                  <a:pt x="4335" y="2617"/>
                  <a:pt x="5419" y="4784"/>
                  <a:pt x="5419" y="5868"/>
                </a:cubicBezTo>
                <a:cubicBezTo>
                  <a:pt x="5419" y="5868"/>
                  <a:pt x="5419" y="6952"/>
                  <a:pt x="5419" y="6952"/>
                </a:cubicBezTo>
                <a:cubicBezTo>
                  <a:pt x="6503" y="9120"/>
                  <a:pt x="6503" y="11288"/>
                  <a:pt x="7587" y="14539"/>
                </a:cubicBezTo>
                <a:cubicBezTo>
                  <a:pt x="7587" y="14539"/>
                  <a:pt x="7587" y="15623"/>
                  <a:pt x="7587" y="15623"/>
                </a:cubicBezTo>
                <a:cubicBezTo>
                  <a:pt x="8671" y="18875"/>
                  <a:pt x="9755" y="22126"/>
                  <a:pt x="10839" y="25378"/>
                </a:cubicBezTo>
                <a:cubicBezTo>
                  <a:pt x="10839" y="26462"/>
                  <a:pt x="10839" y="26462"/>
                  <a:pt x="10839" y="27546"/>
                </a:cubicBezTo>
                <a:cubicBezTo>
                  <a:pt x="11923" y="30797"/>
                  <a:pt x="13006" y="35133"/>
                  <a:pt x="14090" y="39468"/>
                </a:cubicBezTo>
                <a:cubicBezTo>
                  <a:pt x="14090" y="39468"/>
                  <a:pt x="14090" y="40552"/>
                  <a:pt x="14090" y="40552"/>
                </a:cubicBezTo>
                <a:cubicBezTo>
                  <a:pt x="15174" y="44888"/>
                  <a:pt x="16258" y="49223"/>
                  <a:pt x="17342" y="54642"/>
                </a:cubicBezTo>
                <a:cubicBezTo>
                  <a:pt x="17342" y="54642"/>
                  <a:pt x="17342" y="54642"/>
                  <a:pt x="17342" y="55726"/>
                </a:cubicBezTo>
                <a:cubicBezTo>
                  <a:pt x="18426" y="60062"/>
                  <a:pt x="19510" y="65481"/>
                  <a:pt x="20593" y="70900"/>
                </a:cubicBezTo>
                <a:cubicBezTo>
                  <a:pt x="20593" y="71984"/>
                  <a:pt x="20593" y="73068"/>
                  <a:pt x="20593" y="73068"/>
                </a:cubicBezTo>
                <a:cubicBezTo>
                  <a:pt x="53109" y="82823"/>
                  <a:pt x="162580" y="209635"/>
                  <a:pt x="164748" y="105584"/>
                </a:cubicBezTo>
                <a:cubicBezTo>
                  <a:pt x="160412" y="111003"/>
                  <a:pt x="154993" y="115339"/>
                  <a:pt x="147406" y="118590"/>
                </a:cubicBezTo>
                <a:cubicBezTo>
                  <a:pt x="114890" y="130513"/>
                  <a:pt x="91045" y="31881"/>
                  <a:pt x="0" y="449"/>
                </a:cubicBezTo>
                <a:cubicBezTo>
                  <a:pt x="4335" y="-635"/>
                  <a:pt x="4335" y="449"/>
                  <a:pt x="4335" y="1533"/>
                </a:cubicBezTo>
                <a:cubicBezTo>
                  <a:pt x="4335" y="1533"/>
                  <a:pt x="4335" y="1533"/>
                  <a:pt x="4335" y="1533"/>
                </a:cubicBezTo>
                <a:close/>
              </a:path>
            </a:pathLst>
          </a:custGeom>
          <a:solidFill>
            <a:srgbClr val="FFF4A6"/>
          </a:solidFill>
          <a:ln w="10822" cap="flat">
            <a:noFill/>
            <a:prstDash val="solid"/>
            <a:miter/>
          </a:ln>
        </p:spPr>
        <p:txBody>
          <a:bodyPr rtlCol="0" anchor="ctr"/>
          <a:lstStyle/>
          <a:p>
            <a:endParaRPr lang="en-ID" dirty="0"/>
          </a:p>
        </p:txBody>
      </p:sp>
      <p:sp>
        <p:nvSpPr>
          <p:cNvPr id="246" name="Freeform: Shape 245">
            <a:extLst>
              <a:ext uri="{FF2B5EF4-FFF2-40B4-BE49-F238E27FC236}">
                <a16:creationId xmlns:a16="http://schemas.microsoft.com/office/drawing/2014/main" id="{0C3EBD27-E18F-4653-B278-F76358354BAC}"/>
              </a:ext>
            </a:extLst>
          </p:cNvPr>
          <p:cNvSpPr/>
          <p:nvPr/>
        </p:nvSpPr>
        <p:spPr>
          <a:xfrm>
            <a:off x="3310883" y="6715007"/>
            <a:ext cx="573236" cy="9368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247" name="Freeform: Shape 246">
            <a:extLst>
              <a:ext uri="{FF2B5EF4-FFF2-40B4-BE49-F238E27FC236}">
                <a16:creationId xmlns:a16="http://schemas.microsoft.com/office/drawing/2014/main" id="{04A5841C-C44F-49E6-95E7-8E687A091A16}"/>
              </a:ext>
            </a:extLst>
          </p:cNvPr>
          <p:cNvSpPr/>
          <p:nvPr/>
        </p:nvSpPr>
        <p:spPr>
          <a:xfrm rot="12787774">
            <a:off x="3539321" y="6658470"/>
            <a:ext cx="459276" cy="16595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248" name="Freeform: Shape 247">
            <a:extLst>
              <a:ext uri="{FF2B5EF4-FFF2-40B4-BE49-F238E27FC236}">
                <a16:creationId xmlns:a16="http://schemas.microsoft.com/office/drawing/2014/main" id="{961C0758-76F2-440E-BF99-5EF541143548}"/>
              </a:ext>
            </a:extLst>
          </p:cNvPr>
          <p:cNvSpPr/>
          <p:nvPr/>
        </p:nvSpPr>
        <p:spPr>
          <a:xfrm rot="11966415">
            <a:off x="3518650" y="6646520"/>
            <a:ext cx="573236" cy="9368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18" name="TextBox 17">
            <a:extLst>
              <a:ext uri="{FF2B5EF4-FFF2-40B4-BE49-F238E27FC236}">
                <a16:creationId xmlns:a16="http://schemas.microsoft.com/office/drawing/2014/main" id="{36BB2B0D-0EAC-494D-B5C1-967DF82D75D9}"/>
              </a:ext>
            </a:extLst>
          </p:cNvPr>
          <p:cNvSpPr txBox="1"/>
          <p:nvPr/>
        </p:nvSpPr>
        <p:spPr>
          <a:xfrm>
            <a:off x="4365935" y="342593"/>
            <a:ext cx="4479682" cy="584775"/>
          </a:xfrm>
          <a:prstGeom prst="rect">
            <a:avLst/>
          </a:prstGeom>
          <a:noFill/>
        </p:spPr>
        <p:txBody>
          <a:bodyPr wrap="square" rtlCol="0">
            <a:spAutoFit/>
          </a:bodyPr>
          <a:lstStyle/>
          <a:p>
            <a:r>
              <a:rPr lang="en-US" sz="3200" dirty="0">
                <a:solidFill>
                  <a:schemeClr val="bg1"/>
                </a:solidFill>
                <a:latin typeface="Berlin Sans FB Demi" panose="020E0802020502020306" pitchFamily="34" charset="0"/>
              </a:rPr>
              <a:t>Veille (2)</a:t>
            </a:r>
          </a:p>
        </p:txBody>
      </p:sp>
      <p:sp>
        <p:nvSpPr>
          <p:cNvPr id="19" name="TextBox 18">
            <a:extLst>
              <a:ext uri="{FF2B5EF4-FFF2-40B4-BE49-F238E27FC236}">
                <a16:creationId xmlns:a16="http://schemas.microsoft.com/office/drawing/2014/main" id="{FF87B5EE-AAA0-437B-AA50-F42603D48F66}"/>
              </a:ext>
            </a:extLst>
          </p:cNvPr>
          <p:cNvSpPr txBox="1"/>
          <p:nvPr/>
        </p:nvSpPr>
        <p:spPr>
          <a:xfrm>
            <a:off x="5083742" y="1004136"/>
            <a:ext cx="6976874" cy="3785652"/>
          </a:xfrm>
          <a:prstGeom prst="rect">
            <a:avLst/>
          </a:prstGeom>
          <a:noFill/>
        </p:spPr>
        <p:txBody>
          <a:bodyPr wrap="square" rtlCol="0">
            <a:spAutoFit/>
          </a:bodyPr>
          <a:lstStyle/>
          <a:p>
            <a:r>
              <a:rPr lang="en-US" sz="2400" dirty="0">
                <a:solidFill>
                  <a:schemeClr val="bg1"/>
                </a:solidFill>
                <a:latin typeface="Berlin Sans FB Demi" panose="020E0802020502020306" pitchFamily="34" charset="0"/>
              </a:rPr>
              <a:t>After collecting wood for the campfire we started preparing for the night under the theme “ Traditional Weddings”. We all agreed to work on the same movie but each group prepares a different idea. The preparation was great. After a while we were called for dinner which was “Mushroom Soup and Salad”. Afterwards  we started our night and it was a success, the scout leaders were proud of our work. And at around 11:30pm we started going to our tents to sleep.</a:t>
            </a:r>
          </a:p>
        </p:txBody>
      </p:sp>
      <p:sp>
        <p:nvSpPr>
          <p:cNvPr id="20" name="Callout: Line 19">
            <a:extLst>
              <a:ext uri="{FF2B5EF4-FFF2-40B4-BE49-F238E27FC236}">
                <a16:creationId xmlns:a16="http://schemas.microsoft.com/office/drawing/2014/main" id="{AD0B24A2-699F-4DBC-8E2F-C475BA89D9A9}"/>
              </a:ext>
            </a:extLst>
          </p:cNvPr>
          <p:cNvSpPr/>
          <p:nvPr/>
        </p:nvSpPr>
        <p:spPr>
          <a:xfrm>
            <a:off x="2406686" y="3043249"/>
            <a:ext cx="1155032" cy="460976"/>
          </a:xfrm>
          <a:prstGeom prst="borderCallout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 Ralph</a:t>
            </a:r>
          </a:p>
        </p:txBody>
      </p:sp>
      <p:grpSp>
        <p:nvGrpSpPr>
          <p:cNvPr id="139" name="Group 138">
            <a:extLst>
              <a:ext uri="{FF2B5EF4-FFF2-40B4-BE49-F238E27FC236}">
                <a16:creationId xmlns:a16="http://schemas.microsoft.com/office/drawing/2014/main" id="{B6A7EB43-3BB8-4152-84BD-847E426B2F08}"/>
              </a:ext>
            </a:extLst>
          </p:cNvPr>
          <p:cNvGrpSpPr/>
          <p:nvPr/>
        </p:nvGrpSpPr>
        <p:grpSpPr>
          <a:xfrm flipH="1">
            <a:off x="177242" y="3790982"/>
            <a:ext cx="3884364" cy="4342810"/>
            <a:chOff x="3218313" y="218801"/>
            <a:chExt cx="3884364" cy="4342810"/>
          </a:xfrm>
        </p:grpSpPr>
        <p:grpSp>
          <p:nvGrpSpPr>
            <p:cNvPr id="140" name="Group 139">
              <a:extLst>
                <a:ext uri="{FF2B5EF4-FFF2-40B4-BE49-F238E27FC236}">
                  <a16:creationId xmlns:a16="http://schemas.microsoft.com/office/drawing/2014/main" id="{9E8D4B60-63DB-43FE-8E70-E05665E10244}"/>
                </a:ext>
              </a:extLst>
            </p:cNvPr>
            <p:cNvGrpSpPr/>
            <p:nvPr/>
          </p:nvGrpSpPr>
          <p:grpSpPr>
            <a:xfrm>
              <a:off x="3218313" y="218801"/>
              <a:ext cx="3884364" cy="4342810"/>
              <a:chOff x="2665594" y="2316587"/>
              <a:chExt cx="3884364" cy="4342810"/>
            </a:xfrm>
          </p:grpSpPr>
          <p:grpSp>
            <p:nvGrpSpPr>
              <p:cNvPr id="143" name="Group 142">
                <a:extLst>
                  <a:ext uri="{FF2B5EF4-FFF2-40B4-BE49-F238E27FC236}">
                    <a16:creationId xmlns:a16="http://schemas.microsoft.com/office/drawing/2014/main" id="{3A67EDC7-D277-44DD-8BDF-A25CE7A75DD6}"/>
                  </a:ext>
                </a:extLst>
              </p:cNvPr>
              <p:cNvGrpSpPr/>
              <p:nvPr/>
            </p:nvGrpSpPr>
            <p:grpSpPr>
              <a:xfrm>
                <a:off x="3137534" y="2316587"/>
                <a:ext cx="1174252" cy="2751031"/>
                <a:chOff x="3137534" y="2316587"/>
                <a:chExt cx="1174252" cy="2751031"/>
              </a:xfrm>
            </p:grpSpPr>
            <p:sp>
              <p:nvSpPr>
                <p:cNvPr id="147" name="Flowchart: Terminator 146">
                  <a:extLst>
                    <a:ext uri="{FF2B5EF4-FFF2-40B4-BE49-F238E27FC236}">
                      <a16:creationId xmlns:a16="http://schemas.microsoft.com/office/drawing/2014/main" id="{4C135270-1A08-4D99-A9C6-D31530351707}"/>
                    </a:ext>
                  </a:extLst>
                </p:cNvPr>
                <p:cNvSpPr/>
                <p:nvPr/>
              </p:nvSpPr>
              <p:spPr>
                <a:xfrm>
                  <a:off x="4163688" y="2386000"/>
                  <a:ext cx="146516" cy="2681618"/>
                </a:xfrm>
                <a:prstGeom prst="flowChartTerminator">
                  <a:avLst/>
                </a:prstGeom>
                <a:blipFill>
                  <a:blip r:embed="rId12"/>
                  <a:tile tx="0" ty="0" sx="100000" sy="100000" flip="none" algn="tl"/>
                </a:blipFill>
                <a:ln>
                  <a:solidFill>
                    <a:srgbClr val="CE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Double Wave 147">
                  <a:extLst>
                    <a:ext uri="{FF2B5EF4-FFF2-40B4-BE49-F238E27FC236}">
                      <a16:creationId xmlns:a16="http://schemas.microsoft.com/office/drawing/2014/main" id="{565600EA-BC58-4E85-8CC6-62FC669B7403}"/>
                    </a:ext>
                  </a:extLst>
                </p:cNvPr>
                <p:cNvSpPr/>
                <p:nvPr/>
              </p:nvSpPr>
              <p:spPr>
                <a:xfrm>
                  <a:off x="3137534" y="2316587"/>
                  <a:ext cx="1140463" cy="793324"/>
                </a:xfrm>
                <a:prstGeom prst="doubleWave">
                  <a:avLst/>
                </a:prstGeom>
                <a:solidFill>
                  <a:srgbClr val="FCF600"/>
                </a:solidFill>
                <a:ln w="57150">
                  <a:solidFill>
                    <a:srgbClr val="FC8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9" name="Graphic 148" descr="Lion">
                  <a:extLst>
                    <a:ext uri="{FF2B5EF4-FFF2-40B4-BE49-F238E27FC236}">
                      <a16:creationId xmlns:a16="http://schemas.microsoft.com/office/drawing/2014/main" id="{CA4E8552-55D7-4BF5-9659-91857A0DBB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3375976" y="2333444"/>
                  <a:ext cx="738075" cy="759610"/>
                </a:xfrm>
                <a:prstGeom prst="rect">
                  <a:avLst/>
                </a:prstGeom>
              </p:spPr>
            </p:pic>
            <p:sp>
              <p:nvSpPr>
                <p:cNvPr id="152" name="Rectangle: Rounded Corners 151">
                  <a:extLst>
                    <a:ext uri="{FF2B5EF4-FFF2-40B4-BE49-F238E27FC236}">
                      <a16:creationId xmlns:a16="http://schemas.microsoft.com/office/drawing/2014/main" id="{0EDFF3BB-3D17-4785-9A91-93DF88B740F4}"/>
                    </a:ext>
                  </a:extLst>
                </p:cNvPr>
                <p:cNvSpPr/>
                <p:nvPr/>
              </p:nvSpPr>
              <p:spPr>
                <a:xfrm>
                  <a:off x="4169385" y="4267887"/>
                  <a:ext cx="140581" cy="226353"/>
                </a:xfrm>
                <a:prstGeom prst="roundRect">
                  <a:avLst/>
                </a:prstGeom>
                <a:solidFill>
                  <a:srgbClr val="FC86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Rounded Corners 152">
                  <a:extLst>
                    <a:ext uri="{FF2B5EF4-FFF2-40B4-BE49-F238E27FC236}">
                      <a16:creationId xmlns:a16="http://schemas.microsoft.com/office/drawing/2014/main" id="{278743AD-FD44-4B03-84BE-2DB2338E78B0}"/>
                    </a:ext>
                  </a:extLst>
                </p:cNvPr>
                <p:cNvSpPr/>
                <p:nvPr/>
              </p:nvSpPr>
              <p:spPr>
                <a:xfrm>
                  <a:off x="4169670" y="3474320"/>
                  <a:ext cx="140581" cy="226353"/>
                </a:xfrm>
                <a:prstGeom prst="roundRect">
                  <a:avLst/>
                </a:prstGeom>
                <a:solidFill>
                  <a:srgbClr val="FC86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Rounded Corners 153">
                  <a:extLst>
                    <a:ext uri="{FF2B5EF4-FFF2-40B4-BE49-F238E27FC236}">
                      <a16:creationId xmlns:a16="http://schemas.microsoft.com/office/drawing/2014/main" id="{4B7AD14F-8E60-4EB2-A8B7-9A548ED833F4}"/>
                    </a:ext>
                  </a:extLst>
                </p:cNvPr>
                <p:cNvSpPr/>
                <p:nvPr/>
              </p:nvSpPr>
              <p:spPr>
                <a:xfrm>
                  <a:off x="4171205" y="3887539"/>
                  <a:ext cx="140581" cy="226353"/>
                </a:xfrm>
                <a:prstGeom prst="roundRect">
                  <a:avLst/>
                </a:prstGeom>
                <a:solidFill>
                  <a:srgbClr val="FC86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Arc 143">
                <a:extLst>
                  <a:ext uri="{FF2B5EF4-FFF2-40B4-BE49-F238E27FC236}">
                    <a16:creationId xmlns:a16="http://schemas.microsoft.com/office/drawing/2014/main" id="{C2E67B59-0067-4D61-AA82-F9EA28853BBE}"/>
                  </a:ext>
                </a:extLst>
              </p:cNvPr>
              <p:cNvSpPr/>
              <p:nvPr/>
            </p:nvSpPr>
            <p:spPr>
              <a:xfrm rot="3368059">
                <a:off x="3131619" y="3022530"/>
                <a:ext cx="1416497" cy="2348548"/>
              </a:xfrm>
              <a:prstGeom prst="arc">
                <a:avLst>
                  <a:gd name="adj1" fmla="val 14331537"/>
                  <a:gd name="adj2" fmla="val 179681"/>
                </a:avLst>
              </a:prstGeom>
              <a:ln w="76200">
                <a:solidFill>
                  <a:srgbClr val="FC860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5" name="Rectangle: Rounded Corners 144">
                <a:extLst>
                  <a:ext uri="{FF2B5EF4-FFF2-40B4-BE49-F238E27FC236}">
                    <a16:creationId xmlns:a16="http://schemas.microsoft.com/office/drawing/2014/main" id="{0F92C06A-3B05-4106-AB64-FB3296299C30}"/>
                  </a:ext>
                </a:extLst>
              </p:cNvPr>
              <p:cNvSpPr/>
              <p:nvPr/>
            </p:nvSpPr>
            <p:spPr>
              <a:xfrm>
                <a:off x="4171205" y="4932957"/>
                <a:ext cx="131997" cy="224208"/>
              </a:xfrm>
              <a:prstGeom prst="roundRect">
                <a:avLst/>
              </a:prstGeom>
              <a:blipFill>
                <a:blip r:embed="rId15">
                  <a:duotone>
                    <a:prstClr val="black"/>
                    <a:schemeClr val="tx2">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Rounded Corners 145">
                <a:extLst>
                  <a:ext uri="{FF2B5EF4-FFF2-40B4-BE49-F238E27FC236}">
                    <a16:creationId xmlns:a16="http://schemas.microsoft.com/office/drawing/2014/main" id="{99C23E70-C225-4932-82B3-3D7BDCE7B26C}"/>
                  </a:ext>
                </a:extLst>
              </p:cNvPr>
              <p:cNvSpPr/>
              <p:nvPr/>
            </p:nvSpPr>
            <p:spPr>
              <a:xfrm>
                <a:off x="6417961" y="6435189"/>
                <a:ext cx="131997" cy="224208"/>
              </a:xfrm>
              <a:prstGeom prst="roundRect">
                <a:avLst/>
              </a:prstGeom>
              <a:blipFill>
                <a:blip r:embed="rId15">
                  <a:duotone>
                    <a:prstClr val="black"/>
                    <a:schemeClr val="tx2">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ectangle: Rounded Corners 140">
              <a:extLst>
                <a:ext uri="{FF2B5EF4-FFF2-40B4-BE49-F238E27FC236}">
                  <a16:creationId xmlns:a16="http://schemas.microsoft.com/office/drawing/2014/main" id="{B55CD742-468E-4545-8CBE-1DD0F206A678}"/>
                </a:ext>
              </a:extLst>
            </p:cNvPr>
            <p:cNvSpPr/>
            <p:nvPr/>
          </p:nvSpPr>
          <p:spPr>
            <a:xfrm>
              <a:off x="4707466" y="1170535"/>
              <a:ext cx="152860" cy="11645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Rounded Corners 141">
              <a:extLst>
                <a:ext uri="{FF2B5EF4-FFF2-40B4-BE49-F238E27FC236}">
                  <a16:creationId xmlns:a16="http://schemas.microsoft.com/office/drawing/2014/main" id="{F0A7769C-9E85-4AA9-A33E-31CE6A7A5572}"/>
                </a:ext>
              </a:extLst>
            </p:cNvPr>
            <p:cNvSpPr/>
            <p:nvPr/>
          </p:nvSpPr>
          <p:spPr>
            <a:xfrm>
              <a:off x="4707466" y="2630382"/>
              <a:ext cx="165073" cy="853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Graphic 3" descr="Drama">
            <a:extLst>
              <a:ext uri="{FF2B5EF4-FFF2-40B4-BE49-F238E27FC236}">
                <a16:creationId xmlns:a16="http://schemas.microsoft.com/office/drawing/2014/main" id="{5347852F-7A47-4BDD-9484-3C887275546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966938">
            <a:off x="872279" y="2266450"/>
            <a:ext cx="914400" cy="914400"/>
          </a:xfrm>
          <a:prstGeom prst="rect">
            <a:avLst/>
          </a:prstGeom>
        </p:spPr>
      </p:pic>
    </p:spTree>
    <p:extLst>
      <p:ext uri="{BB962C8B-B14F-4D97-AF65-F5344CB8AC3E}">
        <p14:creationId xmlns:p14="http://schemas.microsoft.com/office/powerpoint/2010/main" val="98321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350857" y="4738486"/>
            <a:ext cx="12743878" cy="2119514"/>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pic>
        <p:nvPicPr>
          <p:cNvPr id="11" name="Graphic 10" descr="Tent">
            <a:extLst>
              <a:ext uri="{FF2B5EF4-FFF2-40B4-BE49-F238E27FC236}">
                <a16:creationId xmlns:a16="http://schemas.microsoft.com/office/drawing/2014/main" id="{27BD888F-CE78-4565-9A8C-11DBD251A4E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067" r="18738"/>
          <a:stretch/>
        </p:blipFill>
        <p:spPr>
          <a:xfrm>
            <a:off x="-544526" y="-72431"/>
            <a:ext cx="5481818" cy="74397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16" name="Graphic 15" descr="Sun">
            <a:extLst>
              <a:ext uri="{FF2B5EF4-FFF2-40B4-BE49-F238E27FC236}">
                <a16:creationId xmlns:a16="http://schemas.microsoft.com/office/drawing/2014/main" id="{14B355E4-D87B-42A9-85D7-DE1C357D6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977" y="207611"/>
            <a:ext cx="1863243" cy="1863243"/>
          </a:xfrm>
          <a:prstGeom prst="rect">
            <a:avLst/>
          </a:prstGeom>
        </p:spPr>
      </p:pic>
      <p:sp>
        <p:nvSpPr>
          <p:cNvPr id="287" name="Freeform 87">
            <a:extLst>
              <a:ext uri="{FF2B5EF4-FFF2-40B4-BE49-F238E27FC236}">
                <a16:creationId xmlns:a16="http://schemas.microsoft.com/office/drawing/2014/main" id="{856F553F-B619-4756-945D-AC0F1C0CD8E4}"/>
              </a:ext>
            </a:extLst>
          </p:cNvPr>
          <p:cNvSpPr>
            <a:spLocks/>
          </p:cNvSpPr>
          <p:nvPr/>
        </p:nvSpPr>
        <p:spPr bwMode="auto">
          <a:xfrm>
            <a:off x="936730" y="2878865"/>
            <a:ext cx="3019008" cy="2713283"/>
          </a:xfrm>
          <a:custGeom>
            <a:avLst/>
            <a:gdLst>
              <a:gd name="T0" fmla="*/ 0 w 637"/>
              <a:gd name="T1" fmla="*/ 696 h 696"/>
              <a:gd name="T2" fmla="*/ 637 w 637"/>
              <a:gd name="T3" fmla="*/ 696 h 696"/>
              <a:gd name="T4" fmla="*/ 318 w 637"/>
              <a:gd name="T5" fmla="*/ 0 h 696"/>
              <a:gd name="T6" fmla="*/ 0 w 637"/>
              <a:gd name="T7" fmla="*/ 696 h 696"/>
            </a:gdLst>
            <a:ahLst/>
            <a:cxnLst>
              <a:cxn ang="0">
                <a:pos x="T0" y="T1"/>
              </a:cxn>
              <a:cxn ang="0">
                <a:pos x="T2" y="T3"/>
              </a:cxn>
              <a:cxn ang="0">
                <a:pos x="T4" y="T5"/>
              </a:cxn>
              <a:cxn ang="0">
                <a:pos x="T6" y="T7"/>
              </a:cxn>
            </a:cxnLst>
            <a:rect l="0" t="0" r="r" b="b"/>
            <a:pathLst>
              <a:path w="637" h="696">
                <a:moveTo>
                  <a:pt x="0" y="696"/>
                </a:moveTo>
                <a:cubicBezTo>
                  <a:pt x="637" y="696"/>
                  <a:pt x="637" y="696"/>
                  <a:pt x="637" y="696"/>
                </a:cubicBezTo>
                <a:cubicBezTo>
                  <a:pt x="368" y="386"/>
                  <a:pt x="337" y="156"/>
                  <a:pt x="318" y="0"/>
                </a:cubicBezTo>
                <a:cubicBezTo>
                  <a:pt x="312" y="274"/>
                  <a:pt x="111" y="547"/>
                  <a:pt x="0" y="696"/>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19" name="Group 18">
            <a:extLst>
              <a:ext uri="{FF2B5EF4-FFF2-40B4-BE49-F238E27FC236}">
                <a16:creationId xmlns:a16="http://schemas.microsoft.com/office/drawing/2014/main" id="{905248CA-1233-4389-AFE9-987C6BEAE959}"/>
              </a:ext>
            </a:extLst>
          </p:cNvPr>
          <p:cNvGrpSpPr/>
          <p:nvPr/>
        </p:nvGrpSpPr>
        <p:grpSpPr>
          <a:xfrm>
            <a:off x="1882461" y="2257669"/>
            <a:ext cx="450709" cy="666847"/>
            <a:chOff x="2373655" y="2780437"/>
            <a:chExt cx="168756" cy="390225"/>
          </a:xfrm>
        </p:grpSpPr>
        <p:sp>
          <p:nvSpPr>
            <p:cNvPr id="288" name="Freeform 98">
              <a:extLst>
                <a:ext uri="{FF2B5EF4-FFF2-40B4-BE49-F238E27FC236}">
                  <a16:creationId xmlns:a16="http://schemas.microsoft.com/office/drawing/2014/main" id="{76B55A05-D274-4422-B6E5-EA80E19B2FD3}"/>
                </a:ext>
              </a:extLst>
            </p:cNvPr>
            <p:cNvSpPr>
              <a:spLocks/>
            </p:cNvSpPr>
            <p:nvPr/>
          </p:nvSpPr>
          <p:spPr bwMode="auto">
            <a:xfrm>
              <a:off x="2373655" y="2834031"/>
              <a:ext cx="159890" cy="312409"/>
            </a:xfrm>
            <a:custGeom>
              <a:avLst/>
              <a:gdLst>
                <a:gd name="T0" fmla="*/ 58 w 69"/>
                <a:gd name="T1" fmla="*/ 137 h 137"/>
                <a:gd name="T2" fmla="*/ 69 w 69"/>
                <a:gd name="T3" fmla="*/ 0 h 137"/>
                <a:gd name="T4" fmla="*/ 43 w 69"/>
                <a:gd name="T5" fmla="*/ 3 h 137"/>
                <a:gd name="T6" fmla="*/ 0 w 69"/>
                <a:gd name="T7" fmla="*/ 130 h 137"/>
                <a:gd name="T8" fmla="*/ 58 w 69"/>
                <a:gd name="T9" fmla="*/ 137 h 137"/>
              </a:gdLst>
              <a:ahLst/>
              <a:cxnLst>
                <a:cxn ang="0">
                  <a:pos x="T0" y="T1"/>
                </a:cxn>
                <a:cxn ang="0">
                  <a:pos x="T2" y="T3"/>
                </a:cxn>
                <a:cxn ang="0">
                  <a:pos x="T4" y="T5"/>
                </a:cxn>
                <a:cxn ang="0">
                  <a:pos x="T6" y="T7"/>
                </a:cxn>
                <a:cxn ang="0">
                  <a:pos x="T8" y="T9"/>
                </a:cxn>
              </a:cxnLst>
              <a:rect l="0" t="0" r="r" b="b"/>
              <a:pathLst>
                <a:path w="69" h="137">
                  <a:moveTo>
                    <a:pt x="58" y="137"/>
                  </a:moveTo>
                  <a:cubicBezTo>
                    <a:pt x="69" y="0"/>
                    <a:pt x="69" y="0"/>
                    <a:pt x="69" y="0"/>
                  </a:cubicBezTo>
                  <a:cubicBezTo>
                    <a:pt x="43" y="3"/>
                    <a:pt x="43" y="3"/>
                    <a:pt x="43" y="3"/>
                  </a:cubicBezTo>
                  <a:cubicBezTo>
                    <a:pt x="43" y="3"/>
                    <a:pt x="12" y="97"/>
                    <a:pt x="0" y="130"/>
                  </a:cubicBezTo>
                  <a:cubicBezTo>
                    <a:pt x="20" y="125"/>
                    <a:pt x="58" y="137"/>
                    <a:pt x="58" y="137"/>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89" name="Freeform 99">
              <a:extLst>
                <a:ext uri="{FF2B5EF4-FFF2-40B4-BE49-F238E27FC236}">
                  <a16:creationId xmlns:a16="http://schemas.microsoft.com/office/drawing/2014/main" id="{6F26F2FF-16BB-40D4-A1B6-905116601A3D}"/>
                </a:ext>
              </a:extLst>
            </p:cNvPr>
            <p:cNvSpPr>
              <a:spLocks/>
            </p:cNvSpPr>
            <p:nvPr/>
          </p:nvSpPr>
          <p:spPr bwMode="auto">
            <a:xfrm>
              <a:off x="2420338" y="2780437"/>
              <a:ext cx="113207" cy="390225"/>
            </a:xfrm>
            <a:custGeom>
              <a:avLst/>
              <a:gdLst>
                <a:gd name="T0" fmla="*/ 0 w 97"/>
                <a:gd name="T1" fmla="*/ 339 h 341"/>
                <a:gd name="T2" fmla="*/ 83 w 97"/>
                <a:gd name="T3" fmla="*/ 0 h 341"/>
                <a:gd name="T4" fmla="*/ 97 w 97"/>
                <a:gd name="T5" fmla="*/ 0 h 341"/>
                <a:gd name="T6" fmla="*/ 29 w 97"/>
                <a:gd name="T7" fmla="*/ 341 h 341"/>
                <a:gd name="T8" fmla="*/ 0 w 97"/>
                <a:gd name="T9" fmla="*/ 339 h 341"/>
              </a:gdLst>
              <a:ahLst/>
              <a:cxnLst>
                <a:cxn ang="0">
                  <a:pos x="T0" y="T1"/>
                </a:cxn>
                <a:cxn ang="0">
                  <a:pos x="T2" y="T3"/>
                </a:cxn>
                <a:cxn ang="0">
                  <a:pos x="T4" y="T5"/>
                </a:cxn>
                <a:cxn ang="0">
                  <a:pos x="T6" y="T7"/>
                </a:cxn>
                <a:cxn ang="0">
                  <a:pos x="T8" y="T9"/>
                </a:cxn>
              </a:cxnLst>
              <a:rect l="0" t="0" r="r" b="b"/>
              <a:pathLst>
                <a:path w="97" h="341">
                  <a:moveTo>
                    <a:pt x="0" y="339"/>
                  </a:moveTo>
                  <a:lnTo>
                    <a:pt x="83" y="0"/>
                  </a:lnTo>
                  <a:lnTo>
                    <a:pt x="97" y="0"/>
                  </a:lnTo>
                  <a:lnTo>
                    <a:pt x="29" y="341"/>
                  </a:lnTo>
                  <a:lnTo>
                    <a:pt x="0" y="339"/>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0" name="Freeform 100">
              <a:extLst>
                <a:ext uri="{FF2B5EF4-FFF2-40B4-BE49-F238E27FC236}">
                  <a16:creationId xmlns:a16="http://schemas.microsoft.com/office/drawing/2014/main" id="{8C6821F4-0F5C-4389-9E46-46FD025033DD}"/>
                </a:ext>
              </a:extLst>
            </p:cNvPr>
            <p:cNvSpPr>
              <a:spLocks/>
            </p:cNvSpPr>
            <p:nvPr/>
          </p:nvSpPr>
          <p:spPr bwMode="auto">
            <a:xfrm>
              <a:off x="2415200" y="2964242"/>
              <a:ext cx="127211" cy="34331"/>
            </a:xfrm>
            <a:custGeom>
              <a:avLst/>
              <a:gdLst>
                <a:gd name="T0" fmla="*/ 2 w 109"/>
                <a:gd name="T1" fmla="*/ 0 h 30"/>
                <a:gd name="T2" fmla="*/ 107 w 109"/>
                <a:gd name="T3" fmla="*/ 16 h 30"/>
                <a:gd name="T4" fmla="*/ 109 w 109"/>
                <a:gd name="T5" fmla="*/ 30 h 30"/>
                <a:gd name="T6" fmla="*/ 0 w 109"/>
                <a:gd name="T7" fmla="*/ 22 h 30"/>
                <a:gd name="T8" fmla="*/ 2 w 109"/>
                <a:gd name="T9" fmla="*/ 0 h 30"/>
              </a:gdLst>
              <a:ahLst/>
              <a:cxnLst>
                <a:cxn ang="0">
                  <a:pos x="T0" y="T1"/>
                </a:cxn>
                <a:cxn ang="0">
                  <a:pos x="T2" y="T3"/>
                </a:cxn>
                <a:cxn ang="0">
                  <a:pos x="T4" y="T5"/>
                </a:cxn>
                <a:cxn ang="0">
                  <a:pos x="T6" y="T7"/>
                </a:cxn>
                <a:cxn ang="0">
                  <a:pos x="T8" y="T9"/>
                </a:cxn>
              </a:cxnLst>
              <a:rect l="0" t="0" r="r" b="b"/>
              <a:pathLst>
                <a:path w="109" h="30">
                  <a:moveTo>
                    <a:pt x="2" y="0"/>
                  </a:moveTo>
                  <a:lnTo>
                    <a:pt x="107" y="16"/>
                  </a:lnTo>
                  <a:lnTo>
                    <a:pt x="109" y="30"/>
                  </a:lnTo>
                  <a:lnTo>
                    <a:pt x="0" y="22"/>
                  </a:lnTo>
                  <a:lnTo>
                    <a:pt x="2" y="0"/>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sp>
        <p:nvSpPr>
          <p:cNvPr id="291" name="Freeform 88">
            <a:extLst>
              <a:ext uri="{FF2B5EF4-FFF2-40B4-BE49-F238E27FC236}">
                <a16:creationId xmlns:a16="http://schemas.microsoft.com/office/drawing/2014/main" id="{E2E1325D-6D09-47B9-A920-27DFDD30CB82}"/>
              </a:ext>
            </a:extLst>
          </p:cNvPr>
          <p:cNvSpPr>
            <a:spLocks/>
          </p:cNvSpPr>
          <p:nvPr/>
        </p:nvSpPr>
        <p:spPr bwMode="auto">
          <a:xfrm>
            <a:off x="2044059" y="5175683"/>
            <a:ext cx="1349138" cy="353606"/>
          </a:xfrm>
          <a:custGeom>
            <a:avLst/>
            <a:gdLst>
              <a:gd name="T0" fmla="*/ 168 w 581"/>
              <a:gd name="T1" fmla="*/ 12 h 155"/>
              <a:gd name="T2" fmla="*/ 120 w 581"/>
              <a:gd name="T3" fmla="*/ 84 h 155"/>
              <a:gd name="T4" fmla="*/ 0 w 581"/>
              <a:gd name="T5" fmla="*/ 155 h 155"/>
              <a:gd name="T6" fmla="*/ 581 w 581"/>
              <a:gd name="T7" fmla="*/ 155 h 155"/>
              <a:gd name="T8" fmla="*/ 492 w 581"/>
              <a:gd name="T9" fmla="*/ 44 h 155"/>
              <a:gd name="T10" fmla="*/ 168 w 581"/>
              <a:gd name="T11" fmla="*/ 12 h 155"/>
            </a:gdLst>
            <a:ahLst/>
            <a:cxnLst>
              <a:cxn ang="0">
                <a:pos x="T0" y="T1"/>
              </a:cxn>
              <a:cxn ang="0">
                <a:pos x="T2" y="T3"/>
              </a:cxn>
              <a:cxn ang="0">
                <a:pos x="T4" y="T5"/>
              </a:cxn>
              <a:cxn ang="0">
                <a:pos x="T6" y="T7"/>
              </a:cxn>
              <a:cxn ang="0">
                <a:pos x="T8" y="T9"/>
              </a:cxn>
              <a:cxn ang="0">
                <a:pos x="T10" y="T11"/>
              </a:cxn>
            </a:cxnLst>
            <a:rect l="0" t="0" r="r" b="b"/>
            <a:pathLst>
              <a:path w="581" h="155">
                <a:moveTo>
                  <a:pt x="168" y="12"/>
                </a:moveTo>
                <a:cubicBezTo>
                  <a:pt x="135" y="13"/>
                  <a:pt x="120" y="84"/>
                  <a:pt x="120" y="84"/>
                </a:cubicBezTo>
                <a:cubicBezTo>
                  <a:pt x="28" y="86"/>
                  <a:pt x="0" y="155"/>
                  <a:pt x="0" y="155"/>
                </a:cubicBezTo>
                <a:cubicBezTo>
                  <a:pt x="581" y="155"/>
                  <a:pt x="581" y="155"/>
                  <a:pt x="581" y="155"/>
                </a:cubicBezTo>
                <a:cubicBezTo>
                  <a:pt x="548" y="117"/>
                  <a:pt x="518" y="80"/>
                  <a:pt x="492" y="44"/>
                </a:cubicBezTo>
                <a:cubicBezTo>
                  <a:pt x="403" y="0"/>
                  <a:pt x="198" y="10"/>
                  <a:pt x="168" y="12"/>
                </a:cubicBezTo>
                <a:close/>
              </a:path>
            </a:pathLst>
          </a:custGeom>
          <a:solidFill>
            <a:srgbClr val="844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2" name="Freeform 89">
            <a:extLst>
              <a:ext uri="{FF2B5EF4-FFF2-40B4-BE49-F238E27FC236}">
                <a16:creationId xmlns:a16="http://schemas.microsoft.com/office/drawing/2014/main" id="{CCEF0331-551C-4CA0-B553-BC59FA811E2B}"/>
              </a:ext>
            </a:extLst>
          </p:cNvPr>
          <p:cNvSpPr>
            <a:spLocks/>
          </p:cNvSpPr>
          <p:nvPr/>
        </p:nvSpPr>
        <p:spPr bwMode="auto">
          <a:xfrm>
            <a:off x="2104183" y="5319872"/>
            <a:ext cx="1349138" cy="209417"/>
          </a:xfrm>
          <a:custGeom>
            <a:avLst/>
            <a:gdLst>
              <a:gd name="T0" fmla="*/ 506 w 581"/>
              <a:gd name="T1" fmla="*/ 0 h 92"/>
              <a:gd name="T2" fmla="*/ 290 w 581"/>
              <a:gd name="T3" fmla="*/ 6 h 92"/>
              <a:gd name="T4" fmla="*/ 125 w 581"/>
              <a:gd name="T5" fmla="*/ 5 h 92"/>
              <a:gd name="T6" fmla="*/ 122 w 581"/>
              <a:gd name="T7" fmla="*/ 16 h 92"/>
              <a:gd name="T8" fmla="*/ 155 w 581"/>
              <a:gd name="T9" fmla="*/ 16 h 92"/>
              <a:gd name="T10" fmla="*/ 360 w 581"/>
              <a:gd name="T11" fmla="*/ 45 h 92"/>
              <a:gd name="T12" fmla="*/ 155 w 581"/>
              <a:gd name="T13" fmla="*/ 75 h 92"/>
              <a:gd name="T14" fmla="*/ 16 w 581"/>
              <a:gd name="T15" fmla="*/ 67 h 92"/>
              <a:gd name="T16" fmla="*/ 0 w 581"/>
              <a:gd name="T17" fmla="*/ 92 h 92"/>
              <a:gd name="T18" fmla="*/ 581 w 581"/>
              <a:gd name="T19" fmla="*/ 92 h 92"/>
              <a:gd name="T20" fmla="*/ 506 w 581"/>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 h="92">
                <a:moveTo>
                  <a:pt x="506" y="0"/>
                </a:moveTo>
                <a:cubicBezTo>
                  <a:pt x="469" y="9"/>
                  <a:pt x="384" y="6"/>
                  <a:pt x="290" y="6"/>
                </a:cubicBezTo>
                <a:cubicBezTo>
                  <a:pt x="224" y="6"/>
                  <a:pt x="165" y="8"/>
                  <a:pt x="125" y="5"/>
                </a:cubicBezTo>
                <a:cubicBezTo>
                  <a:pt x="123" y="10"/>
                  <a:pt x="122" y="13"/>
                  <a:pt x="122" y="16"/>
                </a:cubicBezTo>
                <a:cubicBezTo>
                  <a:pt x="132" y="16"/>
                  <a:pt x="144" y="16"/>
                  <a:pt x="155" y="16"/>
                </a:cubicBezTo>
                <a:cubicBezTo>
                  <a:pt x="268" y="16"/>
                  <a:pt x="360" y="29"/>
                  <a:pt x="360" y="45"/>
                </a:cubicBezTo>
                <a:cubicBezTo>
                  <a:pt x="360" y="62"/>
                  <a:pt x="268" y="75"/>
                  <a:pt x="155" y="75"/>
                </a:cubicBezTo>
                <a:cubicBezTo>
                  <a:pt x="101" y="75"/>
                  <a:pt x="53" y="72"/>
                  <a:pt x="16" y="67"/>
                </a:cubicBezTo>
                <a:cubicBezTo>
                  <a:pt x="5" y="81"/>
                  <a:pt x="0" y="92"/>
                  <a:pt x="0" y="92"/>
                </a:cubicBezTo>
                <a:cubicBezTo>
                  <a:pt x="581" y="92"/>
                  <a:pt x="581" y="92"/>
                  <a:pt x="581" y="92"/>
                </a:cubicBezTo>
                <a:cubicBezTo>
                  <a:pt x="554" y="61"/>
                  <a:pt x="529" y="30"/>
                  <a:pt x="506" y="0"/>
                </a:cubicBez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3" name="Freeform 90">
            <a:extLst>
              <a:ext uri="{FF2B5EF4-FFF2-40B4-BE49-F238E27FC236}">
                <a16:creationId xmlns:a16="http://schemas.microsoft.com/office/drawing/2014/main" id="{BAFBF5E1-7A3A-4F9F-AB9D-8E6906ADE5B6}"/>
              </a:ext>
            </a:extLst>
          </p:cNvPr>
          <p:cNvSpPr>
            <a:spLocks/>
          </p:cNvSpPr>
          <p:nvPr/>
        </p:nvSpPr>
        <p:spPr bwMode="auto">
          <a:xfrm>
            <a:off x="2507396" y="3526027"/>
            <a:ext cx="157555" cy="316986"/>
          </a:xfrm>
          <a:custGeom>
            <a:avLst/>
            <a:gdLst>
              <a:gd name="T0" fmla="*/ 0 w 135"/>
              <a:gd name="T1" fmla="*/ 145 h 277"/>
              <a:gd name="T2" fmla="*/ 7 w 135"/>
              <a:gd name="T3" fmla="*/ 277 h 277"/>
              <a:gd name="T4" fmla="*/ 127 w 135"/>
              <a:gd name="T5" fmla="*/ 271 h 277"/>
              <a:gd name="T6" fmla="*/ 135 w 135"/>
              <a:gd name="T7" fmla="*/ 102 h 277"/>
              <a:gd name="T8" fmla="*/ 57 w 135"/>
              <a:gd name="T9" fmla="*/ 0 h 277"/>
              <a:gd name="T10" fmla="*/ 0 w 135"/>
              <a:gd name="T11" fmla="*/ 145 h 277"/>
            </a:gdLst>
            <a:ahLst/>
            <a:cxnLst>
              <a:cxn ang="0">
                <a:pos x="T0" y="T1"/>
              </a:cxn>
              <a:cxn ang="0">
                <a:pos x="T2" y="T3"/>
              </a:cxn>
              <a:cxn ang="0">
                <a:pos x="T4" y="T5"/>
              </a:cxn>
              <a:cxn ang="0">
                <a:pos x="T6" y="T7"/>
              </a:cxn>
              <a:cxn ang="0">
                <a:pos x="T8" y="T9"/>
              </a:cxn>
              <a:cxn ang="0">
                <a:pos x="T10" y="T11"/>
              </a:cxn>
            </a:cxnLst>
            <a:rect l="0" t="0" r="r" b="b"/>
            <a:pathLst>
              <a:path w="135" h="277">
                <a:moveTo>
                  <a:pt x="0" y="145"/>
                </a:moveTo>
                <a:lnTo>
                  <a:pt x="7" y="277"/>
                </a:lnTo>
                <a:lnTo>
                  <a:pt x="127" y="271"/>
                </a:lnTo>
                <a:lnTo>
                  <a:pt x="135" y="102"/>
                </a:lnTo>
                <a:lnTo>
                  <a:pt x="57" y="0"/>
                </a:lnTo>
                <a:lnTo>
                  <a:pt x="0" y="145"/>
                </a:ln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4" name="Freeform 91">
            <a:extLst>
              <a:ext uri="{FF2B5EF4-FFF2-40B4-BE49-F238E27FC236}">
                <a16:creationId xmlns:a16="http://schemas.microsoft.com/office/drawing/2014/main" id="{FABF096D-D240-41C7-94D7-E5950E0D2184}"/>
              </a:ext>
            </a:extLst>
          </p:cNvPr>
          <p:cNvSpPr>
            <a:spLocks/>
          </p:cNvSpPr>
          <p:nvPr/>
        </p:nvSpPr>
        <p:spPr bwMode="auto">
          <a:xfrm>
            <a:off x="2515565" y="3671360"/>
            <a:ext cx="72359" cy="160209"/>
          </a:xfrm>
          <a:custGeom>
            <a:avLst/>
            <a:gdLst>
              <a:gd name="T0" fmla="*/ 0 w 62"/>
              <a:gd name="T1" fmla="*/ 16 h 140"/>
              <a:gd name="T2" fmla="*/ 10 w 62"/>
              <a:gd name="T3" fmla="*/ 140 h 140"/>
              <a:gd name="T4" fmla="*/ 62 w 62"/>
              <a:gd name="T5" fmla="*/ 132 h 140"/>
              <a:gd name="T6" fmla="*/ 40 w 62"/>
              <a:gd name="T7" fmla="*/ 0 h 140"/>
              <a:gd name="T8" fmla="*/ 0 w 62"/>
              <a:gd name="T9" fmla="*/ 16 h 140"/>
            </a:gdLst>
            <a:ahLst/>
            <a:cxnLst>
              <a:cxn ang="0">
                <a:pos x="T0" y="T1"/>
              </a:cxn>
              <a:cxn ang="0">
                <a:pos x="T2" y="T3"/>
              </a:cxn>
              <a:cxn ang="0">
                <a:pos x="T4" y="T5"/>
              </a:cxn>
              <a:cxn ang="0">
                <a:pos x="T6" y="T7"/>
              </a:cxn>
              <a:cxn ang="0">
                <a:pos x="T8" y="T9"/>
              </a:cxn>
            </a:cxnLst>
            <a:rect l="0" t="0" r="r" b="b"/>
            <a:pathLst>
              <a:path w="62" h="140">
                <a:moveTo>
                  <a:pt x="0" y="16"/>
                </a:moveTo>
                <a:lnTo>
                  <a:pt x="10" y="140"/>
                </a:lnTo>
                <a:lnTo>
                  <a:pt x="62" y="132"/>
                </a:lnTo>
                <a:lnTo>
                  <a:pt x="40" y="0"/>
                </a:lnTo>
                <a:lnTo>
                  <a:pt x="0" y="16"/>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5" name="Freeform 92">
            <a:extLst>
              <a:ext uri="{FF2B5EF4-FFF2-40B4-BE49-F238E27FC236}">
                <a16:creationId xmlns:a16="http://schemas.microsoft.com/office/drawing/2014/main" id="{94AF936B-246B-4D92-909B-E14FBB9C0EA0}"/>
              </a:ext>
            </a:extLst>
          </p:cNvPr>
          <p:cNvSpPr>
            <a:spLocks/>
          </p:cNvSpPr>
          <p:nvPr/>
        </p:nvSpPr>
        <p:spPr bwMode="auto">
          <a:xfrm>
            <a:off x="2584527" y="3647430"/>
            <a:ext cx="72359" cy="168220"/>
          </a:xfrm>
          <a:custGeom>
            <a:avLst/>
            <a:gdLst>
              <a:gd name="T0" fmla="*/ 0 w 62"/>
              <a:gd name="T1" fmla="*/ 9 h 147"/>
              <a:gd name="T2" fmla="*/ 16 w 62"/>
              <a:gd name="T3" fmla="*/ 145 h 147"/>
              <a:gd name="T4" fmla="*/ 52 w 62"/>
              <a:gd name="T5" fmla="*/ 147 h 147"/>
              <a:gd name="T6" fmla="*/ 62 w 62"/>
              <a:gd name="T7" fmla="*/ 0 h 147"/>
              <a:gd name="T8" fmla="*/ 0 w 62"/>
              <a:gd name="T9" fmla="*/ 9 h 147"/>
            </a:gdLst>
            <a:ahLst/>
            <a:cxnLst>
              <a:cxn ang="0">
                <a:pos x="T0" y="T1"/>
              </a:cxn>
              <a:cxn ang="0">
                <a:pos x="T2" y="T3"/>
              </a:cxn>
              <a:cxn ang="0">
                <a:pos x="T4" y="T5"/>
              </a:cxn>
              <a:cxn ang="0">
                <a:pos x="T6" y="T7"/>
              </a:cxn>
              <a:cxn ang="0">
                <a:pos x="T8" y="T9"/>
              </a:cxn>
            </a:cxnLst>
            <a:rect l="0" t="0" r="r" b="b"/>
            <a:pathLst>
              <a:path w="62" h="147">
                <a:moveTo>
                  <a:pt x="0" y="9"/>
                </a:moveTo>
                <a:lnTo>
                  <a:pt x="16" y="145"/>
                </a:lnTo>
                <a:lnTo>
                  <a:pt x="52" y="147"/>
                </a:lnTo>
                <a:lnTo>
                  <a:pt x="62" y="0"/>
                </a:lnTo>
                <a:lnTo>
                  <a:pt x="0" y="9"/>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6" name="Freeform 93">
            <a:extLst>
              <a:ext uri="{FF2B5EF4-FFF2-40B4-BE49-F238E27FC236}">
                <a16:creationId xmlns:a16="http://schemas.microsoft.com/office/drawing/2014/main" id="{27B1733E-3CC1-422C-BB4F-444BD102B47E}"/>
              </a:ext>
            </a:extLst>
          </p:cNvPr>
          <p:cNvSpPr>
            <a:spLocks/>
          </p:cNvSpPr>
          <p:nvPr/>
        </p:nvSpPr>
        <p:spPr bwMode="auto">
          <a:xfrm>
            <a:off x="812560" y="2983074"/>
            <a:ext cx="1622991" cy="2637992"/>
          </a:xfrm>
          <a:custGeom>
            <a:avLst/>
            <a:gdLst>
              <a:gd name="T0" fmla="*/ 0 w 494"/>
              <a:gd name="T1" fmla="*/ 538 h 699"/>
              <a:gd name="T2" fmla="*/ 171 w 494"/>
              <a:gd name="T3" fmla="*/ 699 h 699"/>
              <a:gd name="T4" fmla="*/ 480 w 494"/>
              <a:gd name="T5" fmla="*/ 135 h 699"/>
              <a:gd name="T6" fmla="*/ 488 w 494"/>
              <a:gd name="T7" fmla="*/ 0 h 699"/>
              <a:gd name="T8" fmla="*/ 0 w 494"/>
              <a:gd name="T9" fmla="*/ 538 h 699"/>
              <a:gd name="connsiteX0" fmla="*/ 0 w 12281"/>
              <a:gd name="connsiteY0" fmla="*/ 7654 h 9957"/>
              <a:gd name="connsiteX1" fmla="*/ 3462 w 12281"/>
              <a:gd name="connsiteY1" fmla="*/ 9957 h 9957"/>
              <a:gd name="connsiteX2" fmla="*/ 9717 w 12281"/>
              <a:gd name="connsiteY2" fmla="*/ 1888 h 9957"/>
              <a:gd name="connsiteX3" fmla="*/ 12277 w 12281"/>
              <a:gd name="connsiteY3" fmla="*/ 0 h 9957"/>
              <a:gd name="connsiteX4" fmla="*/ 0 w 12281"/>
              <a:gd name="connsiteY4" fmla="*/ 7654 h 9957"/>
              <a:gd name="connsiteX0" fmla="*/ 0 w 9999"/>
              <a:gd name="connsiteY0" fmla="*/ 7687 h 10178"/>
              <a:gd name="connsiteX1" fmla="*/ 2819 w 9999"/>
              <a:gd name="connsiteY1" fmla="*/ 10000 h 10178"/>
              <a:gd name="connsiteX2" fmla="*/ 7424 w 9999"/>
              <a:gd name="connsiteY2" fmla="*/ 1940 h 10178"/>
              <a:gd name="connsiteX3" fmla="*/ 9997 w 9999"/>
              <a:gd name="connsiteY3" fmla="*/ 0 h 10178"/>
              <a:gd name="connsiteX4" fmla="*/ 0 w 9999"/>
              <a:gd name="connsiteY4" fmla="*/ 7687 h 10178"/>
              <a:gd name="connsiteX0" fmla="*/ 0 w 10000"/>
              <a:gd name="connsiteY0" fmla="*/ 7553 h 10000"/>
              <a:gd name="connsiteX1" fmla="*/ 2819 w 10000"/>
              <a:gd name="connsiteY1" fmla="*/ 9825 h 10000"/>
              <a:gd name="connsiteX2" fmla="*/ 7425 w 10000"/>
              <a:gd name="connsiteY2" fmla="*/ 1906 h 10000"/>
              <a:gd name="connsiteX3" fmla="*/ 9998 w 10000"/>
              <a:gd name="connsiteY3" fmla="*/ 0 h 10000"/>
              <a:gd name="connsiteX4" fmla="*/ 0 w 10000"/>
              <a:gd name="connsiteY4" fmla="*/ 7553 h 10000"/>
              <a:gd name="connsiteX0" fmla="*/ 0 w 10000"/>
              <a:gd name="connsiteY0" fmla="*/ 7553 h 10000"/>
              <a:gd name="connsiteX1" fmla="*/ 2819 w 10000"/>
              <a:gd name="connsiteY1" fmla="*/ 9825 h 10000"/>
              <a:gd name="connsiteX2" fmla="*/ 7425 w 10000"/>
              <a:gd name="connsiteY2" fmla="*/ 1906 h 10000"/>
              <a:gd name="connsiteX3" fmla="*/ 9998 w 10000"/>
              <a:gd name="connsiteY3" fmla="*/ 0 h 10000"/>
              <a:gd name="connsiteX4" fmla="*/ 0 w 10000"/>
              <a:gd name="connsiteY4" fmla="*/ 7553 h 10000"/>
              <a:gd name="connsiteX0" fmla="*/ 0 w 10000"/>
              <a:gd name="connsiteY0" fmla="*/ 7553 h 10000"/>
              <a:gd name="connsiteX1" fmla="*/ 2819 w 10000"/>
              <a:gd name="connsiteY1" fmla="*/ 9825 h 10000"/>
              <a:gd name="connsiteX2" fmla="*/ 7425 w 10000"/>
              <a:gd name="connsiteY2" fmla="*/ 1906 h 10000"/>
              <a:gd name="connsiteX3" fmla="*/ 9998 w 10000"/>
              <a:gd name="connsiteY3" fmla="*/ 0 h 10000"/>
              <a:gd name="connsiteX4" fmla="*/ 0 w 10000"/>
              <a:gd name="connsiteY4" fmla="*/ 7553 h 10000"/>
              <a:gd name="connsiteX0" fmla="*/ 555 w 10555"/>
              <a:gd name="connsiteY0" fmla="*/ 7553 h 7559"/>
              <a:gd name="connsiteX1" fmla="*/ 391 w 10555"/>
              <a:gd name="connsiteY1" fmla="*/ 6392 h 7559"/>
              <a:gd name="connsiteX2" fmla="*/ 7980 w 10555"/>
              <a:gd name="connsiteY2" fmla="*/ 1906 h 7559"/>
              <a:gd name="connsiteX3" fmla="*/ 10553 w 10555"/>
              <a:gd name="connsiteY3" fmla="*/ 0 h 7559"/>
              <a:gd name="connsiteX4" fmla="*/ 555 w 10555"/>
              <a:gd name="connsiteY4" fmla="*/ 7553 h 7559"/>
              <a:gd name="connsiteX0" fmla="*/ 2380 w 9747"/>
              <a:gd name="connsiteY0" fmla="*/ 13171 h 13172"/>
              <a:gd name="connsiteX1" fmla="*/ 117 w 9747"/>
              <a:gd name="connsiteY1" fmla="*/ 8456 h 13172"/>
              <a:gd name="connsiteX2" fmla="*/ 7307 w 9747"/>
              <a:gd name="connsiteY2" fmla="*/ 2521 h 13172"/>
              <a:gd name="connsiteX3" fmla="*/ 9745 w 9747"/>
              <a:gd name="connsiteY3" fmla="*/ 0 h 13172"/>
              <a:gd name="connsiteX4" fmla="*/ 2380 w 9747"/>
              <a:gd name="connsiteY4" fmla="*/ 13171 h 13172"/>
              <a:gd name="connsiteX0" fmla="*/ 1426 w 8984"/>
              <a:gd name="connsiteY0" fmla="*/ 9999 h 9999"/>
              <a:gd name="connsiteX1" fmla="*/ 158 w 8984"/>
              <a:gd name="connsiteY1" fmla="*/ 6032 h 9999"/>
              <a:gd name="connsiteX2" fmla="*/ 6481 w 8984"/>
              <a:gd name="connsiteY2" fmla="*/ 1914 h 9999"/>
              <a:gd name="connsiteX3" fmla="*/ 8982 w 8984"/>
              <a:gd name="connsiteY3" fmla="*/ 0 h 9999"/>
              <a:gd name="connsiteX4" fmla="*/ 1426 w 8984"/>
              <a:gd name="connsiteY4" fmla="*/ 9999 h 9999"/>
              <a:gd name="connsiteX0" fmla="*/ 2344 w 10758"/>
              <a:gd name="connsiteY0" fmla="*/ 10000 h 10000"/>
              <a:gd name="connsiteX1" fmla="*/ 933 w 10758"/>
              <a:gd name="connsiteY1" fmla="*/ 6033 h 10000"/>
              <a:gd name="connsiteX2" fmla="*/ 7971 w 10758"/>
              <a:gd name="connsiteY2" fmla="*/ 1914 h 10000"/>
              <a:gd name="connsiteX3" fmla="*/ 10755 w 10758"/>
              <a:gd name="connsiteY3" fmla="*/ 0 h 10000"/>
              <a:gd name="connsiteX4" fmla="*/ 2344 w 10758"/>
              <a:gd name="connsiteY4" fmla="*/ 10000 h 10000"/>
              <a:gd name="connsiteX0" fmla="*/ 715 w 9129"/>
              <a:gd name="connsiteY0" fmla="*/ 10000 h 10000"/>
              <a:gd name="connsiteX1" fmla="*/ 1299 w 9129"/>
              <a:gd name="connsiteY1" fmla="*/ 6852 h 10000"/>
              <a:gd name="connsiteX2" fmla="*/ 6342 w 9129"/>
              <a:gd name="connsiteY2" fmla="*/ 1914 h 10000"/>
              <a:gd name="connsiteX3" fmla="*/ 9126 w 9129"/>
              <a:gd name="connsiteY3" fmla="*/ 0 h 10000"/>
              <a:gd name="connsiteX4" fmla="*/ 715 w 9129"/>
              <a:gd name="connsiteY4" fmla="*/ 10000 h 10000"/>
              <a:gd name="connsiteX0" fmla="*/ 0 w 9218"/>
              <a:gd name="connsiteY0" fmla="*/ 10000 h 10001"/>
              <a:gd name="connsiteX1" fmla="*/ 640 w 9218"/>
              <a:gd name="connsiteY1" fmla="*/ 6852 h 10001"/>
              <a:gd name="connsiteX2" fmla="*/ 6935 w 9218"/>
              <a:gd name="connsiteY2" fmla="*/ 2690 h 10001"/>
              <a:gd name="connsiteX3" fmla="*/ 9214 w 9218"/>
              <a:gd name="connsiteY3" fmla="*/ 0 h 10001"/>
              <a:gd name="connsiteX4" fmla="*/ 0 w 9218"/>
              <a:gd name="connsiteY4" fmla="*/ 10000 h 10001"/>
              <a:gd name="connsiteX0" fmla="*/ 0 w 10000"/>
              <a:gd name="connsiteY0" fmla="*/ 9999 h 10000"/>
              <a:gd name="connsiteX1" fmla="*/ 694 w 10000"/>
              <a:gd name="connsiteY1" fmla="*/ 6851 h 10000"/>
              <a:gd name="connsiteX2" fmla="*/ 7523 w 10000"/>
              <a:gd name="connsiteY2" fmla="*/ 2690 h 10000"/>
              <a:gd name="connsiteX3" fmla="*/ 9996 w 10000"/>
              <a:gd name="connsiteY3" fmla="*/ 0 h 10000"/>
              <a:gd name="connsiteX4" fmla="*/ 0 w 10000"/>
              <a:gd name="connsiteY4" fmla="*/ 9999 h 10000"/>
              <a:gd name="connsiteX0" fmla="*/ 0 w 10000"/>
              <a:gd name="connsiteY0" fmla="*/ 9999 h 10000"/>
              <a:gd name="connsiteX1" fmla="*/ 555 w 10000"/>
              <a:gd name="connsiteY1" fmla="*/ 6765 h 10000"/>
              <a:gd name="connsiteX2" fmla="*/ 7523 w 10000"/>
              <a:gd name="connsiteY2" fmla="*/ 2690 h 10000"/>
              <a:gd name="connsiteX3" fmla="*/ 9996 w 10000"/>
              <a:gd name="connsiteY3" fmla="*/ 0 h 10000"/>
              <a:gd name="connsiteX4" fmla="*/ 0 w 10000"/>
              <a:gd name="connsiteY4" fmla="*/ 9999 h 10000"/>
              <a:gd name="connsiteX0" fmla="*/ 396 w 10396"/>
              <a:gd name="connsiteY0" fmla="*/ 9999 h 9999"/>
              <a:gd name="connsiteX1" fmla="*/ 951 w 10396"/>
              <a:gd name="connsiteY1" fmla="*/ 6765 h 9999"/>
              <a:gd name="connsiteX2" fmla="*/ 7919 w 10396"/>
              <a:gd name="connsiteY2" fmla="*/ 2690 h 9999"/>
              <a:gd name="connsiteX3" fmla="*/ 10392 w 10396"/>
              <a:gd name="connsiteY3" fmla="*/ 0 h 9999"/>
              <a:gd name="connsiteX4" fmla="*/ 396 w 10396"/>
              <a:gd name="connsiteY4" fmla="*/ 9999 h 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6" h="9999">
                <a:moveTo>
                  <a:pt x="396" y="9999"/>
                </a:moveTo>
                <a:cubicBezTo>
                  <a:pt x="1370" y="10055"/>
                  <a:pt x="-1349" y="5483"/>
                  <a:pt x="951" y="6765"/>
                </a:cubicBezTo>
                <a:cubicBezTo>
                  <a:pt x="2478" y="7616"/>
                  <a:pt x="6433" y="6242"/>
                  <a:pt x="7919" y="2690"/>
                </a:cubicBezTo>
                <a:cubicBezTo>
                  <a:pt x="8109" y="2039"/>
                  <a:pt x="10518" y="538"/>
                  <a:pt x="10392" y="0"/>
                </a:cubicBezTo>
                <a:cubicBezTo>
                  <a:pt x="8482" y="4708"/>
                  <a:pt x="7349" y="8779"/>
                  <a:pt x="396" y="9999"/>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7" name="Freeform 94">
            <a:extLst>
              <a:ext uri="{FF2B5EF4-FFF2-40B4-BE49-F238E27FC236}">
                <a16:creationId xmlns:a16="http://schemas.microsoft.com/office/drawing/2014/main" id="{50D42684-2971-47CB-951D-9ABEBBBCF5C5}"/>
              </a:ext>
            </a:extLst>
          </p:cNvPr>
          <p:cNvSpPr>
            <a:spLocks/>
          </p:cNvSpPr>
          <p:nvPr/>
        </p:nvSpPr>
        <p:spPr bwMode="auto">
          <a:xfrm>
            <a:off x="2579033" y="2952335"/>
            <a:ext cx="1827273" cy="2700816"/>
          </a:xfrm>
          <a:custGeom>
            <a:avLst/>
            <a:gdLst>
              <a:gd name="T0" fmla="*/ 0 w 438"/>
              <a:gd name="T1" fmla="*/ 0 h 699"/>
              <a:gd name="T2" fmla="*/ 438 w 438"/>
              <a:gd name="T3" fmla="*/ 606 h 699"/>
              <a:gd name="T4" fmla="*/ 320 w 438"/>
              <a:gd name="T5" fmla="*/ 699 h 699"/>
              <a:gd name="T6" fmla="*/ 0 w 438"/>
              <a:gd name="T7" fmla="*/ 0 h 699"/>
              <a:gd name="connsiteX0" fmla="*/ 0 w 13025"/>
              <a:gd name="connsiteY0" fmla="*/ 0 h 10790"/>
              <a:gd name="connsiteX1" fmla="*/ 13025 w 13025"/>
              <a:gd name="connsiteY1" fmla="*/ 9460 h 10790"/>
              <a:gd name="connsiteX2" fmla="*/ 10331 w 13025"/>
              <a:gd name="connsiteY2" fmla="*/ 10790 h 10790"/>
              <a:gd name="connsiteX3" fmla="*/ 0 w 13025"/>
              <a:gd name="connsiteY3" fmla="*/ 0 h 10790"/>
              <a:gd name="connsiteX0" fmla="*/ 0 w 13025"/>
              <a:gd name="connsiteY0" fmla="*/ 0 h 10790"/>
              <a:gd name="connsiteX1" fmla="*/ 13025 w 13025"/>
              <a:gd name="connsiteY1" fmla="*/ 9460 h 10790"/>
              <a:gd name="connsiteX2" fmla="*/ 10331 w 13025"/>
              <a:gd name="connsiteY2" fmla="*/ 10790 h 10790"/>
              <a:gd name="connsiteX3" fmla="*/ 0 w 13025"/>
              <a:gd name="connsiteY3" fmla="*/ 0 h 10790"/>
              <a:gd name="connsiteX0" fmla="*/ 3 w 13028"/>
              <a:gd name="connsiteY0" fmla="*/ 0 h 10790"/>
              <a:gd name="connsiteX1" fmla="*/ 13028 w 13028"/>
              <a:gd name="connsiteY1" fmla="*/ 9460 h 10790"/>
              <a:gd name="connsiteX2" fmla="*/ 10334 w 13028"/>
              <a:gd name="connsiteY2" fmla="*/ 10790 h 10790"/>
              <a:gd name="connsiteX3" fmla="*/ 3 w 13028"/>
              <a:gd name="connsiteY3" fmla="*/ 0 h 10790"/>
              <a:gd name="connsiteX0" fmla="*/ 3 w 12602"/>
              <a:gd name="connsiteY0" fmla="*/ 0 h 10790"/>
              <a:gd name="connsiteX1" fmla="*/ 12602 w 12602"/>
              <a:gd name="connsiteY1" fmla="*/ 8473 h 10790"/>
              <a:gd name="connsiteX2" fmla="*/ 10334 w 12602"/>
              <a:gd name="connsiteY2" fmla="*/ 10790 h 10790"/>
              <a:gd name="connsiteX3" fmla="*/ 3 w 12602"/>
              <a:gd name="connsiteY3" fmla="*/ 0 h 10790"/>
              <a:gd name="connsiteX0" fmla="*/ 3 w 12766"/>
              <a:gd name="connsiteY0" fmla="*/ 0 h 10790"/>
              <a:gd name="connsiteX1" fmla="*/ 12602 w 12766"/>
              <a:gd name="connsiteY1" fmla="*/ 8473 h 10790"/>
              <a:gd name="connsiteX2" fmla="*/ 10334 w 12766"/>
              <a:gd name="connsiteY2" fmla="*/ 10790 h 10790"/>
              <a:gd name="connsiteX3" fmla="*/ 3 w 12766"/>
              <a:gd name="connsiteY3" fmla="*/ 0 h 10790"/>
              <a:gd name="connsiteX0" fmla="*/ 3 w 12815"/>
              <a:gd name="connsiteY0" fmla="*/ 0 h 10790"/>
              <a:gd name="connsiteX1" fmla="*/ 12602 w 12815"/>
              <a:gd name="connsiteY1" fmla="*/ 8473 h 10790"/>
              <a:gd name="connsiteX2" fmla="*/ 10334 w 12815"/>
              <a:gd name="connsiteY2" fmla="*/ 10790 h 10790"/>
              <a:gd name="connsiteX3" fmla="*/ 3 w 12815"/>
              <a:gd name="connsiteY3" fmla="*/ 0 h 10790"/>
              <a:gd name="connsiteX0" fmla="*/ 3 w 12653"/>
              <a:gd name="connsiteY0" fmla="*/ 0 h 10790"/>
              <a:gd name="connsiteX1" fmla="*/ 12602 w 12653"/>
              <a:gd name="connsiteY1" fmla="*/ 8473 h 10790"/>
              <a:gd name="connsiteX2" fmla="*/ 10334 w 12653"/>
              <a:gd name="connsiteY2" fmla="*/ 10790 h 10790"/>
              <a:gd name="connsiteX3" fmla="*/ 3 w 12653"/>
              <a:gd name="connsiteY3" fmla="*/ 0 h 10790"/>
              <a:gd name="connsiteX0" fmla="*/ 3 w 12682"/>
              <a:gd name="connsiteY0" fmla="*/ 0 h 10790"/>
              <a:gd name="connsiteX1" fmla="*/ 12602 w 12682"/>
              <a:gd name="connsiteY1" fmla="*/ 8473 h 10790"/>
              <a:gd name="connsiteX2" fmla="*/ 10334 w 12682"/>
              <a:gd name="connsiteY2" fmla="*/ 10790 h 10790"/>
              <a:gd name="connsiteX3" fmla="*/ 3 w 12682"/>
              <a:gd name="connsiteY3" fmla="*/ 0 h 10790"/>
              <a:gd name="connsiteX0" fmla="*/ 3 w 12623"/>
              <a:gd name="connsiteY0" fmla="*/ 0 h 10790"/>
              <a:gd name="connsiteX1" fmla="*/ 12602 w 12623"/>
              <a:gd name="connsiteY1" fmla="*/ 8473 h 10790"/>
              <a:gd name="connsiteX2" fmla="*/ 10334 w 12623"/>
              <a:gd name="connsiteY2" fmla="*/ 10790 h 10790"/>
              <a:gd name="connsiteX3" fmla="*/ 3 w 12623"/>
              <a:gd name="connsiteY3" fmla="*/ 0 h 10790"/>
              <a:gd name="connsiteX0" fmla="*/ 3 w 13022"/>
              <a:gd name="connsiteY0" fmla="*/ 0 h 10790"/>
              <a:gd name="connsiteX1" fmla="*/ 12602 w 13022"/>
              <a:gd name="connsiteY1" fmla="*/ 8473 h 10790"/>
              <a:gd name="connsiteX2" fmla="*/ 10334 w 13022"/>
              <a:gd name="connsiteY2" fmla="*/ 10790 h 10790"/>
              <a:gd name="connsiteX3" fmla="*/ 3 w 13022"/>
              <a:gd name="connsiteY3" fmla="*/ 0 h 10790"/>
              <a:gd name="connsiteX0" fmla="*/ 3 w 12602"/>
              <a:gd name="connsiteY0" fmla="*/ 0 h 10790"/>
              <a:gd name="connsiteX1" fmla="*/ 12602 w 12602"/>
              <a:gd name="connsiteY1" fmla="*/ 8473 h 10790"/>
              <a:gd name="connsiteX2" fmla="*/ 10334 w 12602"/>
              <a:gd name="connsiteY2" fmla="*/ 10790 h 10790"/>
              <a:gd name="connsiteX3" fmla="*/ 3 w 12602"/>
              <a:gd name="connsiteY3" fmla="*/ 0 h 10790"/>
            </a:gdLst>
            <a:ahLst/>
            <a:cxnLst>
              <a:cxn ang="0">
                <a:pos x="connsiteX0" y="connsiteY0"/>
              </a:cxn>
              <a:cxn ang="0">
                <a:pos x="connsiteX1" y="connsiteY1"/>
              </a:cxn>
              <a:cxn ang="0">
                <a:pos x="connsiteX2" y="connsiteY2"/>
              </a:cxn>
              <a:cxn ang="0">
                <a:pos x="connsiteX3" y="connsiteY3"/>
              </a:cxn>
            </a:cxnLst>
            <a:rect l="l" t="t" r="r" b="b"/>
            <a:pathLst>
              <a:path w="12602" h="10790">
                <a:moveTo>
                  <a:pt x="3" y="0"/>
                </a:moveTo>
                <a:cubicBezTo>
                  <a:pt x="4245" y="5205"/>
                  <a:pt x="12602" y="8473"/>
                  <a:pt x="12602" y="8473"/>
                </a:cubicBezTo>
                <a:cubicBezTo>
                  <a:pt x="12136" y="7854"/>
                  <a:pt x="11364" y="10419"/>
                  <a:pt x="10334" y="10790"/>
                </a:cubicBezTo>
                <a:cubicBezTo>
                  <a:pt x="5471" y="7471"/>
                  <a:pt x="-154" y="3520"/>
                  <a:pt x="3"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8" name="Freeform 95">
            <a:extLst>
              <a:ext uri="{FF2B5EF4-FFF2-40B4-BE49-F238E27FC236}">
                <a16:creationId xmlns:a16="http://schemas.microsoft.com/office/drawing/2014/main" id="{50F9F173-5ECE-4920-9C9F-2F91F781ED9B}"/>
              </a:ext>
            </a:extLst>
          </p:cNvPr>
          <p:cNvSpPr>
            <a:spLocks/>
          </p:cNvSpPr>
          <p:nvPr/>
        </p:nvSpPr>
        <p:spPr bwMode="auto">
          <a:xfrm>
            <a:off x="2766188" y="2458905"/>
            <a:ext cx="1203888" cy="1490695"/>
          </a:xfrm>
          <a:custGeom>
            <a:avLst/>
            <a:gdLst>
              <a:gd name="T0" fmla="*/ 0 w 364"/>
              <a:gd name="T1" fmla="*/ 0 h 416"/>
              <a:gd name="T2" fmla="*/ 364 w 364"/>
              <a:gd name="T3" fmla="*/ 416 h 416"/>
              <a:gd name="T4" fmla="*/ 0 w 364"/>
              <a:gd name="T5" fmla="*/ 0 h 416"/>
            </a:gdLst>
            <a:ahLst/>
            <a:cxnLst>
              <a:cxn ang="0">
                <a:pos x="T0" y="T1"/>
              </a:cxn>
              <a:cxn ang="0">
                <a:pos x="T2" y="T3"/>
              </a:cxn>
              <a:cxn ang="0">
                <a:pos x="T4" y="T5"/>
              </a:cxn>
            </a:cxnLst>
            <a:rect l="0" t="0" r="r" b="b"/>
            <a:pathLst>
              <a:path w="364" h="416">
                <a:moveTo>
                  <a:pt x="0" y="0"/>
                </a:moveTo>
                <a:cubicBezTo>
                  <a:pt x="15" y="111"/>
                  <a:pt x="125" y="332"/>
                  <a:pt x="364" y="416"/>
                </a:cubicBezTo>
                <a:cubicBezTo>
                  <a:pt x="172" y="290"/>
                  <a:pt x="51" y="133"/>
                  <a:pt x="0"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6" name="Group 5">
            <a:extLst>
              <a:ext uri="{FF2B5EF4-FFF2-40B4-BE49-F238E27FC236}">
                <a16:creationId xmlns:a16="http://schemas.microsoft.com/office/drawing/2014/main" id="{35141D00-DCBA-46B5-A1B7-18381FB97717}"/>
              </a:ext>
            </a:extLst>
          </p:cNvPr>
          <p:cNvGrpSpPr/>
          <p:nvPr/>
        </p:nvGrpSpPr>
        <p:grpSpPr>
          <a:xfrm>
            <a:off x="3932790" y="2591623"/>
            <a:ext cx="2916729" cy="3948121"/>
            <a:chOff x="2740426" y="2083721"/>
            <a:chExt cx="2530605" cy="3417158"/>
          </a:xfrm>
        </p:grpSpPr>
        <p:sp>
          <p:nvSpPr>
            <p:cNvPr id="286" name="Freeform: Shape 285">
              <a:extLst>
                <a:ext uri="{FF2B5EF4-FFF2-40B4-BE49-F238E27FC236}">
                  <a16:creationId xmlns:a16="http://schemas.microsoft.com/office/drawing/2014/main" id="{6E705001-5CC4-42B7-8D01-696544D373F7}"/>
                </a:ext>
              </a:extLst>
            </p:cNvPr>
            <p:cNvSpPr/>
            <p:nvPr/>
          </p:nvSpPr>
          <p:spPr>
            <a:xfrm rot="552407">
              <a:off x="3423106" y="5376806"/>
              <a:ext cx="299545" cy="124073"/>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grpSp>
          <p:nvGrpSpPr>
            <p:cNvPr id="4" name="Group 3">
              <a:extLst>
                <a:ext uri="{FF2B5EF4-FFF2-40B4-BE49-F238E27FC236}">
                  <a16:creationId xmlns:a16="http://schemas.microsoft.com/office/drawing/2014/main" id="{9825B4C0-ECD5-42B5-822F-E7A68DF5CAC2}"/>
                </a:ext>
              </a:extLst>
            </p:cNvPr>
            <p:cNvGrpSpPr/>
            <p:nvPr/>
          </p:nvGrpSpPr>
          <p:grpSpPr>
            <a:xfrm>
              <a:off x="2740426" y="2083721"/>
              <a:ext cx="2530605" cy="3416286"/>
              <a:chOff x="2240094" y="2739329"/>
              <a:chExt cx="2530605" cy="3416286"/>
            </a:xfrm>
          </p:grpSpPr>
          <p:pic>
            <p:nvPicPr>
              <p:cNvPr id="284" name="Graphic 283" descr="Muscular arm">
                <a:extLst>
                  <a:ext uri="{FF2B5EF4-FFF2-40B4-BE49-F238E27FC236}">
                    <a16:creationId xmlns:a16="http://schemas.microsoft.com/office/drawing/2014/main" id="{017E0C33-0F16-4AE1-A1DD-8C560C6CB4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37437">
                <a:off x="3833125" y="3727948"/>
                <a:ext cx="689353" cy="689353"/>
              </a:xfrm>
              <a:prstGeom prst="rect">
                <a:avLst/>
              </a:prstGeom>
            </p:spPr>
          </p:pic>
          <p:pic>
            <p:nvPicPr>
              <p:cNvPr id="285" name="Graphic 284" descr="Muscular arm">
                <a:extLst>
                  <a:ext uri="{FF2B5EF4-FFF2-40B4-BE49-F238E27FC236}">
                    <a16:creationId xmlns:a16="http://schemas.microsoft.com/office/drawing/2014/main" id="{2F132116-9A1C-4764-9921-536B4368C0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19424" flipH="1">
                <a:off x="2240094" y="3715641"/>
                <a:ext cx="689353" cy="689353"/>
              </a:xfrm>
              <a:prstGeom prst="rect">
                <a:avLst/>
              </a:prstGeom>
            </p:spPr>
          </p:pic>
          <p:grpSp>
            <p:nvGrpSpPr>
              <p:cNvPr id="231" name="Group 230">
                <a:extLst>
                  <a:ext uri="{FF2B5EF4-FFF2-40B4-BE49-F238E27FC236}">
                    <a16:creationId xmlns:a16="http://schemas.microsoft.com/office/drawing/2014/main" id="{E9BC677B-1ABB-4445-B3DA-8B243FC52391}"/>
                  </a:ext>
                </a:extLst>
              </p:cNvPr>
              <p:cNvGrpSpPr/>
              <p:nvPr/>
            </p:nvGrpSpPr>
            <p:grpSpPr>
              <a:xfrm>
                <a:off x="2553142" y="2739329"/>
                <a:ext cx="2217557" cy="3416286"/>
                <a:chOff x="1248664" y="2677256"/>
                <a:chExt cx="2742425" cy="3852201"/>
              </a:xfrm>
            </p:grpSpPr>
            <p:grpSp>
              <p:nvGrpSpPr>
                <p:cNvPr id="236" name="Group 235">
                  <a:extLst>
                    <a:ext uri="{FF2B5EF4-FFF2-40B4-BE49-F238E27FC236}">
                      <a16:creationId xmlns:a16="http://schemas.microsoft.com/office/drawing/2014/main" id="{3559898B-3449-49B2-AEF8-7EC0C8B1E3B6}"/>
                    </a:ext>
                  </a:extLst>
                </p:cNvPr>
                <p:cNvGrpSpPr/>
                <p:nvPr/>
              </p:nvGrpSpPr>
              <p:grpSpPr>
                <a:xfrm rot="21047593" flipH="1">
                  <a:off x="1689314" y="2677256"/>
                  <a:ext cx="2301775" cy="3804545"/>
                  <a:chOff x="7808492" y="2482610"/>
                  <a:chExt cx="2770052" cy="4881467"/>
                </a:xfrm>
              </p:grpSpPr>
              <p:sp>
                <p:nvSpPr>
                  <p:cNvPr id="252" name="Freeform: Shape 251">
                    <a:extLst>
                      <a:ext uri="{FF2B5EF4-FFF2-40B4-BE49-F238E27FC236}">
                        <a16:creationId xmlns:a16="http://schemas.microsoft.com/office/drawing/2014/main" id="{45F759EF-B2A1-4969-944F-16D337523650}"/>
                      </a:ext>
                    </a:extLst>
                  </p:cNvPr>
                  <p:cNvSpPr/>
                  <p:nvPr/>
                </p:nvSpPr>
                <p:spPr>
                  <a:xfrm rot="305094">
                    <a:off x="10000876" y="5309830"/>
                    <a:ext cx="571417"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253" name="Freeform: Shape 252">
                    <a:extLst>
                      <a:ext uri="{FF2B5EF4-FFF2-40B4-BE49-F238E27FC236}">
                        <a16:creationId xmlns:a16="http://schemas.microsoft.com/office/drawing/2014/main" id="{A5E999C5-FF96-4A9E-AC0A-A4B517019115}"/>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255" name="Freeform: Shape 254">
                    <a:extLst>
                      <a:ext uri="{FF2B5EF4-FFF2-40B4-BE49-F238E27FC236}">
                        <a16:creationId xmlns:a16="http://schemas.microsoft.com/office/drawing/2014/main" id="{9AADB2AF-9FB4-4316-869E-6C90E81CE4C6}"/>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256" name="Freeform: Shape 255">
                    <a:extLst>
                      <a:ext uri="{FF2B5EF4-FFF2-40B4-BE49-F238E27FC236}">
                        <a16:creationId xmlns:a16="http://schemas.microsoft.com/office/drawing/2014/main" id="{D744CE70-5A1A-45D9-9829-41680A39EC01}"/>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57" name="Freeform: Shape 256">
                    <a:extLst>
                      <a:ext uri="{FF2B5EF4-FFF2-40B4-BE49-F238E27FC236}">
                        <a16:creationId xmlns:a16="http://schemas.microsoft.com/office/drawing/2014/main" id="{A7FEFAD5-203E-49D5-8037-EB2B76592E9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58" name="Freeform: Shape 257">
                    <a:extLst>
                      <a:ext uri="{FF2B5EF4-FFF2-40B4-BE49-F238E27FC236}">
                        <a16:creationId xmlns:a16="http://schemas.microsoft.com/office/drawing/2014/main" id="{B3520633-355F-4876-A32A-74CCDFB5B4E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259" name="Freeform: Shape 258">
                    <a:extLst>
                      <a:ext uri="{FF2B5EF4-FFF2-40B4-BE49-F238E27FC236}">
                        <a16:creationId xmlns:a16="http://schemas.microsoft.com/office/drawing/2014/main" id="{2107F616-B4B5-4DF3-A723-FC1EF575D860}"/>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0" name="Freeform: Shape 259">
                    <a:extLst>
                      <a:ext uri="{FF2B5EF4-FFF2-40B4-BE49-F238E27FC236}">
                        <a16:creationId xmlns:a16="http://schemas.microsoft.com/office/drawing/2014/main" id="{6EBCB857-4BB6-42E5-9EE3-067EF1B47399}"/>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1" name="Freeform: Shape 260">
                    <a:extLst>
                      <a:ext uri="{FF2B5EF4-FFF2-40B4-BE49-F238E27FC236}">
                        <a16:creationId xmlns:a16="http://schemas.microsoft.com/office/drawing/2014/main" id="{77D894DD-37D2-448F-9949-23EE06EC1CC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2" name="Freeform: Shape 261">
                    <a:extLst>
                      <a:ext uri="{FF2B5EF4-FFF2-40B4-BE49-F238E27FC236}">
                        <a16:creationId xmlns:a16="http://schemas.microsoft.com/office/drawing/2014/main" id="{287651DF-85D0-4989-A6C8-72048C49F6D9}"/>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263" name="Freeform: Shape 262">
                    <a:extLst>
                      <a:ext uri="{FF2B5EF4-FFF2-40B4-BE49-F238E27FC236}">
                        <a16:creationId xmlns:a16="http://schemas.microsoft.com/office/drawing/2014/main" id="{A22F26C2-3F8D-454A-9F3C-F1E2411E8AC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264" name="Freeform: Shape 263">
                    <a:extLst>
                      <a:ext uri="{FF2B5EF4-FFF2-40B4-BE49-F238E27FC236}">
                        <a16:creationId xmlns:a16="http://schemas.microsoft.com/office/drawing/2014/main" id="{2F05404A-F068-4AEA-9E1E-C764CEC0081F}"/>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5" name="Freeform: Shape 264">
                    <a:extLst>
                      <a:ext uri="{FF2B5EF4-FFF2-40B4-BE49-F238E27FC236}">
                        <a16:creationId xmlns:a16="http://schemas.microsoft.com/office/drawing/2014/main" id="{DF07E9EC-CFB7-4357-8DBC-C1CB17052E64}"/>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266" name="Freeform: Shape 265">
                    <a:extLst>
                      <a:ext uri="{FF2B5EF4-FFF2-40B4-BE49-F238E27FC236}">
                        <a16:creationId xmlns:a16="http://schemas.microsoft.com/office/drawing/2014/main" id="{7F18F5A8-8722-49FE-9B9C-3C3F669A8D8A}"/>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267" name="Freeform: Shape 266">
                    <a:extLst>
                      <a:ext uri="{FF2B5EF4-FFF2-40B4-BE49-F238E27FC236}">
                        <a16:creationId xmlns:a16="http://schemas.microsoft.com/office/drawing/2014/main" id="{4552FEB6-6E5B-4ECE-890E-E0D30E78544A}"/>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268" name="Freeform: Shape 267">
                    <a:extLst>
                      <a:ext uri="{FF2B5EF4-FFF2-40B4-BE49-F238E27FC236}">
                        <a16:creationId xmlns:a16="http://schemas.microsoft.com/office/drawing/2014/main" id="{89F7A63F-FB82-4DE6-AC48-2150D948E82A}"/>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269" name="Freeform: Shape 268">
                    <a:extLst>
                      <a:ext uri="{FF2B5EF4-FFF2-40B4-BE49-F238E27FC236}">
                        <a16:creationId xmlns:a16="http://schemas.microsoft.com/office/drawing/2014/main" id="{19328963-33B5-4C83-87C2-D7D4300F365D}"/>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270" name="Freeform: Shape 269">
                    <a:extLst>
                      <a:ext uri="{FF2B5EF4-FFF2-40B4-BE49-F238E27FC236}">
                        <a16:creationId xmlns:a16="http://schemas.microsoft.com/office/drawing/2014/main" id="{8F7A95D0-23D9-43AD-A1A7-05F542C84802}"/>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271" name="Freeform: Shape 270">
                    <a:extLst>
                      <a:ext uri="{FF2B5EF4-FFF2-40B4-BE49-F238E27FC236}">
                        <a16:creationId xmlns:a16="http://schemas.microsoft.com/office/drawing/2014/main" id="{943473E6-7134-4E7B-8A42-35609D3B97A0}"/>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272" name="Freeform: Shape 271">
                    <a:extLst>
                      <a:ext uri="{FF2B5EF4-FFF2-40B4-BE49-F238E27FC236}">
                        <a16:creationId xmlns:a16="http://schemas.microsoft.com/office/drawing/2014/main" id="{EA48F9DB-BA82-47C1-A632-DE6C1E8A45E8}"/>
                      </a:ext>
                    </a:extLst>
                  </p:cNvPr>
                  <p:cNvSpPr/>
                  <p:nvPr/>
                </p:nvSpPr>
                <p:spPr>
                  <a:xfrm rot="20770689">
                    <a:off x="9726639" y="5379582"/>
                    <a:ext cx="297954"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273" name="Freeform: Shape 272">
                    <a:extLst>
                      <a:ext uri="{FF2B5EF4-FFF2-40B4-BE49-F238E27FC236}">
                        <a16:creationId xmlns:a16="http://schemas.microsoft.com/office/drawing/2014/main" id="{5409F5CE-390E-424E-8A65-A5FA6E28A3E2}"/>
                      </a:ext>
                    </a:extLst>
                  </p:cNvPr>
                  <p:cNvSpPr/>
                  <p:nvPr/>
                </p:nvSpPr>
                <p:spPr>
                  <a:xfrm>
                    <a:off x="9568042" y="7161906"/>
                    <a:ext cx="445807" cy="202171"/>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274" name="Freeform: Shape 273">
                    <a:extLst>
                      <a:ext uri="{FF2B5EF4-FFF2-40B4-BE49-F238E27FC236}">
                        <a16:creationId xmlns:a16="http://schemas.microsoft.com/office/drawing/2014/main" id="{45B5F233-7E3E-4D42-BE21-D9424B2D4BC0}"/>
                      </a:ext>
                    </a:extLst>
                  </p:cNvPr>
                  <p:cNvSpPr/>
                  <p:nvPr/>
                </p:nvSpPr>
                <p:spPr>
                  <a:xfrm>
                    <a:off x="10415964" y="6523311"/>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275" name="Freeform: Shape 274">
                    <a:extLst>
                      <a:ext uri="{FF2B5EF4-FFF2-40B4-BE49-F238E27FC236}">
                        <a16:creationId xmlns:a16="http://schemas.microsoft.com/office/drawing/2014/main" id="{0FCFCAC8-896D-4E68-8F46-2FBCB2F6B37D}"/>
                      </a:ext>
                    </a:extLst>
                  </p:cNvPr>
                  <p:cNvSpPr/>
                  <p:nvPr/>
                </p:nvSpPr>
                <p:spPr>
                  <a:xfrm rot="1092977">
                    <a:off x="9473014" y="3598370"/>
                    <a:ext cx="485227" cy="379716"/>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276" name="Freeform: Shape 275">
                    <a:extLst>
                      <a:ext uri="{FF2B5EF4-FFF2-40B4-BE49-F238E27FC236}">
                        <a16:creationId xmlns:a16="http://schemas.microsoft.com/office/drawing/2014/main" id="{42051D59-9182-44DD-BA4B-62265F0918A7}"/>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277" name="Freeform: Shape 276">
                    <a:extLst>
                      <a:ext uri="{FF2B5EF4-FFF2-40B4-BE49-F238E27FC236}">
                        <a16:creationId xmlns:a16="http://schemas.microsoft.com/office/drawing/2014/main" id="{D8EFAB04-D460-4C7B-8300-A03145DB055F}"/>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278" name="Freeform: Shape 277">
                    <a:extLst>
                      <a:ext uri="{FF2B5EF4-FFF2-40B4-BE49-F238E27FC236}">
                        <a16:creationId xmlns:a16="http://schemas.microsoft.com/office/drawing/2014/main" id="{2F9F9EFD-7121-4736-A7CF-19CC0841AFFA}"/>
                      </a:ext>
                    </a:extLst>
                  </p:cNvPr>
                  <p:cNvSpPr/>
                  <p:nvPr/>
                </p:nvSpPr>
                <p:spPr>
                  <a:xfrm>
                    <a:off x="8923957" y="2482610"/>
                    <a:ext cx="1234915" cy="1096199"/>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chemeClr val="tx1">
                      <a:lumMod val="95000"/>
                      <a:lumOff val="5000"/>
                    </a:schemeClr>
                  </a:solidFill>
                  <a:ln w="10822" cap="flat">
                    <a:noFill/>
                    <a:prstDash val="solid"/>
                    <a:miter/>
                  </a:ln>
                </p:spPr>
                <p:txBody>
                  <a:bodyPr rtlCol="0" anchor="ctr"/>
                  <a:lstStyle/>
                  <a:p>
                    <a:endParaRPr lang="en-ID" dirty="0"/>
                  </a:p>
                </p:txBody>
              </p:sp>
              <p:sp>
                <p:nvSpPr>
                  <p:cNvPr id="279" name="Freeform: Shape 278">
                    <a:extLst>
                      <a:ext uri="{FF2B5EF4-FFF2-40B4-BE49-F238E27FC236}">
                        <a16:creationId xmlns:a16="http://schemas.microsoft.com/office/drawing/2014/main" id="{430DD1E1-E98F-4CC7-B868-348057F78019}"/>
                      </a:ext>
                    </a:extLst>
                  </p:cNvPr>
                  <p:cNvSpPr/>
                  <p:nvPr/>
                </p:nvSpPr>
                <p:spPr>
                  <a:xfrm>
                    <a:off x="9022490" y="2552948"/>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chemeClr val="tx1">
                      <a:lumMod val="95000"/>
                      <a:lumOff val="5000"/>
                    </a:schemeClr>
                  </a:solidFill>
                  <a:ln w="10822" cap="flat">
                    <a:noFill/>
                    <a:prstDash val="solid"/>
                    <a:miter/>
                  </a:ln>
                </p:spPr>
                <p:txBody>
                  <a:bodyPr rtlCol="0" anchor="ctr"/>
                  <a:lstStyle/>
                  <a:p>
                    <a:endParaRPr lang="en-ID" dirty="0"/>
                  </a:p>
                </p:txBody>
              </p:sp>
              <p:sp>
                <p:nvSpPr>
                  <p:cNvPr id="280" name="Freeform: Shape 279">
                    <a:extLst>
                      <a:ext uri="{FF2B5EF4-FFF2-40B4-BE49-F238E27FC236}">
                        <a16:creationId xmlns:a16="http://schemas.microsoft.com/office/drawing/2014/main" id="{84D0301E-E66E-48D3-BCD2-EE826334AE83}"/>
                      </a:ext>
                    </a:extLst>
                  </p:cNvPr>
                  <p:cNvSpPr/>
                  <p:nvPr/>
                </p:nvSpPr>
                <p:spPr>
                  <a:xfrm>
                    <a:off x="9060671" y="2840615"/>
                    <a:ext cx="1084646"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281" name="Freeform: Shape 280">
                    <a:extLst>
                      <a:ext uri="{FF2B5EF4-FFF2-40B4-BE49-F238E27FC236}">
                        <a16:creationId xmlns:a16="http://schemas.microsoft.com/office/drawing/2014/main" id="{DC60ACF1-9A6C-4E2C-BCC4-C6BBBF7EFAAA}"/>
                      </a:ext>
                    </a:extLst>
                  </p:cNvPr>
                  <p:cNvSpPr/>
                  <p:nvPr/>
                </p:nvSpPr>
                <p:spPr>
                  <a:xfrm>
                    <a:off x="10047867" y="2997634"/>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282" name="Freeform: Shape 281">
                    <a:extLst>
                      <a:ext uri="{FF2B5EF4-FFF2-40B4-BE49-F238E27FC236}">
                        <a16:creationId xmlns:a16="http://schemas.microsoft.com/office/drawing/2014/main" id="{8AF7A0CA-1EE0-4607-9ED0-A390B9DFCBE0}"/>
                      </a:ext>
                    </a:extLst>
                  </p:cNvPr>
                  <p:cNvSpPr/>
                  <p:nvPr/>
                </p:nvSpPr>
                <p:spPr>
                  <a:xfrm>
                    <a:off x="10083351" y="304683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283" name="Freeform: Shape 282">
                    <a:extLst>
                      <a:ext uri="{FF2B5EF4-FFF2-40B4-BE49-F238E27FC236}">
                        <a16:creationId xmlns:a16="http://schemas.microsoft.com/office/drawing/2014/main" id="{9E11D3F2-0DE7-4870-BFA6-5F76B4045ED7}"/>
                      </a:ext>
                    </a:extLst>
                  </p:cNvPr>
                  <p:cNvSpPr/>
                  <p:nvPr/>
                </p:nvSpPr>
                <p:spPr>
                  <a:xfrm>
                    <a:off x="10079195" y="319037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grpSp>
            <p:pic>
              <p:nvPicPr>
                <p:cNvPr id="238" name="Graphic 237" descr="Pants">
                  <a:extLst>
                    <a:ext uri="{FF2B5EF4-FFF2-40B4-BE49-F238E27FC236}">
                      <a16:creationId xmlns:a16="http://schemas.microsoft.com/office/drawing/2014/main" id="{88031445-F61F-4D7B-849C-1278658F6D0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5798"/>
                <a:stretch/>
              </p:blipFill>
              <p:spPr>
                <a:xfrm>
                  <a:off x="1347638" y="4836074"/>
                  <a:ext cx="1815691" cy="1693383"/>
                </a:xfrm>
                <a:prstGeom prst="rect">
                  <a:avLst/>
                </a:prstGeom>
              </p:spPr>
            </p:pic>
            <p:pic>
              <p:nvPicPr>
                <p:cNvPr id="239" name="Graphic 238" descr="Shirt">
                  <a:extLst>
                    <a:ext uri="{FF2B5EF4-FFF2-40B4-BE49-F238E27FC236}">
                      <a16:creationId xmlns:a16="http://schemas.microsoft.com/office/drawing/2014/main" id="{4BD30BCE-53BF-4D17-9663-1D65BC7715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48664" y="3630883"/>
                  <a:ext cx="1999208" cy="1574973"/>
                </a:xfrm>
                <a:prstGeom prst="rect">
                  <a:avLst/>
                </a:prstGeom>
              </p:spPr>
            </p:pic>
            <p:sp>
              <p:nvSpPr>
                <p:cNvPr id="241" name="Freeform: Shape 240">
                  <a:extLst>
                    <a:ext uri="{FF2B5EF4-FFF2-40B4-BE49-F238E27FC236}">
                      <a16:creationId xmlns:a16="http://schemas.microsoft.com/office/drawing/2014/main" id="{364C9770-62C9-431E-AACA-647F43F53C12}"/>
                    </a:ext>
                  </a:extLst>
                </p:cNvPr>
                <p:cNvSpPr/>
                <p:nvPr/>
              </p:nvSpPr>
              <p:spPr>
                <a:xfrm flipH="1">
                  <a:off x="2107001" y="3863779"/>
                  <a:ext cx="152828" cy="32142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242" name="Freeform: Shape 241">
                  <a:extLst>
                    <a:ext uri="{FF2B5EF4-FFF2-40B4-BE49-F238E27FC236}">
                      <a16:creationId xmlns:a16="http://schemas.microsoft.com/office/drawing/2014/main" id="{0AF28B10-543A-491D-A0D4-40666CED76CF}"/>
                    </a:ext>
                  </a:extLst>
                </p:cNvPr>
                <p:cNvSpPr/>
                <p:nvPr/>
              </p:nvSpPr>
              <p:spPr>
                <a:xfrm rot="19579387" flipH="1">
                  <a:off x="2249389" y="3840105"/>
                  <a:ext cx="127149" cy="346347"/>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246" name="Freeform: Shape 245">
                  <a:extLst>
                    <a:ext uri="{FF2B5EF4-FFF2-40B4-BE49-F238E27FC236}">
                      <a16:creationId xmlns:a16="http://schemas.microsoft.com/office/drawing/2014/main" id="{F72943E7-BCE4-4201-A274-ADC2FBE713EB}"/>
                    </a:ext>
                  </a:extLst>
                </p:cNvPr>
                <p:cNvSpPr/>
                <p:nvPr/>
              </p:nvSpPr>
              <p:spPr>
                <a:xfrm rot="19969715" flipH="1">
                  <a:off x="2286685" y="3856809"/>
                  <a:ext cx="120058" cy="304110"/>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247" name="Freeform: Shape 246">
                  <a:extLst>
                    <a:ext uri="{FF2B5EF4-FFF2-40B4-BE49-F238E27FC236}">
                      <a16:creationId xmlns:a16="http://schemas.microsoft.com/office/drawing/2014/main" id="{A11E77E6-7AEF-48F0-95D8-0ED0CE94CA60}"/>
                    </a:ext>
                  </a:extLst>
                </p:cNvPr>
                <p:cNvSpPr/>
                <p:nvPr/>
              </p:nvSpPr>
              <p:spPr>
                <a:xfrm rot="292417" flipH="1">
                  <a:off x="2139043" y="3857722"/>
                  <a:ext cx="93468" cy="288460"/>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pic>
              <p:nvPicPr>
                <p:cNvPr id="248" name="Picture 247">
                  <a:extLst>
                    <a:ext uri="{FF2B5EF4-FFF2-40B4-BE49-F238E27FC236}">
                      <a16:creationId xmlns:a16="http://schemas.microsoft.com/office/drawing/2014/main" id="{51D3E58E-40B7-4BC3-8FB1-2229590D8175}"/>
                    </a:ext>
                  </a:extLst>
                </p:cNvPr>
                <p:cNvPicPr>
                  <a:picLocks noChangeAspect="1"/>
                </p:cNvPicPr>
                <p:nvPr/>
              </p:nvPicPr>
              <p:blipFill>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433366" y="4084157"/>
                  <a:ext cx="209300" cy="212409"/>
                </a:xfrm>
                <a:prstGeom prst="rect">
                  <a:avLst/>
                </a:prstGeom>
              </p:spPr>
            </p:pic>
          </p:grpSp>
        </p:grpSp>
      </p:grpSp>
      <p:pic>
        <p:nvPicPr>
          <p:cNvPr id="23" name="Graphic 22" descr="Cloud">
            <a:extLst>
              <a:ext uri="{FF2B5EF4-FFF2-40B4-BE49-F238E27FC236}">
                <a16:creationId xmlns:a16="http://schemas.microsoft.com/office/drawing/2014/main" id="{B807CE58-F01D-489C-9BAD-F79529FDB52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79034" y="-295654"/>
            <a:ext cx="2410756" cy="2410756"/>
          </a:xfrm>
          <a:prstGeom prst="rect">
            <a:avLst/>
          </a:prstGeom>
        </p:spPr>
      </p:pic>
      <p:pic>
        <p:nvPicPr>
          <p:cNvPr id="300" name="Graphic 299" descr="Cloud">
            <a:extLst>
              <a:ext uri="{FF2B5EF4-FFF2-40B4-BE49-F238E27FC236}">
                <a16:creationId xmlns:a16="http://schemas.microsoft.com/office/drawing/2014/main" id="{FFEED470-F997-4E17-8338-3ED5B7680A1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03094" y="412132"/>
            <a:ext cx="2410756" cy="2410756"/>
          </a:xfrm>
          <a:prstGeom prst="rect">
            <a:avLst/>
          </a:prstGeom>
        </p:spPr>
      </p:pic>
      <p:sp>
        <p:nvSpPr>
          <p:cNvPr id="24" name="TextBox 23">
            <a:extLst>
              <a:ext uri="{FF2B5EF4-FFF2-40B4-BE49-F238E27FC236}">
                <a16:creationId xmlns:a16="http://schemas.microsoft.com/office/drawing/2014/main" id="{E5F18A56-2CE7-4E33-A716-B9481B20709D}"/>
              </a:ext>
            </a:extLst>
          </p:cNvPr>
          <p:cNvSpPr txBox="1"/>
          <p:nvPr/>
        </p:nvSpPr>
        <p:spPr>
          <a:xfrm>
            <a:off x="6414532" y="550843"/>
            <a:ext cx="5505719" cy="584775"/>
          </a:xfrm>
          <a:prstGeom prst="rect">
            <a:avLst/>
          </a:prstGeom>
          <a:noFill/>
        </p:spPr>
        <p:txBody>
          <a:bodyPr wrap="square" rtlCol="0">
            <a:spAutoFit/>
          </a:bodyPr>
          <a:lstStyle/>
          <a:p>
            <a:r>
              <a:rPr lang="en-US" sz="3200" dirty="0">
                <a:latin typeface="Berlin Sans FB Demi" panose="020E0802020502020306" pitchFamily="34" charset="0"/>
              </a:rPr>
              <a:t>Day #3</a:t>
            </a:r>
          </a:p>
        </p:txBody>
      </p:sp>
      <p:sp>
        <p:nvSpPr>
          <p:cNvPr id="25" name="TextBox 24">
            <a:extLst>
              <a:ext uri="{FF2B5EF4-FFF2-40B4-BE49-F238E27FC236}">
                <a16:creationId xmlns:a16="http://schemas.microsoft.com/office/drawing/2014/main" id="{22A39AE8-2B34-4874-8B2E-B5CAF3A105BD}"/>
              </a:ext>
            </a:extLst>
          </p:cNvPr>
          <p:cNvSpPr txBox="1"/>
          <p:nvPr/>
        </p:nvSpPr>
        <p:spPr>
          <a:xfrm>
            <a:off x="6984455" y="1421176"/>
            <a:ext cx="4840568" cy="3046988"/>
          </a:xfrm>
          <a:prstGeom prst="rect">
            <a:avLst/>
          </a:prstGeom>
          <a:noFill/>
        </p:spPr>
        <p:txBody>
          <a:bodyPr wrap="square" rtlCol="0">
            <a:spAutoFit/>
          </a:bodyPr>
          <a:lstStyle/>
          <a:p>
            <a:r>
              <a:rPr lang="en-US" sz="2400" dirty="0">
                <a:latin typeface="Berlin Sans FB Demi" panose="020E0802020502020306" pitchFamily="34" charset="0"/>
              </a:rPr>
              <a:t>Here comes the final day, we started that day with a game called “Rovirina” and then we played “Rugby”. Subsequently we had a spiritual and deep session with Act Christian. Than breakfast followed, which was “Thyme Sandwiches”.</a:t>
            </a:r>
          </a:p>
        </p:txBody>
      </p:sp>
      <p:sp>
        <p:nvSpPr>
          <p:cNvPr id="301" name="Callout: Line 300">
            <a:extLst>
              <a:ext uri="{FF2B5EF4-FFF2-40B4-BE49-F238E27FC236}">
                <a16:creationId xmlns:a16="http://schemas.microsoft.com/office/drawing/2014/main" id="{0EE3E001-C59D-4FF8-935B-C716169FA707}"/>
              </a:ext>
            </a:extLst>
          </p:cNvPr>
          <p:cNvSpPr/>
          <p:nvPr/>
        </p:nvSpPr>
        <p:spPr>
          <a:xfrm>
            <a:off x="5612251" y="2089551"/>
            <a:ext cx="1287683" cy="428170"/>
          </a:xfrm>
          <a:prstGeom prst="borderCallout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 Johnny</a:t>
            </a:r>
          </a:p>
        </p:txBody>
      </p:sp>
      <p:pic>
        <p:nvPicPr>
          <p:cNvPr id="5" name="Graphic 4" descr="Rugby ball">
            <a:extLst>
              <a:ext uri="{FF2B5EF4-FFF2-40B4-BE49-F238E27FC236}">
                <a16:creationId xmlns:a16="http://schemas.microsoft.com/office/drawing/2014/main" id="{AEC2B97C-EBBC-4434-AD66-B04B39F22D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31989" y="3322540"/>
            <a:ext cx="914400" cy="914400"/>
          </a:xfrm>
          <a:prstGeom prst="rect">
            <a:avLst/>
          </a:prstGeom>
        </p:spPr>
      </p:pic>
    </p:spTree>
    <p:extLst>
      <p:ext uri="{BB962C8B-B14F-4D97-AF65-F5344CB8AC3E}">
        <p14:creationId xmlns:p14="http://schemas.microsoft.com/office/powerpoint/2010/main" val="407174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28783" y="5803351"/>
            <a:ext cx="11503995" cy="1067604"/>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pic>
        <p:nvPicPr>
          <p:cNvPr id="4" name="Picture 3">
            <a:extLst>
              <a:ext uri="{FF2B5EF4-FFF2-40B4-BE49-F238E27FC236}">
                <a16:creationId xmlns:a16="http://schemas.microsoft.com/office/drawing/2014/main" id="{DF8EC96A-2E54-4663-945A-E3FD9D14038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404" b="75222" l="70783" r="96691">
                        <a14:foregroundMark x1="70218" y1="66061" x2="75747" y2="74213"/>
                        <a14:foregroundMark x1="75747" y1="74213" x2="87167" y2="75222"/>
                        <a14:foregroundMark x1="87167" y1="75222" x2="90597" y2="73164"/>
                        <a14:foregroundMark x1="82526" y1="41404" x2="88216" y2="42131"/>
                      </a14:backgroundRemoval>
                    </a14:imgEffect>
                  </a14:imgLayer>
                </a14:imgProps>
              </a:ext>
              <a:ext uri="{28A0092B-C50C-407E-A947-70E740481C1C}">
                <a14:useLocalDpi xmlns:a14="http://schemas.microsoft.com/office/drawing/2010/main" val="0"/>
              </a:ext>
            </a:extLst>
          </a:blip>
          <a:srcRect l="67623" t="38477" r="-1237" b="21224"/>
          <a:stretch/>
        </p:blipFill>
        <p:spPr>
          <a:xfrm>
            <a:off x="1669563" y="4744393"/>
            <a:ext cx="1585782" cy="1821419"/>
          </a:xfrm>
          <a:prstGeom prst="rect">
            <a:avLst/>
          </a:prstGeom>
        </p:spPr>
      </p:pic>
      <p:pic>
        <p:nvPicPr>
          <p:cNvPr id="194" name="Picture 193">
            <a:extLst>
              <a:ext uri="{FF2B5EF4-FFF2-40B4-BE49-F238E27FC236}">
                <a16:creationId xmlns:a16="http://schemas.microsoft.com/office/drawing/2014/main" id="{AD7BC24B-A39E-4B87-B850-C0789D5651BB}"/>
              </a:ext>
            </a:extLst>
          </p:cNvPr>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41404" b="75222" l="70783" r="96691">
                        <a14:foregroundMark x1="70218" y1="66061" x2="75747" y2="74213"/>
                        <a14:foregroundMark x1="75747" y1="74213" x2="87167" y2="75222"/>
                        <a14:foregroundMark x1="87167" y1="75222" x2="90597" y2="73164"/>
                        <a14:foregroundMark x1="82526" y1="41404" x2="88216" y2="42131"/>
                      </a14:backgroundRemoval>
                    </a14:imgEffect>
                  </a14:imgLayer>
                </a14:imgProps>
              </a:ext>
              <a:ext uri="{28A0092B-C50C-407E-A947-70E740481C1C}">
                <a14:useLocalDpi xmlns:a14="http://schemas.microsoft.com/office/drawing/2010/main" val="0"/>
              </a:ext>
            </a:extLst>
          </a:blip>
          <a:srcRect l="67623" t="38477" r="-1237" b="21224"/>
          <a:stretch/>
        </p:blipFill>
        <p:spPr>
          <a:xfrm>
            <a:off x="949085" y="5078986"/>
            <a:ext cx="1433421" cy="1718539"/>
          </a:xfrm>
          <a:prstGeom prst="rect">
            <a:avLst/>
          </a:prstGeom>
        </p:spPr>
      </p:pic>
      <p:grpSp>
        <p:nvGrpSpPr>
          <p:cNvPr id="494" name="Group 493">
            <a:extLst>
              <a:ext uri="{FF2B5EF4-FFF2-40B4-BE49-F238E27FC236}">
                <a16:creationId xmlns:a16="http://schemas.microsoft.com/office/drawing/2014/main" id="{03D0085D-D122-4ACE-B819-C36A531E5049}"/>
              </a:ext>
            </a:extLst>
          </p:cNvPr>
          <p:cNvGrpSpPr/>
          <p:nvPr/>
        </p:nvGrpSpPr>
        <p:grpSpPr>
          <a:xfrm rot="550326" flipH="1">
            <a:off x="-383988" y="5647886"/>
            <a:ext cx="1737593" cy="1091561"/>
            <a:chOff x="1947728" y="5204957"/>
            <a:chExt cx="3418589" cy="2202179"/>
          </a:xfrm>
        </p:grpSpPr>
        <p:sp>
          <p:nvSpPr>
            <p:cNvPr id="727" name="Freeform 96">
              <a:extLst>
                <a:ext uri="{FF2B5EF4-FFF2-40B4-BE49-F238E27FC236}">
                  <a16:creationId xmlns:a16="http://schemas.microsoft.com/office/drawing/2014/main" id="{D805C414-785E-4D21-86AD-F281480E8661}"/>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8" name="Freeform 97">
              <a:extLst>
                <a:ext uri="{FF2B5EF4-FFF2-40B4-BE49-F238E27FC236}">
                  <a16:creationId xmlns:a16="http://schemas.microsoft.com/office/drawing/2014/main" id="{85C70388-2190-4F0F-8C1B-F39A225EB361}"/>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9" name="Freeform: Shape 728">
              <a:extLst>
                <a:ext uri="{FF2B5EF4-FFF2-40B4-BE49-F238E27FC236}">
                  <a16:creationId xmlns:a16="http://schemas.microsoft.com/office/drawing/2014/main" id="{7F49D4F8-BEBA-488A-A2EC-08F39FA18EE5}"/>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730" name="Freeform: Shape 729">
              <a:extLst>
                <a:ext uri="{FF2B5EF4-FFF2-40B4-BE49-F238E27FC236}">
                  <a16:creationId xmlns:a16="http://schemas.microsoft.com/office/drawing/2014/main" id="{0C5AFFC3-78D4-44F8-B322-7BFE3DF3D96A}"/>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18" name="Group 17">
            <a:extLst>
              <a:ext uri="{FF2B5EF4-FFF2-40B4-BE49-F238E27FC236}">
                <a16:creationId xmlns:a16="http://schemas.microsoft.com/office/drawing/2014/main" id="{004FC6AC-261D-4BF7-B288-0A1EA910DBC0}"/>
              </a:ext>
            </a:extLst>
          </p:cNvPr>
          <p:cNvGrpSpPr/>
          <p:nvPr/>
        </p:nvGrpSpPr>
        <p:grpSpPr>
          <a:xfrm>
            <a:off x="5502327" y="4035176"/>
            <a:ext cx="2234875" cy="2713207"/>
            <a:chOff x="8438189" y="1437769"/>
            <a:chExt cx="2575591" cy="3082201"/>
          </a:xfrm>
        </p:grpSpPr>
        <p:grpSp>
          <p:nvGrpSpPr>
            <p:cNvPr id="12" name="Group 11">
              <a:extLst>
                <a:ext uri="{FF2B5EF4-FFF2-40B4-BE49-F238E27FC236}">
                  <a16:creationId xmlns:a16="http://schemas.microsoft.com/office/drawing/2014/main" id="{A55C2FC5-227C-4FFE-8884-BDEFF28011C6}"/>
                </a:ext>
              </a:extLst>
            </p:cNvPr>
            <p:cNvGrpSpPr/>
            <p:nvPr/>
          </p:nvGrpSpPr>
          <p:grpSpPr>
            <a:xfrm>
              <a:off x="8438189" y="1437769"/>
              <a:ext cx="2575591" cy="3082201"/>
              <a:chOff x="8438189" y="1437769"/>
              <a:chExt cx="2575591" cy="3082201"/>
            </a:xfrm>
          </p:grpSpPr>
          <p:grpSp>
            <p:nvGrpSpPr>
              <p:cNvPr id="496" name="Group 495">
                <a:extLst>
                  <a:ext uri="{FF2B5EF4-FFF2-40B4-BE49-F238E27FC236}">
                    <a16:creationId xmlns:a16="http://schemas.microsoft.com/office/drawing/2014/main" id="{76E8B253-FC6A-4D6A-9606-970CC6DF2AD4}"/>
                  </a:ext>
                </a:extLst>
              </p:cNvPr>
              <p:cNvGrpSpPr/>
              <p:nvPr/>
            </p:nvGrpSpPr>
            <p:grpSpPr>
              <a:xfrm flipH="1">
                <a:off x="8438189" y="1437769"/>
                <a:ext cx="2575591" cy="3082201"/>
                <a:chOff x="7808492" y="3174815"/>
                <a:chExt cx="2981648" cy="3568128"/>
              </a:xfrm>
            </p:grpSpPr>
            <p:sp>
              <p:nvSpPr>
                <p:cNvPr id="560" name="Freeform: Shape 559">
                  <a:extLst>
                    <a:ext uri="{FF2B5EF4-FFF2-40B4-BE49-F238E27FC236}">
                      <a16:creationId xmlns:a16="http://schemas.microsoft.com/office/drawing/2014/main" id="{342E321D-0733-4408-892E-77F44B664AD9}"/>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1F4970C0-43A8-49CD-9464-B3F744D5F4CE}"/>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2F0ABFA6-8411-4FF5-AB68-E83BA549C1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8096813D-4684-4D06-9975-2D5717CD157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3491A6-F078-441B-8CE8-ED431585BF9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FAEA8F24-1636-44BA-AD9A-2EDC810FB84C}"/>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B3975138-41BB-49A1-AEB1-E79EF6A1A3E1}"/>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AC430B02-A441-446B-BADF-0AB37168413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37673D55-FC81-4DEC-B276-B4AEAA81E900}"/>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70" name="Freeform: Shape 569">
                  <a:extLst>
                    <a:ext uri="{FF2B5EF4-FFF2-40B4-BE49-F238E27FC236}">
                      <a16:creationId xmlns:a16="http://schemas.microsoft.com/office/drawing/2014/main" id="{5D275739-53B4-45E1-BEE4-8D5E3D2622E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71" name="Freeform: Shape 570">
                  <a:extLst>
                    <a:ext uri="{FF2B5EF4-FFF2-40B4-BE49-F238E27FC236}">
                      <a16:creationId xmlns:a16="http://schemas.microsoft.com/office/drawing/2014/main" id="{2E022734-5D4C-4A19-BC47-59DAE9D7D19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72" name="Freeform: Shape 571">
                  <a:extLst>
                    <a:ext uri="{FF2B5EF4-FFF2-40B4-BE49-F238E27FC236}">
                      <a16:creationId xmlns:a16="http://schemas.microsoft.com/office/drawing/2014/main" id="{8E526854-F649-4021-B5DC-1156C6C2FEFA}"/>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73" name="Freeform: Shape 572">
                  <a:extLst>
                    <a:ext uri="{FF2B5EF4-FFF2-40B4-BE49-F238E27FC236}">
                      <a16:creationId xmlns:a16="http://schemas.microsoft.com/office/drawing/2014/main" id="{11BCC969-B6AA-4C07-AB18-72A063737C6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74" name="Freeform: Shape 573">
                  <a:extLst>
                    <a:ext uri="{FF2B5EF4-FFF2-40B4-BE49-F238E27FC236}">
                      <a16:creationId xmlns:a16="http://schemas.microsoft.com/office/drawing/2014/main" id="{0C93E34E-EE4B-4DFB-A984-315B8A947DB0}"/>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75" name="Freeform: Shape 574">
                  <a:extLst>
                    <a:ext uri="{FF2B5EF4-FFF2-40B4-BE49-F238E27FC236}">
                      <a16:creationId xmlns:a16="http://schemas.microsoft.com/office/drawing/2014/main" id="{2E3A049F-F274-4837-BEDF-6D61B46DDEF5}"/>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76" name="Freeform: Shape 575">
                  <a:extLst>
                    <a:ext uri="{FF2B5EF4-FFF2-40B4-BE49-F238E27FC236}">
                      <a16:creationId xmlns:a16="http://schemas.microsoft.com/office/drawing/2014/main" id="{11A15A21-D74E-4798-81E7-777DC5AC335F}"/>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604" name="Freeform: Shape 603">
                  <a:extLst>
                    <a:ext uri="{FF2B5EF4-FFF2-40B4-BE49-F238E27FC236}">
                      <a16:creationId xmlns:a16="http://schemas.microsoft.com/office/drawing/2014/main" id="{98BD99B5-1550-493B-A81B-D72DE5CB9D4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611" name="Freeform: Shape 610">
                  <a:extLst>
                    <a:ext uri="{FF2B5EF4-FFF2-40B4-BE49-F238E27FC236}">
                      <a16:creationId xmlns:a16="http://schemas.microsoft.com/office/drawing/2014/main" id="{C276A311-3B67-4D5D-B3D7-9481503DB2E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618" name="Freeform: Shape 617">
                  <a:extLst>
                    <a:ext uri="{FF2B5EF4-FFF2-40B4-BE49-F238E27FC236}">
                      <a16:creationId xmlns:a16="http://schemas.microsoft.com/office/drawing/2014/main" id="{10E7962D-57F6-4FB3-8F87-2A32333AC9BA}"/>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619" name="Freeform: Shape 618">
                  <a:extLst>
                    <a:ext uri="{FF2B5EF4-FFF2-40B4-BE49-F238E27FC236}">
                      <a16:creationId xmlns:a16="http://schemas.microsoft.com/office/drawing/2014/main" id="{261B5A0C-B015-4F76-9AB3-93F29540643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620" name="Freeform: Shape 619">
                  <a:extLst>
                    <a:ext uri="{FF2B5EF4-FFF2-40B4-BE49-F238E27FC236}">
                      <a16:creationId xmlns:a16="http://schemas.microsoft.com/office/drawing/2014/main" id="{7DC68975-0A79-4C82-B20C-963597939732}"/>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621" name="Freeform: Shape 620">
                  <a:extLst>
                    <a:ext uri="{FF2B5EF4-FFF2-40B4-BE49-F238E27FC236}">
                      <a16:creationId xmlns:a16="http://schemas.microsoft.com/office/drawing/2014/main" id="{EBB65812-4189-45AD-A929-3341D0FA5371}"/>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622" name="Freeform: Shape 621">
                  <a:extLst>
                    <a:ext uri="{FF2B5EF4-FFF2-40B4-BE49-F238E27FC236}">
                      <a16:creationId xmlns:a16="http://schemas.microsoft.com/office/drawing/2014/main" id="{24130D4C-2921-460F-B57B-3D920A4A81FB}"/>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623" name="Freeform: Shape 622">
                  <a:extLst>
                    <a:ext uri="{FF2B5EF4-FFF2-40B4-BE49-F238E27FC236}">
                      <a16:creationId xmlns:a16="http://schemas.microsoft.com/office/drawing/2014/main" id="{DAB6EE95-7E86-48E9-996D-0BFE0BF3806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624" name="Freeform: Shape 623">
                  <a:extLst>
                    <a:ext uri="{FF2B5EF4-FFF2-40B4-BE49-F238E27FC236}">
                      <a16:creationId xmlns:a16="http://schemas.microsoft.com/office/drawing/2014/main" id="{51D8CB62-7026-4B09-A903-42E1E001274E}"/>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625" name="Freeform: Shape 624">
                  <a:extLst>
                    <a:ext uri="{FF2B5EF4-FFF2-40B4-BE49-F238E27FC236}">
                      <a16:creationId xmlns:a16="http://schemas.microsoft.com/office/drawing/2014/main" id="{30715A32-A88E-4740-AB86-95C57A489A67}"/>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626" name="Freeform: Shape 625">
                  <a:extLst>
                    <a:ext uri="{FF2B5EF4-FFF2-40B4-BE49-F238E27FC236}">
                      <a16:creationId xmlns:a16="http://schemas.microsoft.com/office/drawing/2014/main" id="{E371019E-CF88-4CF7-B2A2-F4A79E81EADA}"/>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627" name="Freeform: Shape 626">
                  <a:extLst>
                    <a:ext uri="{FF2B5EF4-FFF2-40B4-BE49-F238E27FC236}">
                      <a16:creationId xmlns:a16="http://schemas.microsoft.com/office/drawing/2014/main" id="{6605A7CC-3959-4D36-9C9E-2E309C1208F1}"/>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B65F1A64-E5A2-4A92-BDE6-B0880F4BFF63}"/>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2D2FE266-8EB3-4AAE-9A74-DFB32E59FFFB}"/>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EC1C6D83-08B3-4CB6-83B4-0493DE46ED2B}"/>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1587F9CD-E8CC-4C22-9BBA-07BBAA9C90CF}"/>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632" name="Freeform: Shape 631">
                  <a:extLst>
                    <a:ext uri="{FF2B5EF4-FFF2-40B4-BE49-F238E27FC236}">
                      <a16:creationId xmlns:a16="http://schemas.microsoft.com/office/drawing/2014/main" id="{760EAFD6-D97D-4884-BDFF-906799BC1972}"/>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633" name="Freeform: Shape 632">
                  <a:extLst>
                    <a:ext uri="{FF2B5EF4-FFF2-40B4-BE49-F238E27FC236}">
                      <a16:creationId xmlns:a16="http://schemas.microsoft.com/office/drawing/2014/main" id="{A7C6B6AE-A14D-40E4-BA5A-AA9D66B7D251}"/>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4" name="Freeform: Shape 633">
                  <a:extLst>
                    <a:ext uri="{FF2B5EF4-FFF2-40B4-BE49-F238E27FC236}">
                      <a16:creationId xmlns:a16="http://schemas.microsoft.com/office/drawing/2014/main" id="{02AD0D81-C60C-4CB2-80F6-D9B52C40EB8F}"/>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635" name="Freeform: Shape 634">
                  <a:extLst>
                    <a:ext uri="{FF2B5EF4-FFF2-40B4-BE49-F238E27FC236}">
                      <a16:creationId xmlns:a16="http://schemas.microsoft.com/office/drawing/2014/main" id="{F7B2B962-E772-4C78-AB45-74D2395E6843}"/>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2C85FE67-F5F4-4E97-AE25-96CAD801478E}"/>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637" name="Freeform: Shape 636">
                  <a:extLst>
                    <a:ext uri="{FF2B5EF4-FFF2-40B4-BE49-F238E27FC236}">
                      <a16:creationId xmlns:a16="http://schemas.microsoft.com/office/drawing/2014/main" id="{D258EE39-C080-4DA6-B6DF-A2F14209AE00}"/>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638" name="Freeform: Shape 637">
                  <a:extLst>
                    <a:ext uri="{FF2B5EF4-FFF2-40B4-BE49-F238E27FC236}">
                      <a16:creationId xmlns:a16="http://schemas.microsoft.com/office/drawing/2014/main" id="{067F6ADE-3FB8-4467-A2A3-7DEAB5B27814}"/>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639" name="Freeform: Shape 638">
                  <a:extLst>
                    <a:ext uri="{FF2B5EF4-FFF2-40B4-BE49-F238E27FC236}">
                      <a16:creationId xmlns:a16="http://schemas.microsoft.com/office/drawing/2014/main" id="{13E0F65D-93B5-4DF5-AB02-F2A44055072A}"/>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7FD70EC1-60E9-472A-82AB-9EA66A4AB8F2}"/>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A62D1958-AF0B-4B14-8EF4-A0B7527D7A80}"/>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642" name="Freeform: Shape 641">
                  <a:extLst>
                    <a:ext uri="{FF2B5EF4-FFF2-40B4-BE49-F238E27FC236}">
                      <a16:creationId xmlns:a16="http://schemas.microsoft.com/office/drawing/2014/main" id="{8DE47139-6FDA-4AA8-9E6C-45B18A01DD1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643" name="Freeform: Shape 642">
                  <a:extLst>
                    <a:ext uri="{FF2B5EF4-FFF2-40B4-BE49-F238E27FC236}">
                      <a16:creationId xmlns:a16="http://schemas.microsoft.com/office/drawing/2014/main" id="{37D5AB88-2CA3-4207-B57C-4CA0ADCB21D1}"/>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644" name="Freeform: Shape 643">
                  <a:extLst>
                    <a:ext uri="{FF2B5EF4-FFF2-40B4-BE49-F238E27FC236}">
                      <a16:creationId xmlns:a16="http://schemas.microsoft.com/office/drawing/2014/main" id="{D99F958A-7798-4F2E-B52A-F2DC1CA6D0E6}"/>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645" name="Freeform: Shape 644">
                  <a:extLst>
                    <a:ext uri="{FF2B5EF4-FFF2-40B4-BE49-F238E27FC236}">
                      <a16:creationId xmlns:a16="http://schemas.microsoft.com/office/drawing/2014/main" id="{015B268B-FA44-4759-9893-91AB912FAD5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646" name="Freeform: Shape 645">
                  <a:extLst>
                    <a:ext uri="{FF2B5EF4-FFF2-40B4-BE49-F238E27FC236}">
                      <a16:creationId xmlns:a16="http://schemas.microsoft.com/office/drawing/2014/main" id="{761573B3-9221-45D9-943C-4241AB41899C}"/>
                    </a:ext>
                  </a:extLst>
                </p:cNvPr>
                <p:cNvSpPr/>
                <p:nvPr/>
              </p:nvSpPr>
              <p:spPr>
                <a:xfrm>
                  <a:off x="9637494" y="4413396"/>
                  <a:ext cx="140903" cy="42270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647" name="Freeform: Shape 646">
                  <a:extLst>
                    <a:ext uri="{FF2B5EF4-FFF2-40B4-BE49-F238E27FC236}">
                      <a16:creationId xmlns:a16="http://schemas.microsoft.com/office/drawing/2014/main" id="{80C185D7-AB5A-4376-B0A2-9D8561547C6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648" name="Freeform: Shape 647">
                  <a:extLst>
                    <a:ext uri="{FF2B5EF4-FFF2-40B4-BE49-F238E27FC236}">
                      <a16:creationId xmlns:a16="http://schemas.microsoft.com/office/drawing/2014/main" id="{1A7311F1-AE93-4B23-A10A-46A467DB9D8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49" name="Freeform: Shape 648">
                  <a:extLst>
                    <a:ext uri="{FF2B5EF4-FFF2-40B4-BE49-F238E27FC236}">
                      <a16:creationId xmlns:a16="http://schemas.microsoft.com/office/drawing/2014/main" id="{83418A3A-16D7-4AF4-83B9-7F3398692999}"/>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50" name="Freeform: Shape 649">
                  <a:extLst>
                    <a:ext uri="{FF2B5EF4-FFF2-40B4-BE49-F238E27FC236}">
                      <a16:creationId xmlns:a16="http://schemas.microsoft.com/office/drawing/2014/main" id="{E9A4B9C2-51A1-4DBE-BD5D-CC417B4A503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651" name="Freeform: Shape 650">
                  <a:extLst>
                    <a:ext uri="{FF2B5EF4-FFF2-40B4-BE49-F238E27FC236}">
                      <a16:creationId xmlns:a16="http://schemas.microsoft.com/office/drawing/2014/main" id="{636C5D07-53CE-44DD-965F-50B492305814}"/>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52" name="Freeform: Shape 651">
                  <a:extLst>
                    <a:ext uri="{FF2B5EF4-FFF2-40B4-BE49-F238E27FC236}">
                      <a16:creationId xmlns:a16="http://schemas.microsoft.com/office/drawing/2014/main" id="{E333FC02-8ABB-4337-A75E-FDC01C990EEF}"/>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3" name="Freeform: Shape 652">
                  <a:extLst>
                    <a:ext uri="{FF2B5EF4-FFF2-40B4-BE49-F238E27FC236}">
                      <a16:creationId xmlns:a16="http://schemas.microsoft.com/office/drawing/2014/main" id="{4EAA0B08-FAA6-41C4-BEBC-EF85855ACD82}"/>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4" name="Freeform: Shape 653">
                  <a:extLst>
                    <a:ext uri="{FF2B5EF4-FFF2-40B4-BE49-F238E27FC236}">
                      <a16:creationId xmlns:a16="http://schemas.microsoft.com/office/drawing/2014/main" id="{7542B393-1FBA-4FB2-B5E2-8445EACAFD11}"/>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5" name="Freeform: Shape 654">
                  <a:extLst>
                    <a:ext uri="{FF2B5EF4-FFF2-40B4-BE49-F238E27FC236}">
                      <a16:creationId xmlns:a16="http://schemas.microsoft.com/office/drawing/2014/main" id="{BF0A0768-6D28-4EC1-B355-E7CB2B5AB4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6" name="Freeform: Shape 655">
                  <a:extLst>
                    <a:ext uri="{FF2B5EF4-FFF2-40B4-BE49-F238E27FC236}">
                      <a16:creationId xmlns:a16="http://schemas.microsoft.com/office/drawing/2014/main" id="{DACD9624-58B2-4FC6-9CCB-50BF18287126}"/>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7" name="Freeform: Shape 656">
                  <a:extLst>
                    <a:ext uri="{FF2B5EF4-FFF2-40B4-BE49-F238E27FC236}">
                      <a16:creationId xmlns:a16="http://schemas.microsoft.com/office/drawing/2014/main" id="{61596078-7CEF-4823-99AD-821AC8BC9C8E}"/>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658" name="Freeform: Shape 657">
                  <a:extLst>
                    <a:ext uri="{FF2B5EF4-FFF2-40B4-BE49-F238E27FC236}">
                      <a16:creationId xmlns:a16="http://schemas.microsoft.com/office/drawing/2014/main" id="{3F5E16F7-6743-4C2A-8971-61C7AC92257B}"/>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659" name="Freeform: Shape 658">
                  <a:extLst>
                    <a:ext uri="{FF2B5EF4-FFF2-40B4-BE49-F238E27FC236}">
                      <a16:creationId xmlns:a16="http://schemas.microsoft.com/office/drawing/2014/main" id="{8CC2DFEC-7C06-4A54-A781-028E04DF8723}"/>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660" name="Freeform: Shape 659">
                  <a:extLst>
                    <a:ext uri="{FF2B5EF4-FFF2-40B4-BE49-F238E27FC236}">
                      <a16:creationId xmlns:a16="http://schemas.microsoft.com/office/drawing/2014/main" id="{8A57F50E-9F19-4EF9-A69F-98A9DCA8235D}"/>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661" name="Freeform: Shape 660">
                  <a:extLst>
                    <a:ext uri="{FF2B5EF4-FFF2-40B4-BE49-F238E27FC236}">
                      <a16:creationId xmlns:a16="http://schemas.microsoft.com/office/drawing/2014/main" id="{2F0B95A5-6232-49AE-83A5-94A887B859E0}"/>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662" name="Freeform: Shape 661">
                  <a:extLst>
                    <a:ext uri="{FF2B5EF4-FFF2-40B4-BE49-F238E27FC236}">
                      <a16:creationId xmlns:a16="http://schemas.microsoft.com/office/drawing/2014/main" id="{EB2F0648-7518-4092-9CB1-0F9C7133DDA7}"/>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663" name="Freeform: Shape 662">
                  <a:extLst>
                    <a:ext uri="{FF2B5EF4-FFF2-40B4-BE49-F238E27FC236}">
                      <a16:creationId xmlns:a16="http://schemas.microsoft.com/office/drawing/2014/main" id="{D608796E-00E8-41DE-8B92-F0742BEFFF23}"/>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664" name="Freeform: Shape 663">
                  <a:extLst>
                    <a:ext uri="{FF2B5EF4-FFF2-40B4-BE49-F238E27FC236}">
                      <a16:creationId xmlns:a16="http://schemas.microsoft.com/office/drawing/2014/main" id="{79BC9177-9247-489C-89A1-9042D51E16C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665" name="Freeform: Shape 664">
                  <a:extLst>
                    <a:ext uri="{FF2B5EF4-FFF2-40B4-BE49-F238E27FC236}">
                      <a16:creationId xmlns:a16="http://schemas.microsoft.com/office/drawing/2014/main" id="{D97D6DC0-318F-4F0B-BF6F-A3A5F294CE0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66" name="Freeform: Shape 665">
                  <a:extLst>
                    <a:ext uri="{FF2B5EF4-FFF2-40B4-BE49-F238E27FC236}">
                      <a16:creationId xmlns:a16="http://schemas.microsoft.com/office/drawing/2014/main" id="{3B5E6CE7-31C0-48D0-9D50-B3473849EC6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667" name="Freeform: Shape 666">
                  <a:extLst>
                    <a:ext uri="{FF2B5EF4-FFF2-40B4-BE49-F238E27FC236}">
                      <a16:creationId xmlns:a16="http://schemas.microsoft.com/office/drawing/2014/main" id="{92FD4E26-378A-4557-85AE-D881CE109195}"/>
                    </a:ext>
                  </a:extLst>
                </p:cNvPr>
                <p:cNvSpPr/>
                <p:nvPr/>
              </p:nvSpPr>
              <p:spPr>
                <a:xfrm>
                  <a:off x="10649237" y="4982706"/>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grpSp>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07392" y="3745739"/>
                <a:ext cx="131224" cy="133173"/>
              </a:xfrm>
              <a:prstGeom prst="rect">
                <a:avLst/>
              </a:prstGeom>
            </p:spPr>
          </p:pic>
        </p:grpSp>
        <p:pic>
          <p:nvPicPr>
            <p:cNvPr id="150" name="Picture 149">
              <a:extLst>
                <a:ext uri="{FF2B5EF4-FFF2-40B4-BE49-F238E27FC236}">
                  <a16:creationId xmlns:a16="http://schemas.microsoft.com/office/drawing/2014/main" id="{B1B57A11-E612-497F-BB5D-CF24BFC65DA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4446744">
              <a:off x="9109665" y="2469006"/>
              <a:ext cx="98768" cy="121814"/>
            </a:xfrm>
            <a:prstGeom prst="rect">
              <a:avLst/>
            </a:prstGeom>
          </p:spPr>
        </p:pic>
        <p:pic>
          <p:nvPicPr>
            <p:cNvPr id="151" name="Picture 150">
              <a:extLst>
                <a:ext uri="{FF2B5EF4-FFF2-40B4-BE49-F238E27FC236}">
                  <a16:creationId xmlns:a16="http://schemas.microsoft.com/office/drawing/2014/main" id="{85191590-F3FB-4147-B911-981D7FA40B7C}"/>
                </a:ext>
              </a:extLst>
            </p:cNvPr>
            <p:cNvPicPr>
              <a:picLocks noChangeAspect="1"/>
            </p:cNvPicPr>
            <p:nvPr/>
          </p:nvPicPr>
          <p:blipFill rotWithShape="1">
            <a:blip r:embed="rId9">
              <a:duotone>
                <a:schemeClr val="accent2">
                  <a:shade val="45000"/>
                  <a:satMod val="135000"/>
                </a:schemeClr>
                <a:prstClr val="white"/>
              </a:duotone>
              <a:extLst>
                <a:ext uri="{28A0092B-C50C-407E-A947-70E740481C1C}">
                  <a14:useLocalDpi xmlns:a14="http://schemas.microsoft.com/office/drawing/2010/main" val="0"/>
                </a:ext>
              </a:extLst>
            </a:blip>
            <a:srcRect l="40516" t="23017" r="35686" b="52102"/>
            <a:stretch/>
          </p:blipFill>
          <p:spPr>
            <a:xfrm rot="4127138">
              <a:off x="8940676" y="2549416"/>
              <a:ext cx="115986" cy="121258"/>
            </a:xfrm>
            <a:prstGeom prst="rect">
              <a:avLst/>
            </a:prstGeom>
          </p:spPr>
        </p:pic>
        <p:pic>
          <p:nvPicPr>
            <p:cNvPr id="493" name="Picture 2" descr="L'insigne des Scouts de France">
              <a:extLst>
                <a:ext uri="{FF2B5EF4-FFF2-40B4-BE49-F238E27FC236}">
                  <a16:creationId xmlns:a16="http://schemas.microsoft.com/office/drawing/2014/main" id="{541B3617-7B34-4ACA-9B4A-4D4A304FA8E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rot="207999">
              <a:off x="9092990" y="3278483"/>
              <a:ext cx="125891" cy="7805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CF310020-7014-46A6-B638-62AC7C48954B}"/>
              </a:ext>
            </a:extLst>
          </p:cNvPr>
          <p:cNvSpPr txBox="1"/>
          <p:nvPr/>
        </p:nvSpPr>
        <p:spPr>
          <a:xfrm>
            <a:off x="1742466" y="193670"/>
            <a:ext cx="7605133" cy="584775"/>
          </a:xfrm>
          <a:prstGeom prst="rect">
            <a:avLst/>
          </a:prstGeom>
          <a:noFill/>
        </p:spPr>
        <p:txBody>
          <a:bodyPr wrap="square" rtlCol="0">
            <a:spAutoFit/>
          </a:bodyPr>
          <a:lstStyle/>
          <a:p>
            <a:pPr algn="l"/>
            <a:r>
              <a:rPr lang="en-US" sz="3200" dirty="0">
                <a:latin typeface="Berlin Sans FB Demi" panose="020E0802020502020306" pitchFamily="34" charset="0"/>
              </a:rPr>
              <a:t>Risk &amp; Packing</a:t>
            </a:r>
          </a:p>
        </p:txBody>
      </p:sp>
      <p:sp>
        <p:nvSpPr>
          <p:cNvPr id="14" name="TextBox 13">
            <a:extLst>
              <a:ext uri="{FF2B5EF4-FFF2-40B4-BE49-F238E27FC236}">
                <a16:creationId xmlns:a16="http://schemas.microsoft.com/office/drawing/2014/main" id="{A7CDA646-12C1-4899-852E-9EB40CF2DD3C}"/>
              </a:ext>
            </a:extLst>
          </p:cNvPr>
          <p:cNvSpPr txBox="1"/>
          <p:nvPr/>
        </p:nvSpPr>
        <p:spPr>
          <a:xfrm>
            <a:off x="3277637" y="797510"/>
            <a:ext cx="8703378" cy="2308324"/>
          </a:xfrm>
          <a:prstGeom prst="rect">
            <a:avLst/>
          </a:prstGeom>
          <a:noFill/>
        </p:spPr>
        <p:txBody>
          <a:bodyPr wrap="square" rtlCol="0">
            <a:spAutoFit/>
          </a:bodyPr>
          <a:lstStyle/>
          <a:p>
            <a:r>
              <a:rPr lang="en-US" sz="2400" dirty="0">
                <a:latin typeface="Berlin Sans FB Demi" panose="020E0802020502020306" pitchFamily="34" charset="0"/>
              </a:rPr>
              <a:t>Before getting called for a game, Renard had guessed the location of the egg, which was in the first aid kit box, and won the whole camp, considering that Lion were so close as well. After announcing the winner we played a game of risk which contained a lot of challenges. Then we started packing our stuff and getting ready to leave.</a:t>
            </a:r>
          </a:p>
        </p:txBody>
      </p:sp>
      <p:pic>
        <p:nvPicPr>
          <p:cNvPr id="195" name="Picture 194">
            <a:extLst>
              <a:ext uri="{FF2B5EF4-FFF2-40B4-BE49-F238E27FC236}">
                <a16:creationId xmlns:a16="http://schemas.microsoft.com/office/drawing/2014/main" id="{B27976B9-20CC-4A7C-A94D-28EA984CF57C}"/>
              </a:ext>
            </a:extLst>
          </p:cNvPr>
          <p:cNvPicPr>
            <a:picLocks noChangeAspect="1"/>
          </p:cNvPicPr>
          <p:nvPr/>
        </p:nvPicPr>
        <p:blipFill rotWithShape="1">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41404" b="75222" l="70783" r="96691">
                        <a14:foregroundMark x1="70218" y1="66061" x2="75747" y2="74213"/>
                        <a14:foregroundMark x1="75747" y1="74213" x2="87167" y2="75222"/>
                        <a14:foregroundMark x1="87167" y1="75222" x2="90597" y2="73164"/>
                        <a14:foregroundMark x1="82526" y1="41404" x2="88216" y2="42131"/>
                      </a14:backgroundRemoval>
                    </a14:imgEffect>
                  </a14:imgLayer>
                </a14:imgProps>
              </a:ext>
              <a:ext uri="{28A0092B-C50C-407E-A947-70E740481C1C}">
                <a14:useLocalDpi xmlns:a14="http://schemas.microsoft.com/office/drawing/2010/main" val="0"/>
              </a:ext>
            </a:extLst>
          </a:blip>
          <a:srcRect l="67623" t="38477" r="-1237" b="21224"/>
          <a:stretch/>
        </p:blipFill>
        <p:spPr>
          <a:xfrm>
            <a:off x="2123797" y="5479949"/>
            <a:ext cx="1174606" cy="1408244"/>
          </a:xfrm>
          <a:prstGeom prst="rect">
            <a:avLst/>
          </a:prstGeom>
        </p:spPr>
      </p:pic>
      <p:grpSp>
        <p:nvGrpSpPr>
          <p:cNvPr id="20" name="Group 19">
            <a:extLst>
              <a:ext uri="{FF2B5EF4-FFF2-40B4-BE49-F238E27FC236}">
                <a16:creationId xmlns:a16="http://schemas.microsoft.com/office/drawing/2014/main" id="{97DD4372-C073-4294-B465-B57A8C66A37C}"/>
              </a:ext>
            </a:extLst>
          </p:cNvPr>
          <p:cNvGrpSpPr/>
          <p:nvPr/>
        </p:nvGrpSpPr>
        <p:grpSpPr>
          <a:xfrm>
            <a:off x="3277637" y="5684454"/>
            <a:ext cx="1754257" cy="1113071"/>
            <a:chOff x="7164094" y="5944775"/>
            <a:chExt cx="1614797" cy="939615"/>
          </a:xfrm>
        </p:grpSpPr>
        <p:pic>
          <p:nvPicPr>
            <p:cNvPr id="198" name="Picture 197">
              <a:extLst>
                <a:ext uri="{FF2B5EF4-FFF2-40B4-BE49-F238E27FC236}">
                  <a16:creationId xmlns:a16="http://schemas.microsoft.com/office/drawing/2014/main" id="{AEDF01A7-C0EF-4C30-AA8A-EE9CC1BD82A6}"/>
                </a:ext>
              </a:extLst>
            </p:cNvPr>
            <p:cNvPicPr>
              <a:picLocks noChangeAspect="1"/>
            </p:cNvPicPr>
            <p:nvPr/>
          </p:nvPicPr>
          <p:blipFill rotWithShape="1">
            <a:blip r:embed="rId12">
              <a:duotone>
                <a:prstClr val="black"/>
                <a:schemeClr val="accent1">
                  <a:tint val="45000"/>
                  <a:satMod val="400000"/>
                </a:schemeClr>
              </a:duotone>
              <a:extLst>
                <a:ext uri="{BEBA8EAE-BF5A-486C-A8C5-ECC9F3942E4B}">
                  <a14:imgProps xmlns:a14="http://schemas.microsoft.com/office/drawing/2010/main">
                    <a14:imgLayer r:embed="rId13">
                      <a14:imgEffect>
                        <a14:backgroundRemoval t="80307" b="97740" l="64487" r="96328">
                          <a14:foregroundMark x1="66949" y1="85553" x2="70258" y2="86965"/>
                          <a14:foregroundMark x1="67676" y1="84584" x2="64487" y2="93866"/>
                          <a14:foregroundMark x1="64487" y1="93866" x2="66465" y2="94310"/>
                        </a14:backgroundRemoval>
                      </a14:imgEffect>
                    </a14:imgLayer>
                  </a14:imgProps>
                </a:ext>
                <a:ext uri="{28A0092B-C50C-407E-A947-70E740481C1C}">
                  <a14:useLocalDpi xmlns:a14="http://schemas.microsoft.com/office/drawing/2010/main" val="0"/>
                </a:ext>
              </a:extLst>
            </a:blip>
            <a:srcRect l="63740" t="78173"/>
            <a:stretch/>
          </p:blipFill>
          <p:spPr>
            <a:xfrm>
              <a:off x="7164094" y="6282187"/>
              <a:ext cx="1000367" cy="602203"/>
            </a:xfrm>
            <a:prstGeom prst="rect">
              <a:avLst/>
            </a:prstGeom>
          </p:spPr>
        </p:pic>
        <p:pic>
          <p:nvPicPr>
            <p:cNvPr id="6" name="Picture 5">
              <a:extLst>
                <a:ext uri="{FF2B5EF4-FFF2-40B4-BE49-F238E27FC236}">
                  <a16:creationId xmlns:a16="http://schemas.microsoft.com/office/drawing/2014/main" id="{9F24BC69-716D-46A1-9BA9-3AABED0B598E}"/>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80307" b="97740" l="64487" r="96328">
                          <a14:foregroundMark x1="66949" y1="85553" x2="70258" y2="86965"/>
                          <a14:foregroundMark x1="67676" y1="84584" x2="64487" y2="93866"/>
                          <a14:foregroundMark x1="64487" y1="93866" x2="66465" y2="94310"/>
                        </a14:backgroundRemoval>
                      </a14:imgEffect>
                    </a14:imgLayer>
                  </a14:imgProps>
                </a:ext>
                <a:ext uri="{28A0092B-C50C-407E-A947-70E740481C1C}">
                  <a14:useLocalDpi xmlns:a14="http://schemas.microsoft.com/office/drawing/2010/main" val="0"/>
                </a:ext>
              </a:extLst>
            </a:blip>
            <a:srcRect l="63740" t="78173"/>
            <a:stretch/>
          </p:blipFill>
          <p:spPr>
            <a:xfrm>
              <a:off x="7484212" y="6241702"/>
              <a:ext cx="1000367" cy="602203"/>
            </a:xfrm>
            <a:prstGeom prst="rect">
              <a:avLst/>
            </a:prstGeom>
          </p:spPr>
        </p:pic>
        <p:pic>
          <p:nvPicPr>
            <p:cNvPr id="199" name="Picture 198">
              <a:extLst>
                <a:ext uri="{FF2B5EF4-FFF2-40B4-BE49-F238E27FC236}">
                  <a16:creationId xmlns:a16="http://schemas.microsoft.com/office/drawing/2014/main" id="{F604627D-5214-4DF3-95C2-25A9C3513A5F}"/>
                </a:ext>
              </a:extLst>
            </p:cNvPr>
            <p:cNvPicPr>
              <a:picLocks noChangeAspect="1"/>
            </p:cNvPicPr>
            <p:nvPr/>
          </p:nvPicPr>
          <p:blipFill rotWithShape="1">
            <a:blip r:embed="rId12">
              <a:duotone>
                <a:prstClr val="black"/>
                <a:schemeClr val="accent4">
                  <a:tint val="45000"/>
                  <a:satMod val="400000"/>
                </a:schemeClr>
              </a:duotone>
              <a:extLst>
                <a:ext uri="{BEBA8EAE-BF5A-486C-A8C5-ECC9F3942E4B}">
                  <a14:imgProps xmlns:a14="http://schemas.microsoft.com/office/drawing/2010/main">
                    <a14:imgLayer r:embed="rId13">
                      <a14:imgEffect>
                        <a14:backgroundRemoval t="80307" b="97740" l="64487" r="96328">
                          <a14:foregroundMark x1="66949" y1="85553" x2="70258" y2="86965"/>
                          <a14:foregroundMark x1="67676" y1="84584" x2="64487" y2="93866"/>
                          <a14:foregroundMark x1="64487" y1="93866" x2="66465" y2="94310"/>
                        </a14:backgroundRemoval>
                      </a14:imgEffect>
                    </a14:imgLayer>
                  </a14:imgProps>
                </a:ext>
                <a:ext uri="{28A0092B-C50C-407E-A947-70E740481C1C}">
                  <a14:useLocalDpi xmlns:a14="http://schemas.microsoft.com/office/drawing/2010/main" val="0"/>
                </a:ext>
              </a:extLst>
            </a:blip>
            <a:srcRect l="63740" t="78173"/>
            <a:stretch/>
          </p:blipFill>
          <p:spPr>
            <a:xfrm>
              <a:off x="7778524" y="6267436"/>
              <a:ext cx="1000367" cy="602203"/>
            </a:xfrm>
            <a:prstGeom prst="rect">
              <a:avLst/>
            </a:prstGeom>
          </p:spPr>
        </p:pic>
        <p:pic>
          <p:nvPicPr>
            <p:cNvPr id="200" name="Picture 199">
              <a:extLst>
                <a:ext uri="{FF2B5EF4-FFF2-40B4-BE49-F238E27FC236}">
                  <a16:creationId xmlns:a16="http://schemas.microsoft.com/office/drawing/2014/main" id="{BC1276BC-3909-48E0-AFEE-41403590FC3B}"/>
                </a:ext>
              </a:extLst>
            </p:cNvPr>
            <p:cNvPicPr>
              <a:picLocks noChangeAspect="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80307" b="97740" l="64487" r="96328">
                          <a14:foregroundMark x1="66949" y1="85553" x2="70258" y2="86965"/>
                          <a14:foregroundMark x1="67676" y1="84584" x2="64487" y2="93866"/>
                          <a14:foregroundMark x1="64487" y1="93866" x2="66465" y2="94310"/>
                        </a14:backgroundRemoval>
                      </a14:imgEffect>
                    </a14:imgLayer>
                  </a14:imgProps>
                </a:ext>
                <a:ext uri="{28A0092B-C50C-407E-A947-70E740481C1C}">
                  <a14:useLocalDpi xmlns:a14="http://schemas.microsoft.com/office/drawing/2010/main" val="0"/>
                </a:ext>
              </a:extLst>
            </a:blip>
            <a:srcRect l="63740" t="78173"/>
            <a:stretch/>
          </p:blipFill>
          <p:spPr>
            <a:xfrm>
              <a:off x="7299950" y="5948490"/>
              <a:ext cx="1000367" cy="602203"/>
            </a:xfrm>
            <a:prstGeom prst="rect">
              <a:avLst/>
            </a:prstGeom>
          </p:spPr>
        </p:pic>
        <p:pic>
          <p:nvPicPr>
            <p:cNvPr id="201" name="Picture 200">
              <a:extLst>
                <a:ext uri="{FF2B5EF4-FFF2-40B4-BE49-F238E27FC236}">
                  <a16:creationId xmlns:a16="http://schemas.microsoft.com/office/drawing/2014/main" id="{2D300584-E36E-464C-88A3-CC0733A4CA65}"/>
                </a:ext>
              </a:extLst>
            </p:cNvPr>
            <p:cNvPicPr>
              <a:picLocks noChangeAspect="1"/>
            </p:cNvPicPr>
            <p:nvPr/>
          </p:nvPicPr>
          <p:blipFill rotWithShape="1">
            <a:blip r:embed="rId12">
              <a:duotone>
                <a:schemeClr val="accent2">
                  <a:shade val="45000"/>
                  <a:satMod val="135000"/>
                </a:schemeClr>
                <a:prstClr val="white"/>
              </a:duotone>
              <a:extLst>
                <a:ext uri="{BEBA8EAE-BF5A-486C-A8C5-ECC9F3942E4B}">
                  <a14:imgProps xmlns:a14="http://schemas.microsoft.com/office/drawing/2010/main">
                    <a14:imgLayer r:embed="rId13">
                      <a14:imgEffect>
                        <a14:backgroundRemoval t="80307" b="97740" l="64487" r="96328">
                          <a14:foregroundMark x1="66949" y1="85553" x2="70258" y2="86965"/>
                          <a14:foregroundMark x1="67676" y1="84584" x2="64487" y2="93866"/>
                          <a14:foregroundMark x1="64487" y1="93866" x2="66465" y2="94310"/>
                        </a14:backgroundRemoval>
                      </a14:imgEffect>
                    </a14:imgLayer>
                  </a14:imgProps>
                </a:ext>
                <a:ext uri="{28A0092B-C50C-407E-A947-70E740481C1C}">
                  <a14:useLocalDpi xmlns:a14="http://schemas.microsoft.com/office/drawing/2010/main" val="0"/>
                </a:ext>
              </a:extLst>
            </a:blip>
            <a:srcRect l="63740" t="78173"/>
            <a:stretch/>
          </p:blipFill>
          <p:spPr>
            <a:xfrm>
              <a:off x="7647815" y="5944775"/>
              <a:ext cx="1000367" cy="602203"/>
            </a:xfrm>
            <a:prstGeom prst="rect">
              <a:avLst/>
            </a:prstGeom>
          </p:spPr>
        </p:pic>
      </p:grpSp>
      <p:pic>
        <p:nvPicPr>
          <p:cNvPr id="13" name="Picture 12">
            <a:extLst>
              <a:ext uri="{FF2B5EF4-FFF2-40B4-BE49-F238E27FC236}">
                <a16:creationId xmlns:a16="http://schemas.microsoft.com/office/drawing/2014/main" id="{E724B91E-0575-4A84-A338-9D36F10DB92C}"/>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5867" y="1764465"/>
            <a:ext cx="4605994" cy="3397864"/>
          </a:xfrm>
          <a:prstGeom prst="rect">
            <a:avLst/>
          </a:prstGeom>
        </p:spPr>
      </p:pic>
      <p:pic>
        <p:nvPicPr>
          <p:cNvPr id="19" name="Picture 18">
            <a:extLst>
              <a:ext uri="{FF2B5EF4-FFF2-40B4-BE49-F238E27FC236}">
                <a16:creationId xmlns:a16="http://schemas.microsoft.com/office/drawing/2014/main" id="{8B38BAD2-146D-4E77-95AF-D48F2429729B}"/>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19328" y="3009995"/>
            <a:ext cx="3647034" cy="2279396"/>
          </a:xfrm>
          <a:prstGeom prst="rect">
            <a:avLst/>
          </a:prstGeom>
        </p:spPr>
      </p:pic>
      <p:grpSp>
        <p:nvGrpSpPr>
          <p:cNvPr id="215" name="Group 214">
            <a:extLst>
              <a:ext uri="{FF2B5EF4-FFF2-40B4-BE49-F238E27FC236}">
                <a16:creationId xmlns:a16="http://schemas.microsoft.com/office/drawing/2014/main" id="{046B2CA3-603E-4086-AEB1-A4756EB841A4}"/>
              </a:ext>
            </a:extLst>
          </p:cNvPr>
          <p:cNvGrpSpPr/>
          <p:nvPr/>
        </p:nvGrpSpPr>
        <p:grpSpPr>
          <a:xfrm>
            <a:off x="7084998" y="4191612"/>
            <a:ext cx="1211070" cy="2660312"/>
            <a:chOff x="4919584" y="3434673"/>
            <a:chExt cx="1211070" cy="2660312"/>
          </a:xfrm>
        </p:grpSpPr>
        <p:grpSp>
          <p:nvGrpSpPr>
            <p:cNvPr id="216" name="Group 215">
              <a:extLst>
                <a:ext uri="{FF2B5EF4-FFF2-40B4-BE49-F238E27FC236}">
                  <a16:creationId xmlns:a16="http://schemas.microsoft.com/office/drawing/2014/main" id="{5B155AD2-ED54-428E-B7DF-0C849F18625E}"/>
                </a:ext>
              </a:extLst>
            </p:cNvPr>
            <p:cNvGrpSpPr/>
            <p:nvPr/>
          </p:nvGrpSpPr>
          <p:grpSpPr>
            <a:xfrm>
              <a:off x="4930965" y="3434673"/>
              <a:ext cx="1199689" cy="2660312"/>
              <a:chOff x="7476545" y="3239558"/>
              <a:chExt cx="1199689" cy="2660312"/>
            </a:xfrm>
          </p:grpSpPr>
          <p:sp>
            <p:nvSpPr>
              <p:cNvPr id="221" name="Flowchart: Terminator 220">
                <a:extLst>
                  <a:ext uri="{FF2B5EF4-FFF2-40B4-BE49-F238E27FC236}">
                    <a16:creationId xmlns:a16="http://schemas.microsoft.com/office/drawing/2014/main" id="{286C1BBF-083E-414F-B8DE-8AD635F1D62D}"/>
                  </a:ext>
                </a:extLst>
              </p:cNvPr>
              <p:cNvSpPr/>
              <p:nvPr/>
            </p:nvSpPr>
            <p:spPr>
              <a:xfrm flipH="1">
                <a:off x="7476545" y="3291189"/>
                <a:ext cx="147361" cy="260868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2" name="Double Wave 221">
                <a:extLst>
                  <a:ext uri="{FF2B5EF4-FFF2-40B4-BE49-F238E27FC236}">
                    <a16:creationId xmlns:a16="http://schemas.microsoft.com/office/drawing/2014/main" id="{192B97E9-709E-4DC2-9BAD-0B63E212A5FC}"/>
                  </a:ext>
                </a:extLst>
              </p:cNvPr>
              <p:cNvSpPr/>
              <p:nvPr/>
            </p:nvSpPr>
            <p:spPr>
              <a:xfrm flipH="1">
                <a:off x="7513045" y="3239558"/>
                <a:ext cx="1163189" cy="815295"/>
              </a:xfrm>
              <a:prstGeom prst="doubleWave">
                <a:avLst/>
              </a:prstGeom>
              <a:solidFill>
                <a:srgbClr val="6633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17" name="Rectangle: Rounded Corners 216">
              <a:extLst>
                <a:ext uri="{FF2B5EF4-FFF2-40B4-BE49-F238E27FC236}">
                  <a16:creationId xmlns:a16="http://schemas.microsoft.com/office/drawing/2014/main" id="{B759551F-458A-4528-A9CF-128B2623CF45}"/>
                </a:ext>
              </a:extLst>
            </p:cNvPr>
            <p:cNvSpPr/>
            <p:nvPr/>
          </p:nvSpPr>
          <p:spPr>
            <a:xfrm>
              <a:off x="4926300" y="4383863"/>
              <a:ext cx="141046" cy="361287"/>
            </a:xfrm>
            <a:prstGeom prst="roundRect">
              <a:avLst/>
            </a:prstGeom>
            <a:solidFill>
              <a:srgbClr val="663300"/>
            </a:solidFill>
            <a:ln>
              <a:solidFill>
                <a:srgbClr val="302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Rounded Corners 217">
              <a:extLst>
                <a:ext uri="{FF2B5EF4-FFF2-40B4-BE49-F238E27FC236}">
                  <a16:creationId xmlns:a16="http://schemas.microsoft.com/office/drawing/2014/main" id="{8B9FC0C8-D6B0-43AD-B6D7-FE10FFBE4575}"/>
                </a:ext>
              </a:extLst>
            </p:cNvPr>
            <p:cNvSpPr/>
            <p:nvPr/>
          </p:nvSpPr>
          <p:spPr>
            <a:xfrm>
              <a:off x="4919591" y="4851904"/>
              <a:ext cx="157402" cy="388115"/>
            </a:xfrm>
            <a:prstGeom prst="roundRect">
              <a:avLst/>
            </a:prstGeom>
            <a:solidFill>
              <a:srgbClr val="663300"/>
            </a:solidFill>
            <a:ln>
              <a:solidFill>
                <a:srgbClr val="302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Rounded Corners 218">
              <a:extLst>
                <a:ext uri="{FF2B5EF4-FFF2-40B4-BE49-F238E27FC236}">
                  <a16:creationId xmlns:a16="http://schemas.microsoft.com/office/drawing/2014/main" id="{2413E92C-EA56-4922-B67F-07F26F573992}"/>
                </a:ext>
              </a:extLst>
            </p:cNvPr>
            <p:cNvSpPr/>
            <p:nvPr/>
          </p:nvSpPr>
          <p:spPr>
            <a:xfrm>
              <a:off x="4919584" y="5351236"/>
              <a:ext cx="147758" cy="354981"/>
            </a:xfrm>
            <a:prstGeom prst="roundRect">
              <a:avLst/>
            </a:prstGeom>
            <a:solidFill>
              <a:srgbClr val="663300"/>
            </a:solidFill>
            <a:ln>
              <a:solidFill>
                <a:srgbClr val="302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0" name="Picture 4" descr="Vector Isolated Fox Black And White Stock Illustration - Download Image Now  - Fox, In Silhouette, Drawing - Art Product - iStock">
              <a:extLst>
                <a:ext uri="{FF2B5EF4-FFF2-40B4-BE49-F238E27FC236}">
                  <a16:creationId xmlns:a16="http://schemas.microsoft.com/office/drawing/2014/main" id="{BE952999-1749-47D1-B6B4-70DF3B5C2454}"/>
                </a:ext>
              </a:extLst>
            </p:cNvPr>
            <p:cNvPicPr>
              <a:picLocks noChangeAspect="1" noChangeArrowheads="1"/>
            </p:cNvPicPr>
            <p:nvPr/>
          </p:nvPicPr>
          <p:blipFill rotWithShape="1">
            <a:blip r:embed="rId18">
              <a:biLevel thresh="50000"/>
              <a:extLst>
                <a:ext uri="{BEBA8EAE-BF5A-486C-A8C5-ECC9F3942E4B}">
                  <a14:imgProps xmlns:a14="http://schemas.microsoft.com/office/drawing/2010/main">
                    <a14:imgLayer r:embed="rId19">
                      <a14:imgEffect>
                        <a14:backgroundRemoval t="9967" b="89869" l="4902" r="89869">
                          <a14:foregroundMark x1="4902" y1="29902" x2="11111" y2="48039"/>
                          <a14:foregroundMark x1="11111" y1="48039" x2="11928" y2="48693"/>
                          <a14:foregroundMark x1="12745" y1="39052" x2="14216" y2="51797"/>
                          <a14:foregroundMark x1="43627" y1="22876" x2="46242" y2="39542"/>
                          <a14:foregroundMark x1="43464" y1="66667" x2="43464" y2="72712"/>
                          <a14:foregroundMark x1="19444" y1="67647" x2="22059" y2="73203"/>
                        </a14:backgroundRemoval>
                      </a14:imgEffect>
                    </a14:imgLayer>
                  </a14:imgProps>
                </a:ext>
                <a:ext uri="{28A0092B-C50C-407E-A947-70E740481C1C}">
                  <a14:useLocalDpi xmlns:a14="http://schemas.microsoft.com/office/drawing/2010/main" val="0"/>
                </a:ext>
              </a:extLst>
            </a:blip>
            <a:srcRect t="9936" r="35838" b="17965"/>
            <a:stretch/>
          </p:blipFill>
          <p:spPr bwMode="auto">
            <a:xfrm flipH="1">
              <a:off x="5196301" y="3463102"/>
              <a:ext cx="729774" cy="8200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5" name="Group 264">
            <a:extLst>
              <a:ext uri="{FF2B5EF4-FFF2-40B4-BE49-F238E27FC236}">
                <a16:creationId xmlns:a16="http://schemas.microsoft.com/office/drawing/2014/main" id="{A23E7ADF-70EC-4389-90A4-ED6D0C0B942F}"/>
              </a:ext>
            </a:extLst>
          </p:cNvPr>
          <p:cNvGrpSpPr/>
          <p:nvPr/>
        </p:nvGrpSpPr>
        <p:grpSpPr>
          <a:xfrm>
            <a:off x="9822133" y="2762345"/>
            <a:ext cx="1239754" cy="1436326"/>
            <a:chOff x="454011" y="-181529"/>
            <a:chExt cx="2872675" cy="3097725"/>
          </a:xfrm>
        </p:grpSpPr>
        <p:grpSp>
          <p:nvGrpSpPr>
            <p:cNvPr id="266" name="Group 265">
              <a:extLst>
                <a:ext uri="{FF2B5EF4-FFF2-40B4-BE49-F238E27FC236}">
                  <a16:creationId xmlns:a16="http://schemas.microsoft.com/office/drawing/2014/main" id="{21578143-42FF-4F5D-B195-E8DC6D654E03}"/>
                </a:ext>
              </a:extLst>
            </p:cNvPr>
            <p:cNvGrpSpPr/>
            <p:nvPr/>
          </p:nvGrpSpPr>
          <p:grpSpPr>
            <a:xfrm>
              <a:off x="454011" y="-181529"/>
              <a:ext cx="2872675" cy="3097725"/>
              <a:chOff x="3825490" y="1436073"/>
              <a:chExt cx="3548917" cy="3683017"/>
            </a:xfrm>
          </p:grpSpPr>
          <p:sp>
            <p:nvSpPr>
              <p:cNvPr id="268" name="Freeform 11">
                <a:extLst>
                  <a:ext uri="{FF2B5EF4-FFF2-40B4-BE49-F238E27FC236}">
                    <a16:creationId xmlns:a16="http://schemas.microsoft.com/office/drawing/2014/main" id="{EB8F5698-E645-461D-899D-46ED45AE8C36}"/>
                  </a:ext>
                </a:extLst>
              </p:cNvPr>
              <p:cNvSpPr>
                <a:spLocks/>
              </p:cNvSpPr>
              <p:nvPr/>
            </p:nvSpPr>
            <p:spPr bwMode="auto">
              <a:xfrm rot="602947">
                <a:off x="4022688" y="2655764"/>
                <a:ext cx="1030596" cy="1531268"/>
              </a:xfrm>
              <a:custGeom>
                <a:avLst/>
                <a:gdLst>
                  <a:gd name="T0" fmla="*/ 45 w 255"/>
                  <a:gd name="T1" fmla="*/ 359 h 384"/>
                  <a:gd name="T2" fmla="*/ 19 w 255"/>
                  <a:gd name="T3" fmla="*/ 33 h 384"/>
                  <a:gd name="T4" fmla="*/ 159 w 255"/>
                  <a:gd name="T5" fmla="*/ 27 h 384"/>
                  <a:gd name="T6" fmla="*/ 239 w 255"/>
                  <a:gd name="T7" fmla="*/ 365 h 384"/>
                  <a:gd name="T8" fmla="*/ 45 w 255"/>
                  <a:gd name="T9" fmla="*/ 359 h 384"/>
                  <a:gd name="connsiteX0" fmla="*/ 1676 w 8887"/>
                  <a:gd name="connsiteY0" fmla="*/ 10253 h 10635"/>
                  <a:gd name="connsiteX1" fmla="*/ 172 w 8887"/>
                  <a:gd name="connsiteY1" fmla="*/ 540 h 10635"/>
                  <a:gd name="connsiteX2" fmla="*/ 5662 w 8887"/>
                  <a:gd name="connsiteY2" fmla="*/ 384 h 10635"/>
                  <a:gd name="connsiteX3" fmla="*/ 8800 w 8887"/>
                  <a:gd name="connsiteY3" fmla="*/ 9186 h 10635"/>
                  <a:gd name="connsiteX4" fmla="*/ 1676 w 8887"/>
                  <a:gd name="connsiteY4" fmla="*/ 10253 h 10635"/>
                  <a:gd name="connsiteX0" fmla="*/ 1886 w 9978"/>
                  <a:gd name="connsiteY0" fmla="*/ 10133 h 10525"/>
                  <a:gd name="connsiteX1" fmla="*/ 194 w 9978"/>
                  <a:gd name="connsiteY1" fmla="*/ 1000 h 10525"/>
                  <a:gd name="connsiteX2" fmla="*/ 5978 w 9978"/>
                  <a:gd name="connsiteY2" fmla="*/ 120 h 10525"/>
                  <a:gd name="connsiteX3" fmla="*/ 9902 w 9978"/>
                  <a:gd name="connsiteY3" fmla="*/ 9130 h 10525"/>
                  <a:gd name="connsiteX4" fmla="*/ 1886 w 9978"/>
                  <a:gd name="connsiteY4" fmla="*/ 10133 h 10525"/>
                  <a:gd name="connsiteX0" fmla="*/ 1890 w 10042"/>
                  <a:gd name="connsiteY0" fmla="*/ 9547 h 9914"/>
                  <a:gd name="connsiteX1" fmla="*/ 194 w 10042"/>
                  <a:gd name="connsiteY1" fmla="*/ 869 h 9914"/>
                  <a:gd name="connsiteX2" fmla="*/ 6700 w 10042"/>
                  <a:gd name="connsiteY2" fmla="*/ 131 h 9914"/>
                  <a:gd name="connsiteX3" fmla="*/ 9924 w 10042"/>
                  <a:gd name="connsiteY3" fmla="*/ 8594 h 9914"/>
                  <a:gd name="connsiteX4" fmla="*/ 1890 w 10042"/>
                  <a:gd name="connsiteY4" fmla="*/ 9547 h 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2" h="9914">
                    <a:moveTo>
                      <a:pt x="1890" y="9547"/>
                    </a:moveTo>
                    <a:cubicBezTo>
                      <a:pt x="1492" y="9057"/>
                      <a:pt x="-646" y="1637"/>
                      <a:pt x="194" y="869"/>
                    </a:cubicBezTo>
                    <a:cubicBezTo>
                      <a:pt x="1078" y="101"/>
                      <a:pt x="6170" y="-194"/>
                      <a:pt x="6700" y="131"/>
                    </a:cubicBezTo>
                    <a:cubicBezTo>
                      <a:pt x="7231" y="457"/>
                      <a:pt x="10726" y="7025"/>
                      <a:pt x="9924" y="8594"/>
                    </a:cubicBezTo>
                    <a:cubicBezTo>
                      <a:pt x="9122" y="10163"/>
                      <a:pt x="2332" y="10128"/>
                      <a:pt x="1890" y="9547"/>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269" name="Group 268">
                <a:extLst>
                  <a:ext uri="{FF2B5EF4-FFF2-40B4-BE49-F238E27FC236}">
                    <a16:creationId xmlns:a16="http://schemas.microsoft.com/office/drawing/2014/main" id="{79F86552-53D7-4723-8BF9-6C6AC2527D08}"/>
                  </a:ext>
                </a:extLst>
              </p:cNvPr>
              <p:cNvGrpSpPr/>
              <p:nvPr/>
            </p:nvGrpSpPr>
            <p:grpSpPr>
              <a:xfrm>
                <a:off x="3825490" y="1436073"/>
                <a:ext cx="3548917" cy="3683017"/>
                <a:chOff x="8550482" y="1426114"/>
                <a:chExt cx="2463298" cy="3093856"/>
              </a:xfrm>
            </p:grpSpPr>
            <p:grpSp>
              <p:nvGrpSpPr>
                <p:cNvPr id="270" name="Group 269">
                  <a:extLst>
                    <a:ext uri="{FF2B5EF4-FFF2-40B4-BE49-F238E27FC236}">
                      <a16:creationId xmlns:a16="http://schemas.microsoft.com/office/drawing/2014/main" id="{871FA78D-63D9-4623-AA87-23F85978DBCF}"/>
                    </a:ext>
                  </a:extLst>
                </p:cNvPr>
                <p:cNvGrpSpPr/>
                <p:nvPr/>
              </p:nvGrpSpPr>
              <p:grpSpPr>
                <a:xfrm>
                  <a:off x="8550482" y="1426114"/>
                  <a:ext cx="2463298" cy="3093856"/>
                  <a:chOff x="8550482" y="1426114"/>
                  <a:chExt cx="2463298" cy="3093856"/>
                </a:xfrm>
              </p:grpSpPr>
              <p:grpSp>
                <p:nvGrpSpPr>
                  <p:cNvPr id="274" name="Group 273">
                    <a:extLst>
                      <a:ext uri="{FF2B5EF4-FFF2-40B4-BE49-F238E27FC236}">
                        <a16:creationId xmlns:a16="http://schemas.microsoft.com/office/drawing/2014/main" id="{A720A517-4610-4F1C-ACFC-33CDC639C535}"/>
                      </a:ext>
                    </a:extLst>
                  </p:cNvPr>
                  <p:cNvGrpSpPr/>
                  <p:nvPr/>
                </p:nvGrpSpPr>
                <p:grpSpPr>
                  <a:xfrm flipH="1">
                    <a:off x="8550482" y="1426114"/>
                    <a:ext cx="2463298" cy="3093856"/>
                    <a:chOff x="7808492" y="3161322"/>
                    <a:chExt cx="2851651" cy="3581621"/>
                  </a:xfrm>
                </p:grpSpPr>
                <p:sp>
                  <p:nvSpPr>
                    <p:cNvPr id="276" name="Freeform: Shape 275">
                      <a:extLst>
                        <a:ext uri="{FF2B5EF4-FFF2-40B4-BE49-F238E27FC236}">
                          <a16:creationId xmlns:a16="http://schemas.microsoft.com/office/drawing/2014/main" id="{8EA599C8-83C6-44D2-958B-17F7692F8FAD}"/>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a:effectLst/>
                  </p:spPr>
                  <p:txBody>
                    <a:bodyPr rtlCol="0" anchor="ctr"/>
                    <a:lstStyle/>
                    <a:p>
                      <a:endParaRPr lang="en-ID" dirty="0"/>
                    </a:p>
                  </p:txBody>
                </p:sp>
                <p:sp>
                  <p:nvSpPr>
                    <p:cNvPr id="277" name="Freeform: Shape 276">
                      <a:extLst>
                        <a:ext uri="{FF2B5EF4-FFF2-40B4-BE49-F238E27FC236}">
                          <a16:creationId xmlns:a16="http://schemas.microsoft.com/office/drawing/2014/main" id="{DDBF8556-6516-4B38-8E86-54BE26B6D904}"/>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a:effectLst/>
                  </p:spPr>
                  <p:txBody>
                    <a:bodyPr rtlCol="0" anchor="ctr"/>
                    <a:lstStyle/>
                    <a:p>
                      <a:endParaRPr lang="en-ID" dirty="0"/>
                    </a:p>
                  </p:txBody>
                </p:sp>
                <p:sp>
                  <p:nvSpPr>
                    <p:cNvPr id="278" name="Freeform: Shape 277">
                      <a:extLst>
                        <a:ext uri="{FF2B5EF4-FFF2-40B4-BE49-F238E27FC236}">
                          <a16:creationId xmlns:a16="http://schemas.microsoft.com/office/drawing/2014/main" id="{F48EC485-8C55-48EF-8324-7C3953006F94}"/>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279" name="Freeform: Shape 278">
                      <a:extLst>
                        <a:ext uri="{FF2B5EF4-FFF2-40B4-BE49-F238E27FC236}">
                          <a16:creationId xmlns:a16="http://schemas.microsoft.com/office/drawing/2014/main" id="{F32D8844-8D99-4B7D-ACCC-90FDF8B89BE2}"/>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280" name="Freeform: Shape 279">
                      <a:extLst>
                        <a:ext uri="{FF2B5EF4-FFF2-40B4-BE49-F238E27FC236}">
                          <a16:creationId xmlns:a16="http://schemas.microsoft.com/office/drawing/2014/main" id="{DF5C18C8-3FE5-4834-AEA4-238F0C3752DF}"/>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a:effectLst/>
                  </p:spPr>
                  <p:txBody>
                    <a:bodyPr rtlCol="0" anchor="ctr"/>
                    <a:lstStyle/>
                    <a:p>
                      <a:endParaRPr lang="en-ID" dirty="0"/>
                    </a:p>
                  </p:txBody>
                </p:sp>
                <p:sp>
                  <p:nvSpPr>
                    <p:cNvPr id="281" name="Freeform: Shape 280">
                      <a:extLst>
                        <a:ext uri="{FF2B5EF4-FFF2-40B4-BE49-F238E27FC236}">
                          <a16:creationId xmlns:a16="http://schemas.microsoft.com/office/drawing/2014/main" id="{6F1C1D20-7725-4EEE-9007-034C37830357}"/>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282" name="Freeform: Shape 281">
                      <a:extLst>
                        <a:ext uri="{FF2B5EF4-FFF2-40B4-BE49-F238E27FC236}">
                          <a16:creationId xmlns:a16="http://schemas.microsoft.com/office/drawing/2014/main" id="{EC638BAB-8FB9-465C-B632-EE9551394E72}"/>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283" name="Freeform: Shape 282">
                      <a:extLst>
                        <a:ext uri="{FF2B5EF4-FFF2-40B4-BE49-F238E27FC236}">
                          <a16:creationId xmlns:a16="http://schemas.microsoft.com/office/drawing/2014/main" id="{9B0021D5-D52B-49AA-B989-A0863B5C0681}"/>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284" name="Freeform: Shape 283">
                      <a:extLst>
                        <a:ext uri="{FF2B5EF4-FFF2-40B4-BE49-F238E27FC236}">
                          <a16:creationId xmlns:a16="http://schemas.microsoft.com/office/drawing/2014/main" id="{C163852C-9EDA-4576-AE7B-E807355D814C}"/>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a:effectLst/>
                  </p:spPr>
                  <p:txBody>
                    <a:bodyPr rtlCol="0" anchor="ctr"/>
                    <a:lstStyle/>
                    <a:p>
                      <a:endParaRPr lang="en-ID" dirty="0"/>
                    </a:p>
                  </p:txBody>
                </p:sp>
                <p:sp>
                  <p:nvSpPr>
                    <p:cNvPr id="285" name="Freeform: Shape 284">
                      <a:extLst>
                        <a:ext uri="{FF2B5EF4-FFF2-40B4-BE49-F238E27FC236}">
                          <a16:creationId xmlns:a16="http://schemas.microsoft.com/office/drawing/2014/main" id="{8AE83B5E-420B-4FE4-8DB3-ED5EFADF0CF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a:effectLst/>
                  </p:spPr>
                  <p:txBody>
                    <a:bodyPr rtlCol="0" anchor="ctr"/>
                    <a:lstStyle/>
                    <a:p>
                      <a:endParaRPr lang="en-ID" dirty="0"/>
                    </a:p>
                  </p:txBody>
                </p:sp>
                <p:sp>
                  <p:nvSpPr>
                    <p:cNvPr id="286" name="Freeform: Shape 285">
                      <a:extLst>
                        <a:ext uri="{FF2B5EF4-FFF2-40B4-BE49-F238E27FC236}">
                          <a16:creationId xmlns:a16="http://schemas.microsoft.com/office/drawing/2014/main" id="{8BFAF78E-63D1-4913-896F-E203E7775D2E}"/>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287" name="Freeform: Shape 286">
                      <a:extLst>
                        <a:ext uri="{FF2B5EF4-FFF2-40B4-BE49-F238E27FC236}">
                          <a16:creationId xmlns:a16="http://schemas.microsoft.com/office/drawing/2014/main" id="{B4DFFBC7-FBEE-4FEC-A8CE-27A1BD6E4A69}"/>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a:effectLst/>
                  </p:spPr>
                  <p:txBody>
                    <a:bodyPr rtlCol="0" anchor="ctr"/>
                    <a:lstStyle/>
                    <a:p>
                      <a:endParaRPr lang="en-ID" dirty="0"/>
                    </a:p>
                  </p:txBody>
                </p:sp>
                <p:sp>
                  <p:nvSpPr>
                    <p:cNvPr id="288" name="Freeform: Shape 287">
                      <a:extLst>
                        <a:ext uri="{FF2B5EF4-FFF2-40B4-BE49-F238E27FC236}">
                          <a16:creationId xmlns:a16="http://schemas.microsoft.com/office/drawing/2014/main" id="{3019AF85-A8A6-496A-8FCC-A982D8D3EAF7}"/>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a:effectLst/>
                  </p:spPr>
                  <p:txBody>
                    <a:bodyPr rtlCol="0" anchor="ctr"/>
                    <a:lstStyle/>
                    <a:p>
                      <a:endParaRPr lang="en-ID" dirty="0"/>
                    </a:p>
                  </p:txBody>
                </p:sp>
                <p:sp>
                  <p:nvSpPr>
                    <p:cNvPr id="289" name="Freeform: Shape 288">
                      <a:extLst>
                        <a:ext uri="{FF2B5EF4-FFF2-40B4-BE49-F238E27FC236}">
                          <a16:creationId xmlns:a16="http://schemas.microsoft.com/office/drawing/2014/main" id="{04429B01-071D-49CA-8F1D-BCDC1287C4AA}"/>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a:effectLst/>
                  </p:spPr>
                  <p:txBody>
                    <a:bodyPr rtlCol="0" anchor="ctr"/>
                    <a:lstStyle/>
                    <a:p>
                      <a:endParaRPr lang="en-ID" dirty="0"/>
                    </a:p>
                  </p:txBody>
                </p:sp>
                <p:sp>
                  <p:nvSpPr>
                    <p:cNvPr id="290" name="Freeform: Shape 289">
                      <a:extLst>
                        <a:ext uri="{FF2B5EF4-FFF2-40B4-BE49-F238E27FC236}">
                          <a16:creationId xmlns:a16="http://schemas.microsoft.com/office/drawing/2014/main" id="{E60782E5-736A-4F19-BCAB-E79932D70D6E}"/>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a:effectLst/>
                  </p:spPr>
                  <p:txBody>
                    <a:bodyPr rtlCol="0" anchor="ctr"/>
                    <a:lstStyle/>
                    <a:p>
                      <a:endParaRPr lang="en-ID" dirty="0"/>
                    </a:p>
                  </p:txBody>
                </p:sp>
                <p:sp>
                  <p:nvSpPr>
                    <p:cNvPr id="291" name="Freeform: Shape 290">
                      <a:extLst>
                        <a:ext uri="{FF2B5EF4-FFF2-40B4-BE49-F238E27FC236}">
                          <a16:creationId xmlns:a16="http://schemas.microsoft.com/office/drawing/2014/main" id="{5C93FCC1-5328-4845-B289-1F824CE82250}"/>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a:effectLst/>
                  </p:spPr>
                  <p:txBody>
                    <a:bodyPr rtlCol="0" anchor="ctr"/>
                    <a:lstStyle/>
                    <a:p>
                      <a:endParaRPr lang="en-ID" dirty="0"/>
                    </a:p>
                  </p:txBody>
                </p:sp>
                <p:sp>
                  <p:nvSpPr>
                    <p:cNvPr id="292" name="Freeform: Shape 291">
                      <a:extLst>
                        <a:ext uri="{FF2B5EF4-FFF2-40B4-BE49-F238E27FC236}">
                          <a16:creationId xmlns:a16="http://schemas.microsoft.com/office/drawing/2014/main" id="{9C849F39-A1C3-4CF0-8858-ED2353C9355E}"/>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a:effectLst/>
                  </p:spPr>
                  <p:txBody>
                    <a:bodyPr rtlCol="0" anchor="ctr"/>
                    <a:lstStyle/>
                    <a:p>
                      <a:endParaRPr lang="en-ID" dirty="0"/>
                    </a:p>
                  </p:txBody>
                </p:sp>
                <p:sp>
                  <p:nvSpPr>
                    <p:cNvPr id="293" name="Freeform: Shape 292">
                      <a:extLst>
                        <a:ext uri="{FF2B5EF4-FFF2-40B4-BE49-F238E27FC236}">
                          <a16:creationId xmlns:a16="http://schemas.microsoft.com/office/drawing/2014/main" id="{64CB8B78-5656-44C1-9E5E-A5C8123D2F6F}"/>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a:effectLst/>
                  </p:spPr>
                  <p:txBody>
                    <a:bodyPr rtlCol="0" anchor="ctr"/>
                    <a:lstStyle/>
                    <a:p>
                      <a:endParaRPr lang="en-ID" dirty="0"/>
                    </a:p>
                  </p:txBody>
                </p:sp>
                <p:sp>
                  <p:nvSpPr>
                    <p:cNvPr id="294" name="Freeform: Shape 293">
                      <a:extLst>
                        <a:ext uri="{FF2B5EF4-FFF2-40B4-BE49-F238E27FC236}">
                          <a16:creationId xmlns:a16="http://schemas.microsoft.com/office/drawing/2014/main" id="{EFA95078-F49E-4BDD-8607-C7AB30A77860}"/>
                        </a:ext>
                      </a:extLst>
                    </p:cNvPr>
                    <p:cNvSpPr/>
                    <p:nvPr/>
                  </p:nvSpPr>
                  <p:spPr>
                    <a:xfrm>
                      <a:off x="9682495"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a:effectLst/>
                  </p:spPr>
                  <p:txBody>
                    <a:bodyPr rtlCol="0" anchor="ctr"/>
                    <a:lstStyle/>
                    <a:p>
                      <a:endParaRPr lang="en-ID" dirty="0"/>
                    </a:p>
                  </p:txBody>
                </p:sp>
                <p:sp>
                  <p:nvSpPr>
                    <p:cNvPr id="295" name="Freeform: Shape 294">
                      <a:extLst>
                        <a:ext uri="{FF2B5EF4-FFF2-40B4-BE49-F238E27FC236}">
                          <a16:creationId xmlns:a16="http://schemas.microsoft.com/office/drawing/2014/main" id="{C9F12329-29C0-426F-AB09-B029DC97E48D}"/>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a:effectLst/>
                  </p:spPr>
                  <p:txBody>
                    <a:bodyPr rtlCol="0" anchor="ctr"/>
                    <a:lstStyle/>
                    <a:p>
                      <a:endParaRPr lang="en-ID" dirty="0"/>
                    </a:p>
                  </p:txBody>
                </p:sp>
                <p:sp>
                  <p:nvSpPr>
                    <p:cNvPr id="296" name="Freeform: Shape 295">
                      <a:extLst>
                        <a:ext uri="{FF2B5EF4-FFF2-40B4-BE49-F238E27FC236}">
                          <a16:creationId xmlns:a16="http://schemas.microsoft.com/office/drawing/2014/main" id="{0AE7744D-49CC-44A0-A46A-3048E10284F8}"/>
                        </a:ext>
                      </a:extLst>
                    </p:cNvPr>
                    <p:cNvSpPr/>
                    <p:nvPr/>
                  </p:nvSpPr>
                  <p:spPr>
                    <a:xfrm>
                      <a:off x="9544844"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a:effectLst/>
                  </p:spPr>
                  <p:txBody>
                    <a:bodyPr rtlCol="0" anchor="ctr"/>
                    <a:lstStyle/>
                    <a:p>
                      <a:endParaRPr lang="en-ID" dirty="0"/>
                    </a:p>
                  </p:txBody>
                </p:sp>
                <p:sp>
                  <p:nvSpPr>
                    <p:cNvPr id="297" name="Freeform: Shape 296">
                      <a:extLst>
                        <a:ext uri="{FF2B5EF4-FFF2-40B4-BE49-F238E27FC236}">
                          <a16:creationId xmlns:a16="http://schemas.microsoft.com/office/drawing/2014/main" id="{C89F6355-F95E-4460-B08C-0824409FDF93}"/>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a:effectLst/>
                  </p:spPr>
                  <p:txBody>
                    <a:bodyPr rtlCol="0" anchor="ctr"/>
                    <a:lstStyle/>
                    <a:p>
                      <a:endParaRPr lang="en-ID" dirty="0"/>
                    </a:p>
                  </p:txBody>
                </p:sp>
                <p:sp>
                  <p:nvSpPr>
                    <p:cNvPr id="298" name="Freeform: Shape 297">
                      <a:extLst>
                        <a:ext uri="{FF2B5EF4-FFF2-40B4-BE49-F238E27FC236}">
                          <a16:creationId xmlns:a16="http://schemas.microsoft.com/office/drawing/2014/main" id="{06B4EDC0-F6CD-47D0-A5CF-E78327AA8FCF}"/>
                        </a:ext>
                      </a:extLst>
                    </p:cNvPr>
                    <p:cNvSpPr/>
                    <p:nvPr/>
                  </p:nvSpPr>
                  <p:spPr>
                    <a:xfrm rot="304584">
                      <a:off x="10127408" y="467108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a:effectLst/>
                  </p:spPr>
                  <p:txBody>
                    <a:bodyPr rtlCol="0" anchor="ctr"/>
                    <a:lstStyle/>
                    <a:p>
                      <a:endParaRPr lang="en-ID" dirty="0">
                        <a:solidFill>
                          <a:srgbClr val="0070C0"/>
                        </a:solidFill>
                      </a:endParaRPr>
                    </a:p>
                  </p:txBody>
                </p:sp>
                <p:sp>
                  <p:nvSpPr>
                    <p:cNvPr id="299" name="Freeform: Shape 298">
                      <a:extLst>
                        <a:ext uri="{FF2B5EF4-FFF2-40B4-BE49-F238E27FC236}">
                          <a16:creationId xmlns:a16="http://schemas.microsoft.com/office/drawing/2014/main" id="{7F30100A-BBBD-48C8-BC4B-669FE9E8EC73}"/>
                        </a:ext>
                      </a:extLst>
                    </p:cNvPr>
                    <p:cNvSpPr/>
                    <p:nvPr/>
                  </p:nvSpPr>
                  <p:spPr>
                    <a:xfrm rot="1479252">
                      <a:off x="9893279" y="4407079"/>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a:effectLst/>
                  </p:spPr>
                  <p:txBody>
                    <a:bodyPr rtlCol="0" anchor="ctr"/>
                    <a:lstStyle/>
                    <a:p>
                      <a:endParaRPr lang="en-ID" dirty="0"/>
                    </a:p>
                  </p:txBody>
                </p:sp>
                <p:sp>
                  <p:nvSpPr>
                    <p:cNvPr id="300" name="Freeform: Shape 299">
                      <a:extLst>
                        <a:ext uri="{FF2B5EF4-FFF2-40B4-BE49-F238E27FC236}">
                          <a16:creationId xmlns:a16="http://schemas.microsoft.com/office/drawing/2014/main" id="{E5CB71A9-1038-42D4-AA1B-21D18A87D967}"/>
                        </a:ext>
                      </a:extLst>
                    </p:cNvPr>
                    <p:cNvSpPr/>
                    <p:nvPr/>
                  </p:nvSpPr>
                  <p:spPr>
                    <a:xfrm>
                      <a:off x="9940236" y="4315383"/>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a:effectLst/>
                  </p:spPr>
                  <p:txBody>
                    <a:bodyPr rtlCol="0" anchor="ctr"/>
                    <a:lstStyle/>
                    <a:p>
                      <a:endParaRPr lang="en-ID" dirty="0"/>
                    </a:p>
                  </p:txBody>
                </p:sp>
                <p:sp>
                  <p:nvSpPr>
                    <p:cNvPr id="301" name="Freeform: Shape 300">
                      <a:extLst>
                        <a:ext uri="{FF2B5EF4-FFF2-40B4-BE49-F238E27FC236}">
                          <a16:creationId xmlns:a16="http://schemas.microsoft.com/office/drawing/2014/main" id="{66477189-E77E-427E-900B-DBDBF2507547}"/>
                        </a:ext>
                      </a:extLst>
                    </p:cNvPr>
                    <p:cNvSpPr/>
                    <p:nvPr/>
                  </p:nvSpPr>
                  <p:spPr>
                    <a:xfrm rot="453237">
                      <a:off x="9678402" y="5312572"/>
                      <a:ext cx="954597" cy="869951"/>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a:effectLst/>
                  </p:spPr>
                  <p:txBody>
                    <a:bodyPr rtlCol="0" anchor="ctr"/>
                    <a:lstStyle/>
                    <a:p>
                      <a:endParaRPr lang="en-ID" dirty="0"/>
                    </a:p>
                  </p:txBody>
                </p:sp>
                <p:sp>
                  <p:nvSpPr>
                    <p:cNvPr id="302" name="Freeform: Shape 301">
                      <a:extLst>
                        <a:ext uri="{FF2B5EF4-FFF2-40B4-BE49-F238E27FC236}">
                          <a16:creationId xmlns:a16="http://schemas.microsoft.com/office/drawing/2014/main" id="{A27717B6-35A9-45A5-9117-CEBC362A2853}"/>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a:effectLst/>
                  </p:spPr>
                  <p:txBody>
                    <a:bodyPr rtlCol="0" anchor="ctr"/>
                    <a:lstStyle/>
                    <a:p>
                      <a:endParaRPr lang="en-ID" dirty="0"/>
                    </a:p>
                  </p:txBody>
                </p:sp>
                <p:sp>
                  <p:nvSpPr>
                    <p:cNvPr id="303" name="Freeform: Shape 302">
                      <a:extLst>
                        <a:ext uri="{FF2B5EF4-FFF2-40B4-BE49-F238E27FC236}">
                          <a16:creationId xmlns:a16="http://schemas.microsoft.com/office/drawing/2014/main" id="{959CE7C7-6B68-40D5-9A3C-F52F9126AB14}"/>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a:effectLst/>
                  </p:spPr>
                  <p:txBody>
                    <a:bodyPr rtlCol="0" anchor="ctr"/>
                    <a:lstStyle/>
                    <a:p>
                      <a:endParaRPr lang="en-ID" dirty="0"/>
                    </a:p>
                  </p:txBody>
                </p:sp>
                <p:sp>
                  <p:nvSpPr>
                    <p:cNvPr id="304" name="Freeform: Shape 303">
                      <a:extLst>
                        <a:ext uri="{FF2B5EF4-FFF2-40B4-BE49-F238E27FC236}">
                          <a16:creationId xmlns:a16="http://schemas.microsoft.com/office/drawing/2014/main" id="{2985385F-2367-4017-AFE9-110007EA6861}"/>
                        </a:ext>
                      </a:extLst>
                    </p:cNvPr>
                    <p:cNvSpPr/>
                    <p:nvPr/>
                  </p:nvSpPr>
                  <p:spPr>
                    <a:xfrm rot="416344">
                      <a:off x="9618770" y="6074460"/>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a:effectLst/>
                  </p:spPr>
                  <p:txBody>
                    <a:bodyPr rtlCol="0" anchor="ctr"/>
                    <a:lstStyle/>
                    <a:p>
                      <a:endParaRPr lang="en-ID" dirty="0"/>
                    </a:p>
                  </p:txBody>
                </p:sp>
                <p:sp>
                  <p:nvSpPr>
                    <p:cNvPr id="305" name="Freeform: Shape 304">
                      <a:extLst>
                        <a:ext uri="{FF2B5EF4-FFF2-40B4-BE49-F238E27FC236}">
                          <a16:creationId xmlns:a16="http://schemas.microsoft.com/office/drawing/2014/main" id="{04C38BDE-46EE-41CB-A04F-E8CD95081D14}"/>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a:effectLst/>
                  </p:spPr>
                  <p:txBody>
                    <a:bodyPr rtlCol="0" anchor="ctr"/>
                    <a:lstStyle/>
                    <a:p>
                      <a:endParaRPr lang="en-ID" dirty="0"/>
                    </a:p>
                  </p:txBody>
                </p:sp>
                <p:sp>
                  <p:nvSpPr>
                    <p:cNvPr id="306" name="Freeform: Shape 305">
                      <a:extLst>
                        <a:ext uri="{FF2B5EF4-FFF2-40B4-BE49-F238E27FC236}">
                          <a16:creationId xmlns:a16="http://schemas.microsoft.com/office/drawing/2014/main" id="{B31AD0CE-C915-4148-AC06-AC2F28B11EDA}"/>
                        </a:ext>
                      </a:extLst>
                    </p:cNvPr>
                    <p:cNvSpPr/>
                    <p:nvPr/>
                  </p:nvSpPr>
                  <p:spPr>
                    <a:xfrm>
                      <a:off x="9692433" y="4622926"/>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a:effectLst/>
                  </p:spPr>
                  <p:txBody>
                    <a:bodyPr rtlCol="0" anchor="ctr"/>
                    <a:lstStyle/>
                    <a:p>
                      <a:endParaRPr lang="en-ID" dirty="0"/>
                    </a:p>
                  </p:txBody>
                </p:sp>
                <p:sp>
                  <p:nvSpPr>
                    <p:cNvPr id="307" name="Freeform: Shape 306">
                      <a:extLst>
                        <a:ext uri="{FF2B5EF4-FFF2-40B4-BE49-F238E27FC236}">
                          <a16:creationId xmlns:a16="http://schemas.microsoft.com/office/drawing/2014/main" id="{7977547D-E704-4660-99A6-1A7091EDB7AD}"/>
                        </a:ext>
                      </a:extLst>
                    </p:cNvPr>
                    <p:cNvSpPr/>
                    <p:nvPr/>
                  </p:nvSpPr>
                  <p:spPr>
                    <a:xfrm rot="12416046">
                      <a:off x="9914674" y="4204395"/>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a:effectLst/>
                  </p:spPr>
                  <p:txBody>
                    <a:bodyPr rtlCol="0" anchor="ctr"/>
                    <a:lstStyle/>
                    <a:p>
                      <a:endParaRPr lang="en-ID" dirty="0"/>
                    </a:p>
                  </p:txBody>
                </p:sp>
                <p:sp>
                  <p:nvSpPr>
                    <p:cNvPr id="308" name="Freeform: Shape 307">
                      <a:extLst>
                        <a:ext uri="{FF2B5EF4-FFF2-40B4-BE49-F238E27FC236}">
                          <a16:creationId xmlns:a16="http://schemas.microsoft.com/office/drawing/2014/main" id="{43214B6A-814F-46CA-B215-3D23393662A1}"/>
                        </a:ext>
                      </a:extLst>
                    </p:cNvPr>
                    <p:cNvSpPr/>
                    <p:nvPr/>
                  </p:nvSpPr>
                  <p:spPr>
                    <a:xfrm>
                      <a:off x="10030682" y="4281561"/>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a:effectLst/>
                  </p:spPr>
                  <p:txBody>
                    <a:bodyPr rtlCol="0" anchor="ctr"/>
                    <a:lstStyle/>
                    <a:p>
                      <a:endParaRPr lang="en-ID" dirty="0"/>
                    </a:p>
                  </p:txBody>
                </p:sp>
                <p:sp>
                  <p:nvSpPr>
                    <p:cNvPr id="309" name="Freeform: Shape 308">
                      <a:extLst>
                        <a:ext uri="{FF2B5EF4-FFF2-40B4-BE49-F238E27FC236}">
                          <a16:creationId xmlns:a16="http://schemas.microsoft.com/office/drawing/2014/main" id="{363E1BE7-8475-4CC0-B96F-ADB68F9A46C9}"/>
                        </a:ext>
                      </a:extLst>
                    </p:cNvPr>
                    <p:cNvSpPr/>
                    <p:nvPr/>
                  </p:nvSpPr>
                  <p:spPr>
                    <a:xfrm>
                      <a:off x="9930955" y="4354346"/>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a:effectLst/>
                  </p:spPr>
                  <p:txBody>
                    <a:bodyPr rtlCol="0" anchor="ctr"/>
                    <a:lstStyle/>
                    <a:p>
                      <a:endParaRPr lang="en-ID" dirty="0"/>
                    </a:p>
                  </p:txBody>
                </p:sp>
                <p:sp>
                  <p:nvSpPr>
                    <p:cNvPr id="310" name="Freeform: Shape 309">
                      <a:extLst>
                        <a:ext uri="{FF2B5EF4-FFF2-40B4-BE49-F238E27FC236}">
                          <a16:creationId xmlns:a16="http://schemas.microsoft.com/office/drawing/2014/main" id="{5051D32C-27B1-47D3-8CC0-BBB344590D7B}"/>
                        </a:ext>
                      </a:extLst>
                    </p:cNvPr>
                    <p:cNvSpPr/>
                    <p:nvPr/>
                  </p:nvSpPr>
                  <p:spPr>
                    <a:xfrm>
                      <a:off x="10018481" y="4395095"/>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a:effectLst/>
                  </p:spPr>
                  <p:txBody>
                    <a:bodyPr rtlCol="0" anchor="ctr"/>
                    <a:lstStyle/>
                    <a:p>
                      <a:endParaRPr lang="en-ID" dirty="0"/>
                    </a:p>
                  </p:txBody>
                </p:sp>
                <p:sp>
                  <p:nvSpPr>
                    <p:cNvPr id="311" name="Freeform: Shape 310">
                      <a:extLst>
                        <a:ext uri="{FF2B5EF4-FFF2-40B4-BE49-F238E27FC236}">
                          <a16:creationId xmlns:a16="http://schemas.microsoft.com/office/drawing/2014/main" id="{2040EB5C-A2BD-4B43-83D8-69A0BB7D19BD}"/>
                        </a:ext>
                      </a:extLst>
                    </p:cNvPr>
                    <p:cNvSpPr/>
                    <p:nvPr/>
                  </p:nvSpPr>
                  <p:spPr>
                    <a:xfrm>
                      <a:off x="10062153" y="443365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a:effectLst/>
                  </p:spPr>
                  <p:txBody>
                    <a:bodyPr rtlCol="0" anchor="ctr"/>
                    <a:lstStyle/>
                    <a:p>
                      <a:endParaRPr lang="en-ID" dirty="0"/>
                    </a:p>
                  </p:txBody>
                </p:sp>
                <p:sp>
                  <p:nvSpPr>
                    <p:cNvPr id="312" name="Freeform: Shape 311">
                      <a:extLst>
                        <a:ext uri="{FF2B5EF4-FFF2-40B4-BE49-F238E27FC236}">
                          <a16:creationId xmlns:a16="http://schemas.microsoft.com/office/drawing/2014/main" id="{D80D8D56-0D78-4DAC-9F13-D9C2EC5F18A6}"/>
                        </a:ext>
                      </a:extLst>
                    </p:cNvPr>
                    <p:cNvSpPr/>
                    <p:nvPr/>
                  </p:nvSpPr>
                  <p:spPr>
                    <a:xfrm>
                      <a:off x="10004511" y="4381443"/>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a:effectLst/>
                  </p:spPr>
                  <p:txBody>
                    <a:bodyPr rtlCol="0" anchor="ctr"/>
                    <a:lstStyle/>
                    <a:p>
                      <a:endParaRPr lang="en-ID" dirty="0"/>
                    </a:p>
                  </p:txBody>
                </p:sp>
                <p:sp>
                  <p:nvSpPr>
                    <p:cNvPr id="313" name="Freeform: Shape 312">
                      <a:extLst>
                        <a:ext uri="{FF2B5EF4-FFF2-40B4-BE49-F238E27FC236}">
                          <a16:creationId xmlns:a16="http://schemas.microsoft.com/office/drawing/2014/main" id="{C29D8911-5EEB-4467-905E-D13DADF20A2E}"/>
                        </a:ext>
                      </a:extLst>
                    </p:cNvPr>
                    <p:cNvSpPr/>
                    <p:nvPr/>
                  </p:nvSpPr>
                  <p:spPr>
                    <a:xfrm>
                      <a:off x="9987643" y="436699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a:effectLst/>
                  </p:spPr>
                  <p:txBody>
                    <a:bodyPr rtlCol="0" anchor="ctr"/>
                    <a:lstStyle/>
                    <a:p>
                      <a:endParaRPr lang="en-ID" dirty="0"/>
                    </a:p>
                  </p:txBody>
                </p:sp>
                <p:sp>
                  <p:nvSpPr>
                    <p:cNvPr id="314" name="Freeform: Shape 313">
                      <a:extLst>
                        <a:ext uri="{FF2B5EF4-FFF2-40B4-BE49-F238E27FC236}">
                          <a16:creationId xmlns:a16="http://schemas.microsoft.com/office/drawing/2014/main" id="{B1E41BF6-3692-47D0-85C7-862A615DD490}"/>
                        </a:ext>
                      </a:extLst>
                    </p:cNvPr>
                    <p:cNvSpPr/>
                    <p:nvPr/>
                  </p:nvSpPr>
                  <p:spPr>
                    <a:xfrm>
                      <a:off x="10049100" y="4426122"/>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a:effectLst/>
                  </p:spPr>
                  <p:txBody>
                    <a:bodyPr rtlCol="0" anchor="ctr"/>
                    <a:lstStyle/>
                    <a:p>
                      <a:endParaRPr lang="en-ID" dirty="0"/>
                    </a:p>
                  </p:txBody>
                </p:sp>
                <p:sp>
                  <p:nvSpPr>
                    <p:cNvPr id="315" name="Freeform: Shape 314">
                      <a:extLst>
                        <a:ext uri="{FF2B5EF4-FFF2-40B4-BE49-F238E27FC236}">
                          <a16:creationId xmlns:a16="http://schemas.microsoft.com/office/drawing/2014/main" id="{249B507A-1825-4BAC-81AD-5E0104FA9718}"/>
                        </a:ext>
                      </a:extLst>
                    </p:cNvPr>
                    <p:cNvSpPr/>
                    <p:nvPr/>
                  </p:nvSpPr>
                  <p:spPr>
                    <a:xfrm>
                      <a:off x="10007847" y="4375590"/>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a:effectLst/>
                  </p:spPr>
                  <p:txBody>
                    <a:bodyPr rtlCol="0" anchor="ctr"/>
                    <a:lstStyle/>
                    <a:p>
                      <a:endParaRPr lang="en-ID" dirty="0"/>
                    </a:p>
                  </p:txBody>
                </p:sp>
                <p:sp>
                  <p:nvSpPr>
                    <p:cNvPr id="316" name="Freeform: Shape 315">
                      <a:extLst>
                        <a:ext uri="{FF2B5EF4-FFF2-40B4-BE49-F238E27FC236}">
                          <a16:creationId xmlns:a16="http://schemas.microsoft.com/office/drawing/2014/main" id="{6BF634CA-427A-43B1-8F6B-21D648E8C4AF}"/>
                        </a:ext>
                      </a:extLst>
                    </p:cNvPr>
                    <p:cNvSpPr/>
                    <p:nvPr/>
                  </p:nvSpPr>
                  <p:spPr>
                    <a:xfrm>
                      <a:off x="9743324" y="5274181"/>
                      <a:ext cx="674750" cy="96372"/>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 name="connsiteX0" fmla="*/ 0 w 674164"/>
                        <a:gd name="connsiteY0" fmla="*/ 76224 h 81295"/>
                        <a:gd name="connsiteX1" fmla="*/ 69916 w 674164"/>
                        <a:gd name="connsiteY1" fmla="*/ 0 h 81295"/>
                        <a:gd name="connsiteX2" fmla="*/ 664410 w 674164"/>
                        <a:gd name="connsiteY2" fmla="*/ 13360 h 81295"/>
                        <a:gd name="connsiteX3" fmla="*/ 674164 w 674164"/>
                        <a:gd name="connsiteY3" fmla="*/ 48044 h 81295"/>
                        <a:gd name="connsiteX4" fmla="*/ 0 w 674164"/>
                        <a:gd name="connsiteY4" fmla="*/ 76224 h 81295"/>
                        <a:gd name="connsiteX0" fmla="*/ 0 w 608584"/>
                        <a:gd name="connsiteY0" fmla="*/ 57552 h 64756"/>
                        <a:gd name="connsiteX1" fmla="*/ 4336 w 608584"/>
                        <a:gd name="connsiteY1" fmla="*/ 0 h 64756"/>
                        <a:gd name="connsiteX2" fmla="*/ 598830 w 608584"/>
                        <a:gd name="connsiteY2" fmla="*/ 13360 h 64756"/>
                        <a:gd name="connsiteX3" fmla="*/ 608584 w 608584"/>
                        <a:gd name="connsiteY3" fmla="*/ 48044 h 64756"/>
                        <a:gd name="connsiteX4" fmla="*/ 0 w 608584"/>
                        <a:gd name="connsiteY4" fmla="*/ 57552 h 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84" h="64756">
                          <a:moveTo>
                            <a:pt x="0" y="57552"/>
                          </a:moveTo>
                          <a:cubicBezTo>
                            <a:pt x="1445" y="45630"/>
                            <a:pt x="2891" y="11922"/>
                            <a:pt x="4336" y="0"/>
                          </a:cubicBezTo>
                          <a:cubicBezTo>
                            <a:pt x="4336" y="0"/>
                            <a:pt x="235735" y="64302"/>
                            <a:pt x="598830" y="13360"/>
                          </a:cubicBezTo>
                          <a:lnTo>
                            <a:pt x="608584" y="48044"/>
                          </a:lnTo>
                          <a:cubicBezTo>
                            <a:pt x="608584" y="48044"/>
                            <a:pt x="442217" y="78146"/>
                            <a:pt x="0" y="57552"/>
                          </a:cubicBezTo>
                          <a:close/>
                        </a:path>
                      </a:pathLst>
                    </a:custGeom>
                    <a:solidFill>
                      <a:srgbClr val="996633"/>
                    </a:solidFill>
                    <a:ln w="10822" cap="flat">
                      <a:noFill/>
                      <a:prstDash val="solid"/>
                      <a:miter/>
                    </a:ln>
                    <a:effectLst/>
                  </p:spPr>
                  <p:txBody>
                    <a:bodyPr rtlCol="0" anchor="ctr"/>
                    <a:lstStyle/>
                    <a:p>
                      <a:endParaRPr lang="en-ID" dirty="0"/>
                    </a:p>
                  </p:txBody>
                </p:sp>
                <p:sp>
                  <p:nvSpPr>
                    <p:cNvPr id="317" name="Freeform: Shape 316">
                      <a:extLst>
                        <a:ext uri="{FF2B5EF4-FFF2-40B4-BE49-F238E27FC236}">
                          <a16:creationId xmlns:a16="http://schemas.microsoft.com/office/drawing/2014/main" id="{01653B16-8C2F-4DEB-BBFE-ECA7AA14F454}"/>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318" name="Freeform: Shape 317">
                      <a:extLst>
                        <a:ext uri="{FF2B5EF4-FFF2-40B4-BE49-F238E27FC236}">
                          <a16:creationId xmlns:a16="http://schemas.microsoft.com/office/drawing/2014/main" id="{326B8D2E-8F74-49BD-A543-1404DF3E9975}"/>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319" name="Freeform: Shape 318">
                      <a:extLst>
                        <a:ext uri="{FF2B5EF4-FFF2-40B4-BE49-F238E27FC236}">
                          <a16:creationId xmlns:a16="http://schemas.microsoft.com/office/drawing/2014/main" id="{63602520-ABB2-476B-AA33-82C78465C963}"/>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320" name="Freeform: Shape 319">
                      <a:extLst>
                        <a:ext uri="{FF2B5EF4-FFF2-40B4-BE49-F238E27FC236}">
                          <a16:creationId xmlns:a16="http://schemas.microsoft.com/office/drawing/2014/main" id="{AAD9FC9A-C2AD-49D2-B206-0C0F2C0C0B8E}"/>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321" name="Freeform: Shape 320">
                      <a:extLst>
                        <a:ext uri="{FF2B5EF4-FFF2-40B4-BE49-F238E27FC236}">
                          <a16:creationId xmlns:a16="http://schemas.microsoft.com/office/drawing/2014/main" id="{CD9514BD-39B4-4FF7-B3B6-3DBE221785D2}"/>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322" name="Freeform: Shape 321">
                      <a:extLst>
                        <a:ext uri="{FF2B5EF4-FFF2-40B4-BE49-F238E27FC236}">
                          <a16:creationId xmlns:a16="http://schemas.microsoft.com/office/drawing/2014/main" id="{3DFD0412-B849-481E-B162-15FD84E03ECE}"/>
                        </a:ext>
                      </a:extLst>
                    </p:cNvPr>
                    <p:cNvSpPr/>
                    <p:nvPr/>
                  </p:nvSpPr>
                  <p:spPr>
                    <a:xfrm rot="3418820">
                      <a:off x="9755918" y="4712131"/>
                      <a:ext cx="78705" cy="197026"/>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a:effectLst/>
                  </p:spPr>
                  <p:txBody>
                    <a:bodyPr rtlCol="0" anchor="ctr"/>
                    <a:lstStyle/>
                    <a:p>
                      <a:endParaRPr lang="en-ID" dirty="0"/>
                    </a:p>
                  </p:txBody>
                </p:sp>
                <p:sp>
                  <p:nvSpPr>
                    <p:cNvPr id="323" name="Freeform: Shape 322">
                      <a:extLst>
                        <a:ext uri="{FF2B5EF4-FFF2-40B4-BE49-F238E27FC236}">
                          <a16:creationId xmlns:a16="http://schemas.microsoft.com/office/drawing/2014/main" id="{6DCF5705-EF66-4E7D-97CE-319501B0529E}"/>
                        </a:ext>
                      </a:extLst>
                    </p:cNvPr>
                    <p:cNvSpPr/>
                    <p:nvPr/>
                  </p:nvSpPr>
                  <p:spPr>
                    <a:xfrm>
                      <a:off x="9415681" y="3161322"/>
                      <a:ext cx="955153" cy="916396"/>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FF9900"/>
                    </a:solidFill>
                    <a:ln w="10822" cap="flat">
                      <a:noFill/>
                      <a:prstDash val="solid"/>
                      <a:miter/>
                    </a:ln>
                    <a:effectLst/>
                  </p:spPr>
                  <p:txBody>
                    <a:bodyPr rtlCol="0" anchor="ctr"/>
                    <a:lstStyle/>
                    <a:p>
                      <a:endParaRPr lang="en-ID" dirty="0"/>
                    </a:p>
                  </p:txBody>
                </p:sp>
                <p:sp>
                  <p:nvSpPr>
                    <p:cNvPr id="324" name="Freeform: Shape 323">
                      <a:extLst>
                        <a:ext uri="{FF2B5EF4-FFF2-40B4-BE49-F238E27FC236}">
                          <a16:creationId xmlns:a16="http://schemas.microsoft.com/office/drawing/2014/main" id="{6AEF6906-8526-4141-A87E-BB17568F8AA9}"/>
                        </a:ext>
                      </a:extLst>
                    </p:cNvPr>
                    <p:cNvSpPr/>
                    <p:nvPr/>
                  </p:nvSpPr>
                  <p:spPr>
                    <a:xfrm rot="773866">
                      <a:off x="9552909" y="3368906"/>
                      <a:ext cx="796449"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a:effectLst/>
                  </p:spPr>
                  <p:txBody>
                    <a:bodyPr rtlCol="0" anchor="ctr"/>
                    <a:lstStyle/>
                    <a:p>
                      <a:endParaRPr lang="en-ID" dirty="0"/>
                    </a:p>
                  </p:txBody>
                </p:sp>
                <p:sp>
                  <p:nvSpPr>
                    <p:cNvPr id="325" name="Freeform: Shape 324">
                      <a:extLst>
                        <a:ext uri="{FF2B5EF4-FFF2-40B4-BE49-F238E27FC236}">
                          <a16:creationId xmlns:a16="http://schemas.microsoft.com/office/drawing/2014/main" id="{A1C2C75B-0A0E-4152-96E0-F3E1F68806F4}"/>
                        </a:ext>
                      </a:extLst>
                    </p:cNvPr>
                    <p:cNvSpPr/>
                    <p:nvPr/>
                  </p:nvSpPr>
                  <p:spPr>
                    <a:xfrm>
                      <a:off x="10259315" y="3632558"/>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a:effectLst/>
                  </p:spPr>
                  <p:txBody>
                    <a:bodyPr rtlCol="0" anchor="ctr"/>
                    <a:lstStyle/>
                    <a:p>
                      <a:endParaRPr lang="en-ID" dirty="0"/>
                    </a:p>
                  </p:txBody>
                </p:sp>
                <p:sp>
                  <p:nvSpPr>
                    <p:cNvPr id="326" name="Freeform: Shape 325">
                      <a:extLst>
                        <a:ext uri="{FF2B5EF4-FFF2-40B4-BE49-F238E27FC236}">
                          <a16:creationId xmlns:a16="http://schemas.microsoft.com/office/drawing/2014/main" id="{4DBD3CA9-DDEC-4B64-9350-5ABF2BAF03A9}"/>
                        </a:ext>
                      </a:extLst>
                    </p:cNvPr>
                    <p:cNvSpPr/>
                    <p:nvPr/>
                  </p:nvSpPr>
                  <p:spPr>
                    <a:xfrm>
                      <a:off x="10281717" y="3662559"/>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a:effectLst/>
                  </p:spPr>
                  <p:txBody>
                    <a:bodyPr rtlCol="0" anchor="ctr"/>
                    <a:lstStyle/>
                    <a:p>
                      <a:endParaRPr lang="en-ID" dirty="0"/>
                    </a:p>
                  </p:txBody>
                </p:sp>
                <p:sp>
                  <p:nvSpPr>
                    <p:cNvPr id="327" name="Freeform: Shape 326">
                      <a:extLst>
                        <a:ext uri="{FF2B5EF4-FFF2-40B4-BE49-F238E27FC236}">
                          <a16:creationId xmlns:a16="http://schemas.microsoft.com/office/drawing/2014/main" id="{F60E9945-87E0-4ACD-BCA0-2D12FF97B5D5}"/>
                        </a:ext>
                      </a:extLst>
                    </p:cNvPr>
                    <p:cNvSpPr/>
                    <p:nvPr/>
                  </p:nvSpPr>
                  <p:spPr>
                    <a:xfrm>
                      <a:off x="10259001" y="368973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a:effectLst/>
                  </p:spPr>
                  <p:txBody>
                    <a:bodyPr rtlCol="0" anchor="ctr"/>
                    <a:lstStyle/>
                    <a:p>
                      <a:endParaRPr lang="en-ID" dirty="0"/>
                    </a:p>
                  </p:txBody>
                </p:sp>
                <p:sp>
                  <p:nvSpPr>
                    <p:cNvPr id="328" name="Freeform: Shape 327">
                      <a:extLst>
                        <a:ext uri="{FF2B5EF4-FFF2-40B4-BE49-F238E27FC236}">
                          <a16:creationId xmlns:a16="http://schemas.microsoft.com/office/drawing/2014/main" id="{9D2AB9A9-E37C-4DBA-82C7-A5E2A6188922}"/>
                        </a:ext>
                      </a:extLst>
                    </p:cNvPr>
                    <p:cNvSpPr/>
                    <p:nvPr/>
                  </p:nvSpPr>
                  <p:spPr>
                    <a:xfrm rot="20687369">
                      <a:off x="8814669" y="5060665"/>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a:effectLst/>
                  </p:spPr>
                  <p:txBody>
                    <a:bodyPr rtlCol="0" anchor="ctr"/>
                    <a:lstStyle/>
                    <a:p>
                      <a:endParaRPr lang="en-ID" dirty="0"/>
                    </a:p>
                  </p:txBody>
                </p:sp>
                <p:sp>
                  <p:nvSpPr>
                    <p:cNvPr id="329" name="Freeform: Shape 328">
                      <a:extLst>
                        <a:ext uri="{FF2B5EF4-FFF2-40B4-BE49-F238E27FC236}">
                          <a16:creationId xmlns:a16="http://schemas.microsoft.com/office/drawing/2014/main" id="{1BE585E1-4817-4D53-BE2B-4EB74F5CEE32}"/>
                        </a:ext>
                      </a:extLst>
                    </p:cNvPr>
                    <p:cNvSpPr/>
                    <p:nvPr/>
                  </p:nvSpPr>
                  <p:spPr>
                    <a:xfrm rot="1952246">
                      <a:off x="10347435" y="5558853"/>
                      <a:ext cx="119002" cy="218169"/>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a:effectLst/>
                  </p:spPr>
                  <p:txBody>
                    <a:bodyPr rtlCol="0" anchor="ctr"/>
                    <a:lstStyle/>
                    <a:p>
                      <a:endParaRPr lang="en-ID" dirty="0"/>
                    </a:p>
                  </p:txBody>
                </p:sp>
                <p:sp>
                  <p:nvSpPr>
                    <p:cNvPr id="330" name="Freeform: Shape 329">
                      <a:extLst>
                        <a:ext uri="{FF2B5EF4-FFF2-40B4-BE49-F238E27FC236}">
                          <a16:creationId xmlns:a16="http://schemas.microsoft.com/office/drawing/2014/main" id="{216D5B37-2456-45F2-9C2D-1E4633F13D0E}"/>
                        </a:ext>
                      </a:extLst>
                    </p:cNvPr>
                    <p:cNvSpPr/>
                    <p:nvPr/>
                  </p:nvSpPr>
                  <p:spPr>
                    <a:xfrm rot="2116161">
                      <a:off x="10157189" y="4875582"/>
                      <a:ext cx="466851" cy="654504"/>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a:effectLst/>
                  </p:spPr>
                  <p:txBody>
                    <a:bodyPr rtlCol="0" anchor="ctr"/>
                    <a:lstStyle/>
                    <a:p>
                      <a:endParaRPr lang="en-ID" dirty="0"/>
                    </a:p>
                  </p:txBody>
                </p:sp>
                <p:sp>
                  <p:nvSpPr>
                    <p:cNvPr id="331" name="Freeform: Shape 330">
                      <a:extLst>
                        <a:ext uri="{FF2B5EF4-FFF2-40B4-BE49-F238E27FC236}">
                          <a16:creationId xmlns:a16="http://schemas.microsoft.com/office/drawing/2014/main" id="{333385E6-C698-427D-939B-0BE0C040F5F1}"/>
                        </a:ext>
                      </a:extLst>
                    </p:cNvPr>
                    <p:cNvSpPr/>
                    <p:nvPr/>
                  </p:nvSpPr>
                  <p:spPr>
                    <a:xfrm rot="4078582">
                      <a:off x="10052520" y="4628467"/>
                      <a:ext cx="629639" cy="257770"/>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a:effectLst/>
                  </p:spPr>
                  <p:txBody>
                    <a:bodyPr rtlCol="0" anchor="ctr"/>
                    <a:lstStyle/>
                    <a:p>
                      <a:endParaRPr lang="en-ID" dirty="0"/>
                    </a:p>
                  </p:txBody>
                </p:sp>
                <p:sp>
                  <p:nvSpPr>
                    <p:cNvPr id="332" name="Freeform: Shape 331">
                      <a:extLst>
                        <a:ext uri="{FF2B5EF4-FFF2-40B4-BE49-F238E27FC236}">
                          <a16:creationId xmlns:a16="http://schemas.microsoft.com/office/drawing/2014/main" id="{389E56ED-28F9-4F3E-AD01-393FC79811BF}"/>
                        </a:ext>
                      </a:extLst>
                    </p:cNvPr>
                    <p:cNvSpPr/>
                    <p:nvPr/>
                  </p:nvSpPr>
                  <p:spPr>
                    <a:xfrm rot="4422107">
                      <a:off x="10365836" y="4953631"/>
                      <a:ext cx="93811" cy="184766"/>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a:effectLst/>
                  </p:spPr>
                  <p:txBody>
                    <a:bodyPr rtlCol="0" anchor="ctr"/>
                    <a:lstStyle/>
                    <a:p>
                      <a:endParaRPr lang="en-ID" dirty="0"/>
                    </a:p>
                  </p:txBody>
                </p:sp>
                <p:sp>
                  <p:nvSpPr>
                    <p:cNvPr id="333" name="Freeform: Shape 332">
                      <a:extLst>
                        <a:ext uri="{FF2B5EF4-FFF2-40B4-BE49-F238E27FC236}">
                          <a16:creationId xmlns:a16="http://schemas.microsoft.com/office/drawing/2014/main" id="{46B96976-A01B-4461-A32E-AB285A73B388}"/>
                        </a:ext>
                      </a:extLst>
                    </p:cNvPr>
                    <p:cNvSpPr/>
                    <p:nvPr/>
                  </p:nvSpPr>
                  <p:spPr>
                    <a:xfrm rot="20509208">
                      <a:off x="9002149" y="4838049"/>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a:effectLst/>
                  </p:spPr>
                  <p:txBody>
                    <a:bodyPr rtlCol="0" anchor="ctr"/>
                    <a:lstStyle/>
                    <a:p>
                      <a:endParaRPr lang="en-ID" dirty="0"/>
                    </a:p>
                  </p:txBody>
                </p:sp>
                <p:sp>
                  <p:nvSpPr>
                    <p:cNvPr id="334" name="Freeform: Shape 333">
                      <a:extLst>
                        <a:ext uri="{FF2B5EF4-FFF2-40B4-BE49-F238E27FC236}">
                          <a16:creationId xmlns:a16="http://schemas.microsoft.com/office/drawing/2014/main" id="{698BAB55-AE73-4058-8F41-1AA68E800E06}"/>
                        </a:ext>
                      </a:extLst>
                    </p:cNvPr>
                    <p:cNvSpPr/>
                    <p:nvPr/>
                  </p:nvSpPr>
                  <p:spPr>
                    <a:xfrm rot="386200">
                      <a:off x="9843815" y="4666311"/>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a:effectLst/>
                  </p:spPr>
                  <p:txBody>
                    <a:bodyPr rtlCol="0" anchor="ctr"/>
                    <a:lstStyle/>
                    <a:p>
                      <a:endParaRPr lang="en-ID" dirty="0"/>
                    </a:p>
                  </p:txBody>
                </p:sp>
                <p:sp>
                  <p:nvSpPr>
                    <p:cNvPr id="335" name="Freeform: Shape 334">
                      <a:extLst>
                        <a:ext uri="{FF2B5EF4-FFF2-40B4-BE49-F238E27FC236}">
                          <a16:creationId xmlns:a16="http://schemas.microsoft.com/office/drawing/2014/main" id="{26C019C2-8386-4546-81AD-356B784620F3}"/>
                        </a:ext>
                      </a:extLst>
                    </p:cNvPr>
                    <p:cNvSpPr/>
                    <p:nvPr/>
                  </p:nvSpPr>
                  <p:spPr>
                    <a:xfrm rot="785237">
                      <a:off x="9519333" y="4713373"/>
                      <a:ext cx="219724"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a:effectLst/>
                  </p:spPr>
                  <p:txBody>
                    <a:bodyPr rtlCol="0" anchor="ctr"/>
                    <a:lstStyle/>
                    <a:p>
                      <a:endParaRPr lang="en-ID" dirty="0"/>
                    </a:p>
                  </p:txBody>
                </p:sp>
              </p:grpSp>
              <p:pic>
                <p:nvPicPr>
                  <p:cNvPr id="275" name="Picture 274">
                    <a:extLst>
                      <a:ext uri="{FF2B5EF4-FFF2-40B4-BE49-F238E27FC236}">
                        <a16:creationId xmlns:a16="http://schemas.microsoft.com/office/drawing/2014/main" id="{2BFBD3A0-B389-4629-8C24-B68560C259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07392" y="3745739"/>
                    <a:ext cx="131224" cy="133173"/>
                  </a:xfrm>
                  <a:prstGeom prst="rect">
                    <a:avLst/>
                  </a:prstGeom>
                  <a:ln>
                    <a:noFill/>
                  </a:ln>
                  <a:effectLst/>
                </p:spPr>
              </p:pic>
            </p:grpSp>
            <p:pic>
              <p:nvPicPr>
                <p:cNvPr id="271" name="Picture 270">
                  <a:extLst>
                    <a:ext uri="{FF2B5EF4-FFF2-40B4-BE49-F238E27FC236}">
                      <a16:creationId xmlns:a16="http://schemas.microsoft.com/office/drawing/2014/main" id="{9BF794D6-6C4B-4E3F-98AD-EC5CDF57790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246206">
                  <a:off x="8775218" y="2600890"/>
                  <a:ext cx="81609" cy="147426"/>
                </a:xfrm>
                <a:prstGeom prst="rect">
                  <a:avLst/>
                </a:prstGeom>
                <a:ln>
                  <a:noFill/>
                </a:ln>
                <a:effectLst/>
              </p:spPr>
            </p:pic>
            <p:pic>
              <p:nvPicPr>
                <p:cNvPr id="272" name="Picture 271">
                  <a:extLst>
                    <a:ext uri="{FF2B5EF4-FFF2-40B4-BE49-F238E27FC236}">
                      <a16:creationId xmlns:a16="http://schemas.microsoft.com/office/drawing/2014/main" id="{0CE39B72-DC19-4F44-A11F-6DDD79C1C2CD}"/>
                    </a:ext>
                  </a:extLst>
                </p:cNvPr>
                <p:cNvPicPr>
                  <a:picLocks noChangeAspect="1"/>
                </p:cNvPicPr>
                <p:nvPr/>
              </p:nvPicPr>
              <p:blipFill rotWithShape="1">
                <a:blip r:embed="rId9">
                  <a:extLst>
                    <a:ext uri="{28A0092B-C50C-407E-A947-70E740481C1C}">
                      <a14:useLocalDpi xmlns:a14="http://schemas.microsoft.com/office/drawing/2010/main" val="0"/>
                    </a:ext>
                  </a:extLst>
                </a:blip>
                <a:srcRect l="40516" t="23017" r="35686" b="52102"/>
                <a:stretch/>
              </p:blipFill>
              <p:spPr>
                <a:xfrm>
                  <a:off x="8744711" y="2782894"/>
                  <a:ext cx="95836" cy="146753"/>
                </a:xfrm>
                <a:prstGeom prst="rect">
                  <a:avLst/>
                </a:prstGeom>
                <a:ln>
                  <a:noFill/>
                </a:ln>
                <a:effectLst/>
              </p:spPr>
            </p:pic>
            <p:pic>
              <p:nvPicPr>
                <p:cNvPr id="273" name="Picture 2" descr="L'insigne des Scouts de France">
                  <a:extLst>
                    <a:ext uri="{FF2B5EF4-FFF2-40B4-BE49-F238E27FC236}">
                      <a16:creationId xmlns:a16="http://schemas.microsoft.com/office/drawing/2014/main" id="{F991633D-FC8E-4280-B846-D5FAE96267C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a:off x="9092306" y="3289381"/>
                  <a:ext cx="125891" cy="78052"/>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grpSp>
        <p:sp>
          <p:nvSpPr>
            <p:cNvPr id="267" name="Freeform: Shape 266">
              <a:extLst>
                <a:ext uri="{FF2B5EF4-FFF2-40B4-BE49-F238E27FC236}">
                  <a16:creationId xmlns:a16="http://schemas.microsoft.com/office/drawing/2014/main" id="{A3E945BB-49D0-4B45-BB42-F25D4886B9CB}"/>
                </a:ext>
              </a:extLst>
            </p:cNvPr>
            <p:cNvSpPr/>
            <p:nvPr/>
          </p:nvSpPr>
          <p:spPr>
            <a:xfrm rot="20973479" flipH="1">
              <a:off x="1244585" y="871184"/>
              <a:ext cx="308966" cy="421316"/>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grpSp>
      <p:grpSp>
        <p:nvGrpSpPr>
          <p:cNvPr id="336" name="Group 335">
            <a:extLst>
              <a:ext uri="{FF2B5EF4-FFF2-40B4-BE49-F238E27FC236}">
                <a16:creationId xmlns:a16="http://schemas.microsoft.com/office/drawing/2014/main" id="{6B2E0841-7D7D-43EF-A35C-63ADAB35DBE9}"/>
              </a:ext>
            </a:extLst>
          </p:cNvPr>
          <p:cNvGrpSpPr/>
          <p:nvPr/>
        </p:nvGrpSpPr>
        <p:grpSpPr>
          <a:xfrm>
            <a:off x="10523397" y="2765339"/>
            <a:ext cx="577270" cy="1262344"/>
            <a:chOff x="7985937" y="2063126"/>
            <a:chExt cx="1207263" cy="2727247"/>
          </a:xfrm>
        </p:grpSpPr>
        <p:grpSp>
          <p:nvGrpSpPr>
            <p:cNvPr id="337" name="Group 336">
              <a:extLst>
                <a:ext uri="{FF2B5EF4-FFF2-40B4-BE49-F238E27FC236}">
                  <a16:creationId xmlns:a16="http://schemas.microsoft.com/office/drawing/2014/main" id="{30545C52-270E-432A-8073-183E01DF3C7F}"/>
                </a:ext>
              </a:extLst>
            </p:cNvPr>
            <p:cNvGrpSpPr/>
            <p:nvPr/>
          </p:nvGrpSpPr>
          <p:grpSpPr>
            <a:xfrm>
              <a:off x="7985937" y="2130061"/>
              <a:ext cx="1207263" cy="2660312"/>
              <a:chOff x="7468971" y="3239558"/>
              <a:chExt cx="1207263" cy="2660312"/>
            </a:xfrm>
          </p:grpSpPr>
          <p:grpSp>
            <p:nvGrpSpPr>
              <p:cNvPr id="339" name="Group 338">
                <a:extLst>
                  <a:ext uri="{FF2B5EF4-FFF2-40B4-BE49-F238E27FC236}">
                    <a16:creationId xmlns:a16="http://schemas.microsoft.com/office/drawing/2014/main" id="{D47E20A8-2836-4636-865E-54B4AC44B128}"/>
                  </a:ext>
                </a:extLst>
              </p:cNvPr>
              <p:cNvGrpSpPr/>
              <p:nvPr/>
            </p:nvGrpSpPr>
            <p:grpSpPr>
              <a:xfrm>
                <a:off x="7476545" y="3239558"/>
                <a:ext cx="1199689" cy="2660312"/>
                <a:chOff x="7476545" y="3239558"/>
                <a:chExt cx="1199689" cy="2660312"/>
              </a:xfrm>
            </p:grpSpPr>
            <p:sp>
              <p:nvSpPr>
                <p:cNvPr id="343" name="Flowchart: Terminator 342">
                  <a:extLst>
                    <a:ext uri="{FF2B5EF4-FFF2-40B4-BE49-F238E27FC236}">
                      <a16:creationId xmlns:a16="http://schemas.microsoft.com/office/drawing/2014/main" id="{2E534311-D652-448F-B453-77BADED0E4C8}"/>
                    </a:ext>
                  </a:extLst>
                </p:cNvPr>
                <p:cNvSpPr/>
                <p:nvPr/>
              </p:nvSpPr>
              <p:spPr>
                <a:xfrm flipH="1">
                  <a:off x="7476545" y="3291189"/>
                  <a:ext cx="147361" cy="2608681"/>
                </a:xfrm>
                <a:prstGeom prst="flowChartTerminator">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Double Wave 343">
                  <a:extLst>
                    <a:ext uri="{FF2B5EF4-FFF2-40B4-BE49-F238E27FC236}">
                      <a16:creationId xmlns:a16="http://schemas.microsoft.com/office/drawing/2014/main" id="{7BC3F7B7-CAE2-4165-A32D-07725E5C47F9}"/>
                    </a:ext>
                  </a:extLst>
                </p:cNvPr>
                <p:cNvSpPr/>
                <p:nvPr/>
              </p:nvSpPr>
              <p:spPr>
                <a:xfrm flipH="1">
                  <a:off x="7513045" y="3239558"/>
                  <a:ext cx="1163189" cy="815295"/>
                </a:xfrm>
                <a:prstGeom prst="doubleWave">
                  <a:avLst/>
                </a:prstGeom>
                <a:solidFill>
                  <a:srgbClr val="F8F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0" name="Rectangle: Rounded Corners 339">
                <a:extLst>
                  <a:ext uri="{FF2B5EF4-FFF2-40B4-BE49-F238E27FC236}">
                    <a16:creationId xmlns:a16="http://schemas.microsoft.com/office/drawing/2014/main" id="{651E6DD3-E252-43BA-A0F9-87F6740189A0}"/>
                  </a:ext>
                </a:extLst>
              </p:cNvPr>
              <p:cNvSpPr/>
              <p:nvPr/>
            </p:nvSpPr>
            <p:spPr>
              <a:xfrm>
                <a:off x="7470979" y="4192455"/>
                <a:ext cx="168595" cy="332311"/>
              </a:xfrm>
              <a:prstGeom prst="roundRect">
                <a:avLst/>
              </a:prstGeom>
              <a:solidFill>
                <a:srgbClr val="F8F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Rounded Corners 340">
                <a:extLst>
                  <a:ext uri="{FF2B5EF4-FFF2-40B4-BE49-F238E27FC236}">
                    <a16:creationId xmlns:a16="http://schemas.microsoft.com/office/drawing/2014/main" id="{367ADE52-3D30-42E4-B930-322AA6EF7F48}"/>
                  </a:ext>
                </a:extLst>
              </p:cNvPr>
              <p:cNvSpPr/>
              <p:nvPr/>
            </p:nvSpPr>
            <p:spPr>
              <a:xfrm>
                <a:off x="7468971" y="4660304"/>
                <a:ext cx="168595" cy="332311"/>
              </a:xfrm>
              <a:prstGeom prst="roundRect">
                <a:avLst/>
              </a:prstGeom>
              <a:solidFill>
                <a:srgbClr val="F8F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Rounded Corners 341">
                <a:extLst>
                  <a:ext uri="{FF2B5EF4-FFF2-40B4-BE49-F238E27FC236}">
                    <a16:creationId xmlns:a16="http://schemas.microsoft.com/office/drawing/2014/main" id="{9359C822-D2A9-4DDA-912B-B0B3ACD9FF82}"/>
                  </a:ext>
                </a:extLst>
              </p:cNvPr>
              <p:cNvSpPr/>
              <p:nvPr/>
            </p:nvSpPr>
            <p:spPr>
              <a:xfrm>
                <a:off x="7472500" y="5129517"/>
                <a:ext cx="168595" cy="332311"/>
              </a:xfrm>
              <a:prstGeom prst="roundRect">
                <a:avLst/>
              </a:prstGeom>
              <a:solidFill>
                <a:srgbClr val="F8F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38" name="Graphic 337" descr="Tiger">
              <a:extLst>
                <a:ext uri="{FF2B5EF4-FFF2-40B4-BE49-F238E27FC236}">
                  <a16:creationId xmlns:a16="http://schemas.microsoft.com/office/drawing/2014/main" id="{7FF28572-9F5E-4A8F-9734-F5DC077F454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154405" y="2063126"/>
              <a:ext cx="914400" cy="914400"/>
            </a:xfrm>
            <a:prstGeom prst="rect">
              <a:avLst/>
            </a:prstGeom>
          </p:spPr>
        </p:pic>
      </p:grpSp>
      <p:grpSp>
        <p:nvGrpSpPr>
          <p:cNvPr id="345" name="Group 344">
            <a:extLst>
              <a:ext uri="{FF2B5EF4-FFF2-40B4-BE49-F238E27FC236}">
                <a16:creationId xmlns:a16="http://schemas.microsoft.com/office/drawing/2014/main" id="{B6BBD53E-C967-44E9-A3DB-8513FA7F19E4}"/>
              </a:ext>
            </a:extLst>
          </p:cNvPr>
          <p:cNvGrpSpPr/>
          <p:nvPr/>
        </p:nvGrpSpPr>
        <p:grpSpPr>
          <a:xfrm>
            <a:off x="759823" y="2574235"/>
            <a:ext cx="685630" cy="803346"/>
            <a:chOff x="2740426" y="2083721"/>
            <a:chExt cx="2530605" cy="3417158"/>
          </a:xfrm>
        </p:grpSpPr>
        <p:sp>
          <p:nvSpPr>
            <p:cNvPr id="346" name="Freeform: Shape 345">
              <a:extLst>
                <a:ext uri="{FF2B5EF4-FFF2-40B4-BE49-F238E27FC236}">
                  <a16:creationId xmlns:a16="http://schemas.microsoft.com/office/drawing/2014/main" id="{E4F698EF-E79E-457E-80EA-0CC1F39F22C5}"/>
                </a:ext>
              </a:extLst>
            </p:cNvPr>
            <p:cNvSpPr/>
            <p:nvPr/>
          </p:nvSpPr>
          <p:spPr>
            <a:xfrm rot="552407">
              <a:off x="3423106" y="5376806"/>
              <a:ext cx="299545" cy="124073"/>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grpSp>
          <p:nvGrpSpPr>
            <p:cNvPr id="347" name="Group 346">
              <a:extLst>
                <a:ext uri="{FF2B5EF4-FFF2-40B4-BE49-F238E27FC236}">
                  <a16:creationId xmlns:a16="http://schemas.microsoft.com/office/drawing/2014/main" id="{D71C7488-B089-4EAB-BB38-B3339C558960}"/>
                </a:ext>
              </a:extLst>
            </p:cNvPr>
            <p:cNvGrpSpPr/>
            <p:nvPr/>
          </p:nvGrpSpPr>
          <p:grpSpPr>
            <a:xfrm>
              <a:off x="2740426" y="2083721"/>
              <a:ext cx="2530605" cy="3416286"/>
              <a:chOff x="2240094" y="2739329"/>
              <a:chExt cx="2530605" cy="3416286"/>
            </a:xfrm>
          </p:grpSpPr>
          <p:pic>
            <p:nvPicPr>
              <p:cNvPr id="348" name="Graphic 347" descr="Muscular arm">
                <a:extLst>
                  <a:ext uri="{FF2B5EF4-FFF2-40B4-BE49-F238E27FC236}">
                    <a16:creationId xmlns:a16="http://schemas.microsoft.com/office/drawing/2014/main" id="{76AD81CB-ED3B-44FA-AF4A-C8239991FFA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737437">
                <a:off x="3833125" y="3727948"/>
                <a:ext cx="689353" cy="689353"/>
              </a:xfrm>
              <a:prstGeom prst="rect">
                <a:avLst/>
              </a:prstGeom>
            </p:spPr>
          </p:pic>
          <p:pic>
            <p:nvPicPr>
              <p:cNvPr id="349" name="Graphic 348" descr="Muscular arm">
                <a:extLst>
                  <a:ext uri="{FF2B5EF4-FFF2-40B4-BE49-F238E27FC236}">
                    <a16:creationId xmlns:a16="http://schemas.microsoft.com/office/drawing/2014/main" id="{1B967AC5-ACF3-413A-B98C-7867A95C34C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719424" flipH="1">
                <a:off x="2240094" y="3715641"/>
                <a:ext cx="689353" cy="689353"/>
              </a:xfrm>
              <a:prstGeom prst="rect">
                <a:avLst/>
              </a:prstGeom>
            </p:spPr>
          </p:pic>
          <p:grpSp>
            <p:nvGrpSpPr>
              <p:cNvPr id="350" name="Group 349">
                <a:extLst>
                  <a:ext uri="{FF2B5EF4-FFF2-40B4-BE49-F238E27FC236}">
                    <a16:creationId xmlns:a16="http://schemas.microsoft.com/office/drawing/2014/main" id="{C61E51BE-0F8F-4C3E-9B97-4B155F7E5C3B}"/>
                  </a:ext>
                </a:extLst>
              </p:cNvPr>
              <p:cNvGrpSpPr/>
              <p:nvPr/>
            </p:nvGrpSpPr>
            <p:grpSpPr>
              <a:xfrm>
                <a:off x="2553142" y="2739329"/>
                <a:ext cx="2217557" cy="3416286"/>
                <a:chOff x="1248664" y="2677256"/>
                <a:chExt cx="2742425" cy="3852201"/>
              </a:xfrm>
            </p:grpSpPr>
            <p:grpSp>
              <p:nvGrpSpPr>
                <p:cNvPr id="351" name="Group 350">
                  <a:extLst>
                    <a:ext uri="{FF2B5EF4-FFF2-40B4-BE49-F238E27FC236}">
                      <a16:creationId xmlns:a16="http://schemas.microsoft.com/office/drawing/2014/main" id="{841FEBE3-66A8-4107-9B41-9D6EE3D2EFCD}"/>
                    </a:ext>
                  </a:extLst>
                </p:cNvPr>
                <p:cNvGrpSpPr/>
                <p:nvPr/>
              </p:nvGrpSpPr>
              <p:grpSpPr>
                <a:xfrm rot="21047593" flipH="1">
                  <a:off x="1689314" y="2677256"/>
                  <a:ext cx="2301775" cy="3804545"/>
                  <a:chOff x="7808492" y="2482610"/>
                  <a:chExt cx="2770052" cy="4881467"/>
                </a:xfrm>
              </p:grpSpPr>
              <p:sp>
                <p:nvSpPr>
                  <p:cNvPr id="371" name="Freeform: Shape 370">
                    <a:extLst>
                      <a:ext uri="{FF2B5EF4-FFF2-40B4-BE49-F238E27FC236}">
                        <a16:creationId xmlns:a16="http://schemas.microsoft.com/office/drawing/2014/main" id="{D96B52CD-DC34-41AA-AD98-2AB58F6B4865}"/>
                      </a:ext>
                    </a:extLst>
                  </p:cNvPr>
                  <p:cNvSpPr/>
                  <p:nvPr/>
                </p:nvSpPr>
                <p:spPr>
                  <a:xfrm rot="305094">
                    <a:off x="10000876" y="5309830"/>
                    <a:ext cx="571417"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372" name="Freeform: Shape 371">
                    <a:extLst>
                      <a:ext uri="{FF2B5EF4-FFF2-40B4-BE49-F238E27FC236}">
                        <a16:creationId xmlns:a16="http://schemas.microsoft.com/office/drawing/2014/main" id="{840D236C-D925-448D-93BE-CC59A0BF50AD}"/>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373" name="Freeform: Shape 372">
                    <a:extLst>
                      <a:ext uri="{FF2B5EF4-FFF2-40B4-BE49-F238E27FC236}">
                        <a16:creationId xmlns:a16="http://schemas.microsoft.com/office/drawing/2014/main" id="{81E7C3E4-F890-4CB7-9878-F4503BE38A43}"/>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374" name="Freeform: Shape 373">
                    <a:extLst>
                      <a:ext uri="{FF2B5EF4-FFF2-40B4-BE49-F238E27FC236}">
                        <a16:creationId xmlns:a16="http://schemas.microsoft.com/office/drawing/2014/main" id="{03C162A4-6049-4949-B801-80214329DB96}"/>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75" name="Freeform: Shape 374">
                    <a:extLst>
                      <a:ext uri="{FF2B5EF4-FFF2-40B4-BE49-F238E27FC236}">
                        <a16:creationId xmlns:a16="http://schemas.microsoft.com/office/drawing/2014/main" id="{9EA4E162-CF27-4D97-AD4F-DF441DA1E961}"/>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76" name="Freeform: Shape 375">
                    <a:extLst>
                      <a:ext uri="{FF2B5EF4-FFF2-40B4-BE49-F238E27FC236}">
                        <a16:creationId xmlns:a16="http://schemas.microsoft.com/office/drawing/2014/main" id="{4C2D7B19-F7A3-4CE4-84AA-6024CF0AEA40}"/>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378" name="Freeform: Shape 377">
                    <a:extLst>
                      <a:ext uri="{FF2B5EF4-FFF2-40B4-BE49-F238E27FC236}">
                        <a16:creationId xmlns:a16="http://schemas.microsoft.com/office/drawing/2014/main" id="{822266B2-5DFD-4067-98FD-66E7EDC1C806}"/>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79" name="Freeform: Shape 378">
                    <a:extLst>
                      <a:ext uri="{FF2B5EF4-FFF2-40B4-BE49-F238E27FC236}">
                        <a16:creationId xmlns:a16="http://schemas.microsoft.com/office/drawing/2014/main" id="{D9037A73-5E8F-41A7-959F-5CA4ECCC9D99}"/>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80" name="Freeform: Shape 379">
                    <a:extLst>
                      <a:ext uri="{FF2B5EF4-FFF2-40B4-BE49-F238E27FC236}">
                        <a16:creationId xmlns:a16="http://schemas.microsoft.com/office/drawing/2014/main" id="{E6356F0E-3731-45A6-A5AD-F075E20C9821}"/>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81" name="Freeform: Shape 380">
                    <a:extLst>
                      <a:ext uri="{FF2B5EF4-FFF2-40B4-BE49-F238E27FC236}">
                        <a16:creationId xmlns:a16="http://schemas.microsoft.com/office/drawing/2014/main" id="{D898C104-4522-474D-A910-E8620984988E}"/>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384" name="Freeform: Shape 383">
                    <a:extLst>
                      <a:ext uri="{FF2B5EF4-FFF2-40B4-BE49-F238E27FC236}">
                        <a16:creationId xmlns:a16="http://schemas.microsoft.com/office/drawing/2014/main" id="{B016417A-A053-4C53-A3B3-179E387D5644}"/>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385" name="Freeform: Shape 384">
                    <a:extLst>
                      <a:ext uri="{FF2B5EF4-FFF2-40B4-BE49-F238E27FC236}">
                        <a16:creationId xmlns:a16="http://schemas.microsoft.com/office/drawing/2014/main" id="{08EC5928-4ABF-412C-9AC5-B7FC00365B5B}"/>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86" name="Freeform: Shape 385">
                    <a:extLst>
                      <a:ext uri="{FF2B5EF4-FFF2-40B4-BE49-F238E27FC236}">
                        <a16:creationId xmlns:a16="http://schemas.microsoft.com/office/drawing/2014/main" id="{DCBC4BDD-70E2-4BEB-BF4A-17BA0475E9C7}"/>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387" name="Freeform: Shape 386">
                    <a:extLst>
                      <a:ext uri="{FF2B5EF4-FFF2-40B4-BE49-F238E27FC236}">
                        <a16:creationId xmlns:a16="http://schemas.microsoft.com/office/drawing/2014/main" id="{18911275-E460-49E4-8E75-F7795D5F8CBF}"/>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388" name="Freeform: Shape 387">
                    <a:extLst>
                      <a:ext uri="{FF2B5EF4-FFF2-40B4-BE49-F238E27FC236}">
                        <a16:creationId xmlns:a16="http://schemas.microsoft.com/office/drawing/2014/main" id="{65D08560-DF34-4889-991D-84AC75868C1A}"/>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389" name="Freeform: Shape 388">
                    <a:extLst>
                      <a:ext uri="{FF2B5EF4-FFF2-40B4-BE49-F238E27FC236}">
                        <a16:creationId xmlns:a16="http://schemas.microsoft.com/office/drawing/2014/main" id="{DF72FFB9-674F-4E2B-85C1-60360F22366F}"/>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390" name="Freeform: Shape 389">
                    <a:extLst>
                      <a:ext uri="{FF2B5EF4-FFF2-40B4-BE49-F238E27FC236}">
                        <a16:creationId xmlns:a16="http://schemas.microsoft.com/office/drawing/2014/main" id="{1C53EA20-7DB6-44DB-80CC-15FEE2EB2C5A}"/>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391" name="Freeform: Shape 390">
                    <a:extLst>
                      <a:ext uri="{FF2B5EF4-FFF2-40B4-BE49-F238E27FC236}">
                        <a16:creationId xmlns:a16="http://schemas.microsoft.com/office/drawing/2014/main" id="{D744D255-67A1-4A21-9BCC-095DD1CF6586}"/>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392" name="Freeform: Shape 391">
                    <a:extLst>
                      <a:ext uri="{FF2B5EF4-FFF2-40B4-BE49-F238E27FC236}">
                        <a16:creationId xmlns:a16="http://schemas.microsoft.com/office/drawing/2014/main" id="{237C50E0-0410-4F2B-A90E-A7C2D3A83C7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393" name="Freeform: Shape 392">
                    <a:extLst>
                      <a:ext uri="{FF2B5EF4-FFF2-40B4-BE49-F238E27FC236}">
                        <a16:creationId xmlns:a16="http://schemas.microsoft.com/office/drawing/2014/main" id="{B81046B5-6D56-4970-9397-A04C79DCF025}"/>
                      </a:ext>
                    </a:extLst>
                  </p:cNvPr>
                  <p:cNvSpPr/>
                  <p:nvPr/>
                </p:nvSpPr>
                <p:spPr>
                  <a:xfrm rot="20770689">
                    <a:off x="9726639" y="5379582"/>
                    <a:ext cx="297954"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394" name="Freeform: Shape 393">
                    <a:extLst>
                      <a:ext uri="{FF2B5EF4-FFF2-40B4-BE49-F238E27FC236}">
                        <a16:creationId xmlns:a16="http://schemas.microsoft.com/office/drawing/2014/main" id="{BD0DBD26-A0CB-4749-A04F-9F8C3366093F}"/>
                      </a:ext>
                    </a:extLst>
                  </p:cNvPr>
                  <p:cNvSpPr/>
                  <p:nvPr/>
                </p:nvSpPr>
                <p:spPr>
                  <a:xfrm>
                    <a:off x="9568042" y="7161906"/>
                    <a:ext cx="445807" cy="202171"/>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395" name="Freeform: Shape 394">
                    <a:extLst>
                      <a:ext uri="{FF2B5EF4-FFF2-40B4-BE49-F238E27FC236}">
                        <a16:creationId xmlns:a16="http://schemas.microsoft.com/office/drawing/2014/main" id="{430E9B49-59C6-4A81-9848-EBD3D043E247}"/>
                      </a:ext>
                    </a:extLst>
                  </p:cNvPr>
                  <p:cNvSpPr/>
                  <p:nvPr/>
                </p:nvSpPr>
                <p:spPr>
                  <a:xfrm>
                    <a:off x="10415964" y="6523311"/>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396" name="Freeform: Shape 395">
                    <a:extLst>
                      <a:ext uri="{FF2B5EF4-FFF2-40B4-BE49-F238E27FC236}">
                        <a16:creationId xmlns:a16="http://schemas.microsoft.com/office/drawing/2014/main" id="{B0E7B969-A54E-420C-BD8D-CAC2917413DF}"/>
                      </a:ext>
                    </a:extLst>
                  </p:cNvPr>
                  <p:cNvSpPr/>
                  <p:nvPr/>
                </p:nvSpPr>
                <p:spPr>
                  <a:xfrm rot="1092977">
                    <a:off x="9473014" y="3598370"/>
                    <a:ext cx="485227" cy="379716"/>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397" name="Freeform: Shape 396">
                    <a:extLst>
                      <a:ext uri="{FF2B5EF4-FFF2-40B4-BE49-F238E27FC236}">
                        <a16:creationId xmlns:a16="http://schemas.microsoft.com/office/drawing/2014/main" id="{C6A44C32-1F45-41E5-82D7-F956FB363907}"/>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398" name="Freeform: Shape 397">
                    <a:extLst>
                      <a:ext uri="{FF2B5EF4-FFF2-40B4-BE49-F238E27FC236}">
                        <a16:creationId xmlns:a16="http://schemas.microsoft.com/office/drawing/2014/main" id="{BD2BCFED-96F9-4C61-A861-0B92903862E8}"/>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399" name="Freeform: Shape 398">
                    <a:extLst>
                      <a:ext uri="{FF2B5EF4-FFF2-40B4-BE49-F238E27FC236}">
                        <a16:creationId xmlns:a16="http://schemas.microsoft.com/office/drawing/2014/main" id="{D9EC64BF-B568-4C56-8542-2E372E7FF2C0}"/>
                      </a:ext>
                    </a:extLst>
                  </p:cNvPr>
                  <p:cNvSpPr/>
                  <p:nvPr/>
                </p:nvSpPr>
                <p:spPr>
                  <a:xfrm>
                    <a:off x="8923957" y="2482610"/>
                    <a:ext cx="1234915" cy="1096199"/>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chemeClr val="tx1">
                      <a:lumMod val="95000"/>
                      <a:lumOff val="5000"/>
                    </a:schemeClr>
                  </a:solidFill>
                  <a:ln w="10822" cap="flat">
                    <a:noFill/>
                    <a:prstDash val="solid"/>
                    <a:miter/>
                  </a:ln>
                </p:spPr>
                <p:txBody>
                  <a:bodyPr rtlCol="0" anchor="ctr"/>
                  <a:lstStyle/>
                  <a:p>
                    <a:endParaRPr lang="en-ID" dirty="0"/>
                  </a:p>
                </p:txBody>
              </p:sp>
              <p:sp>
                <p:nvSpPr>
                  <p:cNvPr id="400" name="Freeform: Shape 399">
                    <a:extLst>
                      <a:ext uri="{FF2B5EF4-FFF2-40B4-BE49-F238E27FC236}">
                        <a16:creationId xmlns:a16="http://schemas.microsoft.com/office/drawing/2014/main" id="{9EFA2625-1994-4B1D-90FE-09822DB45F0E}"/>
                      </a:ext>
                    </a:extLst>
                  </p:cNvPr>
                  <p:cNvSpPr/>
                  <p:nvPr/>
                </p:nvSpPr>
                <p:spPr>
                  <a:xfrm>
                    <a:off x="9022490" y="2552948"/>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chemeClr val="tx1">
                      <a:lumMod val="95000"/>
                      <a:lumOff val="5000"/>
                    </a:schemeClr>
                  </a:solidFill>
                  <a:ln w="10822" cap="flat">
                    <a:noFill/>
                    <a:prstDash val="solid"/>
                    <a:miter/>
                  </a:ln>
                </p:spPr>
                <p:txBody>
                  <a:bodyPr rtlCol="0" anchor="ctr"/>
                  <a:lstStyle/>
                  <a:p>
                    <a:endParaRPr lang="en-ID" dirty="0"/>
                  </a:p>
                </p:txBody>
              </p:sp>
              <p:sp>
                <p:nvSpPr>
                  <p:cNvPr id="401" name="Freeform: Shape 400">
                    <a:extLst>
                      <a:ext uri="{FF2B5EF4-FFF2-40B4-BE49-F238E27FC236}">
                        <a16:creationId xmlns:a16="http://schemas.microsoft.com/office/drawing/2014/main" id="{1923C580-8B5C-467A-843A-73B37891C577}"/>
                      </a:ext>
                    </a:extLst>
                  </p:cNvPr>
                  <p:cNvSpPr/>
                  <p:nvPr/>
                </p:nvSpPr>
                <p:spPr>
                  <a:xfrm>
                    <a:off x="9060671" y="2840615"/>
                    <a:ext cx="1084646"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402" name="Freeform: Shape 401">
                    <a:extLst>
                      <a:ext uri="{FF2B5EF4-FFF2-40B4-BE49-F238E27FC236}">
                        <a16:creationId xmlns:a16="http://schemas.microsoft.com/office/drawing/2014/main" id="{30712C20-0BE0-46A9-BE74-F3580E0F7F4B}"/>
                      </a:ext>
                    </a:extLst>
                  </p:cNvPr>
                  <p:cNvSpPr/>
                  <p:nvPr/>
                </p:nvSpPr>
                <p:spPr>
                  <a:xfrm>
                    <a:off x="10047867" y="2997634"/>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403" name="Freeform: Shape 402">
                    <a:extLst>
                      <a:ext uri="{FF2B5EF4-FFF2-40B4-BE49-F238E27FC236}">
                        <a16:creationId xmlns:a16="http://schemas.microsoft.com/office/drawing/2014/main" id="{01B4DAFC-5031-4658-B70D-267198047E7F}"/>
                      </a:ext>
                    </a:extLst>
                  </p:cNvPr>
                  <p:cNvSpPr/>
                  <p:nvPr/>
                </p:nvSpPr>
                <p:spPr>
                  <a:xfrm>
                    <a:off x="10083351" y="304683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404" name="Freeform: Shape 403">
                    <a:extLst>
                      <a:ext uri="{FF2B5EF4-FFF2-40B4-BE49-F238E27FC236}">
                        <a16:creationId xmlns:a16="http://schemas.microsoft.com/office/drawing/2014/main" id="{B7E43BB2-53C6-45C2-88F6-E1D1333A90BA}"/>
                      </a:ext>
                    </a:extLst>
                  </p:cNvPr>
                  <p:cNvSpPr/>
                  <p:nvPr/>
                </p:nvSpPr>
                <p:spPr>
                  <a:xfrm>
                    <a:off x="10079195" y="319037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grpSp>
            <p:pic>
              <p:nvPicPr>
                <p:cNvPr id="352" name="Graphic 351" descr="Pants">
                  <a:extLst>
                    <a:ext uri="{FF2B5EF4-FFF2-40B4-BE49-F238E27FC236}">
                      <a16:creationId xmlns:a16="http://schemas.microsoft.com/office/drawing/2014/main" id="{7E59550A-6C07-468E-9E38-1C1D21F7955F}"/>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t="15798"/>
                <a:stretch/>
              </p:blipFill>
              <p:spPr>
                <a:xfrm>
                  <a:off x="1347638" y="4836074"/>
                  <a:ext cx="1815691" cy="1693383"/>
                </a:xfrm>
                <a:prstGeom prst="rect">
                  <a:avLst/>
                </a:prstGeom>
              </p:spPr>
            </p:pic>
            <p:pic>
              <p:nvPicPr>
                <p:cNvPr id="353" name="Graphic 352" descr="Shirt">
                  <a:extLst>
                    <a:ext uri="{FF2B5EF4-FFF2-40B4-BE49-F238E27FC236}">
                      <a16:creationId xmlns:a16="http://schemas.microsoft.com/office/drawing/2014/main" id="{D8BC41C7-5145-47B9-AFA4-1C573791BA3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48664" y="3630883"/>
                  <a:ext cx="1999208" cy="1574973"/>
                </a:xfrm>
                <a:prstGeom prst="rect">
                  <a:avLst/>
                </a:prstGeom>
              </p:spPr>
            </p:pic>
            <p:sp>
              <p:nvSpPr>
                <p:cNvPr id="354" name="Freeform: Shape 353">
                  <a:extLst>
                    <a:ext uri="{FF2B5EF4-FFF2-40B4-BE49-F238E27FC236}">
                      <a16:creationId xmlns:a16="http://schemas.microsoft.com/office/drawing/2014/main" id="{BA7961BB-D6D1-496E-9B90-4895F44309BF}"/>
                    </a:ext>
                  </a:extLst>
                </p:cNvPr>
                <p:cNvSpPr/>
                <p:nvPr/>
              </p:nvSpPr>
              <p:spPr>
                <a:xfrm flipH="1">
                  <a:off x="2107001" y="3863779"/>
                  <a:ext cx="152828" cy="32142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356" name="Freeform: Shape 355">
                  <a:extLst>
                    <a:ext uri="{FF2B5EF4-FFF2-40B4-BE49-F238E27FC236}">
                      <a16:creationId xmlns:a16="http://schemas.microsoft.com/office/drawing/2014/main" id="{AC92EEAD-C4B0-4120-A56F-6AF28BD0F692}"/>
                    </a:ext>
                  </a:extLst>
                </p:cNvPr>
                <p:cNvSpPr/>
                <p:nvPr/>
              </p:nvSpPr>
              <p:spPr>
                <a:xfrm rot="19579387" flipH="1">
                  <a:off x="2249389" y="3840105"/>
                  <a:ext cx="127149" cy="346347"/>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367" name="Freeform: Shape 366">
                  <a:extLst>
                    <a:ext uri="{FF2B5EF4-FFF2-40B4-BE49-F238E27FC236}">
                      <a16:creationId xmlns:a16="http://schemas.microsoft.com/office/drawing/2014/main" id="{5C55BA8A-1C32-4B9A-957E-F55945E57575}"/>
                    </a:ext>
                  </a:extLst>
                </p:cNvPr>
                <p:cNvSpPr/>
                <p:nvPr/>
              </p:nvSpPr>
              <p:spPr>
                <a:xfrm rot="19969715" flipH="1">
                  <a:off x="2286685" y="3856809"/>
                  <a:ext cx="120058" cy="304110"/>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369" name="Freeform: Shape 368">
                  <a:extLst>
                    <a:ext uri="{FF2B5EF4-FFF2-40B4-BE49-F238E27FC236}">
                      <a16:creationId xmlns:a16="http://schemas.microsoft.com/office/drawing/2014/main" id="{2A1145A8-8E1E-4532-94F4-D329C897B689}"/>
                    </a:ext>
                  </a:extLst>
                </p:cNvPr>
                <p:cNvSpPr/>
                <p:nvPr/>
              </p:nvSpPr>
              <p:spPr>
                <a:xfrm rot="292417" flipH="1">
                  <a:off x="2139043" y="3857722"/>
                  <a:ext cx="93468" cy="288460"/>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pic>
              <p:nvPicPr>
                <p:cNvPr id="370" name="Picture 369">
                  <a:extLst>
                    <a:ext uri="{FF2B5EF4-FFF2-40B4-BE49-F238E27FC236}">
                      <a16:creationId xmlns:a16="http://schemas.microsoft.com/office/drawing/2014/main" id="{4B32EEAC-7907-4EC4-AF82-750E7F4EE3F5}"/>
                    </a:ext>
                  </a:extLst>
                </p:cNvPr>
                <p:cNvPicPr>
                  <a:picLocks noChangeAspect="1"/>
                </p:cNvPicPr>
                <p:nvPr/>
              </p:nvPicPr>
              <p:blipFill>
                <a:blip r:embed="rId28">
                  <a:duotone>
                    <a:schemeClr val="bg2">
                      <a:shade val="45000"/>
                      <a:satMod val="135000"/>
                    </a:schemeClr>
                    <a:prstClr val="white"/>
                  </a:duotone>
                  <a:extLst>
                    <a:ext uri="{BEBA8EAE-BF5A-486C-A8C5-ECC9F3942E4B}">
                      <a14:imgProps xmlns:a14="http://schemas.microsoft.com/office/drawing/2010/main">
                        <a14:imgLayer r:embed="rId2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433366" y="4084157"/>
                  <a:ext cx="209300" cy="212409"/>
                </a:xfrm>
                <a:prstGeom prst="rect">
                  <a:avLst/>
                </a:prstGeom>
              </p:spPr>
            </p:pic>
          </p:grpSp>
        </p:grpSp>
      </p:grpSp>
      <p:grpSp>
        <p:nvGrpSpPr>
          <p:cNvPr id="405" name="Group 404">
            <a:extLst>
              <a:ext uri="{FF2B5EF4-FFF2-40B4-BE49-F238E27FC236}">
                <a16:creationId xmlns:a16="http://schemas.microsoft.com/office/drawing/2014/main" id="{BB484B3F-6754-4112-B0D5-E1BB50D4F12D}"/>
              </a:ext>
            </a:extLst>
          </p:cNvPr>
          <p:cNvGrpSpPr/>
          <p:nvPr/>
        </p:nvGrpSpPr>
        <p:grpSpPr>
          <a:xfrm>
            <a:off x="1289585" y="2391365"/>
            <a:ext cx="513569" cy="938584"/>
            <a:chOff x="9097209" y="178432"/>
            <a:chExt cx="1157456" cy="2586195"/>
          </a:xfrm>
        </p:grpSpPr>
        <p:grpSp>
          <p:nvGrpSpPr>
            <p:cNvPr id="406" name="Group 405">
              <a:extLst>
                <a:ext uri="{FF2B5EF4-FFF2-40B4-BE49-F238E27FC236}">
                  <a16:creationId xmlns:a16="http://schemas.microsoft.com/office/drawing/2014/main" id="{472F7E65-44BD-4DCD-9A61-9D18D57E3AED}"/>
                </a:ext>
              </a:extLst>
            </p:cNvPr>
            <p:cNvGrpSpPr/>
            <p:nvPr/>
          </p:nvGrpSpPr>
          <p:grpSpPr>
            <a:xfrm flipH="1">
              <a:off x="9101104" y="275337"/>
              <a:ext cx="1153561" cy="2489290"/>
              <a:chOff x="2672295" y="3192743"/>
              <a:chExt cx="1524446" cy="3116116"/>
            </a:xfrm>
          </p:grpSpPr>
          <p:sp>
            <p:nvSpPr>
              <p:cNvPr id="411" name="Flowchart: Terminator 410">
                <a:extLst>
                  <a:ext uri="{FF2B5EF4-FFF2-40B4-BE49-F238E27FC236}">
                    <a16:creationId xmlns:a16="http://schemas.microsoft.com/office/drawing/2014/main" id="{6E633D89-3772-4C5F-833E-A71FDE804E39}"/>
                  </a:ext>
                </a:extLst>
              </p:cNvPr>
              <p:cNvSpPr/>
              <p:nvPr/>
            </p:nvSpPr>
            <p:spPr>
              <a:xfrm>
                <a:off x="4009489" y="3253221"/>
                <a:ext cx="187252" cy="3055638"/>
              </a:xfrm>
              <a:prstGeom prst="flowChartTerminator">
                <a:avLst/>
              </a:prstGeom>
              <a:solidFill>
                <a:schemeClr val="tx1"/>
              </a:solidFill>
              <a:ln w="38100">
                <a:solidFill>
                  <a:srgbClr val="CE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Double Wave 411">
                <a:extLst>
                  <a:ext uri="{FF2B5EF4-FFF2-40B4-BE49-F238E27FC236}">
                    <a16:creationId xmlns:a16="http://schemas.microsoft.com/office/drawing/2014/main" id="{8E63359F-9B91-4311-A5FF-81B97507FCA8}"/>
                  </a:ext>
                </a:extLst>
              </p:cNvPr>
              <p:cNvSpPr/>
              <p:nvPr/>
            </p:nvSpPr>
            <p:spPr>
              <a:xfrm>
                <a:off x="2672295" y="3192743"/>
                <a:ext cx="1478065" cy="954984"/>
              </a:xfrm>
              <a:prstGeom prst="doubleWav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7" name="Graphic 406" descr="Rhino">
              <a:extLst>
                <a:ext uri="{FF2B5EF4-FFF2-40B4-BE49-F238E27FC236}">
                  <a16:creationId xmlns:a16="http://schemas.microsoft.com/office/drawing/2014/main" id="{CB442C28-3175-4BD3-A29B-A1816D951F0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flipH="1">
              <a:off x="9180866" y="178432"/>
              <a:ext cx="914400" cy="914400"/>
            </a:xfrm>
            <a:prstGeom prst="rect">
              <a:avLst/>
            </a:prstGeom>
          </p:spPr>
        </p:pic>
        <p:sp>
          <p:nvSpPr>
            <p:cNvPr id="408" name="Rectangle: Rounded Corners 407">
              <a:extLst>
                <a:ext uri="{FF2B5EF4-FFF2-40B4-BE49-F238E27FC236}">
                  <a16:creationId xmlns:a16="http://schemas.microsoft.com/office/drawing/2014/main" id="{78DA50B2-DB18-43AD-9C4F-21159754B3A8}"/>
                </a:ext>
              </a:extLst>
            </p:cNvPr>
            <p:cNvSpPr/>
            <p:nvPr/>
          </p:nvSpPr>
          <p:spPr>
            <a:xfrm>
              <a:off x="9098897" y="1232161"/>
              <a:ext cx="141695" cy="302344"/>
            </a:xfrm>
            <a:prstGeom prst="roundRect">
              <a:avLst/>
            </a:prstGeom>
            <a:solidFill>
              <a:srgbClr val="AE10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Rounded Corners 408">
              <a:extLst>
                <a:ext uri="{FF2B5EF4-FFF2-40B4-BE49-F238E27FC236}">
                  <a16:creationId xmlns:a16="http://schemas.microsoft.com/office/drawing/2014/main" id="{C3569F4E-17BA-46BC-BC85-DE610B85D5EA}"/>
                </a:ext>
              </a:extLst>
            </p:cNvPr>
            <p:cNvSpPr/>
            <p:nvPr/>
          </p:nvSpPr>
          <p:spPr>
            <a:xfrm>
              <a:off x="9097209" y="1657821"/>
              <a:ext cx="141695" cy="302344"/>
            </a:xfrm>
            <a:prstGeom prst="roundRect">
              <a:avLst/>
            </a:prstGeom>
            <a:solidFill>
              <a:srgbClr val="AE10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Rounded Corners 409">
              <a:extLst>
                <a:ext uri="{FF2B5EF4-FFF2-40B4-BE49-F238E27FC236}">
                  <a16:creationId xmlns:a16="http://schemas.microsoft.com/office/drawing/2014/main" id="{683AE0C7-58E1-4EA9-A9AF-CD95B1BA87EC}"/>
                </a:ext>
              </a:extLst>
            </p:cNvPr>
            <p:cNvSpPr/>
            <p:nvPr/>
          </p:nvSpPr>
          <p:spPr>
            <a:xfrm>
              <a:off x="9100175" y="2084722"/>
              <a:ext cx="141695" cy="302344"/>
            </a:xfrm>
            <a:prstGeom prst="roundRect">
              <a:avLst/>
            </a:prstGeom>
            <a:solidFill>
              <a:srgbClr val="AE10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3" name="Callout: Line 412">
            <a:extLst>
              <a:ext uri="{FF2B5EF4-FFF2-40B4-BE49-F238E27FC236}">
                <a16:creationId xmlns:a16="http://schemas.microsoft.com/office/drawing/2014/main" id="{0342D2FE-A793-4F92-A88E-C1C3204C02AB}"/>
              </a:ext>
            </a:extLst>
          </p:cNvPr>
          <p:cNvSpPr/>
          <p:nvPr/>
        </p:nvSpPr>
        <p:spPr>
          <a:xfrm>
            <a:off x="7113129" y="3381981"/>
            <a:ext cx="1287683" cy="428170"/>
          </a:xfrm>
          <a:prstGeom prst="borderCallout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CP Charbel</a:t>
            </a:r>
          </a:p>
        </p:txBody>
      </p:sp>
    </p:spTree>
    <p:extLst>
      <p:ext uri="{BB962C8B-B14F-4D97-AF65-F5344CB8AC3E}">
        <p14:creationId xmlns:p14="http://schemas.microsoft.com/office/powerpoint/2010/main" val="37666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478164" y="5489851"/>
            <a:ext cx="13023362" cy="1368149"/>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 name="connsiteX0" fmla="*/ 0 w 10000"/>
              <a:gd name="connsiteY0" fmla="*/ 0 h 7362"/>
              <a:gd name="connsiteX1" fmla="*/ 0 w 10000"/>
              <a:gd name="connsiteY1" fmla="*/ 6088 h 7362"/>
              <a:gd name="connsiteX2" fmla="*/ 275 w 10000"/>
              <a:gd name="connsiteY2" fmla="*/ 6088 h 7362"/>
              <a:gd name="connsiteX3" fmla="*/ 940 w 10000"/>
              <a:gd name="connsiteY3" fmla="*/ 7246 h 7362"/>
              <a:gd name="connsiteX4" fmla="*/ 3770 w 10000"/>
              <a:gd name="connsiteY4" fmla="*/ 6839 h 7362"/>
              <a:gd name="connsiteX5" fmla="*/ 6269 w 10000"/>
              <a:gd name="connsiteY5" fmla="*/ 6708 h 7362"/>
              <a:gd name="connsiteX6" fmla="*/ 9407 w 10000"/>
              <a:gd name="connsiteY6" fmla="*/ 829 h 7362"/>
              <a:gd name="connsiteX7" fmla="*/ 10000 w 10000"/>
              <a:gd name="connsiteY7" fmla="*/ 0 h 7362"/>
              <a:gd name="connsiteX8" fmla="*/ 0 w 10000"/>
              <a:gd name="connsiteY8" fmla="*/ 0 h 7362"/>
              <a:gd name="connsiteX0" fmla="*/ 0 w 10000"/>
              <a:gd name="connsiteY0" fmla="*/ 0 h 10001"/>
              <a:gd name="connsiteX1" fmla="*/ 0 w 10000"/>
              <a:gd name="connsiteY1" fmla="*/ 8269 h 10001"/>
              <a:gd name="connsiteX2" fmla="*/ 275 w 10000"/>
              <a:gd name="connsiteY2" fmla="*/ 8269 h 10001"/>
              <a:gd name="connsiteX3" fmla="*/ 940 w 10000"/>
              <a:gd name="connsiteY3" fmla="*/ 9842 h 10001"/>
              <a:gd name="connsiteX4" fmla="*/ 3770 w 10000"/>
              <a:gd name="connsiteY4" fmla="*/ 9290 h 10001"/>
              <a:gd name="connsiteX5" fmla="*/ 6269 w 10000"/>
              <a:gd name="connsiteY5" fmla="*/ 9112 h 10001"/>
              <a:gd name="connsiteX6" fmla="*/ 9875 w 10000"/>
              <a:gd name="connsiteY6" fmla="*/ 8196 h 10001"/>
              <a:gd name="connsiteX7" fmla="*/ 10000 w 10000"/>
              <a:gd name="connsiteY7" fmla="*/ 0 h 10001"/>
              <a:gd name="connsiteX8" fmla="*/ 0 w 10000"/>
              <a:gd name="connsiteY8" fmla="*/ 0 h 10001"/>
              <a:gd name="connsiteX0" fmla="*/ 45 w 10045"/>
              <a:gd name="connsiteY0" fmla="*/ 0 h 10600"/>
              <a:gd name="connsiteX1" fmla="*/ 45 w 10045"/>
              <a:gd name="connsiteY1" fmla="*/ 8269 h 10600"/>
              <a:gd name="connsiteX2" fmla="*/ 86 w 10045"/>
              <a:gd name="connsiteY2" fmla="*/ 10562 h 10600"/>
              <a:gd name="connsiteX3" fmla="*/ 985 w 10045"/>
              <a:gd name="connsiteY3" fmla="*/ 9842 h 10600"/>
              <a:gd name="connsiteX4" fmla="*/ 3815 w 10045"/>
              <a:gd name="connsiteY4" fmla="*/ 9290 h 10600"/>
              <a:gd name="connsiteX5" fmla="*/ 6314 w 10045"/>
              <a:gd name="connsiteY5" fmla="*/ 9112 h 10600"/>
              <a:gd name="connsiteX6" fmla="*/ 9920 w 10045"/>
              <a:gd name="connsiteY6" fmla="*/ 8196 h 10600"/>
              <a:gd name="connsiteX7" fmla="*/ 10045 w 10045"/>
              <a:gd name="connsiteY7" fmla="*/ 0 h 10600"/>
              <a:gd name="connsiteX8" fmla="*/ 45 w 10045"/>
              <a:gd name="connsiteY8" fmla="*/ 0 h 10600"/>
              <a:gd name="connsiteX0" fmla="*/ 105 w 10105"/>
              <a:gd name="connsiteY0" fmla="*/ 0 h 9897"/>
              <a:gd name="connsiteX1" fmla="*/ 105 w 10105"/>
              <a:gd name="connsiteY1" fmla="*/ 8269 h 9897"/>
              <a:gd name="connsiteX2" fmla="*/ 69 w 10105"/>
              <a:gd name="connsiteY2" fmla="*/ 7774 h 9897"/>
              <a:gd name="connsiteX3" fmla="*/ 1045 w 10105"/>
              <a:gd name="connsiteY3" fmla="*/ 9842 h 9897"/>
              <a:gd name="connsiteX4" fmla="*/ 3875 w 10105"/>
              <a:gd name="connsiteY4" fmla="*/ 9290 h 9897"/>
              <a:gd name="connsiteX5" fmla="*/ 6374 w 10105"/>
              <a:gd name="connsiteY5" fmla="*/ 9112 h 9897"/>
              <a:gd name="connsiteX6" fmla="*/ 9980 w 10105"/>
              <a:gd name="connsiteY6" fmla="*/ 8196 h 9897"/>
              <a:gd name="connsiteX7" fmla="*/ 10105 w 10105"/>
              <a:gd name="connsiteY7" fmla="*/ 0 h 9897"/>
              <a:gd name="connsiteX8" fmla="*/ 105 w 10105"/>
              <a:gd name="connsiteY8" fmla="*/ 0 h 9897"/>
              <a:gd name="connsiteX0" fmla="*/ 104 w 10100"/>
              <a:gd name="connsiteY0" fmla="*/ 0 h 10000"/>
              <a:gd name="connsiteX1" fmla="*/ 104 w 10100"/>
              <a:gd name="connsiteY1" fmla="*/ 8355 h 10000"/>
              <a:gd name="connsiteX2" fmla="*/ 68 w 10100"/>
              <a:gd name="connsiteY2" fmla="*/ 7855 h 10000"/>
              <a:gd name="connsiteX3" fmla="*/ 1034 w 10100"/>
              <a:gd name="connsiteY3" fmla="*/ 9944 h 10000"/>
              <a:gd name="connsiteX4" fmla="*/ 3835 w 10100"/>
              <a:gd name="connsiteY4" fmla="*/ 9387 h 10000"/>
              <a:gd name="connsiteX5" fmla="*/ 6308 w 10100"/>
              <a:gd name="connsiteY5" fmla="*/ 9207 h 10000"/>
              <a:gd name="connsiteX6" fmla="*/ 10021 w 10100"/>
              <a:gd name="connsiteY6" fmla="*/ 6499 h 10000"/>
              <a:gd name="connsiteX7" fmla="*/ 10000 w 10100"/>
              <a:gd name="connsiteY7" fmla="*/ 0 h 10000"/>
              <a:gd name="connsiteX8" fmla="*/ 104 w 10100"/>
              <a:gd name="connsiteY8" fmla="*/ 0 h 10000"/>
              <a:gd name="connsiteX0" fmla="*/ 104 w 10100"/>
              <a:gd name="connsiteY0" fmla="*/ 0 h 10032"/>
              <a:gd name="connsiteX1" fmla="*/ 104 w 10100"/>
              <a:gd name="connsiteY1" fmla="*/ 8355 h 10032"/>
              <a:gd name="connsiteX2" fmla="*/ 68 w 10100"/>
              <a:gd name="connsiteY2" fmla="*/ 7855 h 10032"/>
              <a:gd name="connsiteX3" fmla="*/ 1034 w 10100"/>
              <a:gd name="connsiteY3" fmla="*/ 9944 h 10032"/>
              <a:gd name="connsiteX4" fmla="*/ 3835 w 10100"/>
              <a:gd name="connsiteY4" fmla="*/ 9387 h 10032"/>
              <a:gd name="connsiteX5" fmla="*/ 6301 w 10100"/>
              <a:gd name="connsiteY5" fmla="*/ 7080 h 10032"/>
              <a:gd name="connsiteX6" fmla="*/ 10021 w 10100"/>
              <a:gd name="connsiteY6" fmla="*/ 6499 h 10032"/>
              <a:gd name="connsiteX7" fmla="*/ 10000 w 10100"/>
              <a:gd name="connsiteY7" fmla="*/ 0 h 10032"/>
              <a:gd name="connsiteX8" fmla="*/ 104 w 10100"/>
              <a:gd name="connsiteY8" fmla="*/ 0 h 10032"/>
              <a:gd name="connsiteX0" fmla="*/ 104 w 10100"/>
              <a:gd name="connsiteY0" fmla="*/ 0 h 9952"/>
              <a:gd name="connsiteX1" fmla="*/ 104 w 10100"/>
              <a:gd name="connsiteY1" fmla="*/ 8355 h 9952"/>
              <a:gd name="connsiteX2" fmla="*/ 68 w 10100"/>
              <a:gd name="connsiteY2" fmla="*/ 7855 h 9952"/>
              <a:gd name="connsiteX3" fmla="*/ 1034 w 10100"/>
              <a:gd name="connsiteY3" fmla="*/ 9944 h 9952"/>
              <a:gd name="connsiteX4" fmla="*/ 3807 w 10100"/>
              <a:gd name="connsiteY4" fmla="*/ 6915 h 9952"/>
              <a:gd name="connsiteX5" fmla="*/ 6301 w 10100"/>
              <a:gd name="connsiteY5" fmla="*/ 7080 h 9952"/>
              <a:gd name="connsiteX6" fmla="*/ 10021 w 10100"/>
              <a:gd name="connsiteY6" fmla="*/ 6499 h 9952"/>
              <a:gd name="connsiteX7" fmla="*/ 10000 w 10100"/>
              <a:gd name="connsiteY7" fmla="*/ 0 h 9952"/>
              <a:gd name="connsiteX8" fmla="*/ 104 w 10100"/>
              <a:gd name="connsiteY8" fmla="*/ 0 h 9952"/>
              <a:gd name="connsiteX0" fmla="*/ 98 w 9995"/>
              <a:gd name="connsiteY0" fmla="*/ 0 h 8902"/>
              <a:gd name="connsiteX1" fmla="*/ 98 w 9995"/>
              <a:gd name="connsiteY1" fmla="*/ 8395 h 8902"/>
              <a:gd name="connsiteX2" fmla="*/ 62 w 9995"/>
              <a:gd name="connsiteY2" fmla="*/ 7893 h 8902"/>
              <a:gd name="connsiteX3" fmla="*/ 1026 w 9995"/>
              <a:gd name="connsiteY3" fmla="*/ 7335 h 8902"/>
              <a:gd name="connsiteX4" fmla="*/ 3764 w 9995"/>
              <a:gd name="connsiteY4" fmla="*/ 6948 h 8902"/>
              <a:gd name="connsiteX5" fmla="*/ 6234 w 9995"/>
              <a:gd name="connsiteY5" fmla="*/ 7114 h 8902"/>
              <a:gd name="connsiteX6" fmla="*/ 9917 w 9995"/>
              <a:gd name="connsiteY6" fmla="*/ 6530 h 8902"/>
              <a:gd name="connsiteX7" fmla="*/ 9896 w 9995"/>
              <a:gd name="connsiteY7" fmla="*/ 0 h 8902"/>
              <a:gd name="connsiteX8" fmla="*/ 98 w 9995"/>
              <a:gd name="connsiteY8" fmla="*/ 0 h 8902"/>
              <a:gd name="connsiteX0" fmla="*/ 98 w 10018"/>
              <a:gd name="connsiteY0" fmla="*/ 0 h 10000"/>
              <a:gd name="connsiteX1" fmla="*/ 98 w 10018"/>
              <a:gd name="connsiteY1" fmla="*/ 9430 h 10000"/>
              <a:gd name="connsiteX2" fmla="*/ 62 w 10018"/>
              <a:gd name="connsiteY2" fmla="*/ 8867 h 10000"/>
              <a:gd name="connsiteX3" fmla="*/ 1027 w 10018"/>
              <a:gd name="connsiteY3" fmla="*/ 8240 h 10000"/>
              <a:gd name="connsiteX4" fmla="*/ 3766 w 10018"/>
              <a:gd name="connsiteY4" fmla="*/ 7805 h 10000"/>
              <a:gd name="connsiteX5" fmla="*/ 6237 w 10018"/>
              <a:gd name="connsiteY5" fmla="*/ 7991 h 10000"/>
              <a:gd name="connsiteX6" fmla="*/ 9942 w 10018"/>
              <a:gd name="connsiteY6" fmla="*/ 7335 h 10000"/>
              <a:gd name="connsiteX7" fmla="*/ 9901 w 10018"/>
              <a:gd name="connsiteY7" fmla="*/ 0 h 10000"/>
              <a:gd name="connsiteX8" fmla="*/ 98 w 10018"/>
              <a:gd name="connsiteY8" fmla="*/ 0 h 10000"/>
              <a:gd name="connsiteX0" fmla="*/ 98 w 10018"/>
              <a:gd name="connsiteY0" fmla="*/ 0 h 10000"/>
              <a:gd name="connsiteX1" fmla="*/ 98 w 10018"/>
              <a:gd name="connsiteY1" fmla="*/ 9430 h 10000"/>
              <a:gd name="connsiteX2" fmla="*/ 62 w 10018"/>
              <a:gd name="connsiteY2" fmla="*/ 8867 h 10000"/>
              <a:gd name="connsiteX3" fmla="*/ 1027 w 10018"/>
              <a:gd name="connsiteY3" fmla="*/ 8240 h 10000"/>
              <a:gd name="connsiteX4" fmla="*/ 3766 w 10018"/>
              <a:gd name="connsiteY4" fmla="*/ 7805 h 10000"/>
              <a:gd name="connsiteX5" fmla="*/ 6237 w 10018"/>
              <a:gd name="connsiteY5" fmla="*/ 7991 h 10000"/>
              <a:gd name="connsiteX6" fmla="*/ 9942 w 10018"/>
              <a:gd name="connsiteY6" fmla="*/ 7335 h 10000"/>
              <a:gd name="connsiteX7" fmla="*/ 9901 w 10018"/>
              <a:gd name="connsiteY7" fmla="*/ 0 h 10000"/>
              <a:gd name="connsiteX8" fmla="*/ 98 w 10018"/>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8" h="10000">
                <a:moveTo>
                  <a:pt x="98" y="0"/>
                </a:moveTo>
                <a:cubicBezTo>
                  <a:pt x="98" y="3143"/>
                  <a:pt x="104" y="7953"/>
                  <a:pt x="98" y="9430"/>
                </a:cubicBezTo>
                <a:cubicBezTo>
                  <a:pt x="92" y="10910"/>
                  <a:pt x="-93" y="9065"/>
                  <a:pt x="62" y="8867"/>
                </a:cubicBezTo>
                <a:cubicBezTo>
                  <a:pt x="217" y="8668"/>
                  <a:pt x="409" y="8417"/>
                  <a:pt x="1027" y="8240"/>
                </a:cubicBezTo>
                <a:cubicBezTo>
                  <a:pt x="1644" y="8062"/>
                  <a:pt x="2897" y="7847"/>
                  <a:pt x="3766" y="7805"/>
                </a:cubicBezTo>
                <a:cubicBezTo>
                  <a:pt x="4634" y="7763"/>
                  <a:pt x="5208" y="8069"/>
                  <a:pt x="6237" y="7991"/>
                </a:cubicBezTo>
                <a:cubicBezTo>
                  <a:pt x="7266" y="7913"/>
                  <a:pt x="8904" y="7653"/>
                  <a:pt x="9942" y="7335"/>
                </a:cubicBezTo>
                <a:cubicBezTo>
                  <a:pt x="10186" y="6778"/>
                  <a:pt x="9752" y="303"/>
                  <a:pt x="9901" y="0"/>
                </a:cubicBezTo>
                <a:lnTo>
                  <a:pt x="98" y="0"/>
                </a:lnTo>
                <a:close/>
              </a:path>
            </a:pathLst>
          </a:cu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5400000" scaled="1"/>
            <a:tileRect/>
          </a:gra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pic>
        <p:nvPicPr>
          <p:cNvPr id="16" name="Graphic 15" descr="Sun">
            <a:extLst>
              <a:ext uri="{FF2B5EF4-FFF2-40B4-BE49-F238E27FC236}">
                <a16:creationId xmlns:a16="http://schemas.microsoft.com/office/drawing/2014/main" id="{14B355E4-D87B-42A9-85D7-DE1C357D6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977" y="207611"/>
            <a:ext cx="1863243" cy="1863243"/>
          </a:xfrm>
          <a:prstGeom prst="rect">
            <a:avLst/>
          </a:prstGeom>
        </p:spPr>
      </p:pic>
      <p:pic>
        <p:nvPicPr>
          <p:cNvPr id="23" name="Graphic 22" descr="Cloud">
            <a:extLst>
              <a:ext uri="{FF2B5EF4-FFF2-40B4-BE49-F238E27FC236}">
                <a16:creationId xmlns:a16="http://schemas.microsoft.com/office/drawing/2014/main" id="{B807CE58-F01D-489C-9BAD-F79529FDB5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9034" y="-295654"/>
            <a:ext cx="2410756" cy="2410756"/>
          </a:xfrm>
          <a:prstGeom prst="rect">
            <a:avLst/>
          </a:prstGeom>
        </p:spPr>
      </p:pic>
      <p:pic>
        <p:nvPicPr>
          <p:cNvPr id="300" name="Graphic 299" descr="Cloud">
            <a:extLst>
              <a:ext uri="{FF2B5EF4-FFF2-40B4-BE49-F238E27FC236}">
                <a16:creationId xmlns:a16="http://schemas.microsoft.com/office/drawing/2014/main" id="{FFEED470-F997-4E17-8338-3ED5B7680A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3094" y="412132"/>
            <a:ext cx="2410756" cy="2410756"/>
          </a:xfrm>
          <a:prstGeom prst="rect">
            <a:avLst/>
          </a:prstGeom>
        </p:spPr>
      </p:pic>
      <p:sp>
        <p:nvSpPr>
          <p:cNvPr id="24" name="TextBox 23">
            <a:extLst>
              <a:ext uri="{FF2B5EF4-FFF2-40B4-BE49-F238E27FC236}">
                <a16:creationId xmlns:a16="http://schemas.microsoft.com/office/drawing/2014/main" id="{E5F18A56-2CE7-4E33-A716-B9481B20709D}"/>
              </a:ext>
            </a:extLst>
          </p:cNvPr>
          <p:cNvSpPr txBox="1"/>
          <p:nvPr/>
        </p:nvSpPr>
        <p:spPr>
          <a:xfrm>
            <a:off x="6414532" y="550843"/>
            <a:ext cx="5505719" cy="584775"/>
          </a:xfrm>
          <a:prstGeom prst="rect">
            <a:avLst/>
          </a:prstGeom>
          <a:noFill/>
        </p:spPr>
        <p:txBody>
          <a:bodyPr wrap="square" rtlCol="0">
            <a:spAutoFit/>
          </a:bodyPr>
          <a:lstStyle/>
          <a:p>
            <a:r>
              <a:rPr lang="en-US" sz="3200" dirty="0">
                <a:latin typeface="Berlin Sans FB Demi" panose="020E0802020502020306" pitchFamily="34" charset="0"/>
              </a:rPr>
              <a:t>The End!</a:t>
            </a:r>
          </a:p>
        </p:txBody>
      </p:sp>
      <p:sp>
        <p:nvSpPr>
          <p:cNvPr id="301" name="Callout: Line 300">
            <a:extLst>
              <a:ext uri="{FF2B5EF4-FFF2-40B4-BE49-F238E27FC236}">
                <a16:creationId xmlns:a16="http://schemas.microsoft.com/office/drawing/2014/main" id="{0EE3E001-C59D-4FF8-935B-C716169FA707}"/>
              </a:ext>
            </a:extLst>
          </p:cNvPr>
          <p:cNvSpPr/>
          <p:nvPr/>
        </p:nvSpPr>
        <p:spPr>
          <a:xfrm>
            <a:off x="1510465" y="2354194"/>
            <a:ext cx="1287683" cy="428170"/>
          </a:xfrm>
          <a:prstGeom prst="borderCallout1">
            <a:avLst>
              <a:gd name="adj1" fmla="val 18750"/>
              <a:gd name="adj2" fmla="val -8333"/>
              <a:gd name="adj3" fmla="val 186782"/>
              <a:gd name="adj4" fmla="val -3215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 </a:t>
            </a:r>
            <a:r>
              <a:rPr lang="en-US" dirty="0" err="1">
                <a:solidFill>
                  <a:schemeClr val="tx1"/>
                </a:solidFill>
              </a:rPr>
              <a:t>Goerge</a:t>
            </a:r>
            <a:endParaRPr lang="en-US" dirty="0">
              <a:solidFill>
                <a:schemeClr val="tx1"/>
              </a:solidFill>
            </a:endParaRPr>
          </a:p>
        </p:txBody>
      </p:sp>
      <p:grpSp>
        <p:nvGrpSpPr>
          <p:cNvPr id="69" name="Group 68">
            <a:extLst>
              <a:ext uri="{FF2B5EF4-FFF2-40B4-BE49-F238E27FC236}">
                <a16:creationId xmlns:a16="http://schemas.microsoft.com/office/drawing/2014/main" id="{0DEF2CC1-7B77-41AA-8E4B-78CBC540C17D}"/>
              </a:ext>
            </a:extLst>
          </p:cNvPr>
          <p:cNvGrpSpPr/>
          <p:nvPr/>
        </p:nvGrpSpPr>
        <p:grpSpPr>
          <a:xfrm>
            <a:off x="225876" y="3134561"/>
            <a:ext cx="2674696" cy="3707956"/>
            <a:chOff x="2740426" y="2083721"/>
            <a:chExt cx="2530605" cy="3417158"/>
          </a:xfrm>
        </p:grpSpPr>
        <p:sp>
          <p:nvSpPr>
            <p:cNvPr id="70" name="Freeform: Shape 69">
              <a:extLst>
                <a:ext uri="{FF2B5EF4-FFF2-40B4-BE49-F238E27FC236}">
                  <a16:creationId xmlns:a16="http://schemas.microsoft.com/office/drawing/2014/main" id="{A92B2A56-0F14-4AC2-BEB8-891A55CFE8EB}"/>
                </a:ext>
              </a:extLst>
            </p:cNvPr>
            <p:cNvSpPr/>
            <p:nvPr/>
          </p:nvSpPr>
          <p:spPr>
            <a:xfrm rot="552407">
              <a:off x="3423106" y="5376806"/>
              <a:ext cx="299545" cy="124073"/>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grpSp>
          <p:nvGrpSpPr>
            <p:cNvPr id="71" name="Group 70">
              <a:extLst>
                <a:ext uri="{FF2B5EF4-FFF2-40B4-BE49-F238E27FC236}">
                  <a16:creationId xmlns:a16="http://schemas.microsoft.com/office/drawing/2014/main" id="{56C958CF-B59D-4352-A0A3-D6DCC17C69FA}"/>
                </a:ext>
              </a:extLst>
            </p:cNvPr>
            <p:cNvGrpSpPr/>
            <p:nvPr/>
          </p:nvGrpSpPr>
          <p:grpSpPr>
            <a:xfrm>
              <a:off x="2740426" y="2083721"/>
              <a:ext cx="2530605" cy="3416286"/>
              <a:chOff x="2240094" y="2739329"/>
              <a:chExt cx="2530605" cy="3416286"/>
            </a:xfrm>
          </p:grpSpPr>
          <p:pic>
            <p:nvPicPr>
              <p:cNvPr id="72" name="Graphic 71" descr="Muscular arm">
                <a:extLst>
                  <a:ext uri="{FF2B5EF4-FFF2-40B4-BE49-F238E27FC236}">
                    <a16:creationId xmlns:a16="http://schemas.microsoft.com/office/drawing/2014/main" id="{869BDA14-195C-4DC4-800E-82B4449C76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37437">
                <a:off x="3833125" y="3727948"/>
                <a:ext cx="689353" cy="689353"/>
              </a:xfrm>
              <a:prstGeom prst="rect">
                <a:avLst/>
              </a:prstGeom>
            </p:spPr>
          </p:pic>
          <p:pic>
            <p:nvPicPr>
              <p:cNvPr id="73" name="Graphic 72" descr="Muscular arm">
                <a:extLst>
                  <a:ext uri="{FF2B5EF4-FFF2-40B4-BE49-F238E27FC236}">
                    <a16:creationId xmlns:a16="http://schemas.microsoft.com/office/drawing/2014/main" id="{DBAE848C-F698-4703-8EC6-BD2B39989E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19424" flipH="1">
                <a:off x="2240094" y="3715641"/>
                <a:ext cx="689353" cy="689353"/>
              </a:xfrm>
              <a:prstGeom prst="rect">
                <a:avLst/>
              </a:prstGeom>
            </p:spPr>
          </p:pic>
          <p:grpSp>
            <p:nvGrpSpPr>
              <p:cNvPr id="74" name="Group 73">
                <a:extLst>
                  <a:ext uri="{FF2B5EF4-FFF2-40B4-BE49-F238E27FC236}">
                    <a16:creationId xmlns:a16="http://schemas.microsoft.com/office/drawing/2014/main" id="{9F768074-E5BD-465B-8A61-3C0995D938AE}"/>
                  </a:ext>
                </a:extLst>
              </p:cNvPr>
              <p:cNvGrpSpPr/>
              <p:nvPr/>
            </p:nvGrpSpPr>
            <p:grpSpPr>
              <a:xfrm>
                <a:off x="2553142" y="2739329"/>
                <a:ext cx="2217557" cy="3416286"/>
                <a:chOff x="1248664" y="2677256"/>
                <a:chExt cx="2742425" cy="3852201"/>
              </a:xfrm>
            </p:grpSpPr>
            <p:grpSp>
              <p:nvGrpSpPr>
                <p:cNvPr id="75" name="Group 74">
                  <a:extLst>
                    <a:ext uri="{FF2B5EF4-FFF2-40B4-BE49-F238E27FC236}">
                      <a16:creationId xmlns:a16="http://schemas.microsoft.com/office/drawing/2014/main" id="{E62B972B-7C11-4091-892D-56E94688B6F9}"/>
                    </a:ext>
                  </a:extLst>
                </p:cNvPr>
                <p:cNvGrpSpPr/>
                <p:nvPr/>
              </p:nvGrpSpPr>
              <p:grpSpPr>
                <a:xfrm rot="21047593" flipH="1">
                  <a:off x="1689314" y="2677256"/>
                  <a:ext cx="2301775" cy="3804545"/>
                  <a:chOff x="7808492" y="2482610"/>
                  <a:chExt cx="2770052" cy="4881467"/>
                </a:xfrm>
              </p:grpSpPr>
              <p:sp>
                <p:nvSpPr>
                  <p:cNvPr id="83" name="Freeform: Shape 82">
                    <a:extLst>
                      <a:ext uri="{FF2B5EF4-FFF2-40B4-BE49-F238E27FC236}">
                        <a16:creationId xmlns:a16="http://schemas.microsoft.com/office/drawing/2014/main" id="{C2428C9E-1562-45FF-B59C-0B3E224BFE97}"/>
                      </a:ext>
                    </a:extLst>
                  </p:cNvPr>
                  <p:cNvSpPr/>
                  <p:nvPr/>
                </p:nvSpPr>
                <p:spPr>
                  <a:xfrm rot="305094">
                    <a:off x="10000876" y="5309830"/>
                    <a:ext cx="571417"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84" name="Freeform: Shape 83">
                    <a:extLst>
                      <a:ext uri="{FF2B5EF4-FFF2-40B4-BE49-F238E27FC236}">
                        <a16:creationId xmlns:a16="http://schemas.microsoft.com/office/drawing/2014/main" id="{A4DD6A61-FEDA-4E57-A983-84804CE08938}"/>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85" name="Freeform: Shape 84">
                    <a:extLst>
                      <a:ext uri="{FF2B5EF4-FFF2-40B4-BE49-F238E27FC236}">
                        <a16:creationId xmlns:a16="http://schemas.microsoft.com/office/drawing/2014/main" id="{97B96D7B-58FA-4F03-881B-2540F7FD30F0}"/>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86" name="Freeform: Shape 85">
                    <a:extLst>
                      <a:ext uri="{FF2B5EF4-FFF2-40B4-BE49-F238E27FC236}">
                        <a16:creationId xmlns:a16="http://schemas.microsoft.com/office/drawing/2014/main" id="{F6889FC6-71D6-4D35-B2EA-C1DD6CEDCDD4}"/>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87" name="Freeform: Shape 86">
                    <a:extLst>
                      <a:ext uri="{FF2B5EF4-FFF2-40B4-BE49-F238E27FC236}">
                        <a16:creationId xmlns:a16="http://schemas.microsoft.com/office/drawing/2014/main" id="{8122CDAC-238C-4692-AD16-C6945AB2CDBE}"/>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88" name="Freeform: Shape 87">
                    <a:extLst>
                      <a:ext uri="{FF2B5EF4-FFF2-40B4-BE49-F238E27FC236}">
                        <a16:creationId xmlns:a16="http://schemas.microsoft.com/office/drawing/2014/main" id="{E85D60E9-E60E-40B5-BDFF-32F2D44ECD44}"/>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89" name="Freeform: Shape 88">
                    <a:extLst>
                      <a:ext uri="{FF2B5EF4-FFF2-40B4-BE49-F238E27FC236}">
                        <a16:creationId xmlns:a16="http://schemas.microsoft.com/office/drawing/2014/main" id="{D5D6571F-6B42-46D5-B945-3A31CA5BE64E}"/>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90" name="Freeform: Shape 89">
                    <a:extLst>
                      <a:ext uri="{FF2B5EF4-FFF2-40B4-BE49-F238E27FC236}">
                        <a16:creationId xmlns:a16="http://schemas.microsoft.com/office/drawing/2014/main" id="{ECAC3FBE-FEFC-4931-9B9C-DD6F8732D727}"/>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91" name="Freeform: Shape 90">
                    <a:extLst>
                      <a:ext uri="{FF2B5EF4-FFF2-40B4-BE49-F238E27FC236}">
                        <a16:creationId xmlns:a16="http://schemas.microsoft.com/office/drawing/2014/main" id="{2AF969A4-6DF2-4C49-B31E-33CB5592AD76}"/>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92" name="Freeform: Shape 91">
                    <a:extLst>
                      <a:ext uri="{FF2B5EF4-FFF2-40B4-BE49-F238E27FC236}">
                        <a16:creationId xmlns:a16="http://schemas.microsoft.com/office/drawing/2014/main" id="{3232BC7E-57DC-4C91-8364-3D1369425A25}"/>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93" name="Freeform: Shape 92">
                    <a:extLst>
                      <a:ext uri="{FF2B5EF4-FFF2-40B4-BE49-F238E27FC236}">
                        <a16:creationId xmlns:a16="http://schemas.microsoft.com/office/drawing/2014/main" id="{33B3EA08-2A87-49BC-B8BD-51575F4D0C78}"/>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94" name="Freeform: Shape 93">
                    <a:extLst>
                      <a:ext uri="{FF2B5EF4-FFF2-40B4-BE49-F238E27FC236}">
                        <a16:creationId xmlns:a16="http://schemas.microsoft.com/office/drawing/2014/main" id="{410002DA-6EB8-4158-818B-D233C32A48A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95" name="Freeform: Shape 94">
                    <a:extLst>
                      <a:ext uri="{FF2B5EF4-FFF2-40B4-BE49-F238E27FC236}">
                        <a16:creationId xmlns:a16="http://schemas.microsoft.com/office/drawing/2014/main" id="{8F086965-2890-40B1-893F-994FA26514EC}"/>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96" name="Freeform: Shape 95">
                    <a:extLst>
                      <a:ext uri="{FF2B5EF4-FFF2-40B4-BE49-F238E27FC236}">
                        <a16:creationId xmlns:a16="http://schemas.microsoft.com/office/drawing/2014/main" id="{4CE8FAC0-B015-4E20-AC71-BFDB02FC74A3}"/>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97" name="Freeform: Shape 96">
                    <a:extLst>
                      <a:ext uri="{FF2B5EF4-FFF2-40B4-BE49-F238E27FC236}">
                        <a16:creationId xmlns:a16="http://schemas.microsoft.com/office/drawing/2014/main" id="{6D318737-9059-4181-8858-A8F3319FC715}"/>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98" name="Freeform: Shape 97">
                    <a:extLst>
                      <a:ext uri="{FF2B5EF4-FFF2-40B4-BE49-F238E27FC236}">
                        <a16:creationId xmlns:a16="http://schemas.microsoft.com/office/drawing/2014/main" id="{13A50D27-749E-46A3-95DD-52309467A04A}"/>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99" name="Freeform: Shape 98">
                    <a:extLst>
                      <a:ext uri="{FF2B5EF4-FFF2-40B4-BE49-F238E27FC236}">
                        <a16:creationId xmlns:a16="http://schemas.microsoft.com/office/drawing/2014/main" id="{E7AAD3BF-A80B-436E-A10A-5BF5E8181E54}"/>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100" name="Freeform: Shape 99">
                    <a:extLst>
                      <a:ext uri="{FF2B5EF4-FFF2-40B4-BE49-F238E27FC236}">
                        <a16:creationId xmlns:a16="http://schemas.microsoft.com/office/drawing/2014/main" id="{180D8B32-3EB9-49CD-A85C-04A8F631ADA6}"/>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101" name="Freeform: Shape 100">
                    <a:extLst>
                      <a:ext uri="{FF2B5EF4-FFF2-40B4-BE49-F238E27FC236}">
                        <a16:creationId xmlns:a16="http://schemas.microsoft.com/office/drawing/2014/main" id="{EA8C9114-38CE-4641-9C33-EAAD5BBB015C}"/>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102" name="Freeform: Shape 101">
                    <a:extLst>
                      <a:ext uri="{FF2B5EF4-FFF2-40B4-BE49-F238E27FC236}">
                        <a16:creationId xmlns:a16="http://schemas.microsoft.com/office/drawing/2014/main" id="{528B5E4E-5381-4590-800D-46B3A6C4DAD1}"/>
                      </a:ext>
                    </a:extLst>
                  </p:cNvPr>
                  <p:cNvSpPr/>
                  <p:nvPr/>
                </p:nvSpPr>
                <p:spPr>
                  <a:xfrm rot="20770689">
                    <a:off x="9726639" y="5379582"/>
                    <a:ext cx="297954"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103" name="Freeform: Shape 102">
                    <a:extLst>
                      <a:ext uri="{FF2B5EF4-FFF2-40B4-BE49-F238E27FC236}">
                        <a16:creationId xmlns:a16="http://schemas.microsoft.com/office/drawing/2014/main" id="{9B30697A-BBBA-4A16-82F1-F29349736EC8}"/>
                      </a:ext>
                    </a:extLst>
                  </p:cNvPr>
                  <p:cNvSpPr/>
                  <p:nvPr/>
                </p:nvSpPr>
                <p:spPr>
                  <a:xfrm>
                    <a:off x="9568042" y="7161906"/>
                    <a:ext cx="445807" cy="202171"/>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104" name="Freeform: Shape 103">
                    <a:extLst>
                      <a:ext uri="{FF2B5EF4-FFF2-40B4-BE49-F238E27FC236}">
                        <a16:creationId xmlns:a16="http://schemas.microsoft.com/office/drawing/2014/main" id="{04F388E7-C6D2-4385-AC7C-9B10016A45D8}"/>
                      </a:ext>
                    </a:extLst>
                  </p:cNvPr>
                  <p:cNvSpPr/>
                  <p:nvPr/>
                </p:nvSpPr>
                <p:spPr>
                  <a:xfrm>
                    <a:off x="10415964" y="6523311"/>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105" name="Freeform: Shape 104">
                    <a:extLst>
                      <a:ext uri="{FF2B5EF4-FFF2-40B4-BE49-F238E27FC236}">
                        <a16:creationId xmlns:a16="http://schemas.microsoft.com/office/drawing/2014/main" id="{AC863D2B-0A41-4B83-8F9F-9122E1272588}"/>
                      </a:ext>
                    </a:extLst>
                  </p:cNvPr>
                  <p:cNvSpPr/>
                  <p:nvPr/>
                </p:nvSpPr>
                <p:spPr>
                  <a:xfrm rot="1092977">
                    <a:off x="9473014" y="3598370"/>
                    <a:ext cx="485227" cy="379716"/>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106" name="Freeform: Shape 105">
                    <a:extLst>
                      <a:ext uri="{FF2B5EF4-FFF2-40B4-BE49-F238E27FC236}">
                        <a16:creationId xmlns:a16="http://schemas.microsoft.com/office/drawing/2014/main" id="{00C05FDD-960A-462E-802A-6E5C9BCE9F6E}"/>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107" name="Freeform: Shape 106">
                    <a:extLst>
                      <a:ext uri="{FF2B5EF4-FFF2-40B4-BE49-F238E27FC236}">
                        <a16:creationId xmlns:a16="http://schemas.microsoft.com/office/drawing/2014/main" id="{8D5E8176-01F6-47C4-90D6-A838F1B38C4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108" name="Freeform: Shape 107">
                    <a:extLst>
                      <a:ext uri="{FF2B5EF4-FFF2-40B4-BE49-F238E27FC236}">
                        <a16:creationId xmlns:a16="http://schemas.microsoft.com/office/drawing/2014/main" id="{8AB26385-2C75-4920-8102-8BE7AF67FB16}"/>
                      </a:ext>
                    </a:extLst>
                  </p:cNvPr>
                  <p:cNvSpPr/>
                  <p:nvPr/>
                </p:nvSpPr>
                <p:spPr>
                  <a:xfrm>
                    <a:off x="8923957" y="2482610"/>
                    <a:ext cx="1234915" cy="1096199"/>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chemeClr val="tx1">
                      <a:lumMod val="95000"/>
                      <a:lumOff val="5000"/>
                    </a:schemeClr>
                  </a:solidFill>
                  <a:ln w="10822" cap="flat">
                    <a:noFill/>
                    <a:prstDash val="solid"/>
                    <a:miter/>
                  </a:ln>
                </p:spPr>
                <p:txBody>
                  <a:bodyPr rtlCol="0" anchor="ctr"/>
                  <a:lstStyle/>
                  <a:p>
                    <a:endParaRPr lang="en-ID" dirty="0"/>
                  </a:p>
                </p:txBody>
              </p:sp>
              <p:sp>
                <p:nvSpPr>
                  <p:cNvPr id="109" name="Freeform: Shape 108">
                    <a:extLst>
                      <a:ext uri="{FF2B5EF4-FFF2-40B4-BE49-F238E27FC236}">
                        <a16:creationId xmlns:a16="http://schemas.microsoft.com/office/drawing/2014/main" id="{6F648D2D-3FA5-438A-8AC0-BFB1A4618334}"/>
                      </a:ext>
                    </a:extLst>
                  </p:cNvPr>
                  <p:cNvSpPr/>
                  <p:nvPr/>
                </p:nvSpPr>
                <p:spPr>
                  <a:xfrm>
                    <a:off x="9022490" y="2552948"/>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chemeClr val="tx1">
                      <a:lumMod val="95000"/>
                      <a:lumOff val="5000"/>
                    </a:schemeClr>
                  </a:solidFill>
                  <a:ln w="10822" cap="flat">
                    <a:noFill/>
                    <a:prstDash val="solid"/>
                    <a:miter/>
                  </a:ln>
                </p:spPr>
                <p:txBody>
                  <a:bodyPr rtlCol="0" anchor="ctr"/>
                  <a:lstStyle/>
                  <a:p>
                    <a:endParaRPr lang="en-ID" dirty="0"/>
                  </a:p>
                </p:txBody>
              </p:sp>
              <p:sp>
                <p:nvSpPr>
                  <p:cNvPr id="110" name="Freeform: Shape 109">
                    <a:extLst>
                      <a:ext uri="{FF2B5EF4-FFF2-40B4-BE49-F238E27FC236}">
                        <a16:creationId xmlns:a16="http://schemas.microsoft.com/office/drawing/2014/main" id="{FE4A5BB5-1243-4E12-B074-4B4F0ADD3426}"/>
                      </a:ext>
                    </a:extLst>
                  </p:cNvPr>
                  <p:cNvSpPr/>
                  <p:nvPr/>
                </p:nvSpPr>
                <p:spPr>
                  <a:xfrm>
                    <a:off x="9060671" y="2840615"/>
                    <a:ext cx="1084646"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111" name="Freeform: Shape 110">
                    <a:extLst>
                      <a:ext uri="{FF2B5EF4-FFF2-40B4-BE49-F238E27FC236}">
                        <a16:creationId xmlns:a16="http://schemas.microsoft.com/office/drawing/2014/main" id="{72325370-9EA4-4290-AA5D-B64FCA803DBC}"/>
                      </a:ext>
                    </a:extLst>
                  </p:cNvPr>
                  <p:cNvSpPr/>
                  <p:nvPr/>
                </p:nvSpPr>
                <p:spPr>
                  <a:xfrm>
                    <a:off x="10047867" y="2997634"/>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112" name="Freeform: Shape 111">
                    <a:extLst>
                      <a:ext uri="{FF2B5EF4-FFF2-40B4-BE49-F238E27FC236}">
                        <a16:creationId xmlns:a16="http://schemas.microsoft.com/office/drawing/2014/main" id="{4EE354BF-CF17-4927-BB85-1D491F7076EB}"/>
                      </a:ext>
                    </a:extLst>
                  </p:cNvPr>
                  <p:cNvSpPr/>
                  <p:nvPr/>
                </p:nvSpPr>
                <p:spPr>
                  <a:xfrm>
                    <a:off x="10083351" y="304683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113" name="Freeform: Shape 112">
                    <a:extLst>
                      <a:ext uri="{FF2B5EF4-FFF2-40B4-BE49-F238E27FC236}">
                        <a16:creationId xmlns:a16="http://schemas.microsoft.com/office/drawing/2014/main" id="{B6C57681-CE33-4A25-8177-74F95B42465D}"/>
                      </a:ext>
                    </a:extLst>
                  </p:cNvPr>
                  <p:cNvSpPr/>
                  <p:nvPr/>
                </p:nvSpPr>
                <p:spPr>
                  <a:xfrm>
                    <a:off x="10079195" y="319037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grpSp>
            <p:pic>
              <p:nvPicPr>
                <p:cNvPr id="76" name="Graphic 75" descr="Pants">
                  <a:extLst>
                    <a:ext uri="{FF2B5EF4-FFF2-40B4-BE49-F238E27FC236}">
                      <a16:creationId xmlns:a16="http://schemas.microsoft.com/office/drawing/2014/main" id="{F58D7C4A-96B9-4F89-A5A9-90822DBA7A8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5798"/>
                <a:stretch/>
              </p:blipFill>
              <p:spPr>
                <a:xfrm>
                  <a:off x="1347638" y="4836074"/>
                  <a:ext cx="1815691" cy="1693383"/>
                </a:xfrm>
                <a:prstGeom prst="rect">
                  <a:avLst/>
                </a:prstGeom>
              </p:spPr>
            </p:pic>
            <p:pic>
              <p:nvPicPr>
                <p:cNvPr id="77" name="Graphic 76" descr="Shirt">
                  <a:extLst>
                    <a:ext uri="{FF2B5EF4-FFF2-40B4-BE49-F238E27FC236}">
                      <a16:creationId xmlns:a16="http://schemas.microsoft.com/office/drawing/2014/main" id="{F101EE08-CB0D-4B37-99F2-FF3768DFAD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48664" y="3630883"/>
                  <a:ext cx="1999208" cy="1574973"/>
                </a:xfrm>
                <a:prstGeom prst="rect">
                  <a:avLst/>
                </a:prstGeom>
              </p:spPr>
            </p:pic>
            <p:sp>
              <p:nvSpPr>
                <p:cNvPr id="78" name="Freeform: Shape 77">
                  <a:extLst>
                    <a:ext uri="{FF2B5EF4-FFF2-40B4-BE49-F238E27FC236}">
                      <a16:creationId xmlns:a16="http://schemas.microsoft.com/office/drawing/2014/main" id="{57723464-A123-4AAE-8395-EC8E12B1D042}"/>
                    </a:ext>
                  </a:extLst>
                </p:cNvPr>
                <p:cNvSpPr/>
                <p:nvPr/>
              </p:nvSpPr>
              <p:spPr>
                <a:xfrm flipH="1">
                  <a:off x="2107001" y="3863779"/>
                  <a:ext cx="152828" cy="32142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79" name="Freeform: Shape 78">
                  <a:extLst>
                    <a:ext uri="{FF2B5EF4-FFF2-40B4-BE49-F238E27FC236}">
                      <a16:creationId xmlns:a16="http://schemas.microsoft.com/office/drawing/2014/main" id="{CDBC5FFE-3DDA-404C-95F5-EAD2C8D7919A}"/>
                    </a:ext>
                  </a:extLst>
                </p:cNvPr>
                <p:cNvSpPr/>
                <p:nvPr/>
              </p:nvSpPr>
              <p:spPr>
                <a:xfrm rot="19579387" flipH="1">
                  <a:off x="2249389" y="3840105"/>
                  <a:ext cx="127149" cy="346347"/>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80" name="Freeform: Shape 79">
                  <a:extLst>
                    <a:ext uri="{FF2B5EF4-FFF2-40B4-BE49-F238E27FC236}">
                      <a16:creationId xmlns:a16="http://schemas.microsoft.com/office/drawing/2014/main" id="{9A4C0075-B96D-4627-B724-517DD135EAFD}"/>
                    </a:ext>
                  </a:extLst>
                </p:cNvPr>
                <p:cNvSpPr/>
                <p:nvPr/>
              </p:nvSpPr>
              <p:spPr>
                <a:xfrm rot="19969715" flipH="1">
                  <a:off x="2286685" y="3856809"/>
                  <a:ext cx="120058" cy="304110"/>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81" name="Freeform: Shape 80">
                  <a:extLst>
                    <a:ext uri="{FF2B5EF4-FFF2-40B4-BE49-F238E27FC236}">
                      <a16:creationId xmlns:a16="http://schemas.microsoft.com/office/drawing/2014/main" id="{C85D72DE-0BA8-441B-924F-9A585A62A855}"/>
                    </a:ext>
                  </a:extLst>
                </p:cNvPr>
                <p:cNvSpPr/>
                <p:nvPr/>
              </p:nvSpPr>
              <p:spPr>
                <a:xfrm rot="292417" flipH="1">
                  <a:off x="2139043" y="3857722"/>
                  <a:ext cx="93468" cy="288460"/>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pic>
              <p:nvPicPr>
                <p:cNvPr id="82" name="Picture 81">
                  <a:extLst>
                    <a:ext uri="{FF2B5EF4-FFF2-40B4-BE49-F238E27FC236}">
                      <a16:creationId xmlns:a16="http://schemas.microsoft.com/office/drawing/2014/main" id="{818E0ADE-28CD-4CB0-830B-894387B75DEE}"/>
                    </a:ext>
                  </a:extLst>
                </p:cNvPr>
                <p:cNvPicPr>
                  <a:picLocks noChangeAspect="1"/>
                </p:cNvPicPr>
                <p:nvPr/>
              </p:nvPicPr>
              <p:blipFill>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433366" y="4084157"/>
                  <a:ext cx="209300" cy="212409"/>
                </a:xfrm>
                <a:prstGeom prst="rect">
                  <a:avLst/>
                </a:prstGeom>
              </p:spPr>
            </p:pic>
          </p:grpSp>
        </p:grpSp>
      </p:grpSp>
      <p:pic>
        <p:nvPicPr>
          <p:cNvPr id="6146" name="Picture 2" descr="Clip Art Hen With Eggs Clipart Kid - Cartoon Picture Of Egg - Free  Transparent PNG Clipart Images Download">
            <a:extLst>
              <a:ext uri="{FF2B5EF4-FFF2-40B4-BE49-F238E27FC236}">
                <a16:creationId xmlns:a16="http://schemas.microsoft.com/office/drawing/2014/main" id="{20E56DEB-4828-492A-964D-0A22E49A446E}"/>
              </a:ext>
            </a:extLst>
          </p:cNvPr>
          <p:cNvPicPr>
            <a:picLocks noChangeAspect="1" noChangeArrowheads="1"/>
          </p:cNvPicPr>
          <p:nvPr/>
        </p:nvPicPr>
        <p:blipFill>
          <a:blip r:embed="rId14">
            <a:duotone>
              <a:prstClr val="black"/>
              <a:schemeClr val="accent5">
                <a:tint val="45000"/>
                <a:satMod val="400000"/>
              </a:schemeClr>
            </a:duotone>
            <a:extLst>
              <a:ext uri="{BEBA8EAE-BF5A-486C-A8C5-ECC9F3942E4B}">
                <a14:imgProps xmlns:a14="http://schemas.microsoft.com/office/drawing/2010/main">
                  <a14:imgLayer r:embed="rId15">
                    <a14:imgEffect>
                      <a14:backgroundRemoval t="6605" b="91702" l="2857" r="95357">
                        <a14:foregroundMark x1="6190" y1="48518" x2="8214" y2="61558"/>
                        <a14:foregroundMark x1="85833" y1="35394" x2="88810" y2="54699"/>
                        <a14:foregroundMark x1="88810" y1="54699" x2="87857" y2="71465"/>
                        <a14:foregroundMark x1="87857" y1="71465" x2="81071" y2="78493"/>
                        <a14:foregroundMark x1="81071" y1="78493" x2="51548" y2="86537"/>
                        <a14:foregroundMark x1="51548" y1="86537" x2="44762" y2="91702"/>
                        <a14:foregroundMark x1="44762" y1="91702" x2="41786" y2="91448"/>
                        <a14:foregroundMark x1="49286" y1="9314" x2="56667" y2="6689"/>
                        <a14:foregroundMark x1="95595" y1="51905" x2="95000" y2="64776"/>
                        <a14:foregroundMark x1="37976" y1="21423" x2="33214" y2="30567"/>
                        <a14:foregroundMark x1="5714" y1="52159" x2="4524" y2="67231"/>
                        <a14:foregroundMark x1="2857" y1="55207" x2="4762" y2="63760"/>
                        <a14:foregroundMark x1="4762" y1="63760" x2="5714" y2="56308"/>
                        <a14:foregroundMark x1="5714" y1="56308" x2="4524" y2="56224"/>
                      </a14:backgroundRemoval>
                    </a14:imgEffect>
                  </a14:imgLayer>
                </a14:imgProps>
              </a:ext>
              <a:ext uri="{28A0092B-C50C-407E-A947-70E740481C1C}">
                <a14:useLocalDpi xmlns:a14="http://schemas.microsoft.com/office/drawing/2010/main" val="0"/>
              </a:ext>
            </a:extLst>
          </a:blip>
          <a:srcRect/>
          <a:stretch>
            <a:fillRect/>
          </a:stretch>
        </p:blipFill>
        <p:spPr bwMode="auto">
          <a:xfrm>
            <a:off x="2255157" y="4075701"/>
            <a:ext cx="287323" cy="40391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6753F42-B313-4A33-9E77-B3CA5E644F0B}"/>
              </a:ext>
            </a:extLst>
          </p:cNvPr>
          <p:cNvGrpSpPr/>
          <p:nvPr/>
        </p:nvGrpSpPr>
        <p:grpSpPr>
          <a:xfrm flipH="1">
            <a:off x="1960245" y="2486256"/>
            <a:ext cx="2669078" cy="3553699"/>
            <a:chOff x="4063123" y="2529305"/>
            <a:chExt cx="2669078" cy="3553699"/>
          </a:xfrm>
        </p:grpSpPr>
        <p:grpSp>
          <p:nvGrpSpPr>
            <p:cNvPr id="161" name="Group 160">
              <a:extLst>
                <a:ext uri="{FF2B5EF4-FFF2-40B4-BE49-F238E27FC236}">
                  <a16:creationId xmlns:a16="http://schemas.microsoft.com/office/drawing/2014/main" id="{206A2A46-2B42-422A-A218-D16596BDC6AA}"/>
                </a:ext>
              </a:extLst>
            </p:cNvPr>
            <p:cNvGrpSpPr/>
            <p:nvPr/>
          </p:nvGrpSpPr>
          <p:grpSpPr>
            <a:xfrm flipH="1">
              <a:off x="4063123" y="2529305"/>
              <a:ext cx="2669078" cy="3553699"/>
              <a:chOff x="3464521" y="2935193"/>
              <a:chExt cx="2758118" cy="3766828"/>
            </a:xfrm>
          </p:grpSpPr>
          <p:sp>
            <p:nvSpPr>
              <p:cNvPr id="163" name="Freeform 38">
                <a:extLst>
                  <a:ext uri="{FF2B5EF4-FFF2-40B4-BE49-F238E27FC236}">
                    <a16:creationId xmlns:a16="http://schemas.microsoft.com/office/drawing/2014/main" id="{F2AE1D17-2307-40F0-8FBB-097878DD5677}"/>
                  </a:ext>
                </a:extLst>
              </p:cNvPr>
              <p:cNvSpPr>
                <a:spLocks/>
              </p:cNvSpPr>
              <p:nvPr/>
            </p:nvSpPr>
            <p:spPr bwMode="auto">
              <a:xfrm rot="19902891" flipH="1">
                <a:off x="5330733" y="4069603"/>
                <a:ext cx="474124" cy="446231"/>
              </a:xfrm>
              <a:custGeom>
                <a:avLst/>
                <a:gdLst>
                  <a:gd name="T0" fmla="*/ 0 w 119"/>
                  <a:gd name="T1" fmla="*/ 156 h 156"/>
                  <a:gd name="T2" fmla="*/ 85 w 119"/>
                  <a:gd name="T3" fmla="*/ 5 h 156"/>
                  <a:gd name="T4" fmla="*/ 108 w 119"/>
                  <a:gd name="T5" fmla="*/ 102 h 156"/>
                  <a:gd name="T6" fmla="*/ 77 w 119"/>
                  <a:gd name="T7" fmla="*/ 148 h 156"/>
                  <a:gd name="T8" fmla="*/ 0 w 119"/>
                  <a:gd name="T9" fmla="*/ 156 h 156"/>
                </a:gdLst>
                <a:ahLst/>
                <a:cxnLst>
                  <a:cxn ang="0">
                    <a:pos x="T0" y="T1"/>
                  </a:cxn>
                  <a:cxn ang="0">
                    <a:pos x="T2" y="T3"/>
                  </a:cxn>
                  <a:cxn ang="0">
                    <a:pos x="T4" y="T5"/>
                  </a:cxn>
                  <a:cxn ang="0">
                    <a:pos x="T6" y="T7"/>
                  </a:cxn>
                  <a:cxn ang="0">
                    <a:pos x="T8" y="T9"/>
                  </a:cxn>
                </a:cxnLst>
                <a:rect l="0" t="0" r="r" b="b"/>
                <a:pathLst>
                  <a:path w="119" h="156">
                    <a:moveTo>
                      <a:pt x="0" y="156"/>
                    </a:moveTo>
                    <a:cubicBezTo>
                      <a:pt x="1" y="129"/>
                      <a:pt x="50" y="0"/>
                      <a:pt x="85" y="5"/>
                    </a:cubicBezTo>
                    <a:cubicBezTo>
                      <a:pt x="119" y="10"/>
                      <a:pt x="108" y="102"/>
                      <a:pt x="108" y="102"/>
                    </a:cubicBezTo>
                    <a:cubicBezTo>
                      <a:pt x="77" y="148"/>
                      <a:pt x="77" y="148"/>
                      <a:pt x="77" y="148"/>
                    </a:cubicBezTo>
                    <a:cubicBezTo>
                      <a:pt x="77" y="148"/>
                      <a:pt x="28" y="151"/>
                      <a:pt x="0" y="15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164" name="Group 163">
                <a:extLst>
                  <a:ext uri="{FF2B5EF4-FFF2-40B4-BE49-F238E27FC236}">
                    <a16:creationId xmlns:a16="http://schemas.microsoft.com/office/drawing/2014/main" id="{4C77463E-EDA7-4026-A53E-F2E2E7A2D3CE}"/>
                  </a:ext>
                </a:extLst>
              </p:cNvPr>
              <p:cNvGrpSpPr/>
              <p:nvPr/>
            </p:nvGrpSpPr>
            <p:grpSpPr>
              <a:xfrm>
                <a:off x="3464521" y="2935193"/>
                <a:ext cx="2758118" cy="3766828"/>
                <a:chOff x="2650057" y="3647024"/>
                <a:chExt cx="2463297" cy="3082201"/>
              </a:xfrm>
            </p:grpSpPr>
            <p:grpSp>
              <p:nvGrpSpPr>
                <p:cNvPr id="165" name="Group 164">
                  <a:extLst>
                    <a:ext uri="{FF2B5EF4-FFF2-40B4-BE49-F238E27FC236}">
                      <a16:creationId xmlns:a16="http://schemas.microsoft.com/office/drawing/2014/main" id="{2FAD9723-E4EB-4F38-8525-0FA2341A79E0}"/>
                    </a:ext>
                  </a:extLst>
                </p:cNvPr>
                <p:cNvGrpSpPr/>
                <p:nvPr/>
              </p:nvGrpSpPr>
              <p:grpSpPr>
                <a:xfrm>
                  <a:off x="2650057" y="3647024"/>
                  <a:ext cx="2463297" cy="3082201"/>
                  <a:chOff x="3459487" y="2684771"/>
                  <a:chExt cx="3231864" cy="4043870"/>
                </a:xfrm>
              </p:grpSpPr>
              <p:grpSp>
                <p:nvGrpSpPr>
                  <p:cNvPr id="167" name="Group 166">
                    <a:extLst>
                      <a:ext uri="{FF2B5EF4-FFF2-40B4-BE49-F238E27FC236}">
                        <a16:creationId xmlns:a16="http://schemas.microsoft.com/office/drawing/2014/main" id="{AFE33F82-EAE9-427A-A8F9-74E0BF76FD26}"/>
                      </a:ext>
                    </a:extLst>
                  </p:cNvPr>
                  <p:cNvGrpSpPr/>
                  <p:nvPr/>
                </p:nvGrpSpPr>
                <p:grpSpPr>
                  <a:xfrm rot="21049674">
                    <a:off x="5760623" y="4835105"/>
                    <a:ext cx="375385" cy="624793"/>
                    <a:chOff x="2966762" y="5241951"/>
                    <a:chExt cx="568334" cy="945939"/>
                  </a:xfrm>
                </p:grpSpPr>
                <p:sp>
                  <p:nvSpPr>
                    <p:cNvPr id="309" name="Freeform 96">
                      <a:extLst>
                        <a:ext uri="{FF2B5EF4-FFF2-40B4-BE49-F238E27FC236}">
                          <a16:creationId xmlns:a16="http://schemas.microsoft.com/office/drawing/2014/main" id="{609C96BD-69A6-4B5F-B64F-8CE0FFCC7EC4}"/>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310" name="Freeform 97">
                      <a:extLst>
                        <a:ext uri="{FF2B5EF4-FFF2-40B4-BE49-F238E27FC236}">
                          <a16:creationId xmlns:a16="http://schemas.microsoft.com/office/drawing/2014/main" id="{E20ABD48-63BB-4DF3-A7AF-346737A69AE8}"/>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sp>
                <p:nvSpPr>
                  <p:cNvPr id="244" name="Freeform 70">
                    <a:extLst>
                      <a:ext uri="{FF2B5EF4-FFF2-40B4-BE49-F238E27FC236}">
                        <a16:creationId xmlns:a16="http://schemas.microsoft.com/office/drawing/2014/main" id="{3966279B-73E2-49F7-BEC8-06C026CF39B9}"/>
                      </a:ext>
                    </a:extLst>
                  </p:cNvPr>
                  <p:cNvSpPr>
                    <a:spLocks/>
                  </p:cNvSpPr>
                  <p:nvPr/>
                </p:nvSpPr>
                <p:spPr bwMode="auto">
                  <a:xfrm>
                    <a:off x="5510389" y="5628617"/>
                    <a:ext cx="164760" cy="48617"/>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169" name="Group 168">
                    <a:extLst>
                      <a:ext uri="{FF2B5EF4-FFF2-40B4-BE49-F238E27FC236}">
                        <a16:creationId xmlns:a16="http://schemas.microsoft.com/office/drawing/2014/main" id="{BEE46730-D475-4B2E-9103-DCE1323E970B}"/>
                      </a:ext>
                    </a:extLst>
                  </p:cNvPr>
                  <p:cNvGrpSpPr/>
                  <p:nvPr/>
                </p:nvGrpSpPr>
                <p:grpSpPr>
                  <a:xfrm>
                    <a:off x="3459487" y="2684771"/>
                    <a:ext cx="3231864" cy="4043870"/>
                    <a:chOff x="7808492" y="3174815"/>
                    <a:chExt cx="2851651" cy="3568128"/>
                  </a:xfrm>
                </p:grpSpPr>
                <p:sp>
                  <p:nvSpPr>
                    <p:cNvPr id="170" name="Freeform: Shape 169">
                      <a:extLst>
                        <a:ext uri="{FF2B5EF4-FFF2-40B4-BE49-F238E27FC236}">
                          <a16:creationId xmlns:a16="http://schemas.microsoft.com/office/drawing/2014/main" id="{ACA58E5E-D417-4656-80ED-6740E3DAA996}"/>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171" name="Freeform: Shape 170">
                      <a:extLst>
                        <a:ext uri="{FF2B5EF4-FFF2-40B4-BE49-F238E27FC236}">
                          <a16:creationId xmlns:a16="http://schemas.microsoft.com/office/drawing/2014/main" id="{00BA9EA7-894D-43B1-8D36-1A05100F9C7C}"/>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172" name="Freeform: Shape 171">
                      <a:extLst>
                        <a:ext uri="{FF2B5EF4-FFF2-40B4-BE49-F238E27FC236}">
                          <a16:creationId xmlns:a16="http://schemas.microsoft.com/office/drawing/2014/main" id="{92C0E407-02BE-4EA3-B1F0-E3606B0462B4}"/>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73" name="Freeform: Shape 172">
                      <a:extLst>
                        <a:ext uri="{FF2B5EF4-FFF2-40B4-BE49-F238E27FC236}">
                          <a16:creationId xmlns:a16="http://schemas.microsoft.com/office/drawing/2014/main" id="{2AC8E9FC-723C-4308-A383-2D78153681CA}"/>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74" name="Freeform: Shape 173">
                      <a:extLst>
                        <a:ext uri="{FF2B5EF4-FFF2-40B4-BE49-F238E27FC236}">
                          <a16:creationId xmlns:a16="http://schemas.microsoft.com/office/drawing/2014/main" id="{070482BE-5511-4668-B245-1ED4ECC6DE7E}"/>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175" name="Freeform: Shape 174">
                      <a:extLst>
                        <a:ext uri="{FF2B5EF4-FFF2-40B4-BE49-F238E27FC236}">
                          <a16:creationId xmlns:a16="http://schemas.microsoft.com/office/drawing/2014/main" id="{1CE03F14-51B7-4243-94D0-7ABABF6C90A4}"/>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76" name="Freeform: Shape 175">
                      <a:extLst>
                        <a:ext uri="{FF2B5EF4-FFF2-40B4-BE49-F238E27FC236}">
                          <a16:creationId xmlns:a16="http://schemas.microsoft.com/office/drawing/2014/main" id="{C0B4AC18-078C-44CF-9C71-12DABCE4E149}"/>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77" name="Freeform: Shape 176">
                      <a:extLst>
                        <a:ext uri="{FF2B5EF4-FFF2-40B4-BE49-F238E27FC236}">
                          <a16:creationId xmlns:a16="http://schemas.microsoft.com/office/drawing/2014/main" id="{3DE4F161-396B-4C80-9161-B2E97818EF80}"/>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78" name="Freeform: Shape 177">
                      <a:extLst>
                        <a:ext uri="{FF2B5EF4-FFF2-40B4-BE49-F238E27FC236}">
                          <a16:creationId xmlns:a16="http://schemas.microsoft.com/office/drawing/2014/main" id="{045EA69E-4565-4F5F-8A87-D9EC7C9EA3AD}"/>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179" name="Freeform: Shape 178">
                      <a:extLst>
                        <a:ext uri="{FF2B5EF4-FFF2-40B4-BE49-F238E27FC236}">
                          <a16:creationId xmlns:a16="http://schemas.microsoft.com/office/drawing/2014/main" id="{2B42AF48-BD1F-42DE-9573-5ADE8D0ABFD9}"/>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180" name="Freeform: Shape 179">
                      <a:extLst>
                        <a:ext uri="{FF2B5EF4-FFF2-40B4-BE49-F238E27FC236}">
                          <a16:creationId xmlns:a16="http://schemas.microsoft.com/office/drawing/2014/main" id="{F90A7CA1-E87B-4117-8AD6-0102B3F27A12}"/>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81" name="Freeform: Shape 180">
                      <a:extLst>
                        <a:ext uri="{FF2B5EF4-FFF2-40B4-BE49-F238E27FC236}">
                          <a16:creationId xmlns:a16="http://schemas.microsoft.com/office/drawing/2014/main" id="{ED0C5F0C-5BDD-4F70-8953-90E5DA1DDFCC}"/>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182" name="Freeform: Shape 181">
                      <a:extLst>
                        <a:ext uri="{FF2B5EF4-FFF2-40B4-BE49-F238E27FC236}">
                          <a16:creationId xmlns:a16="http://schemas.microsoft.com/office/drawing/2014/main" id="{66A9DACB-289F-4732-9B2D-F510BBAB0742}"/>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183" name="Freeform: Shape 182">
                      <a:extLst>
                        <a:ext uri="{FF2B5EF4-FFF2-40B4-BE49-F238E27FC236}">
                          <a16:creationId xmlns:a16="http://schemas.microsoft.com/office/drawing/2014/main" id="{B407E5D1-E295-4A61-8781-3453DD102D51}"/>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184" name="Freeform: Shape 183">
                      <a:extLst>
                        <a:ext uri="{FF2B5EF4-FFF2-40B4-BE49-F238E27FC236}">
                          <a16:creationId xmlns:a16="http://schemas.microsoft.com/office/drawing/2014/main" id="{A17838AF-BBB9-469A-907F-3D0B1916E61F}"/>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185" name="Freeform: Shape 184">
                      <a:extLst>
                        <a:ext uri="{FF2B5EF4-FFF2-40B4-BE49-F238E27FC236}">
                          <a16:creationId xmlns:a16="http://schemas.microsoft.com/office/drawing/2014/main" id="{99FC8E2C-2D5E-4F19-B681-D3D4FEE4F00A}"/>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186" name="Freeform: Shape 185">
                      <a:extLst>
                        <a:ext uri="{FF2B5EF4-FFF2-40B4-BE49-F238E27FC236}">
                          <a16:creationId xmlns:a16="http://schemas.microsoft.com/office/drawing/2014/main" id="{259ECA94-0AA4-4E57-B7EC-F3BE8DFF6407}"/>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187" name="Freeform: Shape 186">
                      <a:extLst>
                        <a:ext uri="{FF2B5EF4-FFF2-40B4-BE49-F238E27FC236}">
                          <a16:creationId xmlns:a16="http://schemas.microsoft.com/office/drawing/2014/main" id="{9833DBA4-BE6B-4B9E-8943-7EC4013EF506}"/>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188" name="Freeform: Shape 187">
                      <a:extLst>
                        <a:ext uri="{FF2B5EF4-FFF2-40B4-BE49-F238E27FC236}">
                          <a16:creationId xmlns:a16="http://schemas.microsoft.com/office/drawing/2014/main" id="{3255CB40-507D-4240-A95C-232FD7394A1D}"/>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89" name="Freeform: Shape 188">
                      <a:extLst>
                        <a:ext uri="{FF2B5EF4-FFF2-40B4-BE49-F238E27FC236}">
                          <a16:creationId xmlns:a16="http://schemas.microsoft.com/office/drawing/2014/main" id="{5198664F-9A17-4549-ABB4-950E043BBAF5}"/>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190" name="Freeform: Shape 189">
                      <a:extLst>
                        <a:ext uri="{FF2B5EF4-FFF2-40B4-BE49-F238E27FC236}">
                          <a16:creationId xmlns:a16="http://schemas.microsoft.com/office/drawing/2014/main" id="{231891DF-8F08-4D7B-AE6A-B4BCF4CB87AA}"/>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191" name="Freeform: Shape 190">
                      <a:extLst>
                        <a:ext uri="{FF2B5EF4-FFF2-40B4-BE49-F238E27FC236}">
                          <a16:creationId xmlns:a16="http://schemas.microsoft.com/office/drawing/2014/main" id="{B534F4FE-8FC2-4634-AAC1-F89F7CA6CEFA}"/>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192" name="Freeform: Shape 191">
                      <a:extLst>
                        <a:ext uri="{FF2B5EF4-FFF2-40B4-BE49-F238E27FC236}">
                          <a16:creationId xmlns:a16="http://schemas.microsoft.com/office/drawing/2014/main" id="{97885491-1BA2-42C1-8501-35D15EF75785}"/>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193" name="Freeform: Shape 192">
                      <a:extLst>
                        <a:ext uri="{FF2B5EF4-FFF2-40B4-BE49-F238E27FC236}">
                          <a16:creationId xmlns:a16="http://schemas.microsoft.com/office/drawing/2014/main" id="{D86E6DA4-E627-42DD-9946-7E2E6FAF7A77}"/>
                        </a:ext>
                      </a:extLst>
                    </p:cNvPr>
                    <p:cNvSpPr/>
                    <p:nvPr/>
                  </p:nvSpPr>
                  <p:spPr>
                    <a:xfrm>
                      <a:off x="9408791" y="4332597"/>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194" name="Freeform: Shape 193">
                      <a:extLst>
                        <a:ext uri="{FF2B5EF4-FFF2-40B4-BE49-F238E27FC236}">
                          <a16:creationId xmlns:a16="http://schemas.microsoft.com/office/drawing/2014/main" id="{E41F251F-553A-435E-8799-36222DE63814}"/>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195" name="Freeform: Shape 194">
                      <a:extLst>
                        <a:ext uri="{FF2B5EF4-FFF2-40B4-BE49-F238E27FC236}">
                          <a16:creationId xmlns:a16="http://schemas.microsoft.com/office/drawing/2014/main" id="{1B55CF83-00E7-483F-842F-15FB0B9D0D9C}"/>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196" name="Freeform: Shape 195">
                      <a:extLst>
                        <a:ext uri="{FF2B5EF4-FFF2-40B4-BE49-F238E27FC236}">
                          <a16:creationId xmlns:a16="http://schemas.microsoft.com/office/drawing/2014/main" id="{EFD3568F-0FA5-469B-ADD0-23D80A486BE5}"/>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197" name="Freeform: Shape 196">
                      <a:extLst>
                        <a:ext uri="{FF2B5EF4-FFF2-40B4-BE49-F238E27FC236}">
                          <a16:creationId xmlns:a16="http://schemas.microsoft.com/office/drawing/2014/main" id="{B0A5B94C-CB31-401E-83E6-1641A5A9EDE1}"/>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198" name="Freeform: Shape 197">
                      <a:extLst>
                        <a:ext uri="{FF2B5EF4-FFF2-40B4-BE49-F238E27FC236}">
                          <a16:creationId xmlns:a16="http://schemas.microsoft.com/office/drawing/2014/main" id="{5EE03924-F6BE-4308-AFB6-18DAEB852DC2}"/>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199" name="Freeform: Shape 198">
                      <a:extLst>
                        <a:ext uri="{FF2B5EF4-FFF2-40B4-BE49-F238E27FC236}">
                          <a16:creationId xmlns:a16="http://schemas.microsoft.com/office/drawing/2014/main" id="{5075A353-A8E4-40F1-AAC1-761013DC2687}"/>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200" name="Freeform: Shape 199">
                      <a:extLst>
                        <a:ext uri="{FF2B5EF4-FFF2-40B4-BE49-F238E27FC236}">
                          <a16:creationId xmlns:a16="http://schemas.microsoft.com/office/drawing/2014/main" id="{1486ED8C-8880-46DE-9B3B-ECA351407FD9}"/>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201" name="Freeform: Shape 200">
                      <a:extLst>
                        <a:ext uri="{FF2B5EF4-FFF2-40B4-BE49-F238E27FC236}">
                          <a16:creationId xmlns:a16="http://schemas.microsoft.com/office/drawing/2014/main" id="{C2730EA6-E292-4BF2-BF5B-DF032A5B3A07}"/>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202" name="Freeform: Shape 201">
                      <a:extLst>
                        <a:ext uri="{FF2B5EF4-FFF2-40B4-BE49-F238E27FC236}">
                          <a16:creationId xmlns:a16="http://schemas.microsoft.com/office/drawing/2014/main" id="{6D6E1E70-7DA4-4843-AA2E-EFC0C9B0C8DA}"/>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203" name="Freeform: Shape 202">
                      <a:extLst>
                        <a:ext uri="{FF2B5EF4-FFF2-40B4-BE49-F238E27FC236}">
                          <a16:creationId xmlns:a16="http://schemas.microsoft.com/office/drawing/2014/main" id="{5EFCF624-3DBE-45F8-8852-7A819893A66E}"/>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204" name="Freeform: Shape 203">
                      <a:extLst>
                        <a:ext uri="{FF2B5EF4-FFF2-40B4-BE49-F238E27FC236}">
                          <a16:creationId xmlns:a16="http://schemas.microsoft.com/office/drawing/2014/main" id="{481C8218-2359-4E5F-AF5D-06B5E3F85DFC}"/>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205" name="Freeform: Shape 204">
                      <a:extLst>
                        <a:ext uri="{FF2B5EF4-FFF2-40B4-BE49-F238E27FC236}">
                          <a16:creationId xmlns:a16="http://schemas.microsoft.com/office/drawing/2014/main" id="{E76A3BEB-5438-4F4C-82AF-FE98789ECB88}"/>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206" name="Freeform: Shape 205">
                      <a:extLst>
                        <a:ext uri="{FF2B5EF4-FFF2-40B4-BE49-F238E27FC236}">
                          <a16:creationId xmlns:a16="http://schemas.microsoft.com/office/drawing/2014/main" id="{5A0544B7-3BFE-4EED-9E6C-FB7E867A2625}"/>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207" name="Freeform: Shape 206">
                      <a:extLst>
                        <a:ext uri="{FF2B5EF4-FFF2-40B4-BE49-F238E27FC236}">
                          <a16:creationId xmlns:a16="http://schemas.microsoft.com/office/drawing/2014/main" id="{D1DED17E-6459-4242-A117-10350818B3F2}"/>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208" name="Freeform: Shape 207">
                      <a:extLst>
                        <a:ext uri="{FF2B5EF4-FFF2-40B4-BE49-F238E27FC236}">
                          <a16:creationId xmlns:a16="http://schemas.microsoft.com/office/drawing/2014/main" id="{1EF2A838-C42A-4768-B490-A645FB556004}"/>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209" name="Freeform: Shape 208">
                      <a:extLst>
                        <a:ext uri="{FF2B5EF4-FFF2-40B4-BE49-F238E27FC236}">
                          <a16:creationId xmlns:a16="http://schemas.microsoft.com/office/drawing/2014/main" id="{2859BD32-8AED-4B9D-819A-3FB776AB21FB}"/>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210" name="Freeform: Shape 209">
                      <a:extLst>
                        <a:ext uri="{FF2B5EF4-FFF2-40B4-BE49-F238E27FC236}">
                          <a16:creationId xmlns:a16="http://schemas.microsoft.com/office/drawing/2014/main" id="{169BAC50-45E7-4318-AA88-FC578D0EBA0B}"/>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211" name="Freeform: Shape 210">
                      <a:extLst>
                        <a:ext uri="{FF2B5EF4-FFF2-40B4-BE49-F238E27FC236}">
                          <a16:creationId xmlns:a16="http://schemas.microsoft.com/office/drawing/2014/main" id="{5B5C45DC-A43E-4CD4-9686-F43A898E62B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212" name="Freeform: Shape 211">
                      <a:extLst>
                        <a:ext uri="{FF2B5EF4-FFF2-40B4-BE49-F238E27FC236}">
                          <a16:creationId xmlns:a16="http://schemas.microsoft.com/office/drawing/2014/main" id="{34B98A81-6A0F-4856-844F-158BDD6650DF}"/>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213" name="Freeform: Shape 212">
                      <a:extLst>
                        <a:ext uri="{FF2B5EF4-FFF2-40B4-BE49-F238E27FC236}">
                          <a16:creationId xmlns:a16="http://schemas.microsoft.com/office/drawing/2014/main" id="{27956EFD-DF60-4B83-8ECE-52D7E60F4440}"/>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214" name="Freeform: Shape 213">
                      <a:extLst>
                        <a:ext uri="{FF2B5EF4-FFF2-40B4-BE49-F238E27FC236}">
                          <a16:creationId xmlns:a16="http://schemas.microsoft.com/office/drawing/2014/main" id="{E4BB0844-75BF-4803-9550-572967C99C7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215" name="Freeform: Shape 214">
                      <a:extLst>
                        <a:ext uri="{FF2B5EF4-FFF2-40B4-BE49-F238E27FC236}">
                          <a16:creationId xmlns:a16="http://schemas.microsoft.com/office/drawing/2014/main" id="{CEEAA0ED-2854-41B4-92E5-F88595D885A5}"/>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216" name="Freeform: Shape 215">
                      <a:extLst>
                        <a:ext uri="{FF2B5EF4-FFF2-40B4-BE49-F238E27FC236}">
                          <a16:creationId xmlns:a16="http://schemas.microsoft.com/office/drawing/2014/main" id="{7925883A-10B8-4FE7-8ECE-1C43EA689C44}"/>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217" name="Freeform: Shape 216">
                      <a:extLst>
                        <a:ext uri="{FF2B5EF4-FFF2-40B4-BE49-F238E27FC236}">
                          <a16:creationId xmlns:a16="http://schemas.microsoft.com/office/drawing/2014/main" id="{1116C330-909E-4935-BBC5-325823DFE1B6}"/>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218" name="Freeform: Shape 217">
                      <a:extLst>
                        <a:ext uri="{FF2B5EF4-FFF2-40B4-BE49-F238E27FC236}">
                          <a16:creationId xmlns:a16="http://schemas.microsoft.com/office/drawing/2014/main" id="{A1CECF14-8E40-4C39-87BA-4FD34A49925A}"/>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219" name="Freeform: Shape 218">
                      <a:extLst>
                        <a:ext uri="{FF2B5EF4-FFF2-40B4-BE49-F238E27FC236}">
                          <a16:creationId xmlns:a16="http://schemas.microsoft.com/office/drawing/2014/main" id="{9731ADA3-AF6D-45A5-BA01-415D2BE433D4}"/>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220" name="Freeform: Shape 219">
                      <a:extLst>
                        <a:ext uri="{FF2B5EF4-FFF2-40B4-BE49-F238E27FC236}">
                          <a16:creationId xmlns:a16="http://schemas.microsoft.com/office/drawing/2014/main" id="{0532BED3-6F64-44E3-871D-63BD7F6F54A0}"/>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221" name="Freeform: Shape 220">
                      <a:extLst>
                        <a:ext uri="{FF2B5EF4-FFF2-40B4-BE49-F238E27FC236}">
                          <a16:creationId xmlns:a16="http://schemas.microsoft.com/office/drawing/2014/main" id="{A922195E-1EDF-4DF7-B19F-91A128B1F0A2}"/>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222" name="Freeform: Shape 221">
                      <a:extLst>
                        <a:ext uri="{FF2B5EF4-FFF2-40B4-BE49-F238E27FC236}">
                          <a16:creationId xmlns:a16="http://schemas.microsoft.com/office/drawing/2014/main" id="{E10C365B-2B62-49E6-AE29-6914744B9EA1}"/>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223" name="Freeform: Shape 222">
                      <a:extLst>
                        <a:ext uri="{FF2B5EF4-FFF2-40B4-BE49-F238E27FC236}">
                          <a16:creationId xmlns:a16="http://schemas.microsoft.com/office/drawing/2014/main" id="{FFE89833-8E4D-4C85-A5BF-EEEDF7F5E053}"/>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224" name="Freeform: Shape 223">
                      <a:extLst>
                        <a:ext uri="{FF2B5EF4-FFF2-40B4-BE49-F238E27FC236}">
                          <a16:creationId xmlns:a16="http://schemas.microsoft.com/office/drawing/2014/main" id="{4CF246BC-CE7C-46AE-BC3A-1F4B92D5BCD3}"/>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225" name="Freeform: Shape 224">
                      <a:extLst>
                        <a:ext uri="{FF2B5EF4-FFF2-40B4-BE49-F238E27FC236}">
                          <a16:creationId xmlns:a16="http://schemas.microsoft.com/office/drawing/2014/main" id="{BA6EAB4E-AFAD-4BFC-A7A6-C7884B0E018E}"/>
                        </a:ext>
                      </a:extLst>
                    </p:cNvPr>
                    <p:cNvSpPr/>
                    <p:nvPr/>
                  </p:nvSpPr>
                  <p:spPr>
                    <a:xfrm>
                      <a:off x="8911494" y="3174815"/>
                      <a:ext cx="1162277" cy="954931"/>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30261C"/>
                    </a:solidFill>
                    <a:ln w="10822" cap="flat">
                      <a:noFill/>
                      <a:prstDash val="solid"/>
                      <a:miter/>
                    </a:ln>
                  </p:spPr>
                  <p:txBody>
                    <a:bodyPr rtlCol="0" anchor="ctr"/>
                    <a:lstStyle/>
                    <a:p>
                      <a:endParaRPr lang="en-ID" dirty="0"/>
                    </a:p>
                  </p:txBody>
                </p:sp>
                <p:sp>
                  <p:nvSpPr>
                    <p:cNvPr id="226" name="Freeform: Shape 225">
                      <a:extLst>
                        <a:ext uri="{FF2B5EF4-FFF2-40B4-BE49-F238E27FC236}">
                          <a16:creationId xmlns:a16="http://schemas.microsoft.com/office/drawing/2014/main" id="{AC40171C-695F-4F9D-B366-4AE6081A2BC7}"/>
                        </a:ext>
                      </a:extLst>
                    </p:cNvPr>
                    <p:cNvSpPr/>
                    <p:nvPr/>
                  </p:nvSpPr>
                  <p:spPr>
                    <a:xfrm>
                      <a:off x="9097230" y="3249645"/>
                      <a:ext cx="906090" cy="871208"/>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30261C"/>
                    </a:solidFill>
                    <a:ln w="10822" cap="flat">
                      <a:noFill/>
                      <a:prstDash val="solid"/>
                      <a:miter/>
                    </a:ln>
                  </p:spPr>
                  <p:txBody>
                    <a:bodyPr rtlCol="0" anchor="ctr"/>
                    <a:lstStyle/>
                    <a:p>
                      <a:endParaRPr lang="en-ID" dirty="0"/>
                    </a:p>
                  </p:txBody>
                </p:sp>
                <p:sp>
                  <p:nvSpPr>
                    <p:cNvPr id="227" name="Freeform: Shape 226">
                      <a:extLst>
                        <a:ext uri="{FF2B5EF4-FFF2-40B4-BE49-F238E27FC236}">
                          <a16:creationId xmlns:a16="http://schemas.microsoft.com/office/drawing/2014/main" id="{404F7140-7F78-4C91-8878-D80E5584B825}"/>
                        </a:ext>
                      </a:extLst>
                    </p:cNvPr>
                    <p:cNvSpPr/>
                    <p:nvPr/>
                  </p:nvSpPr>
                  <p:spPr>
                    <a:xfrm>
                      <a:off x="8961839" y="3511619"/>
                      <a:ext cx="899609" cy="74795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228" name="Freeform: Shape 227">
                      <a:extLst>
                        <a:ext uri="{FF2B5EF4-FFF2-40B4-BE49-F238E27FC236}">
                          <a16:creationId xmlns:a16="http://schemas.microsoft.com/office/drawing/2014/main" id="{52BA1026-5BAB-4099-80D2-A27032B195DD}"/>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30261C"/>
                    </a:solidFill>
                    <a:ln w="10822" cap="flat">
                      <a:noFill/>
                      <a:prstDash val="solid"/>
                      <a:miter/>
                    </a:ln>
                  </p:spPr>
                  <p:txBody>
                    <a:bodyPr rtlCol="0" anchor="ctr"/>
                    <a:lstStyle/>
                    <a:p>
                      <a:endParaRPr lang="en-ID" dirty="0"/>
                    </a:p>
                  </p:txBody>
                </p:sp>
                <p:sp>
                  <p:nvSpPr>
                    <p:cNvPr id="229" name="Freeform: Shape 228">
                      <a:extLst>
                        <a:ext uri="{FF2B5EF4-FFF2-40B4-BE49-F238E27FC236}">
                          <a16:creationId xmlns:a16="http://schemas.microsoft.com/office/drawing/2014/main" id="{E86598DC-AF2C-45BB-8A98-D4DCFC278248}"/>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230" name="Freeform: Shape 229">
                      <a:extLst>
                        <a:ext uri="{FF2B5EF4-FFF2-40B4-BE49-F238E27FC236}">
                          <a16:creationId xmlns:a16="http://schemas.microsoft.com/office/drawing/2014/main" id="{7DA1078D-CC4B-4ABC-862F-50865AA30CA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232" name="Freeform: Shape 231">
                      <a:extLst>
                        <a:ext uri="{FF2B5EF4-FFF2-40B4-BE49-F238E27FC236}">
                          <a16:creationId xmlns:a16="http://schemas.microsoft.com/office/drawing/2014/main" id="{1CEA2645-EEC5-469C-8365-64667783523A}"/>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233" name="Freeform: Shape 232">
                      <a:extLst>
                        <a:ext uri="{FF2B5EF4-FFF2-40B4-BE49-F238E27FC236}">
                          <a16:creationId xmlns:a16="http://schemas.microsoft.com/office/drawing/2014/main" id="{A929E8B0-5705-44CA-88C1-84850D4CF42B}"/>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234" name="Freeform: Shape 233">
                      <a:extLst>
                        <a:ext uri="{FF2B5EF4-FFF2-40B4-BE49-F238E27FC236}">
                          <a16:creationId xmlns:a16="http://schemas.microsoft.com/office/drawing/2014/main" id="{D9FB60AF-3674-47BA-A956-EDDB7427F179}"/>
                        </a:ext>
                      </a:extLst>
                    </p:cNvPr>
                    <p:cNvSpPr/>
                    <p:nvPr/>
                  </p:nvSpPr>
                  <p:spPr>
                    <a:xfrm rot="4651066">
                      <a:off x="9620277" y="4999208"/>
                      <a:ext cx="129092" cy="201113"/>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235" name="Freeform: Shape 234">
                      <a:extLst>
                        <a:ext uri="{FF2B5EF4-FFF2-40B4-BE49-F238E27FC236}">
                          <a16:creationId xmlns:a16="http://schemas.microsoft.com/office/drawing/2014/main" id="{21814834-890B-47FF-AFB9-D793558FD168}"/>
                        </a:ext>
                      </a:extLst>
                    </p:cNvPr>
                    <p:cNvSpPr/>
                    <p:nvPr/>
                  </p:nvSpPr>
                  <p:spPr>
                    <a:xfrm rot="2198208">
                      <a:off x="9808984" y="4512932"/>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237" name="Freeform: Shape 236">
                      <a:extLst>
                        <a:ext uri="{FF2B5EF4-FFF2-40B4-BE49-F238E27FC236}">
                          <a16:creationId xmlns:a16="http://schemas.microsoft.com/office/drawing/2014/main" id="{FB4C58D6-FB03-4E95-BB43-DE45A77E60EA}"/>
                        </a:ext>
                      </a:extLst>
                    </p:cNvPr>
                    <p:cNvSpPr/>
                    <p:nvPr/>
                  </p:nvSpPr>
                  <p:spPr>
                    <a:xfrm rot="15777669" flipH="1" flipV="1">
                      <a:off x="9814671" y="4557952"/>
                      <a:ext cx="391290" cy="543442"/>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240" name="Freeform: Shape 239">
                      <a:extLst>
                        <a:ext uri="{FF2B5EF4-FFF2-40B4-BE49-F238E27FC236}">
                          <a16:creationId xmlns:a16="http://schemas.microsoft.com/office/drawing/2014/main" id="{E8744210-CEE6-4B45-AA25-A71E9B6FB004}"/>
                        </a:ext>
                      </a:extLst>
                    </p:cNvPr>
                    <p:cNvSpPr/>
                    <p:nvPr/>
                  </p:nvSpPr>
                  <p:spPr>
                    <a:xfrm rot="2452597">
                      <a:off x="10112195" y="4482629"/>
                      <a:ext cx="193215" cy="205011"/>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grpSp>
            </p:grpSp>
            <p:pic>
              <p:nvPicPr>
                <p:cNvPr id="166" name="Picture 2" descr="L'insigne des Scouts de France">
                  <a:extLst>
                    <a:ext uri="{FF2B5EF4-FFF2-40B4-BE49-F238E27FC236}">
                      <a16:creationId xmlns:a16="http://schemas.microsoft.com/office/drawing/2014/main" id="{BCDC98B7-6B9C-4961-B440-68EBEBEDFB0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62" name="Picture 161">
              <a:extLst>
                <a:ext uri="{FF2B5EF4-FFF2-40B4-BE49-F238E27FC236}">
                  <a16:creationId xmlns:a16="http://schemas.microsoft.com/office/drawing/2014/main" id="{F8E62BD2-E6ED-4313-AEA9-64F76B044DA2}"/>
                </a:ext>
              </a:extLst>
            </p:cNvPr>
            <p:cNvPicPr>
              <a:picLocks noChangeAspect="1"/>
            </p:cNvPicPr>
            <p:nvPr/>
          </p:nvPicPr>
          <p:blipFill>
            <a:blip r:embed="rId18"/>
            <a:stretch>
              <a:fillRect/>
            </a:stretch>
          </p:blipFill>
          <p:spPr>
            <a:xfrm>
              <a:off x="4807642" y="5290509"/>
              <a:ext cx="134124" cy="134124"/>
            </a:xfrm>
            <a:prstGeom prst="rect">
              <a:avLst/>
            </a:prstGeom>
          </p:spPr>
        </p:pic>
      </p:grpSp>
      <p:pic>
        <p:nvPicPr>
          <p:cNvPr id="409" name="Picture 2" descr="Clip Art Hen With Eggs Clipart Kid - Cartoon Picture Of Egg - Free  Transparent PNG Clipart Images Download">
            <a:extLst>
              <a:ext uri="{FF2B5EF4-FFF2-40B4-BE49-F238E27FC236}">
                <a16:creationId xmlns:a16="http://schemas.microsoft.com/office/drawing/2014/main" id="{2C9040B9-FE1D-412D-958B-28880009EC20}"/>
              </a:ext>
            </a:extLst>
          </p:cNvPr>
          <p:cNvPicPr>
            <a:picLocks noChangeAspect="1" noChangeArrowheads="1"/>
          </p:cNvPicPr>
          <p:nvPr/>
        </p:nvPicPr>
        <p:blipFill>
          <a:blip r:embed="rId14">
            <a:duotone>
              <a:prstClr val="black"/>
              <a:schemeClr val="accent5">
                <a:tint val="45000"/>
                <a:satMod val="400000"/>
              </a:schemeClr>
            </a:duotone>
            <a:extLst>
              <a:ext uri="{BEBA8EAE-BF5A-486C-A8C5-ECC9F3942E4B}">
                <a14:imgProps xmlns:a14="http://schemas.microsoft.com/office/drawing/2010/main">
                  <a14:imgLayer r:embed="rId15">
                    <a14:imgEffect>
                      <a14:backgroundRemoval t="6605" b="91702" l="2857" r="95357">
                        <a14:foregroundMark x1="6190" y1="48518" x2="8214" y2="61558"/>
                        <a14:foregroundMark x1="85833" y1="35394" x2="88810" y2="54699"/>
                        <a14:foregroundMark x1="88810" y1="54699" x2="87857" y2="71465"/>
                        <a14:foregroundMark x1="87857" y1="71465" x2="81071" y2="78493"/>
                        <a14:foregroundMark x1="81071" y1="78493" x2="51548" y2="86537"/>
                        <a14:foregroundMark x1="51548" y1="86537" x2="44762" y2="91702"/>
                        <a14:foregroundMark x1="44762" y1="91702" x2="41786" y2="91448"/>
                        <a14:foregroundMark x1="49286" y1="9314" x2="56667" y2="6689"/>
                        <a14:foregroundMark x1="95595" y1="51905" x2="95000" y2="64776"/>
                        <a14:foregroundMark x1="37976" y1="21423" x2="33214" y2="30567"/>
                        <a14:foregroundMark x1="5714" y1="52159" x2="4524" y2="67231"/>
                        <a14:foregroundMark x1="2857" y1="55207" x2="4762" y2="63760"/>
                        <a14:foregroundMark x1="4762" y1="63760" x2="5714" y2="56308"/>
                        <a14:foregroundMark x1="5714" y1="56308" x2="4524" y2="56224"/>
                      </a14:backgroundRemoval>
                    </a14:imgEffect>
                  </a14:imgLayer>
                </a14:imgProps>
              </a:ext>
              <a:ext uri="{28A0092B-C50C-407E-A947-70E740481C1C}">
                <a14:useLocalDpi xmlns:a14="http://schemas.microsoft.com/office/drawing/2010/main" val="0"/>
              </a:ext>
            </a:extLst>
          </a:blip>
          <a:srcRect/>
          <a:stretch>
            <a:fillRect/>
          </a:stretch>
        </p:blipFill>
        <p:spPr bwMode="auto">
          <a:xfrm>
            <a:off x="2502462" y="3673275"/>
            <a:ext cx="355796" cy="500175"/>
          </a:xfrm>
          <a:prstGeom prst="rect">
            <a:avLst/>
          </a:prstGeom>
          <a:noFill/>
          <a:extLst>
            <a:ext uri="{909E8E84-426E-40DD-AFC4-6F175D3DCCD1}">
              <a14:hiddenFill xmlns:a14="http://schemas.microsoft.com/office/drawing/2010/main">
                <a:solidFill>
                  <a:srgbClr val="FFFFFF"/>
                </a:solidFill>
              </a14:hiddenFill>
            </a:ext>
          </a:extLst>
        </p:spPr>
      </p:pic>
      <p:grpSp>
        <p:nvGrpSpPr>
          <p:cNvPr id="504" name="Group 503">
            <a:extLst>
              <a:ext uri="{FF2B5EF4-FFF2-40B4-BE49-F238E27FC236}">
                <a16:creationId xmlns:a16="http://schemas.microsoft.com/office/drawing/2014/main" id="{86EA51C2-67B7-47F2-A2F2-14A746FBEEA3}"/>
              </a:ext>
            </a:extLst>
          </p:cNvPr>
          <p:cNvGrpSpPr/>
          <p:nvPr/>
        </p:nvGrpSpPr>
        <p:grpSpPr>
          <a:xfrm flipH="1">
            <a:off x="4300130" y="3232975"/>
            <a:ext cx="2955559" cy="3455009"/>
            <a:chOff x="371128" y="-181529"/>
            <a:chExt cx="2955559" cy="3097725"/>
          </a:xfrm>
        </p:grpSpPr>
        <p:grpSp>
          <p:nvGrpSpPr>
            <p:cNvPr id="505" name="Group 504">
              <a:extLst>
                <a:ext uri="{FF2B5EF4-FFF2-40B4-BE49-F238E27FC236}">
                  <a16:creationId xmlns:a16="http://schemas.microsoft.com/office/drawing/2014/main" id="{9CC3A018-B1E7-4DD6-9225-6F52B79571E0}"/>
                </a:ext>
              </a:extLst>
            </p:cNvPr>
            <p:cNvGrpSpPr/>
            <p:nvPr/>
          </p:nvGrpSpPr>
          <p:grpSpPr>
            <a:xfrm>
              <a:off x="371128" y="-181529"/>
              <a:ext cx="2955559" cy="3097725"/>
              <a:chOff x="3723097" y="1436073"/>
              <a:chExt cx="3651312" cy="3683017"/>
            </a:xfrm>
          </p:grpSpPr>
          <p:sp>
            <p:nvSpPr>
              <p:cNvPr id="507" name="Freeform 11">
                <a:extLst>
                  <a:ext uri="{FF2B5EF4-FFF2-40B4-BE49-F238E27FC236}">
                    <a16:creationId xmlns:a16="http://schemas.microsoft.com/office/drawing/2014/main" id="{159FDF84-1C78-4E87-9ED7-A014E793722C}"/>
                  </a:ext>
                </a:extLst>
              </p:cNvPr>
              <p:cNvSpPr>
                <a:spLocks/>
              </p:cNvSpPr>
              <p:nvPr/>
            </p:nvSpPr>
            <p:spPr bwMode="auto">
              <a:xfrm rot="602947">
                <a:off x="4071366" y="2659456"/>
                <a:ext cx="981542" cy="1531268"/>
              </a:xfrm>
              <a:custGeom>
                <a:avLst/>
                <a:gdLst>
                  <a:gd name="T0" fmla="*/ 45 w 255"/>
                  <a:gd name="T1" fmla="*/ 359 h 384"/>
                  <a:gd name="T2" fmla="*/ 19 w 255"/>
                  <a:gd name="T3" fmla="*/ 33 h 384"/>
                  <a:gd name="T4" fmla="*/ 159 w 255"/>
                  <a:gd name="T5" fmla="*/ 27 h 384"/>
                  <a:gd name="T6" fmla="*/ 239 w 255"/>
                  <a:gd name="T7" fmla="*/ 365 h 384"/>
                  <a:gd name="T8" fmla="*/ 45 w 255"/>
                  <a:gd name="T9" fmla="*/ 359 h 384"/>
                  <a:gd name="connsiteX0" fmla="*/ 1676 w 8887"/>
                  <a:gd name="connsiteY0" fmla="*/ 10253 h 10635"/>
                  <a:gd name="connsiteX1" fmla="*/ 172 w 8887"/>
                  <a:gd name="connsiteY1" fmla="*/ 540 h 10635"/>
                  <a:gd name="connsiteX2" fmla="*/ 5662 w 8887"/>
                  <a:gd name="connsiteY2" fmla="*/ 384 h 10635"/>
                  <a:gd name="connsiteX3" fmla="*/ 8800 w 8887"/>
                  <a:gd name="connsiteY3" fmla="*/ 9186 h 10635"/>
                  <a:gd name="connsiteX4" fmla="*/ 1676 w 8887"/>
                  <a:gd name="connsiteY4" fmla="*/ 10253 h 10635"/>
                  <a:gd name="connsiteX0" fmla="*/ 1886 w 9978"/>
                  <a:gd name="connsiteY0" fmla="*/ 10133 h 10525"/>
                  <a:gd name="connsiteX1" fmla="*/ 194 w 9978"/>
                  <a:gd name="connsiteY1" fmla="*/ 1000 h 10525"/>
                  <a:gd name="connsiteX2" fmla="*/ 5978 w 9978"/>
                  <a:gd name="connsiteY2" fmla="*/ 120 h 10525"/>
                  <a:gd name="connsiteX3" fmla="*/ 9902 w 9978"/>
                  <a:gd name="connsiteY3" fmla="*/ 9130 h 10525"/>
                  <a:gd name="connsiteX4" fmla="*/ 1886 w 9978"/>
                  <a:gd name="connsiteY4" fmla="*/ 10133 h 10525"/>
                  <a:gd name="connsiteX0" fmla="*/ 1890 w 10042"/>
                  <a:gd name="connsiteY0" fmla="*/ 9547 h 9914"/>
                  <a:gd name="connsiteX1" fmla="*/ 194 w 10042"/>
                  <a:gd name="connsiteY1" fmla="*/ 869 h 9914"/>
                  <a:gd name="connsiteX2" fmla="*/ 6700 w 10042"/>
                  <a:gd name="connsiteY2" fmla="*/ 131 h 9914"/>
                  <a:gd name="connsiteX3" fmla="*/ 9924 w 10042"/>
                  <a:gd name="connsiteY3" fmla="*/ 8594 h 9914"/>
                  <a:gd name="connsiteX4" fmla="*/ 1890 w 10042"/>
                  <a:gd name="connsiteY4" fmla="*/ 9547 h 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2" h="9914">
                    <a:moveTo>
                      <a:pt x="1890" y="9547"/>
                    </a:moveTo>
                    <a:cubicBezTo>
                      <a:pt x="1492" y="9057"/>
                      <a:pt x="-646" y="1637"/>
                      <a:pt x="194" y="869"/>
                    </a:cubicBezTo>
                    <a:cubicBezTo>
                      <a:pt x="1078" y="101"/>
                      <a:pt x="6170" y="-194"/>
                      <a:pt x="6700" y="131"/>
                    </a:cubicBezTo>
                    <a:cubicBezTo>
                      <a:pt x="7231" y="457"/>
                      <a:pt x="10726" y="7025"/>
                      <a:pt x="9924" y="8594"/>
                    </a:cubicBezTo>
                    <a:cubicBezTo>
                      <a:pt x="9122" y="10163"/>
                      <a:pt x="2332" y="10128"/>
                      <a:pt x="1890" y="9547"/>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508" name="Group 507">
                <a:extLst>
                  <a:ext uri="{FF2B5EF4-FFF2-40B4-BE49-F238E27FC236}">
                    <a16:creationId xmlns:a16="http://schemas.microsoft.com/office/drawing/2014/main" id="{BDD5D58A-E328-4403-B2A3-CD292864FE4B}"/>
                  </a:ext>
                </a:extLst>
              </p:cNvPr>
              <p:cNvGrpSpPr/>
              <p:nvPr/>
            </p:nvGrpSpPr>
            <p:grpSpPr>
              <a:xfrm>
                <a:off x="3723097" y="1436073"/>
                <a:ext cx="3651312" cy="3683017"/>
                <a:chOff x="8479411" y="1426114"/>
                <a:chExt cx="2534370" cy="3093856"/>
              </a:xfrm>
            </p:grpSpPr>
            <p:grpSp>
              <p:nvGrpSpPr>
                <p:cNvPr id="509" name="Group 508">
                  <a:extLst>
                    <a:ext uri="{FF2B5EF4-FFF2-40B4-BE49-F238E27FC236}">
                      <a16:creationId xmlns:a16="http://schemas.microsoft.com/office/drawing/2014/main" id="{C9636C20-99FD-47D4-A667-049380763A4A}"/>
                    </a:ext>
                  </a:extLst>
                </p:cNvPr>
                <p:cNvGrpSpPr/>
                <p:nvPr/>
              </p:nvGrpSpPr>
              <p:grpSpPr>
                <a:xfrm>
                  <a:off x="8479411" y="1426114"/>
                  <a:ext cx="2534370" cy="3093856"/>
                  <a:chOff x="8479411" y="1426114"/>
                  <a:chExt cx="2534370" cy="3093856"/>
                </a:xfrm>
              </p:grpSpPr>
              <p:grpSp>
                <p:nvGrpSpPr>
                  <p:cNvPr id="511" name="Group 510">
                    <a:extLst>
                      <a:ext uri="{FF2B5EF4-FFF2-40B4-BE49-F238E27FC236}">
                        <a16:creationId xmlns:a16="http://schemas.microsoft.com/office/drawing/2014/main" id="{63E2A127-7F95-43EC-B3FA-A5B8B51C1FC5}"/>
                      </a:ext>
                    </a:extLst>
                  </p:cNvPr>
                  <p:cNvGrpSpPr/>
                  <p:nvPr/>
                </p:nvGrpSpPr>
                <p:grpSpPr>
                  <a:xfrm flipH="1">
                    <a:off x="8479411" y="1426114"/>
                    <a:ext cx="2534370" cy="3093856"/>
                    <a:chOff x="7808492" y="3161322"/>
                    <a:chExt cx="2933928" cy="3581621"/>
                  </a:xfrm>
                </p:grpSpPr>
                <p:sp>
                  <p:nvSpPr>
                    <p:cNvPr id="513" name="Freeform: Shape 512">
                      <a:extLst>
                        <a:ext uri="{FF2B5EF4-FFF2-40B4-BE49-F238E27FC236}">
                          <a16:creationId xmlns:a16="http://schemas.microsoft.com/office/drawing/2014/main" id="{2FDC2C19-3D03-4388-B6C4-994CFE602A21}"/>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a:effectLst/>
                  </p:spPr>
                  <p:txBody>
                    <a:bodyPr rtlCol="0" anchor="ctr"/>
                    <a:lstStyle/>
                    <a:p>
                      <a:endParaRPr lang="en-ID" dirty="0"/>
                    </a:p>
                  </p:txBody>
                </p:sp>
                <p:sp>
                  <p:nvSpPr>
                    <p:cNvPr id="514" name="Freeform: Shape 513">
                      <a:extLst>
                        <a:ext uri="{FF2B5EF4-FFF2-40B4-BE49-F238E27FC236}">
                          <a16:creationId xmlns:a16="http://schemas.microsoft.com/office/drawing/2014/main" id="{4FE649DB-4E3B-452F-8D78-DF03C4552035}"/>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a:effectLst/>
                  </p:spPr>
                  <p:txBody>
                    <a:bodyPr rtlCol="0" anchor="ctr"/>
                    <a:lstStyle/>
                    <a:p>
                      <a:endParaRPr lang="en-ID" dirty="0"/>
                    </a:p>
                  </p:txBody>
                </p:sp>
                <p:sp>
                  <p:nvSpPr>
                    <p:cNvPr id="515" name="Freeform: Shape 514">
                      <a:extLst>
                        <a:ext uri="{FF2B5EF4-FFF2-40B4-BE49-F238E27FC236}">
                          <a16:creationId xmlns:a16="http://schemas.microsoft.com/office/drawing/2014/main" id="{30E48679-84A9-41AA-BA74-201504D4F4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516" name="Freeform: Shape 515">
                      <a:extLst>
                        <a:ext uri="{FF2B5EF4-FFF2-40B4-BE49-F238E27FC236}">
                          <a16:creationId xmlns:a16="http://schemas.microsoft.com/office/drawing/2014/main" id="{C5B59FF9-6983-4FB2-9657-7642E7587DF9}"/>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517" name="Freeform: Shape 516">
                      <a:extLst>
                        <a:ext uri="{FF2B5EF4-FFF2-40B4-BE49-F238E27FC236}">
                          <a16:creationId xmlns:a16="http://schemas.microsoft.com/office/drawing/2014/main" id="{E5E999A8-7C22-4784-AE71-44B63E2400F0}"/>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a:effectLst/>
                  </p:spPr>
                  <p:txBody>
                    <a:bodyPr rtlCol="0" anchor="ctr"/>
                    <a:lstStyle/>
                    <a:p>
                      <a:endParaRPr lang="en-ID" dirty="0"/>
                    </a:p>
                  </p:txBody>
                </p:sp>
                <p:sp>
                  <p:nvSpPr>
                    <p:cNvPr id="518" name="Freeform: Shape 517">
                      <a:extLst>
                        <a:ext uri="{FF2B5EF4-FFF2-40B4-BE49-F238E27FC236}">
                          <a16:creationId xmlns:a16="http://schemas.microsoft.com/office/drawing/2014/main" id="{730628B2-F6B5-4FC5-9646-730DEC931DA4}"/>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519" name="Freeform: Shape 518">
                      <a:extLst>
                        <a:ext uri="{FF2B5EF4-FFF2-40B4-BE49-F238E27FC236}">
                          <a16:creationId xmlns:a16="http://schemas.microsoft.com/office/drawing/2014/main" id="{DA959643-34FD-4A4B-AA6E-7AD86BE37708}"/>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520" name="Freeform: Shape 519">
                      <a:extLst>
                        <a:ext uri="{FF2B5EF4-FFF2-40B4-BE49-F238E27FC236}">
                          <a16:creationId xmlns:a16="http://schemas.microsoft.com/office/drawing/2014/main" id="{38C62B0C-A45B-4BC0-80C1-490B9F7EF8F9}"/>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521" name="Freeform: Shape 520">
                      <a:extLst>
                        <a:ext uri="{FF2B5EF4-FFF2-40B4-BE49-F238E27FC236}">
                          <a16:creationId xmlns:a16="http://schemas.microsoft.com/office/drawing/2014/main" id="{05B5E367-D75C-4E28-99B3-FE2AAB844CAF}"/>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a:effectLst/>
                  </p:spPr>
                  <p:txBody>
                    <a:bodyPr rtlCol="0" anchor="ctr"/>
                    <a:lstStyle/>
                    <a:p>
                      <a:endParaRPr lang="en-ID" dirty="0"/>
                    </a:p>
                  </p:txBody>
                </p:sp>
                <p:sp>
                  <p:nvSpPr>
                    <p:cNvPr id="522" name="Freeform: Shape 521">
                      <a:extLst>
                        <a:ext uri="{FF2B5EF4-FFF2-40B4-BE49-F238E27FC236}">
                          <a16:creationId xmlns:a16="http://schemas.microsoft.com/office/drawing/2014/main" id="{AE11DB24-30ED-4B57-98E4-14C5AE35D9A3}"/>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a:effectLst/>
                  </p:spPr>
                  <p:txBody>
                    <a:bodyPr rtlCol="0" anchor="ctr"/>
                    <a:lstStyle/>
                    <a:p>
                      <a:endParaRPr lang="en-ID" dirty="0"/>
                    </a:p>
                  </p:txBody>
                </p:sp>
                <p:sp>
                  <p:nvSpPr>
                    <p:cNvPr id="523" name="Freeform: Shape 522">
                      <a:extLst>
                        <a:ext uri="{FF2B5EF4-FFF2-40B4-BE49-F238E27FC236}">
                          <a16:creationId xmlns:a16="http://schemas.microsoft.com/office/drawing/2014/main" id="{7C1BA668-257B-40B3-9F95-BA4421F154C7}"/>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524" name="Freeform: Shape 523">
                      <a:extLst>
                        <a:ext uri="{FF2B5EF4-FFF2-40B4-BE49-F238E27FC236}">
                          <a16:creationId xmlns:a16="http://schemas.microsoft.com/office/drawing/2014/main" id="{F804890A-0AF5-46AE-8704-373DA00CC612}"/>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a:effectLst/>
                  </p:spPr>
                  <p:txBody>
                    <a:bodyPr rtlCol="0" anchor="ctr"/>
                    <a:lstStyle/>
                    <a:p>
                      <a:endParaRPr lang="en-ID" dirty="0"/>
                    </a:p>
                  </p:txBody>
                </p:sp>
                <p:sp>
                  <p:nvSpPr>
                    <p:cNvPr id="525" name="Freeform: Shape 524">
                      <a:extLst>
                        <a:ext uri="{FF2B5EF4-FFF2-40B4-BE49-F238E27FC236}">
                          <a16:creationId xmlns:a16="http://schemas.microsoft.com/office/drawing/2014/main" id="{FAC98292-554C-43B9-BD9C-D875E38C8B0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a:effectLst/>
                  </p:spPr>
                  <p:txBody>
                    <a:bodyPr rtlCol="0" anchor="ctr"/>
                    <a:lstStyle/>
                    <a:p>
                      <a:endParaRPr lang="en-ID" dirty="0"/>
                    </a:p>
                  </p:txBody>
                </p:sp>
                <p:sp>
                  <p:nvSpPr>
                    <p:cNvPr id="526" name="Freeform: Shape 525">
                      <a:extLst>
                        <a:ext uri="{FF2B5EF4-FFF2-40B4-BE49-F238E27FC236}">
                          <a16:creationId xmlns:a16="http://schemas.microsoft.com/office/drawing/2014/main" id="{711EE4F2-C2D5-4D8C-88F3-4C6E7BAB06A3}"/>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a:effectLst/>
                  </p:spPr>
                  <p:txBody>
                    <a:bodyPr rtlCol="0" anchor="ctr"/>
                    <a:lstStyle/>
                    <a:p>
                      <a:endParaRPr lang="en-ID" dirty="0"/>
                    </a:p>
                  </p:txBody>
                </p:sp>
                <p:sp>
                  <p:nvSpPr>
                    <p:cNvPr id="527" name="Freeform: Shape 526">
                      <a:extLst>
                        <a:ext uri="{FF2B5EF4-FFF2-40B4-BE49-F238E27FC236}">
                          <a16:creationId xmlns:a16="http://schemas.microsoft.com/office/drawing/2014/main" id="{7C6907C3-7A68-4428-8F92-F4B4B0561231}"/>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a:effectLst/>
                  </p:spPr>
                  <p:txBody>
                    <a:bodyPr rtlCol="0" anchor="ctr"/>
                    <a:lstStyle/>
                    <a:p>
                      <a:endParaRPr lang="en-ID" dirty="0"/>
                    </a:p>
                  </p:txBody>
                </p:sp>
                <p:sp>
                  <p:nvSpPr>
                    <p:cNvPr id="528" name="Freeform: Shape 527">
                      <a:extLst>
                        <a:ext uri="{FF2B5EF4-FFF2-40B4-BE49-F238E27FC236}">
                          <a16:creationId xmlns:a16="http://schemas.microsoft.com/office/drawing/2014/main" id="{C9A03443-4E8B-4ABA-BF75-64DFEDD107B3}"/>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a:effectLst/>
                  </p:spPr>
                  <p:txBody>
                    <a:bodyPr rtlCol="0" anchor="ctr"/>
                    <a:lstStyle/>
                    <a:p>
                      <a:endParaRPr lang="en-ID" dirty="0"/>
                    </a:p>
                  </p:txBody>
                </p:sp>
                <p:sp>
                  <p:nvSpPr>
                    <p:cNvPr id="529" name="Freeform: Shape 528">
                      <a:extLst>
                        <a:ext uri="{FF2B5EF4-FFF2-40B4-BE49-F238E27FC236}">
                          <a16:creationId xmlns:a16="http://schemas.microsoft.com/office/drawing/2014/main" id="{D6DADE3A-F223-4401-BDA7-175117552284}"/>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a:effectLst/>
                  </p:spPr>
                  <p:txBody>
                    <a:bodyPr rtlCol="0" anchor="ctr"/>
                    <a:lstStyle/>
                    <a:p>
                      <a:endParaRPr lang="en-ID" dirty="0"/>
                    </a:p>
                  </p:txBody>
                </p:sp>
                <p:sp>
                  <p:nvSpPr>
                    <p:cNvPr id="530" name="Freeform: Shape 529">
                      <a:extLst>
                        <a:ext uri="{FF2B5EF4-FFF2-40B4-BE49-F238E27FC236}">
                          <a16:creationId xmlns:a16="http://schemas.microsoft.com/office/drawing/2014/main" id="{B2FA64D6-C6BC-40E5-AFB7-5B6100713724}"/>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a:effectLst/>
                  </p:spPr>
                  <p:txBody>
                    <a:bodyPr rtlCol="0" anchor="ctr"/>
                    <a:lstStyle/>
                    <a:p>
                      <a:endParaRPr lang="en-ID" dirty="0"/>
                    </a:p>
                  </p:txBody>
                </p:sp>
                <p:sp>
                  <p:nvSpPr>
                    <p:cNvPr id="531" name="Freeform: Shape 530">
                      <a:extLst>
                        <a:ext uri="{FF2B5EF4-FFF2-40B4-BE49-F238E27FC236}">
                          <a16:creationId xmlns:a16="http://schemas.microsoft.com/office/drawing/2014/main" id="{F72E0CF3-216A-4322-8D59-0011024ECCB6}"/>
                        </a:ext>
                      </a:extLst>
                    </p:cNvPr>
                    <p:cNvSpPr/>
                    <p:nvPr/>
                  </p:nvSpPr>
                  <p:spPr>
                    <a:xfrm>
                      <a:off x="9682495"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a:effectLst/>
                  </p:spPr>
                  <p:txBody>
                    <a:bodyPr rtlCol="0" anchor="ctr"/>
                    <a:lstStyle/>
                    <a:p>
                      <a:endParaRPr lang="en-ID" dirty="0"/>
                    </a:p>
                  </p:txBody>
                </p:sp>
                <p:sp>
                  <p:nvSpPr>
                    <p:cNvPr id="532" name="Freeform: Shape 531">
                      <a:extLst>
                        <a:ext uri="{FF2B5EF4-FFF2-40B4-BE49-F238E27FC236}">
                          <a16:creationId xmlns:a16="http://schemas.microsoft.com/office/drawing/2014/main" id="{46F23938-F0F1-41DF-9F8A-2D057341BF77}"/>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a:effectLst/>
                  </p:spPr>
                  <p:txBody>
                    <a:bodyPr rtlCol="0" anchor="ctr"/>
                    <a:lstStyle/>
                    <a:p>
                      <a:endParaRPr lang="en-ID" dirty="0"/>
                    </a:p>
                  </p:txBody>
                </p:sp>
                <p:sp>
                  <p:nvSpPr>
                    <p:cNvPr id="533" name="Freeform: Shape 532">
                      <a:extLst>
                        <a:ext uri="{FF2B5EF4-FFF2-40B4-BE49-F238E27FC236}">
                          <a16:creationId xmlns:a16="http://schemas.microsoft.com/office/drawing/2014/main" id="{3FDD6F9E-F3C7-46C8-ACC1-D2CF29F71099}"/>
                        </a:ext>
                      </a:extLst>
                    </p:cNvPr>
                    <p:cNvSpPr/>
                    <p:nvPr/>
                  </p:nvSpPr>
                  <p:spPr>
                    <a:xfrm>
                      <a:off x="9544844"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a:effectLst/>
                  </p:spPr>
                  <p:txBody>
                    <a:bodyPr rtlCol="0" anchor="ctr"/>
                    <a:lstStyle/>
                    <a:p>
                      <a:endParaRPr lang="en-ID" dirty="0"/>
                    </a:p>
                  </p:txBody>
                </p:sp>
                <p:sp>
                  <p:nvSpPr>
                    <p:cNvPr id="534" name="Freeform: Shape 533">
                      <a:extLst>
                        <a:ext uri="{FF2B5EF4-FFF2-40B4-BE49-F238E27FC236}">
                          <a16:creationId xmlns:a16="http://schemas.microsoft.com/office/drawing/2014/main" id="{ACF9917D-BB81-4C24-9B52-99F1483FF01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a:effectLst/>
                  </p:spPr>
                  <p:txBody>
                    <a:bodyPr rtlCol="0" anchor="ctr"/>
                    <a:lstStyle/>
                    <a:p>
                      <a:endParaRPr lang="en-ID" dirty="0"/>
                    </a:p>
                  </p:txBody>
                </p:sp>
                <p:sp>
                  <p:nvSpPr>
                    <p:cNvPr id="535" name="Freeform: Shape 534">
                      <a:extLst>
                        <a:ext uri="{FF2B5EF4-FFF2-40B4-BE49-F238E27FC236}">
                          <a16:creationId xmlns:a16="http://schemas.microsoft.com/office/drawing/2014/main" id="{F29E3CF1-5CEF-4F46-BEE0-8D92678D0D95}"/>
                        </a:ext>
                      </a:extLst>
                    </p:cNvPr>
                    <p:cNvSpPr/>
                    <p:nvPr/>
                  </p:nvSpPr>
                  <p:spPr>
                    <a:xfrm rot="633448">
                      <a:off x="9893279" y="4407079"/>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a:effectLst/>
                  </p:spPr>
                  <p:txBody>
                    <a:bodyPr rtlCol="0" anchor="ctr"/>
                    <a:lstStyle/>
                    <a:p>
                      <a:endParaRPr lang="en-ID" dirty="0"/>
                    </a:p>
                  </p:txBody>
                </p:sp>
                <p:sp>
                  <p:nvSpPr>
                    <p:cNvPr id="536" name="Freeform: Shape 535">
                      <a:extLst>
                        <a:ext uri="{FF2B5EF4-FFF2-40B4-BE49-F238E27FC236}">
                          <a16:creationId xmlns:a16="http://schemas.microsoft.com/office/drawing/2014/main" id="{2E94590A-C842-427D-8BFA-6FA9F30484AE}"/>
                        </a:ext>
                      </a:extLst>
                    </p:cNvPr>
                    <p:cNvSpPr/>
                    <p:nvPr/>
                  </p:nvSpPr>
                  <p:spPr>
                    <a:xfrm>
                      <a:off x="9940236" y="4315383"/>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a:effectLst/>
                  </p:spPr>
                  <p:txBody>
                    <a:bodyPr rtlCol="0" anchor="ctr"/>
                    <a:lstStyle/>
                    <a:p>
                      <a:endParaRPr lang="en-ID" dirty="0"/>
                    </a:p>
                  </p:txBody>
                </p:sp>
                <p:sp>
                  <p:nvSpPr>
                    <p:cNvPr id="537" name="Freeform: Shape 536">
                      <a:extLst>
                        <a:ext uri="{FF2B5EF4-FFF2-40B4-BE49-F238E27FC236}">
                          <a16:creationId xmlns:a16="http://schemas.microsoft.com/office/drawing/2014/main" id="{EE7974F3-BDC4-49F3-B41D-1DF557975BA4}"/>
                        </a:ext>
                      </a:extLst>
                    </p:cNvPr>
                    <p:cNvSpPr/>
                    <p:nvPr/>
                  </p:nvSpPr>
                  <p:spPr>
                    <a:xfrm rot="453237">
                      <a:off x="9678402" y="5312572"/>
                      <a:ext cx="954597" cy="869951"/>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a:effectLst/>
                  </p:spPr>
                  <p:txBody>
                    <a:bodyPr rtlCol="0" anchor="ctr"/>
                    <a:lstStyle/>
                    <a:p>
                      <a:endParaRPr lang="en-ID" dirty="0"/>
                    </a:p>
                  </p:txBody>
                </p:sp>
                <p:sp>
                  <p:nvSpPr>
                    <p:cNvPr id="538" name="Freeform: Shape 537">
                      <a:extLst>
                        <a:ext uri="{FF2B5EF4-FFF2-40B4-BE49-F238E27FC236}">
                          <a16:creationId xmlns:a16="http://schemas.microsoft.com/office/drawing/2014/main" id="{3DCCAC7D-5A6D-4C0E-B28F-88DC165660B6}"/>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a:effectLst/>
                  </p:spPr>
                  <p:txBody>
                    <a:bodyPr rtlCol="0" anchor="ctr"/>
                    <a:lstStyle/>
                    <a:p>
                      <a:endParaRPr lang="en-ID" dirty="0"/>
                    </a:p>
                  </p:txBody>
                </p:sp>
                <p:sp>
                  <p:nvSpPr>
                    <p:cNvPr id="539" name="Freeform: Shape 538">
                      <a:extLst>
                        <a:ext uri="{FF2B5EF4-FFF2-40B4-BE49-F238E27FC236}">
                          <a16:creationId xmlns:a16="http://schemas.microsoft.com/office/drawing/2014/main" id="{721161CF-7C7B-4ADE-8258-3F90B9AE0BC9}"/>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a:effectLst/>
                  </p:spPr>
                  <p:txBody>
                    <a:bodyPr rtlCol="0" anchor="ctr"/>
                    <a:lstStyle/>
                    <a:p>
                      <a:endParaRPr lang="en-ID" dirty="0"/>
                    </a:p>
                  </p:txBody>
                </p:sp>
                <p:sp>
                  <p:nvSpPr>
                    <p:cNvPr id="540" name="Freeform: Shape 539">
                      <a:extLst>
                        <a:ext uri="{FF2B5EF4-FFF2-40B4-BE49-F238E27FC236}">
                          <a16:creationId xmlns:a16="http://schemas.microsoft.com/office/drawing/2014/main" id="{B90A896C-E063-4D43-B740-AACD5C9F8579}"/>
                        </a:ext>
                      </a:extLst>
                    </p:cNvPr>
                    <p:cNvSpPr/>
                    <p:nvPr/>
                  </p:nvSpPr>
                  <p:spPr>
                    <a:xfrm rot="416344">
                      <a:off x="9618770" y="6074460"/>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a:effectLst/>
                  </p:spPr>
                  <p:txBody>
                    <a:bodyPr rtlCol="0" anchor="ctr"/>
                    <a:lstStyle/>
                    <a:p>
                      <a:endParaRPr lang="en-ID" dirty="0"/>
                    </a:p>
                  </p:txBody>
                </p:sp>
                <p:sp>
                  <p:nvSpPr>
                    <p:cNvPr id="541" name="Freeform: Shape 540">
                      <a:extLst>
                        <a:ext uri="{FF2B5EF4-FFF2-40B4-BE49-F238E27FC236}">
                          <a16:creationId xmlns:a16="http://schemas.microsoft.com/office/drawing/2014/main" id="{2A0C3292-AB6C-4776-8AB7-C9FD0C2F67C7}"/>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a:effectLst/>
                  </p:spPr>
                  <p:txBody>
                    <a:bodyPr rtlCol="0" anchor="ctr"/>
                    <a:lstStyle/>
                    <a:p>
                      <a:endParaRPr lang="en-ID" dirty="0"/>
                    </a:p>
                  </p:txBody>
                </p:sp>
                <p:sp>
                  <p:nvSpPr>
                    <p:cNvPr id="542" name="Freeform: Shape 541">
                      <a:extLst>
                        <a:ext uri="{FF2B5EF4-FFF2-40B4-BE49-F238E27FC236}">
                          <a16:creationId xmlns:a16="http://schemas.microsoft.com/office/drawing/2014/main" id="{9C094EBC-048E-4D79-9B50-20B0818C4430}"/>
                        </a:ext>
                      </a:extLst>
                    </p:cNvPr>
                    <p:cNvSpPr/>
                    <p:nvPr/>
                  </p:nvSpPr>
                  <p:spPr>
                    <a:xfrm>
                      <a:off x="9692433" y="4622926"/>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a:effectLst/>
                  </p:spPr>
                  <p:txBody>
                    <a:bodyPr rtlCol="0" anchor="ctr"/>
                    <a:lstStyle/>
                    <a:p>
                      <a:endParaRPr lang="en-ID" dirty="0"/>
                    </a:p>
                  </p:txBody>
                </p:sp>
                <p:sp>
                  <p:nvSpPr>
                    <p:cNvPr id="543" name="Freeform: Shape 542">
                      <a:extLst>
                        <a:ext uri="{FF2B5EF4-FFF2-40B4-BE49-F238E27FC236}">
                          <a16:creationId xmlns:a16="http://schemas.microsoft.com/office/drawing/2014/main" id="{5C6B4603-B3B5-4226-87F8-96E08BAB9F98}"/>
                        </a:ext>
                      </a:extLst>
                    </p:cNvPr>
                    <p:cNvSpPr/>
                    <p:nvPr/>
                  </p:nvSpPr>
                  <p:spPr>
                    <a:xfrm rot="12416046">
                      <a:off x="9914674" y="4204395"/>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a:effectLst/>
                  </p:spPr>
                  <p:txBody>
                    <a:bodyPr rtlCol="0" anchor="ctr"/>
                    <a:lstStyle/>
                    <a:p>
                      <a:endParaRPr lang="en-ID" dirty="0"/>
                    </a:p>
                  </p:txBody>
                </p:sp>
                <p:sp>
                  <p:nvSpPr>
                    <p:cNvPr id="544" name="Freeform: Shape 543">
                      <a:extLst>
                        <a:ext uri="{FF2B5EF4-FFF2-40B4-BE49-F238E27FC236}">
                          <a16:creationId xmlns:a16="http://schemas.microsoft.com/office/drawing/2014/main" id="{6440F811-BD31-47FC-A512-17DD7C429045}"/>
                        </a:ext>
                      </a:extLst>
                    </p:cNvPr>
                    <p:cNvSpPr/>
                    <p:nvPr/>
                  </p:nvSpPr>
                  <p:spPr>
                    <a:xfrm>
                      <a:off x="10030682" y="4281561"/>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a:effectLst/>
                  </p:spPr>
                  <p:txBody>
                    <a:bodyPr rtlCol="0" anchor="ctr"/>
                    <a:lstStyle/>
                    <a:p>
                      <a:endParaRPr lang="en-ID" dirty="0"/>
                    </a:p>
                  </p:txBody>
                </p:sp>
                <p:sp>
                  <p:nvSpPr>
                    <p:cNvPr id="545" name="Freeform: Shape 544">
                      <a:extLst>
                        <a:ext uri="{FF2B5EF4-FFF2-40B4-BE49-F238E27FC236}">
                          <a16:creationId xmlns:a16="http://schemas.microsoft.com/office/drawing/2014/main" id="{0223B831-722D-43A3-BE1A-10EB4A92DF15}"/>
                        </a:ext>
                      </a:extLst>
                    </p:cNvPr>
                    <p:cNvSpPr/>
                    <p:nvPr/>
                  </p:nvSpPr>
                  <p:spPr>
                    <a:xfrm>
                      <a:off x="9930955" y="4354346"/>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a:effectLst/>
                  </p:spPr>
                  <p:txBody>
                    <a:bodyPr rtlCol="0" anchor="ctr"/>
                    <a:lstStyle/>
                    <a:p>
                      <a:endParaRPr lang="en-ID" dirty="0"/>
                    </a:p>
                  </p:txBody>
                </p:sp>
                <p:sp>
                  <p:nvSpPr>
                    <p:cNvPr id="546" name="Freeform: Shape 545">
                      <a:extLst>
                        <a:ext uri="{FF2B5EF4-FFF2-40B4-BE49-F238E27FC236}">
                          <a16:creationId xmlns:a16="http://schemas.microsoft.com/office/drawing/2014/main" id="{16E1695B-83E8-4EE5-B671-9ACC7D8E4AE2}"/>
                        </a:ext>
                      </a:extLst>
                    </p:cNvPr>
                    <p:cNvSpPr/>
                    <p:nvPr/>
                  </p:nvSpPr>
                  <p:spPr>
                    <a:xfrm>
                      <a:off x="10018481" y="4395095"/>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a:effectLst/>
                  </p:spPr>
                  <p:txBody>
                    <a:bodyPr rtlCol="0" anchor="ctr"/>
                    <a:lstStyle/>
                    <a:p>
                      <a:endParaRPr lang="en-ID" dirty="0"/>
                    </a:p>
                  </p:txBody>
                </p:sp>
                <p:sp>
                  <p:nvSpPr>
                    <p:cNvPr id="547" name="Freeform: Shape 546">
                      <a:extLst>
                        <a:ext uri="{FF2B5EF4-FFF2-40B4-BE49-F238E27FC236}">
                          <a16:creationId xmlns:a16="http://schemas.microsoft.com/office/drawing/2014/main" id="{A81A69F1-9EC5-4BCA-9279-95090B6F90C3}"/>
                        </a:ext>
                      </a:extLst>
                    </p:cNvPr>
                    <p:cNvSpPr/>
                    <p:nvPr/>
                  </p:nvSpPr>
                  <p:spPr>
                    <a:xfrm>
                      <a:off x="10070903" y="4495833"/>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a:effectLst/>
                  </p:spPr>
                  <p:txBody>
                    <a:bodyPr rtlCol="0" anchor="ctr"/>
                    <a:lstStyle/>
                    <a:p>
                      <a:endParaRPr lang="en-ID" dirty="0"/>
                    </a:p>
                  </p:txBody>
                </p:sp>
                <p:sp>
                  <p:nvSpPr>
                    <p:cNvPr id="548" name="Freeform: Shape 547">
                      <a:extLst>
                        <a:ext uri="{FF2B5EF4-FFF2-40B4-BE49-F238E27FC236}">
                          <a16:creationId xmlns:a16="http://schemas.microsoft.com/office/drawing/2014/main" id="{B0BFB7CE-1544-474A-A081-6A061289027F}"/>
                        </a:ext>
                      </a:extLst>
                    </p:cNvPr>
                    <p:cNvSpPr/>
                    <p:nvPr/>
                  </p:nvSpPr>
                  <p:spPr>
                    <a:xfrm>
                      <a:off x="10004511" y="4381443"/>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a:effectLst/>
                  </p:spPr>
                  <p:txBody>
                    <a:bodyPr rtlCol="0" anchor="ctr"/>
                    <a:lstStyle/>
                    <a:p>
                      <a:endParaRPr lang="en-ID" dirty="0"/>
                    </a:p>
                  </p:txBody>
                </p:sp>
                <p:sp>
                  <p:nvSpPr>
                    <p:cNvPr id="549" name="Freeform: Shape 548">
                      <a:extLst>
                        <a:ext uri="{FF2B5EF4-FFF2-40B4-BE49-F238E27FC236}">
                          <a16:creationId xmlns:a16="http://schemas.microsoft.com/office/drawing/2014/main" id="{8442E159-6D70-4370-B4B2-465F6BE8D02E}"/>
                        </a:ext>
                      </a:extLst>
                    </p:cNvPr>
                    <p:cNvSpPr/>
                    <p:nvPr/>
                  </p:nvSpPr>
                  <p:spPr>
                    <a:xfrm>
                      <a:off x="9987643" y="436699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a:effectLst/>
                  </p:spPr>
                  <p:txBody>
                    <a:bodyPr rtlCol="0" anchor="ctr"/>
                    <a:lstStyle/>
                    <a:p>
                      <a:endParaRPr lang="en-ID" dirty="0"/>
                    </a:p>
                  </p:txBody>
                </p:sp>
                <p:sp>
                  <p:nvSpPr>
                    <p:cNvPr id="550" name="Freeform: Shape 549">
                      <a:extLst>
                        <a:ext uri="{FF2B5EF4-FFF2-40B4-BE49-F238E27FC236}">
                          <a16:creationId xmlns:a16="http://schemas.microsoft.com/office/drawing/2014/main" id="{FD55C2E9-F5F0-445D-A871-A4F13FC68241}"/>
                        </a:ext>
                      </a:extLst>
                    </p:cNvPr>
                    <p:cNvSpPr/>
                    <p:nvPr/>
                  </p:nvSpPr>
                  <p:spPr>
                    <a:xfrm>
                      <a:off x="10049100" y="4426122"/>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a:effectLst/>
                  </p:spPr>
                  <p:txBody>
                    <a:bodyPr rtlCol="0" anchor="ctr"/>
                    <a:lstStyle/>
                    <a:p>
                      <a:endParaRPr lang="en-ID" dirty="0"/>
                    </a:p>
                  </p:txBody>
                </p:sp>
                <p:sp>
                  <p:nvSpPr>
                    <p:cNvPr id="551" name="Freeform: Shape 550">
                      <a:extLst>
                        <a:ext uri="{FF2B5EF4-FFF2-40B4-BE49-F238E27FC236}">
                          <a16:creationId xmlns:a16="http://schemas.microsoft.com/office/drawing/2014/main" id="{A1810B3D-1523-4CEC-8B60-DB5E877448F0}"/>
                        </a:ext>
                      </a:extLst>
                    </p:cNvPr>
                    <p:cNvSpPr/>
                    <p:nvPr/>
                  </p:nvSpPr>
                  <p:spPr>
                    <a:xfrm>
                      <a:off x="10007847" y="4375590"/>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a:effectLst/>
                  </p:spPr>
                  <p:txBody>
                    <a:bodyPr rtlCol="0" anchor="ctr"/>
                    <a:lstStyle/>
                    <a:p>
                      <a:endParaRPr lang="en-ID" dirty="0"/>
                    </a:p>
                  </p:txBody>
                </p:sp>
                <p:sp>
                  <p:nvSpPr>
                    <p:cNvPr id="552" name="Freeform: Shape 551">
                      <a:extLst>
                        <a:ext uri="{FF2B5EF4-FFF2-40B4-BE49-F238E27FC236}">
                          <a16:creationId xmlns:a16="http://schemas.microsoft.com/office/drawing/2014/main" id="{713D8A97-9137-4881-B9B6-4CBF7A24D9C4}"/>
                        </a:ext>
                      </a:extLst>
                    </p:cNvPr>
                    <p:cNvSpPr/>
                    <p:nvPr/>
                  </p:nvSpPr>
                  <p:spPr>
                    <a:xfrm>
                      <a:off x="9743324" y="5274181"/>
                      <a:ext cx="674750" cy="96372"/>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 name="connsiteX0" fmla="*/ 0 w 674164"/>
                        <a:gd name="connsiteY0" fmla="*/ 76224 h 81295"/>
                        <a:gd name="connsiteX1" fmla="*/ 69916 w 674164"/>
                        <a:gd name="connsiteY1" fmla="*/ 0 h 81295"/>
                        <a:gd name="connsiteX2" fmla="*/ 664410 w 674164"/>
                        <a:gd name="connsiteY2" fmla="*/ 13360 h 81295"/>
                        <a:gd name="connsiteX3" fmla="*/ 674164 w 674164"/>
                        <a:gd name="connsiteY3" fmla="*/ 48044 h 81295"/>
                        <a:gd name="connsiteX4" fmla="*/ 0 w 674164"/>
                        <a:gd name="connsiteY4" fmla="*/ 76224 h 81295"/>
                        <a:gd name="connsiteX0" fmla="*/ 0 w 608584"/>
                        <a:gd name="connsiteY0" fmla="*/ 57552 h 64756"/>
                        <a:gd name="connsiteX1" fmla="*/ 4336 w 608584"/>
                        <a:gd name="connsiteY1" fmla="*/ 0 h 64756"/>
                        <a:gd name="connsiteX2" fmla="*/ 598830 w 608584"/>
                        <a:gd name="connsiteY2" fmla="*/ 13360 h 64756"/>
                        <a:gd name="connsiteX3" fmla="*/ 608584 w 608584"/>
                        <a:gd name="connsiteY3" fmla="*/ 48044 h 64756"/>
                        <a:gd name="connsiteX4" fmla="*/ 0 w 608584"/>
                        <a:gd name="connsiteY4" fmla="*/ 57552 h 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84" h="64756">
                          <a:moveTo>
                            <a:pt x="0" y="57552"/>
                          </a:moveTo>
                          <a:cubicBezTo>
                            <a:pt x="1445" y="45630"/>
                            <a:pt x="2891" y="11922"/>
                            <a:pt x="4336" y="0"/>
                          </a:cubicBezTo>
                          <a:cubicBezTo>
                            <a:pt x="4336" y="0"/>
                            <a:pt x="235735" y="64302"/>
                            <a:pt x="598830" y="13360"/>
                          </a:cubicBezTo>
                          <a:lnTo>
                            <a:pt x="608584" y="48044"/>
                          </a:lnTo>
                          <a:cubicBezTo>
                            <a:pt x="608584" y="48044"/>
                            <a:pt x="442217" y="78146"/>
                            <a:pt x="0" y="57552"/>
                          </a:cubicBezTo>
                          <a:close/>
                        </a:path>
                      </a:pathLst>
                    </a:custGeom>
                    <a:solidFill>
                      <a:srgbClr val="996633"/>
                    </a:solidFill>
                    <a:ln w="10822" cap="flat">
                      <a:noFill/>
                      <a:prstDash val="solid"/>
                      <a:miter/>
                    </a:ln>
                    <a:effectLst/>
                  </p:spPr>
                  <p:txBody>
                    <a:bodyPr rtlCol="0" anchor="ctr"/>
                    <a:lstStyle/>
                    <a:p>
                      <a:endParaRPr lang="en-ID" dirty="0"/>
                    </a:p>
                  </p:txBody>
                </p:sp>
                <p:sp>
                  <p:nvSpPr>
                    <p:cNvPr id="553" name="Freeform: Shape 552">
                      <a:extLst>
                        <a:ext uri="{FF2B5EF4-FFF2-40B4-BE49-F238E27FC236}">
                          <a16:creationId xmlns:a16="http://schemas.microsoft.com/office/drawing/2014/main" id="{9362F849-FD4B-4A80-971B-81E899401A7A}"/>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554" name="Freeform: Shape 553">
                      <a:extLst>
                        <a:ext uri="{FF2B5EF4-FFF2-40B4-BE49-F238E27FC236}">
                          <a16:creationId xmlns:a16="http://schemas.microsoft.com/office/drawing/2014/main" id="{A4D44A7F-2B0A-42E4-BE40-55DB09D70159}"/>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555" name="Freeform: Shape 554">
                      <a:extLst>
                        <a:ext uri="{FF2B5EF4-FFF2-40B4-BE49-F238E27FC236}">
                          <a16:creationId xmlns:a16="http://schemas.microsoft.com/office/drawing/2014/main" id="{C0447115-CEC4-4ABD-A1B1-66103362328D}"/>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556" name="Freeform: Shape 555">
                      <a:extLst>
                        <a:ext uri="{FF2B5EF4-FFF2-40B4-BE49-F238E27FC236}">
                          <a16:creationId xmlns:a16="http://schemas.microsoft.com/office/drawing/2014/main" id="{D52633F3-730F-4A12-8BD7-3EAE4E554260}"/>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557" name="Freeform: Shape 556">
                      <a:extLst>
                        <a:ext uri="{FF2B5EF4-FFF2-40B4-BE49-F238E27FC236}">
                          <a16:creationId xmlns:a16="http://schemas.microsoft.com/office/drawing/2014/main" id="{2FE4D9A4-4328-4ECC-B170-33B3BD0B914E}"/>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558" name="Freeform: Shape 557">
                      <a:extLst>
                        <a:ext uri="{FF2B5EF4-FFF2-40B4-BE49-F238E27FC236}">
                          <a16:creationId xmlns:a16="http://schemas.microsoft.com/office/drawing/2014/main" id="{9ACDC18C-4256-4163-AD47-DC12BE45BCE8}"/>
                        </a:ext>
                      </a:extLst>
                    </p:cNvPr>
                    <p:cNvSpPr/>
                    <p:nvPr/>
                  </p:nvSpPr>
                  <p:spPr>
                    <a:xfrm rot="3418820">
                      <a:off x="9755918" y="4712131"/>
                      <a:ext cx="78705" cy="197026"/>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a:effectLst/>
                  </p:spPr>
                  <p:txBody>
                    <a:bodyPr rtlCol="0" anchor="ctr"/>
                    <a:lstStyle/>
                    <a:p>
                      <a:endParaRPr lang="en-ID" dirty="0"/>
                    </a:p>
                  </p:txBody>
                </p:sp>
                <p:sp>
                  <p:nvSpPr>
                    <p:cNvPr id="559" name="Freeform: Shape 558">
                      <a:extLst>
                        <a:ext uri="{FF2B5EF4-FFF2-40B4-BE49-F238E27FC236}">
                          <a16:creationId xmlns:a16="http://schemas.microsoft.com/office/drawing/2014/main" id="{91146631-7858-4AFC-AE98-611568AE0DFD}"/>
                        </a:ext>
                      </a:extLst>
                    </p:cNvPr>
                    <p:cNvSpPr/>
                    <p:nvPr/>
                  </p:nvSpPr>
                  <p:spPr>
                    <a:xfrm>
                      <a:off x="9415681" y="3161322"/>
                      <a:ext cx="955153" cy="916396"/>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FF9900"/>
                    </a:solidFill>
                    <a:ln w="10822" cap="flat">
                      <a:noFill/>
                      <a:prstDash val="solid"/>
                      <a:miter/>
                    </a:ln>
                    <a:effectLst/>
                  </p:spPr>
                  <p:txBody>
                    <a:bodyPr rtlCol="0" anchor="ctr"/>
                    <a:lstStyle/>
                    <a:p>
                      <a:endParaRPr lang="en-ID" dirty="0"/>
                    </a:p>
                  </p:txBody>
                </p:sp>
                <p:sp>
                  <p:nvSpPr>
                    <p:cNvPr id="560" name="Freeform: Shape 559">
                      <a:extLst>
                        <a:ext uri="{FF2B5EF4-FFF2-40B4-BE49-F238E27FC236}">
                          <a16:creationId xmlns:a16="http://schemas.microsoft.com/office/drawing/2014/main" id="{06C18ABA-D2CB-4F66-95D3-44442CAA827F}"/>
                        </a:ext>
                      </a:extLst>
                    </p:cNvPr>
                    <p:cNvSpPr/>
                    <p:nvPr/>
                  </p:nvSpPr>
                  <p:spPr>
                    <a:xfrm rot="773866">
                      <a:off x="9552909" y="3368906"/>
                      <a:ext cx="796449"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a:effectLst/>
                  </p:spPr>
                  <p:txBody>
                    <a:bodyPr rtlCol="0" anchor="ctr"/>
                    <a:lstStyle/>
                    <a:p>
                      <a:endParaRPr lang="en-ID" dirty="0"/>
                    </a:p>
                  </p:txBody>
                </p:sp>
                <p:sp>
                  <p:nvSpPr>
                    <p:cNvPr id="561" name="Freeform: Shape 560">
                      <a:extLst>
                        <a:ext uri="{FF2B5EF4-FFF2-40B4-BE49-F238E27FC236}">
                          <a16:creationId xmlns:a16="http://schemas.microsoft.com/office/drawing/2014/main" id="{9DB7F806-C1D8-4BFB-8B27-36EE53595D41}"/>
                        </a:ext>
                      </a:extLst>
                    </p:cNvPr>
                    <p:cNvSpPr/>
                    <p:nvPr/>
                  </p:nvSpPr>
                  <p:spPr>
                    <a:xfrm>
                      <a:off x="10259315" y="3632558"/>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a:effectLst/>
                  </p:spPr>
                  <p:txBody>
                    <a:bodyPr rtlCol="0" anchor="ctr"/>
                    <a:lstStyle/>
                    <a:p>
                      <a:endParaRPr lang="en-ID" dirty="0"/>
                    </a:p>
                  </p:txBody>
                </p:sp>
                <p:sp>
                  <p:nvSpPr>
                    <p:cNvPr id="562" name="Freeform: Shape 561">
                      <a:extLst>
                        <a:ext uri="{FF2B5EF4-FFF2-40B4-BE49-F238E27FC236}">
                          <a16:creationId xmlns:a16="http://schemas.microsoft.com/office/drawing/2014/main" id="{76646DCD-A2FC-4568-BEDD-F630A5496D0E}"/>
                        </a:ext>
                      </a:extLst>
                    </p:cNvPr>
                    <p:cNvSpPr/>
                    <p:nvPr/>
                  </p:nvSpPr>
                  <p:spPr>
                    <a:xfrm>
                      <a:off x="10281717" y="3662559"/>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a:effectLst/>
                  </p:spPr>
                  <p:txBody>
                    <a:bodyPr rtlCol="0" anchor="ctr"/>
                    <a:lstStyle/>
                    <a:p>
                      <a:endParaRPr lang="en-ID" dirty="0"/>
                    </a:p>
                  </p:txBody>
                </p:sp>
                <p:sp>
                  <p:nvSpPr>
                    <p:cNvPr id="563" name="Freeform: Shape 562">
                      <a:extLst>
                        <a:ext uri="{FF2B5EF4-FFF2-40B4-BE49-F238E27FC236}">
                          <a16:creationId xmlns:a16="http://schemas.microsoft.com/office/drawing/2014/main" id="{069A9D28-9605-4525-AFF2-57DA39CC6396}"/>
                        </a:ext>
                      </a:extLst>
                    </p:cNvPr>
                    <p:cNvSpPr/>
                    <p:nvPr/>
                  </p:nvSpPr>
                  <p:spPr>
                    <a:xfrm>
                      <a:off x="10259001" y="368973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a:effectLst/>
                  </p:spPr>
                  <p:txBody>
                    <a:bodyPr rtlCol="0" anchor="ctr"/>
                    <a:lstStyle/>
                    <a:p>
                      <a:endParaRPr lang="en-ID" dirty="0"/>
                    </a:p>
                  </p:txBody>
                </p:sp>
                <p:sp>
                  <p:nvSpPr>
                    <p:cNvPr id="564" name="Freeform: Shape 563">
                      <a:extLst>
                        <a:ext uri="{FF2B5EF4-FFF2-40B4-BE49-F238E27FC236}">
                          <a16:creationId xmlns:a16="http://schemas.microsoft.com/office/drawing/2014/main" id="{06DEED31-2E81-4DCF-90A3-659DE49C779C}"/>
                        </a:ext>
                      </a:extLst>
                    </p:cNvPr>
                    <p:cNvSpPr/>
                    <p:nvPr/>
                  </p:nvSpPr>
                  <p:spPr>
                    <a:xfrm rot="20687369">
                      <a:off x="8834855" y="5000183"/>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a:effectLst/>
                  </p:spPr>
                  <p:txBody>
                    <a:bodyPr rtlCol="0" anchor="ctr"/>
                    <a:lstStyle/>
                    <a:p>
                      <a:endParaRPr lang="en-ID" dirty="0"/>
                    </a:p>
                  </p:txBody>
                </p:sp>
                <p:sp>
                  <p:nvSpPr>
                    <p:cNvPr id="565" name="Freeform: Shape 564">
                      <a:extLst>
                        <a:ext uri="{FF2B5EF4-FFF2-40B4-BE49-F238E27FC236}">
                          <a16:creationId xmlns:a16="http://schemas.microsoft.com/office/drawing/2014/main" id="{99647FCD-415B-4A89-9A51-1A753E3DF91C}"/>
                        </a:ext>
                      </a:extLst>
                    </p:cNvPr>
                    <p:cNvSpPr/>
                    <p:nvPr/>
                  </p:nvSpPr>
                  <p:spPr>
                    <a:xfrm rot="1952246">
                      <a:off x="10466346" y="5609435"/>
                      <a:ext cx="119002" cy="218169"/>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a:effectLst/>
                  </p:spPr>
                  <p:txBody>
                    <a:bodyPr rtlCol="0" anchor="ctr"/>
                    <a:lstStyle/>
                    <a:p>
                      <a:endParaRPr lang="en-ID" dirty="0"/>
                    </a:p>
                  </p:txBody>
                </p:sp>
                <p:sp>
                  <p:nvSpPr>
                    <p:cNvPr id="566" name="Freeform: Shape 565">
                      <a:extLst>
                        <a:ext uri="{FF2B5EF4-FFF2-40B4-BE49-F238E27FC236}">
                          <a16:creationId xmlns:a16="http://schemas.microsoft.com/office/drawing/2014/main" id="{A2A08341-D899-477D-A7C5-A7CD574A165E}"/>
                        </a:ext>
                      </a:extLst>
                    </p:cNvPr>
                    <p:cNvSpPr/>
                    <p:nvPr/>
                  </p:nvSpPr>
                  <p:spPr>
                    <a:xfrm rot="2116161">
                      <a:off x="10275569" y="4921285"/>
                      <a:ext cx="466851" cy="654504"/>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a:effectLst/>
                  </p:spPr>
                  <p:txBody>
                    <a:bodyPr rtlCol="0" anchor="ctr"/>
                    <a:lstStyle/>
                    <a:p>
                      <a:endParaRPr lang="en-ID" dirty="0"/>
                    </a:p>
                  </p:txBody>
                </p:sp>
                <p:sp>
                  <p:nvSpPr>
                    <p:cNvPr id="567" name="Freeform: Shape 566">
                      <a:extLst>
                        <a:ext uri="{FF2B5EF4-FFF2-40B4-BE49-F238E27FC236}">
                          <a16:creationId xmlns:a16="http://schemas.microsoft.com/office/drawing/2014/main" id="{F3691362-6828-493C-B33F-A992E407B2C5}"/>
                        </a:ext>
                      </a:extLst>
                    </p:cNvPr>
                    <p:cNvSpPr/>
                    <p:nvPr/>
                  </p:nvSpPr>
                  <p:spPr>
                    <a:xfrm rot="2898678">
                      <a:off x="10107109" y="4598673"/>
                      <a:ext cx="629639" cy="370003"/>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a:effectLst/>
                  </p:spPr>
                  <p:txBody>
                    <a:bodyPr rtlCol="0" anchor="ctr"/>
                    <a:lstStyle/>
                    <a:p>
                      <a:endParaRPr lang="en-ID" dirty="0"/>
                    </a:p>
                  </p:txBody>
                </p:sp>
                <p:sp>
                  <p:nvSpPr>
                    <p:cNvPr id="568" name="Freeform: Shape 567">
                      <a:extLst>
                        <a:ext uri="{FF2B5EF4-FFF2-40B4-BE49-F238E27FC236}">
                          <a16:creationId xmlns:a16="http://schemas.microsoft.com/office/drawing/2014/main" id="{20967A0D-464E-422A-B2EC-2DA0A8D1A5EF}"/>
                        </a:ext>
                      </a:extLst>
                    </p:cNvPr>
                    <p:cNvSpPr/>
                    <p:nvPr/>
                  </p:nvSpPr>
                  <p:spPr>
                    <a:xfrm rot="3239268">
                      <a:off x="10510662" y="4934288"/>
                      <a:ext cx="93811" cy="184766"/>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a:effectLst/>
                  </p:spPr>
                  <p:txBody>
                    <a:bodyPr rtlCol="0" anchor="ctr"/>
                    <a:lstStyle/>
                    <a:p>
                      <a:endParaRPr lang="en-ID" dirty="0"/>
                    </a:p>
                  </p:txBody>
                </p:sp>
                <p:sp>
                  <p:nvSpPr>
                    <p:cNvPr id="569" name="Freeform: Shape 568">
                      <a:extLst>
                        <a:ext uri="{FF2B5EF4-FFF2-40B4-BE49-F238E27FC236}">
                          <a16:creationId xmlns:a16="http://schemas.microsoft.com/office/drawing/2014/main" id="{D6F15941-17AD-4D5E-B926-340F015EBFF2}"/>
                        </a:ext>
                      </a:extLst>
                    </p:cNvPr>
                    <p:cNvSpPr/>
                    <p:nvPr/>
                  </p:nvSpPr>
                  <p:spPr>
                    <a:xfrm rot="20509208">
                      <a:off x="9002149" y="4838049"/>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a:effectLst/>
                  </p:spPr>
                  <p:txBody>
                    <a:bodyPr rtlCol="0" anchor="ctr"/>
                    <a:lstStyle/>
                    <a:p>
                      <a:endParaRPr lang="en-ID" dirty="0"/>
                    </a:p>
                  </p:txBody>
                </p:sp>
                <p:sp>
                  <p:nvSpPr>
                    <p:cNvPr id="570" name="Freeform: Shape 569">
                      <a:extLst>
                        <a:ext uri="{FF2B5EF4-FFF2-40B4-BE49-F238E27FC236}">
                          <a16:creationId xmlns:a16="http://schemas.microsoft.com/office/drawing/2014/main" id="{D57B2C5A-F241-4D4E-B604-2E6D036B40F3}"/>
                        </a:ext>
                      </a:extLst>
                    </p:cNvPr>
                    <p:cNvSpPr/>
                    <p:nvPr/>
                  </p:nvSpPr>
                  <p:spPr>
                    <a:xfrm rot="386200">
                      <a:off x="9843815" y="4666311"/>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a:effectLst/>
                  </p:spPr>
                  <p:txBody>
                    <a:bodyPr rtlCol="0" anchor="ctr"/>
                    <a:lstStyle/>
                    <a:p>
                      <a:endParaRPr lang="en-ID" dirty="0"/>
                    </a:p>
                  </p:txBody>
                </p:sp>
                <p:sp>
                  <p:nvSpPr>
                    <p:cNvPr id="571" name="Freeform: Shape 570">
                      <a:extLst>
                        <a:ext uri="{FF2B5EF4-FFF2-40B4-BE49-F238E27FC236}">
                          <a16:creationId xmlns:a16="http://schemas.microsoft.com/office/drawing/2014/main" id="{177E1CF2-CF7F-4876-BD9A-AAFBA6912F3C}"/>
                        </a:ext>
                      </a:extLst>
                    </p:cNvPr>
                    <p:cNvSpPr/>
                    <p:nvPr/>
                  </p:nvSpPr>
                  <p:spPr>
                    <a:xfrm rot="785237">
                      <a:off x="9519333" y="4713373"/>
                      <a:ext cx="219724"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a:effectLst/>
                  </p:spPr>
                  <p:txBody>
                    <a:bodyPr rtlCol="0" anchor="ctr"/>
                    <a:lstStyle/>
                    <a:p>
                      <a:endParaRPr lang="en-ID" dirty="0"/>
                    </a:p>
                  </p:txBody>
                </p:sp>
                <p:sp>
                  <p:nvSpPr>
                    <p:cNvPr id="572" name="Freeform: Shape 571">
                      <a:extLst>
                        <a:ext uri="{FF2B5EF4-FFF2-40B4-BE49-F238E27FC236}">
                          <a16:creationId xmlns:a16="http://schemas.microsoft.com/office/drawing/2014/main" id="{CA6A652D-2BBD-4EFE-A9B0-A335EBDB3350}"/>
                        </a:ext>
                      </a:extLst>
                    </p:cNvPr>
                    <p:cNvSpPr/>
                    <p:nvPr/>
                  </p:nvSpPr>
                  <p:spPr>
                    <a:xfrm rot="304584">
                      <a:off x="10127408" y="467108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a:effectLst/>
                  </p:spPr>
                  <p:txBody>
                    <a:bodyPr rtlCol="0" anchor="ctr"/>
                    <a:lstStyle/>
                    <a:p>
                      <a:endParaRPr lang="en-ID" dirty="0">
                        <a:solidFill>
                          <a:srgbClr val="0070C0"/>
                        </a:solidFill>
                      </a:endParaRPr>
                    </a:p>
                  </p:txBody>
                </p:sp>
              </p:grpSp>
              <p:pic>
                <p:nvPicPr>
                  <p:cNvPr id="512" name="Picture 511">
                    <a:extLst>
                      <a:ext uri="{FF2B5EF4-FFF2-40B4-BE49-F238E27FC236}">
                        <a16:creationId xmlns:a16="http://schemas.microsoft.com/office/drawing/2014/main" id="{151B5E6B-EC6E-4E02-94DF-41742874296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9307392" y="3745739"/>
                    <a:ext cx="131224" cy="133173"/>
                  </a:xfrm>
                  <a:prstGeom prst="rect">
                    <a:avLst/>
                  </a:prstGeom>
                  <a:ln>
                    <a:noFill/>
                  </a:ln>
                  <a:effectLst/>
                </p:spPr>
              </p:pic>
            </p:grpSp>
            <p:pic>
              <p:nvPicPr>
                <p:cNvPr id="510" name="Picture 2" descr="L'insigne des Scouts de France">
                  <a:extLst>
                    <a:ext uri="{FF2B5EF4-FFF2-40B4-BE49-F238E27FC236}">
                      <a16:creationId xmlns:a16="http://schemas.microsoft.com/office/drawing/2014/main" id="{5B3C36A1-D92A-4C82-B8D9-F56B166F81C9}"/>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a:off x="9092306" y="3289381"/>
                  <a:ext cx="125891" cy="78052"/>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grpSp>
        <p:sp>
          <p:nvSpPr>
            <p:cNvPr id="506" name="Freeform: Shape 505">
              <a:extLst>
                <a:ext uri="{FF2B5EF4-FFF2-40B4-BE49-F238E27FC236}">
                  <a16:creationId xmlns:a16="http://schemas.microsoft.com/office/drawing/2014/main" id="{D0569B89-A468-4444-BD67-459446A7CD83}"/>
                </a:ext>
              </a:extLst>
            </p:cNvPr>
            <p:cNvSpPr/>
            <p:nvPr/>
          </p:nvSpPr>
          <p:spPr>
            <a:xfrm rot="20973479" flipH="1">
              <a:off x="1244585" y="871184"/>
              <a:ext cx="308966" cy="421316"/>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grpSp>
      <p:pic>
        <p:nvPicPr>
          <p:cNvPr id="6150" name="Picture 6" descr="250 ليفر 2006-2018, لبنان - السعر - uCoin.net">
            <a:extLst>
              <a:ext uri="{FF2B5EF4-FFF2-40B4-BE49-F238E27FC236}">
                <a16:creationId xmlns:a16="http://schemas.microsoft.com/office/drawing/2014/main" id="{7F19780A-3553-42C0-8B87-BEEE8C782278}"/>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2833" b="97167" l="667" r="98167">
                        <a14:foregroundMark x1="33833" y1="21500" x2="13333" y2="31000"/>
                        <a14:foregroundMark x1="13333" y1="31000" x2="11167" y2="39500"/>
                        <a14:foregroundMark x1="11167" y1="39500" x2="21833" y2="84667"/>
                        <a14:foregroundMark x1="21833" y1="84667" x2="32167" y2="80667"/>
                        <a14:foregroundMark x1="32167" y1="80667" x2="66000" y2="77667"/>
                        <a14:foregroundMark x1="66000" y1="77667" x2="70500" y2="50333"/>
                        <a14:foregroundMark x1="70500" y1="50333" x2="59333" y2="19833"/>
                        <a14:foregroundMark x1="59333" y1="19833" x2="51667" y2="16667"/>
                        <a14:foregroundMark x1="51667" y1="16667" x2="40500" y2="17667"/>
                        <a14:foregroundMark x1="40500" y1="17667" x2="35167" y2="22167"/>
                        <a14:foregroundMark x1="35333" y1="8167" x2="28167" y2="13833"/>
                        <a14:foregroundMark x1="28167" y1="13833" x2="5667" y2="64833"/>
                        <a14:foregroundMark x1="5667" y1="64833" x2="24167" y2="75000"/>
                        <a14:foregroundMark x1="24167" y1="75000" x2="29667" y2="97000"/>
                        <a14:foregroundMark x1="29667" y1="97000" x2="46667" y2="90167"/>
                        <a14:foregroundMark x1="46667" y1="90167" x2="53833" y2="95000"/>
                        <a14:foregroundMark x1="53833" y1="95000" x2="83500" y2="49667"/>
                        <a14:foregroundMark x1="76833" y1="22000" x2="49500" y2="7833"/>
                        <a14:foregroundMark x1="49500" y1="7833" x2="30333" y2="5500"/>
                        <a14:foregroundMark x1="30333" y1="5500" x2="15333" y2="15167"/>
                        <a14:foregroundMark x1="15333" y1="15167" x2="4833" y2="30667"/>
                        <a14:foregroundMark x1="4833" y1="30667" x2="333" y2="60000"/>
                        <a14:foregroundMark x1="333" y1="60000" x2="10500" y2="75167"/>
                        <a14:foregroundMark x1="10500" y1="75167" x2="11500" y2="83667"/>
                        <a14:foregroundMark x1="11500" y1="83667" x2="30000" y2="90333"/>
                        <a14:foregroundMark x1="30000" y1="90333" x2="37167" y2="94667"/>
                        <a14:foregroundMark x1="37167" y1="94667" x2="45667" y2="96667"/>
                        <a14:foregroundMark x1="45667" y1="96667" x2="79833" y2="90500"/>
                        <a14:foregroundMark x1="79833" y1="90500" x2="87833" y2="84500"/>
                        <a14:foregroundMark x1="87833" y1="84500" x2="92167" y2="65000"/>
                        <a14:foregroundMark x1="92167" y1="65000" x2="90667" y2="53000"/>
                        <a14:foregroundMark x1="90667" y1="53000" x2="93667" y2="40667"/>
                        <a14:foregroundMark x1="93667" y1="40667" x2="90333" y2="31000"/>
                        <a14:foregroundMark x1="90333" y1="31000" x2="84167" y2="24833"/>
                        <a14:foregroundMark x1="84167" y1="24833" x2="66833" y2="15333"/>
                        <a14:foregroundMark x1="66833" y1="15333" x2="52833" y2="5167"/>
                        <a14:foregroundMark x1="52833" y1="5167" x2="52167" y2="5000"/>
                        <a14:foregroundMark x1="70667" y1="6500" x2="86500" y2="17167"/>
                        <a14:foregroundMark x1="86500" y1="17167" x2="98333" y2="42500"/>
                        <a14:foregroundMark x1="98333" y1="42500" x2="92833" y2="77333"/>
                        <a14:foregroundMark x1="83333" y1="14167" x2="58833" y2="1500"/>
                        <a14:foregroundMark x1="58833" y1="1500" x2="30833" y2="4667"/>
                        <a14:foregroundMark x1="30833" y1="4667" x2="29667" y2="5667"/>
                        <a14:foregroundMark x1="5000" y1="28833" x2="1667" y2="48167"/>
                        <a14:foregroundMark x1="1667" y1="48167" x2="7167" y2="74333"/>
                        <a14:foregroundMark x1="7167" y1="74333" x2="11333" y2="78833"/>
                        <a14:foregroundMark x1="2333" y1="37833" x2="833" y2="59500"/>
                        <a14:foregroundMark x1="833" y1="59500" x2="6000" y2="67833"/>
                        <a14:foregroundMark x1="63833" y1="96333" x2="38667" y2="97333"/>
                        <a14:foregroundMark x1="57000" y1="1667" x2="39000" y2="2833"/>
                        <a14:foregroundMark x1="39000" y1="2833" x2="38667"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5293152" y="4928075"/>
            <a:ext cx="265405" cy="2654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58CA3E-AE20-47E7-96CB-52B79EE1BD0F}"/>
              </a:ext>
            </a:extLst>
          </p:cNvPr>
          <p:cNvSpPr txBox="1"/>
          <p:nvPr/>
        </p:nvSpPr>
        <p:spPr>
          <a:xfrm>
            <a:off x="7273986" y="1617510"/>
            <a:ext cx="4811997" cy="3785652"/>
          </a:xfrm>
          <a:prstGeom prst="rect">
            <a:avLst/>
          </a:prstGeom>
          <a:noFill/>
        </p:spPr>
        <p:txBody>
          <a:bodyPr wrap="square" rtlCol="0">
            <a:spAutoFit/>
          </a:bodyPr>
          <a:lstStyle/>
          <a:p>
            <a:r>
              <a:rPr lang="en-US" sz="2400" dirty="0">
                <a:latin typeface="Berlin Sans FB Demi" panose="020E0802020502020306" pitchFamily="34" charset="0"/>
              </a:rPr>
              <a:t>After two days of hard work our camp has unfortunately came to  an end. After we returned to our main location in “</a:t>
            </a:r>
            <a:r>
              <a:rPr lang="en-US" sz="2400" dirty="0" err="1">
                <a:latin typeface="Berlin Sans FB Demi" panose="020E0802020502020306" pitchFamily="34" charset="0"/>
              </a:rPr>
              <a:t>Naccach</a:t>
            </a:r>
            <a:r>
              <a:rPr lang="en-US" sz="2400" dirty="0">
                <a:latin typeface="Berlin Sans FB Demi" panose="020E0802020502020306" pitchFamily="34" charset="0"/>
              </a:rPr>
              <a:t>”, we cracked eggs occasionally for Easter, and did a small workshop with 250 coins as a memory for the camp. And their we returned home, with memorable and valuable memories. </a:t>
            </a:r>
          </a:p>
        </p:txBody>
      </p:sp>
      <p:sp>
        <p:nvSpPr>
          <p:cNvPr id="573" name="Callout: Line 572">
            <a:extLst>
              <a:ext uri="{FF2B5EF4-FFF2-40B4-BE49-F238E27FC236}">
                <a16:creationId xmlns:a16="http://schemas.microsoft.com/office/drawing/2014/main" id="{A70903A1-4158-4DE5-891E-A288DD2D5503}"/>
              </a:ext>
            </a:extLst>
          </p:cNvPr>
          <p:cNvSpPr/>
          <p:nvPr/>
        </p:nvSpPr>
        <p:spPr>
          <a:xfrm>
            <a:off x="4782012" y="2373192"/>
            <a:ext cx="1287683" cy="428170"/>
          </a:xfrm>
          <a:prstGeom prst="borderCallout1">
            <a:avLst>
              <a:gd name="adj1" fmla="val 18750"/>
              <a:gd name="adj2" fmla="val -8333"/>
              <a:gd name="adj3" fmla="val 87740"/>
              <a:gd name="adj4" fmla="val -5274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 Kelvin</a:t>
            </a:r>
          </a:p>
        </p:txBody>
      </p:sp>
    </p:spTree>
    <p:extLst>
      <p:ext uri="{BB962C8B-B14F-4D97-AF65-F5344CB8AC3E}">
        <p14:creationId xmlns:p14="http://schemas.microsoft.com/office/powerpoint/2010/main" val="218451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loud 1026">
            <a:extLst>
              <a:ext uri="{FF2B5EF4-FFF2-40B4-BE49-F238E27FC236}">
                <a16:creationId xmlns:a16="http://schemas.microsoft.com/office/drawing/2014/main" id="{D5D29351-8A2D-4B08-ACBC-320C77151DF3}"/>
              </a:ext>
            </a:extLst>
          </p:cNvPr>
          <p:cNvSpPr/>
          <p:nvPr/>
        </p:nvSpPr>
        <p:spPr>
          <a:xfrm>
            <a:off x="3498574" y="1364974"/>
            <a:ext cx="5711687" cy="3949148"/>
          </a:xfrm>
          <a:prstGeom prst="cloud">
            <a:avLst/>
          </a:prstGeom>
          <a:solidFill>
            <a:schemeClr val="tx2">
              <a:lumMod val="90000"/>
              <a:lumOff val="10000"/>
            </a:schemeClr>
          </a:solidFill>
          <a:ln>
            <a:noFill/>
          </a:ln>
          <a:effectLst>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Front"/>
            <a:lightRig rig="glow" dir="t">
              <a:rot lat="0" lon="0" rev="14100000"/>
            </a:lightRig>
          </a:scene3d>
          <a:sp3d prstMaterial="softEdge">
            <a:bevelT w="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ooper Std Black" panose="0208090304030B020404" pitchFamily="18" charset="0"/>
              </a:rPr>
              <a:t>Badge</a:t>
            </a:r>
          </a:p>
          <a:p>
            <a:pPr algn="ctr"/>
            <a:r>
              <a:rPr lang="en-US" sz="5400" dirty="0">
                <a:latin typeface="Cooper Std Black" panose="0208090304030B020404" pitchFamily="18" charset="0"/>
              </a:rPr>
              <a:t>Reporter</a:t>
            </a:r>
          </a:p>
        </p:txBody>
      </p:sp>
    </p:spTree>
    <p:extLst>
      <p:ext uri="{BB962C8B-B14F-4D97-AF65-F5344CB8AC3E}">
        <p14:creationId xmlns:p14="http://schemas.microsoft.com/office/powerpoint/2010/main" val="97838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B348249-8FA0-4D0B-BAA0-A6748C2CEF8B}"/>
              </a:ext>
            </a:extLst>
          </p:cNvPr>
          <p:cNvSpPr/>
          <p:nvPr/>
        </p:nvSpPr>
        <p:spPr>
          <a:xfrm>
            <a:off x="0" y="0"/>
            <a:ext cx="5669944" cy="6878238"/>
          </a:xfrm>
          <a:custGeom>
            <a:avLst/>
            <a:gdLst>
              <a:gd name="connsiteX0" fmla="*/ 0 w 5669944"/>
              <a:gd name="connsiteY0" fmla="*/ 0 h 6878238"/>
              <a:gd name="connsiteX1" fmla="*/ 1145759 w 5669944"/>
              <a:gd name="connsiteY1" fmla="*/ 0 h 6878238"/>
              <a:gd name="connsiteX2" fmla="*/ 1607768 w 5669944"/>
              <a:gd name="connsiteY2" fmla="*/ 205211 h 6878238"/>
              <a:gd name="connsiteX3" fmla="*/ 2699656 w 5669944"/>
              <a:gd name="connsiteY3" fmla="*/ 929706 h 6878238"/>
              <a:gd name="connsiteX4" fmla="*/ 3135085 w 5669944"/>
              <a:gd name="connsiteY4" fmla="*/ 3585820 h 6878238"/>
              <a:gd name="connsiteX5" fmla="*/ 5021942 w 5669944"/>
              <a:gd name="connsiteY5" fmla="*/ 4732449 h 6878238"/>
              <a:gd name="connsiteX6" fmla="*/ 5650161 w 5669944"/>
              <a:gd name="connsiteY6" fmla="*/ 6663797 h 6878238"/>
              <a:gd name="connsiteX7" fmla="*/ 5669944 w 5669944"/>
              <a:gd name="connsiteY7" fmla="*/ 6878238 h 6878238"/>
              <a:gd name="connsiteX8" fmla="*/ 0 w 5669944"/>
              <a:gd name="connsiteY8" fmla="*/ 6878238 h 6878238"/>
              <a:gd name="connsiteX0" fmla="*/ 0 w 5669944"/>
              <a:gd name="connsiteY0" fmla="*/ 0 h 6878238"/>
              <a:gd name="connsiteX1" fmla="*/ 1145759 w 5669944"/>
              <a:gd name="connsiteY1" fmla="*/ 0 h 6878238"/>
              <a:gd name="connsiteX2" fmla="*/ 2699656 w 5669944"/>
              <a:gd name="connsiteY2" fmla="*/ 9297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393371 w 5669944"/>
              <a:gd name="connsiteY2" fmla="*/ 15393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393371 w 5669944"/>
              <a:gd name="connsiteY2" fmla="*/ 15393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236685 w 5669944"/>
              <a:gd name="connsiteY3" fmla="*/ 3600334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944" h="6878238">
                <a:moveTo>
                  <a:pt x="0" y="0"/>
                </a:moveTo>
                <a:lnTo>
                  <a:pt x="1145759" y="0"/>
                </a:lnTo>
                <a:cubicBezTo>
                  <a:pt x="1377987" y="256551"/>
                  <a:pt x="1291626" y="997307"/>
                  <a:pt x="1640114" y="1597363"/>
                </a:cubicBezTo>
                <a:cubicBezTo>
                  <a:pt x="1988602" y="2197419"/>
                  <a:pt x="2673047" y="3077820"/>
                  <a:pt x="3236685" y="3600334"/>
                </a:cubicBezTo>
                <a:cubicBezTo>
                  <a:pt x="3800323" y="4122848"/>
                  <a:pt x="4619696" y="4221872"/>
                  <a:pt x="5021942" y="4732449"/>
                </a:cubicBezTo>
                <a:cubicBezTo>
                  <a:pt x="5424188" y="5243026"/>
                  <a:pt x="5557383" y="5955817"/>
                  <a:pt x="5650161" y="6663797"/>
                </a:cubicBezTo>
                <a:lnTo>
                  <a:pt x="5669944" y="6878238"/>
                </a:lnTo>
                <a:lnTo>
                  <a:pt x="0" y="6878238"/>
                </a:lnTo>
                <a:lnTo>
                  <a:pt x="0" y="0"/>
                </a:lnTo>
                <a:close/>
              </a:path>
            </a:pathLst>
          </a:custGeom>
          <a:solidFill>
            <a:schemeClr val="accent4">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0" y="6042034"/>
            <a:ext cx="12177468" cy="815965"/>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grpSp>
        <p:nvGrpSpPr>
          <p:cNvPr id="491" name="Group 490">
            <a:extLst>
              <a:ext uri="{FF2B5EF4-FFF2-40B4-BE49-F238E27FC236}">
                <a16:creationId xmlns:a16="http://schemas.microsoft.com/office/drawing/2014/main" id="{DDBA872E-CD2D-4C5B-9760-B31AD46EE32E}"/>
              </a:ext>
            </a:extLst>
          </p:cNvPr>
          <p:cNvGrpSpPr/>
          <p:nvPr/>
        </p:nvGrpSpPr>
        <p:grpSpPr>
          <a:xfrm flipH="1">
            <a:off x="128797" y="3650753"/>
            <a:ext cx="5541147" cy="3091530"/>
            <a:chOff x="115637" y="3637697"/>
            <a:chExt cx="5541147" cy="3091530"/>
          </a:xfrm>
        </p:grpSpPr>
        <p:grpSp>
          <p:nvGrpSpPr>
            <p:cNvPr id="492" name="Group 491">
              <a:extLst>
                <a:ext uri="{FF2B5EF4-FFF2-40B4-BE49-F238E27FC236}">
                  <a16:creationId xmlns:a16="http://schemas.microsoft.com/office/drawing/2014/main" id="{CD6F4FCC-7CC5-4AE5-B280-83128B6F9C9A}"/>
                </a:ext>
              </a:extLst>
            </p:cNvPr>
            <p:cNvGrpSpPr/>
            <p:nvPr/>
          </p:nvGrpSpPr>
          <p:grpSpPr>
            <a:xfrm>
              <a:off x="115637" y="3637697"/>
              <a:ext cx="5541147" cy="3091530"/>
              <a:chOff x="134310" y="2672533"/>
              <a:chExt cx="7270025" cy="4056109"/>
            </a:xfrm>
          </p:grpSpPr>
          <p:grpSp>
            <p:nvGrpSpPr>
              <p:cNvPr id="494" name="Group 493">
                <a:extLst>
                  <a:ext uri="{FF2B5EF4-FFF2-40B4-BE49-F238E27FC236}">
                    <a16:creationId xmlns:a16="http://schemas.microsoft.com/office/drawing/2014/main" id="{03D0085D-D122-4ACE-B819-C36A531E5049}"/>
                  </a:ext>
                </a:extLst>
              </p:cNvPr>
              <p:cNvGrpSpPr/>
              <p:nvPr/>
            </p:nvGrpSpPr>
            <p:grpSpPr>
              <a:xfrm rot="21049674">
                <a:off x="5146356" y="4762923"/>
                <a:ext cx="2257979" cy="1454540"/>
                <a:chOff x="1947728" y="5204957"/>
                <a:chExt cx="3418589" cy="2202179"/>
              </a:xfrm>
            </p:grpSpPr>
            <p:sp>
              <p:nvSpPr>
                <p:cNvPr id="727" name="Freeform 96">
                  <a:extLst>
                    <a:ext uri="{FF2B5EF4-FFF2-40B4-BE49-F238E27FC236}">
                      <a16:creationId xmlns:a16="http://schemas.microsoft.com/office/drawing/2014/main" id="{D805C414-785E-4D21-86AD-F281480E8661}"/>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8" name="Freeform 97">
                  <a:extLst>
                    <a:ext uri="{FF2B5EF4-FFF2-40B4-BE49-F238E27FC236}">
                      <a16:creationId xmlns:a16="http://schemas.microsoft.com/office/drawing/2014/main" id="{85C70388-2190-4F0F-8C1B-F39A225EB361}"/>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9" name="Freeform: Shape 728">
                  <a:extLst>
                    <a:ext uri="{FF2B5EF4-FFF2-40B4-BE49-F238E27FC236}">
                      <a16:creationId xmlns:a16="http://schemas.microsoft.com/office/drawing/2014/main" id="{7F49D4F8-BEBA-488A-A2EC-08F39FA18EE5}"/>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730" name="Freeform: Shape 729">
                  <a:extLst>
                    <a:ext uri="{FF2B5EF4-FFF2-40B4-BE49-F238E27FC236}">
                      <a16:creationId xmlns:a16="http://schemas.microsoft.com/office/drawing/2014/main" id="{0C5AFFC3-78D4-44F8-B322-7BFE3DF3D96A}"/>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495" name="Group 494">
                <a:extLst>
                  <a:ext uri="{FF2B5EF4-FFF2-40B4-BE49-F238E27FC236}">
                    <a16:creationId xmlns:a16="http://schemas.microsoft.com/office/drawing/2014/main" id="{12DF0721-6037-476A-8598-8FD4505495E6}"/>
                  </a:ext>
                </a:extLst>
              </p:cNvPr>
              <p:cNvGrpSpPr/>
              <p:nvPr/>
            </p:nvGrpSpPr>
            <p:grpSpPr>
              <a:xfrm>
                <a:off x="134310" y="5175606"/>
                <a:ext cx="7249217" cy="1499638"/>
                <a:chOff x="9536346" y="2994956"/>
                <a:chExt cx="8521468" cy="1762829"/>
              </a:xfrm>
            </p:grpSpPr>
            <p:sp>
              <p:nvSpPr>
                <p:cNvPr id="677" name="Freeform 63">
                  <a:extLst>
                    <a:ext uri="{FF2B5EF4-FFF2-40B4-BE49-F238E27FC236}">
                      <a16:creationId xmlns:a16="http://schemas.microsoft.com/office/drawing/2014/main" id="{6CB710C9-9520-410D-AE63-1BEB04C9AC91}"/>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3" name="Freeform 70">
                  <a:extLst>
                    <a:ext uri="{FF2B5EF4-FFF2-40B4-BE49-F238E27FC236}">
                      <a16:creationId xmlns:a16="http://schemas.microsoft.com/office/drawing/2014/main" id="{02FC0F8A-F0EB-4E33-B452-4FAB16E263CC}"/>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4" name="Freeform 71">
                  <a:extLst>
                    <a:ext uri="{FF2B5EF4-FFF2-40B4-BE49-F238E27FC236}">
                      <a16:creationId xmlns:a16="http://schemas.microsoft.com/office/drawing/2014/main" id="{61F26EA6-7535-4100-A0DB-1DA2737FDF40}"/>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5" name="Freeform 72">
                  <a:extLst>
                    <a:ext uri="{FF2B5EF4-FFF2-40B4-BE49-F238E27FC236}">
                      <a16:creationId xmlns:a16="http://schemas.microsoft.com/office/drawing/2014/main" id="{D7617BB0-13AE-4795-81FC-3DB1F7CBDC4F}"/>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6" name="Freeform 73">
                  <a:extLst>
                    <a:ext uri="{FF2B5EF4-FFF2-40B4-BE49-F238E27FC236}">
                      <a16:creationId xmlns:a16="http://schemas.microsoft.com/office/drawing/2014/main" id="{0610CF23-3401-4E34-8080-9F571476840E}"/>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7" name="Freeform 74">
                  <a:extLst>
                    <a:ext uri="{FF2B5EF4-FFF2-40B4-BE49-F238E27FC236}">
                      <a16:creationId xmlns:a16="http://schemas.microsoft.com/office/drawing/2014/main" id="{688F271C-0336-4253-A20B-4AAEA14FA0B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8" name="Freeform 75">
                  <a:extLst>
                    <a:ext uri="{FF2B5EF4-FFF2-40B4-BE49-F238E27FC236}">
                      <a16:creationId xmlns:a16="http://schemas.microsoft.com/office/drawing/2014/main" id="{277D1E5C-CCB7-461F-9C23-CA1EF88B8EC0}"/>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9" name="Freeform 76">
                  <a:extLst>
                    <a:ext uri="{FF2B5EF4-FFF2-40B4-BE49-F238E27FC236}">
                      <a16:creationId xmlns:a16="http://schemas.microsoft.com/office/drawing/2014/main" id="{BB08A9BB-881F-4CB1-A72C-FDDC2B9E84D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0" name="Freeform 77">
                  <a:extLst>
                    <a:ext uri="{FF2B5EF4-FFF2-40B4-BE49-F238E27FC236}">
                      <a16:creationId xmlns:a16="http://schemas.microsoft.com/office/drawing/2014/main" id="{939995B9-73A8-4EDC-85C8-793C4991D19B}"/>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1" name="Freeform 78">
                  <a:extLst>
                    <a:ext uri="{FF2B5EF4-FFF2-40B4-BE49-F238E27FC236}">
                      <a16:creationId xmlns:a16="http://schemas.microsoft.com/office/drawing/2014/main" id="{14ECE159-F290-4B5B-8B50-7DE274AF5B0D}"/>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2" name="Freeform 79">
                  <a:extLst>
                    <a:ext uri="{FF2B5EF4-FFF2-40B4-BE49-F238E27FC236}">
                      <a16:creationId xmlns:a16="http://schemas.microsoft.com/office/drawing/2014/main" id="{7D062DAE-F25F-455D-AED5-998535868681}"/>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3" name="Freeform 80">
                  <a:extLst>
                    <a:ext uri="{FF2B5EF4-FFF2-40B4-BE49-F238E27FC236}">
                      <a16:creationId xmlns:a16="http://schemas.microsoft.com/office/drawing/2014/main" id="{DE1F10CF-CCB0-4862-893C-285D08EB4464}"/>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4" name="Freeform 81">
                  <a:extLst>
                    <a:ext uri="{FF2B5EF4-FFF2-40B4-BE49-F238E27FC236}">
                      <a16:creationId xmlns:a16="http://schemas.microsoft.com/office/drawing/2014/main" id="{22A32321-33DB-4CF1-A238-7E09DFEB5F7E}"/>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5" name="Freeform 82">
                  <a:extLst>
                    <a:ext uri="{FF2B5EF4-FFF2-40B4-BE49-F238E27FC236}">
                      <a16:creationId xmlns:a16="http://schemas.microsoft.com/office/drawing/2014/main" id="{614BD62F-88C8-4D89-9D77-C475D7B4AAC1}"/>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6" name="Freeform 83">
                  <a:extLst>
                    <a:ext uri="{FF2B5EF4-FFF2-40B4-BE49-F238E27FC236}">
                      <a16:creationId xmlns:a16="http://schemas.microsoft.com/office/drawing/2014/main" id="{7FA1CE42-23A3-4747-9AFE-E1F199EFABFA}"/>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7" name="Freeform 84">
                  <a:extLst>
                    <a:ext uri="{FF2B5EF4-FFF2-40B4-BE49-F238E27FC236}">
                      <a16:creationId xmlns:a16="http://schemas.microsoft.com/office/drawing/2014/main" id="{FBBEA3EB-79D7-4E9E-A946-D471AF72DB41}"/>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8" name="Freeform 85">
                  <a:extLst>
                    <a:ext uri="{FF2B5EF4-FFF2-40B4-BE49-F238E27FC236}">
                      <a16:creationId xmlns:a16="http://schemas.microsoft.com/office/drawing/2014/main" id="{2C7F598E-0302-4FDC-8201-FA87B6C92772}"/>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09" name="Oval 96">
                  <a:extLst>
                    <a:ext uri="{FF2B5EF4-FFF2-40B4-BE49-F238E27FC236}">
                      <a16:creationId xmlns:a16="http://schemas.microsoft.com/office/drawing/2014/main" id="{A5C556B1-664A-429A-8777-B28645F0889D}"/>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0" name="Freeform 97">
                  <a:extLst>
                    <a:ext uri="{FF2B5EF4-FFF2-40B4-BE49-F238E27FC236}">
                      <a16:creationId xmlns:a16="http://schemas.microsoft.com/office/drawing/2014/main" id="{0D7ACC08-53D4-41D4-9A92-16C215B91CE7}"/>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4" name="Freeform 101">
                  <a:extLst>
                    <a:ext uri="{FF2B5EF4-FFF2-40B4-BE49-F238E27FC236}">
                      <a16:creationId xmlns:a16="http://schemas.microsoft.com/office/drawing/2014/main" id="{FD7733F0-3F5E-45B3-81F9-825F49C41591}"/>
                    </a:ext>
                  </a:extLst>
                </p:cNvPr>
                <p:cNvSpPr>
                  <a:spLocks/>
                </p:cNvSpPr>
                <p:nvPr/>
              </p:nvSpPr>
              <p:spPr bwMode="auto">
                <a:xfrm>
                  <a:off x="14633576" y="3571922"/>
                  <a:ext cx="3424238" cy="1185863"/>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5" name="Freeform 102">
                  <a:extLst>
                    <a:ext uri="{FF2B5EF4-FFF2-40B4-BE49-F238E27FC236}">
                      <a16:creationId xmlns:a16="http://schemas.microsoft.com/office/drawing/2014/main" id="{AA7E927F-AF6B-4FFD-8EC7-6E8780B7A05A}"/>
                    </a:ext>
                  </a:extLst>
                </p:cNvPr>
                <p:cNvSpPr>
                  <a:spLocks/>
                </p:cNvSpPr>
                <p:nvPr/>
              </p:nvSpPr>
              <p:spPr bwMode="auto">
                <a:xfrm>
                  <a:off x="14789151" y="3957684"/>
                  <a:ext cx="3135313"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6" name="Freeform 103">
                  <a:extLst>
                    <a:ext uri="{FF2B5EF4-FFF2-40B4-BE49-F238E27FC236}">
                      <a16:creationId xmlns:a16="http://schemas.microsoft.com/office/drawing/2014/main" id="{E10472BD-FE70-4607-A6D4-EF8262130C40}"/>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7" name="Freeform 104">
                  <a:extLst>
                    <a:ext uri="{FF2B5EF4-FFF2-40B4-BE49-F238E27FC236}">
                      <a16:creationId xmlns:a16="http://schemas.microsoft.com/office/drawing/2014/main" id="{2A844544-CE16-4A19-B9C7-A4DA6697C1E7}"/>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8" name="Freeform 105">
                  <a:extLst>
                    <a:ext uri="{FF2B5EF4-FFF2-40B4-BE49-F238E27FC236}">
                      <a16:creationId xmlns:a16="http://schemas.microsoft.com/office/drawing/2014/main" id="{042BD920-85E2-4D63-B984-8F6AFE1D3C00}"/>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9" name="Freeform 106">
                  <a:extLst>
                    <a:ext uri="{FF2B5EF4-FFF2-40B4-BE49-F238E27FC236}">
                      <a16:creationId xmlns:a16="http://schemas.microsoft.com/office/drawing/2014/main" id="{8FAB17FB-EB4E-4F0E-8E29-0BFBB9543C7B}"/>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2" name="Freeform 109">
                  <a:extLst>
                    <a:ext uri="{FF2B5EF4-FFF2-40B4-BE49-F238E27FC236}">
                      <a16:creationId xmlns:a16="http://schemas.microsoft.com/office/drawing/2014/main" id="{A922895A-109D-43BC-B206-07A1BEAAC7D8}"/>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3" name="Freeform 110">
                  <a:extLst>
                    <a:ext uri="{FF2B5EF4-FFF2-40B4-BE49-F238E27FC236}">
                      <a16:creationId xmlns:a16="http://schemas.microsoft.com/office/drawing/2014/main" id="{6D543B3A-7B1A-4C08-BF1D-3E9425E8E595}"/>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4" name="Freeform 111">
                  <a:extLst>
                    <a:ext uri="{FF2B5EF4-FFF2-40B4-BE49-F238E27FC236}">
                      <a16:creationId xmlns:a16="http://schemas.microsoft.com/office/drawing/2014/main" id="{866AABE3-82CF-4E63-8E18-CFCE60324A81}"/>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5" name="Freeform 112">
                  <a:extLst>
                    <a:ext uri="{FF2B5EF4-FFF2-40B4-BE49-F238E27FC236}">
                      <a16:creationId xmlns:a16="http://schemas.microsoft.com/office/drawing/2014/main" id="{48D73F89-4264-4D47-89F3-1160415B1D93}"/>
                    </a:ext>
                  </a:extLst>
                </p:cNvPr>
                <p:cNvSpPr>
                  <a:spLocks/>
                </p:cNvSpPr>
                <p:nvPr/>
              </p:nvSpPr>
              <p:spPr bwMode="auto">
                <a:xfrm>
                  <a:off x="14789152" y="38370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6" name="Freeform 64">
                  <a:extLst>
                    <a:ext uri="{FF2B5EF4-FFF2-40B4-BE49-F238E27FC236}">
                      <a16:creationId xmlns:a16="http://schemas.microsoft.com/office/drawing/2014/main" id="{FA88E320-7AC9-4527-A379-89860BEA9494}"/>
                    </a:ext>
                  </a:extLst>
                </p:cNvPr>
                <p:cNvSpPr>
                  <a:spLocks/>
                </p:cNvSpPr>
                <p:nvPr/>
              </p:nvSpPr>
              <p:spPr bwMode="auto">
                <a:xfrm>
                  <a:off x="9536346" y="3710347"/>
                  <a:ext cx="1190625" cy="688975"/>
                </a:xfrm>
                <a:custGeom>
                  <a:avLst/>
                  <a:gdLst>
                    <a:gd name="T0" fmla="*/ 272 w 377"/>
                    <a:gd name="T1" fmla="*/ 12 h 218"/>
                    <a:gd name="T2" fmla="*/ 290 w 377"/>
                    <a:gd name="T3" fmla="*/ 155 h 218"/>
                    <a:gd name="T4" fmla="*/ 232 w 377"/>
                    <a:gd name="T5" fmla="*/ 66 h 218"/>
                    <a:gd name="T6" fmla="*/ 267 w 377"/>
                    <a:gd name="T7" fmla="*/ 180 h 218"/>
                    <a:gd name="T8" fmla="*/ 183 w 377"/>
                    <a:gd name="T9" fmla="*/ 54 h 218"/>
                    <a:gd name="T10" fmla="*/ 198 w 377"/>
                    <a:gd name="T11" fmla="*/ 170 h 218"/>
                    <a:gd name="T12" fmla="*/ 172 w 377"/>
                    <a:gd name="T13" fmla="*/ 0 h 218"/>
                    <a:gd name="T14" fmla="*/ 132 w 377"/>
                    <a:gd name="T15" fmla="*/ 93 h 218"/>
                    <a:gd name="T16" fmla="*/ 72 w 377"/>
                    <a:gd name="T17" fmla="*/ 22 h 218"/>
                    <a:gd name="T18" fmla="*/ 107 w 377"/>
                    <a:gd name="T19" fmla="*/ 126 h 218"/>
                    <a:gd name="T20" fmla="*/ 59 w 377"/>
                    <a:gd name="T21" fmla="*/ 56 h 218"/>
                    <a:gd name="T22" fmla="*/ 75 w 377"/>
                    <a:gd name="T23" fmla="*/ 131 h 218"/>
                    <a:gd name="T24" fmla="*/ 0 w 377"/>
                    <a:gd name="T25" fmla="*/ 31 h 218"/>
                    <a:gd name="T26" fmla="*/ 0 w 377"/>
                    <a:gd name="T27" fmla="*/ 31 h 218"/>
                    <a:gd name="T28" fmla="*/ 43 w 377"/>
                    <a:gd name="T29" fmla="*/ 174 h 218"/>
                    <a:gd name="T30" fmla="*/ 0 w 377"/>
                    <a:gd name="T31" fmla="*/ 109 h 218"/>
                    <a:gd name="T32" fmla="*/ 0 w 377"/>
                    <a:gd name="T33" fmla="*/ 216 h 218"/>
                    <a:gd name="T34" fmla="*/ 1 w 377"/>
                    <a:gd name="T35" fmla="*/ 218 h 218"/>
                    <a:gd name="T36" fmla="*/ 3 w 377"/>
                    <a:gd name="T37" fmla="*/ 218 h 218"/>
                    <a:gd name="T38" fmla="*/ 377 w 377"/>
                    <a:gd name="T39" fmla="*/ 218 h 218"/>
                    <a:gd name="T40" fmla="*/ 272 w 377"/>
                    <a:gd name="T41"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18">
                      <a:moveTo>
                        <a:pt x="272" y="12"/>
                      </a:moveTo>
                      <a:cubicBezTo>
                        <a:pt x="272" y="12"/>
                        <a:pt x="241" y="85"/>
                        <a:pt x="290" y="155"/>
                      </a:cubicBezTo>
                      <a:cubicBezTo>
                        <a:pt x="290" y="155"/>
                        <a:pt x="228" y="118"/>
                        <a:pt x="232" y="66"/>
                      </a:cubicBezTo>
                      <a:cubicBezTo>
                        <a:pt x="232" y="66"/>
                        <a:pt x="211" y="138"/>
                        <a:pt x="267" y="180"/>
                      </a:cubicBezTo>
                      <a:cubicBezTo>
                        <a:pt x="267" y="180"/>
                        <a:pt x="159" y="116"/>
                        <a:pt x="183" y="54"/>
                      </a:cubicBezTo>
                      <a:cubicBezTo>
                        <a:pt x="183" y="54"/>
                        <a:pt x="148" y="112"/>
                        <a:pt x="198" y="170"/>
                      </a:cubicBezTo>
                      <a:cubicBezTo>
                        <a:pt x="198" y="170"/>
                        <a:pt x="102" y="82"/>
                        <a:pt x="172" y="0"/>
                      </a:cubicBezTo>
                      <a:cubicBezTo>
                        <a:pt x="172" y="0"/>
                        <a:pt x="121" y="35"/>
                        <a:pt x="132" y="93"/>
                      </a:cubicBezTo>
                      <a:cubicBezTo>
                        <a:pt x="127" y="79"/>
                        <a:pt x="113" y="51"/>
                        <a:pt x="72" y="22"/>
                      </a:cubicBezTo>
                      <a:cubicBezTo>
                        <a:pt x="72" y="22"/>
                        <a:pt x="106" y="80"/>
                        <a:pt x="107" y="126"/>
                      </a:cubicBezTo>
                      <a:cubicBezTo>
                        <a:pt x="107" y="126"/>
                        <a:pt x="69" y="92"/>
                        <a:pt x="59" y="56"/>
                      </a:cubicBezTo>
                      <a:cubicBezTo>
                        <a:pt x="59" y="56"/>
                        <a:pt x="60" y="95"/>
                        <a:pt x="75" y="131"/>
                      </a:cubicBezTo>
                      <a:cubicBezTo>
                        <a:pt x="56" y="98"/>
                        <a:pt x="24" y="48"/>
                        <a:pt x="0" y="31"/>
                      </a:cubicBezTo>
                      <a:cubicBezTo>
                        <a:pt x="0" y="31"/>
                        <a:pt x="0" y="31"/>
                        <a:pt x="0" y="31"/>
                      </a:cubicBezTo>
                      <a:cubicBezTo>
                        <a:pt x="3" y="36"/>
                        <a:pt x="59" y="132"/>
                        <a:pt x="43" y="174"/>
                      </a:cubicBezTo>
                      <a:cubicBezTo>
                        <a:pt x="43" y="174"/>
                        <a:pt x="14" y="140"/>
                        <a:pt x="0" y="109"/>
                      </a:cubicBezTo>
                      <a:cubicBezTo>
                        <a:pt x="0" y="216"/>
                        <a:pt x="0" y="216"/>
                        <a:pt x="0" y="216"/>
                      </a:cubicBezTo>
                      <a:cubicBezTo>
                        <a:pt x="1" y="218"/>
                        <a:pt x="1" y="218"/>
                        <a:pt x="1" y="218"/>
                      </a:cubicBezTo>
                      <a:cubicBezTo>
                        <a:pt x="3" y="218"/>
                        <a:pt x="3" y="218"/>
                        <a:pt x="3" y="218"/>
                      </a:cubicBezTo>
                      <a:cubicBezTo>
                        <a:pt x="377" y="218"/>
                        <a:pt x="377" y="218"/>
                        <a:pt x="377" y="218"/>
                      </a:cubicBezTo>
                      <a:cubicBezTo>
                        <a:pt x="356" y="196"/>
                        <a:pt x="264" y="96"/>
                        <a:pt x="272" y="1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6" name="Freeform 78">
                  <a:extLst>
                    <a:ext uri="{FF2B5EF4-FFF2-40B4-BE49-F238E27FC236}">
                      <a16:creationId xmlns:a16="http://schemas.microsoft.com/office/drawing/2014/main" id="{0AA49C33-6FC1-42E3-9A4C-2E122B31DEEB}"/>
                    </a:ext>
                  </a:extLst>
                </p:cNvPr>
                <p:cNvSpPr>
                  <a:spLocks/>
                </p:cNvSpPr>
                <p:nvPr/>
              </p:nvSpPr>
              <p:spPr bwMode="auto">
                <a:xfrm rot="19880319">
                  <a:off x="13216622" y="3017335"/>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7" name="Freeform 78">
                  <a:extLst>
                    <a:ext uri="{FF2B5EF4-FFF2-40B4-BE49-F238E27FC236}">
                      <a16:creationId xmlns:a16="http://schemas.microsoft.com/office/drawing/2014/main" id="{124627AF-27F1-454B-9BB8-77CA9C001C23}"/>
                    </a:ext>
                  </a:extLst>
                </p:cNvPr>
                <p:cNvSpPr>
                  <a:spLocks/>
                </p:cNvSpPr>
                <p:nvPr/>
              </p:nvSpPr>
              <p:spPr bwMode="auto">
                <a:xfrm rot="18658773">
                  <a:off x="12926886" y="3016387"/>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8" name="Freeform 78">
                  <a:extLst>
                    <a:ext uri="{FF2B5EF4-FFF2-40B4-BE49-F238E27FC236}">
                      <a16:creationId xmlns:a16="http://schemas.microsoft.com/office/drawing/2014/main" id="{5800803D-9F62-46CB-90D7-3495154A1D47}"/>
                    </a:ext>
                  </a:extLst>
                </p:cNvPr>
                <p:cNvSpPr>
                  <a:spLocks/>
                </p:cNvSpPr>
                <p:nvPr/>
              </p:nvSpPr>
              <p:spPr bwMode="auto">
                <a:xfrm rot="17693937">
                  <a:off x="12678465" y="3159172"/>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496" name="Group 495">
                <a:extLst>
                  <a:ext uri="{FF2B5EF4-FFF2-40B4-BE49-F238E27FC236}">
                    <a16:creationId xmlns:a16="http://schemas.microsoft.com/office/drawing/2014/main" id="{76E8B253-FC6A-4D6A-9606-970CC6DF2AD4}"/>
                  </a:ext>
                </a:extLst>
              </p:cNvPr>
              <p:cNvGrpSpPr/>
              <p:nvPr/>
            </p:nvGrpSpPr>
            <p:grpSpPr>
              <a:xfrm>
                <a:off x="3459488" y="2672533"/>
                <a:ext cx="3379194" cy="4056109"/>
                <a:chOff x="7808492" y="3164016"/>
                <a:chExt cx="2981648" cy="3578927"/>
              </a:xfrm>
            </p:grpSpPr>
            <p:sp>
              <p:nvSpPr>
                <p:cNvPr id="560" name="Freeform: Shape 559">
                  <a:extLst>
                    <a:ext uri="{FF2B5EF4-FFF2-40B4-BE49-F238E27FC236}">
                      <a16:creationId xmlns:a16="http://schemas.microsoft.com/office/drawing/2014/main" id="{342E321D-0733-4408-892E-77F44B664AD9}"/>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1F4970C0-43A8-49CD-9464-B3F744D5F4CE}"/>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2F0ABFA6-8411-4FF5-AB68-E83BA549C1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8096813D-4684-4D06-9975-2D5717CD157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3491A6-F078-441B-8CE8-ED431585BF9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FAEA8F24-1636-44BA-AD9A-2EDC810FB84C}"/>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B3975138-41BB-49A1-AEB1-E79EF6A1A3E1}"/>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AC430B02-A441-446B-BADF-0AB37168413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37673D55-FC81-4DEC-B276-B4AEAA81E900}"/>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70" name="Freeform: Shape 569">
                  <a:extLst>
                    <a:ext uri="{FF2B5EF4-FFF2-40B4-BE49-F238E27FC236}">
                      <a16:creationId xmlns:a16="http://schemas.microsoft.com/office/drawing/2014/main" id="{5D275739-53B4-45E1-BEE4-8D5E3D2622E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71" name="Freeform: Shape 570">
                  <a:extLst>
                    <a:ext uri="{FF2B5EF4-FFF2-40B4-BE49-F238E27FC236}">
                      <a16:creationId xmlns:a16="http://schemas.microsoft.com/office/drawing/2014/main" id="{2E022734-5D4C-4A19-BC47-59DAE9D7D19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72" name="Freeform: Shape 571">
                  <a:extLst>
                    <a:ext uri="{FF2B5EF4-FFF2-40B4-BE49-F238E27FC236}">
                      <a16:creationId xmlns:a16="http://schemas.microsoft.com/office/drawing/2014/main" id="{8E526854-F649-4021-B5DC-1156C6C2FEFA}"/>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73" name="Freeform: Shape 572">
                  <a:extLst>
                    <a:ext uri="{FF2B5EF4-FFF2-40B4-BE49-F238E27FC236}">
                      <a16:creationId xmlns:a16="http://schemas.microsoft.com/office/drawing/2014/main" id="{11BCC969-B6AA-4C07-AB18-72A063737C6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74" name="Freeform: Shape 573">
                  <a:extLst>
                    <a:ext uri="{FF2B5EF4-FFF2-40B4-BE49-F238E27FC236}">
                      <a16:creationId xmlns:a16="http://schemas.microsoft.com/office/drawing/2014/main" id="{0C93E34E-EE4B-4DFB-A984-315B8A947DB0}"/>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75" name="Freeform: Shape 574">
                  <a:extLst>
                    <a:ext uri="{FF2B5EF4-FFF2-40B4-BE49-F238E27FC236}">
                      <a16:creationId xmlns:a16="http://schemas.microsoft.com/office/drawing/2014/main" id="{2E3A049F-F274-4837-BEDF-6D61B46DDEF5}"/>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76" name="Freeform: Shape 575">
                  <a:extLst>
                    <a:ext uri="{FF2B5EF4-FFF2-40B4-BE49-F238E27FC236}">
                      <a16:creationId xmlns:a16="http://schemas.microsoft.com/office/drawing/2014/main" id="{11A15A21-D74E-4798-81E7-777DC5AC335F}"/>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604" name="Freeform: Shape 603">
                  <a:extLst>
                    <a:ext uri="{FF2B5EF4-FFF2-40B4-BE49-F238E27FC236}">
                      <a16:creationId xmlns:a16="http://schemas.microsoft.com/office/drawing/2014/main" id="{98BD99B5-1550-493B-A81B-D72DE5CB9D4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611" name="Freeform: Shape 610">
                  <a:extLst>
                    <a:ext uri="{FF2B5EF4-FFF2-40B4-BE49-F238E27FC236}">
                      <a16:creationId xmlns:a16="http://schemas.microsoft.com/office/drawing/2014/main" id="{C276A311-3B67-4D5D-B3D7-9481503DB2E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618" name="Freeform: Shape 617">
                  <a:extLst>
                    <a:ext uri="{FF2B5EF4-FFF2-40B4-BE49-F238E27FC236}">
                      <a16:creationId xmlns:a16="http://schemas.microsoft.com/office/drawing/2014/main" id="{10E7962D-57F6-4FB3-8F87-2A32333AC9BA}"/>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619" name="Freeform: Shape 618">
                  <a:extLst>
                    <a:ext uri="{FF2B5EF4-FFF2-40B4-BE49-F238E27FC236}">
                      <a16:creationId xmlns:a16="http://schemas.microsoft.com/office/drawing/2014/main" id="{261B5A0C-B015-4F76-9AB3-93F29540643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620" name="Freeform: Shape 619">
                  <a:extLst>
                    <a:ext uri="{FF2B5EF4-FFF2-40B4-BE49-F238E27FC236}">
                      <a16:creationId xmlns:a16="http://schemas.microsoft.com/office/drawing/2014/main" id="{7DC68975-0A79-4C82-B20C-963597939732}"/>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621" name="Freeform: Shape 620">
                  <a:extLst>
                    <a:ext uri="{FF2B5EF4-FFF2-40B4-BE49-F238E27FC236}">
                      <a16:creationId xmlns:a16="http://schemas.microsoft.com/office/drawing/2014/main" id="{EBB65812-4189-45AD-A929-3341D0FA5371}"/>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622" name="Freeform: Shape 621">
                  <a:extLst>
                    <a:ext uri="{FF2B5EF4-FFF2-40B4-BE49-F238E27FC236}">
                      <a16:creationId xmlns:a16="http://schemas.microsoft.com/office/drawing/2014/main" id="{24130D4C-2921-460F-B57B-3D920A4A81FB}"/>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623" name="Freeform: Shape 622">
                  <a:extLst>
                    <a:ext uri="{FF2B5EF4-FFF2-40B4-BE49-F238E27FC236}">
                      <a16:creationId xmlns:a16="http://schemas.microsoft.com/office/drawing/2014/main" id="{DAB6EE95-7E86-48E9-996D-0BFE0BF3806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624" name="Freeform: Shape 623">
                  <a:extLst>
                    <a:ext uri="{FF2B5EF4-FFF2-40B4-BE49-F238E27FC236}">
                      <a16:creationId xmlns:a16="http://schemas.microsoft.com/office/drawing/2014/main" id="{51D8CB62-7026-4B09-A903-42E1E001274E}"/>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625" name="Freeform: Shape 624">
                  <a:extLst>
                    <a:ext uri="{FF2B5EF4-FFF2-40B4-BE49-F238E27FC236}">
                      <a16:creationId xmlns:a16="http://schemas.microsoft.com/office/drawing/2014/main" id="{30715A32-A88E-4740-AB86-95C57A489A67}"/>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626" name="Freeform: Shape 625">
                  <a:extLst>
                    <a:ext uri="{FF2B5EF4-FFF2-40B4-BE49-F238E27FC236}">
                      <a16:creationId xmlns:a16="http://schemas.microsoft.com/office/drawing/2014/main" id="{E371019E-CF88-4CF7-B2A2-F4A79E81EADA}"/>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627" name="Freeform: Shape 626">
                  <a:extLst>
                    <a:ext uri="{FF2B5EF4-FFF2-40B4-BE49-F238E27FC236}">
                      <a16:creationId xmlns:a16="http://schemas.microsoft.com/office/drawing/2014/main" id="{6605A7CC-3959-4D36-9C9E-2E309C1208F1}"/>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B65F1A64-E5A2-4A92-BDE6-B0880F4BFF63}"/>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2D2FE266-8EB3-4AAE-9A74-DFB32E59FFFB}"/>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EC1C6D83-08B3-4CB6-83B4-0493DE46ED2B}"/>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1587F9CD-E8CC-4C22-9BBA-07BBAA9C90CF}"/>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632" name="Freeform: Shape 631">
                  <a:extLst>
                    <a:ext uri="{FF2B5EF4-FFF2-40B4-BE49-F238E27FC236}">
                      <a16:creationId xmlns:a16="http://schemas.microsoft.com/office/drawing/2014/main" id="{760EAFD6-D97D-4884-BDFF-906799BC1972}"/>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633" name="Freeform: Shape 632">
                  <a:extLst>
                    <a:ext uri="{FF2B5EF4-FFF2-40B4-BE49-F238E27FC236}">
                      <a16:creationId xmlns:a16="http://schemas.microsoft.com/office/drawing/2014/main" id="{A7C6B6AE-A14D-40E4-BA5A-AA9D66B7D251}"/>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4" name="Freeform: Shape 633">
                  <a:extLst>
                    <a:ext uri="{FF2B5EF4-FFF2-40B4-BE49-F238E27FC236}">
                      <a16:creationId xmlns:a16="http://schemas.microsoft.com/office/drawing/2014/main" id="{02AD0D81-C60C-4CB2-80F6-D9B52C40EB8F}"/>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635" name="Freeform: Shape 634">
                  <a:extLst>
                    <a:ext uri="{FF2B5EF4-FFF2-40B4-BE49-F238E27FC236}">
                      <a16:creationId xmlns:a16="http://schemas.microsoft.com/office/drawing/2014/main" id="{F7B2B962-E772-4C78-AB45-74D2395E6843}"/>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2C85FE67-F5F4-4E97-AE25-96CAD801478E}"/>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637" name="Freeform: Shape 636">
                  <a:extLst>
                    <a:ext uri="{FF2B5EF4-FFF2-40B4-BE49-F238E27FC236}">
                      <a16:creationId xmlns:a16="http://schemas.microsoft.com/office/drawing/2014/main" id="{D258EE39-C080-4DA6-B6DF-A2F14209AE00}"/>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638" name="Freeform: Shape 637">
                  <a:extLst>
                    <a:ext uri="{FF2B5EF4-FFF2-40B4-BE49-F238E27FC236}">
                      <a16:creationId xmlns:a16="http://schemas.microsoft.com/office/drawing/2014/main" id="{067F6ADE-3FB8-4467-A2A3-7DEAB5B27814}"/>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639" name="Freeform: Shape 638">
                  <a:extLst>
                    <a:ext uri="{FF2B5EF4-FFF2-40B4-BE49-F238E27FC236}">
                      <a16:creationId xmlns:a16="http://schemas.microsoft.com/office/drawing/2014/main" id="{13E0F65D-93B5-4DF5-AB02-F2A44055072A}"/>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7FD70EC1-60E9-472A-82AB-9EA66A4AB8F2}"/>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A62D1958-AF0B-4B14-8EF4-A0B7527D7A80}"/>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642" name="Freeform: Shape 641">
                  <a:extLst>
                    <a:ext uri="{FF2B5EF4-FFF2-40B4-BE49-F238E27FC236}">
                      <a16:creationId xmlns:a16="http://schemas.microsoft.com/office/drawing/2014/main" id="{8DE47139-6FDA-4AA8-9E6C-45B18A01DD1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643" name="Freeform: Shape 642">
                  <a:extLst>
                    <a:ext uri="{FF2B5EF4-FFF2-40B4-BE49-F238E27FC236}">
                      <a16:creationId xmlns:a16="http://schemas.microsoft.com/office/drawing/2014/main" id="{37D5AB88-2CA3-4207-B57C-4CA0ADCB21D1}"/>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644" name="Freeform: Shape 643">
                  <a:extLst>
                    <a:ext uri="{FF2B5EF4-FFF2-40B4-BE49-F238E27FC236}">
                      <a16:creationId xmlns:a16="http://schemas.microsoft.com/office/drawing/2014/main" id="{D99F958A-7798-4F2E-B52A-F2DC1CA6D0E6}"/>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645" name="Freeform: Shape 644">
                  <a:extLst>
                    <a:ext uri="{FF2B5EF4-FFF2-40B4-BE49-F238E27FC236}">
                      <a16:creationId xmlns:a16="http://schemas.microsoft.com/office/drawing/2014/main" id="{015B268B-FA44-4759-9893-91AB912FAD5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646" name="Freeform: Shape 645">
                  <a:extLst>
                    <a:ext uri="{FF2B5EF4-FFF2-40B4-BE49-F238E27FC236}">
                      <a16:creationId xmlns:a16="http://schemas.microsoft.com/office/drawing/2014/main" id="{761573B3-9221-45D9-943C-4241AB41899C}"/>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647" name="Freeform: Shape 646">
                  <a:extLst>
                    <a:ext uri="{FF2B5EF4-FFF2-40B4-BE49-F238E27FC236}">
                      <a16:creationId xmlns:a16="http://schemas.microsoft.com/office/drawing/2014/main" id="{80C185D7-AB5A-4376-B0A2-9D8561547C6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648" name="Freeform: Shape 647">
                  <a:extLst>
                    <a:ext uri="{FF2B5EF4-FFF2-40B4-BE49-F238E27FC236}">
                      <a16:creationId xmlns:a16="http://schemas.microsoft.com/office/drawing/2014/main" id="{1A7311F1-AE93-4B23-A10A-46A467DB9D8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49" name="Freeform: Shape 648">
                  <a:extLst>
                    <a:ext uri="{FF2B5EF4-FFF2-40B4-BE49-F238E27FC236}">
                      <a16:creationId xmlns:a16="http://schemas.microsoft.com/office/drawing/2014/main" id="{83418A3A-16D7-4AF4-83B9-7F3398692999}"/>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50" name="Freeform: Shape 649">
                  <a:extLst>
                    <a:ext uri="{FF2B5EF4-FFF2-40B4-BE49-F238E27FC236}">
                      <a16:creationId xmlns:a16="http://schemas.microsoft.com/office/drawing/2014/main" id="{E9A4B9C2-51A1-4DBE-BD5D-CC417B4A503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651" name="Freeform: Shape 650">
                  <a:extLst>
                    <a:ext uri="{FF2B5EF4-FFF2-40B4-BE49-F238E27FC236}">
                      <a16:creationId xmlns:a16="http://schemas.microsoft.com/office/drawing/2014/main" id="{636C5D07-53CE-44DD-965F-50B492305814}"/>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52" name="Freeform: Shape 651">
                  <a:extLst>
                    <a:ext uri="{FF2B5EF4-FFF2-40B4-BE49-F238E27FC236}">
                      <a16:creationId xmlns:a16="http://schemas.microsoft.com/office/drawing/2014/main" id="{E333FC02-8ABB-4337-A75E-FDC01C990EEF}"/>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3" name="Freeform: Shape 652">
                  <a:extLst>
                    <a:ext uri="{FF2B5EF4-FFF2-40B4-BE49-F238E27FC236}">
                      <a16:creationId xmlns:a16="http://schemas.microsoft.com/office/drawing/2014/main" id="{4EAA0B08-FAA6-41C4-BEBC-EF85855ACD82}"/>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4" name="Freeform: Shape 653">
                  <a:extLst>
                    <a:ext uri="{FF2B5EF4-FFF2-40B4-BE49-F238E27FC236}">
                      <a16:creationId xmlns:a16="http://schemas.microsoft.com/office/drawing/2014/main" id="{7542B393-1FBA-4FB2-B5E2-8445EACAFD11}"/>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5" name="Freeform: Shape 654">
                  <a:extLst>
                    <a:ext uri="{FF2B5EF4-FFF2-40B4-BE49-F238E27FC236}">
                      <a16:creationId xmlns:a16="http://schemas.microsoft.com/office/drawing/2014/main" id="{BF0A0768-6D28-4EC1-B355-E7CB2B5AB4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6" name="Freeform: Shape 655">
                  <a:extLst>
                    <a:ext uri="{FF2B5EF4-FFF2-40B4-BE49-F238E27FC236}">
                      <a16:creationId xmlns:a16="http://schemas.microsoft.com/office/drawing/2014/main" id="{DACD9624-58B2-4FC6-9CCB-50BF18287126}"/>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7" name="Freeform: Shape 656">
                  <a:extLst>
                    <a:ext uri="{FF2B5EF4-FFF2-40B4-BE49-F238E27FC236}">
                      <a16:creationId xmlns:a16="http://schemas.microsoft.com/office/drawing/2014/main" id="{61596078-7CEF-4823-99AD-821AC8BC9C8E}"/>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658" name="Freeform: Shape 657">
                  <a:extLst>
                    <a:ext uri="{FF2B5EF4-FFF2-40B4-BE49-F238E27FC236}">
                      <a16:creationId xmlns:a16="http://schemas.microsoft.com/office/drawing/2014/main" id="{3F5E16F7-6743-4C2A-8971-61C7AC92257B}"/>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659" name="Freeform: Shape 658">
                  <a:extLst>
                    <a:ext uri="{FF2B5EF4-FFF2-40B4-BE49-F238E27FC236}">
                      <a16:creationId xmlns:a16="http://schemas.microsoft.com/office/drawing/2014/main" id="{8CC2DFEC-7C06-4A54-A781-028E04DF8723}"/>
                    </a:ext>
                  </a:extLst>
                </p:cNvPr>
                <p:cNvSpPr/>
                <p:nvPr/>
              </p:nvSpPr>
              <p:spPr>
                <a:xfrm>
                  <a:off x="8805653" y="3164016"/>
                  <a:ext cx="1268123" cy="1116342"/>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660" name="Freeform: Shape 659">
                  <a:extLst>
                    <a:ext uri="{FF2B5EF4-FFF2-40B4-BE49-F238E27FC236}">
                      <a16:creationId xmlns:a16="http://schemas.microsoft.com/office/drawing/2014/main" id="{8A57F50E-9F19-4EF9-A69F-98A9DCA8235D}"/>
                    </a:ext>
                  </a:extLst>
                </p:cNvPr>
                <p:cNvSpPr/>
                <p:nvPr/>
              </p:nvSpPr>
              <p:spPr>
                <a:xfrm>
                  <a:off x="8843585" y="3679325"/>
                  <a:ext cx="1159736" cy="621668"/>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661" name="Freeform: Shape 660">
                  <a:extLst>
                    <a:ext uri="{FF2B5EF4-FFF2-40B4-BE49-F238E27FC236}">
                      <a16:creationId xmlns:a16="http://schemas.microsoft.com/office/drawing/2014/main" id="{2F0B95A5-6232-49AE-83A5-94A887B859E0}"/>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663" name="Freeform: Shape 662">
                  <a:extLst>
                    <a:ext uri="{FF2B5EF4-FFF2-40B4-BE49-F238E27FC236}">
                      <a16:creationId xmlns:a16="http://schemas.microsoft.com/office/drawing/2014/main" id="{D608796E-00E8-41DE-8B92-F0742BEFFF23}"/>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664" name="Freeform: Shape 663">
                  <a:extLst>
                    <a:ext uri="{FF2B5EF4-FFF2-40B4-BE49-F238E27FC236}">
                      <a16:creationId xmlns:a16="http://schemas.microsoft.com/office/drawing/2014/main" id="{79BC9177-9247-489C-89A1-9042D51E16C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665" name="Freeform: Shape 664">
                  <a:extLst>
                    <a:ext uri="{FF2B5EF4-FFF2-40B4-BE49-F238E27FC236}">
                      <a16:creationId xmlns:a16="http://schemas.microsoft.com/office/drawing/2014/main" id="{D97D6DC0-318F-4F0B-BF6F-A3A5F294CE0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66" name="Freeform: Shape 665">
                  <a:extLst>
                    <a:ext uri="{FF2B5EF4-FFF2-40B4-BE49-F238E27FC236}">
                      <a16:creationId xmlns:a16="http://schemas.microsoft.com/office/drawing/2014/main" id="{3B5E6CE7-31C0-48D0-9D50-B3473849EC6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667" name="Freeform: Shape 666">
                  <a:extLst>
                    <a:ext uri="{FF2B5EF4-FFF2-40B4-BE49-F238E27FC236}">
                      <a16:creationId xmlns:a16="http://schemas.microsoft.com/office/drawing/2014/main" id="{92FD4E26-378A-4557-85AE-D881CE109195}"/>
                    </a:ext>
                  </a:extLst>
                </p:cNvPr>
                <p:cNvSpPr/>
                <p:nvPr/>
              </p:nvSpPr>
              <p:spPr>
                <a:xfrm>
                  <a:off x="10649237" y="4982706"/>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grpSp>
        </p:grpSp>
        <p:pic>
          <p:nvPicPr>
            <p:cNvPr id="493" name="Picture 2" descr="L'insigne des Scouts de France">
              <a:extLst>
                <a:ext uri="{FF2B5EF4-FFF2-40B4-BE49-F238E27FC236}">
                  <a16:creationId xmlns:a16="http://schemas.microsoft.com/office/drawing/2014/main" id="{541B3617-7B34-4ACA-9B4A-4D4A304FA8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pic>
        <p:nvPicPr>
          <p:cNvPr id="1005" name="Picture 1004">
            <a:extLst>
              <a:ext uri="{FF2B5EF4-FFF2-40B4-BE49-F238E27FC236}">
                <a16:creationId xmlns:a16="http://schemas.microsoft.com/office/drawing/2014/main" id="{C4F9D70D-00CD-4295-AFCF-A1A41CCAC15E}"/>
              </a:ext>
            </a:extLst>
          </p:cNvPr>
          <p:cNvPicPr>
            <a:picLocks noChangeAspect="1"/>
          </p:cNvPicPr>
          <p:nvPr/>
        </p:nvPicPr>
        <p:blipFill>
          <a:blip r:embed="rId4"/>
          <a:stretch>
            <a:fillRect/>
          </a:stretch>
        </p:blipFill>
        <p:spPr>
          <a:xfrm rot="1026473">
            <a:off x="2164835" y="3884785"/>
            <a:ext cx="1109415" cy="1260572"/>
          </a:xfrm>
          <a:prstGeom prst="rect">
            <a:avLst/>
          </a:prstGeom>
        </p:spPr>
      </p:pic>
      <p:pic>
        <p:nvPicPr>
          <p:cNvPr id="150" name="Picture 149">
            <a:extLst>
              <a:ext uri="{FF2B5EF4-FFF2-40B4-BE49-F238E27FC236}">
                <a16:creationId xmlns:a16="http://schemas.microsoft.com/office/drawing/2014/main" id="{B1B57A11-E612-497F-BB5D-CF24BFC65DA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4446744">
            <a:off x="1300492" y="4712627"/>
            <a:ext cx="98768" cy="121814"/>
          </a:xfrm>
          <a:prstGeom prst="rect">
            <a:avLst/>
          </a:prstGeom>
        </p:spPr>
      </p:pic>
      <p:pic>
        <p:nvPicPr>
          <p:cNvPr id="151" name="Picture 150">
            <a:extLst>
              <a:ext uri="{FF2B5EF4-FFF2-40B4-BE49-F238E27FC236}">
                <a16:creationId xmlns:a16="http://schemas.microsoft.com/office/drawing/2014/main" id="{85191590-F3FB-4147-B911-981D7FA40B7C}"/>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40516" t="23017" r="35686" b="52102"/>
          <a:stretch/>
        </p:blipFill>
        <p:spPr>
          <a:xfrm rot="3127625">
            <a:off x="1102798" y="4769292"/>
            <a:ext cx="115986" cy="121258"/>
          </a:xfrm>
          <a:prstGeom prst="rect">
            <a:avLst/>
          </a:prstGeom>
        </p:spPr>
      </p:pic>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98375" y="6054655"/>
            <a:ext cx="131224" cy="133173"/>
          </a:xfrm>
          <a:prstGeom prst="rect">
            <a:avLst/>
          </a:prstGeom>
        </p:spPr>
      </p:pic>
      <p:sp>
        <p:nvSpPr>
          <p:cNvPr id="4" name="TextBox 3">
            <a:extLst>
              <a:ext uri="{FF2B5EF4-FFF2-40B4-BE49-F238E27FC236}">
                <a16:creationId xmlns:a16="http://schemas.microsoft.com/office/drawing/2014/main" id="{D9C6E768-1C1E-4020-967F-DE84CAE9B78B}"/>
              </a:ext>
            </a:extLst>
          </p:cNvPr>
          <p:cNvSpPr txBox="1"/>
          <p:nvPr/>
        </p:nvSpPr>
        <p:spPr>
          <a:xfrm>
            <a:off x="5637362" y="2980426"/>
            <a:ext cx="914400" cy="914400"/>
          </a:xfrm>
          <a:prstGeom prst="rect">
            <a:avLst/>
          </a:prstGeom>
          <a:noFill/>
        </p:spPr>
        <p:txBody>
          <a:bodyPr wrap="square" rtlCol="0">
            <a:spAutoFit/>
          </a:bodyPr>
          <a:lstStyle/>
          <a:p>
            <a:endParaRPr lang="en-US" dirty="0"/>
          </a:p>
        </p:txBody>
      </p:sp>
      <p:sp>
        <p:nvSpPr>
          <p:cNvPr id="120" name="TextBox 119">
            <a:extLst>
              <a:ext uri="{FF2B5EF4-FFF2-40B4-BE49-F238E27FC236}">
                <a16:creationId xmlns:a16="http://schemas.microsoft.com/office/drawing/2014/main" id="{D002448A-8888-46E1-B690-CCCAEDF46F3C}"/>
              </a:ext>
            </a:extLst>
          </p:cNvPr>
          <p:cNvSpPr txBox="1"/>
          <p:nvPr/>
        </p:nvSpPr>
        <p:spPr>
          <a:xfrm>
            <a:off x="1646872" y="196975"/>
            <a:ext cx="5567209" cy="584775"/>
          </a:xfrm>
          <a:prstGeom prst="rect">
            <a:avLst/>
          </a:prstGeom>
          <a:noFill/>
        </p:spPr>
        <p:txBody>
          <a:bodyPr wrap="square" rtlCol="0">
            <a:spAutoFit/>
          </a:bodyPr>
          <a:lstStyle/>
          <a:p>
            <a:r>
              <a:rPr lang="en-US" sz="3200" dirty="0">
                <a:latin typeface="Berlin Sans FB Demi" panose="020E0802020502020306" pitchFamily="34" charset="0"/>
              </a:rPr>
              <a:t>Launching of the Theme</a:t>
            </a:r>
          </a:p>
        </p:txBody>
      </p:sp>
      <p:sp>
        <p:nvSpPr>
          <p:cNvPr id="121" name="TextBox 120">
            <a:extLst>
              <a:ext uri="{FF2B5EF4-FFF2-40B4-BE49-F238E27FC236}">
                <a16:creationId xmlns:a16="http://schemas.microsoft.com/office/drawing/2014/main" id="{96254EA2-69C9-4095-A009-E87F36DE26A1}"/>
              </a:ext>
            </a:extLst>
          </p:cNvPr>
          <p:cNvSpPr txBox="1"/>
          <p:nvPr/>
        </p:nvSpPr>
        <p:spPr>
          <a:xfrm>
            <a:off x="5270642" y="1093229"/>
            <a:ext cx="6545851" cy="4154984"/>
          </a:xfrm>
          <a:prstGeom prst="rect">
            <a:avLst/>
          </a:prstGeom>
          <a:noFill/>
        </p:spPr>
        <p:txBody>
          <a:bodyPr wrap="square" rtlCol="0">
            <a:spAutoFit/>
          </a:bodyPr>
          <a:lstStyle/>
          <a:p>
            <a:r>
              <a:rPr lang="en-US" sz="2400" dirty="0">
                <a:latin typeface="Berlin Sans FB Demi" panose="020E0802020502020306" pitchFamily="34" charset="0"/>
              </a:rPr>
              <a:t>When we first arrived we placed our bags and resources around the camping land. After a while we where called for an assembly where the launching of the theme </a:t>
            </a:r>
            <a:r>
              <a:rPr lang="ar-LB" sz="2400" dirty="0">
                <a:latin typeface="Berlin Sans FB Demi" panose="020E0802020502020306" pitchFamily="34" charset="0"/>
              </a:rPr>
              <a:t> "</a:t>
            </a:r>
            <a:r>
              <a:rPr lang="ar-LB" sz="2400" dirty="0">
                <a:latin typeface="Tahoma" panose="020B0604030504040204" pitchFamily="34" charset="0"/>
                <a:ea typeface="Tahoma" panose="020B0604030504040204" pitchFamily="34" charset="0"/>
                <a:cs typeface="Tahoma" panose="020B0604030504040204" pitchFamily="34" charset="0"/>
              </a:rPr>
              <a:t>سافر بلبنان"</a:t>
            </a:r>
            <a:r>
              <a:rPr lang="en-US" sz="2400" dirty="0">
                <a:latin typeface="Berlin Sans FB Demi" panose="020E0802020502020306" pitchFamily="34" charset="0"/>
              </a:rPr>
              <a:t> took place between the scout cub leaders by a short movie.</a:t>
            </a:r>
            <a:r>
              <a:rPr lang="ar-LB" sz="2400" dirty="0">
                <a:latin typeface="Berlin Sans FB Demi" panose="020E0802020502020306" pitchFamily="34" charset="0"/>
              </a:rPr>
              <a:t> </a:t>
            </a:r>
            <a:r>
              <a:rPr lang="en-US" sz="2400" dirty="0">
                <a:latin typeface="Berlin Sans FB Demi" panose="020E0802020502020306" pitchFamily="34" charset="0"/>
              </a:rPr>
              <a:t> They clarified that they had discovered a new land which they called Lebanon and that we need to work as a team, with different characters, to build  a successful country.  We had a quest to find the place of a hidden egg by given hints.  And their, our journey began.</a:t>
            </a:r>
            <a:endParaRPr lang="en-US" dirty="0">
              <a:latin typeface="Berlin Sans FB Demi" panose="020E0802020502020306" pitchFamily="34" charset="0"/>
            </a:endParaRPr>
          </a:p>
        </p:txBody>
      </p:sp>
      <p:sp>
        <p:nvSpPr>
          <p:cNvPr id="122" name="Thought Bubble: Cloud 121">
            <a:extLst>
              <a:ext uri="{FF2B5EF4-FFF2-40B4-BE49-F238E27FC236}">
                <a16:creationId xmlns:a16="http://schemas.microsoft.com/office/drawing/2014/main" id="{2924A06E-A594-41A1-A5CA-40D53607DA99}"/>
              </a:ext>
            </a:extLst>
          </p:cNvPr>
          <p:cNvSpPr/>
          <p:nvPr/>
        </p:nvSpPr>
        <p:spPr>
          <a:xfrm>
            <a:off x="1290674" y="2116457"/>
            <a:ext cx="3180516" cy="1144902"/>
          </a:xfrm>
          <a:prstGeom prst="cloudCallout">
            <a:avLst>
              <a:gd name="adj1" fmla="val 6553"/>
              <a:gd name="adj2" fmla="val 11974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Chef Leonard: “</a:t>
            </a:r>
            <a:r>
              <a:rPr lang="ar-LB" sz="1400" dirty="0">
                <a:latin typeface="Tahoma" panose="020B0604030504040204" pitchFamily="34" charset="0"/>
                <a:ea typeface="Tahoma" panose="020B0604030504040204" pitchFamily="34" charset="0"/>
                <a:cs typeface="Tahoma" panose="020B0604030504040204" pitchFamily="34" charset="0"/>
              </a:rPr>
              <a:t>لبنان يا </a:t>
            </a:r>
            <a:r>
              <a:rPr lang="en-US" sz="1400" dirty="0">
                <a:latin typeface="Tahoma" panose="020B0604030504040204" pitchFamily="34" charset="0"/>
                <a:ea typeface="Tahoma" panose="020B0604030504040204" pitchFamily="34" charset="0"/>
                <a:cs typeface="Tahoma" panose="020B0604030504040204" pitchFamily="34" charset="0"/>
              </a:rPr>
              <a:t>“</a:t>
            </a:r>
            <a:r>
              <a:rPr lang="ar-LB" sz="1400" dirty="0">
                <a:latin typeface="Tahoma" panose="020B0604030504040204" pitchFamily="34" charset="0"/>
                <a:ea typeface="Tahoma" panose="020B0604030504040204" pitchFamily="34" charset="0"/>
                <a:cs typeface="Tahoma" panose="020B0604030504040204" pitchFamily="34" charset="0"/>
              </a:rPr>
              <a:t>قطعة سما</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038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28783" y="5803351"/>
            <a:ext cx="11503995" cy="1067604"/>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grpSp>
        <p:nvGrpSpPr>
          <p:cNvPr id="494" name="Group 493">
            <a:extLst>
              <a:ext uri="{FF2B5EF4-FFF2-40B4-BE49-F238E27FC236}">
                <a16:creationId xmlns:a16="http://schemas.microsoft.com/office/drawing/2014/main" id="{03D0085D-D122-4ACE-B819-C36A531E5049}"/>
              </a:ext>
            </a:extLst>
          </p:cNvPr>
          <p:cNvGrpSpPr/>
          <p:nvPr/>
        </p:nvGrpSpPr>
        <p:grpSpPr>
          <a:xfrm rot="550326" flipH="1">
            <a:off x="-286307" y="5577500"/>
            <a:ext cx="1721011" cy="1108637"/>
            <a:chOff x="1947728" y="5204957"/>
            <a:chExt cx="3418589" cy="2202179"/>
          </a:xfrm>
        </p:grpSpPr>
        <p:sp>
          <p:nvSpPr>
            <p:cNvPr id="727" name="Freeform 96">
              <a:extLst>
                <a:ext uri="{FF2B5EF4-FFF2-40B4-BE49-F238E27FC236}">
                  <a16:creationId xmlns:a16="http://schemas.microsoft.com/office/drawing/2014/main" id="{D805C414-785E-4D21-86AD-F281480E8661}"/>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8" name="Freeform 97">
              <a:extLst>
                <a:ext uri="{FF2B5EF4-FFF2-40B4-BE49-F238E27FC236}">
                  <a16:creationId xmlns:a16="http://schemas.microsoft.com/office/drawing/2014/main" id="{85C70388-2190-4F0F-8C1B-F39A225EB361}"/>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9" name="Freeform: Shape 728">
              <a:extLst>
                <a:ext uri="{FF2B5EF4-FFF2-40B4-BE49-F238E27FC236}">
                  <a16:creationId xmlns:a16="http://schemas.microsoft.com/office/drawing/2014/main" id="{7F49D4F8-BEBA-488A-A2EC-08F39FA18EE5}"/>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730" name="Freeform: Shape 729">
              <a:extLst>
                <a:ext uri="{FF2B5EF4-FFF2-40B4-BE49-F238E27FC236}">
                  <a16:creationId xmlns:a16="http://schemas.microsoft.com/office/drawing/2014/main" id="{0C5AFFC3-78D4-44F8-B322-7BFE3DF3D96A}"/>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8" name="Group 7">
            <a:extLst>
              <a:ext uri="{FF2B5EF4-FFF2-40B4-BE49-F238E27FC236}">
                <a16:creationId xmlns:a16="http://schemas.microsoft.com/office/drawing/2014/main" id="{66B0364C-E2FB-4FE4-8643-AA3AA8CEB7A9}"/>
              </a:ext>
            </a:extLst>
          </p:cNvPr>
          <p:cNvGrpSpPr/>
          <p:nvPr/>
        </p:nvGrpSpPr>
        <p:grpSpPr>
          <a:xfrm>
            <a:off x="1599893" y="3153092"/>
            <a:ext cx="2208867" cy="3414144"/>
            <a:chOff x="1079673" y="1659934"/>
            <a:chExt cx="2731679" cy="3849786"/>
          </a:xfrm>
        </p:grpSpPr>
        <p:sp>
          <p:nvSpPr>
            <p:cNvPr id="365" name="Freeform: Shape 364">
              <a:extLst>
                <a:ext uri="{FF2B5EF4-FFF2-40B4-BE49-F238E27FC236}">
                  <a16:creationId xmlns:a16="http://schemas.microsoft.com/office/drawing/2014/main" id="{9706A5E4-E899-46A1-BFCD-38DD51395FB6}"/>
                </a:ext>
              </a:extLst>
            </p:cNvPr>
            <p:cNvSpPr/>
            <p:nvPr/>
          </p:nvSpPr>
          <p:spPr>
            <a:xfrm rot="21047593" flipH="1">
              <a:off x="3506195" y="2926447"/>
              <a:ext cx="305157" cy="279317"/>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grpSp>
          <p:nvGrpSpPr>
            <p:cNvPr id="7" name="Group 6">
              <a:extLst>
                <a:ext uri="{FF2B5EF4-FFF2-40B4-BE49-F238E27FC236}">
                  <a16:creationId xmlns:a16="http://schemas.microsoft.com/office/drawing/2014/main" id="{4517C47F-1C7C-49A6-9260-38A036C4E377}"/>
                </a:ext>
              </a:extLst>
            </p:cNvPr>
            <p:cNvGrpSpPr/>
            <p:nvPr/>
          </p:nvGrpSpPr>
          <p:grpSpPr>
            <a:xfrm>
              <a:off x="1079673" y="1659934"/>
              <a:ext cx="2635724" cy="3849786"/>
              <a:chOff x="1355365" y="2677256"/>
              <a:chExt cx="2635724" cy="3849786"/>
            </a:xfrm>
          </p:grpSpPr>
          <p:grpSp>
            <p:nvGrpSpPr>
              <p:cNvPr id="507" name="Group 506">
                <a:extLst>
                  <a:ext uri="{FF2B5EF4-FFF2-40B4-BE49-F238E27FC236}">
                    <a16:creationId xmlns:a16="http://schemas.microsoft.com/office/drawing/2014/main" id="{E1A2D997-3B94-4438-AD99-077406BBBC09}"/>
                  </a:ext>
                </a:extLst>
              </p:cNvPr>
              <p:cNvGrpSpPr/>
              <p:nvPr/>
            </p:nvGrpSpPr>
            <p:grpSpPr>
              <a:xfrm rot="21047593" flipH="1">
                <a:off x="1689314" y="2677256"/>
                <a:ext cx="2301775" cy="3804545"/>
                <a:chOff x="7808492" y="2482610"/>
                <a:chExt cx="2770052" cy="4881467"/>
              </a:xfrm>
            </p:grpSpPr>
            <p:sp>
              <p:nvSpPr>
                <p:cNvPr id="530" name="Freeform: Shape 529">
                  <a:extLst>
                    <a:ext uri="{FF2B5EF4-FFF2-40B4-BE49-F238E27FC236}">
                      <a16:creationId xmlns:a16="http://schemas.microsoft.com/office/drawing/2014/main" id="{F227D42F-CFF3-40DD-8B29-DAA2CC3D81E7}"/>
                    </a:ext>
                  </a:extLst>
                </p:cNvPr>
                <p:cNvSpPr/>
                <p:nvPr/>
              </p:nvSpPr>
              <p:spPr>
                <a:xfrm rot="305094">
                  <a:off x="10000876" y="5309830"/>
                  <a:ext cx="571417"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509" name="Freeform: Shape 508">
                  <a:extLst>
                    <a:ext uri="{FF2B5EF4-FFF2-40B4-BE49-F238E27FC236}">
                      <a16:creationId xmlns:a16="http://schemas.microsoft.com/office/drawing/2014/main" id="{15C541BD-E12B-44A3-B26F-B6FD298DC7DA}"/>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10" name="Freeform: Shape 509">
                  <a:extLst>
                    <a:ext uri="{FF2B5EF4-FFF2-40B4-BE49-F238E27FC236}">
                      <a16:creationId xmlns:a16="http://schemas.microsoft.com/office/drawing/2014/main" id="{B362131C-9F78-4E4E-830D-3F54B702E35F}"/>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11" name="Freeform: Shape 510">
                  <a:extLst>
                    <a:ext uri="{FF2B5EF4-FFF2-40B4-BE49-F238E27FC236}">
                      <a16:creationId xmlns:a16="http://schemas.microsoft.com/office/drawing/2014/main" id="{35A55B0A-494D-4363-8F9D-B4D65B5FCFAA}"/>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12" name="Freeform: Shape 511">
                  <a:extLst>
                    <a:ext uri="{FF2B5EF4-FFF2-40B4-BE49-F238E27FC236}">
                      <a16:creationId xmlns:a16="http://schemas.microsoft.com/office/drawing/2014/main" id="{7BFD61C2-1A57-4F0A-B354-EC649AF9C1AF}"/>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13" name="Freeform: Shape 512">
                  <a:extLst>
                    <a:ext uri="{FF2B5EF4-FFF2-40B4-BE49-F238E27FC236}">
                      <a16:creationId xmlns:a16="http://schemas.microsoft.com/office/drawing/2014/main" id="{3154ACD4-BBB6-49C7-A9B4-2BF744EB90B5}"/>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14" name="Freeform: Shape 513">
                  <a:extLst>
                    <a:ext uri="{FF2B5EF4-FFF2-40B4-BE49-F238E27FC236}">
                      <a16:creationId xmlns:a16="http://schemas.microsoft.com/office/drawing/2014/main" id="{6EAA13CA-2F41-480E-8DC4-80B2FB23E209}"/>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15" name="Freeform: Shape 514">
                  <a:extLst>
                    <a:ext uri="{FF2B5EF4-FFF2-40B4-BE49-F238E27FC236}">
                      <a16:creationId xmlns:a16="http://schemas.microsoft.com/office/drawing/2014/main" id="{26A675A2-8B7D-4562-BC78-450D4FDB0C1A}"/>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16" name="Freeform: Shape 515">
                  <a:extLst>
                    <a:ext uri="{FF2B5EF4-FFF2-40B4-BE49-F238E27FC236}">
                      <a16:creationId xmlns:a16="http://schemas.microsoft.com/office/drawing/2014/main" id="{E2F1C9F7-4088-470E-8031-CEAF2E7C951F}"/>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17" name="Freeform: Shape 516">
                  <a:extLst>
                    <a:ext uri="{FF2B5EF4-FFF2-40B4-BE49-F238E27FC236}">
                      <a16:creationId xmlns:a16="http://schemas.microsoft.com/office/drawing/2014/main" id="{7E097C30-4557-4C1C-9143-40C68A0F29C9}"/>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18" name="Freeform: Shape 517">
                  <a:extLst>
                    <a:ext uri="{FF2B5EF4-FFF2-40B4-BE49-F238E27FC236}">
                      <a16:creationId xmlns:a16="http://schemas.microsoft.com/office/drawing/2014/main" id="{15D2F97E-B20D-471C-931A-BE20A77F56D5}"/>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19" name="Freeform: Shape 518">
                  <a:extLst>
                    <a:ext uri="{FF2B5EF4-FFF2-40B4-BE49-F238E27FC236}">
                      <a16:creationId xmlns:a16="http://schemas.microsoft.com/office/drawing/2014/main" id="{A66BA9D8-84A3-4C34-A8F7-79AE30BED8DE}"/>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20" name="Freeform: Shape 519">
                  <a:extLst>
                    <a:ext uri="{FF2B5EF4-FFF2-40B4-BE49-F238E27FC236}">
                      <a16:creationId xmlns:a16="http://schemas.microsoft.com/office/drawing/2014/main" id="{311AE6B1-7DCD-4183-B109-96F40EF29D28}"/>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21" name="Freeform: Shape 520">
                  <a:extLst>
                    <a:ext uri="{FF2B5EF4-FFF2-40B4-BE49-F238E27FC236}">
                      <a16:creationId xmlns:a16="http://schemas.microsoft.com/office/drawing/2014/main" id="{2F43D60E-99D1-45BD-87C0-53A35217C06C}"/>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22" name="Freeform: Shape 521">
                  <a:extLst>
                    <a:ext uri="{FF2B5EF4-FFF2-40B4-BE49-F238E27FC236}">
                      <a16:creationId xmlns:a16="http://schemas.microsoft.com/office/drawing/2014/main" id="{80EF205F-2690-4C77-8B3B-EF960E2836B7}"/>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23" name="Freeform: Shape 522">
                  <a:extLst>
                    <a:ext uri="{FF2B5EF4-FFF2-40B4-BE49-F238E27FC236}">
                      <a16:creationId xmlns:a16="http://schemas.microsoft.com/office/drawing/2014/main" id="{CB91F389-00E6-406E-B781-86F588CA70FA}"/>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24" name="Freeform: Shape 523">
                  <a:extLst>
                    <a:ext uri="{FF2B5EF4-FFF2-40B4-BE49-F238E27FC236}">
                      <a16:creationId xmlns:a16="http://schemas.microsoft.com/office/drawing/2014/main" id="{BA789927-6841-400E-8D28-C0F0EAF90A68}"/>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525" name="Freeform: Shape 524">
                  <a:extLst>
                    <a:ext uri="{FF2B5EF4-FFF2-40B4-BE49-F238E27FC236}">
                      <a16:creationId xmlns:a16="http://schemas.microsoft.com/office/drawing/2014/main" id="{F5519C44-4DBA-47CD-83C9-2DB4B11CD3FF}"/>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526" name="Freeform: Shape 525">
                  <a:extLst>
                    <a:ext uri="{FF2B5EF4-FFF2-40B4-BE49-F238E27FC236}">
                      <a16:creationId xmlns:a16="http://schemas.microsoft.com/office/drawing/2014/main" id="{E6937D30-8DFB-4178-8D4E-871AB1769E13}"/>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529" name="Freeform: Shape 528">
                  <a:extLst>
                    <a:ext uri="{FF2B5EF4-FFF2-40B4-BE49-F238E27FC236}">
                      <a16:creationId xmlns:a16="http://schemas.microsoft.com/office/drawing/2014/main" id="{FF45D4CE-46E4-4409-8E63-DCF317B47C14}"/>
                    </a:ext>
                  </a:extLst>
                </p:cNvPr>
                <p:cNvSpPr/>
                <p:nvPr/>
              </p:nvSpPr>
              <p:spPr>
                <a:xfrm rot="20770689">
                  <a:off x="9726639" y="5379582"/>
                  <a:ext cx="297954"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531" name="Freeform: Shape 530">
                  <a:extLst>
                    <a:ext uri="{FF2B5EF4-FFF2-40B4-BE49-F238E27FC236}">
                      <a16:creationId xmlns:a16="http://schemas.microsoft.com/office/drawing/2014/main" id="{8D92290E-93EF-4A10-B69C-B9B63F3F2B20}"/>
                    </a:ext>
                  </a:extLst>
                </p:cNvPr>
                <p:cNvSpPr/>
                <p:nvPr/>
              </p:nvSpPr>
              <p:spPr>
                <a:xfrm>
                  <a:off x="9568042" y="7161906"/>
                  <a:ext cx="445807" cy="202171"/>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532" name="Freeform: Shape 531">
                  <a:extLst>
                    <a:ext uri="{FF2B5EF4-FFF2-40B4-BE49-F238E27FC236}">
                      <a16:creationId xmlns:a16="http://schemas.microsoft.com/office/drawing/2014/main" id="{9218FCAD-DA0D-4752-8C15-5ED515071EEF}"/>
                    </a:ext>
                  </a:extLst>
                </p:cNvPr>
                <p:cNvSpPr/>
                <p:nvPr/>
              </p:nvSpPr>
              <p:spPr>
                <a:xfrm>
                  <a:off x="10415964" y="6523311"/>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551" name="Freeform: Shape 550">
                  <a:extLst>
                    <a:ext uri="{FF2B5EF4-FFF2-40B4-BE49-F238E27FC236}">
                      <a16:creationId xmlns:a16="http://schemas.microsoft.com/office/drawing/2014/main" id="{7658C20F-B09A-4F21-AA86-567802AB3E18}"/>
                    </a:ext>
                  </a:extLst>
                </p:cNvPr>
                <p:cNvSpPr/>
                <p:nvPr/>
              </p:nvSpPr>
              <p:spPr>
                <a:xfrm rot="1092977">
                  <a:off x="9473014" y="3598370"/>
                  <a:ext cx="485227" cy="379716"/>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556" name="Freeform: Shape 555">
                  <a:extLst>
                    <a:ext uri="{FF2B5EF4-FFF2-40B4-BE49-F238E27FC236}">
                      <a16:creationId xmlns:a16="http://schemas.microsoft.com/office/drawing/2014/main" id="{101D5645-71C2-4497-BEB1-E4C403948481}"/>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559" name="Freeform: Shape 558">
                  <a:extLst>
                    <a:ext uri="{FF2B5EF4-FFF2-40B4-BE49-F238E27FC236}">
                      <a16:creationId xmlns:a16="http://schemas.microsoft.com/office/drawing/2014/main" id="{9460918A-8176-4F9F-B5AD-F2E4523E8B9F}"/>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584" name="Freeform: Shape 583">
                  <a:extLst>
                    <a:ext uri="{FF2B5EF4-FFF2-40B4-BE49-F238E27FC236}">
                      <a16:creationId xmlns:a16="http://schemas.microsoft.com/office/drawing/2014/main" id="{141671BF-0B90-4192-9223-8E69D38D975A}"/>
                    </a:ext>
                  </a:extLst>
                </p:cNvPr>
                <p:cNvSpPr/>
                <p:nvPr/>
              </p:nvSpPr>
              <p:spPr>
                <a:xfrm>
                  <a:off x="8923957" y="2482610"/>
                  <a:ext cx="1234915" cy="1096199"/>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663300"/>
                </a:solidFill>
                <a:ln w="10822" cap="flat">
                  <a:noFill/>
                  <a:prstDash val="solid"/>
                  <a:miter/>
                </a:ln>
              </p:spPr>
              <p:txBody>
                <a:bodyPr rtlCol="0" anchor="ctr"/>
                <a:lstStyle/>
                <a:p>
                  <a:endParaRPr lang="en-ID" dirty="0"/>
                </a:p>
              </p:txBody>
            </p:sp>
            <p:sp>
              <p:nvSpPr>
                <p:cNvPr id="585" name="Freeform: Shape 584">
                  <a:extLst>
                    <a:ext uri="{FF2B5EF4-FFF2-40B4-BE49-F238E27FC236}">
                      <a16:creationId xmlns:a16="http://schemas.microsoft.com/office/drawing/2014/main" id="{D23FEB98-83C3-4439-9D1A-1FA5547D0B0A}"/>
                    </a:ext>
                  </a:extLst>
                </p:cNvPr>
                <p:cNvSpPr/>
                <p:nvPr/>
              </p:nvSpPr>
              <p:spPr>
                <a:xfrm>
                  <a:off x="9022490" y="2552948"/>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663300"/>
                </a:solidFill>
                <a:ln w="10822" cap="flat">
                  <a:noFill/>
                  <a:prstDash val="solid"/>
                  <a:miter/>
                </a:ln>
              </p:spPr>
              <p:txBody>
                <a:bodyPr rtlCol="0" anchor="ctr"/>
                <a:lstStyle/>
                <a:p>
                  <a:endParaRPr lang="en-ID" dirty="0"/>
                </a:p>
              </p:txBody>
            </p:sp>
            <p:sp>
              <p:nvSpPr>
                <p:cNvPr id="586" name="Freeform: Shape 585">
                  <a:extLst>
                    <a:ext uri="{FF2B5EF4-FFF2-40B4-BE49-F238E27FC236}">
                      <a16:creationId xmlns:a16="http://schemas.microsoft.com/office/drawing/2014/main" id="{07502697-762A-4965-949F-DF941C1BFB68}"/>
                    </a:ext>
                  </a:extLst>
                </p:cNvPr>
                <p:cNvSpPr/>
                <p:nvPr/>
              </p:nvSpPr>
              <p:spPr>
                <a:xfrm>
                  <a:off x="9060671" y="2840615"/>
                  <a:ext cx="1084646"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588" name="Freeform: Shape 587">
                  <a:extLst>
                    <a:ext uri="{FF2B5EF4-FFF2-40B4-BE49-F238E27FC236}">
                      <a16:creationId xmlns:a16="http://schemas.microsoft.com/office/drawing/2014/main" id="{E73A65F3-DB25-444D-8D46-28329DBDC6C6}"/>
                    </a:ext>
                  </a:extLst>
                </p:cNvPr>
                <p:cNvSpPr/>
                <p:nvPr/>
              </p:nvSpPr>
              <p:spPr>
                <a:xfrm>
                  <a:off x="10047867" y="2997634"/>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589" name="Freeform: Shape 588">
                  <a:extLst>
                    <a:ext uri="{FF2B5EF4-FFF2-40B4-BE49-F238E27FC236}">
                      <a16:creationId xmlns:a16="http://schemas.microsoft.com/office/drawing/2014/main" id="{8863FC7F-DCB4-4901-9881-6DA9CF8CADA3}"/>
                    </a:ext>
                  </a:extLst>
                </p:cNvPr>
                <p:cNvSpPr/>
                <p:nvPr/>
              </p:nvSpPr>
              <p:spPr>
                <a:xfrm>
                  <a:off x="10083351" y="304683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590" name="Freeform: Shape 589">
                  <a:extLst>
                    <a:ext uri="{FF2B5EF4-FFF2-40B4-BE49-F238E27FC236}">
                      <a16:creationId xmlns:a16="http://schemas.microsoft.com/office/drawing/2014/main" id="{34DA5E61-F3F9-450E-9E57-5C81986D6CE5}"/>
                    </a:ext>
                  </a:extLst>
                </p:cNvPr>
                <p:cNvSpPr/>
                <p:nvPr/>
              </p:nvSpPr>
              <p:spPr>
                <a:xfrm>
                  <a:off x="10079195" y="319037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grpSp>
          <p:pic>
            <p:nvPicPr>
              <p:cNvPr id="357" name="Graphic 356" descr="Pants">
                <a:extLst>
                  <a:ext uri="{FF2B5EF4-FFF2-40B4-BE49-F238E27FC236}">
                    <a16:creationId xmlns:a16="http://schemas.microsoft.com/office/drawing/2014/main" id="{04E551C0-9047-44A1-9E25-D2B1A86DBD9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798"/>
              <a:stretch/>
            </p:blipFill>
            <p:spPr>
              <a:xfrm>
                <a:off x="1481738" y="4836074"/>
                <a:ext cx="1615289" cy="1690968"/>
              </a:xfrm>
              <a:prstGeom prst="rect">
                <a:avLst/>
              </a:prstGeom>
            </p:spPr>
          </p:pic>
          <p:pic>
            <p:nvPicPr>
              <p:cNvPr id="355" name="Graphic 354" descr="Shirt">
                <a:extLst>
                  <a:ext uri="{FF2B5EF4-FFF2-40B4-BE49-F238E27FC236}">
                    <a16:creationId xmlns:a16="http://schemas.microsoft.com/office/drawing/2014/main" id="{FC355216-60BF-4CD8-A32B-00DE92F3A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5365" y="3630883"/>
                <a:ext cx="1854431" cy="1574973"/>
              </a:xfrm>
              <a:prstGeom prst="rect">
                <a:avLst/>
              </a:prstGeom>
            </p:spPr>
          </p:pic>
          <p:sp>
            <p:nvSpPr>
              <p:cNvPr id="364" name="Freeform: Shape 363">
                <a:extLst>
                  <a:ext uri="{FF2B5EF4-FFF2-40B4-BE49-F238E27FC236}">
                    <a16:creationId xmlns:a16="http://schemas.microsoft.com/office/drawing/2014/main" id="{B5A2A877-1331-4217-98FF-B848B1CB35C3}"/>
                  </a:ext>
                </a:extLst>
              </p:cNvPr>
              <p:cNvSpPr/>
              <p:nvPr/>
            </p:nvSpPr>
            <p:spPr>
              <a:xfrm rot="15990076" flipH="1">
                <a:off x="1717925" y="3923934"/>
                <a:ext cx="649173" cy="1086475"/>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 name="connsiteX0" fmla="*/ 0 w 559275"/>
                  <a:gd name="connsiteY0" fmla="*/ 215690 h 669829"/>
                  <a:gd name="connsiteX1" fmla="*/ 205934 w 559275"/>
                  <a:gd name="connsiteY1" fmla="*/ 306735 h 669829"/>
                  <a:gd name="connsiteX2" fmla="*/ 528926 w 559275"/>
                  <a:gd name="connsiteY2" fmla="*/ 669829 h 669829"/>
                  <a:gd name="connsiteX3" fmla="*/ 559275 w 559275"/>
                  <a:gd name="connsiteY3" fmla="*/ 653572 h 669829"/>
                  <a:gd name="connsiteX4" fmla="*/ 243870 w 559275"/>
                  <a:gd name="connsiteY4" fmla="*/ 218941 h 669829"/>
                  <a:gd name="connsiteX5" fmla="*/ 27272 w 559275"/>
                  <a:gd name="connsiteY5" fmla="*/ 0 h 669829"/>
                  <a:gd name="connsiteX6" fmla="*/ 0 w 559275"/>
                  <a:gd name="connsiteY6" fmla="*/ 215690 h 669829"/>
                  <a:gd name="connsiteX0" fmla="*/ 44259 w 532257"/>
                  <a:gd name="connsiteY0" fmla="*/ 238979 h 669829"/>
                  <a:gd name="connsiteX1" fmla="*/ 178916 w 532257"/>
                  <a:gd name="connsiteY1" fmla="*/ 306735 h 669829"/>
                  <a:gd name="connsiteX2" fmla="*/ 501908 w 532257"/>
                  <a:gd name="connsiteY2" fmla="*/ 669829 h 669829"/>
                  <a:gd name="connsiteX3" fmla="*/ 532257 w 532257"/>
                  <a:gd name="connsiteY3" fmla="*/ 653572 h 669829"/>
                  <a:gd name="connsiteX4" fmla="*/ 216852 w 532257"/>
                  <a:gd name="connsiteY4" fmla="*/ 218941 h 669829"/>
                  <a:gd name="connsiteX5" fmla="*/ 254 w 532257"/>
                  <a:gd name="connsiteY5" fmla="*/ 0 h 669829"/>
                  <a:gd name="connsiteX6" fmla="*/ 44259 w 532257"/>
                  <a:gd name="connsiteY6" fmla="*/ 238979 h 669829"/>
                  <a:gd name="connsiteX0" fmla="*/ 44259 w 532257"/>
                  <a:gd name="connsiteY0" fmla="*/ 238979 h 669829"/>
                  <a:gd name="connsiteX1" fmla="*/ 178916 w 532257"/>
                  <a:gd name="connsiteY1" fmla="*/ 306735 h 669829"/>
                  <a:gd name="connsiteX2" fmla="*/ 501908 w 532257"/>
                  <a:gd name="connsiteY2" fmla="*/ 669829 h 669829"/>
                  <a:gd name="connsiteX3" fmla="*/ 532257 w 532257"/>
                  <a:gd name="connsiteY3" fmla="*/ 653572 h 669829"/>
                  <a:gd name="connsiteX4" fmla="*/ 244040 w 532257"/>
                  <a:gd name="connsiteY4" fmla="*/ 170876 h 669829"/>
                  <a:gd name="connsiteX5" fmla="*/ 254 w 532257"/>
                  <a:gd name="connsiteY5" fmla="*/ 0 h 669829"/>
                  <a:gd name="connsiteX6" fmla="*/ 44259 w 532257"/>
                  <a:gd name="connsiteY6" fmla="*/ 238979 h 669829"/>
                  <a:gd name="connsiteX0" fmla="*/ 44259 w 532257"/>
                  <a:gd name="connsiteY0" fmla="*/ 238979 h 669829"/>
                  <a:gd name="connsiteX1" fmla="*/ 232933 w 532257"/>
                  <a:gd name="connsiteY1" fmla="*/ 268854 h 669829"/>
                  <a:gd name="connsiteX2" fmla="*/ 501908 w 532257"/>
                  <a:gd name="connsiteY2" fmla="*/ 669829 h 669829"/>
                  <a:gd name="connsiteX3" fmla="*/ 532257 w 532257"/>
                  <a:gd name="connsiteY3" fmla="*/ 653572 h 669829"/>
                  <a:gd name="connsiteX4" fmla="*/ 244040 w 532257"/>
                  <a:gd name="connsiteY4" fmla="*/ 170876 h 669829"/>
                  <a:gd name="connsiteX5" fmla="*/ 254 w 532257"/>
                  <a:gd name="connsiteY5" fmla="*/ 0 h 669829"/>
                  <a:gd name="connsiteX6" fmla="*/ 44259 w 532257"/>
                  <a:gd name="connsiteY6" fmla="*/ 238979 h 669829"/>
                  <a:gd name="connsiteX0" fmla="*/ 44259 w 532257"/>
                  <a:gd name="connsiteY0" fmla="*/ 238979 h 693339"/>
                  <a:gd name="connsiteX1" fmla="*/ 232933 w 532257"/>
                  <a:gd name="connsiteY1" fmla="*/ 268854 h 693339"/>
                  <a:gd name="connsiteX2" fmla="*/ 355451 w 532257"/>
                  <a:gd name="connsiteY2" fmla="*/ 693339 h 693339"/>
                  <a:gd name="connsiteX3" fmla="*/ 532257 w 532257"/>
                  <a:gd name="connsiteY3" fmla="*/ 653572 h 693339"/>
                  <a:gd name="connsiteX4" fmla="*/ 244040 w 532257"/>
                  <a:gd name="connsiteY4" fmla="*/ 170876 h 693339"/>
                  <a:gd name="connsiteX5" fmla="*/ 254 w 532257"/>
                  <a:gd name="connsiteY5" fmla="*/ 0 h 693339"/>
                  <a:gd name="connsiteX6" fmla="*/ 44259 w 532257"/>
                  <a:gd name="connsiteY6" fmla="*/ 238979 h 693339"/>
                  <a:gd name="connsiteX0" fmla="*/ 44259 w 450352"/>
                  <a:gd name="connsiteY0" fmla="*/ 238979 h 693339"/>
                  <a:gd name="connsiteX1" fmla="*/ 232933 w 450352"/>
                  <a:gd name="connsiteY1" fmla="*/ 268854 h 693339"/>
                  <a:gd name="connsiteX2" fmla="*/ 355451 w 450352"/>
                  <a:gd name="connsiteY2" fmla="*/ 693339 h 693339"/>
                  <a:gd name="connsiteX3" fmla="*/ 450352 w 450352"/>
                  <a:gd name="connsiteY3" fmla="*/ 665801 h 693339"/>
                  <a:gd name="connsiteX4" fmla="*/ 244040 w 450352"/>
                  <a:gd name="connsiteY4" fmla="*/ 170876 h 693339"/>
                  <a:gd name="connsiteX5" fmla="*/ 254 w 450352"/>
                  <a:gd name="connsiteY5" fmla="*/ 0 h 693339"/>
                  <a:gd name="connsiteX6" fmla="*/ 44259 w 450352"/>
                  <a:gd name="connsiteY6" fmla="*/ 238979 h 693339"/>
                  <a:gd name="connsiteX0" fmla="*/ 44259 w 407760"/>
                  <a:gd name="connsiteY0" fmla="*/ 238979 h 693339"/>
                  <a:gd name="connsiteX1" fmla="*/ 232933 w 407760"/>
                  <a:gd name="connsiteY1" fmla="*/ 268854 h 693339"/>
                  <a:gd name="connsiteX2" fmla="*/ 355451 w 407760"/>
                  <a:gd name="connsiteY2" fmla="*/ 693339 h 693339"/>
                  <a:gd name="connsiteX3" fmla="*/ 407760 w 407760"/>
                  <a:gd name="connsiteY3" fmla="*/ 679769 h 693339"/>
                  <a:gd name="connsiteX4" fmla="*/ 244040 w 407760"/>
                  <a:gd name="connsiteY4" fmla="*/ 170876 h 693339"/>
                  <a:gd name="connsiteX5" fmla="*/ 254 w 407760"/>
                  <a:gd name="connsiteY5" fmla="*/ 0 h 693339"/>
                  <a:gd name="connsiteX6" fmla="*/ 44259 w 407760"/>
                  <a:gd name="connsiteY6" fmla="*/ 238979 h 693339"/>
                  <a:gd name="connsiteX0" fmla="*/ 44259 w 407760"/>
                  <a:gd name="connsiteY0" fmla="*/ 238979 h 693339"/>
                  <a:gd name="connsiteX1" fmla="*/ 232933 w 407760"/>
                  <a:gd name="connsiteY1" fmla="*/ 268854 h 693339"/>
                  <a:gd name="connsiteX2" fmla="*/ 355451 w 407760"/>
                  <a:gd name="connsiteY2" fmla="*/ 693339 h 693339"/>
                  <a:gd name="connsiteX3" fmla="*/ 407760 w 407760"/>
                  <a:gd name="connsiteY3" fmla="*/ 679769 h 693339"/>
                  <a:gd name="connsiteX4" fmla="*/ 245462 w 407760"/>
                  <a:gd name="connsiteY4" fmla="*/ 128097 h 693339"/>
                  <a:gd name="connsiteX5" fmla="*/ 254 w 407760"/>
                  <a:gd name="connsiteY5" fmla="*/ 0 h 693339"/>
                  <a:gd name="connsiteX6" fmla="*/ 44259 w 407760"/>
                  <a:gd name="connsiteY6" fmla="*/ 238979 h 693339"/>
                  <a:gd name="connsiteX0" fmla="*/ 71627 w 435128"/>
                  <a:gd name="connsiteY0" fmla="*/ 194781 h 649141"/>
                  <a:gd name="connsiteX1" fmla="*/ 260301 w 435128"/>
                  <a:gd name="connsiteY1" fmla="*/ 224656 h 649141"/>
                  <a:gd name="connsiteX2" fmla="*/ 382819 w 435128"/>
                  <a:gd name="connsiteY2" fmla="*/ 649141 h 649141"/>
                  <a:gd name="connsiteX3" fmla="*/ 435128 w 435128"/>
                  <a:gd name="connsiteY3" fmla="*/ 635571 h 649141"/>
                  <a:gd name="connsiteX4" fmla="*/ 272830 w 435128"/>
                  <a:gd name="connsiteY4" fmla="*/ 83899 h 649141"/>
                  <a:gd name="connsiteX5" fmla="*/ 169 w 435128"/>
                  <a:gd name="connsiteY5" fmla="*/ 0 h 649141"/>
                  <a:gd name="connsiteX6" fmla="*/ 71627 w 435128"/>
                  <a:gd name="connsiteY6" fmla="*/ 194781 h 64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28" h="649141">
                    <a:moveTo>
                      <a:pt x="71627" y="194781"/>
                    </a:moveTo>
                    <a:cubicBezTo>
                      <a:pt x="194104" y="234884"/>
                      <a:pt x="208436" y="148929"/>
                      <a:pt x="260301" y="224656"/>
                    </a:cubicBezTo>
                    <a:cubicBezTo>
                      <a:pt x="312166" y="300383"/>
                      <a:pt x="382819" y="649141"/>
                      <a:pt x="382819" y="649141"/>
                    </a:cubicBezTo>
                    <a:lnTo>
                      <a:pt x="435128" y="635571"/>
                    </a:lnTo>
                    <a:cubicBezTo>
                      <a:pt x="435128" y="635571"/>
                      <a:pt x="321604" y="116415"/>
                      <a:pt x="272830" y="83899"/>
                    </a:cubicBezTo>
                    <a:cubicBezTo>
                      <a:pt x="230559" y="55719"/>
                      <a:pt x="169" y="0"/>
                      <a:pt x="169" y="0"/>
                    </a:cubicBezTo>
                    <a:cubicBezTo>
                      <a:pt x="-4166" y="35406"/>
                      <a:pt x="75962" y="159375"/>
                      <a:pt x="71627" y="194781"/>
                    </a:cubicBezTo>
                    <a:close/>
                  </a:path>
                </a:pathLst>
              </a:custGeom>
              <a:solidFill>
                <a:srgbClr val="FFCD9C"/>
              </a:solidFill>
              <a:ln w="10822" cap="flat">
                <a:noFill/>
                <a:prstDash val="solid"/>
                <a:miter/>
              </a:ln>
            </p:spPr>
            <p:txBody>
              <a:bodyPr rtlCol="0" anchor="ctr"/>
              <a:lstStyle/>
              <a:p>
                <a:endParaRPr lang="en-ID" dirty="0"/>
              </a:p>
            </p:txBody>
          </p:sp>
          <p:sp>
            <p:nvSpPr>
              <p:cNvPr id="361" name="Freeform: Shape 360">
                <a:extLst>
                  <a:ext uri="{FF2B5EF4-FFF2-40B4-BE49-F238E27FC236}">
                    <a16:creationId xmlns:a16="http://schemas.microsoft.com/office/drawing/2014/main" id="{DFAFE115-586F-41E1-A9C3-2AE1CD88816E}"/>
                  </a:ext>
                </a:extLst>
              </p:cNvPr>
              <p:cNvSpPr/>
              <p:nvPr/>
            </p:nvSpPr>
            <p:spPr>
              <a:xfrm flipH="1">
                <a:off x="2107001" y="3863779"/>
                <a:ext cx="152828" cy="32142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358" name="Freeform: Shape 357">
                <a:extLst>
                  <a:ext uri="{FF2B5EF4-FFF2-40B4-BE49-F238E27FC236}">
                    <a16:creationId xmlns:a16="http://schemas.microsoft.com/office/drawing/2014/main" id="{B235678D-31B2-4A64-9B01-EC7FEF4B43FC}"/>
                  </a:ext>
                </a:extLst>
              </p:cNvPr>
              <p:cNvSpPr/>
              <p:nvPr/>
            </p:nvSpPr>
            <p:spPr>
              <a:xfrm rot="19579387" flipH="1">
                <a:off x="2249389" y="3840105"/>
                <a:ext cx="127149" cy="346347"/>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359" name="Freeform: Shape 358">
                <a:extLst>
                  <a:ext uri="{FF2B5EF4-FFF2-40B4-BE49-F238E27FC236}">
                    <a16:creationId xmlns:a16="http://schemas.microsoft.com/office/drawing/2014/main" id="{2E0D19E6-89A1-4729-B212-C6F3987694DE}"/>
                  </a:ext>
                </a:extLst>
              </p:cNvPr>
              <p:cNvSpPr/>
              <p:nvPr/>
            </p:nvSpPr>
            <p:spPr>
              <a:xfrm rot="19969715" flipH="1">
                <a:off x="2286685" y="3856809"/>
                <a:ext cx="120058" cy="304110"/>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360" name="Freeform: Shape 359">
                <a:extLst>
                  <a:ext uri="{FF2B5EF4-FFF2-40B4-BE49-F238E27FC236}">
                    <a16:creationId xmlns:a16="http://schemas.microsoft.com/office/drawing/2014/main" id="{1B5BAA9D-2C84-4583-9CAE-F2DC358908E4}"/>
                  </a:ext>
                </a:extLst>
              </p:cNvPr>
              <p:cNvSpPr/>
              <p:nvPr/>
            </p:nvSpPr>
            <p:spPr>
              <a:xfrm rot="292417" flipH="1">
                <a:off x="2139043" y="3857722"/>
                <a:ext cx="93468" cy="288460"/>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pic>
            <p:nvPicPr>
              <p:cNvPr id="362" name="Picture 361">
                <a:extLst>
                  <a:ext uri="{FF2B5EF4-FFF2-40B4-BE49-F238E27FC236}">
                    <a16:creationId xmlns:a16="http://schemas.microsoft.com/office/drawing/2014/main" id="{B890958E-F27D-4272-A063-F6D03DFC9F66}"/>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433366" y="4084157"/>
                <a:ext cx="209300" cy="212409"/>
              </a:xfrm>
              <a:prstGeom prst="rect">
                <a:avLst/>
              </a:prstGeom>
            </p:spPr>
          </p:pic>
          <p:sp>
            <p:nvSpPr>
              <p:cNvPr id="363" name="Freeform: Shape 362">
                <a:extLst>
                  <a:ext uri="{FF2B5EF4-FFF2-40B4-BE49-F238E27FC236}">
                    <a16:creationId xmlns:a16="http://schemas.microsoft.com/office/drawing/2014/main" id="{294CB42A-4BFA-4ED8-B88B-53EB94A70684}"/>
                  </a:ext>
                </a:extLst>
              </p:cNvPr>
              <p:cNvSpPr/>
              <p:nvPr/>
            </p:nvSpPr>
            <p:spPr>
              <a:xfrm rot="21146974" flipH="1">
                <a:off x="2856651" y="4123575"/>
                <a:ext cx="1003619" cy="373520"/>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 name="connsiteX0" fmla="*/ 657667 w 657667"/>
                  <a:gd name="connsiteY0" fmla="*/ 177735 h 293830"/>
                  <a:gd name="connsiteX1" fmla="*/ 477985 w 657667"/>
                  <a:gd name="connsiteY1" fmla="*/ 293728 h 293830"/>
                  <a:gd name="connsiteX2" fmla="*/ 13006 w 657667"/>
                  <a:gd name="connsiteY2" fmla="*/ 171251 h 293830"/>
                  <a:gd name="connsiteX3" fmla="*/ 0 w 657667"/>
                  <a:gd name="connsiteY3" fmla="*/ 138735 h 293830"/>
                  <a:gd name="connsiteX4" fmla="*/ 493159 w 657667"/>
                  <a:gd name="connsiteY4" fmla="*/ 191844 h 293830"/>
                  <a:gd name="connsiteX5" fmla="*/ 642732 w 657667"/>
                  <a:gd name="connsiteY5" fmla="*/ 0 h 293830"/>
                  <a:gd name="connsiteX6" fmla="*/ 657667 w 657667"/>
                  <a:gd name="connsiteY6" fmla="*/ 177735 h 293830"/>
                  <a:gd name="connsiteX0" fmla="*/ 657667 w 657667"/>
                  <a:gd name="connsiteY0" fmla="*/ 83183 h 199278"/>
                  <a:gd name="connsiteX1" fmla="*/ 477985 w 657667"/>
                  <a:gd name="connsiteY1" fmla="*/ 199176 h 199278"/>
                  <a:gd name="connsiteX2" fmla="*/ 13006 w 657667"/>
                  <a:gd name="connsiteY2" fmla="*/ 76699 h 199278"/>
                  <a:gd name="connsiteX3" fmla="*/ 0 w 657667"/>
                  <a:gd name="connsiteY3" fmla="*/ 44183 h 199278"/>
                  <a:gd name="connsiteX4" fmla="*/ 493159 w 657667"/>
                  <a:gd name="connsiteY4" fmla="*/ 97292 h 199278"/>
                  <a:gd name="connsiteX5" fmla="*/ 478080 w 657667"/>
                  <a:gd name="connsiteY5" fmla="*/ 0 h 199278"/>
                  <a:gd name="connsiteX6" fmla="*/ 657667 w 657667"/>
                  <a:gd name="connsiteY6" fmla="*/ 83183 h 19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667" h="199278">
                    <a:moveTo>
                      <a:pt x="657667" y="83183"/>
                    </a:moveTo>
                    <a:cubicBezTo>
                      <a:pt x="581797" y="194821"/>
                      <a:pt x="585428" y="200257"/>
                      <a:pt x="477985" y="199176"/>
                    </a:cubicBezTo>
                    <a:cubicBezTo>
                      <a:pt x="370542" y="198095"/>
                      <a:pt x="61780" y="57189"/>
                      <a:pt x="13006" y="76699"/>
                    </a:cubicBezTo>
                    <a:lnTo>
                      <a:pt x="0" y="44183"/>
                    </a:lnTo>
                    <a:cubicBezTo>
                      <a:pt x="78038" y="12751"/>
                      <a:pt x="448720" y="134144"/>
                      <a:pt x="493159" y="97292"/>
                    </a:cubicBezTo>
                    <a:cubicBezTo>
                      <a:pt x="536514" y="60441"/>
                      <a:pt x="478080" y="0"/>
                      <a:pt x="478080" y="0"/>
                    </a:cubicBezTo>
                    <a:cubicBezTo>
                      <a:pt x="504815" y="17342"/>
                      <a:pt x="630932" y="65841"/>
                      <a:pt x="657667" y="83183"/>
                    </a:cubicBezTo>
                    <a:close/>
                  </a:path>
                </a:pathLst>
              </a:custGeom>
              <a:solidFill>
                <a:srgbClr val="FFCD9C"/>
              </a:solidFill>
              <a:ln w="10822" cap="flat">
                <a:noFill/>
                <a:prstDash val="solid"/>
                <a:miter/>
              </a:ln>
            </p:spPr>
            <p:txBody>
              <a:bodyPr rtlCol="0" anchor="ctr"/>
              <a:lstStyle/>
              <a:p>
                <a:endParaRPr lang="en-ID" dirty="0"/>
              </a:p>
            </p:txBody>
          </p:sp>
          <p:sp>
            <p:nvSpPr>
              <p:cNvPr id="366" name="Freeform: Shape 365">
                <a:extLst>
                  <a:ext uri="{FF2B5EF4-FFF2-40B4-BE49-F238E27FC236}">
                    <a16:creationId xmlns:a16="http://schemas.microsoft.com/office/drawing/2014/main" id="{F9429665-C5F7-4737-B5D6-DEB6326EB82A}"/>
                  </a:ext>
                </a:extLst>
              </p:cNvPr>
              <p:cNvSpPr/>
              <p:nvPr/>
            </p:nvSpPr>
            <p:spPr>
              <a:xfrm rot="15385727" flipH="1">
                <a:off x="2607857" y="4563764"/>
                <a:ext cx="291809" cy="381318"/>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sp>
            <p:nvSpPr>
              <p:cNvPr id="23" name="Freeform: Shape 22">
                <a:extLst>
                  <a:ext uri="{FF2B5EF4-FFF2-40B4-BE49-F238E27FC236}">
                    <a16:creationId xmlns:a16="http://schemas.microsoft.com/office/drawing/2014/main" id="{919CCE5E-0ABE-43B0-9BCD-F3DD3E160E7E}"/>
                  </a:ext>
                </a:extLst>
              </p:cNvPr>
              <p:cNvSpPr/>
              <p:nvPr/>
            </p:nvSpPr>
            <p:spPr>
              <a:xfrm rot="6836790">
                <a:off x="3418922" y="4586839"/>
                <a:ext cx="451742" cy="592276"/>
              </a:xfrm>
              <a:custGeom>
                <a:avLst/>
                <a:gdLst>
                  <a:gd name="connsiteX0" fmla="*/ 107212 w 209550"/>
                  <a:gd name="connsiteY0" fmla="*/ 147252 h 314325"/>
                  <a:gd name="connsiteX1" fmla="*/ 66254 w 209550"/>
                  <a:gd name="connsiteY1" fmla="*/ 104390 h 314325"/>
                  <a:gd name="connsiteX2" fmla="*/ 108164 w 209550"/>
                  <a:gd name="connsiteY2" fmla="*/ 62480 h 314325"/>
                  <a:gd name="connsiteX3" fmla="*/ 150074 w 209550"/>
                  <a:gd name="connsiteY3" fmla="*/ 104390 h 314325"/>
                  <a:gd name="connsiteX4" fmla="*/ 137692 w 209550"/>
                  <a:gd name="connsiteY4" fmla="*/ 133917 h 314325"/>
                  <a:gd name="connsiteX5" fmla="*/ 107212 w 209550"/>
                  <a:gd name="connsiteY5" fmla="*/ 147252 h 314325"/>
                  <a:gd name="connsiteX6" fmla="*/ 66254 w 209550"/>
                  <a:gd name="connsiteY6" fmla="*/ 14855 h 314325"/>
                  <a:gd name="connsiteX7" fmla="*/ 18629 w 209550"/>
                  <a:gd name="connsiteY7" fmla="*/ 57717 h 314325"/>
                  <a:gd name="connsiteX8" fmla="*/ 13867 w 209550"/>
                  <a:gd name="connsiteY8" fmla="*/ 139632 h 314325"/>
                  <a:gd name="connsiteX9" fmla="*/ 59587 w 209550"/>
                  <a:gd name="connsiteY9" fmla="*/ 238692 h 314325"/>
                  <a:gd name="connsiteX10" fmla="*/ 90067 w 209550"/>
                  <a:gd name="connsiteY10" fmla="*/ 301557 h 314325"/>
                  <a:gd name="connsiteX11" fmla="*/ 107212 w 209550"/>
                  <a:gd name="connsiteY11" fmla="*/ 312035 h 314325"/>
                  <a:gd name="connsiteX12" fmla="*/ 124357 w 209550"/>
                  <a:gd name="connsiteY12" fmla="*/ 301557 h 314325"/>
                  <a:gd name="connsiteX13" fmla="*/ 154837 w 209550"/>
                  <a:gd name="connsiteY13" fmla="*/ 238692 h 314325"/>
                  <a:gd name="connsiteX14" fmla="*/ 200557 w 209550"/>
                  <a:gd name="connsiteY14" fmla="*/ 140585 h 314325"/>
                  <a:gd name="connsiteX15" fmla="*/ 207224 w 209550"/>
                  <a:gd name="connsiteY15" fmla="*/ 104390 h 314325"/>
                  <a:gd name="connsiteX16" fmla="*/ 66254 w 209550"/>
                  <a:gd name="connsiteY16" fmla="*/ 1485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50" h="314325">
                    <a:moveTo>
                      <a:pt x="107212" y="147252"/>
                    </a:moveTo>
                    <a:cubicBezTo>
                      <a:pt x="84352" y="147252"/>
                      <a:pt x="65302" y="128202"/>
                      <a:pt x="66254" y="104390"/>
                    </a:cubicBezTo>
                    <a:cubicBezTo>
                      <a:pt x="66254" y="81530"/>
                      <a:pt x="85304" y="62480"/>
                      <a:pt x="108164" y="62480"/>
                    </a:cubicBezTo>
                    <a:cubicBezTo>
                      <a:pt x="131024" y="62480"/>
                      <a:pt x="150074" y="81530"/>
                      <a:pt x="150074" y="104390"/>
                    </a:cubicBezTo>
                    <a:cubicBezTo>
                      <a:pt x="150074" y="115820"/>
                      <a:pt x="145312" y="126297"/>
                      <a:pt x="137692" y="133917"/>
                    </a:cubicBezTo>
                    <a:cubicBezTo>
                      <a:pt x="129119" y="142490"/>
                      <a:pt x="118642" y="147252"/>
                      <a:pt x="107212" y="147252"/>
                    </a:cubicBezTo>
                    <a:close/>
                    <a:moveTo>
                      <a:pt x="66254" y="14855"/>
                    </a:moveTo>
                    <a:cubicBezTo>
                      <a:pt x="45299" y="22475"/>
                      <a:pt x="29107" y="38667"/>
                      <a:pt x="18629" y="57717"/>
                    </a:cubicBezTo>
                    <a:cubicBezTo>
                      <a:pt x="5294" y="83435"/>
                      <a:pt x="3389" y="112962"/>
                      <a:pt x="13867" y="139632"/>
                    </a:cubicBezTo>
                    <a:lnTo>
                      <a:pt x="59587" y="238692"/>
                    </a:lnTo>
                    <a:lnTo>
                      <a:pt x="90067" y="301557"/>
                    </a:lnTo>
                    <a:cubicBezTo>
                      <a:pt x="92924" y="308225"/>
                      <a:pt x="99592" y="312035"/>
                      <a:pt x="107212" y="312035"/>
                    </a:cubicBezTo>
                    <a:cubicBezTo>
                      <a:pt x="114832" y="312035"/>
                      <a:pt x="121499" y="308225"/>
                      <a:pt x="124357" y="301557"/>
                    </a:cubicBezTo>
                    <a:lnTo>
                      <a:pt x="154837" y="238692"/>
                    </a:lnTo>
                    <a:lnTo>
                      <a:pt x="200557" y="140585"/>
                    </a:lnTo>
                    <a:cubicBezTo>
                      <a:pt x="205319" y="129155"/>
                      <a:pt x="207224" y="116772"/>
                      <a:pt x="207224" y="104390"/>
                    </a:cubicBezTo>
                    <a:cubicBezTo>
                      <a:pt x="207224" y="37715"/>
                      <a:pt x="138644" y="-12768"/>
                      <a:pt x="66254" y="14855"/>
                    </a:cubicBezTo>
                    <a:close/>
                  </a:path>
                </a:pathLst>
              </a:custGeom>
              <a:solidFill>
                <a:srgbClr val="000000"/>
              </a:solidFill>
              <a:ln w="28575" cap="flat">
                <a:solidFill>
                  <a:schemeClr val="bg1"/>
                </a:solidFill>
                <a:prstDash val="solid"/>
                <a:miter/>
              </a:ln>
              <a:scene3d>
                <a:camera prst="isometricLeftDown"/>
                <a:lightRig rig="threePt" dir="t"/>
              </a:scene3d>
            </p:spPr>
            <p:txBody>
              <a:bodyPr rtlCol="0" anchor="ctr"/>
              <a:lstStyle/>
              <a:p>
                <a:endParaRPr lang="en-US" dirty="0"/>
              </a:p>
            </p:txBody>
          </p:sp>
        </p:grpSp>
      </p:grpSp>
      <p:grpSp>
        <p:nvGrpSpPr>
          <p:cNvPr id="495" name="Group 494">
            <a:extLst>
              <a:ext uri="{FF2B5EF4-FFF2-40B4-BE49-F238E27FC236}">
                <a16:creationId xmlns:a16="http://schemas.microsoft.com/office/drawing/2014/main" id="{12DF0721-6037-476A-8598-8FD4505495E6}"/>
              </a:ext>
            </a:extLst>
          </p:cNvPr>
          <p:cNvGrpSpPr/>
          <p:nvPr/>
        </p:nvGrpSpPr>
        <p:grpSpPr>
          <a:xfrm flipH="1">
            <a:off x="800853" y="5791210"/>
            <a:ext cx="5524730" cy="988300"/>
            <a:chOff x="9848851" y="2994956"/>
            <a:chExt cx="10647001" cy="1899577"/>
          </a:xfrm>
        </p:grpSpPr>
        <p:sp>
          <p:nvSpPr>
            <p:cNvPr id="683" name="Freeform 70">
              <a:extLst>
                <a:ext uri="{FF2B5EF4-FFF2-40B4-BE49-F238E27FC236}">
                  <a16:creationId xmlns:a16="http://schemas.microsoft.com/office/drawing/2014/main" id="{02FC0F8A-F0EB-4E33-B452-4FAB16E263CC}"/>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4" name="Freeform 71">
              <a:extLst>
                <a:ext uri="{FF2B5EF4-FFF2-40B4-BE49-F238E27FC236}">
                  <a16:creationId xmlns:a16="http://schemas.microsoft.com/office/drawing/2014/main" id="{61F26EA6-7535-4100-A0DB-1DA2737FDF40}"/>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5" name="Freeform 72">
              <a:extLst>
                <a:ext uri="{FF2B5EF4-FFF2-40B4-BE49-F238E27FC236}">
                  <a16:creationId xmlns:a16="http://schemas.microsoft.com/office/drawing/2014/main" id="{D7617BB0-13AE-4795-81FC-3DB1F7CBDC4F}"/>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6" name="Freeform 73">
              <a:extLst>
                <a:ext uri="{FF2B5EF4-FFF2-40B4-BE49-F238E27FC236}">
                  <a16:creationId xmlns:a16="http://schemas.microsoft.com/office/drawing/2014/main" id="{0610CF23-3401-4E34-8080-9F571476840E}"/>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7" name="Freeform 74">
              <a:extLst>
                <a:ext uri="{FF2B5EF4-FFF2-40B4-BE49-F238E27FC236}">
                  <a16:creationId xmlns:a16="http://schemas.microsoft.com/office/drawing/2014/main" id="{688F271C-0336-4253-A20B-4AAEA14FA0B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8" name="Freeform 75">
              <a:extLst>
                <a:ext uri="{FF2B5EF4-FFF2-40B4-BE49-F238E27FC236}">
                  <a16:creationId xmlns:a16="http://schemas.microsoft.com/office/drawing/2014/main" id="{277D1E5C-CCB7-461F-9C23-CA1EF88B8EC0}"/>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9" name="Freeform 76">
              <a:extLst>
                <a:ext uri="{FF2B5EF4-FFF2-40B4-BE49-F238E27FC236}">
                  <a16:creationId xmlns:a16="http://schemas.microsoft.com/office/drawing/2014/main" id="{BB08A9BB-881F-4CB1-A72C-FDDC2B9E84D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0" name="Freeform 77">
              <a:extLst>
                <a:ext uri="{FF2B5EF4-FFF2-40B4-BE49-F238E27FC236}">
                  <a16:creationId xmlns:a16="http://schemas.microsoft.com/office/drawing/2014/main" id="{939995B9-73A8-4EDC-85C8-793C4991D19B}"/>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1" name="Freeform 78">
              <a:extLst>
                <a:ext uri="{FF2B5EF4-FFF2-40B4-BE49-F238E27FC236}">
                  <a16:creationId xmlns:a16="http://schemas.microsoft.com/office/drawing/2014/main" id="{14ECE159-F290-4B5B-8B50-7DE274AF5B0D}"/>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2" name="Freeform 79">
              <a:extLst>
                <a:ext uri="{FF2B5EF4-FFF2-40B4-BE49-F238E27FC236}">
                  <a16:creationId xmlns:a16="http://schemas.microsoft.com/office/drawing/2014/main" id="{7D062DAE-F25F-455D-AED5-998535868681}"/>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3" name="Freeform 80">
              <a:extLst>
                <a:ext uri="{FF2B5EF4-FFF2-40B4-BE49-F238E27FC236}">
                  <a16:creationId xmlns:a16="http://schemas.microsoft.com/office/drawing/2014/main" id="{DE1F10CF-CCB0-4862-893C-285D08EB4464}"/>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4" name="Freeform 81">
              <a:extLst>
                <a:ext uri="{FF2B5EF4-FFF2-40B4-BE49-F238E27FC236}">
                  <a16:creationId xmlns:a16="http://schemas.microsoft.com/office/drawing/2014/main" id="{22A32321-33DB-4CF1-A238-7E09DFEB5F7E}"/>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5" name="Freeform 82">
              <a:extLst>
                <a:ext uri="{FF2B5EF4-FFF2-40B4-BE49-F238E27FC236}">
                  <a16:creationId xmlns:a16="http://schemas.microsoft.com/office/drawing/2014/main" id="{614BD62F-88C8-4D89-9D77-C475D7B4AAC1}"/>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6" name="Freeform 83">
              <a:extLst>
                <a:ext uri="{FF2B5EF4-FFF2-40B4-BE49-F238E27FC236}">
                  <a16:creationId xmlns:a16="http://schemas.microsoft.com/office/drawing/2014/main" id="{7FA1CE42-23A3-4747-9AFE-E1F199EFABFA}"/>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7" name="Freeform 84">
              <a:extLst>
                <a:ext uri="{FF2B5EF4-FFF2-40B4-BE49-F238E27FC236}">
                  <a16:creationId xmlns:a16="http://schemas.microsoft.com/office/drawing/2014/main" id="{FBBEA3EB-79D7-4E9E-A946-D471AF72DB41}"/>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8" name="Freeform 85">
              <a:extLst>
                <a:ext uri="{FF2B5EF4-FFF2-40B4-BE49-F238E27FC236}">
                  <a16:creationId xmlns:a16="http://schemas.microsoft.com/office/drawing/2014/main" id="{2C7F598E-0302-4FDC-8201-FA87B6C92772}"/>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09" name="Oval 96">
              <a:extLst>
                <a:ext uri="{FF2B5EF4-FFF2-40B4-BE49-F238E27FC236}">
                  <a16:creationId xmlns:a16="http://schemas.microsoft.com/office/drawing/2014/main" id="{A5C556B1-664A-429A-8777-B28645F0889D}"/>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0" name="Freeform 97">
              <a:extLst>
                <a:ext uri="{FF2B5EF4-FFF2-40B4-BE49-F238E27FC236}">
                  <a16:creationId xmlns:a16="http://schemas.microsoft.com/office/drawing/2014/main" id="{0D7ACC08-53D4-41D4-9A92-16C215B91CE7}"/>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4" name="Freeform 101">
              <a:extLst>
                <a:ext uri="{FF2B5EF4-FFF2-40B4-BE49-F238E27FC236}">
                  <a16:creationId xmlns:a16="http://schemas.microsoft.com/office/drawing/2014/main" id="{FD7733F0-3F5E-45B3-81F9-825F49C41591}"/>
                </a:ext>
              </a:extLst>
            </p:cNvPr>
            <p:cNvSpPr>
              <a:spLocks/>
            </p:cNvSpPr>
            <p:nvPr/>
          </p:nvSpPr>
          <p:spPr bwMode="auto">
            <a:xfrm>
              <a:off x="17071614" y="3599858"/>
              <a:ext cx="3424238" cy="1185863"/>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5" name="Freeform 102">
              <a:extLst>
                <a:ext uri="{FF2B5EF4-FFF2-40B4-BE49-F238E27FC236}">
                  <a16:creationId xmlns:a16="http://schemas.microsoft.com/office/drawing/2014/main" id="{AA7E927F-AF6B-4FFD-8EC7-6E8780B7A05A}"/>
                </a:ext>
              </a:extLst>
            </p:cNvPr>
            <p:cNvSpPr>
              <a:spLocks/>
            </p:cNvSpPr>
            <p:nvPr/>
          </p:nvSpPr>
          <p:spPr bwMode="auto">
            <a:xfrm>
              <a:off x="17219612" y="4094433"/>
              <a:ext cx="3135313"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6" name="Freeform 103">
              <a:extLst>
                <a:ext uri="{FF2B5EF4-FFF2-40B4-BE49-F238E27FC236}">
                  <a16:creationId xmlns:a16="http://schemas.microsoft.com/office/drawing/2014/main" id="{E10472BD-FE70-4607-A6D4-EF8262130C40}"/>
                </a:ext>
              </a:extLst>
            </p:cNvPr>
            <p:cNvSpPr>
              <a:spLocks/>
            </p:cNvSpPr>
            <p:nvPr/>
          </p:nvSpPr>
          <p:spPr bwMode="auto">
            <a:xfrm>
              <a:off x="17984860" y="4684923"/>
              <a:ext cx="968376"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7" name="Freeform 104">
              <a:extLst>
                <a:ext uri="{FF2B5EF4-FFF2-40B4-BE49-F238E27FC236}">
                  <a16:creationId xmlns:a16="http://schemas.microsoft.com/office/drawing/2014/main" id="{2A844544-CE16-4A19-B9C7-A4DA6697C1E7}"/>
                </a:ext>
              </a:extLst>
            </p:cNvPr>
            <p:cNvSpPr>
              <a:spLocks/>
            </p:cNvSpPr>
            <p:nvPr/>
          </p:nvSpPr>
          <p:spPr bwMode="auto">
            <a:xfrm>
              <a:off x="18961672" y="4177074"/>
              <a:ext cx="1125539" cy="79374"/>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8" name="Freeform 105">
              <a:extLst>
                <a:ext uri="{FF2B5EF4-FFF2-40B4-BE49-F238E27FC236}">
                  <a16:creationId xmlns:a16="http://schemas.microsoft.com/office/drawing/2014/main" id="{042BD920-85E2-4D63-B984-8F6AFE1D3C00}"/>
                </a:ext>
              </a:extLst>
            </p:cNvPr>
            <p:cNvSpPr>
              <a:spLocks/>
            </p:cNvSpPr>
            <p:nvPr/>
          </p:nvSpPr>
          <p:spPr bwMode="auto">
            <a:xfrm>
              <a:off x="16515196" y="3351286"/>
              <a:ext cx="947737"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9" name="Freeform 106">
              <a:extLst>
                <a:ext uri="{FF2B5EF4-FFF2-40B4-BE49-F238E27FC236}">
                  <a16:creationId xmlns:a16="http://schemas.microsoft.com/office/drawing/2014/main" id="{8FAB17FB-EB4E-4F0E-8E29-0BFBB9543C7B}"/>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2" name="Freeform 109">
              <a:extLst>
                <a:ext uri="{FF2B5EF4-FFF2-40B4-BE49-F238E27FC236}">
                  <a16:creationId xmlns:a16="http://schemas.microsoft.com/office/drawing/2014/main" id="{A922895A-109D-43BC-B206-07A1BEAAC7D8}"/>
                </a:ext>
              </a:extLst>
            </p:cNvPr>
            <p:cNvSpPr>
              <a:spLocks/>
            </p:cNvSpPr>
            <p:nvPr/>
          </p:nvSpPr>
          <p:spPr bwMode="auto">
            <a:xfrm>
              <a:off x="18019743" y="4129873"/>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3" name="Freeform 110">
              <a:extLst>
                <a:ext uri="{FF2B5EF4-FFF2-40B4-BE49-F238E27FC236}">
                  <a16:creationId xmlns:a16="http://schemas.microsoft.com/office/drawing/2014/main" id="{6D543B3A-7B1A-4C08-BF1D-3E9425E8E595}"/>
                </a:ext>
              </a:extLst>
            </p:cNvPr>
            <p:cNvSpPr>
              <a:spLocks/>
            </p:cNvSpPr>
            <p:nvPr/>
          </p:nvSpPr>
          <p:spPr bwMode="auto">
            <a:xfrm>
              <a:off x="17944965" y="3938646"/>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4" name="Freeform 111">
              <a:extLst>
                <a:ext uri="{FF2B5EF4-FFF2-40B4-BE49-F238E27FC236}">
                  <a16:creationId xmlns:a16="http://schemas.microsoft.com/office/drawing/2014/main" id="{866AABE3-82CF-4E63-8E18-CFCE60324A81}"/>
                </a:ext>
              </a:extLst>
            </p:cNvPr>
            <p:cNvSpPr>
              <a:spLocks/>
            </p:cNvSpPr>
            <p:nvPr/>
          </p:nvSpPr>
          <p:spPr bwMode="auto">
            <a:xfrm>
              <a:off x="17468221" y="4417583"/>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5" name="Freeform 112">
              <a:extLst>
                <a:ext uri="{FF2B5EF4-FFF2-40B4-BE49-F238E27FC236}">
                  <a16:creationId xmlns:a16="http://schemas.microsoft.com/office/drawing/2014/main" id="{48D73F89-4264-4D47-89F3-1160415B1D93}"/>
                </a:ext>
              </a:extLst>
            </p:cNvPr>
            <p:cNvSpPr>
              <a:spLocks/>
            </p:cNvSpPr>
            <p:nvPr/>
          </p:nvSpPr>
          <p:spPr bwMode="auto">
            <a:xfrm>
              <a:off x="17469715" y="39571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6" name="Freeform 78">
              <a:extLst>
                <a:ext uri="{FF2B5EF4-FFF2-40B4-BE49-F238E27FC236}">
                  <a16:creationId xmlns:a16="http://schemas.microsoft.com/office/drawing/2014/main" id="{0AA49C33-6FC1-42E3-9A4C-2E122B31DEEB}"/>
                </a:ext>
              </a:extLst>
            </p:cNvPr>
            <p:cNvSpPr>
              <a:spLocks/>
            </p:cNvSpPr>
            <p:nvPr/>
          </p:nvSpPr>
          <p:spPr bwMode="auto">
            <a:xfrm rot="19880319">
              <a:off x="13216622" y="3017335"/>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7" name="Freeform 78">
              <a:extLst>
                <a:ext uri="{FF2B5EF4-FFF2-40B4-BE49-F238E27FC236}">
                  <a16:creationId xmlns:a16="http://schemas.microsoft.com/office/drawing/2014/main" id="{124627AF-27F1-454B-9BB8-77CA9C001C23}"/>
                </a:ext>
              </a:extLst>
            </p:cNvPr>
            <p:cNvSpPr>
              <a:spLocks/>
            </p:cNvSpPr>
            <p:nvPr/>
          </p:nvSpPr>
          <p:spPr bwMode="auto">
            <a:xfrm rot="18658773">
              <a:off x="12926886" y="3016387"/>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8" name="Freeform 78">
              <a:extLst>
                <a:ext uri="{FF2B5EF4-FFF2-40B4-BE49-F238E27FC236}">
                  <a16:creationId xmlns:a16="http://schemas.microsoft.com/office/drawing/2014/main" id="{5800803D-9F62-46CB-90D7-3495154A1D47}"/>
                </a:ext>
              </a:extLst>
            </p:cNvPr>
            <p:cNvSpPr>
              <a:spLocks/>
            </p:cNvSpPr>
            <p:nvPr/>
          </p:nvSpPr>
          <p:spPr bwMode="auto">
            <a:xfrm rot="17693937">
              <a:off x="12678465" y="3159172"/>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18" name="Group 17">
            <a:extLst>
              <a:ext uri="{FF2B5EF4-FFF2-40B4-BE49-F238E27FC236}">
                <a16:creationId xmlns:a16="http://schemas.microsoft.com/office/drawing/2014/main" id="{004FC6AC-261D-4BF7-B288-0A1EA910DBC0}"/>
              </a:ext>
            </a:extLst>
          </p:cNvPr>
          <p:cNvGrpSpPr/>
          <p:nvPr/>
        </p:nvGrpSpPr>
        <p:grpSpPr>
          <a:xfrm>
            <a:off x="4758128" y="3886785"/>
            <a:ext cx="2234875" cy="2713207"/>
            <a:chOff x="8438189" y="1437769"/>
            <a:chExt cx="2575591" cy="3082201"/>
          </a:xfrm>
        </p:grpSpPr>
        <p:grpSp>
          <p:nvGrpSpPr>
            <p:cNvPr id="12" name="Group 11">
              <a:extLst>
                <a:ext uri="{FF2B5EF4-FFF2-40B4-BE49-F238E27FC236}">
                  <a16:creationId xmlns:a16="http://schemas.microsoft.com/office/drawing/2014/main" id="{A55C2FC5-227C-4FFE-8884-BDEFF28011C6}"/>
                </a:ext>
              </a:extLst>
            </p:cNvPr>
            <p:cNvGrpSpPr/>
            <p:nvPr/>
          </p:nvGrpSpPr>
          <p:grpSpPr>
            <a:xfrm>
              <a:off x="8438189" y="1437769"/>
              <a:ext cx="2575591" cy="3082201"/>
              <a:chOff x="8438189" y="1437769"/>
              <a:chExt cx="2575591" cy="3082201"/>
            </a:xfrm>
          </p:grpSpPr>
          <p:grpSp>
            <p:nvGrpSpPr>
              <p:cNvPr id="496" name="Group 495">
                <a:extLst>
                  <a:ext uri="{FF2B5EF4-FFF2-40B4-BE49-F238E27FC236}">
                    <a16:creationId xmlns:a16="http://schemas.microsoft.com/office/drawing/2014/main" id="{76E8B253-FC6A-4D6A-9606-970CC6DF2AD4}"/>
                  </a:ext>
                </a:extLst>
              </p:cNvPr>
              <p:cNvGrpSpPr/>
              <p:nvPr/>
            </p:nvGrpSpPr>
            <p:grpSpPr>
              <a:xfrm flipH="1">
                <a:off x="8438189" y="1437769"/>
                <a:ext cx="2575591" cy="3082201"/>
                <a:chOff x="7808492" y="3174815"/>
                <a:chExt cx="2981648" cy="3568128"/>
              </a:xfrm>
            </p:grpSpPr>
            <p:sp>
              <p:nvSpPr>
                <p:cNvPr id="560" name="Freeform: Shape 559">
                  <a:extLst>
                    <a:ext uri="{FF2B5EF4-FFF2-40B4-BE49-F238E27FC236}">
                      <a16:creationId xmlns:a16="http://schemas.microsoft.com/office/drawing/2014/main" id="{342E321D-0733-4408-892E-77F44B664AD9}"/>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1F4970C0-43A8-49CD-9464-B3F744D5F4CE}"/>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2F0ABFA6-8411-4FF5-AB68-E83BA549C1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8096813D-4684-4D06-9975-2D5717CD157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3491A6-F078-441B-8CE8-ED431585BF9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FAEA8F24-1636-44BA-AD9A-2EDC810FB84C}"/>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B3975138-41BB-49A1-AEB1-E79EF6A1A3E1}"/>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AC430B02-A441-446B-BADF-0AB37168413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37673D55-FC81-4DEC-B276-B4AEAA81E900}"/>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70" name="Freeform: Shape 569">
                  <a:extLst>
                    <a:ext uri="{FF2B5EF4-FFF2-40B4-BE49-F238E27FC236}">
                      <a16:creationId xmlns:a16="http://schemas.microsoft.com/office/drawing/2014/main" id="{5D275739-53B4-45E1-BEE4-8D5E3D2622E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71" name="Freeform: Shape 570">
                  <a:extLst>
                    <a:ext uri="{FF2B5EF4-FFF2-40B4-BE49-F238E27FC236}">
                      <a16:creationId xmlns:a16="http://schemas.microsoft.com/office/drawing/2014/main" id="{2E022734-5D4C-4A19-BC47-59DAE9D7D19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72" name="Freeform: Shape 571">
                  <a:extLst>
                    <a:ext uri="{FF2B5EF4-FFF2-40B4-BE49-F238E27FC236}">
                      <a16:creationId xmlns:a16="http://schemas.microsoft.com/office/drawing/2014/main" id="{8E526854-F649-4021-B5DC-1156C6C2FEFA}"/>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73" name="Freeform: Shape 572">
                  <a:extLst>
                    <a:ext uri="{FF2B5EF4-FFF2-40B4-BE49-F238E27FC236}">
                      <a16:creationId xmlns:a16="http://schemas.microsoft.com/office/drawing/2014/main" id="{11BCC969-B6AA-4C07-AB18-72A063737C6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74" name="Freeform: Shape 573">
                  <a:extLst>
                    <a:ext uri="{FF2B5EF4-FFF2-40B4-BE49-F238E27FC236}">
                      <a16:creationId xmlns:a16="http://schemas.microsoft.com/office/drawing/2014/main" id="{0C93E34E-EE4B-4DFB-A984-315B8A947DB0}"/>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75" name="Freeform: Shape 574">
                  <a:extLst>
                    <a:ext uri="{FF2B5EF4-FFF2-40B4-BE49-F238E27FC236}">
                      <a16:creationId xmlns:a16="http://schemas.microsoft.com/office/drawing/2014/main" id="{2E3A049F-F274-4837-BEDF-6D61B46DDEF5}"/>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76" name="Freeform: Shape 575">
                  <a:extLst>
                    <a:ext uri="{FF2B5EF4-FFF2-40B4-BE49-F238E27FC236}">
                      <a16:creationId xmlns:a16="http://schemas.microsoft.com/office/drawing/2014/main" id="{11A15A21-D74E-4798-81E7-777DC5AC335F}"/>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604" name="Freeform: Shape 603">
                  <a:extLst>
                    <a:ext uri="{FF2B5EF4-FFF2-40B4-BE49-F238E27FC236}">
                      <a16:creationId xmlns:a16="http://schemas.microsoft.com/office/drawing/2014/main" id="{98BD99B5-1550-493B-A81B-D72DE5CB9D4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611" name="Freeform: Shape 610">
                  <a:extLst>
                    <a:ext uri="{FF2B5EF4-FFF2-40B4-BE49-F238E27FC236}">
                      <a16:creationId xmlns:a16="http://schemas.microsoft.com/office/drawing/2014/main" id="{C276A311-3B67-4D5D-B3D7-9481503DB2E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618" name="Freeform: Shape 617">
                  <a:extLst>
                    <a:ext uri="{FF2B5EF4-FFF2-40B4-BE49-F238E27FC236}">
                      <a16:creationId xmlns:a16="http://schemas.microsoft.com/office/drawing/2014/main" id="{10E7962D-57F6-4FB3-8F87-2A32333AC9BA}"/>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619" name="Freeform: Shape 618">
                  <a:extLst>
                    <a:ext uri="{FF2B5EF4-FFF2-40B4-BE49-F238E27FC236}">
                      <a16:creationId xmlns:a16="http://schemas.microsoft.com/office/drawing/2014/main" id="{261B5A0C-B015-4F76-9AB3-93F29540643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620" name="Freeform: Shape 619">
                  <a:extLst>
                    <a:ext uri="{FF2B5EF4-FFF2-40B4-BE49-F238E27FC236}">
                      <a16:creationId xmlns:a16="http://schemas.microsoft.com/office/drawing/2014/main" id="{7DC68975-0A79-4C82-B20C-963597939732}"/>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621" name="Freeform: Shape 620">
                  <a:extLst>
                    <a:ext uri="{FF2B5EF4-FFF2-40B4-BE49-F238E27FC236}">
                      <a16:creationId xmlns:a16="http://schemas.microsoft.com/office/drawing/2014/main" id="{EBB65812-4189-45AD-A929-3341D0FA5371}"/>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622" name="Freeform: Shape 621">
                  <a:extLst>
                    <a:ext uri="{FF2B5EF4-FFF2-40B4-BE49-F238E27FC236}">
                      <a16:creationId xmlns:a16="http://schemas.microsoft.com/office/drawing/2014/main" id="{24130D4C-2921-460F-B57B-3D920A4A81FB}"/>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623" name="Freeform: Shape 622">
                  <a:extLst>
                    <a:ext uri="{FF2B5EF4-FFF2-40B4-BE49-F238E27FC236}">
                      <a16:creationId xmlns:a16="http://schemas.microsoft.com/office/drawing/2014/main" id="{DAB6EE95-7E86-48E9-996D-0BFE0BF3806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624" name="Freeform: Shape 623">
                  <a:extLst>
                    <a:ext uri="{FF2B5EF4-FFF2-40B4-BE49-F238E27FC236}">
                      <a16:creationId xmlns:a16="http://schemas.microsoft.com/office/drawing/2014/main" id="{51D8CB62-7026-4B09-A903-42E1E001274E}"/>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625" name="Freeform: Shape 624">
                  <a:extLst>
                    <a:ext uri="{FF2B5EF4-FFF2-40B4-BE49-F238E27FC236}">
                      <a16:creationId xmlns:a16="http://schemas.microsoft.com/office/drawing/2014/main" id="{30715A32-A88E-4740-AB86-95C57A489A67}"/>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626" name="Freeform: Shape 625">
                  <a:extLst>
                    <a:ext uri="{FF2B5EF4-FFF2-40B4-BE49-F238E27FC236}">
                      <a16:creationId xmlns:a16="http://schemas.microsoft.com/office/drawing/2014/main" id="{E371019E-CF88-4CF7-B2A2-F4A79E81EADA}"/>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627" name="Freeform: Shape 626">
                  <a:extLst>
                    <a:ext uri="{FF2B5EF4-FFF2-40B4-BE49-F238E27FC236}">
                      <a16:creationId xmlns:a16="http://schemas.microsoft.com/office/drawing/2014/main" id="{6605A7CC-3959-4D36-9C9E-2E309C1208F1}"/>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B65F1A64-E5A2-4A92-BDE6-B0880F4BFF63}"/>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2D2FE266-8EB3-4AAE-9A74-DFB32E59FFFB}"/>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EC1C6D83-08B3-4CB6-83B4-0493DE46ED2B}"/>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1587F9CD-E8CC-4C22-9BBA-07BBAA9C90CF}"/>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632" name="Freeform: Shape 631">
                  <a:extLst>
                    <a:ext uri="{FF2B5EF4-FFF2-40B4-BE49-F238E27FC236}">
                      <a16:creationId xmlns:a16="http://schemas.microsoft.com/office/drawing/2014/main" id="{760EAFD6-D97D-4884-BDFF-906799BC1972}"/>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633" name="Freeform: Shape 632">
                  <a:extLst>
                    <a:ext uri="{FF2B5EF4-FFF2-40B4-BE49-F238E27FC236}">
                      <a16:creationId xmlns:a16="http://schemas.microsoft.com/office/drawing/2014/main" id="{A7C6B6AE-A14D-40E4-BA5A-AA9D66B7D251}"/>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4" name="Freeform: Shape 633">
                  <a:extLst>
                    <a:ext uri="{FF2B5EF4-FFF2-40B4-BE49-F238E27FC236}">
                      <a16:creationId xmlns:a16="http://schemas.microsoft.com/office/drawing/2014/main" id="{02AD0D81-C60C-4CB2-80F6-D9B52C40EB8F}"/>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635" name="Freeform: Shape 634">
                  <a:extLst>
                    <a:ext uri="{FF2B5EF4-FFF2-40B4-BE49-F238E27FC236}">
                      <a16:creationId xmlns:a16="http://schemas.microsoft.com/office/drawing/2014/main" id="{F7B2B962-E772-4C78-AB45-74D2395E6843}"/>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2C85FE67-F5F4-4E97-AE25-96CAD801478E}"/>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637" name="Freeform: Shape 636">
                  <a:extLst>
                    <a:ext uri="{FF2B5EF4-FFF2-40B4-BE49-F238E27FC236}">
                      <a16:creationId xmlns:a16="http://schemas.microsoft.com/office/drawing/2014/main" id="{D258EE39-C080-4DA6-B6DF-A2F14209AE00}"/>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638" name="Freeform: Shape 637">
                  <a:extLst>
                    <a:ext uri="{FF2B5EF4-FFF2-40B4-BE49-F238E27FC236}">
                      <a16:creationId xmlns:a16="http://schemas.microsoft.com/office/drawing/2014/main" id="{067F6ADE-3FB8-4467-A2A3-7DEAB5B27814}"/>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639" name="Freeform: Shape 638">
                  <a:extLst>
                    <a:ext uri="{FF2B5EF4-FFF2-40B4-BE49-F238E27FC236}">
                      <a16:creationId xmlns:a16="http://schemas.microsoft.com/office/drawing/2014/main" id="{13E0F65D-93B5-4DF5-AB02-F2A44055072A}"/>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7FD70EC1-60E9-472A-82AB-9EA66A4AB8F2}"/>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A62D1958-AF0B-4B14-8EF4-A0B7527D7A80}"/>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642" name="Freeform: Shape 641">
                  <a:extLst>
                    <a:ext uri="{FF2B5EF4-FFF2-40B4-BE49-F238E27FC236}">
                      <a16:creationId xmlns:a16="http://schemas.microsoft.com/office/drawing/2014/main" id="{8DE47139-6FDA-4AA8-9E6C-45B18A01DD1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643" name="Freeform: Shape 642">
                  <a:extLst>
                    <a:ext uri="{FF2B5EF4-FFF2-40B4-BE49-F238E27FC236}">
                      <a16:creationId xmlns:a16="http://schemas.microsoft.com/office/drawing/2014/main" id="{37D5AB88-2CA3-4207-B57C-4CA0ADCB21D1}"/>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644" name="Freeform: Shape 643">
                  <a:extLst>
                    <a:ext uri="{FF2B5EF4-FFF2-40B4-BE49-F238E27FC236}">
                      <a16:creationId xmlns:a16="http://schemas.microsoft.com/office/drawing/2014/main" id="{D99F958A-7798-4F2E-B52A-F2DC1CA6D0E6}"/>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645" name="Freeform: Shape 644">
                  <a:extLst>
                    <a:ext uri="{FF2B5EF4-FFF2-40B4-BE49-F238E27FC236}">
                      <a16:creationId xmlns:a16="http://schemas.microsoft.com/office/drawing/2014/main" id="{015B268B-FA44-4759-9893-91AB912FAD5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646" name="Freeform: Shape 645">
                  <a:extLst>
                    <a:ext uri="{FF2B5EF4-FFF2-40B4-BE49-F238E27FC236}">
                      <a16:creationId xmlns:a16="http://schemas.microsoft.com/office/drawing/2014/main" id="{761573B3-9221-45D9-943C-4241AB41899C}"/>
                    </a:ext>
                  </a:extLst>
                </p:cNvPr>
                <p:cNvSpPr/>
                <p:nvPr/>
              </p:nvSpPr>
              <p:spPr>
                <a:xfrm>
                  <a:off x="9637494" y="4413396"/>
                  <a:ext cx="140903" cy="42270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647" name="Freeform: Shape 646">
                  <a:extLst>
                    <a:ext uri="{FF2B5EF4-FFF2-40B4-BE49-F238E27FC236}">
                      <a16:creationId xmlns:a16="http://schemas.microsoft.com/office/drawing/2014/main" id="{80C185D7-AB5A-4376-B0A2-9D8561547C6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648" name="Freeform: Shape 647">
                  <a:extLst>
                    <a:ext uri="{FF2B5EF4-FFF2-40B4-BE49-F238E27FC236}">
                      <a16:creationId xmlns:a16="http://schemas.microsoft.com/office/drawing/2014/main" id="{1A7311F1-AE93-4B23-A10A-46A467DB9D8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49" name="Freeform: Shape 648">
                  <a:extLst>
                    <a:ext uri="{FF2B5EF4-FFF2-40B4-BE49-F238E27FC236}">
                      <a16:creationId xmlns:a16="http://schemas.microsoft.com/office/drawing/2014/main" id="{83418A3A-16D7-4AF4-83B9-7F3398692999}"/>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50" name="Freeform: Shape 649">
                  <a:extLst>
                    <a:ext uri="{FF2B5EF4-FFF2-40B4-BE49-F238E27FC236}">
                      <a16:creationId xmlns:a16="http://schemas.microsoft.com/office/drawing/2014/main" id="{E9A4B9C2-51A1-4DBE-BD5D-CC417B4A503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651" name="Freeform: Shape 650">
                  <a:extLst>
                    <a:ext uri="{FF2B5EF4-FFF2-40B4-BE49-F238E27FC236}">
                      <a16:creationId xmlns:a16="http://schemas.microsoft.com/office/drawing/2014/main" id="{636C5D07-53CE-44DD-965F-50B492305814}"/>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52" name="Freeform: Shape 651">
                  <a:extLst>
                    <a:ext uri="{FF2B5EF4-FFF2-40B4-BE49-F238E27FC236}">
                      <a16:creationId xmlns:a16="http://schemas.microsoft.com/office/drawing/2014/main" id="{E333FC02-8ABB-4337-A75E-FDC01C990EEF}"/>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3" name="Freeform: Shape 652">
                  <a:extLst>
                    <a:ext uri="{FF2B5EF4-FFF2-40B4-BE49-F238E27FC236}">
                      <a16:creationId xmlns:a16="http://schemas.microsoft.com/office/drawing/2014/main" id="{4EAA0B08-FAA6-41C4-BEBC-EF85855ACD82}"/>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4" name="Freeform: Shape 653">
                  <a:extLst>
                    <a:ext uri="{FF2B5EF4-FFF2-40B4-BE49-F238E27FC236}">
                      <a16:creationId xmlns:a16="http://schemas.microsoft.com/office/drawing/2014/main" id="{7542B393-1FBA-4FB2-B5E2-8445EACAFD11}"/>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5" name="Freeform: Shape 654">
                  <a:extLst>
                    <a:ext uri="{FF2B5EF4-FFF2-40B4-BE49-F238E27FC236}">
                      <a16:creationId xmlns:a16="http://schemas.microsoft.com/office/drawing/2014/main" id="{BF0A0768-6D28-4EC1-B355-E7CB2B5AB4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6" name="Freeform: Shape 655">
                  <a:extLst>
                    <a:ext uri="{FF2B5EF4-FFF2-40B4-BE49-F238E27FC236}">
                      <a16:creationId xmlns:a16="http://schemas.microsoft.com/office/drawing/2014/main" id="{DACD9624-58B2-4FC6-9CCB-50BF18287126}"/>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7" name="Freeform: Shape 656">
                  <a:extLst>
                    <a:ext uri="{FF2B5EF4-FFF2-40B4-BE49-F238E27FC236}">
                      <a16:creationId xmlns:a16="http://schemas.microsoft.com/office/drawing/2014/main" id="{61596078-7CEF-4823-99AD-821AC8BC9C8E}"/>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658" name="Freeform: Shape 657">
                  <a:extLst>
                    <a:ext uri="{FF2B5EF4-FFF2-40B4-BE49-F238E27FC236}">
                      <a16:creationId xmlns:a16="http://schemas.microsoft.com/office/drawing/2014/main" id="{3F5E16F7-6743-4C2A-8971-61C7AC92257B}"/>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659" name="Freeform: Shape 658">
                  <a:extLst>
                    <a:ext uri="{FF2B5EF4-FFF2-40B4-BE49-F238E27FC236}">
                      <a16:creationId xmlns:a16="http://schemas.microsoft.com/office/drawing/2014/main" id="{8CC2DFEC-7C06-4A54-A781-028E04DF8723}"/>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660" name="Freeform: Shape 659">
                  <a:extLst>
                    <a:ext uri="{FF2B5EF4-FFF2-40B4-BE49-F238E27FC236}">
                      <a16:creationId xmlns:a16="http://schemas.microsoft.com/office/drawing/2014/main" id="{8A57F50E-9F19-4EF9-A69F-98A9DCA8235D}"/>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661" name="Freeform: Shape 660">
                  <a:extLst>
                    <a:ext uri="{FF2B5EF4-FFF2-40B4-BE49-F238E27FC236}">
                      <a16:creationId xmlns:a16="http://schemas.microsoft.com/office/drawing/2014/main" id="{2F0B95A5-6232-49AE-83A5-94A887B859E0}"/>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662" name="Freeform: Shape 661">
                  <a:extLst>
                    <a:ext uri="{FF2B5EF4-FFF2-40B4-BE49-F238E27FC236}">
                      <a16:creationId xmlns:a16="http://schemas.microsoft.com/office/drawing/2014/main" id="{EB2F0648-7518-4092-9CB1-0F9C7133DDA7}"/>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663" name="Freeform: Shape 662">
                  <a:extLst>
                    <a:ext uri="{FF2B5EF4-FFF2-40B4-BE49-F238E27FC236}">
                      <a16:creationId xmlns:a16="http://schemas.microsoft.com/office/drawing/2014/main" id="{D608796E-00E8-41DE-8B92-F0742BEFFF23}"/>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664" name="Freeform: Shape 663">
                  <a:extLst>
                    <a:ext uri="{FF2B5EF4-FFF2-40B4-BE49-F238E27FC236}">
                      <a16:creationId xmlns:a16="http://schemas.microsoft.com/office/drawing/2014/main" id="{79BC9177-9247-489C-89A1-9042D51E16C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665" name="Freeform: Shape 664">
                  <a:extLst>
                    <a:ext uri="{FF2B5EF4-FFF2-40B4-BE49-F238E27FC236}">
                      <a16:creationId xmlns:a16="http://schemas.microsoft.com/office/drawing/2014/main" id="{D97D6DC0-318F-4F0B-BF6F-A3A5F294CE0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66" name="Freeform: Shape 665">
                  <a:extLst>
                    <a:ext uri="{FF2B5EF4-FFF2-40B4-BE49-F238E27FC236}">
                      <a16:creationId xmlns:a16="http://schemas.microsoft.com/office/drawing/2014/main" id="{3B5E6CE7-31C0-48D0-9D50-B3473849EC6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667" name="Freeform: Shape 666">
                  <a:extLst>
                    <a:ext uri="{FF2B5EF4-FFF2-40B4-BE49-F238E27FC236}">
                      <a16:creationId xmlns:a16="http://schemas.microsoft.com/office/drawing/2014/main" id="{92FD4E26-378A-4557-85AE-D881CE109195}"/>
                    </a:ext>
                  </a:extLst>
                </p:cNvPr>
                <p:cNvSpPr/>
                <p:nvPr/>
              </p:nvSpPr>
              <p:spPr>
                <a:xfrm>
                  <a:off x="10649237" y="4982706"/>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grpSp>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307392" y="3745739"/>
                <a:ext cx="131224" cy="133173"/>
              </a:xfrm>
              <a:prstGeom prst="rect">
                <a:avLst/>
              </a:prstGeom>
            </p:spPr>
          </p:pic>
        </p:grpSp>
        <p:pic>
          <p:nvPicPr>
            <p:cNvPr id="150" name="Picture 149">
              <a:extLst>
                <a:ext uri="{FF2B5EF4-FFF2-40B4-BE49-F238E27FC236}">
                  <a16:creationId xmlns:a16="http://schemas.microsoft.com/office/drawing/2014/main" id="{B1B57A11-E612-497F-BB5D-CF24BFC65DA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4446744">
              <a:off x="9109665" y="2469006"/>
              <a:ext cx="98768" cy="121814"/>
            </a:xfrm>
            <a:prstGeom prst="rect">
              <a:avLst/>
            </a:prstGeom>
          </p:spPr>
        </p:pic>
        <p:pic>
          <p:nvPicPr>
            <p:cNvPr id="151" name="Picture 150">
              <a:extLst>
                <a:ext uri="{FF2B5EF4-FFF2-40B4-BE49-F238E27FC236}">
                  <a16:creationId xmlns:a16="http://schemas.microsoft.com/office/drawing/2014/main" id="{85191590-F3FB-4147-B911-981D7FA40B7C}"/>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l="40516" t="23017" r="35686" b="52102"/>
            <a:stretch/>
          </p:blipFill>
          <p:spPr>
            <a:xfrm rot="4127138">
              <a:off x="8940676" y="2549416"/>
              <a:ext cx="115986" cy="121258"/>
            </a:xfrm>
            <a:prstGeom prst="rect">
              <a:avLst/>
            </a:prstGeom>
          </p:spPr>
        </p:pic>
        <p:pic>
          <p:nvPicPr>
            <p:cNvPr id="493" name="Picture 2" descr="L'insigne des Scouts de France">
              <a:extLst>
                <a:ext uri="{FF2B5EF4-FFF2-40B4-BE49-F238E27FC236}">
                  <a16:creationId xmlns:a16="http://schemas.microsoft.com/office/drawing/2014/main" id="{541B3617-7B34-4ACA-9B4A-4D4A304FA8EC}"/>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rot="207999">
              <a:off x="9092990" y="3278483"/>
              <a:ext cx="125891" cy="780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5A4C8AD2-1BE4-4BA3-973C-C362D1915C14}"/>
              </a:ext>
            </a:extLst>
          </p:cNvPr>
          <p:cNvSpPr txBox="1"/>
          <p:nvPr/>
        </p:nvSpPr>
        <p:spPr>
          <a:xfrm rot="8533669">
            <a:off x="2830410" y="4807711"/>
            <a:ext cx="872787" cy="230832"/>
          </a:xfrm>
          <a:prstGeom prst="rect">
            <a:avLst/>
          </a:prstGeom>
          <a:noFill/>
        </p:spPr>
        <p:txBody>
          <a:bodyPr wrap="square" rtlCol="0">
            <a:spAutoFit/>
          </a:bodyPr>
          <a:lstStyle/>
          <a:p>
            <a:pPr algn="r" rtl="1"/>
            <a:r>
              <a:rPr lang="ar-LB" sz="900" dirty="0">
                <a:latin typeface="Tahoma" panose="020B0604030504040204" pitchFamily="34" charset="0"/>
                <a:ea typeface="Tahoma" panose="020B0604030504040204" pitchFamily="34" charset="0"/>
                <a:cs typeface="Tahoma" panose="020B0604030504040204" pitchFamily="34" charset="0"/>
              </a:rPr>
              <a:t>بيت شباب</a:t>
            </a:r>
            <a:endParaRPr lang="en-US" sz="900" dirty="0">
              <a:latin typeface="Tahoma" panose="020B0604030504040204" pitchFamily="34" charset="0"/>
              <a:ea typeface="Tahoma" panose="020B0604030504040204" pitchFamily="34" charset="0"/>
              <a:cs typeface="Tahoma" panose="020B0604030504040204" pitchFamily="34" charset="0"/>
            </a:endParaRPr>
          </a:p>
        </p:txBody>
      </p:sp>
      <p:sp>
        <p:nvSpPr>
          <p:cNvPr id="368" name="Freeform: Shape 367">
            <a:extLst>
              <a:ext uri="{FF2B5EF4-FFF2-40B4-BE49-F238E27FC236}">
                <a16:creationId xmlns:a16="http://schemas.microsoft.com/office/drawing/2014/main" id="{F016B755-148E-4625-BF7E-9CE14AE62535}"/>
              </a:ext>
            </a:extLst>
          </p:cNvPr>
          <p:cNvSpPr/>
          <p:nvPr/>
        </p:nvSpPr>
        <p:spPr>
          <a:xfrm rot="6836790">
            <a:off x="2521872" y="4248964"/>
            <a:ext cx="1663232" cy="1023023"/>
          </a:xfrm>
          <a:custGeom>
            <a:avLst/>
            <a:gdLst>
              <a:gd name="connsiteX0" fmla="*/ 369094 w 771525"/>
              <a:gd name="connsiteY0" fmla="*/ 467201 h 542925"/>
              <a:gd name="connsiteX1" fmla="*/ 216694 w 771525"/>
              <a:gd name="connsiteY1" fmla="*/ 391001 h 542925"/>
              <a:gd name="connsiteX2" fmla="*/ 216694 w 771525"/>
              <a:gd name="connsiteY2" fmla="*/ 80486 h 542925"/>
              <a:gd name="connsiteX3" fmla="*/ 369094 w 771525"/>
              <a:gd name="connsiteY3" fmla="*/ 156686 h 542925"/>
              <a:gd name="connsiteX4" fmla="*/ 369094 w 771525"/>
              <a:gd name="connsiteY4" fmla="*/ 467201 h 542925"/>
              <a:gd name="connsiteX5" fmla="*/ 178594 w 771525"/>
              <a:gd name="connsiteY5" fmla="*/ 391001 h 542925"/>
              <a:gd name="connsiteX6" fmla="*/ 64294 w 771525"/>
              <a:gd name="connsiteY6" fmla="*/ 448151 h 542925"/>
              <a:gd name="connsiteX7" fmla="*/ 64294 w 771525"/>
              <a:gd name="connsiteY7" fmla="*/ 137636 h 542925"/>
              <a:gd name="connsiteX8" fmla="*/ 178594 w 771525"/>
              <a:gd name="connsiteY8" fmla="*/ 80486 h 542925"/>
              <a:gd name="connsiteX9" fmla="*/ 178594 w 771525"/>
              <a:gd name="connsiteY9" fmla="*/ 391001 h 542925"/>
              <a:gd name="connsiteX10" fmla="*/ 706279 w 771525"/>
              <a:gd name="connsiteY10" fmla="*/ 70961 h 542925"/>
              <a:gd name="connsiteX11" fmla="*/ 706279 w 771525"/>
              <a:gd name="connsiteY11" fmla="*/ 70961 h 542925"/>
              <a:gd name="connsiteX12" fmla="*/ 682466 w 771525"/>
              <a:gd name="connsiteY12" fmla="*/ 122396 h 542925"/>
              <a:gd name="connsiteX13" fmla="*/ 711994 w 771525"/>
              <a:gd name="connsiteY13" fmla="*/ 137636 h 542925"/>
              <a:gd name="connsiteX14" fmla="*/ 711994 w 771525"/>
              <a:gd name="connsiteY14" fmla="*/ 448151 h 542925"/>
              <a:gd name="connsiteX15" fmla="*/ 597694 w 771525"/>
              <a:gd name="connsiteY15" fmla="*/ 391001 h 542925"/>
              <a:gd name="connsiteX16" fmla="*/ 597694 w 771525"/>
              <a:gd name="connsiteY16" fmla="*/ 264319 h 542925"/>
              <a:gd name="connsiteX17" fmla="*/ 559594 w 771525"/>
              <a:gd name="connsiteY17" fmla="*/ 264319 h 542925"/>
              <a:gd name="connsiteX18" fmla="*/ 559594 w 771525"/>
              <a:gd name="connsiteY18" fmla="*/ 391001 h 542925"/>
              <a:gd name="connsiteX19" fmla="*/ 407194 w 771525"/>
              <a:gd name="connsiteY19" fmla="*/ 467201 h 542925"/>
              <a:gd name="connsiteX20" fmla="*/ 407194 w 771525"/>
              <a:gd name="connsiteY20" fmla="*/ 156686 h 542925"/>
              <a:gd name="connsiteX21" fmla="*/ 474821 w 771525"/>
              <a:gd name="connsiteY21" fmla="*/ 122396 h 542925"/>
              <a:gd name="connsiteX22" fmla="*/ 451009 w 771525"/>
              <a:gd name="connsiteY22" fmla="*/ 70961 h 542925"/>
              <a:gd name="connsiteX23" fmla="*/ 388144 w 771525"/>
              <a:gd name="connsiteY23" fmla="*/ 102394 h 542925"/>
              <a:gd name="connsiteX24" fmla="*/ 197644 w 771525"/>
              <a:gd name="connsiteY24" fmla="*/ 7144 h 542925"/>
              <a:gd name="connsiteX25" fmla="*/ 7144 w 771525"/>
              <a:gd name="connsiteY25" fmla="*/ 102394 h 542925"/>
              <a:gd name="connsiteX26" fmla="*/ 7144 w 771525"/>
              <a:gd name="connsiteY26" fmla="*/ 540544 h 542925"/>
              <a:gd name="connsiteX27" fmla="*/ 197644 w 771525"/>
              <a:gd name="connsiteY27" fmla="*/ 445294 h 542925"/>
              <a:gd name="connsiteX28" fmla="*/ 388144 w 771525"/>
              <a:gd name="connsiteY28" fmla="*/ 540544 h 542925"/>
              <a:gd name="connsiteX29" fmla="*/ 578644 w 771525"/>
              <a:gd name="connsiteY29" fmla="*/ 445294 h 542925"/>
              <a:gd name="connsiteX30" fmla="*/ 769144 w 771525"/>
              <a:gd name="connsiteY30" fmla="*/ 540544 h 542925"/>
              <a:gd name="connsiteX31" fmla="*/ 769144 w 771525"/>
              <a:gd name="connsiteY31" fmla="*/ 102394 h 542925"/>
              <a:gd name="connsiteX32" fmla="*/ 706279 w 771525"/>
              <a:gd name="connsiteY32" fmla="*/ 7096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1525" h="542925">
                <a:moveTo>
                  <a:pt x="369094" y="467201"/>
                </a:moveTo>
                <a:lnTo>
                  <a:pt x="216694" y="391001"/>
                </a:lnTo>
                <a:lnTo>
                  <a:pt x="216694" y="80486"/>
                </a:lnTo>
                <a:lnTo>
                  <a:pt x="369094" y="156686"/>
                </a:lnTo>
                <a:lnTo>
                  <a:pt x="369094" y="467201"/>
                </a:lnTo>
                <a:close/>
                <a:moveTo>
                  <a:pt x="178594" y="391001"/>
                </a:moveTo>
                <a:lnTo>
                  <a:pt x="64294" y="448151"/>
                </a:lnTo>
                <a:lnTo>
                  <a:pt x="64294" y="137636"/>
                </a:lnTo>
                <a:lnTo>
                  <a:pt x="178594" y="80486"/>
                </a:lnTo>
                <a:lnTo>
                  <a:pt x="178594" y="391001"/>
                </a:lnTo>
                <a:close/>
                <a:moveTo>
                  <a:pt x="706279" y="70961"/>
                </a:moveTo>
                <a:lnTo>
                  <a:pt x="706279" y="70961"/>
                </a:lnTo>
                <a:lnTo>
                  <a:pt x="682466" y="122396"/>
                </a:lnTo>
                <a:lnTo>
                  <a:pt x="711994" y="137636"/>
                </a:lnTo>
                <a:lnTo>
                  <a:pt x="711994" y="448151"/>
                </a:lnTo>
                <a:lnTo>
                  <a:pt x="597694" y="391001"/>
                </a:lnTo>
                <a:lnTo>
                  <a:pt x="597694" y="264319"/>
                </a:lnTo>
                <a:lnTo>
                  <a:pt x="559594" y="264319"/>
                </a:lnTo>
                <a:lnTo>
                  <a:pt x="559594" y="391001"/>
                </a:lnTo>
                <a:lnTo>
                  <a:pt x="407194" y="467201"/>
                </a:lnTo>
                <a:lnTo>
                  <a:pt x="407194" y="156686"/>
                </a:lnTo>
                <a:lnTo>
                  <a:pt x="474821" y="122396"/>
                </a:lnTo>
                <a:lnTo>
                  <a:pt x="451009" y="70961"/>
                </a:lnTo>
                <a:lnTo>
                  <a:pt x="388144" y="102394"/>
                </a:lnTo>
                <a:lnTo>
                  <a:pt x="197644" y="7144"/>
                </a:lnTo>
                <a:lnTo>
                  <a:pt x="7144" y="102394"/>
                </a:lnTo>
                <a:lnTo>
                  <a:pt x="7144" y="540544"/>
                </a:lnTo>
                <a:lnTo>
                  <a:pt x="197644" y="445294"/>
                </a:lnTo>
                <a:lnTo>
                  <a:pt x="388144" y="540544"/>
                </a:lnTo>
                <a:lnTo>
                  <a:pt x="578644" y="445294"/>
                </a:lnTo>
                <a:lnTo>
                  <a:pt x="769144" y="540544"/>
                </a:lnTo>
                <a:lnTo>
                  <a:pt x="769144" y="102394"/>
                </a:lnTo>
                <a:lnTo>
                  <a:pt x="706279" y="70961"/>
                </a:lnTo>
                <a:close/>
              </a:path>
            </a:pathLst>
          </a:custGeom>
          <a:solidFill>
            <a:srgbClr val="000000"/>
          </a:solidFill>
          <a:ln w="28575" cap="flat">
            <a:solidFill>
              <a:schemeClr val="bg1"/>
            </a:solidFill>
            <a:prstDash val="solid"/>
            <a:miter/>
          </a:ln>
          <a:scene3d>
            <a:camera prst="isometricLeftDown"/>
            <a:lightRig rig="threePt" dir="t"/>
          </a:scene3d>
        </p:spPr>
        <p:txBody>
          <a:bodyPr rtlCol="0" anchor="ctr"/>
          <a:lstStyle/>
          <a:p>
            <a:endParaRPr 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F310020-7014-46A6-B638-62AC7C48954B}"/>
                  </a:ext>
                </a:extLst>
              </p:cNvPr>
              <p:cNvSpPr txBox="1"/>
              <p:nvPr/>
            </p:nvSpPr>
            <p:spPr>
              <a:xfrm>
                <a:off x="1742466" y="193670"/>
                <a:ext cx="7605133" cy="584775"/>
              </a:xfrm>
              <a:prstGeom prst="rect">
                <a:avLst/>
              </a:prstGeom>
              <a:noFill/>
            </p:spPr>
            <p:txBody>
              <a:bodyPr wrap="square" rtlCol="0">
                <a:spAutoFit/>
              </a:bodyPr>
              <a:lstStyle/>
              <a:p>
                <a:pPr algn="l"/>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𝑇</m:t>
                        </m:r>
                      </m:e>
                      <m:sub>
                        <m:r>
                          <a:rPr lang="en-US" sz="3200" b="0" i="1" smtClean="0">
                            <a:latin typeface="Cambria Math" panose="02040503050406030204" pitchFamily="18" charset="0"/>
                          </a:rPr>
                          <m:t>1</m:t>
                        </m:r>
                      </m:sub>
                    </m:sSub>
                  </m:oMath>
                </a14:m>
                <a:r>
                  <a:rPr lang="en-US" dirty="0">
                    <a:latin typeface="Bernard MT Condensed" panose="02050806060905020404" pitchFamily="18" charset="0"/>
                  </a:rPr>
                  <a:t>: </a:t>
                </a:r>
                <a:r>
                  <a:rPr lang="en-US" sz="3200" dirty="0">
                    <a:latin typeface="Berlin Sans FB Demi" panose="020E0802020502020306" pitchFamily="34" charset="0"/>
                  </a:rPr>
                  <a:t>Get to Know</a:t>
                </a:r>
                <a:endParaRPr lang="en-US" dirty="0">
                  <a:latin typeface="Bernard MT Condensed" panose="02050806060905020404" pitchFamily="18" charset="0"/>
                </a:endParaRPr>
              </a:p>
            </p:txBody>
          </p:sp>
        </mc:Choice>
        <mc:Fallback>
          <p:sp>
            <p:nvSpPr>
              <p:cNvPr id="11" name="TextBox 10">
                <a:extLst>
                  <a:ext uri="{FF2B5EF4-FFF2-40B4-BE49-F238E27FC236}">
                    <a16:creationId xmlns:a16="http://schemas.microsoft.com/office/drawing/2014/main" id="{CF310020-7014-46A6-B638-62AC7C48954B}"/>
                  </a:ext>
                </a:extLst>
              </p:cNvPr>
              <p:cNvSpPr txBox="1">
                <a:spLocks noRot="1" noChangeAspect="1" noMove="1" noResize="1" noEditPoints="1" noAdjustHandles="1" noChangeArrowheads="1" noChangeShapeType="1" noTextEdit="1"/>
              </p:cNvSpPr>
              <p:nvPr/>
            </p:nvSpPr>
            <p:spPr>
              <a:xfrm>
                <a:off x="1742466" y="193670"/>
                <a:ext cx="7605133" cy="584775"/>
              </a:xfrm>
              <a:prstGeom prst="rect">
                <a:avLst/>
              </a:prstGeom>
              <a:blipFill>
                <a:blip r:embed="rId14"/>
                <a:stretch>
                  <a:fillRect t="-13542" b="-3333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7CDA646-12C1-4899-852E-9EB40CF2DD3C}"/>
              </a:ext>
            </a:extLst>
          </p:cNvPr>
          <p:cNvSpPr txBox="1"/>
          <p:nvPr/>
        </p:nvSpPr>
        <p:spPr>
          <a:xfrm>
            <a:off x="2910881" y="1273996"/>
            <a:ext cx="9161254" cy="1569660"/>
          </a:xfrm>
          <a:prstGeom prst="rect">
            <a:avLst/>
          </a:prstGeom>
          <a:noFill/>
        </p:spPr>
        <p:txBody>
          <a:bodyPr wrap="square" rtlCol="0">
            <a:spAutoFit/>
          </a:bodyPr>
          <a:lstStyle/>
          <a:p>
            <a:r>
              <a:rPr lang="en-US" sz="2400" dirty="0">
                <a:latin typeface="Berlin Sans FB Demi" panose="020E0802020502020306" pitchFamily="34" charset="0"/>
              </a:rPr>
              <a:t>We started our camp by a game around the village and we were asked to draw a map of it and answer some questions about its history, culture, and traditions. We had two hours to finish this mission and return back to our camping land.</a:t>
            </a:r>
          </a:p>
        </p:txBody>
      </p:sp>
      <p:sp>
        <p:nvSpPr>
          <p:cNvPr id="16" name="TextBox 15">
            <a:extLst>
              <a:ext uri="{FF2B5EF4-FFF2-40B4-BE49-F238E27FC236}">
                <a16:creationId xmlns:a16="http://schemas.microsoft.com/office/drawing/2014/main" id="{D8F8A071-C1F1-4E53-99BF-02963A3B1150}"/>
              </a:ext>
            </a:extLst>
          </p:cNvPr>
          <p:cNvSpPr txBox="1"/>
          <p:nvPr/>
        </p:nvSpPr>
        <p:spPr>
          <a:xfrm>
            <a:off x="4497279" y="182272"/>
            <a:ext cx="1701210" cy="584775"/>
          </a:xfrm>
          <a:prstGeom prst="rect">
            <a:avLst/>
          </a:prstGeom>
          <a:noFill/>
        </p:spPr>
        <p:txBody>
          <a:bodyPr wrap="square" rtlCol="0">
            <a:spAutoFit/>
          </a:bodyPr>
          <a:lstStyle/>
          <a:p>
            <a:pPr algn="l"/>
            <a:r>
              <a:rPr lang="ar-LB" sz="3200" dirty="0">
                <a:latin typeface="Berlin Sans FB Demi" panose="020E0802020502020306" pitchFamily="34" charset="0"/>
                <a:cs typeface="Adobe Arabic" panose="02040503050201020203" pitchFamily="18" charset="-78"/>
              </a:rPr>
              <a:t>"</a:t>
            </a:r>
            <a:r>
              <a:rPr lang="ar-LB" sz="3200" dirty="0">
                <a:latin typeface="Adobe Arabic" panose="02040503050201020203" pitchFamily="18" charset="-78"/>
                <a:cs typeface="Adobe Arabic" panose="02040503050201020203" pitchFamily="18" charset="-78"/>
              </a:rPr>
              <a:t>بيت شباب"</a:t>
            </a:r>
            <a:endParaRPr lang="en-US" sz="3200" dirty="0"/>
          </a:p>
        </p:txBody>
      </p:sp>
      <p:sp>
        <p:nvSpPr>
          <p:cNvPr id="21" name="Thought Bubble: Cloud 20">
            <a:extLst>
              <a:ext uri="{FF2B5EF4-FFF2-40B4-BE49-F238E27FC236}">
                <a16:creationId xmlns:a16="http://schemas.microsoft.com/office/drawing/2014/main" id="{B8B54FF0-762D-4376-8488-70DEC4CF55BE}"/>
              </a:ext>
            </a:extLst>
          </p:cNvPr>
          <p:cNvSpPr/>
          <p:nvPr/>
        </p:nvSpPr>
        <p:spPr>
          <a:xfrm>
            <a:off x="5782519" y="2908627"/>
            <a:ext cx="3042503" cy="1116147"/>
          </a:xfrm>
          <a:prstGeom prst="cloudCallout">
            <a:avLst>
              <a:gd name="adj1" fmla="val -44285"/>
              <a:gd name="adj2" fmla="val 558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SP Charbel:” men wen badde jib mefteh el truck?”</a:t>
            </a:r>
          </a:p>
        </p:txBody>
      </p:sp>
      <p:sp>
        <p:nvSpPr>
          <p:cNvPr id="377" name="Thought Bubble: Cloud 376">
            <a:extLst>
              <a:ext uri="{FF2B5EF4-FFF2-40B4-BE49-F238E27FC236}">
                <a16:creationId xmlns:a16="http://schemas.microsoft.com/office/drawing/2014/main" id="{1CBD9877-4340-4846-8E3B-854A4D0B04F5}"/>
              </a:ext>
            </a:extLst>
          </p:cNvPr>
          <p:cNvSpPr/>
          <p:nvPr/>
        </p:nvSpPr>
        <p:spPr>
          <a:xfrm>
            <a:off x="119865" y="1972539"/>
            <a:ext cx="2634698" cy="1067604"/>
          </a:xfrm>
          <a:prstGeom prst="cloudCallout">
            <a:avLst>
              <a:gd name="adj1" fmla="val 25609"/>
              <a:gd name="adj2" fmla="val 8631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SP Samer:” Ade mase7et bet shabeb?”</a:t>
            </a:r>
          </a:p>
        </p:txBody>
      </p:sp>
      <p:grpSp>
        <p:nvGrpSpPr>
          <p:cNvPr id="31" name="Group 30">
            <a:extLst>
              <a:ext uri="{FF2B5EF4-FFF2-40B4-BE49-F238E27FC236}">
                <a16:creationId xmlns:a16="http://schemas.microsoft.com/office/drawing/2014/main" id="{A6B3BF18-33AF-4240-B672-4E30ED9E7EBC}"/>
              </a:ext>
            </a:extLst>
          </p:cNvPr>
          <p:cNvGrpSpPr/>
          <p:nvPr/>
        </p:nvGrpSpPr>
        <p:grpSpPr>
          <a:xfrm>
            <a:off x="6413680" y="4102246"/>
            <a:ext cx="1083272" cy="2521222"/>
            <a:chOff x="7332584" y="3993695"/>
            <a:chExt cx="1083272" cy="2521222"/>
          </a:xfrm>
        </p:grpSpPr>
        <p:grpSp>
          <p:nvGrpSpPr>
            <p:cNvPr id="30" name="Group 29">
              <a:extLst>
                <a:ext uri="{FF2B5EF4-FFF2-40B4-BE49-F238E27FC236}">
                  <a16:creationId xmlns:a16="http://schemas.microsoft.com/office/drawing/2014/main" id="{55FC61CB-523C-49C4-8946-73992C5381D3}"/>
                </a:ext>
              </a:extLst>
            </p:cNvPr>
            <p:cNvGrpSpPr/>
            <p:nvPr/>
          </p:nvGrpSpPr>
          <p:grpSpPr>
            <a:xfrm>
              <a:off x="7332584" y="4077385"/>
              <a:ext cx="1083272" cy="2437532"/>
              <a:chOff x="6352047" y="4273268"/>
              <a:chExt cx="1083272" cy="2437532"/>
            </a:xfrm>
          </p:grpSpPr>
          <p:grpSp>
            <p:nvGrpSpPr>
              <p:cNvPr id="17" name="Group 16">
                <a:extLst>
                  <a:ext uri="{FF2B5EF4-FFF2-40B4-BE49-F238E27FC236}">
                    <a16:creationId xmlns:a16="http://schemas.microsoft.com/office/drawing/2014/main" id="{059FADC3-645E-4EAA-BC9A-B6F65745C57C}"/>
                  </a:ext>
                </a:extLst>
              </p:cNvPr>
              <p:cNvGrpSpPr/>
              <p:nvPr/>
            </p:nvGrpSpPr>
            <p:grpSpPr>
              <a:xfrm>
                <a:off x="6355074" y="4273268"/>
                <a:ext cx="1080245" cy="2437532"/>
                <a:chOff x="5872122" y="2451204"/>
                <a:chExt cx="1153561" cy="2489290"/>
              </a:xfrm>
            </p:grpSpPr>
            <p:sp>
              <p:nvSpPr>
                <p:cNvPr id="244" name="Flowchart: Terminator 243">
                  <a:extLst>
                    <a:ext uri="{FF2B5EF4-FFF2-40B4-BE49-F238E27FC236}">
                      <a16:creationId xmlns:a16="http://schemas.microsoft.com/office/drawing/2014/main" id="{61DE9909-AFB2-4E42-A94A-A765E941BF6A}"/>
                    </a:ext>
                  </a:extLst>
                </p:cNvPr>
                <p:cNvSpPr/>
                <p:nvPr/>
              </p:nvSpPr>
              <p:spPr>
                <a:xfrm flipH="1">
                  <a:off x="5872122" y="2499516"/>
                  <a:ext cx="141695" cy="2440978"/>
                </a:xfrm>
                <a:prstGeom prst="flowChartTerminator">
                  <a:avLst/>
                </a:prstGeom>
                <a:solidFill>
                  <a:schemeClr val="tx1"/>
                </a:solidFill>
                <a:ln>
                  <a:solidFill>
                    <a:srgbClr val="CE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5" name="Double Wave 244">
                  <a:extLst>
                    <a:ext uri="{FF2B5EF4-FFF2-40B4-BE49-F238E27FC236}">
                      <a16:creationId xmlns:a16="http://schemas.microsoft.com/office/drawing/2014/main" id="{E72D10CC-3720-4A06-B477-B29024326067}"/>
                    </a:ext>
                  </a:extLst>
                </p:cNvPr>
                <p:cNvSpPr/>
                <p:nvPr/>
              </p:nvSpPr>
              <p:spPr>
                <a:xfrm flipH="1">
                  <a:off x="5907219" y="2451204"/>
                  <a:ext cx="1118464" cy="762883"/>
                </a:xfrm>
                <a:prstGeom prst="doubleWav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9" name="Rectangle: Rounded Corners 28">
                <a:extLst>
                  <a:ext uri="{FF2B5EF4-FFF2-40B4-BE49-F238E27FC236}">
                    <a16:creationId xmlns:a16="http://schemas.microsoft.com/office/drawing/2014/main" id="{AAF0EA0C-97A5-4EB5-B7FC-5612B35C542D}"/>
                  </a:ext>
                </a:extLst>
              </p:cNvPr>
              <p:cNvSpPr/>
              <p:nvPr/>
            </p:nvSpPr>
            <p:spPr>
              <a:xfrm>
                <a:off x="6352047" y="5281660"/>
                <a:ext cx="116680" cy="302344"/>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Rounded Corners 381">
                <a:extLst>
                  <a:ext uri="{FF2B5EF4-FFF2-40B4-BE49-F238E27FC236}">
                    <a16:creationId xmlns:a16="http://schemas.microsoft.com/office/drawing/2014/main" id="{BDCDC5AA-FA2F-4F3E-B37C-42E0D6A33E74}"/>
                  </a:ext>
                </a:extLst>
              </p:cNvPr>
              <p:cNvSpPr/>
              <p:nvPr/>
            </p:nvSpPr>
            <p:spPr>
              <a:xfrm>
                <a:off x="6358671" y="5707320"/>
                <a:ext cx="116680" cy="302344"/>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Rounded Corners 382">
                <a:extLst>
                  <a:ext uri="{FF2B5EF4-FFF2-40B4-BE49-F238E27FC236}">
                    <a16:creationId xmlns:a16="http://schemas.microsoft.com/office/drawing/2014/main" id="{2F72298F-555C-4235-B680-EB822D0A9889}"/>
                  </a:ext>
                </a:extLst>
              </p:cNvPr>
              <p:cNvSpPr/>
              <p:nvPr/>
            </p:nvSpPr>
            <p:spPr>
              <a:xfrm>
                <a:off x="6353325" y="6134221"/>
                <a:ext cx="116680" cy="302344"/>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6" name="Graphic 25" descr="Hummingbird">
              <a:extLst>
                <a:ext uri="{FF2B5EF4-FFF2-40B4-BE49-F238E27FC236}">
                  <a16:creationId xmlns:a16="http://schemas.microsoft.com/office/drawing/2014/main" id="{5EC0AF02-94A7-4849-987F-29534F7C05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3831" y="3993695"/>
              <a:ext cx="914400" cy="914400"/>
            </a:xfrm>
            <a:prstGeom prst="rect">
              <a:avLst/>
            </a:prstGeom>
          </p:spPr>
        </p:pic>
      </p:grpSp>
    </p:spTree>
    <p:extLst>
      <p:ext uri="{BB962C8B-B14F-4D97-AF65-F5344CB8AC3E}">
        <p14:creationId xmlns:p14="http://schemas.microsoft.com/office/powerpoint/2010/main" val="176043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reeform: Shape 190">
            <a:extLst>
              <a:ext uri="{FF2B5EF4-FFF2-40B4-BE49-F238E27FC236}">
                <a16:creationId xmlns:a16="http://schemas.microsoft.com/office/drawing/2014/main" id="{2B936393-F987-43DD-AB32-1929938DB031}"/>
              </a:ext>
            </a:extLst>
          </p:cNvPr>
          <p:cNvSpPr/>
          <p:nvPr/>
        </p:nvSpPr>
        <p:spPr>
          <a:xfrm>
            <a:off x="-12702" y="0"/>
            <a:ext cx="7235435" cy="6878238"/>
          </a:xfrm>
          <a:custGeom>
            <a:avLst/>
            <a:gdLst>
              <a:gd name="connsiteX0" fmla="*/ 0 w 5669944"/>
              <a:gd name="connsiteY0" fmla="*/ 0 h 6878238"/>
              <a:gd name="connsiteX1" fmla="*/ 1145759 w 5669944"/>
              <a:gd name="connsiteY1" fmla="*/ 0 h 6878238"/>
              <a:gd name="connsiteX2" fmla="*/ 1607768 w 5669944"/>
              <a:gd name="connsiteY2" fmla="*/ 205211 h 6878238"/>
              <a:gd name="connsiteX3" fmla="*/ 2699656 w 5669944"/>
              <a:gd name="connsiteY3" fmla="*/ 929706 h 6878238"/>
              <a:gd name="connsiteX4" fmla="*/ 3135085 w 5669944"/>
              <a:gd name="connsiteY4" fmla="*/ 3585820 h 6878238"/>
              <a:gd name="connsiteX5" fmla="*/ 5021942 w 5669944"/>
              <a:gd name="connsiteY5" fmla="*/ 4732449 h 6878238"/>
              <a:gd name="connsiteX6" fmla="*/ 5650161 w 5669944"/>
              <a:gd name="connsiteY6" fmla="*/ 6663797 h 6878238"/>
              <a:gd name="connsiteX7" fmla="*/ 5669944 w 5669944"/>
              <a:gd name="connsiteY7" fmla="*/ 6878238 h 6878238"/>
              <a:gd name="connsiteX8" fmla="*/ 0 w 5669944"/>
              <a:gd name="connsiteY8" fmla="*/ 6878238 h 6878238"/>
              <a:gd name="connsiteX0" fmla="*/ 0 w 5669944"/>
              <a:gd name="connsiteY0" fmla="*/ 0 h 6878238"/>
              <a:gd name="connsiteX1" fmla="*/ 1145759 w 5669944"/>
              <a:gd name="connsiteY1" fmla="*/ 0 h 6878238"/>
              <a:gd name="connsiteX2" fmla="*/ 2699656 w 5669944"/>
              <a:gd name="connsiteY2" fmla="*/ 9297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393371 w 5669944"/>
              <a:gd name="connsiteY2" fmla="*/ 15393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393371 w 5669944"/>
              <a:gd name="connsiteY2" fmla="*/ 15393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236685 w 5669944"/>
              <a:gd name="connsiteY3" fmla="*/ 3600334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944" h="6878238">
                <a:moveTo>
                  <a:pt x="0" y="0"/>
                </a:moveTo>
                <a:lnTo>
                  <a:pt x="1145759" y="0"/>
                </a:lnTo>
                <a:cubicBezTo>
                  <a:pt x="1377987" y="256551"/>
                  <a:pt x="1291626" y="997307"/>
                  <a:pt x="1640114" y="1597363"/>
                </a:cubicBezTo>
                <a:cubicBezTo>
                  <a:pt x="1988602" y="2197419"/>
                  <a:pt x="2673047" y="3077820"/>
                  <a:pt x="3236685" y="3600334"/>
                </a:cubicBezTo>
                <a:cubicBezTo>
                  <a:pt x="3800323" y="4122848"/>
                  <a:pt x="4619696" y="4221872"/>
                  <a:pt x="5021942" y="4732449"/>
                </a:cubicBezTo>
                <a:cubicBezTo>
                  <a:pt x="5424188" y="5243026"/>
                  <a:pt x="5557383" y="5955817"/>
                  <a:pt x="5650161" y="6663797"/>
                </a:cubicBezTo>
                <a:lnTo>
                  <a:pt x="5669944" y="6878238"/>
                </a:lnTo>
                <a:lnTo>
                  <a:pt x="0" y="6878238"/>
                </a:lnTo>
                <a:lnTo>
                  <a:pt x="0" y="0"/>
                </a:lnTo>
                <a:close/>
              </a:path>
            </a:pathLst>
          </a:custGeom>
          <a:solidFill>
            <a:schemeClr val="accent4">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9">
            <a:extLst>
              <a:ext uri="{FF2B5EF4-FFF2-40B4-BE49-F238E27FC236}">
                <a16:creationId xmlns:a16="http://schemas.microsoft.com/office/drawing/2014/main" id="{B6D599DC-4C9D-4723-B0EC-272F1A7A0680}"/>
              </a:ext>
            </a:extLst>
          </p:cNvPr>
          <p:cNvSpPr>
            <a:spLocks/>
          </p:cNvSpPr>
          <p:nvPr/>
        </p:nvSpPr>
        <p:spPr bwMode="auto">
          <a:xfrm flipV="1">
            <a:off x="15821" y="5073934"/>
            <a:ext cx="13807065" cy="1789584"/>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7635"/>
          </a:solidFill>
          <a:ln>
            <a:noFill/>
          </a:ln>
          <a:effectLst/>
        </p:spPr>
        <p:txBody>
          <a:bodyPr vert="horz" wrap="square" lIns="91440" tIns="45720" rIns="91440" bIns="45720" numCol="1" anchor="t" anchorCtr="0" compatLnSpc="1">
            <a:prstTxWarp prst="textNoShape">
              <a:avLst/>
            </a:prstTxWarp>
            <a:noAutofit/>
          </a:bodyPr>
          <a:lstStyle/>
          <a:p>
            <a:endParaRPr lang="id-ID"/>
          </a:p>
        </p:txBody>
      </p:sp>
      <p:sp>
        <p:nvSpPr>
          <p:cNvPr id="294" name="Freeform: Shape 293">
            <a:extLst>
              <a:ext uri="{FF2B5EF4-FFF2-40B4-BE49-F238E27FC236}">
                <a16:creationId xmlns:a16="http://schemas.microsoft.com/office/drawing/2014/main" id="{983A5E97-8A89-4E95-95D2-AD298084163F}"/>
              </a:ext>
            </a:extLst>
          </p:cNvPr>
          <p:cNvSpPr/>
          <p:nvPr/>
        </p:nvSpPr>
        <p:spPr>
          <a:xfrm rot="12839795">
            <a:off x="4890695" y="4718856"/>
            <a:ext cx="787465" cy="175492"/>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 name="connsiteX0" fmla="*/ 804019 w 804019"/>
              <a:gd name="connsiteY0" fmla="*/ 234205 h 310021"/>
              <a:gd name="connsiteX1" fmla="*/ 477985 w 804019"/>
              <a:gd name="connsiteY1" fmla="*/ 293728 h 310021"/>
              <a:gd name="connsiteX2" fmla="*/ 13006 w 804019"/>
              <a:gd name="connsiteY2" fmla="*/ 171251 h 310021"/>
              <a:gd name="connsiteX3" fmla="*/ 0 w 804019"/>
              <a:gd name="connsiteY3" fmla="*/ 138735 h 310021"/>
              <a:gd name="connsiteX4" fmla="*/ 493159 w 804019"/>
              <a:gd name="connsiteY4" fmla="*/ 191844 h 310021"/>
              <a:gd name="connsiteX5" fmla="*/ 642732 w 804019"/>
              <a:gd name="connsiteY5" fmla="*/ 0 h 310021"/>
              <a:gd name="connsiteX6" fmla="*/ 804019 w 804019"/>
              <a:gd name="connsiteY6" fmla="*/ 234205 h 310021"/>
              <a:gd name="connsiteX0" fmla="*/ 804019 w 804019"/>
              <a:gd name="connsiteY0" fmla="*/ 121843 h 197659"/>
              <a:gd name="connsiteX1" fmla="*/ 477985 w 804019"/>
              <a:gd name="connsiteY1" fmla="*/ 181366 h 197659"/>
              <a:gd name="connsiteX2" fmla="*/ 13006 w 804019"/>
              <a:gd name="connsiteY2" fmla="*/ 58889 h 197659"/>
              <a:gd name="connsiteX3" fmla="*/ 0 w 804019"/>
              <a:gd name="connsiteY3" fmla="*/ 26373 h 197659"/>
              <a:gd name="connsiteX4" fmla="*/ 493159 w 804019"/>
              <a:gd name="connsiteY4" fmla="*/ 79482 h 197659"/>
              <a:gd name="connsiteX5" fmla="*/ 734427 w 804019"/>
              <a:gd name="connsiteY5" fmla="*/ 0 h 197659"/>
              <a:gd name="connsiteX6" fmla="*/ 804019 w 804019"/>
              <a:gd name="connsiteY6" fmla="*/ 121843 h 197659"/>
              <a:gd name="connsiteX0" fmla="*/ 804019 w 804019"/>
              <a:gd name="connsiteY0" fmla="*/ 106922 h 182738"/>
              <a:gd name="connsiteX1" fmla="*/ 477985 w 804019"/>
              <a:gd name="connsiteY1" fmla="*/ 166445 h 182738"/>
              <a:gd name="connsiteX2" fmla="*/ 13006 w 804019"/>
              <a:gd name="connsiteY2" fmla="*/ 43968 h 182738"/>
              <a:gd name="connsiteX3" fmla="*/ 0 w 804019"/>
              <a:gd name="connsiteY3" fmla="*/ 11452 h 182738"/>
              <a:gd name="connsiteX4" fmla="*/ 493159 w 804019"/>
              <a:gd name="connsiteY4" fmla="*/ 64561 h 182738"/>
              <a:gd name="connsiteX5" fmla="*/ 743973 w 804019"/>
              <a:gd name="connsiteY5" fmla="*/ 0 h 182738"/>
              <a:gd name="connsiteX6" fmla="*/ 804019 w 804019"/>
              <a:gd name="connsiteY6" fmla="*/ 106922 h 182738"/>
              <a:gd name="connsiteX0" fmla="*/ 804019 w 804019"/>
              <a:gd name="connsiteY0" fmla="*/ 106922 h 182738"/>
              <a:gd name="connsiteX1" fmla="*/ 477985 w 804019"/>
              <a:gd name="connsiteY1" fmla="*/ 166445 h 182738"/>
              <a:gd name="connsiteX2" fmla="*/ 13006 w 804019"/>
              <a:gd name="connsiteY2" fmla="*/ 43968 h 182738"/>
              <a:gd name="connsiteX3" fmla="*/ 0 w 804019"/>
              <a:gd name="connsiteY3" fmla="*/ 11452 h 182738"/>
              <a:gd name="connsiteX4" fmla="*/ 497100 w 804019"/>
              <a:gd name="connsiteY4" fmla="*/ 57683 h 182738"/>
              <a:gd name="connsiteX5" fmla="*/ 743973 w 804019"/>
              <a:gd name="connsiteY5" fmla="*/ 0 h 182738"/>
              <a:gd name="connsiteX6" fmla="*/ 804019 w 804019"/>
              <a:gd name="connsiteY6" fmla="*/ 106922 h 1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019" h="182738">
                <a:moveTo>
                  <a:pt x="804019" y="106922"/>
                </a:moveTo>
                <a:cubicBezTo>
                  <a:pt x="728149" y="218560"/>
                  <a:pt x="609820" y="176937"/>
                  <a:pt x="477985" y="166445"/>
                </a:cubicBezTo>
                <a:cubicBezTo>
                  <a:pt x="346150" y="155953"/>
                  <a:pt x="61780" y="24458"/>
                  <a:pt x="13006" y="43968"/>
                </a:cubicBezTo>
                <a:lnTo>
                  <a:pt x="0" y="11452"/>
                </a:lnTo>
                <a:cubicBezTo>
                  <a:pt x="78038" y="-19980"/>
                  <a:pt x="452661" y="94535"/>
                  <a:pt x="497100" y="57683"/>
                </a:cubicBezTo>
                <a:cubicBezTo>
                  <a:pt x="540455" y="20832"/>
                  <a:pt x="743973" y="0"/>
                  <a:pt x="743973" y="0"/>
                </a:cubicBezTo>
                <a:cubicBezTo>
                  <a:pt x="770708" y="17342"/>
                  <a:pt x="777284" y="89580"/>
                  <a:pt x="804019" y="106922"/>
                </a:cubicBezTo>
                <a:close/>
              </a:path>
            </a:pathLst>
          </a:custGeom>
          <a:solidFill>
            <a:srgbClr val="FFCD9C"/>
          </a:solidFill>
          <a:ln w="10822" cap="flat">
            <a:noFill/>
            <a:prstDash val="solid"/>
            <a:miter/>
          </a:ln>
        </p:spPr>
        <p:txBody>
          <a:bodyPr rtlCol="0" anchor="ctr"/>
          <a:lstStyle/>
          <a:p>
            <a:endParaRPr lang="en-ID" dirty="0"/>
          </a:p>
        </p:txBody>
      </p:sp>
      <p:pic>
        <p:nvPicPr>
          <p:cNvPr id="194" name="Picture 193">
            <a:extLst>
              <a:ext uri="{FF2B5EF4-FFF2-40B4-BE49-F238E27FC236}">
                <a16:creationId xmlns:a16="http://schemas.microsoft.com/office/drawing/2014/main" id="{43200C8D-78FF-44AF-87F4-55318B7C8D20}"/>
              </a:ext>
            </a:extLst>
          </p:cNvPr>
          <p:cNvPicPr>
            <a:picLocks noChangeAspect="1"/>
          </p:cNvPicPr>
          <p:nvPr/>
        </p:nvPicPr>
        <p:blipFill rotWithShape="1">
          <a:blip r:embed="rId2">
            <a:extLst>
              <a:ext uri="{28A0092B-C50C-407E-A947-70E740481C1C}">
                <a14:useLocalDpi xmlns:a14="http://schemas.microsoft.com/office/drawing/2010/main" val="0"/>
              </a:ext>
            </a:extLst>
          </a:blip>
          <a:srcRect l="40516" t="23017" r="35686" b="52102"/>
          <a:stretch/>
        </p:blipFill>
        <p:spPr>
          <a:xfrm rot="1672104">
            <a:off x="4386468" y="4654650"/>
            <a:ext cx="131507" cy="134808"/>
          </a:xfrm>
          <a:prstGeom prst="rect">
            <a:avLst/>
          </a:prstGeom>
        </p:spPr>
      </p:pic>
      <p:pic>
        <p:nvPicPr>
          <p:cNvPr id="195" name="Picture 194">
            <a:extLst>
              <a:ext uri="{FF2B5EF4-FFF2-40B4-BE49-F238E27FC236}">
                <a16:creationId xmlns:a16="http://schemas.microsoft.com/office/drawing/2014/main" id="{733A4286-79D8-4BBE-9A18-BDF0F8E386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2113052">
            <a:off x="4531997" y="4540121"/>
            <a:ext cx="111985" cy="135426"/>
          </a:xfrm>
          <a:prstGeom prst="rect">
            <a:avLst/>
          </a:prstGeom>
        </p:spPr>
      </p:pic>
      <p:grpSp>
        <p:nvGrpSpPr>
          <p:cNvPr id="2" name="Group 1">
            <a:extLst>
              <a:ext uri="{FF2B5EF4-FFF2-40B4-BE49-F238E27FC236}">
                <a16:creationId xmlns:a16="http://schemas.microsoft.com/office/drawing/2014/main" id="{2B4080D8-751F-4212-885D-0F81CF39A6C7}"/>
              </a:ext>
            </a:extLst>
          </p:cNvPr>
          <p:cNvGrpSpPr/>
          <p:nvPr/>
        </p:nvGrpSpPr>
        <p:grpSpPr>
          <a:xfrm>
            <a:off x="-59462" y="2925631"/>
            <a:ext cx="6034943" cy="3750548"/>
            <a:chOff x="331424" y="3370592"/>
            <a:chExt cx="5322661" cy="3373562"/>
          </a:xfrm>
        </p:grpSpPr>
        <p:grpSp>
          <p:nvGrpSpPr>
            <p:cNvPr id="196" name="Group 195">
              <a:extLst>
                <a:ext uri="{FF2B5EF4-FFF2-40B4-BE49-F238E27FC236}">
                  <a16:creationId xmlns:a16="http://schemas.microsoft.com/office/drawing/2014/main" id="{24E7771A-CD47-4DD6-AB51-F31A34B849D3}"/>
                </a:ext>
              </a:extLst>
            </p:cNvPr>
            <p:cNvGrpSpPr/>
            <p:nvPr/>
          </p:nvGrpSpPr>
          <p:grpSpPr>
            <a:xfrm>
              <a:off x="331424" y="3370592"/>
              <a:ext cx="5322661" cy="3373562"/>
              <a:chOff x="318264" y="3357536"/>
              <a:chExt cx="5322661" cy="3373562"/>
            </a:xfrm>
          </p:grpSpPr>
          <p:grpSp>
            <p:nvGrpSpPr>
              <p:cNvPr id="197" name="Group 196">
                <a:extLst>
                  <a:ext uri="{FF2B5EF4-FFF2-40B4-BE49-F238E27FC236}">
                    <a16:creationId xmlns:a16="http://schemas.microsoft.com/office/drawing/2014/main" id="{03732715-F5E6-49C3-A242-8CAFCB8EEA06}"/>
                  </a:ext>
                </a:extLst>
              </p:cNvPr>
              <p:cNvGrpSpPr/>
              <p:nvPr/>
            </p:nvGrpSpPr>
            <p:grpSpPr>
              <a:xfrm>
                <a:off x="318264" y="3357536"/>
                <a:ext cx="5322661" cy="3373562"/>
                <a:chOff x="400158" y="2304960"/>
                <a:chExt cx="6983369" cy="4426137"/>
              </a:xfrm>
            </p:grpSpPr>
            <p:grpSp>
              <p:nvGrpSpPr>
                <p:cNvPr id="199" name="Group 198">
                  <a:extLst>
                    <a:ext uri="{FF2B5EF4-FFF2-40B4-BE49-F238E27FC236}">
                      <a16:creationId xmlns:a16="http://schemas.microsoft.com/office/drawing/2014/main" id="{FE3D5790-AE67-4B4E-AFEE-701A0B7F7843}"/>
                    </a:ext>
                  </a:extLst>
                </p:cNvPr>
                <p:cNvGrpSpPr/>
                <p:nvPr/>
              </p:nvGrpSpPr>
              <p:grpSpPr>
                <a:xfrm rot="21049674">
                  <a:off x="5760622" y="4835105"/>
                  <a:ext cx="375385" cy="624793"/>
                  <a:chOff x="2966762" y="5241951"/>
                  <a:chExt cx="568334" cy="945939"/>
                </a:xfrm>
              </p:grpSpPr>
              <p:sp>
                <p:nvSpPr>
                  <p:cNvPr id="620" name="Freeform 96">
                    <a:extLst>
                      <a:ext uri="{FF2B5EF4-FFF2-40B4-BE49-F238E27FC236}">
                        <a16:creationId xmlns:a16="http://schemas.microsoft.com/office/drawing/2014/main" id="{209136BA-8C30-41A5-8EFD-9982B4E7A036}"/>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21" name="Freeform 97">
                    <a:extLst>
                      <a:ext uri="{FF2B5EF4-FFF2-40B4-BE49-F238E27FC236}">
                        <a16:creationId xmlns:a16="http://schemas.microsoft.com/office/drawing/2014/main" id="{3082444F-6A23-42AF-9913-E4281019C1D5}"/>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200" name="Group 199">
                  <a:extLst>
                    <a:ext uri="{FF2B5EF4-FFF2-40B4-BE49-F238E27FC236}">
                      <a16:creationId xmlns:a16="http://schemas.microsoft.com/office/drawing/2014/main" id="{EB48596F-A088-4C5D-8CB9-0F1B545953E9}"/>
                    </a:ext>
                  </a:extLst>
                </p:cNvPr>
                <p:cNvGrpSpPr/>
                <p:nvPr/>
              </p:nvGrpSpPr>
              <p:grpSpPr>
                <a:xfrm>
                  <a:off x="400158" y="2667001"/>
                  <a:ext cx="6983369" cy="4008246"/>
                  <a:chOff x="9848851" y="46084"/>
                  <a:chExt cx="8208963" cy="4711701"/>
                </a:xfrm>
              </p:grpSpPr>
              <p:sp>
                <p:nvSpPr>
                  <p:cNvPr id="570" name="Freeform 63">
                    <a:extLst>
                      <a:ext uri="{FF2B5EF4-FFF2-40B4-BE49-F238E27FC236}">
                        <a16:creationId xmlns:a16="http://schemas.microsoft.com/office/drawing/2014/main" id="{84F66941-54EC-46B4-861C-72318FAD614A}"/>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1" name="Freeform 65">
                    <a:extLst>
                      <a:ext uri="{FF2B5EF4-FFF2-40B4-BE49-F238E27FC236}">
                        <a16:creationId xmlns:a16="http://schemas.microsoft.com/office/drawing/2014/main" id="{2FB4C3A2-03BE-492B-99FC-4D064B22C469}"/>
                      </a:ext>
                    </a:extLst>
                  </p:cNvPr>
                  <p:cNvSpPr>
                    <a:spLocks/>
                  </p:cNvSpPr>
                  <p:nvPr/>
                </p:nvSpPr>
                <p:spPr bwMode="auto">
                  <a:xfrm>
                    <a:off x="10637838" y="46084"/>
                    <a:ext cx="5718176" cy="4332288"/>
                  </a:xfrm>
                  <a:custGeom>
                    <a:avLst/>
                    <a:gdLst>
                      <a:gd name="T0" fmla="*/ 87 w 1810"/>
                      <a:gd name="T1" fmla="*/ 1370 h 1370"/>
                      <a:gd name="T2" fmla="*/ 0 w 1810"/>
                      <a:gd name="T3" fmla="*/ 1140 h 1370"/>
                      <a:gd name="T4" fmla="*/ 692 w 1810"/>
                      <a:gd name="T5" fmla="*/ 32 h 1370"/>
                      <a:gd name="T6" fmla="*/ 718 w 1810"/>
                      <a:gd name="T7" fmla="*/ 0 h 1370"/>
                      <a:gd name="T8" fmla="*/ 1810 w 1810"/>
                      <a:gd name="T9" fmla="*/ 1088 h 1370"/>
                      <a:gd name="T10" fmla="*/ 1629 w 1810"/>
                      <a:gd name="T11" fmla="*/ 1370 h 1370"/>
                      <a:gd name="T12" fmla="*/ 87 w 1810"/>
                      <a:gd name="T13" fmla="*/ 1370 h 1370"/>
                    </a:gdLst>
                    <a:ahLst/>
                    <a:cxnLst>
                      <a:cxn ang="0">
                        <a:pos x="T0" y="T1"/>
                      </a:cxn>
                      <a:cxn ang="0">
                        <a:pos x="T2" y="T3"/>
                      </a:cxn>
                      <a:cxn ang="0">
                        <a:pos x="T4" y="T5"/>
                      </a:cxn>
                      <a:cxn ang="0">
                        <a:pos x="T6" y="T7"/>
                      </a:cxn>
                      <a:cxn ang="0">
                        <a:pos x="T8" y="T9"/>
                      </a:cxn>
                      <a:cxn ang="0">
                        <a:pos x="T10" y="T11"/>
                      </a:cxn>
                      <a:cxn ang="0">
                        <a:pos x="T12" y="T13"/>
                      </a:cxn>
                    </a:cxnLst>
                    <a:rect l="0" t="0" r="r" b="b"/>
                    <a:pathLst>
                      <a:path w="1810" h="1370">
                        <a:moveTo>
                          <a:pt x="87" y="1370"/>
                        </a:moveTo>
                        <a:cubicBezTo>
                          <a:pt x="0" y="1140"/>
                          <a:pt x="0" y="1140"/>
                          <a:pt x="0" y="1140"/>
                        </a:cubicBezTo>
                        <a:cubicBezTo>
                          <a:pt x="0" y="1140"/>
                          <a:pt x="618" y="657"/>
                          <a:pt x="692" y="32"/>
                        </a:cubicBezTo>
                        <a:cubicBezTo>
                          <a:pt x="718" y="0"/>
                          <a:pt x="718" y="0"/>
                          <a:pt x="718" y="0"/>
                        </a:cubicBezTo>
                        <a:cubicBezTo>
                          <a:pt x="718" y="0"/>
                          <a:pt x="1229" y="947"/>
                          <a:pt x="1810" y="1088"/>
                        </a:cubicBezTo>
                        <a:cubicBezTo>
                          <a:pt x="1629" y="1370"/>
                          <a:pt x="1629" y="1370"/>
                          <a:pt x="1629" y="1370"/>
                        </a:cubicBezTo>
                        <a:lnTo>
                          <a:pt x="87" y="1370"/>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2" name="Freeform 66">
                    <a:extLst>
                      <a:ext uri="{FF2B5EF4-FFF2-40B4-BE49-F238E27FC236}">
                        <a16:creationId xmlns:a16="http://schemas.microsoft.com/office/drawing/2014/main" id="{22732B6B-C641-4FCE-8CEB-F3969AD36E32}"/>
                      </a:ext>
                    </a:extLst>
                  </p:cNvPr>
                  <p:cNvSpPr>
                    <a:spLocks/>
                  </p:cNvSpPr>
                  <p:nvPr/>
                </p:nvSpPr>
                <p:spPr bwMode="auto">
                  <a:xfrm>
                    <a:off x="11399838" y="562022"/>
                    <a:ext cx="1663700" cy="2557463"/>
                  </a:xfrm>
                  <a:custGeom>
                    <a:avLst/>
                    <a:gdLst>
                      <a:gd name="T0" fmla="*/ 19 w 527"/>
                      <a:gd name="T1" fmla="*/ 771 h 809"/>
                      <a:gd name="T2" fmla="*/ 497 w 527"/>
                      <a:gd name="T3" fmla="*/ 467 h 809"/>
                      <a:gd name="T4" fmla="*/ 442 w 527"/>
                      <a:gd name="T5" fmla="*/ 13 h 809"/>
                      <a:gd name="T6" fmla="*/ 259 w 527"/>
                      <a:gd name="T7" fmla="*/ 430 h 809"/>
                      <a:gd name="T8" fmla="*/ 19 w 527"/>
                      <a:gd name="T9" fmla="*/ 771 h 809"/>
                    </a:gdLst>
                    <a:ahLst/>
                    <a:cxnLst>
                      <a:cxn ang="0">
                        <a:pos x="T0" y="T1"/>
                      </a:cxn>
                      <a:cxn ang="0">
                        <a:pos x="T2" y="T3"/>
                      </a:cxn>
                      <a:cxn ang="0">
                        <a:pos x="T4" y="T5"/>
                      </a:cxn>
                      <a:cxn ang="0">
                        <a:pos x="T6" y="T7"/>
                      </a:cxn>
                      <a:cxn ang="0">
                        <a:pos x="T8" y="T9"/>
                      </a:cxn>
                    </a:cxnLst>
                    <a:rect l="0" t="0" r="r" b="b"/>
                    <a:pathLst>
                      <a:path w="527" h="809">
                        <a:moveTo>
                          <a:pt x="19" y="771"/>
                        </a:moveTo>
                        <a:cubicBezTo>
                          <a:pt x="97" y="809"/>
                          <a:pt x="438" y="608"/>
                          <a:pt x="497" y="467"/>
                        </a:cubicBezTo>
                        <a:cubicBezTo>
                          <a:pt x="527" y="396"/>
                          <a:pt x="465" y="0"/>
                          <a:pt x="442" y="13"/>
                        </a:cubicBezTo>
                        <a:cubicBezTo>
                          <a:pt x="430" y="20"/>
                          <a:pt x="399" y="212"/>
                          <a:pt x="259" y="430"/>
                        </a:cubicBezTo>
                        <a:cubicBezTo>
                          <a:pt x="148" y="604"/>
                          <a:pt x="0" y="762"/>
                          <a:pt x="19" y="771"/>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3" name="Freeform 67">
                    <a:extLst>
                      <a:ext uri="{FF2B5EF4-FFF2-40B4-BE49-F238E27FC236}">
                        <a16:creationId xmlns:a16="http://schemas.microsoft.com/office/drawing/2014/main" id="{6AB127E9-273C-4654-83A0-616E51CA4C6F}"/>
                      </a:ext>
                    </a:extLst>
                  </p:cNvPr>
                  <p:cNvSpPr>
                    <a:spLocks/>
                  </p:cNvSpPr>
                  <p:nvPr/>
                </p:nvSpPr>
                <p:spPr bwMode="auto">
                  <a:xfrm>
                    <a:off x="13704888" y="1611359"/>
                    <a:ext cx="928688" cy="1036638"/>
                  </a:xfrm>
                  <a:custGeom>
                    <a:avLst/>
                    <a:gdLst>
                      <a:gd name="T0" fmla="*/ 127 w 294"/>
                      <a:gd name="T1" fmla="*/ 287 h 328"/>
                      <a:gd name="T2" fmla="*/ 5 w 294"/>
                      <a:gd name="T3" fmla="*/ 32 h 328"/>
                      <a:gd name="T4" fmla="*/ 292 w 294"/>
                      <a:gd name="T5" fmla="*/ 300 h 328"/>
                      <a:gd name="T6" fmla="*/ 127 w 294"/>
                      <a:gd name="T7" fmla="*/ 287 h 328"/>
                    </a:gdLst>
                    <a:ahLst/>
                    <a:cxnLst>
                      <a:cxn ang="0">
                        <a:pos x="T0" y="T1"/>
                      </a:cxn>
                      <a:cxn ang="0">
                        <a:pos x="T2" y="T3"/>
                      </a:cxn>
                      <a:cxn ang="0">
                        <a:pos x="T4" y="T5"/>
                      </a:cxn>
                      <a:cxn ang="0">
                        <a:pos x="T6" y="T7"/>
                      </a:cxn>
                    </a:cxnLst>
                    <a:rect l="0" t="0" r="r" b="b"/>
                    <a:pathLst>
                      <a:path w="294" h="328">
                        <a:moveTo>
                          <a:pt x="127" y="287"/>
                        </a:moveTo>
                        <a:cubicBezTo>
                          <a:pt x="74" y="261"/>
                          <a:pt x="0" y="70"/>
                          <a:pt x="5" y="32"/>
                        </a:cubicBezTo>
                        <a:cubicBezTo>
                          <a:pt x="10" y="0"/>
                          <a:pt x="289" y="272"/>
                          <a:pt x="292" y="300"/>
                        </a:cubicBezTo>
                        <a:cubicBezTo>
                          <a:pt x="294" y="328"/>
                          <a:pt x="175" y="310"/>
                          <a:pt x="127" y="287"/>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4" name="Freeform 68">
                    <a:extLst>
                      <a:ext uri="{FF2B5EF4-FFF2-40B4-BE49-F238E27FC236}">
                        <a16:creationId xmlns:a16="http://schemas.microsoft.com/office/drawing/2014/main" id="{8E3E3A8E-1245-4997-8BE8-B9F0C13699AE}"/>
                      </a:ext>
                    </a:extLst>
                  </p:cNvPr>
                  <p:cNvSpPr>
                    <a:spLocks/>
                  </p:cNvSpPr>
                  <p:nvPr/>
                </p:nvSpPr>
                <p:spPr bwMode="auto">
                  <a:xfrm>
                    <a:off x="13525501" y="1231947"/>
                    <a:ext cx="303213" cy="392113"/>
                  </a:xfrm>
                  <a:custGeom>
                    <a:avLst/>
                    <a:gdLst>
                      <a:gd name="T0" fmla="*/ 38 w 96"/>
                      <a:gd name="T1" fmla="*/ 105 h 124"/>
                      <a:gd name="T2" fmla="*/ 4 w 96"/>
                      <a:gd name="T3" fmla="*/ 11 h 124"/>
                      <a:gd name="T4" fmla="*/ 96 w 96"/>
                      <a:gd name="T5" fmla="*/ 114 h 124"/>
                      <a:gd name="T6" fmla="*/ 38 w 96"/>
                      <a:gd name="T7" fmla="*/ 105 h 124"/>
                    </a:gdLst>
                    <a:ahLst/>
                    <a:cxnLst>
                      <a:cxn ang="0">
                        <a:pos x="T0" y="T1"/>
                      </a:cxn>
                      <a:cxn ang="0">
                        <a:pos x="T2" y="T3"/>
                      </a:cxn>
                      <a:cxn ang="0">
                        <a:pos x="T4" y="T5"/>
                      </a:cxn>
                      <a:cxn ang="0">
                        <a:pos x="T6" y="T7"/>
                      </a:cxn>
                    </a:cxnLst>
                    <a:rect l="0" t="0" r="r" b="b"/>
                    <a:pathLst>
                      <a:path w="96" h="124">
                        <a:moveTo>
                          <a:pt x="38" y="105"/>
                        </a:moveTo>
                        <a:cubicBezTo>
                          <a:pt x="20" y="94"/>
                          <a:pt x="0" y="25"/>
                          <a:pt x="4" y="11"/>
                        </a:cubicBezTo>
                        <a:cubicBezTo>
                          <a:pt x="6" y="0"/>
                          <a:pt x="96" y="104"/>
                          <a:pt x="96" y="114"/>
                        </a:cubicBezTo>
                        <a:cubicBezTo>
                          <a:pt x="96" y="124"/>
                          <a:pt x="54" y="115"/>
                          <a:pt x="38" y="105"/>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5" name="Freeform 69">
                    <a:extLst>
                      <a:ext uri="{FF2B5EF4-FFF2-40B4-BE49-F238E27FC236}">
                        <a16:creationId xmlns:a16="http://schemas.microsoft.com/office/drawing/2014/main" id="{60F816F4-8744-41CD-B032-09C9D78E21E2}"/>
                      </a:ext>
                    </a:extLst>
                  </p:cNvPr>
                  <p:cNvSpPr>
                    <a:spLocks/>
                  </p:cNvSpPr>
                  <p:nvPr/>
                </p:nvSpPr>
                <p:spPr bwMode="auto">
                  <a:xfrm>
                    <a:off x="10637838" y="2246359"/>
                    <a:ext cx="5718175" cy="2132013"/>
                  </a:xfrm>
                  <a:custGeom>
                    <a:avLst/>
                    <a:gdLst>
                      <a:gd name="T0" fmla="*/ 781 w 1810"/>
                      <a:gd name="T1" fmla="*/ 0 h 674"/>
                      <a:gd name="T2" fmla="*/ 169 w 1810"/>
                      <a:gd name="T3" fmla="*/ 460 h 674"/>
                      <a:gd name="T4" fmla="*/ 0 w 1810"/>
                      <a:gd name="T5" fmla="*/ 445 h 674"/>
                      <a:gd name="T6" fmla="*/ 63 w 1810"/>
                      <a:gd name="T7" fmla="*/ 674 h 674"/>
                      <a:gd name="T8" fmla="*/ 1677 w 1810"/>
                      <a:gd name="T9" fmla="*/ 674 h 674"/>
                      <a:gd name="T10" fmla="*/ 1810 w 1810"/>
                      <a:gd name="T11" fmla="*/ 392 h 674"/>
                      <a:gd name="T12" fmla="*/ 1416 w 1810"/>
                      <a:gd name="T13" fmla="*/ 395 h 674"/>
                      <a:gd name="T14" fmla="*/ 781 w 1810"/>
                      <a:gd name="T15" fmla="*/ 0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0" h="674">
                        <a:moveTo>
                          <a:pt x="781" y="0"/>
                        </a:moveTo>
                        <a:cubicBezTo>
                          <a:pt x="713" y="284"/>
                          <a:pt x="494" y="477"/>
                          <a:pt x="169" y="460"/>
                        </a:cubicBezTo>
                        <a:cubicBezTo>
                          <a:pt x="92" y="456"/>
                          <a:pt x="38" y="402"/>
                          <a:pt x="0" y="445"/>
                        </a:cubicBezTo>
                        <a:cubicBezTo>
                          <a:pt x="63" y="674"/>
                          <a:pt x="63" y="674"/>
                          <a:pt x="63" y="674"/>
                        </a:cubicBezTo>
                        <a:cubicBezTo>
                          <a:pt x="1677" y="674"/>
                          <a:pt x="1677" y="674"/>
                          <a:pt x="1677" y="674"/>
                        </a:cubicBezTo>
                        <a:cubicBezTo>
                          <a:pt x="1810" y="392"/>
                          <a:pt x="1810" y="392"/>
                          <a:pt x="1810" y="392"/>
                        </a:cubicBezTo>
                        <a:cubicBezTo>
                          <a:pt x="1683" y="354"/>
                          <a:pt x="1532" y="401"/>
                          <a:pt x="1416" y="395"/>
                        </a:cubicBezTo>
                        <a:cubicBezTo>
                          <a:pt x="1096" y="380"/>
                          <a:pt x="889" y="297"/>
                          <a:pt x="781" y="0"/>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6" name="Freeform 70">
                    <a:extLst>
                      <a:ext uri="{FF2B5EF4-FFF2-40B4-BE49-F238E27FC236}">
                        <a16:creationId xmlns:a16="http://schemas.microsoft.com/office/drawing/2014/main" id="{66C40897-8A63-47D0-97DC-E66EA19ACEEF}"/>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7" name="Freeform 71">
                    <a:extLst>
                      <a:ext uri="{FF2B5EF4-FFF2-40B4-BE49-F238E27FC236}">
                        <a16:creationId xmlns:a16="http://schemas.microsoft.com/office/drawing/2014/main" id="{9CDB11E5-0B94-4CB7-8A36-75CB35F83BAC}"/>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8" name="Freeform 72">
                    <a:extLst>
                      <a:ext uri="{FF2B5EF4-FFF2-40B4-BE49-F238E27FC236}">
                        <a16:creationId xmlns:a16="http://schemas.microsoft.com/office/drawing/2014/main" id="{B267D520-92AA-4D16-9D30-3E148F2CBCAA}"/>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9" name="Freeform 73">
                    <a:extLst>
                      <a:ext uri="{FF2B5EF4-FFF2-40B4-BE49-F238E27FC236}">
                        <a16:creationId xmlns:a16="http://schemas.microsoft.com/office/drawing/2014/main" id="{E8FF8354-D27F-4097-BF3F-680055469499}"/>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0" name="Freeform 74">
                    <a:extLst>
                      <a:ext uri="{FF2B5EF4-FFF2-40B4-BE49-F238E27FC236}">
                        <a16:creationId xmlns:a16="http://schemas.microsoft.com/office/drawing/2014/main" id="{CC14CC8F-CFBE-49B3-9106-2C4D7FB39EE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1" name="Freeform 75">
                    <a:extLst>
                      <a:ext uri="{FF2B5EF4-FFF2-40B4-BE49-F238E27FC236}">
                        <a16:creationId xmlns:a16="http://schemas.microsoft.com/office/drawing/2014/main" id="{FCB64D37-FEFA-4FD0-909D-0A5AA1418179}"/>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2" name="Freeform 76">
                    <a:extLst>
                      <a:ext uri="{FF2B5EF4-FFF2-40B4-BE49-F238E27FC236}">
                        <a16:creationId xmlns:a16="http://schemas.microsoft.com/office/drawing/2014/main" id="{98CA295F-073A-4198-97A1-D301AB820E9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3" name="Freeform 77">
                    <a:extLst>
                      <a:ext uri="{FF2B5EF4-FFF2-40B4-BE49-F238E27FC236}">
                        <a16:creationId xmlns:a16="http://schemas.microsoft.com/office/drawing/2014/main" id="{3F6D627A-E1CC-4177-A757-2624A0E92788}"/>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4" name="Freeform 78">
                    <a:extLst>
                      <a:ext uri="{FF2B5EF4-FFF2-40B4-BE49-F238E27FC236}">
                        <a16:creationId xmlns:a16="http://schemas.microsoft.com/office/drawing/2014/main" id="{F83BD081-B9B1-47D1-8AFB-70419170B97C}"/>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5" name="Freeform 79">
                    <a:extLst>
                      <a:ext uri="{FF2B5EF4-FFF2-40B4-BE49-F238E27FC236}">
                        <a16:creationId xmlns:a16="http://schemas.microsoft.com/office/drawing/2014/main" id="{8C76D9CF-B277-49FA-A3E9-73B0047A5673}"/>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6" name="Freeform 80">
                    <a:extLst>
                      <a:ext uri="{FF2B5EF4-FFF2-40B4-BE49-F238E27FC236}">
                        <a16:creationId xmlns:a16="http://schemas.microsoft.com/office/drawing/2014/main" id="{37F1143E-097D-4969-80D7-F9A18B3AE3B5}"/>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7" name="Freeform 81">
                    <a:extLst>
                      <a:ext uri="{FF2B5EF4-FFF2-40B4-BE49-F238E27FC236}">
                        <a16:creationId xmlns:a16="http://schemas.microsoft.com/office/drawing/2014/main" id="{B2EC33CB-F405-4065-9226-F3D8D1AA8ABD}"/>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8" name="Freeform 82">
                    <a:extLst>
                      <a:ext uri="{FF2B5EF4-FFF2-40B4-BE49-F238E27FC236}">
                        <a16:creationId xmlns:a16="http://schemas.microsoft.com/office/drawing/2014/main" id="{6D635EFE-0E32-4FC0-8F5B-1F59BDB6729C}"/>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9" name="Freeform 83">
                    <a:extLst>
                      <a:ext uri="{FF2B5EF4-FFF2-40B4-BE49-F238E27FC236}">
                        <a16:creationId xmlns:a16="http://schemas.microsoft.com/office/drawing/2014/main" id="{E35606F7-9A0F-409D-9D7B-A9C55DCEBC4D}"/>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0" name="Freeform 84">
                    <a:extLst>
                      <a:ext uri="{FF2B5EF4-FFF2-40B4-BE49-F238E27FC236}">
                        <a16:creationId xmlns:a16="http://schemas.microsoft.com/office/drawing/2014/main" id="{E8518079-26E3-4349-A8E9-E61989D6D0B7}"/>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1" name="Freeform 85">
                    <a:extLst>
                      <a:ext uri="{FF2B5EF4-FFF2-40B4-BE49-F238E27FC236}">
                        <a16:creationId xmlns:a16="http://schemas.microsoft.com/office/drawing/2014/main" id="{4A716DF8-F3A3-4DDA-BE0A-8EAE28B4D6E8}"/>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2" name="Freeform 86">
                    <a:extLst>
                      <a:ext uri="{FF2B5EF4-FFF2-40B4-BE49-F238E27FC236}">
                        <a16:creationId xmlns:a16="http://schemas.microsoft.com/office/drawing/2014/main" id="{D0B73411-412E-42D2-824B-44FD2CDF8E2D}"/>
                      </a:ext>
                    </a:extLst>
                  </p:cNvPr>
                  <p:cNvSpPr>
                    <a:spLocks/>
                  </p:cNvSpPr>
                  <p:nvPr/>
                </p:nvSpPr>
                <p:spPr bwMode="auto">
                  <a:xfrm>
                    <a:off x="12018963" y="2278109"/>
                    <a:ext cx="938213" cy="1044575"/>
                  </a:xfrm>
                  <a:custGeom>
                    <a:avLst/>
                    <a:gdLst>
                      <a:gd name="T0" fmla="*/ 0 w 297"/>
                      <a:gd name="T1" fmla="*/ 330 h 330"/>
                      <a:gd name="T2" fmla="*/ 297 w 297"/>
                      <a:gd name="T3" fmla="*/ 0 h 330"/>
                      <a:gd name="T4" fmla="*/ 0 w 297"/>
                      <a:gd name="T5" fmla="*/ 330 h 330"/>
                    </a:gdLst>
                    <a:ahLst/>
                    <a:cxnLst>
                      <a:cxn ang="0">
                        <a:pos x="T0" y="T1"/>
                      </a:cxn>
                      <a:cxn ang="0">
                        <a:pos x="T2" y="T3"/>
                      </a:cxn>
                      <a:cxn ang="0">
                        <a:pos x="T4" y="T5"/>
                      </a:cxn>
                    </a:cxnLst>
                    <a:rect l="0" t="0" r="r" b="b"/>
                    <a:pathLst>
                      <a:path w="297" h="330">
                        <a:moveTo>
                          <a:pt x="0" y="330"/>
                        </a:moveTo>
                        <a:cubicBezTo>
                          <a:pt x="97" y="315"/>
                          <a:pt x="262" y="219"/>
                          <a:pt x="297" y="0"/>
                        </a:cubicBezTo>
                        <a:cubicBezTo>
                          <a:pt x="220" y="171"/>
                          <a:pt x="151" y="245"/>
                          <a:pt x="0" y="330"/>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3" name="Freeform 87">
                    <a:extLst>
                      <a:ext uri="{FF2B5EF4-FFF2-40B4-BE49-F238E27FC236}">
                        <a16:creationId xmlns:a16="http://schemas.microsoft.com/office/drawing/2014/main" id="{E719B5E2-5CDB-438A-B908-8F3847B28C43}"/>
                      </a:ext>
                    </a:extLst>
                  </p:cNvPr>
                  <p:cNvSpPr>
                    <a:spLocks/>
                  </p:cNvSpPr>
                  <p:nvPr/>
                </p:nvSpPr>
                <p:spPr bwMode="auto">
                  <a:xfrm>
                    <a:off x="12112626" y="2178097"/>
                    <a:ext cx="2012950" cy="2200275"/>
                  </a:xfrm>
                  <a:custGeom>
                    <a:avLst/>
                    <a:gdLst>
                      <a:gd name="T0" fmla="*/ 0 w 637"/>
                      <a:gd name="T1" fmla="*/ 696 h 696"/>
                      <a:gd name="T2" fmla="*/ 637 w 637"/>
                      <a:gd name="T3" fmla="*/ 696 h 696"/>
                      <a:gd name="T4" fmla="*/ 318 w 637"/>
                      <a:gd name="T5" fmla="*/ 0 h 696"/>
                      <a:gd name="T6" fmla="*/ 0 w 637"/>
                      <a:gd name="T7" fmla="*/ 696 h 696"/>
                    </a:gdLst>
                    <a:ahLst/>
                    <a:cxnLst>
                      <a:cxn ang="0">
                        <a:pos x="T0" y="T1"/>
                      </a:cxn>
                      <a:cxn ang="0">
                        <a:pos x="T2" y="T3"/>
                      </a:cxn>
                      <a:cxn ang="0">
                        <a:pos x="T4" y="T5"/>
                      </a:cxn>
                      <a:cxn ang="0">
                        <a:pos x="T6" y="T7"/>
                      </a:cxn>
                    </a:cxnLst>
                    <a:rect l="0" t="0" r="r" b="b"/>
                    <a:pathLst>
                      <a:path w="637" h="696">
                        <a:moveTo>
                          <a:pt x="0" y="696"/>
                        </a:moveTo>
                        <a:cubicBezTo>
                          <a:pt x="637" y="696"/>
                          <a:pt x="637" y="696"/>
                          <a:pt x="637" y="696"/>
                        </a:cubicBezTo>
                        <a:cubicBezTo>
                          <a:pt x="368" y="386"/>
                          <a:pt x="337" y="156"/>
                          <a:pt x="318" y="0"/>
                        </a:cubicBezTo>
                        <a:cubicBezTo>
                          <a:pt x="312" y="274"/>
                          <a:pt x="111" y="547"/>
                          <a:pt x="0" y="696"/>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4" name="Freeform 88">
                    <a:extLst>
                      <a:ext uri="{FF2B5EF4-FFF2-40B4-BE49-F238E27FC236}">
                        <a16:creationId xmlns:a16="http://schemas.microsoft.com/office/drawing/2014/main" id="{A4B269BB-96C2-49A0-BF71-64D47DAC2B7D}"/>
                      </a:ext>
                    </a:extLst>
                  </p:cNvPr>
                  <p:cNvSpPr>
                    <a:spLocks/>
                  </p:cNvSpPr>
                  <p:nvPr/>
                </p:nvSpPr>
                <p:spPr bwMode="auto">
                  <a:xfrm>
                    <a:off x="12290426" y="3887834"/>
                    <a:ext cx="1835150" cy="490538"/>
                  </a:xfrm>
                  <a:custGeom>
                    <a:avLst/>
                    <a:gdLst>
                      <a:gd name="T0" fmla="*/ 168 w 581"/>
                      <a:gd name="T1" fmla="*/ 12 h 155"/>
                      <a:gd name="T2" fmla="*/ 120 w 581"/>
                      <a:gd name="T3" fmla="*/ 84 h 155"/>
                      <a:gd name="T4" fmla="*/ 0 w 581"/>
                      <a:gd name="T5" fmla="*/ 155 h 155"/>
                      <a:gd name="T6" fmla="*/ 581 w 581"/>
                      <a:gd name="T7" fmla="*/ 155 h 155"/>
                      <a:gd name="T8" fmla="*/ 492 w 581"/>
                      <a:gd name="T9" fmla="*/ 44 h 155"/>
                      <a:gd name="T10" fmla="*/ 168 w 581"/>
                      <a:gd name="T11" fmla="*/ 12 h 155"/>
                    </a:gdLst>
                    <a:ahLst/>
                    <a:cxnLst>
                      <a:cxn ang="0">
                        <a:pos x="T0" y="T1"/>
                      </a:cxn>
                      <a:cxn ang="0">
                        <a:pos x="T2" y="T3"/>
                      </a:cxn>
                      <a:cxn ang="0">
                        <a:pos x="T4" y="T5"/>
                      </a:cxn>
                      <a:cxn ang="0">
                        <a:pos x="T6" y="T7"/>
                      </a:cxn>
                      <a:cxn ang="0">
                        <a:pos x="T8" y="T9"/>
                      </a:cxn>
                      <a:cxn ang="0">
                        <a:pos x="T10" y="T11"/>
                      </a:cxn>
                    </a:cxnLst>
                    <a:rect l="0" t="0" r="r" b="b"/>
                    <a:pathLst>
                      <a:path w="581" h="155">
                        <a:moveTo>
                          <a:pt x="168" y="12"/>
                        </a:moveTo>
                        <a:cubicBezTo>
                          <a:pt x="135" y="13"/>
                          <a:pt x="120" y="84"/>
                          <a:pt x="120" y="84"/>
                        </a:cubicBezTo>
                        <a:cubicBezTo>
                          <a:pt x="28" y="86"/>
                          <a:pt x="0" y="155"/>
                          <a:pt x="0" y="155"/>
                        </a:cubicBezTo>
                        <a:cubicBezTo>
                          <a:pt x="581" y="155"/>
                          <a:pt x="581" y="155"/>
                          <a:pt x="581" y="155"/>
                        </a:cubicBezTo>
                        <a:cubicBezTo>
                          <a:pt x="548" y="117"/>
                          <a:pt x="518" y="80"/>
                          <a:pt x="492" y="44"/>
                        </a:cubicBezTo>
                        <a:cubicBezTo>
                          <a:pt x="403" y="0"/>
                          <a:pt x="198" y="10"/>
                          <a:pt x="168" y="12"/>
                        </a:cubicBezTo>
                        <a:close/>
                      </a:path>
                    </a:pathLst>
                  </a:custGeom>
                  <a:solidFill>
                    <a:srgbClr val="844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5" name="Freeform 89">
                    <a:extLst>
                      <a:ext uri="{FF2B5EF4-FFF2-40B4-BE49-F238E27FC236}">
                        <a16:creationId xmlns:a16="http://schemas.microsoft.com/office/drawing/2014/main" id="{8EC0B0AA-923B-4EC6-9A47-A7624D0767CC}"/>
                      </a:ext>
                    </a:extLst>
                  </p:cNvPr>
                  <p:cNvSpPr>
                    <a:spLocks/>
                  </p:cNvSpPr>
                  <p:nvPr/>
                </p:nvSpPr>
                <p:spPr bwMode="auto">
                  <a:xfrm>
                    <a:off x="12290426" y="4087859"/>
                    <a:ext cx="1835150" cy="290513"/>
                  </a:xfrm>
                  <a:custGeom>
                    <a:avLst/>
                    <a:gdLst>
                      <a:gd name="T0" fmla="*/ 506 w 581"/>
                      <a:gd name="T1" fmla="*/ 0 h 92"/>
                      <a:gd name="T2" fmla="*/ 290 w 581"/>
                      <a:gd name="T3" fmla="*/ 6 h 92"/>
                      <a:gd name="T4" fmla="*/ 125 w 581"/>
                      <a:gd name="T5" fmla="*/ 5 h 92"/>
                      <a:gd name="T6" fmla="*/ 122 w 581"/>
                      <a:gd name="T7" fmla="*/ 16 h 92"/>
                      <a:gd name="T8" fmla="*/ 155 w 581"/>
                      <a:gd name="T9" fmla="*/ 16 h 92"/>
                      <a:gd name="T10" fmla="*/ 360 w 581"/>
                      <a:gd name="T11" fmla="*/ 45 h 92"/>
                      <a:gd name="T12" fmla="*/ 155 w 581"/>
                      <a:gd name="T13" fmla="*/ 75 h 92"/>
                      <a:gd name="T14" fmla="*/ 16 w 581"/>
                      <a:gd name="T15" fmla="*/ 67 h 92"/>
                      <a:gd name="T16" fmla="*/ 0 w 581"/>
                      <a:gd name="T17" fmla="*/ 92 h 92"/>
                      <a:gd name="T18" fmla="*/ 581 w 581"/>
                      <a:gd name="T19" fmla="*/ 92 h 92"/>
                      <a:gd name="T20" fmla="*/ 506 w 581"/>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 h="92">
                        <a:moveTo>
                          <a:pt x="506" y="0"/>
                        </a:moveTo>
                        <a:cubicBezTo>
                          <a:pt x="469" y="9"/>
                          <a:pt x="384" y="6"/>
                          <a:pt x="290" y="6"/>
                        </a:cubicBezTo>
                        <a:cubicBezTo>
                          <a:pt x="224" y="6"/>
                          <a:pt x="165" y="8"/>
                          <a:pt x="125" y="5"/>
                        </a:cubicBezTo>
                        <a:cubicBezTo>
                          <a:pt x="123" y="10"/>
                          <a:pt x="122" y="13"/>
                          <a:pt x="122" y="16"/>
                        </a:cubicBezTo>
                        <a:cubicBezTo>
                          <a:pt x="132" y="16"/>
                          <a:pt x="144" y="16"/>
                          <a:pt x="155" y="16"/>
                        </a:cubicBezTo>
                        <a:cubicBezTo>
                          <a:pt x="268" y="16"/>
                          <a:pt x="360" y="29"/>
                          <a:pt x="360" y="45"/>
                        </a:cubicBezTo>
                        <a:cubicBezTo>
                          <a:pt x="360" y="62"/>
                          <a:pt x="268" y="75"/>
                          <a:pt x="155" y="75"/>
                        </a:cubicBezTo>
                        <a:cubicBezTo>
                          <a:pt x="101" y="75"/>
                          <a:pt x="53" y="72"/>
                          <a:pt x="16" y="67"/>
                        </a:cubicBezTo>
                        <a:cubicBezTo>
                          <a:pt x="5" y="81"/>
                          <a:pt x="0" y="92"/>
                          <a:pt x="0" y="92"/>
                        </a:cubicBezTo>
                        <a:cubicBezTo>
                          <a:pt x="581" y="92"/>
                          <a:pt x="581" y="92"/>
                          <a:pt x="581" y="92"/>
                        </a:cubicBezTo>
                        <a:cubicBezTo>
                          <a:pt x="554" y="61"/>
                          <a:pt x="529" y="30"/>
                          <a:pt x="506" y="0"/>
                        </a:cubicBez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6" name="Freeform 90">
                    <a:extLst>
                      <a:ext uri="{FF2B5EF4-FFF2-40B4-BE49-F238E27FC236}">
                        <a16:creationId xmlns:a16="http://schemas.microsoft.com/office/drawing/2014/main" id="{5A103B93-BFDB-45C3-B9D7-140E5619CC16}"/>
                      </a:ext>
                    </a:extLst>
                  </p:cNvPr>
                  <p:cNvSpPr>
                    <a:spLocks/>
                  </p:cNvSpPr>
                  <p:nvPr/>
                </p:nvSpPr>
                <p:spPr bwMode="auto">
                  <a:xfrm>
                    <a:off x="12966701" y="2806747"/>
                    <a:ext cx="214313" cy="439738"/>
                  </a:xfrm>
                  <a:custGeom>
                    <a:avLst/>
                    <a:gdLst>
                      <a:gd name="T0" fmla="*/ 0 w 135"/>
                      <a:gd name="T1" fmla="*/ 145 h 277"/>
                      <a:gd name="T2" fmla="*/ 7 w 135"/>
                      <a:gd name="T3" fmla="*/ 277 h 277"/>
                      <a:gd name="T4" fmla="*/ 127 w 135"/>
                      <a:gd name="T5" fmla="*/ 271 h 277"/>
                      <a:gd name="T6" fmla="*/ 135 w 135"/>
                      <a:gd name="T7" fmla="*/ 102 h 277"/>
                      <a:gd name="T8" fmla="*/ 57 w 135"/>
                      <a:gd name="T9" fmla="*/ 0 h 277"/>
                      <a:gd name="T10" fmla="*/ 0 w 135"/>
                      <a:gd name="T11" fmla="*/ 145 h 277"/>
                    </a:gdLst>
                    <a:ahLst/>
                    <a:cxnLst>
                      <a:cxn ang="0">
                        <a:pos x="T0" y="T1"/>
                      </a:cxn>
                      <a:cxn ang="0">
                        <a:pos x="T2" y="T3"/>
                      </a:cxn>
                      <a:cxn ang="0">
                        <a:pos x="T4" y="T5"/>
                      </a:cxn>
                      <a:cxn ang="0">
                        <a:pos x="T6" y="T7"/>
                      </a:cxn>
                      <a:cxn ang="0">
                        <a:pos x="T8" y="T9"/>
                      </a:cxn>
                      <a:cxn ang="0">
                        <a:pos x="T10" y="T11"/>
                      </a:cxn>
                    </a:cxnLst>
                    <a:rect l="0" t="0" r="r" b="b"/>
                    <a:pathLst>
                      <a:path w="135" h="277">
                        <a:moveTo>
                          <a:pt x="0" y="145"/>
                        </a:moveTo>
                        <a:lnTo>
                          <a:pt x="7" y="277"/>
                        </a:lnTo>
                        <a:lnTo>
                          <a:pt x="127" y="271"/>
                        </a:lnTo>
                        <a:lnTo>
                          <a:pt x="135" y="102"/>
                        </a:lnTo>
                        <a:lnTo>
                          <a:pt x="57" y="0"/>
                        </a:lnTo>
                        <a:lnTo>
                          <a:pt x="0" y="145"/>
                        </a:ln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7" name="Freeform 91">
                    <a:extLst>
                      <a:ext uri="{FF2B5EF4-FFF2-40B4-BE49-F238E27FC236}">
                        <a16:creationId xmlns:a16="http://schemas.microsoft.com/office/drawing/2014/main" id="{A62F8EFA-BBD5-49C1-8312-DC4B6C4A076F}"/>
                      </a:ext>
                    </a:extLst>
                  </p:cNvPr>
                  <p:cNvSpPr>
                    <a:spLocks/>
                  </p:cNvSpPr>
                  <p:nvPr/>
                </p:nvSpPr>
                <p:spPr bwMode="auto">
                  <a:xfrm>
                    <a:off x="12977813" y="3008359"/>
                    <a:ext cx="98425" cy="222250"/>
                  </a:xfrm>
                  <a:custGeom>
                    <a:avLst/>
                    <a:gdLst>
                      <a:gd name="T0" fmla="*/ 0 w 62"/>
                      <a:gd name="T1" fmla="*/ 16 h 140"/>
                      <a:gd name="T2" fmla="*/ 10 w 62"/>
                      <a:gd name="T3" fmla="*/ 140 h 140"/>
                      <a:gd name="T4" fmla="*/ 62 w 62"/>
                      <a:gd name="T5" fmla="*/ 132 h 140"/>
                      <a:gd name="T6" fmla="*/ 40 w 62"/>
                      <a:gd name="T7" fmla="*/ 0 h 140"/>
                      <a:gd name="T8" fmla="*/ 0 w 62"/>
                      <a:gd name="T9" fmla="*/ 16 h 140"/>
                    </a:gdLst>
                    <a:ahLst/>
                    <a:cxnLst>
                      <a:cxn ang="0">
                        <a:pos x="T0" y="T1"/>
                      </a:cxn>
                      <a:cxn ang="0">
                        <a:pos x="T2" y="T3"/>
                      </a:cxn>
                      <a:cxn ang="0">
                        <a:pos x="T4" y="T5"/>
                      </a:cxn>
                      <a:cxn ang="0">
                        <a:pos x="T6" y="T7"/>
                      </a:cxn>
                      <a:cxn ang="0">
                        <a:pos x="T8" y="T9"/>
                      </a:cxn>
                    </a:cxnLst>
                    <a:rect l="0" t="0" r="r" b="b"/>
                    <a:pathLst>
                      <a:path w="62" h="140">
                        <a:moveTo>
                          <a:pt x="0" y="16"/>
                        </a:moveTo>
                        <a:lnTo>
                          <a:pt x="10" y="140"/>
                        </a:lnTo>
                        <a:lnTo>
                          <a:pt x="62" y="132"/>
                        </a:lnTo>
                        <a:lnTo>
                          <a:pt x="40" y="0"/>
                        </a:lnTo>
                        <a:lnTo>
                          <a:pt x="0" y="16"/>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8" name="Freeform 92">
                    <a:extLst>
                      <a:ext uri="{FF2B5EF4-FFF2-40B4-BE49-F238E27FC236}">
                        <a16:creationId xmlns:a16="http://schemas.microsoft.com/office/drawing/2014/main" id="{0BDB6A72-E900-4823-BB78-5ECA6A1E4690}"/>
                      </a:ext>
                    </a:extLst>
                  </p:cNvPr>
                  <p:cNvSpPr>
                    <a:spLocks/>
                  </p:cNvSpPr>
                  <p:nvPr/>
                </p:nvSpPr>
                <p:spPr bwMode="auto">
                  <a:xfrm>
                    <a:off x="13066713" y="2984547"/>
                    <a:ext cx="98425" cy="233363"/>
                  </a:xfrm>
                  <a:custGeom>
                    <a:avLst/>
                    <a:gdLst>
                      <a:gd name="T0" fmla="*/ 0 w 62"/>
                      <a:gd name="T1" fmla="*/ 9 h 147"/>
                      <a:gd name="T2" fmla="*/ 16 w 62"/>
                      <a:gd name="T3" fmla="*/ 145 h 147"/>
                      <a:gd name="T4" fmla="*/ 52 w 62"/>
                      <a:gd name="T5" fmla="*/ 147 h 147"/>
                      <a:gd name="T6" fmla="*/ 62 w 62"/>
                      <a:gd name="T7" fmla="*/ 0 h 147"/>
                      <a:gd name="T8" fmla="*/ 0 w 62"/>
                      <a:gd name="T9" fmla="*/ 9 h 147"/>
                    </a:gdLst>
                    <a:ahLst/>
                    <a:cxnLst>
                      <a:cxn ang="0">
                        <a:pos x="T0" y="T1"/>
                      </a:cxn>
                      <a:cxn ang="0">
                        <a:pos x="T2" y="T3"/>
                      </a:cxn>
                      <a:cxn ang="0">
                        <a:pos x="T4" y="T5"/>
                      </a:cxn>
                      <a:cxn ang="0">
                        <a:pos x="T6" y="T7"/>
                      </a:cxn>
                      <a:cxn ang="0">
                        <a:pos x="T8" y="T9"/>
                      </a:cxn>
                    </a:cxnLst>
                    <a:rect l="0" t="0" r="r" b="b"/>
                    <a:pathLst>
                      <a:path w="62" h="147">
                        <a:moveTo>
                          <a:pt x="0" y="9"/>
                        </a:moveTo>
                        <a:lnTo>
                          <a:pt x="16" y="145"/>
                        </a:lnTo>
                        <a:lnTo>
                          <a:pt x="52" y="147"/>
                        </a:lnTo>
                        <a:lnTo>
                          <a:pt x="62" y="0"/>
                        </a:lnTo>
                        <a:lnTo>
                          <a:pt x="0" y="9"/>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9" name="Freeform 93">
                    <a:extLst>
                      <a:ext uri="{FF2B5EF4-FFF2-40B4-BE49-F238E27FC236}">
                        <a16:creationId xmlns:a16="http://schemas.microsoft.com/office/drawing/2014/main" id="{64C33D73-07FD-47CC-8AB9-8E6E034903AE}"/>
                      </a:ext>
                    </a:extLst>
                  </p:cNvPr>
                  <p:cNvSpPr>
                    <a:spLocks/>
                  </p:cNvSpPr>
                  <p:nvPr/>
                </p:nvSpPr>
                <p:spPr bwMode="auto">
                  <a:xfrm>
                    <a:off x="11572876" y="2168572"/>
                    <a:ext cx="1560513" cy="2209800"/>
                  </a:xfrm>
                  <a:custGeom>
                    <a:avLst/>
                    <a:gdLst>
                      <a:gd name="T0" fmla="*/ 0 w 494"/>
                      <a:gd name="T1" fmla="*/ 538 h 699"/>
                      <a:gd name="T2" fmla="*/ 171 w 494"/>
                      <a:gd name="T3" fmla="*/ 699 h 699"/>
                      <a:gd name="T4" fmla="*/ 480 w 494"/>
                      <a:gd name="T5" fmla="*/ 135 h 699"/>
                      <a:gd name="T6" fmla="*/ 488 w 494"/>
                      <a:gd name="T7" fmla="*/ 0 h 699"/>
                      <a:gd name="T8" fmla="*/ 0 w 494"/>
                      <a:gd name="T9" fmla="*/ 538 h 699"/>
                    </a:gdLst>
                    <a:ahLst/>
                    <a:cxnLst>
                      <a:cxn ang="0">
                        <a:pos x="T0" y="T1"/>
                      </a:cxn>
                      <a:cxn ang="0">
                        <a:pos x="T2" y="T3"/>
                      </a:cxn>
                      <a:cxn ang="0">
                        <a:pos x="T4" y="T5"/>
                      </a:cxn>
                      <a:cxn ang="0">
                        <a:pos x="T6" y="T7"/>
                      </a:cxn>
                      <a:cxn ang="0">
                        <a:pos x="T8" y="T9"/>
                      </a:cxn>
                    </a:cxnLst>
                    <a:rect l="0" t="0" r="r" b="b"/>
                    <a:pathLst>
                      <a:path w="494" h="699">
                        <a:moveTo>
                          <a:pt x="0" y="538"/>
                        </a:moveTo>
                        <a:cubicBezTo>
                          <a:pt x="46" y="542"/>
                          <a:pt x="164" y="610"/>
                          <a:pt x="171" y="699"/>
                        </a:cubicBezTo>
                        <a:cubicBezTo>
                          <a:pt x="171" y="699"/>
                          <a:pt x="423" y="416"/>
                          <a:pt x="480" y="135"/>
                        </a:cubicBezTo>
                        <a:cubicBezTo>
                          <a:pt x="489" y="89"/>
                          <a:pt x="494" y="38"/>
                          <a:pt x="488" y="0"/>
                        </a:cubicBezTo>
                        <a:cubicBezTo>
                          <a:pt x="398" y="332"/>
                          <a:pt x="328" y="452"/>
                          <a:pt x="0" y="538"/>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0" name="Freeform 94">
                    <a:extLst>
                      <a:ext uri="{FF2B5EF4-FFF2-40B4-BE49-F238E27FC236}">
                        <a16:creationId xmlns:a16="http://schemas.microsoft.com/office/drawing/2014/main" id="{54FC4976-669A-4331-808C-40B255F8CCED}"/>
                      </a:ext>
                    </a:extLst>
                  </p:cNvPr>
                  <p:cNvSpPr>
                    <a:spLocks/>
                  </p:cNvSpPr>
                  <p:nvPr/>
                </p:nvSpPr>
                <p:spPr bwMode="auto">
                  <a:xfrm>
                    <a:off x="13114338" y="2168572"/>
                    <a:ext cx="1384300" cy="2209800"/>
                  </a:xfrm>
                  <a:custGeom>
                    <a:avLst/>
                    <a:gdLst>
                      <a:gd name="T0" fmla="*/ 0 w 438"/>
                      <a:gd name="T1" fmla="*/ 0 h 699"/>
                      <a:gd name="T2" fmla="*/ 438 w 438"/>
                      <a:gd name="T3" fmla="*/ 606 h 699"/>
                      <a:gd name="T4" fmla="*/ 320 w 438"/>
                      <a:gd name="T5" fmla="*/ 699 h 699"/>
                      <a:gd name="T6" fmla="*/ 0 w 438"/>
                      <a:gd name="T7" fmla="*/ 0 h 699"/>
                    </a:gdLst>
                    <a:ahLst/>
                    <a:cxnLst>
                      <a:cxn ang="0">
                        <a:pos x="T0" y="T1"/>
                      </a:cxn>
                      <a:cxn ang="0">
                        <a:pos x="T2" y="T3"/>
                      </a:cxn>
                      <a:cxn ang="0">
                        <a:pos x="T4" y="T5"/>
                      </a:cxn>
                      <a:cxn ang="0">
                        <a:pos x="T6" y="T7"/>
                      </a:cxn>
                    </a:cxnLst>
                    <a:rect l="0" t="0" r="r" b="b"/>
                    <a:pathLst>
                      <a:path w="438" h="699">
                        <a:moveTo>
                          <a:pt x="0" y="0"/>
                        </a:moveTo>
                        <a:cubicBezTo>
                          <a:pt x="85" y="438"/>
                          <a:pt x="438" y="606"/>
                          <a:pt x="438" y="606"/>
                        </a:cubicBezTo>
                        <a:cubicBezTo>
                          <a:pt x="384" y="599"/>
                          <a:pt x="311" y="661"/>
                          <a:pt x="320" y="699"/>
                        </a:cubicBezTo>
                        <a:cubicBezTo>
                          <a:pt x="107" y="467"/>
                          <a:pt x="23" y="253"/>
                          <a:pt x="0"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1" name="Freeform 95">
                    <a:extLst>
                      <a:ext uri="{FF2B5EF4-FFF2-40B4-BE49-F238E27FC236}">
                        <a16:creationId xmlns:a16="http://schemas.microsoft.com/office/drawing/2014/main" id="{697F118F-9DF1-484B-9022-989403A11353}"/>
                      </a:ext>
                    </a:extLst>
                  </p:cNvPr>
                  <p:cNvSpPr>
                    <a:spLocks/>
                  </p:cNvSpPr>
                  <p:nvPr/>
                </p:nvSpPr>
                <p:spPr bwMode="auto">
                  <a:xfrm>
                    <a:off x="13142913" y="1946322"/>
                    <a:ext cx="1149350" cy="1316038"/>
                  </a:xfrm>
                  <a:custGeom>
                    <a:avLst/>
                    <a:gdLst>
                      <a:gd name="T0" fmla="*/ 0 w 364"/>
                      <a:gd name="T1" fmla="*/ 0 h 416"/>
                      <a:gd name="T2" fmla="*/ 364 w 364"/>
                      <a:gd name="T3" fmla="*/ 416 h 416"/>
                      <a:gd name="T4" fmla="*/ 0 w 364"/>
                      <a:gd name="T5" fmla="*/ 0 h 416"/>
                    </a:gdLst>
                    <a:ahLst/>
                    <a:cxnLst>
                      <a:cxn ang="0">
                        <a:pos x="T0" y="T1"/>
                      </a:cxn>
                      <a:cxn ang="0">
                        <a:pos x="T2" y="T3"/>
                      </a:cxn>
                      <a:cxn ang="0">
                        <a:pos x="T4" y="T5"/>
                      </a:cxn>
                    </a:cxnLst>
                    <a:rect l="0" t="0" r="r" b="b"/>
                    <a:pathLst>
                      <a:path w="364" h="416">
                        <a:moveTo>
                          <a:pt x="0" y="0"/>
                        </a:moveTo>
                        <a:cubicBezTo>
                          <a:pt x="15" y="111"/>
                          <a:pt x="125" y="332"/>
                          <a:pt x="364" y="416"/>
                        </a:cubicBezTo>
                        <a:cubicBezTo>
                          <a:pt x="172" y="290"/>
                          <a:pt x="51" y="133"/>
                          <a:pt x="0"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2" name="Oval 96">
                    <a:extLst>
                      <a:ext uri="{FF2B5EF4-FFF2-40B4-BE49-F238E27FC236}">
                        <a16:creationId xmlns:a16="http://schemas.microsoft.com/office/drawing/2014/main" id="{916DD7AC-C382-48D6-AD61-BFDE3028278B}"/>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3" name="Freeform 97">
                    <a:extLst>
                      <a:ext uri="{FF2B5EF4-FFF2-40B4-BE49-F238E27FC236}">
                        <a16:creationId xmlns:a16="http://schemas.microsoft.com/office/drawing/2014/main" id="{1AC1A5DA-7585-4453-81DA-5DF44EFDB83A}"/>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4" name="Freeform 98">
                    <a:extLst>
                      <a:ext uri="{FF2B5EF4-FFF2-40B4-BE49-F238E27FC236}">
                        <a16:creationId xmlns:a16="http://schemas.microsoft.com/office/drawing/2014/main" id="{DDBFFF1E-B617-4D1E-A0EE-4DFE158C9F00}"/>
                      </a:ext>
                    </a:extLst>
                  </p:cNvPr>
                  <p:cNvSpPr>
                    <a:spLocks/>
                  </p:cNvSpPr>
                  <p:nvPr/>
                </p:nvSpPr>
                <p:spPr bwMode="auto">
                  <a:xfrm>
                    <a:off x="12615863" y="779509"/>
                    <a:ext cx="217488" cy="433388"/>
                  </a:xfrm>
                  <a:custGeom>
                    <a:avLst/>
                    <a:gdLst>
                      <a:gd name="T0" fmla="*/ 58 w 69"/>
                      <a:gd name="T1" fmla="*/ 137 h 137"/>
                      <a:gd name="T2" fmla="*/ 69 w 69"/>
                      <a:gd name="T3" fmla="*/ 0 h 137"/>
                      <a:gd name="T4" fmla="*/ 43 w 69"/>
                      <a:gd name="T5" fmla="*/ 3 h 137"/>
                      <a:gd name="T6" fmla="*/ 0 w 69"/>
                      <a:gd name="T7" fmla="*/ 130 h 137"/>
                      <a:gd name="T8" fmla="*/ 58 w 69"/>
                      <a:gd name="T9" fmla="*/ 137 h 137"/>
                    </a:gdLst>
                    <a:ahLst/>
                    <a:cxnLst>
                      <a:cxn ang="0">
                        <a:pos x="T0" y="T1"/>
                      </a:cxn>
                      <a:cxn ang="0">
                        <a:pos x="T2" y="T3"/>
                      </a:cxn>
                      <a:cxn ang="0">
                        <a:pos x="T4" y="T5"/>
                      </a:cxn>
                      <a:cxn ang="0">
                        <a:pos x="T6" y="T7"/>
                      </a:cxn>
                      <a:cxn ang="0">
                        <a:pos x="T8" y="T9"/>
                      </a:cxn>
                    </a:cxnLst>
                    <a:rect l="0" t="0" r="r" b="b"/>
                    <a:pathLst>
                      <a:path w="69" h="137">
                        <a:moveTo>
                          <a:pt x="58" y="137"/>
                        </a:moveTo>
                        <a:cubicBezTo>
                          <a:pt x="69" y="0"/>
                          <a:pt x="69" y="0"/>
                          <a:pt x="69" y="0"/>
                        </a:cubicBezTo>
                        <a:cubicBezTo>
                          <a:pt x="43" y="3"/>
                          <a:pt x="43" y="3"/>
                          <a:pt x="43" y="3"/>
                        </a:cubicBezTo>
                        <a:cubicBezTo>
                          <a:pt x="43" y="3"/>
                          <a:pt x="12" y="97"/>
                          <a:pt x="0" y="130"/>
                        </a:cubicBezTo>
                        <a:cubicBezTo>
                          <a:pt x="20" y="125"/>
                          <a:pt x="58" y="137"/>
                          <a:pt x="58" y="137"/>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5" name="Freeform 99">
                    <a:extLst>
                      <a:ext uri="{FF2B5EF4-FFF2-40B4-BE49-F238E27FC236}">
                        <a16:creationId xmlns:a16="http://schemas.microsoft.com/office/drawing/2014/main" id="{FABEBE30-714F-47FD-A3D8-473DED613508}"/>
                      </a:ext>
                    </a:extLst>
                  </p:cNvPr>
                  <p:cNvSpPr>
                    <a:spLocks/>
                  </p:cNvSpPr>
                  <p:nvPr/>
                </p:nvSpPr>
                <p:spPr bwMode="auto">
                  <a:xfrm>
                    <a:off x="12653963" y="722359"/>
                    <a:ext cx="153988" cy="541338"/>
                  </a:xfrm>
                  <a:custGeom>
                    <a:avLst/>
                    <a:gdLst>
                      <a:gd name="T0" fmla="*/ 0 w 97"/>
                      <a:gd name="T1" fmla="*/ 339 h 341"/>
                      <a:gd name="T2" fmla="*/ 83 w 97"/>
                      <a:gd name="T3" fmla="*/ 0 h 341"/>
                      <a:gd name="T4" fmla="*/ 97 w 97"/>
                      <a:gd name="T5" fmla="*/ 0 h 341"/>
                      <a:gd name="T6" fmla="*/ 29 w 97"/>
                      <a:gd name="T7" fmla="*/ 341 h 341"/>
                      <a:gd name="T8" fmla="*/ 0 w 97"/>
                      <a:gd name="T9" fmla="*/ 339 h 341"/>
                    </a:gdLst>
                    <a:ahLst/>
                    <a:cxnLst>
                      <a:cxn ang="0">
                        <a:pos x="T0" y="T1"/>
                      </a:cxn>
                      <a:cxn ang="0">
                        <a:pos x="T2" y="T3"/>
                      </a:cxn>
                      <a:cxn ang="0">
                        <a:pos x="T4" y="T5"/>
                      </a:cxn>
                      <a:cxn ang="0">
                        <a:pos x="T6" y="T7"/>
                      </a:cxn>
                      <a:cxn ang="0">
                        <a:pos x="T8" y="T9"/>
                      </a:cxn>
                    </a:cxnLst>
                    <a:rect l="0" t="0" r="r" b="b"/>
                    <a:pathLst>
                      <a:path w="97" h="341">
                        <a:moveTo>
                          <a:pt x="0" y="339"/>
                        </a:moveTo>
                        <a:lnTo>
                          <a:pt x="83" y="0"/>
                        </a:lnTo>
                        <a:lnTo>
                          <a:pt x="97" y="0"/>
                        </a:lnTo>
                        <a:lnTo>
                          <a:pt x="29" y="341"/>
                        </a:lnTo>
                        <a:lnTo>
                          <a:pt x="0" y="339"/>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6" name="Freeform 100">
                    <a:extLst>
                      <a:ext uri="{FF2B5EF4-FFF2-40B4-BE49-F238E27FC236}">
                        <a16:creationId xmlns:a16="http://schemas.microsoft.com/office/drawing/2014/main" id="{FACBFC41-49CB-44FA-ACCD-5DB37E520680}"/>
                      </a:ext>
                    </a:extLst>
                  </p:cNvPr>
                  <p:cNvSpPr>
                    <a:spLocks/>
                  </p:cNvSpPr>
                  <p:nvPr/>
                </p:nvSpPr>
                <p:spPr bwMode="auto">
                  <a:xfrm>
                    <a:off x="12653963" y="970009"/>
                    <a:ext cx="173038" cy="47625"/>
                  </a:xfrm>
                  <a:custGeom>
                    <a:avLst/>
                    <a:gdLst>
                      <a:gd name="T0" fmla="*/ 2 w 109"/>
                      <a:gd name="T1" fmla="*/ 0 h 30"/>
                      <a:gd name="T2" fmla="*/ 107 w 109"/>
                      <a:gd name="T3" fmla="*/ 16 h 30"/>
                      <a:gd name="T4" fmla="*/ 109 w 109"/>
                      <a:gd name="T5" fmla="*/ 30 h 30"/>
                      <a:gd name="T6" fmla="*/ 0 w 109"/>
                      <a:gd name="T7" fmla="*/ 22 h 30"/>
                      <a:gd name="T8" fmla="*/ 2 w 109"/>
                      <a:gd name="T9" fmla="*/ 0 h 30"/>
                    </a:gdLst>
                    <a:ahLst/>
                    <a:cxnLst>
                      <a:cxn ang="0">
                        <a:pos x="T0" y="T1"/>
                      </a:cxn>
                      <a:cxn ang="0">
                        <a:pos x="T2" y="T3"/>
                      </a:cxn>
                      <a:cxn ang="0">
                        <a:pos x="T4" y="T5"/>
                      </a:cxn>
                      <a:cxn ang="0">
                        <a:pos x="T6" y="T7"/>
                      </a:cxn>
                      <a:cxn ang="0">
                        <a:pos x="T8" y="T9"/>
                      </a:cxn>
                    </a:cxnLst>
                    <a:rect l="0" t="0" r="r" b="b"/>
                    <a:pathLst>
                      <a:path w="109" h="30">
                        <a:moveTo>
                          <a:pt x="2" y="0"/>
                        </a:moveTo>
                        <a:lnTo>
                          <a:pt x="107" y="16"/>
                        </a:lnTo>
                        <a:lnTo>
                          <a:pt x="109" y="30"/>
                        </a:lnTo>
                        <a:lnTo>
                          <a:pt x="0" y="22"/>
                        </a:lnTo>
                        <a:lnTo>
                          <a:pt x="2" y="0"/>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7" name="Freeform 101">
                    <a:extLst>
                      <a:ext uri="{FF2B5EF4-FFF2-40B4-BE49-F238E27FC236}">
                        <a16:creationId xmlns:a16="http://schemas.microsoft.com/office/drawing/2014/main" id="{34790839-5042-4D63-81E0-D14BE5030D47}"/>
                      </a:ext>
                    </a:extLst>
                  </p:cNvPr>
                  <p:cNvSpPr>
                    <a:spLocks/>
                  </p:cNvSpPr>
                  <p:nvPr/>
                </p:nvSpPr>
                <p:spPr bwMode="auto">
                  <a:xfrm>
                    <a:off x="14633576" y="3571922"/>
                    <a:ext cx="3424238" cy="1185863"/>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8" name="Freeform 102">
                    <a:extLst>
                      <a:ext uri="{FF2B5EF4-FFF2-40B4-BE49-F238E27FC236}">
                        <a16:creationId xmlns:a16="http://schemas.microsoft.com/office/drawing/2014/main" id="{71507812-D63D-4FE0-B133-D79810C0668B}"/>
                      </a:ext>
                    </a:extLst>
                  </p:cNvPr>
                  <p:cNvSpPr>
                    <a:spLocks/>
                  </p:cNvSpPr>
                  <p:nvPr/>
                </p:nvSpPr>
                <p:spPr bwMode="auto">
                  <a:xfrm>
                    <a:off x="14789151" y="3957684"/>
                    <a:ext cx="3135313"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9" name="Freeform 103">
                    <a:extLst>
                      <a:ext uri="{FF2B5EF4-FFF2-40B4-BE49-F238E27FC236}">
                        <a16:creationId xmlns:a16="http://schemas.microsoft.com/office/drawing/2014/main" id="{E129B49F-F8EA-47D3-BE01-1161BDDA9CED}"/>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0" name="Freeform 104">
                    <a:extLst>
                      <a:ext uri="{FF2B5EF4-FFF2-40B4-BE49-F238E27FC236}">
                        <a16:creationId xmlns:a16="http://schemas.microsoft.com/office/drawing/2014/main" id="{C8E5038E-C2A7-4A2C-8A61-D459738C19A6}"/>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1" name="Freeform 105">
                    <a:extLst>
                      <a:ext uri="{FF2B5EF4-FFF2-40B4-BE49-F238E27FC236}">
                        <a16:creationId xmlns:a16="http://schemas.microsoft.com/office/drawing/2014/main" id="{F8AD4C99-E61C-4F82-9412-23ABB0032C57}"/>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2" name="Freeform 106">
                    <a:extLst>
                      <a:ext uri="{FF2B5EF4-FFF2-40B4-BE49-F238E27FC236}">
                        <a16:creationId xmlns:a16="http://schemas.microsoft.com/office/drawing/2014/main" id="{25709A4F-629F-42D4-AB6B-8DF95E1EF70C}"/>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3" name="Freeform 107">
                    <a:extLst>
                      <a:ext uri="{FF2B5EF4-FFF2-40B4-BE49-F238E27FC236}">
                        <a16:creationId xmlns:a16="http://schemas.microsoft.com/office/drawing/2014/main" id="{316D8CEB-7BAF-4590-ABC3-22433F399A76}"/>
                      </a:ext>
                    </a:extLst>
                  </p:cNvPr>
                  <p:cNvSpPr>
                    <a:spLocks/>
                  </p:cNvSpPr>
                  <p:nvPr/>
                </p:nvSpPr>
                <p:spPr bwMode="auto">
                  <a:xfrm>
                    <a:off x="14504988" y="3406822"/>
                    <a:ext cx="122238" cy="133350"/>
                  </a:xfrm>
                  <a:custGeom>
                    <a:avLst/>
                    <a:gdLst>
                      <a:gd name="T0" fmla="*/ 37 w 39"/>
                      <a:gd name="T1" fmla="*/ 13 h 42"/>
                      <a:gd name="T2" fmla="*/ 19 w 39"/>
                      <a:gd name="T3" fmla="*/ 4 h 42"/>
                      <a:gd name="T4" fmla="*/ 5 w 39"/>
                      <a:gd name="T5" fmla="*/ 10 h 42"/>
                      <a:gd name="T6" fmla="*/ 6 w 39"/>
                      <a:gd name="T7" fmla="*/ 42 h 42"/>
                      <a:gd name="T8" fmla="*/ 37 w 39"/>
                      <a:gd name="T9" fmla="*/ 13 h 42"/>
                    </a:gdLst>
                    <a:ahLst/>
                    <a:cxnLst>
                      <a:cxn ang="0">
                        <a:pos x="T0" y="T1"/>
                      </a:cxn>
                      <a:cxn ang="0">
                        <a:pos x="T2" y="T3"/>
                      </a:cxn>
                      <a:cxn ang="0">
                        <a:pos x="T4" y="T5"/>
                      </a:cxn>
                      <a:cxn ang="0">
                        <a:pos x="T6" y="T7"/>
                      </a:cxn>
                      <a:cxn ang="0">
                        <a:pos x="T8" y="T9"/>
                      </a:cxn>
                    </a:cxnLst>
                    <a:rect l="0" t="0" r="r" b="b"/>
                    <a:pathLst>
                      <a:path w="39" h="42">
                        <a:moveTo>
                          <a:pt x="37" y="13"/>
                        </a:moveTo>
                        <a:cubicBezTo>
                          <a:pt x="36" y="7"/>
                          <a:pt x="25" y="2"/>
                          <a:pt x="19" y="4"/>
                        </a:cubicBezTo>
                        <a:cubicBezTo>
                          <a:pt x="19" y="4"/>
                          <a:pt x="10" y="0"/>
                          <a:pt x="5" y="10"/>
                        </a:cubicBezTo>
                        <a:cubicBezTo>
                          <a:pt x="0" y="20"/>
                          <a:pt x="9" y="38"/>
                          <a:pt x="6" y="42"/>
                        </a:cubicBezTo>
                        <a:cubicBezTo>
                          <a:pt x="6" y="42"/>
                          <a:pt x="39" y="26"/>
                          <a:pt x="37" y="13"/>
                        </a:cubicBezTo>
                        <a:close/>
                      </a:path>
                    </a:pathLst>
                  </a:custGeom>
                  <a:solidFill>
                    <a:srgbClr val="C1C4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4" name="Freeform 108">
                    <a:extLst>
                      <a:ext uri="{FF2B5EF4-FFF2-40B4-BE49-F238E27FC236}">
                        <a16:creationId xmlns:a16="http://schemas.microsoft.com/office/drawing/2014/main" id="{8AE1FBD3-2054-4D8A-B90D-BFA810A49B99}"/>
                      </a:ext>
                    </a:extLst>
                  </p:cNvPr>
                  <p:cNvSpPr>
                    <a:spLocks/>
                  </p:cNvSpPr>
                  <p:nvPr/>
                </p:nvSpPr>
                <p:spPr bwMode="auto">
                  <a:xfrm>
                    <a:off x="14573251" y="3078209"/>
                    <a:ext cx="123825" cy="139700"/>
                  </a:xfrm>
                  <a:custGeom>
                    <a:avLst/>
                    <a:gdLst>
                      <a:gd name="T0" fmla="*/ 34 w 39"/>
                      <a:gd name="T1" fmla="*/ 36 h 44"/>
                      <a:gd name="T2" fmla="*/ 15 w 39"/>
                      <a:gd name="T3" fmla="*/ 40 h 44"/>
                      <a:gd name="T4" fmla="*/ 3 w 39"/>
                      <a:gd name="T5" fmla="*/ 30 h 44"/>
                      <a:gd name="T6" fmla="*/ 11 w 39"/>
                      <a:gd name="T7" fmla="*/ 0 h 44"/>
                      <a:gd name="T8" fmla="*/ 34 w 39"/>
                      <a:gd name="T9" fmla="*/ 36 h 44"/>
                    </a:gdLst>
                    <a:ahLst/>
                    <a:cxnLst>
                      <a:cxn ang="0">
                        <a:pos x="T0" y="T1"/>
                      </a:cxn>
                      <a:cxn ang="0">
                        <a:pos x="T2" y="T3"/>
                      </a:cxn>
                      <a:cxn ang="0">
                        <a:pos x="T4" y="T5"/>
                      </a:cxn>
                      <a:cxn ang="0">
                        <a:pos x="T6" y="T7"/>
                      </a:cxn>
                      <a:cxn ang="0">
                        <a:pos x="T8" y="T9"/>
                      </a:cxn>
                    </a:cxnLst>
                    <a:rect l="0" t="0" r="r" b="b"/>
                    <a:pathLst>
                      <a:path w="39" h="44">
                        <a:moveTo>
                          <a:pt x="34" y="36"/>
                        </a:moveTo>
                        <a:cubicBezTo>
                          <a:pt x="32" y="42"/>
                          <a:pt x="20" y="44"/>
                          <a:pt x="15" y="40"/>
                        </a:cubicBezTo>
                        <a:cubicBezTo>
                          <a:pt x="15" y="40"/>
                          <a:pt x="5" y="42"/>
                          <a:pt x="3" y="30"/>
                        </a:cubicBezTo>
                        <a:cubicBezTo>
                          <a:pt x="0" y="19"/>
                          <a:pt x="13" y="4"/>
                          <a:pt x="11" y="0"/>
                        </a:cubicBezTo>
                        <a:cubicBezTo>
                          <a:pt x="11" y="0"/>
                          <a:pt x="39" y="24"/>
                          <a:pt x="34" y="36"/>
                        </a:cubicBezTo>
                        <a:close/>
                      </a:path>
                    </a:pathLst>
                  </a:custGeom>
                  <a:solidFill>
                    <a:srgbClr val="C1C4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5" name="Freeform 109">
                    <a:extLst>
                      <a:ext uri="{FF2B5EF4-FFF2-40B4-BE49-F238E27FC236}">
                        <a16:creationId xmlns:a16="http://schemas.microsoft.com/office/drawing/2014/main" id="{D0FC2A1F-5129-46AE-91AC-299E144450E3}"/>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6" name="Freeform 110">
                    <a:extLst>
                      <a:ext uri="{FF2B5EF4-FFF2-40B4-BE49-F238E27FC236}">
                        <a16:creationId xmlns:a16="http://schemas.microsoft.com/office/drawing/2014/main" id="{10A7CE62-E732-4E10-9CD3-5C0267CBDD6A}"/>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7" name="Freeform 111">
                    <a:extLst>
                      <a:ext uri="{FF2B5EF4-FFF2-40B4-BE49-F238E27FC236}">
                        <a16:creationId xmlns:a16="http://schemas.microsoft.com/office/drawing/2014/main" id="{EC463435-A032-4070-BCE9-42615A209021}"/>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8" name="Freeform 112">
                    <a:extLst>
                      <a:ext uri="{FF2B5EF4-FFF2-40B4-BE49-F238E27FC236}">
                        <a16:creationId xmlns:a16="http://schemas.microsoft.com/office/drawing/2014/main" id="{F9B543E2-C5C0-4E72-965F-4C1C209073C9}"/>
                      </a:ext>
                    </a:extLst>
                  </p:cNvPr>
                  <p:cNvSpPr>
                    <a:spLocks/>
                  </p:cNvSpPr>
                  <p:nvPr/>
                </p:nvSpPr>
                <p:spPr bwMode="auto">
                  <a:xfrm>
                    <a:off x="14789151" y="3837034"/>
                    <a:ext cx="647700" cy="254000"/>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201" name="Group 200">
                  <a:extLst>
                    <a:ext uri="{FF2B5EF4-FFF2-40B4-BE49-F238E27FC236}">
                      <a16:creationId xmlns:a16="http://schemas.microsoft.com/office/drawing/2014/main" id="{2D000421-9947-4C30-9653-4A873A8D85B7}"/>
                    </a:ext>
                  </a:extLst>
                </p:cNvPr>
                <p:cNvGrpSpPr/>
                <p:nvPr/>
              </p:nvGrpSpPr>
              <p:grpSpPr>
                <a:xfrm>
                  <a:off x="3153622" y="2684771"/>
                  <a:ext cx="3537730" cy="4046326"/>
                  <a:chOff x="7538610" y="3174815"/>
                  <a:chExt cx="3121533" cy="3570295"/>
                </a:xfrm>
              </p:grpSpPr>
              <p:sp>
                <p:nvSpPr>
                  <p:cNvPr id="284" name="Freeform: Shape 283">
                    <a:extLst>
                      <a:ext uri="{FF2B5EF4-FFF2-40B4-BE49-F238E27FC236}">
                        <a16:creationId xmlns:a16="http://schemas.microsoft.com/office/drawing/2014/main" id="{4F43B2FE-6A0A-4E6F-8D00-81FB433A52DC}"/>
                      </a:ext>
                    </a:extLst>
                  </p:cNvPr>
                  <p:cNvSpPr/>
                  <p:nvPr/>
                </p:nvSpPr>
                <p:spPr>
                  <a:xfrm>
                    <a:off x="8942216" y="5313324"/>
                    <a:ext cx="10839" cy="173418"/>
                  </a:xfrm>
                  <a:custGeom>
                    <a:avLst/>
                    <a:gdLst>
                      <a:gd name="connsiteX0" fmla="*/ 0 w 10838"/>
                      <a:gd name="connsiteY0" fmla="*/ 0 h 173418"/>
                      <a:gd name="connsiteX1" fmla="*/ 20593 w 10838"/>
                      <a:gd name="connsiteY1" fmla="*/ 0 h 173418"/>
                      <a:gd name="connsiteX2" fmla="*/ 20593 w 10838"/>
                      <a:gd name="connsiteY2" fmla="*/ 175586 h 173418"/>
                      <a:gd name="connsiteX3" fmla="*/ 0 w 10838"/>
                      <a:gd name="connsiteY3" fmla="*/ 175586 h 173418"/>
                    </a:gdLst>
                    <a:ahLst/>
                    <a:cxnLst>
                      <a:cxn ang="0">
                        <a:pos x="connsiteX0" y="connsiteY0"/>
                      </a:cxn>
                      <a:cxn ang="0">
                        <a:pos x="connsiteX1" y="connsiteY1"/>
                      </a:cxn>
                      <a:cxn ang="0">
                        <a:pos x="connsiteX2" y="connsiteY2"/>
                      </a:cxn>
                      <a:cxn ang="0">
                        <a:pos x="connsiteX3" y="connsiteY3"/>
                      </a:cxn>
                    </a:cxnLst>
                    <a:rect l="l" t="t" r="r" b="b"/>
                    <a:pathLst>
                      <a:path w="10838" h="173418">
                        <a:moveTo>
                          <a:pt x="0" y="0"/>
                        </a:moveTo>
                        <a:lnTo>
                          <a:pt x="20593" y="0"/>
                        </a:lnTo>
                        <a:lnTo>
                          <a:pt x="20593" y="175586"/>
                        </a:lnTo>
                        <a:lnTo>
                          <a:pt x="0" y="175586"/>
                        </a:lnTo>
                        <a:close/>
                      </a:path>
                    </a:pathLst>
                  </a:custGeom>
                  <a:solidFill>
                    <a:srgbClr val="DBA167"/>
                  </a:solidFill>
                  <a:ln w="10822" cap="flat">
                    <a:noFill/>
                    <a:prstDash val="solid"/>
                    <a:miter/>
                  </a:ln>
                </p:spPr>
                <p:txBody>
                  <a:bodyPr rtlCol="0" anchor="ctr"/>
                  <a:lstStyle/>
                  <a:p>
                    <a:endParaRPr lang="en-ID" dirty="0"/>
                  </a:p>
                </p:txBody>
              </p:sp>
              <p:sp>
                <p:nvSpPr>
                  <p:cNvPr id="287" name="Freeform: Shape 286">
                    <a:extLst>
                      <a:ext uri="{FF2B5EF4-FFF2-40B4-BE49-F238E27FC236}">
                        <a16:creationId xmlns:a16="http://schemas.microsoft.com/office/drawing/2014/main" id="{B0C94D58-BB25-49FD-8D56-8A098244C1BC}"/>
                      </a:ext>
                    </a:extLst>
                  </p:cNvPr>
                  <p:cNvSpPr/>
                  <p:nvPr/>
                </p:nvSpPr>
                <p:spPr>
                  <a:xfrm>
                    <a:off x="8899250" y="5484575"/>
                    <a:ext cx="97548" cy="119225"/>
                  </a:xfrm>
                  <a:custGeom>
                    <a:avLst/>
                    <a:gdLst>
                      <a:gd name="connsiteX0" fmla="*/ 77649 w 97547"/>
                      <a:gd name="connsiteY0" fmla="*/ 0 h 119225"/>
                      <a:gd name="connsiteX1" fmla="*/ 28875 w 97547"/>
                      <a:gd name="connsiteY1" fmla="*/ 0 h 119225"/>
                      <a:gd name="connsiteX2" fmla="*/ 28875 w 97547"/>
                      <a:gd name="connsiteY2" fmla="*/ 24929 h 119225"/>
                      <a:gd name="connsiteX3" fmla="*/ 55972 w 97547"/>
                      <a:gd name="connsiteY3" fmla="*/ 59613 h 119225"/>
                      <a:gd name="connsiteX4" fmla="*/ 695 w 97547"/>
                      <a:gd name="connsiteY4" fmla="*/ 59613 h 119225"/>
                      <a:gd name="connsiteX5" fmla="*/ 53804 w 97547"/>
                      <a:gd name="connsiteY5" fmla="*/ 122477 h 119225"/>
                      <a:gd name="connsiteX6" fmla="*/ 77649 w 97547"/>
                      <a:gd name="connsiteY6" fmla="*/ 0 h 1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7" h="119225">
                        <a:moveTo>
                          <a:pt x="77649" y="0"/>
                        </a:moveTo>
                        <a:lnTo>
                          <a:pt x="28875" y="0"/>
                        </a:lnTo>
                        <a:lnTo>
                          <a:pt x="28875" y="24929"/>
                        </a:lnTo>
                        <a:cubicBezTo>
                          <a:pt x="28875" y="24929"/>
                          <a:pt x="55972" y="26013"/>
                          <a:pt x="55972" y="59613"/>
                        </a:cubicBezTo>
                        <a:cubicBezTo>
                          <a:pt x="55972" y="92129"/>
                          <a:pt x="695" y="97548"/>
                          <a:pt x="695" y="59613"/>
                        </a:cubicBezTo>
                        <a:cubicBezTo>
                          <a:pt x="695" y="59613"/>
                          <a:pt x="-10144" y="122477"/>
                          <a:pt x="53804" y="122477"/>
                        </a:cubicBezTo>
                        <a:cubicBezTo>
                          <a:pt x="103662" y="122477"/>
                          <a:pt x="131842" y="55277"/>
                          <a:pt x="77649" y="0"/>
                        </a:cubicBezTo>
                        <a:close/>
                      </a:path>
                    </a:pathLst>
                  </a:custGeom>
                  <a:solidFill>
                    <a:srgbClr val="B75F3D"/>
                  </a:solidFill>
                  <a:ln w="10822" cap="flat">
                    <a:noFill/>
                    <a:prstDash val="solid"/>
                    <a:miter/>
                  </a:ln>
                </p:spPr>
                <p:txBody>
                  <a:bodyPr rtlCol="0" anchor="ctr"/>
                  <a:lstStyle/>
                  <a:p>
                    <a:endParaRPr lang="en-ID" dirty="0"/>
                  </a:p>
                </p:txBody>
              </p:sp>
              <p:sp>
                <p:nvSpPr>
                  <p:cNvPr id="288" name="Freeform: Shape 287">
                    <a:extLst>
                      <a:ext uri="{FF2B5EF4-FFF2-40B4-BE49-F238E27FC236}">
                        <a16:creationId xmlns:a16="http://schemas.microsoft.com/office/drawing/2014/main" id="{CE5162A4-9CDB-49F7-AF2A-8288F1209700}"/>
                      </a:ext>
                    </a:extLst>
                  </p:cNvPr>
                  <p:cNvSpPr/>
                  <p:nvPr/>
                </p:nvSpPr>
                <p:spPr>
                  <a:xfrm>
                    <a:off x="8942216" y="5490909"/>
                    <a:ext cx="10839" cy="10839"/>
                  </a:xfrm>
                  <a:custGeom>
                    <a:avLst/>
                    <a:gdLst>
                      <a:gd name="connsiteX0" fmla="*/ 15174 w 10838"/>
                      <a:gd name="connsiteY0" fmla="*/ 7755 h 10838"/>
                      <a:gd name="connsiteX1" fmla="*/ 7587 w 10838"/>
                      <a:gd name="connsiteY1" fmla="*/ 15343 h 10838"/>
                      <a:gd name="connsiteX2" fmla="*/ 0 w 10838"/>
                      <a:gd name="connsiteY2" fmla="*/ 7755 h 10838"/>
                      <a:gd name="connsiteX3" fmla="*/ 7587 w 10838"/>
                      <a:gd name="connsiteY3" fmla="*/ 168 h 10838"/>
                      <a:gd name="connsiteX4" fmla="*/ 15174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15174" y="7755"/>
                        </a:moveTo>
                        <a:cubicBezTo>
                          <a:pt x="15174" y="12091"/>
                          <a:pt x="11923" y="15343"/>
                          <a:pt x="7587" y="15343"/>
                        </a:cubicBezTo>
                        <a:cubicBezTo>
                          <a:pt x="3252" y="15343"/>
                          <a:pt x="0" y="12091"/>
                          <a:pt x="0" y="7755"/>
                        </a:cubicBezTo>
                        <a:cubicBezTo>
                          <a:pt x="0" y="3420"/>
                          <a:pt x="3252" y="168"/>
                          <a:pt x="7587" y="168"/>
                        </a:cubicBezTo>
                        <a:cubicBezTo>
                          <a:pt x="11923" y="-915"/>
                          <a:pt x="15174" y="3420"/>
                          <a:pt x="15174" y="7755"/>
                        </a:cubicBezTo>
                        <a:close/>
                      </a:path>
                    </a:pathLst>
                  </a:custGeom>
                  <a:solidFill>
                    <a:srgbClr val="DBA167"/>
                  </a:solidFill>
                  <a:ln w="10822" cap="flat">
                    <a:noFill/>
                    <a:prstDash val="solid"/>
                    <a:miter/>
                  </a:ln>
                </p:spPr>
                <p:txBody>
                  <a:bodyPr rtlCol="0" anchor="ctr"/>
                  <a:lstStyle/>
                  <a:p>
                    <a:endParaRPr lang="en-ID" dirty="0"/>
                  </a:p>
                </p:txBody>
              </p:sp>
              <p:sp>
                <p:nvSpPr>
                  <p:cNvPr id="289" name="Freeform: Shape 288">
                    <a:extLst>
                      <a:ext uri="{FF2B5EF4-FFF2-40B4-BE49-F238E27FC236}">
                        <a16:creationId xmlns:a16="http://schemas.microsoft.com/office/drawing/2014/main" id="{6F8DB2E8-62CB-495C-9388-C3FD4980DD1C}"/>
                      </a:ext>
                    </a:extLst>
                  </p:cNvPr>
                  <p:cNvSpPr/>
                  <p:nvPr/>
                </p:nvSpPr>
                <p:spPr>
                  <a:xfrm>
                    <a:off x="7804157" y="5313324"/>
                    <a:ext cx="10839" cy="173418"/>
                  </a:xfrm>
                  <a:custGeom>
                    <a:avLst/>
                    <a:gdLst>
                      <a:gd name="connsiteX0" fmla="*/ 0 w 10838"/>
                      <a:gd name="connsiteY0" fmla="*/ 0 h 173418"/>
                      <a:gd name="connsiteX1" fmla="*/ 20593 w 10838"/>
                      <a:gd name="connsiteY1" fmla="*/ 0 h 173418"/>
                      <a:gd name="connsiteX2" fmla="*/ 20593 w 10838"/>
                      <a:gd name="connsiteY2" fmla="*/ 175586 h 173418"/>
                      <a:gd name="connsiteX3" fmla="*/ 0 w 10838"/>
                      <a:gd name="connsiteY3" fmla="*/ 175586 h 173418"/>
                    </a:gdLst>
                    <a:ahLst/>
                    <a:cxnLst>
                      <a:cxn ang="0">
                        <a:pos x="connsiteX0" y="connsiteY0"/>
                      </a:cxn>
                      <a:cxn ang="0">
                        <a:pos x="connsiteX1" y="connsiteY1"/>
                      </a:cxn>
                      <a:cxn ang="0">
                        <a:pos x="connsiteX2" y="connsiteY2"/>
                      </a:cxn>
                      <a:cxn ang="0">
                        <a:pos x="connsiteX3" y="connsiteY3"/>
                      </a:cxn>
                    </a:cxnLst>
                    <a:rect l="l" t="t" r="r" b="b"/>
                    <a:pathLst>
                      <a:path w="10838" h="173418">
                        <a:moveTo>
                          <a:pt x="0" y="0"/>
                        </a:moveTo>
                        <a:lnTo>
                          <a:pt x="20593" y="0"/>
                        </a:lnTo>
                        <a:lnTo>
                          <a:pt x="20593" y="175586"/>
                        </a:lnTo>
                        <a:lnTo>
                          <a:pt x="0" y="175586"/>
                        </a:lnTo>
                        <a:close/>
                      </a:path>
                    </a:pathLst>
                  </a:custGeom>
                  <a:solidFill>
                    <a:srgbClr val="DBA167"/>
                  </a:solidFill>
                  <a:ln w="10822" cap="flat">
                    <a:noFill/>
                    <a:prstDash val="solid"/>
                    <a:miter/>
                  </a:ln>
                </p:spPr>
                <p:txBody>
                  <a:bodyPr rtlCol="0" anchor="ctr"/>
                  <a:lstStyle/>
                  <a:p>
                    <a:endParaRPr lang="en-ID" dirty="0"/>
                  </a:p>
                </p:txBody>
              </p:sp>
              <p:sp>
                <p:nvSpPr>
                  <p:cNvPr id="290" name="Freeform: Shape 289">
                    <a:extLst>
                      <a:ext uri="{FF2B5EF4-FFF2-40B4-BE49-F238E27FC236}">
                        <a16:creationId xmlns:a16="http://schemas.microsoft.com/office/drawing/2014/main" id="{5837050A-7914-4B37-8964-B40B73B8435C}"/>
                      </a:ext>
                    </a:extLst>
                  </p:cNvPr>
                  <p:cNvSpPr/>
                  <p:nvPr/>
                </p:nvSpPr>
                <p:spPr>
                  <a:xfrm>
                    <a:off x="7758823" y="5484575"/>
                    <a:ext cx="108387" cy="119225"/>
                  </a:xfrm>
                  <a:custGeom>
                    <a:avLst/>
                    <a:gdLst>
                      <a:gd name="connsiteX0" fmla="*/ 29076 w 108386"/>
                      <a:gd name="connsiteY0" fmla="*/ 0 h 119225"/>
                      <a:gd name="connsiteX1" fmla="*/ 78934 w 108386"/>
                      <a:gd name="connsiteY1" fmla="*/ 0 h 119225"/>
                      <a:gd name="connsiteX2" fmla="*/ 78934 w 108386"/>
                      <a:gd name="connsiteY2" fmla="*/ 24929 h 119225"/>
                      <a:gd name="connsiteX3" fmla="*/ 51837 w 108386"/>
                      <a:gd name="connsiteY3" fmla="*/ 59613 h 119225"/>
                      <a:gd name="connsiteX4" fmla="*/ 108198 w 108386"/>
                      <a:gd name="connsiteY4" fmla="*/ 59613 h 119225"/>
                      <a:gd name="connsiteX5" fmla="*/ 54005 w 108386"/>
                      <a:gd name="connsiteY5" fmla="*/ 122477 h 119225"/>
                      <a:gd name="connsiteX6" fmla="*/ 29076 w 108386"/>
                      <a:gd name="connsiteY6" fmla="*/ 0 h 1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86" h="119225">
                        <a:moveTo>
                          <a:pt x="29076" y="0"/>
                        </a:moveTo>
                        <a:lnTo>
                          <a:pt x="78934" y="0"/>
                        </a:lnTo>
                        <a:lnTo>
                          <a:pt x="78934" y="24929"/>
                        </a:lnTo>
                        <a:cubicBezTo>
                          <a:pt x="78934" y="24929"/>
                          <a:pt x="51837" y="26013"/>
                          <a:pt x="51837" y="59613"/>
                        </a:cubicBezTo>
                        <a:cubicBezTo>
                          <a:pt x="51837" y="92129"/>
                          <a:pt x="108198" y="97548"/>
                          <a:pt x="108198" y="59613"/>
                        </a:cubicBezTo>
                        <a:cubicBezTo>
                          <a:pt x="108198" y="59613"/>
                          <a:pt x="120121" y="122477"/>
                          <a:pt x="54005" y="122477"/>
                        </a:cubicBezTo>
                        <a:cubicBezTo>
                          <a:pt x="4147" y="122477"/>
                          <a:pt x="-25117" y="55277"/>
                          <a:pt x="29076" y="0"/>
                        </a:cubicBezTo>
                        <a:close/>
                      </a:path>
                    </a:pathLst>
                  </a:custGeom>
                  <a:solidFill>
                    <a:srgbClr val="B75F3D"/>
                  </a:solidFill>
                  <a:ln w="10822" cap="flat">
                    <a:noFill/>
                    <a:prstDash val="solid"/>
                    <a:miter/>
                  </a:ln>
                </p:spPr>
                <p:txBody>
                  <a:bodyPr rtlCol="0" anchor="ctr"/>
                  <a:lstStyle/>
                  <a:p>
                    <a:endParaRPr lang="en-ID" dirty="0"/>
                  </a:p>
                </p:txBody>
              </p:sp>
              <p:sp>
                <p:nvSpPr>
                  <p:cNvPr id="291" name="Freeform: Shape 290">
                    <a:extLst>
                      <a:ext uri="{FF2B5EF4-FFF2-40B4-BE49-F238E27FC236}">
                        <a16:creationId xmlns:a16="http://schemas.microsoft.com/office/drawing/2014/main" id="{4B7CF706-8724-40DA-9125-F8423951749E}"/>
                      </a:ext>
                    </a:extLst>
                  </p:cNvPr>
                  <p:cNvSpPr/>
                  <p:nvPr/>
                </p:nvSpPr>
                <p:spPr>
                  <a:xfrm>
                    <a:off x="8376438" y="6338660"/>
                    <a:ext cx="346837" cy="390192"/>
                  </a:xfrm>
                  <a:custGeom>
                    <a:avLst/>
                    <a:gdLst>
                      <a:gd name="connsiteX0" fmla="*/ 347921 w 346836"/>
                      <a:gd name="connsiteY0" fmla="*/ 370682 h 390191"/>
                      <a:gd name="connsiteX1" fmla="*/ 338166 w 346836"/>
                      <a:gd name="connsiteY1" fmla="*/ 393443 h 390191"/>
                      <a:gd name="connsiteX2" fmla="*/ 0 w 346836"/>
                      <a:gd name="connsiteY2" fmla="*/ 7587 h 390191"/>
                      <a:gd name="connsiteX3" fmla="*/ 13006 w 346836"/>
                      <a:gd name="connsiteY3" fmla="*/ 0 h 390191"/>
                      <a:gd name="connsiteX4" fmla="*/ 347921 w 346836"/>
                      <a:gd name="connsiteY4" fmla="*/ 370682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36" h="390191">
                        <a:moveTo>
                          <a:pt x="347921" y="370682"/>
                        </a:moveTo>
                        <a:lnTo>
                          <a:pt x="338166" y="393443"/>
                        </a:lnTo>
                        <a:cubicBezTo>
                          <a:pt x="338166" y="393443"/>
                          <a:pt x="117057" y="254708"/>
                          <a:pt x="0" y="7587"/>
                        </a:cubicBezTo>
                        <a:lnTo>
                          <a:pt x="13006" y="0"/>
                        </a:lnTo>
                        <a:cubicBezTo>
                          <a:pt x="122477" y="170167"/>
                          <a:pt x="197263" y="259044"/>
                          <a:pt x="347921" y="370682"/>
                        </a:cubicBezTo>
                        <a:close/>
                      </a:path>
                    </a:pathLst>
                  </a:custGeom>
                  <a:solidFill>
                    <a:srgbClr val="6D342B"/>
                  </a:solidFill>
                  <a:ln w="10822" cap="flat">
                    <a:noFill/>
                    <a:prstDash val="solid"/>
                    <a:miter/>
                  </a:ln>
                </p:spPr>
                <p:txBody>
                  <a:bodyPr rtlCol="0" anchor="ctr"/>
                  <a:lstStyle/>
                  <a:p>
                    <a:endParaRPr lang="en-ID" dirty="0"/>
                  </a:p>
                </p:txBody>
              </p:sp>
              <p:sp>
                <p:nvSpPr>
                  <p:cNvPr id="292" name="Freeform: Shape 291">
                    <a:extLst>
                      <a:ext uri="{FF2B5EF4-FFF2-40B4-BE49-F238E27FC236}">
                        <a16:creationId xmlns:a16="http://schemas.microsoft.com/office/drawing/2014/main" id="{7AD356AD-C31A-4E4F-AA23-80BFCA147A4E}"/>
                      </a:ext>
                    </a:extLst>
                  </p:cNvPr>
                  <p:cNvSpPr/>
                  <p:nvPr/>
                </p:nvSpPr>
                <p:spPr>
                  <a:xfrm>
                    <a:off x="8466399" y="6378764"/>
                    <a:ext cx="195096" cy="314321"/>
                  </a:xfrm>
                  <a:custGeom>
                    <a:avLst/>
                    <a:gdLst>
                      <a:gd name="connsiteX0" fmla="*/ 202683 w 195095"/>
                      <a:gd name="connsiteY0" fmla="*/ 290476 h 314321"/>
                      <a:gd name="connsiteX1" fmla="*/ 198347 w 195095"/>
                      <a:gd name="connsiteY1" fmla="*/ 316489 h 314321"/>
                      <a:gd name="connsiteX2" fmla="*/ 0 w 195095"/>
                      <a:gd name="connsiteY2" fmla="*/ 8671 h 314321"/>
                      <a:gd name="connsiteX3" fmla="*/ 6503 w 195095"/>
                      <a:gd name="connsiteY3" fmla="*/ 0 h 314321"/>
                      <a:gd name="connsiteX4" fmla="*/ 202683 w 195095"/>
                      <a:gd name="connsiteY4" fmla="*/ 290476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5" h="314321">
                        <a:moveTo>
                          <a:pt x="202683" y="290476"/>
                        </a:moveTo>
                        <a:lnTo>
                          <a:pt x="198347" y="316489"/>
                        </a:lnTo>
                        <a:cubicBezTo>
                          <a:pt x="198347" y="316489"/>
                          <a:pt x="68284" y="218941"/>
                          <a:pt x="0" y="8671"/>
                        </a:cubicBezTo>
                        <a:lnTo>
                          <a:pt x="6503" y="0"/>
                        </a:lnTo>
                        <a:cubicBezTo>
                          <a:pt x="68284" y="134399"/>
                          <a:pt x="111638" y="205934"/>
                          <a:pt x="202683" y="290476"/>
                        </a:cubicBezTo>
                        <a:close/>
                      </a:path>
                    </a:pathLst>
                  </a:custGeom>
                  <a:solidFill>
                    <a:srgbClr val="6D342B"/>
                  </a:solidFill>
                  <a:ln w="10822" cap="flat">
                    <a:noFill/>
                    <a:prstDash val="solid"/>
                    <a:miter/>
                  </a:ln>
                </p:spPr>
                <p:txBody>
                  <a:bodyPr rtlCol="0" anchor="ctr"/>
                  <a:lstStyle/>
                  <a:p>
                    <a:endParaRPr lang="en-ID" dirty="0"/>
                  </a:p>
                </p:txBody>
              </p:sp>
              <p:sp>
                <p:nvSpPr>
                  <p:cNvPr id="293" name="Freeform: Shape 292">
                    <a:extLst>
                      <a:ext uri="{FF2B5EF4-FFF2-40B4-BE49-F238E27FC236}">
                        <a16:creationId xmlns:a16="http://schemas.microsoft.com/office/drawing/2014/main" id="{B015B6C3-29E6-4332-A592-1020287A7B3C}"/>
                      </a:ext>
                    </a:extLst>
                  </p:cNvPr>
                  <p:cNvSpPr/>
                  <p:nvPr/>
                </p:nvSpPr>
                <p:spPr>
                  <a:xfrm>
                    <a:off x="8014427" y="6363590"/>
                    <a:ext cx="476901" cy="357676"/>
                  </a:xfrm>
                  <a:custGeom>
                    <a:avLst/>
                    <a:gdLst>
                      <a:gd name="connsiteX0" fmla="*/ 0 w 476900"/>
                      <a:gd name="connsiteY0" fmla="*/ 340334 h 357675"/>
                      <a:gd name="connsiteX1" fmla="*/ 3252 w 476900"/>
                      <a:gd name="connsiteY1" fmla="*/ 364179 h 357675"/>
                      <a:gd name="connsiteX2" fmla="*/ 483404 w 476900"/>
                      <a:gd name="connsiteY2" fmla="*/ 8671 h 357675"/>
                      <a:gd name="connsiteX3" fmla="*/ 471481 w 476900"/>
                      <a:gd name="connsiteY3" fmla="*/ 0 h 357675"/>
                      <a:gd name="connsiteX4" fmla="*/ 0 w 476900"/>
                      <a:gd name="connsiteY4" fmla="*/ 340334 h 35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00" h="357675">
                        <a:moveTo>
                          <a:pt x="0" y="340334"/>
                        </a:moveTo>
                        <a:lnTo>
                          <a:pt x="3252" y="364179"/>
                        </a:lnTo>
                        <a:cubicBezTo>
                          <a:pt x="3252" y="364179"/>
                          <a:pt x="282889" y="246037"/>
                          <a:pt x="483404" y="8671"/>
                        </a:cubicBezTo>
                        <a:lnTo>
                          <a:pt x="471481" y="0"/>
                        </a:lnTo>
                        <a:cubicBezTo>
                          <a:pt x="304566" y="160412"/>
                          <a:pt x="197263" y="241702"/>
                          <a:pt x="0" y="340334"/>
                        </a:cubicBezTo>
                        <a:close/>
                      </a:path>
                    </a:pathLst>
                  </a:custGeom>
                  <a:solidFill>
                    <a:srgbClr val="6D342B"/>
                  </a:solidFill>
                  <a:ln w="10822" cap="flat">
                    <a:noFill/>
                    <a:prstDash val="solid"/>
                    <a:miter/>
                  </a:ln>
                </p:spPr>
                <p:txBody>
                  <a:bodyPr rtlCol="0" anchor="ctr"/>
                  <a:lstStyle/>
                  <a:p>
                    <a:endParaRPr lang="en-ID" dirty="0"/>
                  </a:p>
                </p:txBody>
              </p:sp>
              <p:sp>
                <p:nvSpPr>
                  <p:cNvPr id="295" name="Freeform: Shape 294">
                    <a:extLst>
                      <a:ext uri="{FF2B5EF4-FFF2-40B4-BE49-F238E27FC236}">
                        <a16:creationId xmlns:a16="http://schemas.microsoft.com/office/drawing/2014/main" id="{6F63BBCA-7A36-4D9F-B2B9-8031107C174C}"/>
                      </a:ext>
                    </a:extLst>
                  </p:cNvPr>
                  <p:cNvSpPr/>
                  <p:nvPr/>
                </p:nvSpPr>
                <p:spPr>
                  <a:xfrm>
                    <a:off x="8096801" y="6489318"/>
                    <a:ext cx="205934" cy="238450"/>
                  </a:xfrm>
                  <a:custGeom>
                    <a:avLst/>
                    <a:gdLst>
                      <a:gd name="connsiteX0" fmla="*/ 0 w 205934"/>
                      <a:gd name="connsiteY0" fmla="*/ 234115 h 238450"/>
                      <a:gd name="connsiteX1" fmla="*/ 5419 w 205934"/>
                      <a:gd name="connsiteY1" fmla="*/ 247122 h 238450"/>
                      <a:gd name="connsiteX2" fmla="*/ 207018 w 205934"/>
                      <a:gd name="connsiteY2" fmla="*/ 4336 h 238450"/>
                      <a:gd name="connsiteX3" fmla="*/ 199431 w 205934"/>
                      <a:gd name="connsiteY3" fmla="*/ 0 h 238450"/>
                      <a:gd name="connsiteX4" fmla="*/ 0 w 205934"/>
                      <a:gd name="connsiteY4" fmla="*/ 234115 h 2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38450">
                        <a:moveTo>
                          <a:pt x="0" y="234115"/>
                        </a:moveTo>
                        <a:lnTo>
                          <a:pt x="5419" y="247122"/>
                        </a:lnTo>
                        <a:cubicBezTo>
                          <a:pt x="5419" y="247122"/>
                          <a:pt x="137651" y="157161"/>
                          <a:pt x="207018" y="4336"/>
                        </a:cubicBezTo>
                        <a:lnTo>
                          <a:pt x="199431" y="0"/>
                        </a:lnTo>
                        <a:cubicBezTo>
                          <a:pt x="134399" y="106219"/>
                          <a:pt x="89961" y="162580"/>
                          <a:pt x="0" y="234115"/>
                        </a:cubicBezTo>
                        <a:close/>
                      </a:path>
                    </a:pathLst>
                  </a:custGeom>
                  <a:solidFill>
                    <a:srgbClr val="6D342B"/>
                  </a:solidFill>
                  <a:ln w="10822" cap="flat">
                    <a:noFill/>
                    <a:prstDash val="solid"/>
                    <a:miter/>
                  </a:ln>
                </p:spPr>
                <p:txBody>
                  <a:bodyPr rtlCol="0" anchor="ctr"/>
                  <a:lstStyle/>
                  <a:p>
                    <a:endParaRPr lang="en-ID" dirty="0"/>
                  </a:p>
                </p:txBody>
              </p:sp>
              <p:sp>
                <p:nvSpPr>
                  <p:cNvPr id="298" name="Freeform: Shape 297">
                    <a:extLst>
                      <a:ext uri="{FF2B5EF4-FFF2-40B4-BE49-F238E27FC236}">
                        <a16:creationId xmlns:a16="http://schemas.microsoft.com/office/drawing/2014/main" id="{4DE42686-3E52-47DA-846F-9B1CC89F093F}"/>
                      </a:ext>
                    </a:extLst>
                  </p:cNvPr>
                  <p:cNvSpPr/>
                  <p:nvPr/>
                </p:nvSpPr>
                <p:spPr>
                  <a:xfrm>
                    <a:off x="8245123" y="6458970"/>
                    <a:ext cx="86709" cy="260128"/>
                  </a:xfrm>
                  <a:custGeom>
                    <a:avLst/>
                    <a:gdLst>
                      <a:gd name="connsiteX0" fmla="*/ 167 w 86709"/>
                      <a:gd name="connsiteY0" fmla="*/ 267715 h 260127"/>
                      <a:gd name="connsiteX1" fmla="*/ 77122 w 86709"/>
                      <a:gd name="connsiteY1" fmla="*/ 0 h 260127"/>
                      <a:gd name="connsiteX2" fmla="*/ 90128 w 86709"/>
                      <a:gd name="connsiteY2" fmla="*/ 5419 h 260127"/>
                      <a:gd name="connsiteX3" fmla="*/ 40271 w 86709"/>
                      <a:gd name="connsiteY3" fmla="*/ 231947 h 260127"/>
                      <a:gd name="connsiteX4" fmla="*/ 167 w 86709"/>
                      <a:gd name="connsiteY4" fmla="*/ 267715 h 260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260127">
                        <a:moveTo>
                          <a:pt x="167" y="267715"/>
                        </a:moveTo>
                        <a:cubicBezTo>
                          <a:pt x="-4168" y="264463"/>
                          <a:pt x="77122" y="0"/>
                          <a:pt x="77122" y="0"/>
                        </a:cubicBezTo>
                        <a:lnTo>
                          <a:pt x="90128" y="5419"/>
                        </a:lnTo>
                        <a:lnTo>
                          <a:pt x="40271" y="231947"/>
                        </a:lnTo>
                        <a:lnTo>
                          <a:pt x="167" y="267715"/>
                        </a:lnTo>
                        <a:close/>
                      </a:path>
                    </a:pathLst>
                  </a:custGeom>
                  <a:solidFill>
                    <a:srgbClr val="A05F52"/>
                  </a:solidFill>
                  <a:ln w="10822" cap="flat">
                    <a:noFill/>
                    <a:prstDash val="solid"/>
                    <a:miter/>
                  </a:ln>
                </p:spPr>
                <p:txBody>
                  <a:bodyPr rtlCol="0" anchor="ctr"/>
                  <a:lstStyle/>
                  <a:p>
                    <a:endParaRPr lang="en-ID" dirty="0"/>
                  </a:p>
                </p:txBody>
              </p:sp>
              <p:sp>
                <p:nvSpPr>
                  <p:cNvPr id="299" name="Freeform: Shape 298">
                    <a:extLst>
                      <a:ext uri="{FF2B5EF4-FFF2-40B4-BE49-F238E27FC236}">
                        <a16:creationId xmlns:a16="http://schemas.microsoft.com/office/drawing/2014/main" id="{56337B76-EFE8-43D7-958F-684C4387AE7C}"/>
                      </a:ext>
                    </a:extLst>
                  </p:cNvPr>
                  <p:cNvSpPr/>
                  <p:nvPr/>
                </p:nvSpPr>
                <p:spPr>
                  <a:xfrm>
                    <a:off x="8229032" y="6500156"/>
                    <a:ext cx="368514" cy="173418"/>
                  </a:xfrm>
                  <a:custGeom>
                    <a:avLst/>
                    <a:gdLst>
                      <a:gd name="connsiteX0" fmla="*/ 0 w 368514"/>
                      <a:gd name="connsiteY0" fmla="*/ 178838 h 173418"/>
                      <a:gd name="connsiteX1" fmla="*/ 372850 w 368514"/>
                      <a:gd name="connsiteY1" fmla="*/ 0 h 173418"/>
                      <a:gd name="connsiteX2" fmla="*/ 378269 w 368514"/>
                      <a:gd name="connsiteY2" fmla="*/ 11923 h 173418"/>
                      <a:gd name="connsiteX3" fmla="*/ 76954 w 368514"/>
                      <a:gd name="connsiteY3" fmla="*/ 173418 h 173418"/>
                      <a:gd name="connsiteX4" fmla="*/ 0 w 368514"/>
                      <a:gd name="connsiteY4" fmla="*/ 178838 h 1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14" h="173418">
                        <a:moveTo>
                          <a:pt x="0" y="178838"/>
                        </a:moveTo>
                        <a:cubicBezTo>
                          <a:pt x="0" y="173418"/>
                          <a:pt x="372850" y="0"/>
                          <a:pt x="372850" y="0"/>
                        </a:cubicBezTo>
                        <a:lnTo>
                          <a:pt x="378269" y="11923"/>
                        </a:lnTo>
                        <a:lnTo>
                          <a:pt x="76954" y="173418"/>
                        </a:lnTo>
                        <a:lnTo>
                          <a:pt x="0" y="178838"/>
                        </a:lnTo>
                        <a:close/>
                      </a:path>
                    </a:pathLst>
                  </a:custGeom>
                  <a:solidFill>
                    <a:srgbClr val="A05F52"/>
                  </a:solidFill>
                  <a:ln w="10822" cap="flat">
                    <a:noFill/>
                    <a:prstDash val="solid"/>
                    <a:miter/>
                  </a:ln>
                </p:spPr>
                <p:txBody>
                  <a:bodyPr rtlCol="0" anchor="ctr"/>
                  <a:lstStyle/>
                  <a:p>
                    <a:endParaRPr lang="en-ID" dirty="0"/>
                  </a:p>
                </p:txBody>
              </p:sp>
              <p:sp>
                <p:nvSpPr>
                  <p:cNvPr id="300" name="Freeform: Shape 299">
                    <a:extLst>
                      <a:ext uri="{FF2B5EF4-FFF2-40B4-BE49-F238E27FC236}">
                        <a16:creationId xmlns:a16="http://schemas.microsoft.com/office/drawing/2014/main" id="{A307EDFF-F4EB-482C-ABEA-06C703350A99}"/>
                      </a:ext>
                    </a:extLst>
                  </p:cNvPr>
                  <p:cNvSpPr/>
                  <p:nvPr/>
                </p:nvSpPr>
                <p:spPr>
                  <a:xfrm>
                    <a:off x="7962401" y="6545679"/>
                    <a:ext cx="758706" cy="195096"/>
                  </a:xfrm>
                  <a:custGeom>
                    <a:avLst/>
                    <a:gdLst>
                      <a:gd name="connsiteX0" fmla="*/ 0 w 758705"/>
                      <a:gd name="connsiteY0" fmla="*/ 198347 h 195095"/>
                      <a:gd name="connsiteX1" fmla="*/ 746783 w 758705"/>
                      <a:gd name="connsiteY1" fmla="*/ 198347 h 195095"/>
                      <a:gd name="connsiteX2" fmla="*/ 768461 w 758705"/>
                      <a:gd name="connsiteY2" fmla="*/ 156077 h 195095"/>
                      <a:gd name="connsiteX3" fmla="*/ 644900 w 758705"/>
                      <a:gd name="connsiteY3" fmla="*/ 110554 h 195095"/>
                      <a:gd name="connsiteX4" fmla="*/ 460643 w 758705"/>
                      <a:gd name="connsiteY4" fmla="*/ 0 h 195095"/>
                      <a:gd name="connsiteX5" fmla="*/ 257960 w 758705"/>
                      <a:gd name="connsiteY5" fmla="*/ 97548 h 195095"/>
                      <a:gd name="connsiteX6" fmla="*/ 42271 w 758705"/>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705" h="195095">
                        <a:moveTo>
                          <a:pt x="0" y="198347"/>
                        </a:moveTo>
                        <a:lnTo>
                          <a:pt x="746783" y="198347"/>
                        </a:lnTo>
                        <a:lnTo>
                          <a:pt x="768461" y="156077"/>
                        </a:lnTo>
                        <a:lnTo>
                          <a:pt x="644900" y="110554"/>
                        </a:lnTo>
                        <a:lnTo>
                          <a:pt x="460643" y="0"/>
                        </a:lnTo>
                        <a:lnTo>
                          <a:pt x="257960" y="97548"/>
                        </a:lnTo>
                        <a:lnTo>
                          <a:pt x="42271" y="160412"/>
                        </a:lnTo>
                        <a:close/>
                      </a:path>
                    </a:pathLst>
                  </a:custGeom>
                  <a:solidFill>
                    <a:srgbClr val="A05F52"/>
                  </a:solidFill>
                  <a:ln w="10822" cap="flat">
                    <a:noFill/>
                    <a:prstDash val="solid"/>
                    <a:miter/>
                  </a:ln>
                </p:spPr>
                <p:txBody>
                  <a:bodyPr rtlCol="0" anchor="ctr"/>
                  <a:lstStyle/>
                  <a:p>
                    <a:endParaRPr lang="en-ID" dirty="0"/>
                  </a:p>
                </p:txBody>
              </p:sp>
              <p:sp>
                <p:nvSpPr>
                  <p:cNvPr id="318" name="Freeform: Shape 317">
                    <a:extLst>
                      <a:ext uri="{FF2B5EF4-FFF2-40B4-BE49-F238E27FC236}">
                        <a16:creationId xmlns:a16="http://schemas.microsoft.com/office/drawing/2014/main" id="{3ED1070B-49B7-404A-945C-8C2ECFDD335B}"/>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320" name="Freeform: Shape 319">
                    <a:extLst>
                      <a:ext uri="{FF2B5EF4-FFF2-40B4-BE49-F238E27FC236}">
                        <a16:creationId xmlns:a16="http://schemas.microsoft.com/office/drawing/2014/main" id="{EBB2694A-5C2A-45AC-A5F5-569A881E2B4C}"/>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1" name="Freeform: Shape 320">
                    <a:extLst>
                      <a:ext uri="{FF2B5EF4-FFF2-40B4-BE49-F238E27FC236}">
                        <a16:creationId xmlns:a16="http://schemas.microsoft.com/office/drawing/2014/main" id="{D6A1F34F-7708-4620-907E-6298E4BB2B6E}"/>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17" name="Freeform: Shape 316">
                    <a:extLst>
                      <a:ext uri="{FF2B5EF4-FFF2-40B4-BE49-F238E27FC236}">
                        <a16:creationId xmlns:a16="http://schemas.microsoft.com/office/drawing/2014/main" id="{59150B93-51E4-4E5C-8DD6-85AE19B67073}"/>
                      </a:ext>
                    </a:extLst>
                  </p:cNvPr>
                  <p:cNvSpPr/>
                  <p:nvPr/>
                </p:nvSpPr>
                <p:spPr>
                  <a:xfrm>
                    <a:off x="8152150" y="6525797"/>
                    <a:ext cx="455223" cy="195096"/>
                  </a:xfrm>
                  <a:custGeom>
                    <a:avLst/>
                    <a:gdLst>
                      <a:gd name="connsiteX0" fmla="*/ 0 w 455223"/>
                      <a:gd name="connsiteY0" fmla="*/ 198347 h 195095"/>
                      <a:gd name="connsiteX1" fmla="*/ 444385 w 455223"/>
                      <a:gd name="connsiteY1" fmla="*/ 198347 h 195095"/>
                      <a:gd name="connsiteX2" fmla="*/ 456307 w 455223"/>
                      <a:gd name="connsiteY2" fmla="*/ 156077 h 195095"/>
                      <a:gd name="connsiteX3" fmla="*/ 382605 w 455223"/>
                      <a:gd name="connsiteY3" fmla="*/ 110554 h 195095"/>
                      <a:gd name="connsiteX4" fmla="*/ 273134 w 455223"/>
                      <a:gd name="connsiteY4" fmla="*/ 0 h 195095"/>
                      <a:gd name="connsiteX5" fmla="*/ 152825 w 455223"/>
                      <a:gd name="connsiteY5" fmla="*/ 97548 h 195095"/>
                      <a:gd name="connsiteX6" fmla="*/ 24929 w 455223"/>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23" h="195095">
                        <a:moveTo>
                          <a:pt x="0" y="198347"/>
                        </a:moveTo>
                        <a:lnTo>
                          <a:pt x="444385" y="198347"/>
                        </a:lnTo>
                        <a:lnTo>
                          <a:pt x="456307" y="156077"/>
                        </a:lnTo>
                        <a:lnTo>
                          <a:pt x="382605" y="110554"/>
                        </a:lnTo>
                        <a:lnTo>
                          <a:pt x="273134" y="0"/>
                        </a:lnTo>
                        <a:lnTo>
                          <a:pt x="152825" y="97548"/>
                        </a:lnTo>
                        <a:lnTo>
                          <a:pt x="24929" y="160412"/>
                        </a:lnTo>
                        <a:close/>
                      </a:path>
                    </a:pathLst>
                  </a:custGeom>
                  <a:solidFill>
                    <a:srgbClr val="6D342B"/>
                  </a:solidFill>
                  <a:ln w="10822" cap="flat">
                    <a:noFill/>
                    <a:prstDash val="solid"/>
                    <a:miter/>
                  </a:ln>
                </p:spPr>
                <p:txBody>
                  <a:bodyPr rtlCol="0" anchor="ctr"/>
                  <a:lstStyle/>
                  <a:p>
                    <a:endParaRPr lang="en-ID" dirty="0"/>
                  </a:p>
                </p:txBody>
              </p:sp>
              <p:sp>
                <p:nvSpPr>
                  <p:cNvPr id="322" name="Freeform: Shape 321">
                    <a:extLst>
                      <a:ext uri="{FF2B5EF4-FFF2-40B4-BE49-F238E27FC236}">
                        <a16:creationId xmlns:a16="http://schemas.microsoft.com/office/drawing/2014/main" id="{4E88F857-25BF-4870-BD26-12C5DE3DB01E}"/>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324" name="Freeform: Shape 323">
                    <a:extLst>
                      <a:ext uri="{FF2B5EF4-FFF2-40B4-BE49-F238E27FC236}">
                        <a16:creationId xmlns:a16="http://schemas.microsoft.com/office/drawing/2014/main" id="{6ED7FDC9-6138-435C-98B5-13AC83EBDE03}"/>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5" name="Freeform: Shape 324">
                    <a:extLst>
                      <a:ext uri="{FF2B5EF4-FFF2-40B4-BE49-F238E27FC236}">
                        <a16:creationId xmlns:a16="http://schemas.microsoft.com/office/drawing/2014/main" id="{E3692ED8-33F8-44AC-AEC0-212C259E20FB}"/>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6" name="Freeform: Shape 325">
                    <a:extLst>
                      <a:ext uri="{FF2B5EF4-FFF2-40B4-BE49-F238E27FC236}">
                        <a16:creationId xmlns:a16="http://schemas.microsoft.com/office/drawing/2014/main" id="{C66D5C30-C536-4207-AF83-0FD6A4FD6A0B}"/>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8" name="Freeform: Shape 327">
                    <a:extLst>
                      <a:ext uri="{FF2B5EF4-FFF2-40B4-BE49-F238E27FC236}">
                        <a16:creationId xmlns:a16="http://schemas.microsoft.com/office/drawing/2014/main" id="{5716F50C-4180-476B-B79B-3BF8A03C270F}"/>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329" name="Freeform: Shape 328">
                    <a:extLst>
                      <a:ext uri="{FF2B5EF4-FFF2-40B4-BE49-F238E27FC236}">
                        <a16:creationId xmlns:a16="http://schemas.microsoft.com/office/drawing/2014/main" id="{F6B62350-7CFD-4EDF-B1EE-CB6CB61D4689}"/>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30" name="Freeform: Shape 329">
                    <a:extLst>
                      <a:ext uri="{FF2B5EF4-FFF2-40B4-BE49-F238E27FC236}">
                        <a16:creationId xmlns:a16="http://schemas.microsoft.com/office/drawing/2014/main" id="{F3EBB0EC-949B-49F2-9F0E-09D46EF7A9C1}"/>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331" name="Freeform: Shape 330">
                    <a:extLst>
                      <a:ext uri="{FF2B5EF4-FFF2-40B4-BE49-F238E27FC236}">
                        <a16:creationId xmlns:a16="http://schemas.microsoft.com/office/drawing/2014/main" id="{E603509E-279A-481A-8139-D570EB190C5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335" name="Freeform: Shape 334">
                    <a:extLst>
                      <a:ext uri="{FF2B5EF4-FFF2-40B4-BE49-F238E27FC236}">
                        <a16:creationId xmlns:a16="http://schemas.microsoft.com/office/drawing/2014/main" id="{BD05D2B7-EC14-46CD-8EB8-D22AF7725909}"/>
                      </a:ext>
                    </a:extLst>
                  </p:cNvPr>
                  <p:cNvSpPr/>
                  <p:nvPr/>
                </p:nvSpPr>
                <p:spPr>
                  <a:xfrm>
                    <a:off x="7917963" y="6521834"/>
                    <a:ext cx="531094" cy="205934"/>
                  </a:xfrm>
                  <a:custGeom>
                    <a:avLst/>
                    <a:gdLst>
                      <a:gd name="connsiteX0" fmla="*/ 2168 w 531094"/>
                      <a:gd name="connsiteY0" fmla="*/ 189676 h 205934"/>
                      <a:gd name="connsiteX1" fmla="*/ 0 w 531094"/>
                      <a:gd name="connsiteY1" fmla="*/ 213522 h 205934"/>
                      <a:gd name="connsiteX2" fmla="*/ 538681 w 531094"/>
                      <a:gd name="connsiteY2" fmla="*/ 10839 h 205934"/>
                      <a:gd name="connsiteX3" fmla="*/ 530010 w 531094"/>
                      <a:gd name="connsiteY3" fmla="*/ 0 h 205934"/>
                      <a:gd name="connsiteX4" fmla="*/ 2168 w 531094"/>
                      <a:gd name="connsiteY4" fmla="*/ 189676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094" h="205934">
                        <a:moveTo>
                          <a:pt x="2168" y="189676"/>
                        </a:moveTo>
                        <a:lnTo>
                          <a:pt x="0" y="213522"/>
                        </a:lnTo>
                        <a:cubicBezTo>
                          <a:pt x="0" y="213522"/>
                          <a:pt x="290476" y="178838"/>
                          <a:pt x="538681" y="10839"/>
                        </a:cubicBezTo>
                        <a:lnTo>
                          <a:pt x="530010" y="0"/>
                        </a:lnTo>
                        <a:cubicBezTo>
                          <a:pt x="331663" y="104051"/>
                          <a:pt x="211354" y="151741"/>
                          <a:pt x="2168" y="189676"/>
                        </a:cubicBezTo>
                        <a:close/>
                      </a:path>
                    </a:pathLst>
                  </a:custGeom>
                  <a:solidFill>
                    <a:srgbClr val="BF7D60"/>
                  </a:solidFill>
                  <a:ln w="10822" cap="flat">
                    <a:noFill/>
                    <a:prstDash val="solid"/>
                    <a:miter/>
                  </a:ln>
                </p:spPr>
                <p:txBody>
                  <a:bodyPr rtlCol="0" anchor="ctr"/>
                  <a:lstStyle/>
                  <a:p>
                    <a:endParaRPr lang="en-ID" dirty="0"/>
                  </a:p>
                </p:txBody>
              </p:sp>
              <p:sp>
                <p:nvSpPr>
                  <p:cNvPr id="336" name="Freeform: Shape 335">
                    <a:extLst>
                      <a:ext uri="{FF2B5EF4-FFF2-40B4-BE49-F238E27FC236}">
                        <a16:creationId xmlns:a16="http://schemas.microsoft.com/office/drawing/2014/main" id="{1632A49C-D96C-45D8-8EA3-EA697954E29C}"/>
                      </a:ext>
                    </a:extLst>
                  </p:cNvPr>
                  <p:cNvSpPr/>
                  <p:nvPr/>
                </p:nvSpPr>
                <p:spPr>
                  <a:xfrm>
                    <a:off x="8366683" y="6490402"/>
                    <a:ext cx="422708" cy="238450"/>
                  </a:xfrm>
                  <a:custGeom>
                    <a:avLst/>
                    <a:gdLst>
                      <a:gd name="connsiteX0" fmla="*/ 427043 w 422707"/>
                      <a:gd name="connsiteY0" fmla="*/ 221109 h 238450"/>
                      <a:gd name="connsiteX1" fmla="*/ 425959 w 422707"/>
                      <a:gd name="connsiteY1" fmla="*/ 244954 h 238450"/>
                      <a:gd name="connsiteX2" fmla="*/ 0 w 422707"/>
                      <a:gd name="connsiteY2" fmla="*/ 10839 h 238450"/>
                      <a:gd name="connsiteX3" fmla="*/ 9755 w 422707"/>
                      <a:gd name="connsiteY3" fmla="*/ 0 h 238450"/>
                      <a:gd name="connsiteX4" fmla="*/ 427043 w 422707"/>
                      <a:gd name="connsiteY4" fmla="*/ 221109 h 2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7" h="238450">
                        <a:moveTo>
                          <a:pt x="427043" y="221109"/>
                        </a:moveTo>
                        <a:lnTo>
                          <a:pt x="425959" y="244954"/>
                        </a:lnTo>
                        <a:cubicBezTo>
                          <a:pt x="425959" y="244954"/>
                          <a:pt x="184257" y="194012"/>
                          <a:pt x="0" y="10839"/>
                        </a:cubicBezTo>
                        <a:lnTo>
                          <a:pt x="9755" y="0"/>
                        </a:lnTo>
                        <a:cubicBezTo>
                          <a:pt x="161496" y="115974"/>
                          <a:pt x="255792" y="171251"/>
                          <a:pt x="427043" y="221109"/>
                        </a:cubicBezTo>
                        <a:close/>
                      </a:path>
                    </a:pathLst>
                  </a:custGeom>
                  <a:solidFill>
                    <a:srgbClr val="BF7D60"/>
                  </a:solidFill>
                  <a:ln w="10822" cap="flat">
                    <a:noFill/>
                    <a:prstDash val="solid"/>
                    <a:miter/>
                  </a:ln>
                </p:spPr>
                <p:txBody>
                  <a:bodyPr rtlCol="0" anchor="ctr"/>
                  <a:lstStyle/>
                  <a:p>
                    <a:endParaRPr lang="en-ID" dirty="0"/>
                  </a:p>
                </p:txBody>
              </p:sp>
              <p:sp>
                <p:nvSpPr>
                  <p:cNvPr id="354" name="Freeform: Shape 353">
                    <a:extLst>
                      <a:ext uri="{FF2B5EF4-FFF2-40B4-BE49-F238E27FC236}">
                        <a16:creationId xmlns:a16="http://schemas.microsoft.com/office/drawing/2014/main" id="{E81E52C8-9F2B-4E38-9BFE-D2321140F8BF}"/>
                      </a:ext>
                    </a:extLst>
                  </p:cNvPr>
                  <p:cNvSpPr/>
                  <p:nvPr/>
                </p:nvSpPr>
                <p:spPr>
                  <a:xfrm>
                    <a:off x="8334167" y="6615046"/>
                    <a:ext cx="520255" cy="130064"/>
                  </a:xfrm>
                  <a:custGeom>
                    <a:avLst/>
                    <a:gdLst>
                      <a:gd name="connsiteX0" fmla="*/ 521339 w 520255"/>
                      <a:gd name="connsiteY0" fmla="*/ 109470 h 130063"/>
                      <a:gd name="connsiteX1" fmla="*/ 525675 w 520255"/>
                      <a:gd name="connsiteY1" fmla="*/ 132232 h 130063"/>
                      <a:gd name="connsiteX2" fmla="*/ 0 w 520255"/>
                      <a:gd name="connsiteY2" fmla="*/ 13007 h 130063"/>
                      <a:gd name="connsiteX3" fmla="*/ 7587 w 520255"/>
                      <a:gd name="connsiteY3" fmla="*/ 0 h 130063"/>
                      <a:gd name="connsiteX4" fmla="*/ 521339 w 520255"/>
                      <a:gd name="connsiteY4" fmla="*/ 109470 h 13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130063">
                        <a:moveTo>
                          <a:pt x="521339" y="109470"/>
                        </a:moveTo>
                        <a:lnTo>
                          <a:pt x="525675" y="132232"/>
                        </a:lnTo>
                        <a:cubicBezTo>
                          <a:pt x="525675" y="132232"/>
                          <a:pt x="248205" y="143070"/>
                          <a:pt x="0" y="13007"/>
                        </a:cubicBezTo>
                        <a:lnTo>
                          <a:pt x="7587" y="0"/>
                        </a:lnTo>
                        <a:cubicBezTo>
                          <a:pt x="203767" y="74787"/>
                          <a:pt x="320824" y="104051"/>
                          <a:pt x="521339" y="109470"/>
                        </a:cubicBezTo>
                        <a:close/>
                      </a:path>
                    </a:pathLst>
                  </a:custGeom>
                  <a:solidFill>
                    <a:srgbClr val="BF7D60"/>
                  </a:solidFill>
                  <a:ln w="10822" cap="flat">
                    <a:noFill/>
                    <a:prstDash val="solid"/>
                    <a:miter/>
                  </a:ln>
                </p:spPr>
                <p:txBody>
                  <a:bodyPr rtlCol="0" anchor="ctr"/>
                  <a:lstStyle/>
                  <a:p>
                    <a:endParaRPr lang="en-ID" dirty="0"/>
                  </a:p>
                </p:txBody>
              </p:sp>
              <p:sp>
                <p:nvSpPr>
                  <p:cNvPr id="355" name="Freeform: Shape 354">
                    <a:extLst>
                      <a:ext uri="{FF2B5EF4-FFF2-40B4-BE49-F238E27FC236}">
                        <a16:creationId xmlns:a16="http://schemas.microsoft.com/office/drawing/2014/main" id="{9DF18D26-2E69-46F5-889D-F02416FB41E5}"/>
                      </a:ext>
                    </a:extLst>
                  </p:cNvPr>
                  <p:cNvSpPr/>
                  <p:nvPr/>
                </p:nvSpPr>
                <p:spPr>
                  <a:xfrm>
                    <a:off x="8366683" y="6542427"/>
                    <a:ext cx="281805" cy="184257"/>
                  </a:xfrm>
                  <a:custGeom>
                    <a:avLst/>
                    <a:gdLst>
                      <a:gd name="connsiteX0" fmla="*/ 288308 w 281805"/>
                      <a:gd name="connsiteY0" fmla="*/ 172335 h 184257"/>
                      <a:gd name="connsiteX1" fmla="*/ 286141 w 281805"/>
                      <a:gd name="connsiteY1" fmla="*/ 186425 h 184257"/>
                      <a:gd name="connsiteX2" fmla="*/ 0 w 281805"/>
                      <a:gd name="connsiteY2" fmla="*/ 6503 h 184257"/>
                      <a:gd name="connsiteX3" fmla="*/ 7587 w 281805"/>
                      <a:gd name="connsiteY3" fmla="*/ 0 h 184257"/>
                      <a:gd name="connsiteX4" fmla="*/ 288308 w 281805"/>
                      <a:gd name="connsiteY4" fmla="*/ 172335 h 18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05" h="184257">
                        <a:moveTo>
                          <a:pt x="288308" y="172335"/>
                        </a:moveTo>
                        <a:lnTo>
                          <a:pt x="286141" y="186425"/>
                        </a:lnTo>
                        <a:cubicBezTo>
                          <a:pt x="286141" y="186425"/>
                          <a:pt x="119225" y="135483"/>
                          <a:pt x="0" y="6503"/>
                        </a:cubicBezTo>
                        <a:lnTo>
                          <a:pt x="7587" y="0"/>
                        </a:lnTo>
                        <a:cubicBezTo>
                          <a:pt x="107303" y="84541"/>
                          <a:pt x="170167" y="126812"/>
                          <a:pt x="288308" y="172335"/>
                        </a:cubicBezTo>
                        <a:close/>
                      </a:path>
                    </a:pathLst>
                  </a:custGeom>
                  <a:solidFill>
                    <a:srgbClr val="BF7D60"/>
                  </a:solidFill>
                  <a:ln w="10822" cap="flat">
                    <a:noFill/>
                    <a:prstDash val="solid"/>
                    <a:miter/>
                  </a:ln>
                </p:spPr>
                <p:txBody>
                  <a:bodyPr rtlCol="0" anchor="ctr"/>
                  <a:lstStyle/>
                  <a:p>
                    <a:endParaRPr lang="en-ID" dirty="0"/>
                  </a:p>
                </p:txBody>
              </p:sp>
              <p:sp>
                <p:nvSpPr>
                  <p:cNvPr id="356" name="Freeform: Shape 355">
                    <a:extLst>
                      <a:ext uri="{FF2B5EF4-FFF2-40B4-BE49-F238E27FC236}">
                        <a16:creationId xmlns:a16="http://schemas.microsoft.com/office/drawing/2014/main" id="{55133A67-A6B6-4AB3-AD57-5692366F571A}"/>
                      </a:ext>
                    </a:extLst>
                  </p:cNvPr>
                  <p:cNvSpPr/>
                  <p:nvPr/>
                </p:nvSpPr>
                <p:spPr>
                  <a:xfrm>
                    <a:off x="8466399" y="6494737"/>
                    <a:ext cx="130064" cy="173418"/>
                  </a:xfrm>
                  <a:custGeom>
                    <a:avLst/>
                    <a:gdLst>
                      <a:gd name="connsiteX0" fmla="*/ 133315 w 130063"/>
                      <a:gd name="connsiteY0" fmla="*/ 170167 h 173418"/>
                      <a:gd name="connsiteX1" fmla="*/ 128980 w 130063"/>
                      <a:gd name="connsiteY1" fmla="*/ 179922 h 173418"/>
                      <a:gd name="connsiteX2" fmla="*/ 0 w 130063"/>
                      <a:gd name="connsiteY2" fmla="*/ 3252 h 173418"/>
                      <a:gd name="connsiteX3" fmla="*/ 5419 w 130063"/>
                      <a:gd name="connsiteY3" fmla="*/ 0 h 173418"/>
                      <a:gd name="connsiteX4" fmla="*/ 133315 w 130063"/>
                      <a:gd name="connsiteY4" fmla="*/ 170167 h 1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173418">
                        <a:moveTo>
                          <a:pt x="133315" y="170167"/>
                        </a:moveTo>
                        <a:lnTo>
                          <a:pt x="128980" y="179922"/>
                        </a:lnTo>
                        <a:cubicBezTo>
                          <a:pt x="128980" y="179922"/>
                          <a:pt x="40103" y="114890"/>
                          <a:pt x="0" y="3252"/>
                        </a:cubicBezTo>
                        <a:lnTo>
                          <a:pt x="5419" y="0"/>
                        </a:lnTo>
                        <a:cubicBezTo>
                          <a:pt x="44438" y="76955"/>
                          <a:pt x="72619" y="118142"/>
                          <a:pt x="133315" y="170167"/>
                        </a:cubicBezTo>
                        <a:close/>
                      </a:path>
                    </a:pathLst>
                  </a:custGeom>
                  <a:solidFill>
                    <a:srgbClr val="BF7D60"/>
                  </a:solidFill>
                  <a:ln w="10822" cap="flat">
                    <a:noFill/>
                    <a:prstDash val="solid"/>
                    <a:miter/>
                  </a:ln>
                </p:spPr>
                <p:txBody>
                  <a:bodyPr rtlCol="0" anchor="ctr"/>
                  <a:lstStyle/>
                  <a:p>
                    <a:endParaRPr lang="en-ID" dirty="0"/>
                  </a:p>
                </p:txBody>
              </p:sp>
              <p:sp>
                <p:nvSpPr>
                  <p:cNvPr id="357" name="Freeform: Shape 356">
                    <a:extLst>
                      <a:ext uri="{FF2B5EF4-FFF2-40B4-BE49-F238E27FC236}">
                        <a16:creationId xmlns:a16="http://schemas.microsoft.com/office/drawing/2014/main" id="{3C940477-C652-4C66-BFA8-F9B09ED7548E}"/>
                      </a:ext>
                    </a:extLst>
                  </p:cNvPr>
                  <p:cNvSpPr/>
                  <p:nvPr/>
                </p:nvSpPr>
                <p:spPr>
                  <a:xfrm>
                    <a:off x="8110891" y="6573859"/>
                    <a:ext cx="216773" cy="119225"/>
                  </a:xfrm>
                  <a:custGeom>
                    <a:avLst/>
                    <a:gdLst>
                      <a:gd name="connsiteX0" fmla="*/ 2168 w 216773"/>
                      <a:gd name="connsiteY0" fmla="*/ 111638 h 119225"/>
                      <a:gd name="connsiteX1" fmla="*/ 0 w 216773"/>
                      <a:gd name="connsiteY1" fmla="*/ 125728 h 119225"/>
                      <a:gd name="connsiteX2" fmla="*/ 216773 w 216773"/>
                      <a:gd name="connsiteY2" fmla="*/ 7587 h 119225"/>
                      <a:gd name="connsiteX3" fmla="*/ 213522 w 216773"/>
                      <a:gd name="connsiteY3" fmla="*/ 0 h 119225"/>
                      <a:gd name="connsiteX4" fmla="*/ 2168 w 216773"/>
                      <a:gd name="connsiteY4" fmla="*/ 111638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3" h="119225">
                        <a:moveTo>
                          <a:pt x="2168" y="111638"/>
                        </a:moveTo>
                        <a:lnTo>
                          <a:pt x="0" y="125728"/>
                        </a:lnTo>
                        <a:cubicBezTo>
                          <a:pt x="0" y="125728"/>
                          <a:pt x="114890" y="108387"/>
                          <a:pt x="216773" y="7587"/>
                        </a:cubicBezTo>
                        <a:lnTo>
                          <a:pt x="213522" y="0"/>
                        </a:lnTo>
                        <a:cubicBezTo>
                          <a:pt x="133315" y="61780"/>
                          <a:pt x="85625" y="89961"/>
                          <a:pt x="2168" y="111638"/>
                        </a:cubicBezTo>
                        <a:close/>
                      </a:path>
                    </a:pathLst>
                  </a:custGeom>
                  <a:solidFill>
                    <a:srgbClr val="6D342B"/>
                  </a:solidFill>
                  <a:ln w="10822" cap="flat">
                    <a:noFill/>
                    <a:prstDash val="solid"/>
                    <a:miter/>
                  </a:ln>
                </p:spPr>
                <p:txBody>
                  <a:bodyPr rtlCol="0" anchor="ctr"/>
                  <a:lstStyle/>
                  <a:p>
                    <a:endParaRPr lang="en-ID" dirty="0"/>
                  </a:p>
                </p:txBody>
              </p:sp>
              <p:sp>
                <p:nvSpPr>
                  <p:cNvPr id="358" name="Freeform: Shape 357">
                    <a:extLst>
                      <a:ext uri="{FF2B5EF4-FFF2-40B4-BE49-F238E27FC236}">
                        <a16:creationId xmlns:a16="http://schemas.microsoft.com/office/drawing/2014/main" id="{009F364A-ED50-4C24-8016-E4EC9AFDA0D3}"/>
                      </a:ext>
                    </a:extLst>
                  </p:cNvPr>
                  <p:cNvSpPr/>
                  <p:nvPr/>
                </p:nvSpPr>
                <p:spPr>
                  <a:xfrm>
                    <a:off x="8349341" y="6415615"/>
                    <a:ext cx="108387" cy="162580"/>
                  </a:xfrm>
                  <a:custGeom>
                    <a:avLst/>
                    <a:gdLst>
                      <a:gd name="connsiteX0" fmla="*/ 0 w 108386"/>
                      <a:gd name="connsiteY0" fmla="*/ 151741 h 162579"/>
                      <a:gd name="connsiteX1" fmla="*/ 4335 w 108386"/>
                      <a:gd name="connsiteY1" fmla="*/ 162580 h 162579"/>
                      <a:gd name="connsiteX2" fmla="*/ 111638 w 108386"/>
                      <a:gd name="connsiteY2" fmla="*/ 4335 h 162579"/>
                      <a:gd name="connsiteX3" fmla="*/ 107303 w 108386"/>
                      <a:gd name="connsiteY3" fmla="*/ 0 h 162579"/>
                      <a:gd name="connsiteX4" fmla="*/ 0 w 108386"/>
                      <a:gd name="connsiteY4" fmla="*/ 151741 h 1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6" h="162579">
                        <a:moveTo>
                          <a:pt x="0" y="151741"/>
                        </a:moveTo>
                        <a:lnTo>
                          <a:pt x="4335" y="162580"/>
                        </a:lnTo>
                        <a:cubicBezTo>
                          <a:pt x="4335" y="162580"/>
                          <a:pt x="76954" y="110554"/>
                          <a:pt x="111638" y="4335"/>
                        </a:cubicBezTo>
                        <a:lnTo>
                          <a:pt x="107303" y="0"/>
                        </a:lnTo>
                        <a:cubicBezTo>
                          <a:pt x="72619" y="71535"/>
                          <a:pt x="48774" y="108387"/>
                          <a:pt x="0" y="151741"/>
                        </a:cubicBezTo>
                        <a:close/>
                      </a:path>
                    </a:pathLst>
                  </a:custGeom>
                  <a:solidFill>
                    <a:srgbClr val="BF7D60"/>
                  </a:solidFill>
                  <a:ln w="10822" cap="flat">
                    <a:noFill/>
                    <a:prstDash val="solid"/>
                    <a:miter/>
                  </a:ln>
                </p:spPr>
                <p:txBody>
                  <a:bodyPr rtlCol="0" anchor="ctr"/>
                  <a:lstStyle/>
                  <a:p>
                    <a:endParaRPr lang="en-ID" dirty="0"/>
                  </a:p>
                </p:txBody>
              </p:sp>
              <p:sp>
                <p:nvSpPr>
                  <p:cNvPr id="359" name="Freeform: Shape 358">
                    <a:extLst>
                      <a:ext uri="{FF2B5EF4-FFF2-40B4-BE49-F238E27FC236}">
                        <a16:creationId xmlns:a16="http://schemas.microsoft.com/office/drawing/2014/main" id="{42C11064-EB9C-435F-AA08-67A53B4094E3}"/>
                      </a:ext>
                    </a:extLst>
                  </p:cNvPr>
                  <p:cNvSpPr/>
                  <p:nvPr/>
                </p:nvSpPr>
                <p:spPr>
                  <a:xfrm>
                    <a:off x="8229032" y="6469808"/>
                    <a:ext cx="130064" cy="227612"/>
                  </a:xfrm>
                  <a:custGeom>
                    <a:avLst/>
                    <a:gdLst>
                      <a:gd name="connsiteX0" fmla="*/ 0 w 130063"/>
                      <a:gd name="connsiteY0" fmla="*/ 215689 h 227611"/>
                      <a:gd name="connsiteX1" fmla="*/ 6503 w 130063"/>
                      <a:gd name="connsiteY1" fmla="*/ 228696 h 227611"/>
                      <a:gd name="connsiteX2" fmla="*/ 140902 w 130063"/>
                      <a:gd name="connsiteY2" fmla="*/ 4335 h 227611"/>
                      <a:gd name="connsiteX3" fmla="*/ 134399 w 130063"/>
                      <a:gd name="connsiteY3" fmla="*/ 0 h 227611"/>
                      <a:gd name="connsiteX4" fmla="*/ 0 w 130063"/>
                      <a:gd name="connsiteY4" fmla="*/ 215689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227611">
                        <a:moveTo>
                          <a:pt x="0" y="215689"/>
                        </a:moveTo>
                        <a:lnTo>
                          <a:pt x="6503" y="228696"/>
                        </a:lnTo>
                        <a:cubicBezTo>
                          <a:pt x="6503" y="228696"/>
                          <a:pt x="101883" y="148490"/>
                          <a:pt x="140902" y="4335"/>
                        </a:cubicBezTo>
                        <a:lnTo>
                          <a:pt x="134399" y="0"/>
                        </a:lnTo>
                        <a:cubicBezTo>
                          <a:pt x="93212" y="99716"/>
                          <a:pt x="63948" y="150657"/>
                          <a:pt x="0" y="215689"/>
                        </a:cubicBezTo>
                        <a:close/>
                      </a:path>
                    </a:pathLst>
                  </a:custGeom>
                  <a:solidFill>
                    <a:srgbClr val="BF7D60"/>
                  </a:solidFill>
                  <a:ln w="10822" cap="flat">
                    <a:noFill/>
                    <a:prstDash val="solid"/>
                    <a:miter/>
                  </a:ln>
                </p:spPr>
                <p:txBody>
                  <a:bodyPr rtlCol="0" anchor="ctr"/>
                  <a:lstStyle/>
                  <a:p>
                    <a:endParaRPr lang="en-ID" dirty="0"/>
                  </a:p>
                </p:txBody>
              </p:sp>
              <p:sp>
                <p:nvSpPr>
                  <p:cNvPr id="360" name="Freeform: Shape 359">
                    <a:extLst>
                      <a:ext uri="{FF2B5EF4-FFF2-40B4-BE49-F238E27FC236}">
                        <a16:creationId xmlns:a16="http://schemas.microsoft.com/office/drawing/2014/main" id="{0378986A-7D85-42E3-BDC6-27D5C0D29FF7}"/>
                      </a:ext>
                    </a:extLst>
                  </p:cNvPr>
                  <p:cNvSpPr/>
                  <p:nvPr/>
                </p:nvSpPr>
                <p:spPr>
                  <a:xfrm>
                    <a:off x="8292980" y="6707175"/>
                    <a:ext cx="260128" cy="21677"/>
                  </a:xfrm>
                  <a:custGeom>
                    <a:avLst/>
                    <a:gdLst>
                      <a:gd name="connsiteX0" fmla="*/ 7587 w 260127"/>
                      <a:gd name="connsiteY0" fmla="*/ 6503 h 21677"/>
                      <a:gd name="connsiteX1" fmla="*/ 0 w 260127"/>
                      <a:gd name="connsiteY1" fmla="*/ 18426 h 21677"/>
                      <a:gd name="connsiteX2" fmla="*/ 261212 w 260127"/>
                      <a:gd name="connsiteY2" fmla="*/ 7587 h 21677"/>
                      <a:gd name="connsiteX3" fmla="*/ 261212 w 260127"/>
                      <a:gd name="connsiteY3" fmla="*/ 0 h 21677"/>
                      <a:gd name="connsiteX4" fmla="*/ 7587 w 260127"/>
                      <a:gd name="connsiteY4" fmla="*/ 6503 h 2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1677">
                        <a:moveTo>
                          <a:pt x="7587" y="6503"/>
                        </a:moveTo>
                        <a:lnTo>
                          <a:pt x="0" y="18426"/>
                        </a:lnTo>
                        <a:cubicBezTo>
                          <a:pt x="0" y="18426"/>
                          <a:pt x="119225" y="54193"/>
                          <a:pt x="261212" y="7587"/>
                        </a:cubicBezTo>
                        <a:lnTo>
                          <a:pt x="261212" y="0"/>
                        </a:lnTo>
                        <a:cubicBezTo>
                          <a:pt x="157160" y="20593"/>
                          <a:pt x="97548" y="23845"/>
                          <a:pt x="7587" y="6503"/>
                        </a:cubicBezTo>
                        <a:close/>
                      </a:path>
                    </a:pathLst>
                  </a:custGeom>
                  <a:solidFill>
                    <a:srgbClr val="BF7D60"/>
                  </a:solidFill>
                  <a:ln w="10822" cap="flat">
                    <a:noFill/>
                    <a:prstDash val="solid"/>
                    <a:miter/>
                  </a:ln>
                </p:spPr>
                <p:txBody>
                  <a:bodyPr rtlCol="0" anchor="ctr"/>
                  <a:lstStyle/>
                  <a:p>
                    <a:endParaRPr lang="en-ID" dirty="0"/>
                  </a:p>
                </p:txBody>
              </p:sp>
              <p:sp>
                <p:nvSpPr>
                  <p:cNvPr id="361" name="Freeform: Shape 360">
                    <a:extLst>
                      <a:ext uri="{FF2B5EF4-FFF2-40B4-BE49-F238E27FC236}">
                        <a16:creationId xmlns:a16="http://schemas.microsoft.com/office/drawing/2014/main" id="{4DDC2C21-7ADE-4BE9-BE0C-1BB7263BF68B}"/>
                      </a:ext>
                    </a:extLst>
                  </p:cNvPr>
                  <p:cNvSpPr/>
                  <p:nvPr/>
                </p:nvSpPr>
                <p:spPr>
                  <a:xfrm>
                    <a:off x="8274555" y="6525085"/>
                    <a:ext cx="195096" cy="162580"/>
                  </a:xfrm>
                  <a:custGeom>
                    <a:avLst/>
                    <a:gdLst>
                      <a:gd name="connsiteX0" fmla="*/ 0 w 195095"/>
                      <a:gd name="connsiteY0" fmla="*/ 157161 h 162579"/>
                      <a:gd name="connsiteX1" fmla="*/ 1084 w 195095"/>
                      <a:gd name="connsiteY1" fmla="*/ 172335 h 162579"/>
                      <a:gd name="connsiteX2" fmla="*/ 203767 w 195095"/>
                      <a:gd name="connsiteY2" fmla="*/ 6503 h 162579"/>
                      <a:gd name="connsiteX3" fmla="*/ 199431 w 195095"/>
                      <a:gd name="connsiteY3" fmla="*/ 0 h 162579"/>
                      <a:gd name="connsiteX4" fmla="*/ 0 w 195095"/>
                      <a:gd name="connsiteY4" fmla="*/ 157161 h 1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5" h="162579">
                        <a:moveTo>
                          <a:pt x="0" y="157161"/>
                        </a:moveTo>
                        <a:lnTo>
                          <a:pt x="1084" y="172335"/>
                        </a:lnTo>
                        <a:cubicBezTo>
                          <a:pt x="1084" y="172335"/>
                          <a:pt x="118141" y="128980"/>
                          <a:pt x="203767" y="6503"/>
                        </a:cubicBezTo>
                        <a:lnTo>
                          <a:pt x="199431" y="0"/>
                        </a:lnTo>
                        <a:cubicBezTo>
                          <a:pt x="126812" y="79122"/>
                          <a:pt x="82374" y="118141"/>
                          <a:pt x="0" y="157161"/>
                        </a:cubicBezTo>
                        <a:close/>
                      </a:path>
                    </a:pathLst>
                  </a:custGeom>
                  <a:solidFill>
                    <a:srgbClr val="BF7D60"/>
                  </a:solidFill>
                  <a:ln w="10822" cap="flat">
                    <a:noFill/>
                    <a:prstDash val="solid"/>
                    <a:miter/>
                  </a:ln>
                </p:spPr>
                <p:txBody>
                  <a:bodyPr rtlCol="0" anchor="ctr"/>
                  <a:lstStyle/>
                  <a:p>
                    <a:endParaRPr lang="en-ID" dirty="0"/>
                  </a:p>
                </p:txBody>
              </p:sp>
              <p:sp>
                <p:nvSpPr>
                  <p:cNvPr id="362" name="Freeform: Shape 361">
                    <a:extLst>
                      <a:ext uri="{FF2B5EF4-FFF2-40B4-BE49-F238E27FC236}">
                        <a16:creationId xmlns:a16="http://schemas.microsoft.com/office/drawing/2014/main" id="{BC6AD9F2-2340-4896-AB79-38266B3B47C1}"/>
                      </a:ext>
                    </a:extLst>
                  </p:cNvPr>
                  <p:cNvSpPr/>
                  <p:nvPr/>
                </p:nvSpPr>
                <p:spPr>
                  <a:xfrm>
                    <a:off x="7851847" y="6643227"/>
                    <a:ext cx="585287" cy="97548"/>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363" name="Freeform: Shape 362">
                    <a:extLst>
                      <a:ext uri="{FF2B5EF4-FFF2-40B4-BE49-F238E27FC236}">
                        <a16:creationId xmlns:a16="http://schemas.microsoft.com/office/drawing/2014/main" id="{53BD836C-98FB-4EBE-83A8-7B7F33A4F88B}"/>
                      </a:ext>
                    </a:extLst>
                  </p:cNvPr>
                  <p:cNvSpPr/>
                  <p:nvPr/>
                </p:nvSpPr>
                <p:spPr>
                  <a:xfrm>
                    <a:off x="7554868" y="5142073"/>
                    <a:ext cx="86709" cy="1593282"/>
                  </a:xfrm>
                  <a:custGeom>
                    <a:avLst/>
                    <a:gdLst>
                      <a:gd name="connsiteX0" fmla="*/ 33600 w 86709"/>
                      <a:gd name="connsiteY0" fmla="*/ 0 h 1593282"/>
                      <a:gd name="connsiteX1" fmla="*/ 0 w 86709"/>
                      <a:gd name="connsiteY1" fmla="*/ 5419 h 1593282"/>
                      <a:gd name="connsiteX2" fmla="*/ 67200 w 86709"/>
                      <a:gd name="connsiteY2" fmla="*/ 1601953 h 1593282"/>
                      <a:gd name="connsiteX3" fmla="*/ 86709 w 86709"/>
                      <a:gd name="connsiteY3" fmla="*/ 1601953 h 1593282"/>
                    </a:gdLst>
                    <a:ahLst/>
                    <a:cxnLst>
                      <a:cxn ang="0">
                        <a:pos x="connsiteX0" y="connsiteY0"/>
                      </a:cxn>
                      <a:cxn ang="0">
                        <a:pos x="connsiteX1" y="connsiteY1"/>
                      </a:cxn>
                      <a:cxn ang="0">
                        <a:pos x="connsiteX2" y="connsiteY2"/>
                      </a:cxn>
                      <a:cxn ang="0">
                        <a:pos x="connsiteX3" y="connsiteY3"/>
                      </a:cxn>
                    </a:cxnLst>
                    <a:rect l="l" t="t" r="r" b="b"/>
                    <a:pathLst>
                      <a:path w="86709" h="1593282">
                        <a:moveTo>
                          <a:pt x="33600" y="0"/>
                        </a:moveTo>
                        <a:lnTo>
                          <a:pt x="0" y="5419"/>
                        </a:lnTo>
                        <a:lnTo>
                          <a:pt x="67200" y="1601953"/>
                        </a:lnTo>
                        <a:lnTo>
                          <a:pt x="86709" y="1601953"/>
                        </a:lnTo>
                        <a:close/>
                      </a:path>
                    </a:pathLst>
                  </a:custGeom>
                  <a:solidFill>
                    <a:srgbClr val="B75F3D"/>
                  </a:solidFill>
                  <a:ln w="10822" cap="flat">
                    <a:noFill/>
                    <a:prstDash val="solid"/>
                    <a:miter/>
                  </a:ln>
                </p:spPr>
                <p:txBody>
                  <a:bodyPr rtlCol="0" anchor="ctr"/>
                  <a:lstStyle/>
                  <a:p>
                    <a:endParaRPr lang="en-ID" dirty="0"/>
                  </a:p>
                </p:txBody>
              </p:sp>
              <p:sp>
                <p:nvSpPr>
                  <p:cNvPr id="364" name="Freeform: Shape 363">
                    <a:extLst>
                      <a:ext uri="{FF2B5EF4-FFF2-40B4-BE49-F238E27FC236}">
                        <a16:creationId xmlns:a16="http://schemas.microsoft.com/office/drawing/2014/main" id="{562C10A8-B6D1-4863-8DC6-946646C0B5E2}"/>
                      </a:ext>
                    </a:extLst>
                  </p:cNvPr>
                  <p:cNvSpPr/>
                  <p:nvPr/>
                </p:nvSpPr>
                <p:spPr>
                  <a:xfrm>
                    <a:off x="9256537" y="5142073"/>
                    <a:ext cx="65032" cy="1593282"/>
                  </a:xfrm>
                  <a:custGeom>
                    <a:avLst/>
                    <a:gdLst>
                      <a:gd name="connsiteX0" fmla="*/ 35768 w 65031"/>
                      <a:gd name="connsiteY0" fmla="*/ 0 h 1593282"/>
                      <a:gd name="connsiteX1" fmla="*/ 69367 w 65031"/>
                      <a:gd name="connsiteY1" fmla="*/ 5419 h 1593282"/>
                      <a:gd name="connsiteX2" fmla="*/ 19510 w 65031"/>
                      <a:gd name="connsiteY2" fmla="*/ 1601953 h 1593282"/>
                      <a:gd name="connsiteX3" fmla="*/ 0 w 65031"/>
                      <a:gd name="connsiteY3" fmla="*/ 1601953 h 1593282"/>
                    </a:gdLst>
                    <a:ahLst/>
                    <a:cxnLst>
                      <a:cxn ang="0">
                        <a:pos x="connsiteX0" y="connsiteY0"/>
                      </a:cxn>
                      <a:cxn ang="0">
                        <a:pos x="connsiteX1" y="connsiteY1"/>
                      </a:cxn>
                      <a:cxn ang="0">
                        <a:pos x="connsiteX2" y="connsiteY2"/>
                      </a:cxn>
                      <a:cxn ang="0">
                        <a:pos x="connsiteX3" y="connsiteY3"/>
                      </a:cxn>
                    </a:cxnLst>
                    <a:rect l="l" t="t" r="r" b="b"/>
                    <a:pathLst>
                      <a:path w="65031" h="1593282">
                        <a:moveTo>
                          <a:pt x="35768" y="0"/>
                        </a:moveTo>
                        <a:lnTo>
                          <a:pt x="69367" y="5419"/>
                        </a:lnTo>
                        <a:lnTo>
                          <a:pt x="19510" y="1601953"/>
                        </a:lnTo>
                        <a:lnTo>
                          <a:pt x="0" y="1601953"/>
                        </a:lnTo>
                        <a:close/>
                      </a:path>
                    </a:pathLst>
                  </a:custGeom>
                  <a:solidFill>
                    <a:srgbClr val="B75F3D"/>
                  </a:solidFill>
                  <a:ln w="10822" cap="flat">
                    <a:noFill/>
                    <a:prstDash val="solid"/>
                    <a:miter/>
                  </a:ln>
                </p:spPr>
                <p:txBody>
                  <a:bodyPr rtlCol="0" anchor="ctr"/>
                  <a:lstStyle/>
                  <a:p>
                    <a:endParaRPr lang="en-ID" dirty="0"/>
                  </a:p>
                </p:txBody>
              </p:sp>
              <p:sp>
                <p:nvSpPr>
                  <p:cNvPr id="366" name="Freeform: Shape 365">
                    <a:extLst>
                      <a:ext uri="{FF2B5EF4-FFF2-40B4-BE49-F238E27FC236}">
                        <a16:creationId xmlns:a16="http://schemas.microsoft.com/office/drawing/2014/main" id="{77C9E97D-7A7D-403E-BE92-FDE05FB06A69}"/>
                      </a:ext>
                    </a:extLst>
                  </p:cNvPr>
                  <p:cNvSpPr/>
                  <p:nvPr/>
                </p:nvSpPr>
                <p:spPr>
                  <a:xfrm>
                    <a:off x="7970644" y="5448807"/>
                    <a:ext cx="812899" cy="433546"/>
                  </a:xfrm>
                  <a:custGeom>
                    <a:avLst/>
                    <a:gdLst>
                      <a:gd name="connsiteX0" fmla="*/ 3680 w 812899"/>
                      <a:gd name="connsiteY0" fmla="*/ 0 h 433546"/>
                      <a:gd name="connsiteX1" fmla="*/ 428 w 812899"/>
                      <a:gd name="connsiteY1" fmla="*/ 148490 h 433546"/>
                      <a:gd name="connsiteX2" fmla="*/ 406878 w 812899"/>
                      <a:gd name="connsiteY2" fmla="*/ 436798 h 433546"/>
                      <a:gd name="connsiteX3" fmla="*/ 813327 w 812899"/>
                      <a:gd name="connsiteY3" fmla="*/ 148490 h 433546"/>
                      <a:gd name="connsiteX4" fmla="*/ 810076 w 812899"/>
                      <a:gd name="connsiteY4" fmla="*/ 0 h 433546"/>
                      <a:gd name="connsiteX5" fmla="*/ 3680 w 812899"/>
                      <a:gd name="connsiteY5" fmla="*/ 0 h 43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99" h="433546">
                        <a:moveTo>
                          <a:pt x="3680" y="0"/>
                        </a:moveTo>
                        <a:cubicBezTo>
                          <a:pt x="-1740" y="55277"/>
                          <a:pt x="428" y="108387"/>
                          <a:pt x="428" y="148490"/>
                        </a:cubicBezTo>
                        <a:cubicBezTo>
                          <a:pt x="428" y="307818"/>
                          <a:pt x="182518" y="436798"/>
                          <a:pt x="406878" y="436798"/>
                        </a:cubicBezTo>
                        <a:cubicBezTo>
                          <a:pt x="631238" y="436798"/>
                          <a:pt x="813327" y="307818"/>
                          <a:pt x="813327" y="148490"/>
                        </a:cubicBezTo>
                        <a:cubicBezTo>
                          <a:pt x="813327" y="108387"/>
                          <a:pt x="814411" y="56361"/>
                          <a:pt x="810076" y="0"/>
                        </a:cubicBezTo>
                        <a:lnTo>
                          <a:pt x="3680" y="0"/>
                        </a:lnTo>
                        <a:close/>
                      </a:path>
                    </a:pathLst>
                  </a:custGeom>
                  <a:solidFill>
                    <a:srgbClr val="B75F3D"/>
                  </a:solidFill>
                  <a:ln w="10822" cap="flat">
                    <a:noFill/>
                    <a:prstDash val="solid"/>
                    <a:miter/>
                  </a:ln>
                </p:spPr>
                <p:txBody>
                  <a:bodyPr rtlCol="0" anchor="ctr"/>
                  <a:lstStyle/>
                  <a:p>
                    <a:endParaRPr lang="en-ID" dirty="0"/>
                  </a:p>
                </p:txBody>
              </p:sp>
              <p:sp>
                <p:nvSpPr>
                  <p:cNvPr id="367" name="Freeform: Shape 366">
                    <a:extLst>
                      <a:ext uri="{FF2B5EF4-FFF2-40B4-BE49-F238E27FC236}">
                        <a16:creationId xmlns:a16="http://schemas.microsoft.com/office/drawing/2014/main" id="{0DA0E800-020E-4856-8240-E0C39E2142BA}"/>
                      </a:ext>
                    </a:extLst>
                  </p:cNvPr>
                  <p:cNvSpPr/>
                  <p:nvPr/>
                </p:nvSpPr>
                <p:spPr>
                  <a:xfrm>
                    <a:off x="7971072" y="5481323"/>
                    <a:ext cx="812899" cy="10839"/>
                  </a:xfrm>
                  <a:custGeom>
                    <a:avLst/>
                    <a:gdLst>
                      <a:gd name="connsiteX0" fmla="*/ 0 w 812899"/>
                      <a:gd name="connsiteY0" fmla="*/ 0 h 10838"/>
                      <a:gd name="connsiteX1" fmla="*/ 812899 w 812899"/>
                      <a:gd name="connsiteY1" fmla="*/ 0 h 10838"/>
                      <a:gd name="connsiteX2" fmla="*/ 812899 w 812899"/>
                      <a:gd name="connsiteY2" fmla="*/ 20593 h 10838"/>
                      <a:gd name="connsiteX3" fmla="*/ 0 w 812899"/>
                      <a:gd name="connsiteY3" fmla="*/ 20593 h 10838"/>
                    </a:gdLst>
                    <a:ahLst/>
                    <a:cxnLst>
                      <a:cxn ang="0">
                        <a:pos x="connsiteX0" y="connsiteY0"/>
                      </a:cxn>
                      <a:cxn ang="0">
                        <a:pos x="connsiteX1" y="connsiteY1"/>
                      </a:cxn>
                      <a:cxn ang="0">
                        <a:pos x="connsiteX2" y="connsiteY2"/>
                      </a:cxn>
                      <a:cxn ang="0">
                        <a:pos x="connsiteX3" y="connsiteY3"/>
                      </a:cxn>
                    </a:cxnLst>
                    <a:rect l="l" t="t" r="r" b="b"/>
                    <a:pathLst>
                      <a:path w="812899" h="10838">
                        <a:moveTo>
                          <a:pt x="0" y="0"/>
                        </a:moveTo>
                        <a:lnTo>
                          <a:pt x="812899" y="0"/>
                        </a:lnTo>
                        <a:lnTo>
                          <a:pt x="812899" y="20593"/>
                        </a:lnTo>
                        <a:lnTo>
                          <a:pt x="0" y="20593"/>
                        </a:lnTo>
                        <a:close/>
                      </a:path>
                    </a:pathLst>
                  </a:custGeom>
                  <a:solidFill>
                    <a:srgbClr val="5E443B"/>
                  </a:solidFill>
                  <a:ln w="10822" cap="flat">
                    <a:noFill/>
                    <a:prstDash val="solid"/>
                    <a:miter/>
                  </a:ln>
                </p:spPr>
                <p:txBody>
                  <a:bodyPr rtlCol="0" anchor="ctr"/>
                  <a:lstStyle/>
                  <a:p>
                    <a:endParaRPr lang="en-ID" dirty="0"/>
                  </a:p>
                </p:txBody>
              </p:sp>
              <p:sp>
                <p:nvSpPr>
                  <p:cNvPr id="368" name="Freeform: Shape 367">
                    <a:extLst>
                      <a:ext uri="{FF2B5EF4-FFF2-40B4-BE49-F238E27FC236}">
                        <a16:creationId xmlns:a16="http://schemas.microsoft.com/office/drawing/2014/main" id="{077C7CBF-9236-43C7-8109-A8F748FB70AE}"/>
                      </a:ext>
                    </a:extLst>
                  </p:cNvPr>
                  <p:cNvSpPr/>
                  <p:nvPr/>
                </p:nvSpPr>
                <p:spPr>
                  <a:xfrm>
                    <a:off x="7971072" y="5565864"/>
                    <a:ext cx="812899" cy="314321"/>
                  </a:xfrm>
                  <a:custGeom>
                    <a:avLst/>
                    <a:gdLst>
                      <a:gd name="connsiteX0" fmla="*/ 0 w 812899"/>
                      <a:gd name="connsiteY0" fmla="*/ 0 h 314321"/>
                      <a:gd name="connsiteX1" fmla="*/ 0 w 812899"/>
                      <a:gd name="connsiteY1" fmla="*/ 31432 h 314321"/>
                      <a:gd name="connsiteX2" fmla="*/ 406450 w 812899"/>
                      <a:gd name="connsiteY2" fmla="*/ 319740 h 314321"/>
                      <a:gd name="connsiteX3" fmla="*/ 812899 w 812899"/>
                      <a:gd name="connsiteY3" fmla="*/ 31432 h 314321"/>
                      <a:gd name="connsiteX4" fmla="*/ 812899 w 812899"/>
                      <a:gd name="connsiteY4" fmla="*/ 0 h 314321"/>
                      <a:gd name="connsiteX5" fmla="*/ 0 w 812899"/>
                      <a:gd name="connsiteY5" fmla="*/ 0 h 3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99" h="314321">
                        <a:moveTo>
                          <a:pt x="0" y="0"/>
                        </a:moveTo>
                        <a:cubicBezTo>
                          <a:pt x="0" y="10839"/>
                          <a:pt x="0" y="21677"/>
                          <a:pt x="0" y="31432"/>
                        </a:cubicBezTo>
                        <a:cubicBezTo>
                          <a:pt x="0" y="190760"/>
                          <a:pt x="182089" y="319740"/>
                          <a:pt x="406450" y="319740"/>
                        </a:cubicBezTo>
                        <a:cubicBezTo>
                          <a:pt x="630810" y="319740"/>
                          <a:pt x="812899" y="190760"/>
                          <a:pt x="812899" y="31432"/>
                        </a:cubicBezTo>
                        <a:cubicBezTo>
                          <a:pt x="812899" y="21677"/>
                          <a:pt x="812899" y="10839"/>
                          <a:pt x="812899" y="0"/>
                        </a:cubicBezTo>
                        <a:cubicBezTo>
                          <a:pt x="654655" y="161496"/>
                          <a:pt x="157160" y="156077"/>
                          <a:pt x="0" y="0"/>
                        </a:cubicBezTo>
                        <a:close/>
                      </a:path>
                    </a:pathLst>
                  </a:custGeom>
                  <a:solidFill>
                    <a:srgbClr val="CC7C3D"/>
                  </a:solidFill>
                  <a:ln w="10822" cap="flat">
                    <a:noFill/>
                    <a:prstDash val="solid"/>
                    <a:miter/>
                  </a:ln>
                </p:spPr>
                <p:txBody>
                  <a:bodyPr rtlCol="0" anchor="ctr"/>
                  <a:lstStyle/>
                  <a:p>
                    <a:endParaRPr lang="en-ID" dirty="0"/>
                  </a:p>
                </p:txBody>
              </p:sp>
              <p:sp>
                <p:nvSpPr>
                  <p:cNvPr id="370" name="Freeform: Shape 369">
                    <a:extLst>
                      <a:ext uri="{FF2B5EF4-FFF2-40B4-BE49-F238E27FC236}">
                        <a16:creationId xmlns:a16="http://schemas.microsoft.com/office/drawing/2014/main" id="{B7A0FFC0-69B7-4F6A-B0C6-396930B3F8B1}"/>
                      </a:ext>
                    </a:extLst>
                  </p:cNvPr>
                  <p:cNvSpPr/>
                  <p:nvPr/>
                </p:nvSpPr>
                <p:spPr>
                  <a:xfrm>
                    <a:off x="7823667" y="5514923"/>
                    <a:ext cx="227612" cy="54193"/>
                  </a:xfrm>
                  <a:custGeom>
                    <a:avLst/>
                    <a:gdLst>
                      <a:gd name="connsiteX0" fmla="*/ 237367 w 227611"/>
                      <a:gd name="connsiteY0" fmla="*/ 31432 h 54193"/>
                      <a:gd name="connsiteX1" fmla="*/ 92129 w 227611"/>
                      <a:gd name="connsiteY1" fmla="*/ 0 h 54193"/>
                      <a:gd name="connsiteX2" fmla="*/ 0 w 227611"/>
                      <a:gd name="connsiteY2" fmla="*/ 31432 h 54193"/>
                      <a:gd name="connsiteX3" fmla="*/ 92129 w 227611"/>
                      <a:gd name="connsiteY3" fmla="*/ 62864 h 54193"/>
                      <a:gd name="connsiteX4" fmla="*/ 237367 w 227611"/>
                      <a:gd name="connsiteY4" fmla="*/ 31432 h 5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11" h="54193">
                        <a:moveTo>
                          <a:pt x="237367" y="31432"/>
                        </a:moveTo>
                        <a:cubicBezTo>
                          <a:pt x="237367" y="14090"/>
                          <a:pt x="172335" y="0"/>
                          <a:pt x="92129" y="0"/>
                        </a:cubicBezTo>
                        <a:cubicBezTo>
                          <a:pt x="11923" y="0"/>
                          <a:pt x="0" y="14090"/>
                          <a:pt x="0" y="31432"/>
                        </a:cubicBezTo>
                        <a:cubicBezTo>
                          <a:pt x="0" y="48774"/>
                          <a:pt x="10839" y="62864"/>
                          <a:pt x="92129" y="62864"/>
                        </a:cubicBezTo>
                        <a:cubicBezTo>
                          <a:pt x="172335" y="62864"/>
                          <a:pt x="237367" y="48774"/>
                          <a:pt x="237367" y="31432"/>
                        </a:cubicBezTo>
                        <a:close/>
                      </a:path>
                    </a:pathLst>
                  </a:custGeom>
                  <a:solidFill>
                    <a:srgbClr val="8D5F3D"/>
                  </a:solidFill>
                  <a:ln w="10822" cap="flat">
                    <a:noFill/>
                    <a:prstDash val="solid"/>
                    <a:miter/>
                  </a:ln>
                </p:spPr>
                <p:txBody>
                  <a:bodyPr rtlCol="0" anchor="ctr"/>
                  <a:lstStyle/>
                  <a:p>
                    <a:endParaRPr lang="en-ID" dirty="0"/>
                  </a:p>
                </p:txBody>
              </p:sp>
              <p:sp>
                <p:nvSpPr>
                  <p:cNvPr id="371" name="Freeform: Shape 370">
                    <a:extLst>
                      <a:ext uri="{FF2B5EF4-FFF2-40B4-BE49-F238E27FC236}">
                        <a16:creationId xmlns:a16="http://schemas.microsoft.com/office/drawing/2014/main" id="{AC66B69B-A768-4D04-B893-EF6C67F86C58}"/>
                      </a:ext>
                    </a:extLst>
                  </p:cNvPr>
                  <p:cNvSpPr/>
                  <p:nvPr/>
                </p:nvSpPr>
                <p:spPr>
                  <a:xfrm>
                    <a:off x="7836567" y="5513986"/>
                    <a:ext cx="140903" cy="32516"/>
                  </a:xfrm>
                  <a:custGeom>
                    <a:avLst/>
                    <a:gdLst>
                      <a:gd name="connsiteX0" fmla="*/ 144260 w 140902"/>
                      <a:gd name="connsiteY0" fmla="*/ 13944 h 32515"/>
                      <a:gd name="connsiteX1" fmla="*/ 54299 w 140902"/>
                      <a:gd name="connsiteY1" fmla="*/ 937 h 32515"/>
                      <a:gd name="connsiteX2" fmla="*/ 106 w 140902"/>
                      <a:gd name="connsiteY2" fmla="*/ 23698 h 32515"/>
                      <a:gd name="connsiteX3" fmla="*/ 57551 w 140902"/>
                      <a:gd name="connsiteY3" fmla="*/ 38872 h 32515"/>
                      <a:gd name="connsiteX4" fmla="*/ 144260 w 140902"/>
                      <a:gd name="connsiteY4" fmla="*/ 13944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32515">
                        <a:moveTo>
                          <a:pt x="144260" y="13944"/>
                        </a:moveTo>
                        <a:cubicBezTo>
                          <a:pt x="143176" y="3105"/>
                          <a:pt x="103073" y="-2314"/>
                          <a:pt x="54299" y="937"/>
                        </a:cubicBezTo>
                        <a:cubicBezTo>
                          <a:pt x="5525" y="4189"/>
                          <a:pt x="-978" y="12860"/>
                          <a:pt x="106" y="23698"/>
                        </a:cubicBezTo>
                        <a:cubicBezTo>
                          <a:pt x="1190" y="34537"/>
                          <a:pt x="8777" y="42124"/>
                          <a:pt x="57551" y="38872"/>
                        </a:cubicBezTo>
                        <a:cubicBezTo>
                          <a:pt x="105241" y="35621"/>
                          <a:pt x="144260" y="24782"/>
                          <a:pt x="144260" y="13944"/>
                        </a:cubicBezTo>
                        <a:close/>
                      </a:path>
                    </a:pathLst>
                  </a:custGeom>
                  <a:solidFill>
                    <a:srgbClr val="CC7C3D"/>
                  </a:solidFill>
                  <a:ln w="10822" cap="flat">
                    <a:noFill/>
                    <a:prstDash val="solid"/>
                    <a:miter/>
                  </a:ln>
                </p:spPr>
                <p:txBody>
                  <a:bodyPr rtlCol="0" anchor="ctr"/>
                  <a:lstStyle/>
                  <a:p>
                    <a:endParaRPr lang="en-ID" dirty="0"/>
                  </a:p>
                </p:txBody>
              </p:sp>
              <p:sp>
                <p:nvSpPr>
                  <p:cNvPr id="372" name="Freeform: Shape 371">
                    <a:extLst>
                      <a:ext uri="{FF2B5EF4-FFF2-40B4-BE49-F238E27FC236}">
                        <a16:creationId xmlns:a16="http://schemas.microsoft.com/office/drawing/2014/main" id="{5D5C5F8C-191F-4C1F-945B-8502C6C2EDE3}"/>
                      </a:ext>
                    </a:extLst>
                  </p:cNvPr>
                  <p:cNvSpPr/>
                  <p:nvPr/>
                </p:nvSpPr>
                <p:spPr>
                  <a:xfrm>
                    <a:off x="8702682" y="5514923"/>
                    <a:ext cx="227612" cy="54193"/>
                  </a:xfrm>
                  <a:custGeom>
                    <a:avLst/>
                    <a:gdLst>
                      <a:gd name="connsiteX0" fmla="*/ 0 w 227611"/>
                      <a:gd name="connsiteY0" fmla="*/ 31432 h 54193"/>
                      <a:gd name="connsiteX1" fmla="*/ 146322 w 227611"/>
                      <a:gd name="connsiteY1" fmla="*/ 62864 h 54193"/>
                      <a:gd name="connsiteX2" fmla="*/ 238450 w 227611"/>
                      <a:gd name="connsiteY2" fmla="*/ 31432 h 54193"/>
                      <a:gd name="connsiteX3" fmla="*/ 146322 w 227611"/>
                      <a:gd name="connsiteY3" fmla="*/ 0 h 54193"/>
                      <a:gd name="connsiteX4" fmla="*/ 0 w 227611"/>
                      <a:gd name="connsiteY4" fmla="*/ 31432 h 5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11" h="54193">
                        <a:moveTo>
                          <a:pt x="0" y="31432"/>
                        </a:moveTo>
                        <a:cubicBezTo>
                          <a:pt x="0" y="48774"/>
                          <a:pt x="65032" y="62864"/>
                          <a:pt x="146322" y="62864"/>
                        </a:cubicBezTo>
                        <a:cubicBezTo>
                          <a:pt x="226528" y="62864"/>
                          <a:pt x="238450" y="48774"/>
                          <a:pt x="238450" y="31432"/>
                        </a:cubicBezTo>
                        <a:cubicBezTo>
                          <a:pt x="238450" y="14090"/>
                          <a:pt x="227612" y="0"/>
                          <a:pt x="146322" y="0"/>
                        </a:cubicBezTo>
                        <a:cubicBezTo>
                          <a:pt x="65032" y="0"/>
                          <a:pt x="0" y="14090"/>
                          <a:pt x="0" y="31432"/>
                        </a:cubicBezTo>
                        <a:close/>
                      </a:path>
                    </a:pathLst>
                  </a:custGeom>
                  <a:solidFill>
                    <a:srgbClr val="8D5F3D"/>
                  </a:solidFill>
                  <a:ln w="10822" cap="flat">
                    <a:noFill/>
                    <a:prstDash val="solid"/>
                    <a:miter/>
                  </a:ln>
                </p:spPr>
                <p:txBody>
                  <a:bodyPr rtlCol="0" anchor="ctr"/>
                  <a:lstStyle/>
                  <a:p>
                    <a:endParaRPr lang="en-ID" dirty="0"/>
                  </a:p>
                </p:txBody>
              </p:sp>
              <p:sp>
                <p:nvSpPr>
                  <p:cNvPr id="373" name="Freeform: Shape 372">
                    <a:extLst>
                      <a:ext uri="{FF2B5EF4-FFF2-40B4-BE49-F238E27FC236}">
                        <a16:creationId xmlns:a16="http://schemas.microsoft.com/office/drawing/2014/main" id="{989A650D-6BC7-478D-A9B5-71F9E22ADAC4}"/>
                      </a:ext>
                    </a:extLst>
                  </p:cNvPr>
                  <p:cNvSpPr/>
                  <p:nvPr/>
                </p:nvSpPr>
                <p:spPr>
                  <a:xfrm>
                    <a:off x="8783971" y="5514831"/>
                    <a:ext cx="130064" cy="32516"/>
                  </a:xfrm>
                  <a:custGeom>
                    <a:avLst/>
                    <a:gdLst>
                      <a:gd name="connsiteX0" fmla="*/ 0 w 130063"/>
                      <a:gd name="connsiteY0" fmla="*/ 17434 h 32515"/>
                      <a:gd name="connsiteX1" fmla="*/ 83458 w 130063"/>
                      <a:gd name="connsiteY1" fmla="*/ 34776 h 32515"/>
                      <a:gd name="connsiteX2" fmla="*/ 135483 w 130063"/>
                      <a:gd name="connsiteY2" fmla="*/ 17434 h 32515"/>
                      <a:gd name="connsiteX3" fmla="*/ 83458 w 130063"/>
                      <a:gd name="connsiteY3" fmla="*/ 92 h 32515"/>
                      <a:gd name="connsiteX4" fmla="*/ 0 w 130063"/>
                      <a:gd name="connsiteY4" fmla="*/ 17434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32515">
                        <a:moveTo>
                          <a:pt x="0" y="17434"/>
                        </a:moveTo>
                        <a:cubicBezTo>
                          <a:pt x="0" y="27188"/>
                          <a:pt x="36851" y="34776"/>
                          <a:pt x="83458" y="34776"/>
                        </a:cubicBezTo>
                        <a:cubicBezTo>
                          <a:pt x="128980" y="34776"/>
                          <a:pt x="135483" y="27188"/>
                          <a:pt x="135483" y="17434"/>
                        </a:cubicBezTo>
                        <a:cubicBezTo>
                          <a:pt x="135483" y="7679"/>
                          <a:pt x="128980" y="92"/>
                          <a:pt x="83458" y="92"/>
                        </a:cubicBezTo>
                        <a:cubicBezTo>
                          <a:pt x="36851" y="-992"/>
                          <a:pt x="0" y="7679"/>
                          <a:pt x="0" y="17434"/>
                        </a:cubicBezTo>
                        <a:close/>
                      </a:path>
                    </a:pathLst>
                  </a:custGeom>
                  <a:solidFill>
                    <a:srgbClr val="CC7C3D"/>
                  </a:solidFill>
                  <a:ln w="10822" cap="flat">
                    <a:noFill/>
                    <a:prstDash val="solid"/>
                    <a:miter/>
                  </a:ln>
                </p:spPr>
                <p:txBody>
                  <a:bodyPr rtlCol="0" anchor="ctr"/>
                  <a:lstStyle/>
                  <a:p>
                    <a:endParaRPr lang="en-ID" dirty="0"/>
                  </a:p>
                </p:txBody>
              </p:sp>
              <p:sp>
                <p:nvSpPr>
                  <p:cNvPr id="378" name="Freeform: Shape 377">
                    <a:extLst>
                      <a:ext uri="{FF2B5EF4-FFF2-40B4-BE49-F238E27FC236}">
                        <a16:creationId xmlns:a16="http://schemas.microsoft.com/office/drawing/2014/main" id="{EAE6019A-90A3-44EB-B7D6-4BD45C6CEA7B}"/>
                      </a:ext>
                    </a:extLst>
                  </p:cNvPr>
                  <p:cNvSpPr/>
                  <p:nvPr/>
                </p:nvSpPr>
                <p:spPr>
                  <a:xfrm>
                    <a:off x="8051278" y="5681838"/>
                    <a:ext cx="650319" cy="195096"/>
                  </a:xfrm>
                  <a:custGeom>
                    <a:avLst/>
                    <a:gdLst>
                      <a:gd name="connsiteX0" fmla="*/ 370682 w 650319"/>
                      <a:gd name="connsiteY0" fmla="*/ 52026 h 195095"/>
                      <a:gd name="connsiteX1" fmla="*/ 0 w 650319"/>
                      <a:gd name="connsiteY1" fmla="*/ 0 h 195095"/>
                      <a:gd name="connsiteX2" fmla="*/ 0 w 650319"/>
                      <a:gd name="connsiteY2" fmla="*/ 13006 h 195095"/>
                      <a:gd name="connsiteX3" fmla="*/ 327327 w 650319"/>
                      <a:gd name="connsiteY3" fmla="*/ 200515 h 195095"/>
                      <a:gd name="connsiteX4" fmla="*/ 653571 w 650319"/>
                      <a:gd name="connsiteY4" fmla="*/ 22761 h 195095"/>
                      <a:gd name="connsiteX5" fmla="*/ 370682 w 650319"/>
                      <a:gd name="connsiteY5" fmla="*/ 52026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319" h="195095">
                        <a:moveTo>
                          <a:pt x="370682" y="52026"/>
                        </a:moveTo>
                        <a:cubicBezTo>
                          <a:pt x="229779" y="52026"/>
                          <a:pt x="100799" y="32516"/>
                          <a:pt x="0" y="0"/>
                        </a:cubicBezTo>
                        <a:cubicBezTo>
                          <a:pt x="0" y="4335"/>
                          <a:pt x="0" y="9755"/>
                          <a:pt x="0" y="13006"/>
                        </a:cubicBezTo>
                        <a:cubicBezTo>
                          <a:pt x="0" y="117058"/>
                          <a:pt x="146322" y="200515"/>
                          <a:pt x="327327" y="200515"/>
                        </a:cubicBezTo>
                        <a:cubicBezTo>
                          <a:pt x="501830" y="200515"/>
                          <a:pt x="643816" y="121393"/>
                          <a:pt x="653571" y="22761"/>
                        </a:cubicBezTo>
                        <a:cubicBezTo>
                          <a:pt x="569029" y="42271"/>
                          <a:pt x="472565" y="52026"/>
                          <a:pt x="370682" y="52026"/>
                        </a:cubicBezTo>
                        <a:close/>
                      </a:path>
                    </a:pathLst>
                  </a:custGeom>
                  <a:solidFill>
                    <a:srgbClr val="E7B067"/>
                  </a:solidFill>
                  <a:ln w="10822" cap="flat">
                    <a:noFill/>
                    <a:prstDash val="solid"/>
                    <a:miter/>
                  </a:ln>
                </p:spPr>
                <p:txBody>
                  <a:bodyPr rtlCol="0" anchor="ctr"/>
                  <a:lstStyle/>
                  <a:p>
                    <a:endParaRPr lang="en-ID" dirty="0"/>
                  </a:p>
                </p:txBody>
              </p:sp>
              <p:sp>
                <p:nvSpPr>
                  <p:cNvPr id="379" name="Freeform: Shape 378">
                    <a:extLst>
                      <a:ext uri="{FF2B5EF4-FFF2-40B4-BE49-F238E27FC236}">
                        <a16:creationId xmlns:a16="http://schemas.microsoft.com/office/drawing/2014/main" id="{2D8E1B50-664B-4211-874D-526325A2094C}"/>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380" name="Freeform: Shape 379">
                    <a:extLst>
                      <a:ext uri="{FF2B5EF4-FFF2-40B4-BE49-F238E27FC236}">
                        <a16:creationId xmlns:a16="http://schemas.microsoft.com/office/drawing/2014/main" id="{8D199DCD-FB5A-4A28-BD12-74B34D337F24}"/>
                      </a:ext>
                    </a:extLst>
                  </p:cNvPr>
                  <p:cNvSpPr/>
                  <p:nvPr/>
                </p:nvSpPr>
                <p:spPr>
                  <a:xfrm>
                    <a:off x="7538610" y="5284059"/>
                    <a:ext cx="65032" cy="65032"/>
                  </a:xfrm>
                  <a:custGeom>
                    <a:avLst/>
                    <a:gdLst>
                      <a:gd name="connsiteX0" fmla="*/ 0 w 65031"/>
                      <a:gd name="connsiteY0" fmla="*/ 0 h 65031"/>
                      <a:gd name="connsiteX1" fmla="*/ 73703 w 65031"/>
                      <a:gd name="connsiteY1" fmla="*/ 0 h 65031"/>
                      <a:gd name="connsiteX2" fmla="*/ 73703 w 65031"/>
                      <a:gd name="connsiteY2" fmla="*/ 66116 h 65031"/>
                      <a:gd name="connsiteX3" fmla="*/ 0 w 65031"/>
                      <a:gd name="connsiteY3" fmla="*/ 66116 h 65031"/>
                    </a:gdLst>
                    <a:ahLst/>
                    <a:cxnLst>
                      <a:cxn ang="0">
                        <a:pos x="connsiteX0" y="connsiteY0"/>
                      </a:cxn>
                      <a:cxn ang="0">
                        <a:pos x="connsiteX1" y="connsiteY1"/>
                      </a:cxn>
                      <a:cxn ang="0">
                        <a:pos x="connsiteX2" y="connsiteY2"/>
                      </a:cxn>
                      <a:cxn ang="0">
                        <a:pos x="connsiteX3" y="connsiteY3"/>
                      </a:cxn>
                    </a:cxnLst>
                    <a:rect l="l" t="t" r="r" b="b"/>
                    <a:pathLst>
                      <a:path w="65031" h="65031">
                        <a:moveTo>
                          <a:pt x="0" y="0"/>
                        </a:moveTo>
                        <a:lnTo>
                          <a:pt x="73703" y="0"/>
                        </a:lnTo>
                        <a:lnTo>
                          <a:pt x="73703" y="66116"/>
                        </a:lnTo>
                        <a:lnTo>
                          <a:pt x="0" y="66116"/>
                        </a:lnTo>
                        <a:close/>
                      </a:path>
                    </a:pathLst>
                  </a:custGeom>
                  <a:solidFill>
                    <a:srgbClr val="B29279"/>
                  </a:solidFill>
                  <a:ln w="10822" cap="flat">
                    <a:noFill/>
                    <a:prstDash val="solid"/>
                    <a:miter/>
                  </a:ln>
                </p:spPr>
                <p:txBody>
                  <a:bodyPr rtlCol="0" anchor="ctr"/>
                  <a:lstStyle/>
                  <a:p>
                    <a:endParaRPr lang="en-ID" dirty="0"/>
                  </a:p>
                </p:txBody>
              </p:sp>
              <p:sp>
                <p:nvSpPr>
                  <p:cNvPr id="381" name="Freeform: Shape 380">
                    <a:extLst>
                      <a:ext uri="{FF2B5EF4-FFF2-40B4-BE49-F238E27FC236}">
                        <a16:creationId xmlns:a16="http://schemas.microsoft.com/office/drawing/2014/main" id="{9038FA73-F18F-41D5-AA11-260A98CDA4B8}"/>
                      </a:ext>
                    </a:extLst>
                  </p:cNvPr>
                  <p:cNvSpPr/>
                  <p:nvPr/>
                </p:nvSpPr>
                <p:spPr>
                  <a:xfrm>
                    <a:off x="7557036" y="5293814"/>
                    <a:ext cx="32516" cy="32516"/>
                  </a:xfrm>
                  <a:custGeom>
                    <a:avLst/>
                    <a:gdLst>
                      <a:gd name="connsiteX0" fmla="*/ 0 w 32515"/>
                      <a:gd name="connsiteY0" fmla="*/ 20593 h 32515"/>
                      <a:gd name="connsiteX1" fmla="*/ 20593 w 32515"/>
                      <a:gd name="connsiteY1" fmla="*/ 41187 h 32515"/>
                      <a:gd name="connsiteX2" fmla="*/ 41187 w 32515"/>
                      <a:gd name="connsiteY2" fmla="*/ 20593 h 32515"/>
                      <a:gd name="connsiteX3" fmla="*/ 20593 w 32515"/>
                      <a:gd name="connsiteY3" fmla="*/ 0 h 32515"/>
                      <a:gd name="connsiteX4" fmla="*/ 0 w 32515"/>
                      <a:gd name="connsiteY4" fmla="*/ 20593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5" h="32515">
                        <a:moveTo>
                          <a:pt x="0" y="20593"/>
                        </a:moveTo>
                        <a:cubicBezTo>
                          <a:pt x="0" y="32516"/>
                          <a:pt x="9755" y="41187"/>
                          <a:pt x="20593" y="41187"/>
                        </a:cubicBezTo>
                        <a:cubicBezTo>
                          <a:pt x="32516" y="41187"/>
                          <a:pt x="41187" y="31432"/>
                          <a:pt x="41187" y="20593"/>
                        </a:cubicBezTo>
                        <a:cubicBezTo>
                          <a:pt x="41187" y="8671"/>
                          <a:pt x="31432" y="0"/>
                          <a:pt x="20593" y="0"/>
                        </a:cubicBezTo>
                        <a:cubicBezTo>
                          <a:pt x="8671" y="0"/>
                          <a:pt x="0" y="9755"/>
                          <a:pt x="0" y="20593"/>
                        </a:cubicBezTo>
                        <a:close/>
                      </a:path>
                    </a:pathLst>
                  </a:custGeom>
                  <a:solidFill>
                    <a:srgbClr val="846E62"/>
                  </a:solidFill>
                  <a:ln w="10822" cap="flat">
                    <a:noFill/>
                    <a:prstDash val="solid"/>
                    <a:miter/>
                  </a:ln>
                </p:spPr>
                <p:txBody>
                  <a:bodyPr rtlCol="0" anchor="ctr"/>
                  <a:lstStyle/>
                  <a:p>
                    <a:endParaRPr lang="en-ID" dirty="0"/>
                  </a:p>
                </p:txBody>
              </p:sp>
              <p:sp>
                <p:nvSpPr>
                  <p:cNvPr id="382" name="Freeform: Shape 381">
                    <a:extLst>
                      <a:ext uri="{FF2B5EF4-FFF2-40B4-BE49-F238E27FC236}">
                        <a16:creationId xmlns:a16="http://schemas.microsoft.com/office/drawing/2014/main" id="{74CA1183-2127-42A1-BA10-4D5EE8150DB1}"/>
                      </a:ext>
                    </a:extLst>
                  </p:cNvPr>
                  <p:cNvSpPr/>
                  <p:nvPr/>
                </p:nvSpPr>
                <p:spPr>
                  <a:xfrm>
                    <a:off x="9266292" y="5284059"/>
                    <a:ext cx="65032" cy="65032"/>
                  </a:xfrm>
                  <a:custGeom>
                    <a:avLst/>
                    <a:gdLst>
                      <a:gd name="connsiteX0" fmla="*/ 0 w 65031"/>
                      <a:gd name="connsiteY0" fmla="*/ 0 h 65031"/>
                      <a:gd name="connsiteX1" fmla="*/ 73703 w 65031"/>
                      <a:gd name="connsiteY1" fmla="*/ 0 h 65031"/>
                      <a:gd name="connsiteX2" fmla="*/ 73703 w 65031"/>
                      <a:gd name="connsiteY2" fmla="*/ 66116 h 65031"/>
                      <a:gd name="connsiteX3" fmla="*/ 0 w 65031"/>
                      <a:gd name="connsiteY3" fmla="*/ 66116 h 65031"/>
                    </a:gdLst>
                    <a:ahLst/>
                    <a:cxnLst>
                      <a:cxn ang="0">
                        <a:pos x="connsiteX0" y="connsiteY0"/>
                      </a:cxn>
                      <a:cxn ang="0">
                        <a:pos x="connsiteX1" y="connsiteY1"/>
                      </a:cxn>
                      <a:cxn ang="0">
                        <a:pos x="connsiteX2" y="connsiteY2"/>
                      </a:cxn>
                      <a:cxn ang="0">
                        <a:pos x="connsiteX3" y="connsiteY3"/>
                      </a:cxn>
                    </a:cxnLst>
                    <a:rect l="l" t="t" r="r" b="b"/>
                    <a:pathLst>
                      <a:path w="65031" h="65031">
                        <a:moveTo>
                          <a:pt x="0" y="0"/>
                        </a:moveTo>
                        <a:lnTo>
                          <a:pt x="73703" y="0"/>
                        </a:lnTo>
                        <a:lnTo>
                          <a:pt x="73703" y="66116"/>
                        </a:lnTo>
                        <a:lnTo>
                          <a:pt x="0" y="66116"/>
                        </a:lnTo>
                        <a:close/>
                      </a:path>
                    </a:pathLst>
                  </a:custGeom>
                  <a:solidFill>
                    <a:srgbClr val="B29279"/>
                  </a:solidFill>
                  <a:ln w="10822" cap="flat">
                    <a:noFill/>
                    <a:prstDash val="solid"/>
                    <a:miter/>
                  </a:ln>
                </p:spPr>
                <p:txBody>
                  <a:bodyPr rtlCol="0" anchor="ctr"/>
                  <a:lstStyle/>
                  <a:p>
                    <a:endParaRPr lang="en-ID" dirty="0"/>
                  </a:p>
                </p:txBody>
              </p:sp>
              <p:sp>
                <p:nvSpPr>
                  <p:cNvPr id="383" name="Freeform: Shape 382">
                    <a:extLst>
                      <a:ext uri="{FF2B5EF4-FFF2-40B4-BE49-F238E27FC236}">
                        <a16:creationId xmlns:a16="http://schemas.microsoft.com/office/drawing/2014/main" id="{839D254E-E1FB-4F99-8308-6C504DA76C57}"/>
                      </a:ext>
                    </a:extLst>
                  </p:cNvPr>
                  <p:cNvSpPr/>
                  <p:nvPr/>
                </p:nvSpPr>
                <p:spPr>
                  <a:xfrm>
                    <a:off x="9284717" y="5293814"/>
                    <a:ext cx="32516" cy="32516"/>
                  </a:xfrm>
                  <a:custGeom>
                    <a:avLst/>
                    <a:gdLst>
                      <a:gd name="connsiteX0" fmla="*/ 0 w 32515"/>
                      <a:gd name="connsiteY0" fmla="*/ 20593 h 32515"/>
                      <a:gd name="connsiteX1" fmla="*/ 20593 w 32515"/>
                      <a:gd name="connsiteY1" fmla="*/ 41187 h 32515"/>
                      <a:gd name="connsiteX2" fmla="*/ 41187 w 32515"/>
                      <a:gd name="connsiteY2" fmla="*/ 20593 h 32515"/>
                      <a:gd name="connsiteX3" fmla="*/ 20593 w 32515"/>
                      <a:gd name="connsiteY3" fmla="*/ 0 h 32515"/>
                      <a:gd name="connsiteX4" fmla="*/ 0 w 32515"/>
                      <a:gd name="connsiteY4" fmla="*/ 20593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5" h="32515">
                        <a:moveTo>
                          <a:pt x="0" y="20593"/>
                        </a:moveTo>
                        <a:cubicBezTo>
                          <a:pt x="0" y="32516"/>
                          <a:pt x="9755" y="41187"/>
                          <a:pt x="20593" y="41187"/>
                        </a:cubicBezTo>
                        <a:cubicBezTo>
                          <a:pt x="32516" y="41187"/>
                          <a:pt x="41187" y="31432"/>
                          <a:pt x="41187" y="20593"/>
                        </a:cubicBezTo>
                        <a:cubicBezTo>
                          <a:pt x="41187" y="8671"/>
                          <a:pt x="31432" y="0"/>
                          <a:pt x="20593" y="0"/>
                        </a:cubicBezTo>
                        <a:cubicBezTo>
                          <a:pt x="9755" y="0"/>
                          <a:pt x="0" y="9755"/>
                          <a:pt x="0" y="20593"/>
                        </a:cubicBezTo>
                        <a:close/>
                      </a:path>
                    </a:pathLst>
                  </a:custGeom>
                  <a:solidFill>
                    <a:srgbClr val="846E62"/>
                  </a:solidFill>
                  <a:ln w="10822" cap="flat">
                    <a:noFill/>
                    <a:prstDash val="solid"/>
                    <a:miter/>
                  </a:ln>
                </p:spPr>
                <p:txBody>
                  <a:bodyPr rtlCol="0" anchor="ctr"/>
                  <a:lstStyle/>
                  <a:p>
                    <a:endParaRPr lang="en-ID" dirty="0"/>
                  </a:p>
                </p:txBody>
              </p:sp>
              <p:sp>
                <p:nvSpPr>
                  <p:cNvPr id="384" name="Freeform: Shape 383">
                    <a:extLst>
                      <a:ext uri="{FF2B5EF4-FFF2-40B4-BE49-F238E27FC236}">
                        <a16:creationId xmlns:a16="http://schemas.microsoft.com/office/drawing/2014/main" id="{889D7949-0771-4250-A4B0-42301AA6D3DD}"/>
                      </a:ext>
                    </a:extLst>
                  </p:cNvPr>
                  <p:cNvSpPr/>
                  <p:nvPr/>
                </p:nvSpPr>
                <p:spPr>
                  <a:xfrm>
                    <a:off x="8365314" y="5859148"/>
                    <a:ext cx="119225" cy="21677"/>
                  </a:xfrm>
                  <a:custGeom>
                    <a:avLst/>
                    <a:gdLst>
                      <a:gd name="connsiteX0" fmla="*/ 123846 w 119225"/>
                      <a:gd name="connsiteY0" fmla="*/ 5863 h 21677"/>
                      <a:gd name="connsiteX1" fmla="*/ 68569 w 119225"/>
                      <a:gd name="connsiteY1" fmla="*/ 1528 h 21677"/>
                      <a:gd name="connsiteX2" fmla="*/ 285 w 119225"/>
                      <a:gd name="connsiteY2" fmla="*/ 16702 h 21677"/>
                      <a:gd name="connsiteX3" fmla="*/ 55562 w 119225"/>
                      <a:gd name="connsiteY3" fmla="*/ 21037 h 21677"/>
                      <a:gd name="connsiteX4" fmla="*/ 123846 w 119225"/>
                      <a:gd name="connsiteY4" fmla="*/ 5863 h 2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21677">
                        <a:moveTo>
                          <a:pt x="123846" y="5863"/>
                        </a:moveTo>
                        <a:cubicBezTo>
                          <a:pt x="127097" y="444"/>
                          <a:pt x="102169" y="-1724"/>
                          <a:pt x="68569" y="1528"/>
                        </a:cubicBezTo>
                        <a:cubicBezTo>
                          <a:pt x="33885" y="4779"/>
                          <a:pt x="3537" y="11283"/>
                          <a:pt x="285" y="16702"/>
                        </a:cubicBezTo>
                        <a:cubicBezTo>
                          <a:pt x="-2966" y="22121"/>
                          <a:pt x="21963" y="23205"/>
                          <a:pt x="55562" y="21037"/>
                        </a:cubicBezTo>
                        <a:cubicBezTo>
                          <a:pt x="89162" y="17786"/>
                          <a:pt x="120594" y="11283"/>
                          <a:pt x="123846" y="5863"/>
                        </a:cubicBezTo>
                        <a:close/>
                      </a:path>
                    </a:pathLst>
                  </a:custGeom>
                  <a:solidFill>
                    <a:srgbClr val="DDAE8E"/>
                  </a:solidFill>
                  <a:ln w="10822" cap="flat">
                    <a:noFill/>
                    <a:prstDash val="solid"/>
                    <a:miter/>
                  </a:ln>
                </p:spPr>
                <p:txBody>
                  <a:bodyPr rtlCol="0" anchor="ctr"/>
                  <a:lstStyle/>
                  <a:p>
                    <a:endParaRPr lang="en-ID" dirty="0"/>
                  </a:p>
                </p:txBody>
              </p:sp>
              <p:sp>
                <p:nvSpPr>
                  <p:cNvPr id="385" name="Freeform: Shape 384">
                    <a:extLst>
                      <a:ext uri="{FF2B5EF4-FFF2-40B4-BE49-F238E27FC236}">
                        <a16:creationId xmlns:a16="http://schemas.microsoft.com/office/drawing/2014/main" id="{F9A2F8B2-501D-4019-81F9-17D70A84D688}"/>
                      </a:ext>
                    </a:extLst>
                  </p:cNvPr>
                  <p:cNvSpPr/>
                  <p:nvPr/>
                </p:nvSpPr>
                <p:spPr>
                  <a:xfrm>
                    <a:off x="8511921" y="5837433"/>
                    <a:ext cx="32516" cy="10839"/>
                  </a:xfrm>
                  <a:custGeom>
                    <a:avLst/>
                    <a:gdLst>
                      <a:gd name="connsiteX0" fmla="*/ 42271 w 32515"/>
                      <a:gd name="connsiteY0" fmla="*/ 4817 h 10838"/>
                      <a:gd name="connsiteX1" fmla="*/ 21677 w 32515"/>
                      <a:gd name="connsiteY1" fmla="*/ 1566 h 10838"/>
                      <a:gd name="connsiteX2" fmla="*/ 0 w 32515"/>
                      <a:gd name="connsiteY2" fmla="*/ 15656 h 10838"/>
                      <a:gd name="connsiteX3" fmla="*/ 20593 w 32515"/>
                      <a:gd name="connsiteY3" fmla="*/ 18907 h 10838"/>
                      <a:gd name="connsiteX4" fmla="*/ 42271 w 32515"/>
                      <a:gd name="connsiteY4" fmla="*/ 4817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5" h="10838">
                        <a:moveTo>
                          <a:pt x="42271" y="4817"/>
                        </a:moveTo>
                        <a:cubicBezTo>
                          <a:pt x="42271" y="482"/>
                          <a:pt x="33600" y="-1686"/>
                          <a:pt x="21677" y="1566"/>
                        </a:cubicBezTo>
                        <a:cubicBezTo>
                          <a:pt x="9755" y="4817"/>
                          <a:pt x="0" y="10237"/>
                          <a:pt x="0" y="15656"/>
                        </a:cubicBezTo>
                        <a:cubicBezTo>
                          <a:pt x="0" y="19991"/>
                          <a:pt x="8671" y="22159"/>
                          <a:pt x="20593" y="18907"/>
                        </a:cubicBezTo>
                        <a:cubicBezTo>
                          <a:pt x="32516" y="15656"/>
                          <a:pt x="42271" y="9153"/>
                          <a:pt x="42271" y="4817"/>
                        </a:cubicBezTo>
                        <a:close/>
                      </a:path>
                    </a:pathLst>
                  </a:custGeom>
                  <a:solidFill>
                    <a:srgbClr val="DDAE8E"/>
                  </a:solidFill>
                  <a:ln w="10822" cap="flat">
                    <a:noFill/>
                    <a:prstDash val="solid"/>
                    <a:miter/>
                  </a:ln>
                </p:spPr>
                <p:txBody>
                  <a:bodyPr rtlCol="0" anchor="ctr"/>
                  <a:lstStyle/>
                  <a:p>
                    <a:endParaRPr lang="en-ID" dirty="0"/>
                  </a:p>
                </p:txBody>
              </p:sp>
              <p:sp>
                <p:nvSpPr>
                  <p:cNvPr id="386" name="Freeform: Shape 385">
                    <a:extLst>
                      <a:ext uri="{FF2B5EF4-FFF2-40B4-BE49-F238E27FC236}">
                        <a16:creationId xmlns:a16="http://schemas.microsoft.com/office/drawing/2014/main" id="{3E20E9E7-A5CF-428E-A790-73A8083B887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387" name="Freeform: Shape 386">
                    <a:extLst>
                      <a:ext uri="{FF2B5EF4-FFF2-40B4-BE49-F238E27FC236}">
                        <a16:creationId xmlns:a16="http://schemas.microsoft.com/office/drawing/2014/main" id="{8DC9CF9D-CD3D-4BB0-BC24-454385A56EAD}"/>
                      </a:ext>
                    </a:extLst>
                  </p:cNvPr>
                  <p:cNvSpPr/>
                  <p:nvPr/>
                </p:nvSpPr>
                <p:spPr>
                  <a:xfrm>
                    <a:off x="8559292" y="5509503"/>
                    <a:ext cx="195096" cy="32516"/>
                  </a:xfrm>
                  <a:custGeom>
                    <a:avLst/>
                    <a:gdLst>
                      <a:gd name="connsiteX0" fmla="*/ 189996 w 195095"/>
                      <a:gd name="connsiteY0" fmla="*/ 17342 h 32515"/>
                      <a:gd name="connsiteX1" fmla="*/ 156396 w 195095"/>
                      <a:gd name="connsiteY1" fmla="*/ 0 h 32515"/>
                      <a:gd name="connsiteX2" fmla="*/ 4655 w 195095"/>
                      <a:gd name="connsiteY2" fmla="*/ 17342 h 32515"/>
                      <a:gd name="connsiteX3" fmla="*/ 89196 w 195095"/>
                      <a:gd name="connsiteY3" fmla="*/ 34684 h 32515"/>
                      <a:gd name="connsiteX4" fmla="*/ 189996 w 195095"/>
                      <a:gd name="connsiteY4" fmla="*/ 17342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5" h="32515">
                        <a:moveTo>
                          <a:pt x="189996" y="17342"/>
                        </a:moveTo>
                        <a:cubicBezTo>
                          <a:pt x="208421" y="7587"/>
                          <a:pt x="222511" y="0"/>
                          <a:pt x="156396" y="0"/>
                        </a:cubicBezTo>
                        <a:cubicBezTo>
                          <a:pt x="91364" y="0"/>
                          <a:pt x="23080" y="7587"/>
                          <a:pt x="4655" y="17342"/>
                        </a:cubicBezTo>
                        <a:cubicBezTo>
                          <a:pt x="-13771" y="27097"/>
                          <a:pt x="24164" y="34684"/>
                          <a:pt x="89196" y="34684"/>
                        </a:cubicBezTo>
                        <a:cubicBezTo>
                          <a:pt x="154228" y="35768"/>
                          <a:pt x="171570" y="28181"/>
                          <a:pt x="189996" y="17342"/>
                        </a:cubicBezTo>
                        <a:close/>
                      </a:path>
                    </a:pathLst>
                  </a:custGeom>
                  <a:solidFill>
                    <a:srgbClr val="CC7C3D"/>
                  </a:solidFill>
                  <a:ln w="10822" cap="flat">
                    <a:noFill/>
                    <a:prstDash val="solid"/>
                    <a:miter/>
                  </a:ln>
                </p:spPr>
                <p:txBody>
                  <a:bodyPr rtlCol="0" anchor="ctr"/>
                  <a:lstStyle/>
                  <a:p>
                    <a:endParaRPr lang="en-ID" dirty="0"/>
                  </a:p>
                </p:txBody>
              </p:sp>
              <p:sp>
                <p:nvSpPr>
                  <p:cNvPr id="394" name="Freeform: Shape 393">
                    <a:extLst>
                      <a:ext uri="{FF2B5EF4-FFF2-40B4-BE49-F238E27FC236}">
                        <a16:creationId xmlns:a16="http://schemas.microsoft.com/office/drawing/2014/main" id="{F6D35C0F-3E23-48EB-83FC-0BBA2C06806E}"/>
                      </a:ext>
                    </a:extLst>
                  </p:cNvPr>
                  <p:cNvSpPr/>
                  <p:nvPr/>
                </p:nvSpPr>
                <p:spPr>
                  <a:xfrm>
                    <a:off x="8520770" y="4729698"/>
                    <a:ext cx="804019" cy="182739"/>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 name="connsiteX0" fmla="*/ 804019 w 804019"/>
                      <a:gd name="connsiteY0" fmla="*/ 234205 h 310021"/>
                      <a:gd name="connsiteX1" fmla="*/ 477985 w 804019"/>
                      <a:gd name="connsiteY1" fmla="*/ 293728 h 310021"/>
                      <a:gd name="connsiteX2" fmla="*/ 13006 w 804019"/>
                      <a:gd name="connsiteY2" fmla="*/ 171251 h 310021"/>
                      <a:gd name="connsiteX3" fmla="*/ 0 w 804019"/>
                      <a:gd name="connsiteY3" fmla="*/ 138735 h 310021"/>
                      <a:gd name="connsiteX4" fmla="*/ 493159 w 804019"/>
                      <a:gd name="connsiteY4" fmla="*/ 191844 h 310021"/>
                      <a:gd name="connsiteX5" fmla="*/ 642732 w 804019"/>
                      <a:gd name="connsiteY5" fmla="*/ 0 h 310021"/>
                      <a:gd name="connsiteX6" fmla="*/ 804019 w 804019"/>
                      <a:gd name="connsiteY6" fmla="*/ 234205 h 310021"/>
                      <a:gd name="connsiteX0" fmla="*/ 804019 w 804019"/>
                      <a:gd name="connsiteY0" fmla="*/ 121843 h 197659"/>
                      <a:gd name="connsiteX1" fmla="*/ 477985 w 804019"/>
                      <a:gd name="connsiteY1" fmla="*/ 181366 h 197659"/>
                      <a:gd name="connsiteX2" fmla="*/ 13006 w 804019"/>
                      <a:gd name="connsiteY2" fmla="*/ 58889 h 197659"/>
                      <a:gd name="connsiteX3" fmla="*/ 0 w 804019"/>
                      <a:gd name="connsiteY3" fmla="*/ 26373 h 197659"/>
                      <a:gd name="connsiteX4" fmla="*/ 493159 w 804019"/>
                      <a:gd name="connsiteY4" fmla="*/ 79482 h 197659"/>
                      <a:gd name="connsiteX5" fmla="*/ 734427 w 804019"/>
                      <a:gd name="connsiteY5" fmla="*/ 0 h 197659"/>
                      <a:gd name="connsiteX6" fmla="*/ 804019 w 804019"/>
                      <a:gd name="connsiteY6" fmla="*/ 121843 h 197659"/>
                      <a:gd name="connsiteX0" fmla="*/ 804019 w 804019"/>
                      <a:gd name="connsiteY0" fmla="*/ 106922 h 182738"/>
                      <a:gd name="connsiteX1" fmla="*/ 477985 w 804019"/>
                      <a:gd name="connsiteY1" fmla="*/ 166445 h 182738"/>
                      <a:gd name="connsiteX2" fmla="*/ 13006 w 804019"/>
                      <a:gd name="connsiteY2" fmla="*/ 43968 h 182738"/>
                      <a:gd name="connsiteX3" fmla="*/ 0 w 804019"/>
                      <a:gd name="connsiteY3" fmla="*/ 11452 h 182738"/>
                      <a:gd name="connsiteX4" fmla="*/ 493159 w 804019"/>
                      <a:gd name="connsiteY4" fmla="*/ 64561 h 182738"/>
                      <a:gd name="connsiteX5" fmla="*/ 743973 w 804019"/>
                      <a:gd name="connsiteY5" fmla="*/ 0 h 182738"/>
                      <a:gd name="connsiteX6" fmla="*/ 804019 w 804019"/>
                      <a:gd name="connsiteY6" fmla="*/ 106922 h 182738"/>
                      <a:gd name="connsiteX0" fmla="*/ 804019 w 804019"/>
                      <a:gd name="connsiteY0" fmla="*/ 106922 h 182738"/>
                      <a:gd name="connsiteX1" fmla="*/ 477985 w 804019"/>
                      <a:gd name="connsiteY1" fmla="*/ 166445 h 182738"/>
                      <a:gd name="connsiteX2" fmla="*/ 13006 w 804019"/>
                      <a:gd name="connsiteY2" fmla="*/ 43968 h 182738"/>
                      <a:gd name="connsiteX3" fmla="*/ 0 w 804019"/>
                      <a:gd name="connsiteY3" fmla="*/ 11452 h 182738"/>
                      <a:gd name="connsiteX4" fmla="*/ 497100 w 804019"/>
                      <a:gd name="connsiteY4" fmla="*/ 57683 h 182738"/>
                      <a:gd name="connsiteX5" fmla="*/ 743973 w 804019"/>
                      <a:gd name="connsiteY5" fmla="*/ 0 h 182738"/>
                      <a:gd name="connsiteX6" fmla="*/ 804019 w 804019"/>
                      <a:gd name="connsiteY6" fmla="*/ 106922 h 18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019" h="182738">
                        <a:moveTo>
                          <a:pt x="804019" y="106922"/>
                        </a:moveTo>
                        <a:cubicBezTo>
                          <a:pt x="728149" y="218560"/>
                          <a:pt x="609820" y="176937"/>
                          <a:pt x="477985" y="166445"/>
                        </a:cubicBezTo>
                        <a:cubicBezTo>
                          <a:pt x="346150" y="155953"/>
                          <a:pt x="61780" y="24458"/>
                          <a:pt x="13006" y="43968"/>
                        </a:cubicBezTo>
                        <a:lnTo>
                          <a:pt x="0" y="11452"/>
                        </a:lnTo>
                        <a:cubicBezTo>
                          <a:pt x="78038" y="-19980"/>
                          <a:pt x="452661" y="94535"/>
                          <a:pt x="497100" y="57683"/>
                        </a:cubicBezTo>
                        <a:cubicBezTo>
                          <a:pt x="540455" y="20832"/>
                          <a:pt x="743973" y="0"/>
                          <a:pt x="743973" y="0"/>
                        </a:cubicBezTo>
                        <a:cubicBezTo>
                          <a:pt x="770708" y="17342"/>
                          <a:pt x="777284" y="89580"/>
                          <a:pt x="804019" y="106922"/>
                        </a:cubicBezTo>
                        <a:close/>
                      </a:path>
                    </a:pathLst>
                  </a:custGeom>
                  <a:solidFill>
                    <a:srgbClr val="FFCD9C"/>
                  </a:solidFill>
                  <a:ln w="10822" cap="flat">
                    <a:noFill/>
                    <a:prstDash val="solid"/>
                    <a:miter/>
                  </a:ln>
                </p:spPr>
                <p:txBody>
                  <a:bodyPr rtlCol="0" anchor="ctr"/>
                  <a:lstStyle/>
                  <a:p>
                    <a:endParaRPr lang="en-ID" dirty="0"/>
                  </a:p>
                </p:txBody>
              </p:sp>
              <p:sp>
                <p:nvSpPr>
                  <p:cNvPr id="445" name="Freeform: Shape 444">
                    <a:extLst>
                      <a:ext uri="{FF2B5EF4-FFF2-40B4-BE49-F238E27FC236}">
                        <a16:creationId xmlns:a16="http://schemas.microsoft.com/office/drawing/2014/main" id="{2F0C8D09-C76B-4A9D-8620-6C3FF2716D8C}"/>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446" name="Freeform: Shape 445">
                    <a:extLst>
                      <a:ext uri="{FF2B5EF4-FFF2-40B4-BE49-F238E27FC236}">
                        <a16:creationId xmlns:a16="http://schemas.microsoft.com/office/drawing/2014/main" id="{557B0284-5E2B-42C2-9731-8CE09B646524}"/>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447" name="Freeform: Shape 446">
                    <a:extLst>
                      <a:ext uri="{FF2B5EF4-FFF2-40B4-BE49-F238E27FC236}">
                        <a16:creationId xmlns:a16="http://schemas.microsoft.com/office/drawing/2014/main" id="{5E2891CE-09D8-4A77-929D-D7B8149D79B1}"/>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448" name="Freeform: Shape 447">
                    <a:extLst>
                      <a:ext uri="{FF2B5EF4-FFF2-40B4-BE49-F238E27FC236}">
                        <a16:creationId xmlns:a16="http://schemas.microsoft.com/office/drawing/2014/main" id="{E2370A9F-D960-4A7D-A2C5-B69264C666FA}"/>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449" name="Freeform: Shape 448">
                    <a:extLst>
                      <a:ext uri="{FF2B5EF4-FFF2-40B4-BE49-F238E27FC236}">
                        <a16:creationId xmlns:a16="http://schemas.microsoft.com/office/drawing/2014/main" id="{C64EF59A-A153-4B26-BCCB-7B2526D19209}"/>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450" name="Freeform: Shape 449">
                    <a:extLst>
                      <a:ext uri="{FF2B5EF4-FFF2-40B4-BE49-F238E27FC236}">
                        <a16:creationId xmlns:a16="http://schemas.microsoft.com/office/drawing/2014/main" id="{BFC48BF6-1AE6-49C0-AFBB-21BD62DCB8C0}"/>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451" name="Freeform: Shape 450">
                    <a:extLst>
                      <a:ext uri="{FF2B5EF4-FFF2-40B4-BE49-F238E27FC236}">
                        <a16:creationId xmlns:a16="http://schemas.microsoft.com/office/drawing/2014/main" id="{D621CC7C-7F0B-4EA5-AA41-8315660B1ACC}"/>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452" name="Freeform: Shape 451">
                    <a:extLst>
                      <a:ext uri="{FF2B5EF4-FFF2-40B4-BE49-F238E27FC236}">
                        <a16:creationId xmlns:a16="http://schemas.microsoft.com/office/drawing/2014/main" id="{EF98C407-AAB3-4890-8C17-F5C289FDA3AC}"/>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453" name="Freeform: Shape 452">
                    <a:extLst>
                      <a:ext uri="{FF2B5EF4-FFF2-40B4-BE49-F238E27FC236}">
                        <a16:creationId xmlns:a16="http://schemas.microsoft.com/office/drawing/2014/main" id="{0B920144-C664-48FF-89D7-CF52BA582921}"/>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497" name="Freeform: Shape 496">
                    <a:extLst>
                      <a:ext uri="{FF2B5EF4-FFF2-40B4-BE49-F238E27FC236}">
                        <a16:creationId xmlns:a16="http://schemas.microsoft.com/office/drawing/2014/main" id="{4A774420-275B-4C9B-9DDE-A949D430DC4E}"/>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498" name="Freeform: Shape 497">
                    <a:extLst>
                      <a:ext uri="{FF2B5EF4-FFF2-40B4-BE49-F238E27FC236}">
                        <a16:creationId xmlns:a16="http://schemas.microsoft.com/office/drawing/2014/main" id="{51BE291A-BA38-4C56-95E7-54D1AE801C9D}"/>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524" name="Freeform: Shape 523">
                    <a:extLst>
                      <a:ext uri="{FF2B5EF4-FFF2-40B4-BE49-F238E27FC236}">
                        <a16:creationId xmlns:a16="http://schemas.microsoft.com/office/drawing/2014/main" id="{50B29177-EE0D-4ACE-A21A-761CE04C5796}"/>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525" name="Freeform: Shape 524">
                    <a:extLst>
                      <a:ext uri="{FF2B5EF4-FFF2-40B4-BE49-F238E27FC236}">
                        <a16:creationId xmlns:a16="http://schemas.microsoft.com/office/drawing/2014/main" id="{067B4FF2-72D0-441F-92AF-CE9E256161A8}"/>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526" name="Freeform: Shape 525">
                    <a:extLst>
                      <a:ext uri="{FF2B5EF4-FFF2-40B4-BE49-F238E27FC236}">
                        <a16:creationId xmlns:a16="http://schemas.microsoft.com/office/drawing/2014/main" id="{C26C67D1-AB13-44FF-939F-BDF5AB6691F5}"/>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527" name="Freeform: Shape 526">
                    <a:extLst>
                      <a:ext uri="{FF2B5EF4-FFF2-40B4-BE49-F238E27FC236}">
                        <a16:creationId xmlns:a16="http://schemas.microsoft.com/office/drawing/2014/main" id="{0573F6BD-FBF0-40F0-84E6-F79B2431A4BD}"/>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528" name="Freeform: Shape 527">
                    <a:extLst>
                      <a:ext uri="{FF2B5EF4-FFF2-40B4-BE49-F238E27FC236}">
                        <a16:creationId xmlns:a16="http://schemas.microsoft.com/office/drawing/2014/main" id="{0DCBEC76-598A-4BCF-B100-CA124BF8E0F4}"/>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529" name="Freeform: Shape 528">
                    <a:extLst>
                      <a:ext uri="{FF2B5EF4-FFF2-40B4-BE49-F238E27FC236}">
                        <a16:creationId xmlns:a16="http://schemas.microsoft.com/office/drawing/2014/main" id="{4112E542-9C68-4070-A90E-0648EF7ED06A}"/>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530" name="Freeform: Shape 529">
                    <a:extLst>
                      <a:ext uri="{FF2B5EF4-FFF2-40B4-BE49-F238E27FC236}">
                        <a16:creationId xmlns:a16="http://schemas.microsoft.com/office/drawing/2014/main" id="{F87E3EEB-B7A4-4153-B508-7148594B3946}"/>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531" name="Freeform: Shape 530">
                    <a:extLst>
                      <a:ext uri="{FF2B5EF4-FFF2-40B4-BE49-F238E27FC236}">
                        <a16:creationId xmlns:a16="http://schemas.microsoft.com/office/drawing/2014/main" id="{1C3692B9-62DA-4F1C-AD0E-622FBAAE870D}"/>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532" name="Freeform: Shape 531">
                    <a:extLst>
                      <a:ext uri="{FF2B5EF4-FFF2-40B4-BE49-F238E27FC236}">
                        <a16:creationId xmlns:a16="http://schemas.microsoft.com/office/drawing/2014/main" id="{95BB6D18-B7D0-4676-AA4D-E62D91BB0AA4}"/>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533" name="Freeform: Shape 532">
                    <a:extLst>
                      <a:ext uri="{FF2B5EF4-FFF2-40B4-BE49-F238E27FC236}">
                        <a16:creationId xmlns:a16="http://schemas.microsoft.com/office/drawing/2014/main" id="{EE56BD81-F77A-43AE-B28D-0291A289E6D8}"/>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534" name="Freeform: Shape 533">
                    <a:extLst>
                      <a:ext uri="{FF2B5EF4-FFF2-40B4-BE49-F238E27FC236}">
                        <a16:creationId xmlns:a16="http://schemas.microsoft.com/office/drawing/2014/main" id="{BEFD668A-53A9-4A85-AA34-BC871FBA0DC1}"/>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535" name="Freeform: Shape 534">
                    <a:extLst>
                      <a:ext uri="{FF2B5EF4-FFF2-40B4-BE49-F238E27FC236}">
                        <a16:creationId xmlns:a16="http://schemas.microsoft.com/office/drawing/2014/main" id="{FDA970CD-AA83-4023-B104-0380823BC93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536" name="Freeform: Shape 535">
                    <a:extLst>
                      <a:ext uri="{FF2B5EF4-FFF2-40B4-BE49-F238E27FC236}">
                        <a16:creationId xmlns:a16="http://schemas.microsoft.com/office/drawing/2014/main" id="{65055FB6-FC6F-4A3E-AA20-4368E8F5FCAE}"/>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537" name="Freeform: Shape 536">
                    <a:extLst>
                      <a:ext uri="{FF2B5EF4-FFF2-40B4-BE49-F238E27FC236}">
                        <a16:creationId xmlns:a16="http://schemas.microsoft.com/office/drawing/2014/main" id="{44C11D48-3512-434E-BD3D-A37DB9B282F1}"/>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538" name="Freeform: Shape 537">
                    <a:extLst>
                      <a:ext uri="{FF2B5EF4-FFF2-40B4-BE49-F238E27FC236}">
                        <a16:creationId xmlns:a16="http://schemas.microsoft.com/office/drawing/2014/main" id="{A0270D39-9BFC-4EBA-A13E-C7AD77877704}"/>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539" name="Freeform: Shape 538">
                    <a:extLst>
                      <a:ext uri="{FF2B5EF4-FFF2-40B4-BE49-F238E27FC236}">
                        <a16:creationId xmlns:a16="http://schemas.microsoft.com/office/drawing/2014/main" id="{772DA05F-1CF9-48D9-AE19-018F088F32EE}"/>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540" name="Freeform: Shape 539">
                    <a:extLst>
                      <a:ext uri="{FF2B5EF4-FFF2-40B4-BE49-F238E27FC236}">
                        <a16:creationId xmlns:a16="http://schemas.microsoft.com/office/drawing/2014/main" id="{13EE998B-3CE2-4B33-B8AF-55EA9D5641C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541" name="Freeform: Shape 540">
                    <a:extLst>
                      <a:ext uri="{FF2B5EF4-FFF2-40B4-BE49-F238E27FC236}">
                        <a16:creationId xmlns:a16="http://schemas.microsoft.com/office/drawing/2014/main" id="{CECF222C-8A47-49F8-B432-AF06B94D3357}"/>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542" name="Freeform: Shape 541">
                    <a:extLst>
                      <a:ext uri="{FF2B5EF4-FFF2-40B4-BE49-F238E27FC236}">
                        <a16:creationId xmlns:a16="http://schemas.microsoft.com/office/drawing/2014/main" id="{66C0B13A-74F2-4546-9ECC-A5B0C13C3A71}"/>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543" name="Freeform: Shape 542">
                    <a:extLst>
                      <a:ext uri="{FF2B5EF4-FFF2-40B4-BE49-F238E27FC236}">
                        <a16:creationId xmlns:a16="http://schemas.microsoft.com/office/drawing/2014/main" id="{FE89D43D-2AB3-4756-9ACD-6A5DB8C93A67}"/>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544" name="Freeform: Shape 543">
                    <a:extLst>
                      <a:ext uri="{FF2B5EF4-FFF2-40B4-BE49-F238E27FC236}">
                        <a16:creationId xmlns:a16="http://schemas.microsoft.com/office/drawing/2014/main" id="{344B4734-8CB1-4C51-B30A-F0FC606D8E37}"/>
                      </a:ext>
                    </a:extLst>
                  </p:cNvPr>
                  <p:cNvSpPr/>
                  <p:nvPr/>
                </p:nvSpPr>
                <p:spPr>
                  <a:xfrm>
                    <a:off x="9635624" y="5264111"/>
                    <a:ext cx="730521"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545" name="Freeform: Shape 544">
                    <a:extLst>
                      <a:ext uri="{FF2B5EF4-FFF2-40B4-BE49-F238E27FC236}">
                        <a16:creationId xmlns:a16="http://schemas.microsoft.com/office/drawing/2014/main" id="{3C17F24A-BE2F-4473-99C0-A19C2F69C250}"/>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6" name="Freeform: Shape 545">
                    <a:extLst>
                      <a:ext uri="{FF2B5EF4-FFF2-40B4-BE49-F238E27FC236}">
                        <a16:creationId xmlns:a16="http://schemas.microsoft.com/office/drawing/2014/main" id="{E8004E7F-3E88-4528-B56F-196C034469A0}"/>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7" name="Freeform: Shape 546">
                    <a:extLst>
                      <a:ext uri="{FF2B5EF4-FFF2-40B4-BE49-F238E27FC236}">
                        <a16:creationId xmlns:a16="http://schemas.microsoft.com/office/drawing/2014/main" id="{B9391BA1-D7FF-4BB5-A14A-3F7114A61003}"/>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8" name="Freeform: Shape 547">
                    <a:extLst>
                      <a:ext uri="{FF2B5EF4-FFF2-40B4-BE49-F238E27FC236}">
                        <a16:creationId xmlns:a16="http://schemas.microsoft.com/office/drawing/2014/main" id="{66349CA2-B2AB-4065-9827-992BEAD579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59" name="Freeform: Shape 558">
                    <a:extLst>
                      <a:ext uri="{FF2B5EF4-FFF2-40B4-BE49-F238E27FC236}">
                        <a16:creationId xmlns:a16="http://schemas.microsoft.com/office/drawing/2014/main" id="{486C75F4-8681-4CF3-A637-490C872BAC81}"/>
                      </a:ext>
                    </a:extLst>
                  </p:cNvPr>
                  <p:cNvSpPr/>
                  <p:nvPr/>
                </p:nvSpPr>
                <p:spPr>
                  <a:xfrm rot="19072367">
                    <a:off x="8380412" y="4718340"/>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549" name="Freeform: Shape 548">
                    <a:extLst>
                      <a:ext uri="{FF2B5EF4-FFF2-40B4-BE49-F238E27FC236}">
                        <a16:creationId xmlns:a16="http://schemas.microsoft.com/office/drawing/2014/main" id="{BE440669-ED22-44F1-8AC5-B039E57ECCBE}"/>
                      </a:ext>
                    </a:extLst>
                  </p:cNvPr>
                  <p:cNvSpPr/>
                  <p:nvPr/>
                </p:nvSpPr>
                <p:spPr>
                  <a:xfrm>
                    <a:off x="9765474" y="5323273"/>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50" name="Freeform: Shape 549">
                    <a:extLst>
                      <a:ext uri="{FF2B5EF4-FFF2-40B4-BE49-F238E27FC236}">
                        <a16:creationId xmlns:a16="http://schemas.microsoft.com/office/drawing/2014/main" id="{A60AA96A-950F-4D68-8417-360A3F1781BA}"/>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551" name="Freeform: Shape 550">
                    <a:extLst>
                      <a:ext uri="{FF2B5EF4-FFF2-40B4-BE49-F238E27FC236}">
                        <a16:creationId xmlns:a16="http://schemas.microsoft.com/office/drawing/2014/main" id="{E256B990-1598-401D-AA54-3463F8B0C00A}"/>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552" name="Freeform: Shape 551">
                    <a:extLst>
                      <a:ext uri="{FF2B5EF4-FFF2-40B4-BE49-F238E27FC236}">
                        <a16:creationId xmlns:a16="http://schemas.microsoft.com/office/drawing/2014/main" id="{021ADE35-BF6F-42B9-9DC3-9E8035F4E976}"/>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553" name="Freeform: Shape 552">
                    <a:extLst>
                      <a:ext uri="{FF2B5EF4-FFF2-40B4-BE49-F238E27FC236}">
                        <a16:creationId xmlns:a16="http://schemas.microsoft.com/office/drawing/2014/main" id="{A1A26AF4-BFD6-4AB6-A3DF-8F9B2A5FAC97}"/>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554" name="Freeform: Shape 553">
                    <a:extLst>
                      <a:ext uri="{FF2B5EF4-FFF2-40B4-BE49-F238E27FC236}">
                        <a16:creationId xmlns:a16="http://schemas.microsoft.com/office/drawing/2014/main" id="{E0F41F4C-8E08-4A2D-97E6-79D2B58E0559}"/>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555" name="Freeform: Shape 554">
                    <a:extLst>
                      <a:ext uri="{FF2B5EF4-FFF2-40B4-BE49-F238E27FC236}">
                        <a16:creationId xmlns:a16="http://schemas.microsoft.com/office/drawing/2014/main" id="{488087F8-DEE3-44C9-98B5-61DE7B8CDBF6}"/>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556" name="Freeform: Shape 555">
                    <a:extLst>
                      <a:ext uri="{FF2B5EF4-FFF2-40B4-BE49-F238E27FC236}">
                        <a16:creationId xmlns:a16="http://schemas.microsoft.com/office/drawing/2014/main" id="{00316112-9067-4053-B569-DCFB06161587}"/>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557" name="Freeform: Shape 556">
                    <a:extLst>
                      <a:ext uri="{FF2B5EF4-FFF2-40B4-BE49-F238E27FC236}">
                        <a16:creationId xmlns:a16="http://schemas.microsoft.com/office/drawing/2014/main" id="{F1C7A3AE-BECC-448F-BA21-45DBB58F4AB0}"/>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558" name="Freeform: Shape 557">
                    <a:extLst>
                      <a:ext uri="{FF2B5EF4-FFF2-40B4-BE49-F238E27FC236}">
                        <a16:creationId xmlns:a16="http://schemas.microsoft.com/office/drawing/2014/main" id="{83E1E021-3461-4B20-BAD4-3F66912B734E}"/>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299C6306-1EBD-45F6-AF15-D565C44D239C}"/>
                      </a:ext>
                    </a:extLst>
                  </p:cNvPr>
                  <p:cNvSpPr/>
                  <p:nvPr/>
                </p:nvSpPr>
                <p:spPr>
                  <a:xfrm>
                    <a:off x="10314839" y="5273135"/>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4ECCF50F-D445-4526-AD3B-F5080796BE88}"/>
                      </a:ext>
                    </a:extLst>
                  </p:cNvPr>
                  <p:cNvSpPr/>
                  <p:nvPr/>
                </p:nvSpPr>
                <p:spPr>
                  <a:xfrm>
                    <a:off x="9678892" y="5319746"/>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388" name="Freeform: Shape 387">
                    <a:extLst>
                      <a:ext uri="{FF2B5EF4-FFF2-40B4-BE49-F238E27FC236}">
                        <a16:creationId xmlns:a16="http://schemas.microsoft.com/office/drawing/2014/main" id="{0B670914-219B-4522-AC46-57B355740D86}"/>
                      </a:ext>
                    </a:extLst>
                  </p:cNvPr>
                  <p:cNvSpPr/>
                  <p:nvPr/>
                </p:nvSpPr>
                <p:spPr>
                  <a:xfrm>
                    <a:off x="7948311" y="5457478"/>
                    <a:ext cx="856254" cy="32516"/>
                  </a:xfrm>
                  <a:custGeom>
                    <a:avLst/>
                    <a:gdLst>
                      <a:gd name="connsiteX0" fmla="*/ 857338 w 856253"/>
                      <a:gd name="connsiteY0" fmla="*/ 0 h 32515"/>
                      <a:gd name="connsiteX1" fmla="*/ 854086 w 856253"/>
                      <a:gd name="connsiteY1" fmla="*/ 5419 h 32515"/>
                      <a:gd name="connsiteX2" fmla="*/ 839996 w 856253"/>
                      <a:gd name="connsiteY2" fmla="*/ 13006 h 32515"/>
                      <a:gd name="connsiteX3" fmla="*/ 18426 w 856253"/>
                      <a:gd name="connsiteY3" fmla="*/ 13006 h 32515"/>
                      <a:gd name="connsiteX4" fmla="*/ 4335 w 856253"/>
                      <a:gd name="connsiteY4" fmla="*/ 5419 h 32515"/>
                      <a:gd name="connsiteX5" fmla="*/ 2168 w 856253"/>
                      <a:gd name="connsiteY5" fmla="*/ 0 h 32515"/>
                      <a:gd name="connsiteX6" fmla="*/ 0 w 856253"/>
                      <a:gd name="connsiteY6" fmla="*/ 8671 h 32515"/>
                      <a:gd name="connsiteX7" fmla="*/ 0 w 856253"/>
                      <a:gd name="connsiteY7" fmla="*/ 10839 h 32515"/>
                      <a:gd name="connsiteX8" fmla="*/ 5419 w 856253"/>
                      <a:gd name="connsiteY8" fmla="*/ 28180 h 32515"/>
                      <a:gd name="connsiteX9" fmla="*/ 19510 w 856253"/>
                      <a:gd name="connsiteY9" fmla="*/ 35767 h 32515"/>
                      <a:gd name="connsiteX10" fmla="*/ 841080 w 856253"/>
                      <a:gd name="connsiteY10" fmla="*/ 35767 h 32515"/>
                      <a:gd name="connsiteX11" fmla="*/ 855170 w 856253"/>
                      <a:gd name="connsiteY11" fmla="*/ 28180 h 32515"/>
                      <a:gd name="connsiteX12" fmla="*/ 860589 w 856253"/>
                      <a:gd name="connsiteY12" fmla="*/ 10839 h 32515"/>
                      <a:gd name="connsiteX13" fmla="*/ 860589 w 856253"/>
                      <a:gd name="connsiteY13" fmla="*/ 8671 h 32515"/>
                      <a:gd name="connsiteX14" fmla="*/ 857338 w 856253"/>
                      <a:gd name="connsiteY14" fmla="*/ 0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253" h="32515">
                        <a:moveTo>
                          <a:pt x="857338" y="0"/>
                        </a:moveTo>
                        <a:cubicBezTo>
                          <a:pt x="856254" y="2168"/>
                          <a:pt x="856254" y="4335"/>
                          <a:pt x="854086" y="5419"/>
                        </a:cubicBezTo>
                        <a:cubicBezTo>
                          <a:pt x="850834" y="9755"/>
                          <a:pt x="845415" y="13006"/>
                          <a:pt x="839996" y="13006"/>
                        </a:cubicBezTo>
                        <a:lnTo>
                          <a:pt x="18426" y="13006"/>
                        </a:lnTo>
                        <a:cubicBezTo>
                          <a:pt x="13006" y="13006"/>
                          <a:pt x="8671" y="10839"/>
                          <a:pt x="4335" y="5419"/>
                        </a:cubicBezTo>
                        <a:cubicBezTo>
                          <a:pt x="3252" y="4335"/>
                          <a:pt x="2168" y="2168"/>
                          <a:pt x="2168" y="0"/>
                        </a:cubicBezTo>
                        <a:cubicBezTo>
                          <a:pt x="1084" y="2168"/>
                          <a:pt x="0" y="5419"/>
                          <a:pt x="0" y="8671"/>
                        </a:cubicBezTo>
                        <a:cubicBezTo>
                          <a:pt x="0" y="9755"/>
                          <a:pt x="0" y="10839"/>
                          <a:pt x="0" y="10839"/>
                        </a:cubicBezTo>
                        <a:cubicBezTo>
                          <a:pt x="0" y="17342"/>
                          <a:pt x="1084" y="23845"/>
                          <a:pt x="5419" y="28180"/>
                        </a:cubicBezTo>
                        <a:cubicBezTo>
                          <a:pt x="8671" y="32516"/>
                          <a:pt x="14090" y="35767"/>
                          <a:pt x="19510" y="35767"/>
                        </a:cubicBezTo>
                        <a:lnTo>
                          <a:pt x="841080" y="35767"/>
                        </a:lnTo>
                        <a:cubicBezTo>
                          <a:pt x="846499" y="35767"/>
                          <a:pt x="851918" y="32516"/>
                          <a:pt x="855170" y="28180"/>
                        </a:cubicBezTo>
                        <a:cubicBezTo>
                          <a:pt x="858421" y="23845"/>
                          <a:pt x="860589" y="17342"/>
                          <a:pt x="860589" y="10839"/>
                        </a:cubicBezTo>
                        <a:cubicBezTo>
                          <a:pt x="860589" y="9755"/>
                          <a:pt x="860589" y="9755"/>
                          <a:pt x="860589" y="8671"/>
                        </a:cubicBezTo>
                        <a:cubicBezTo>
                          <a:pt x="859505" y="5419"/>
                          <a:pt x="858421" y="2168"/>
                          <a:pt x="857338" y="0"/>
                        </a:cubicBezTo>
                        <a:close/>
                      </a:path>
                    </a:pathLst>
                  </a:custGeom>
                  <a:solidFill>
                    <a:srgbClr val="84675D"/>
                  </a:solidFill>
                  <a:ln w="10822" cap="flat">
                    <a:noFill/>
                    <a:prstDash val="solid"/>
                    <a:miter/>
                  </a:ln>
                </p:spPr>
                <p:txBody>
                  <a:bodyPr rtlCol="0" anchor="ctr"/>
                  <a:lstStyle/>
                  <a:p>
                    <a:endParaRPr lang="en-ID" dirty="0"/>
                  </a:p>
                </p:txBody>
              </p:sp>
              <p:sp>
                <p:nvSpPr>
                  <p:cNvPr id="365" name="Freeform: Shape 364">
                    <a:extLst>
                      <a:ext uri="{FF2B5EF4-FFF2-40B4-BE49-F238E27FC236}">
                        <a16:creationId xmlns:a16="http://schemas.microsoft.com/office/drawing/2014/main" id="{911F5BE8-2EB7-4721-95A4-A58E68CA741D}"/>
                      </a:ext>
                    </a:extLst>
                  </p:cNvPr>
                  <p:cNvSpPr/>
                  <p:nvPr/>
                </p:nvSpPr>
                <p:spPr>
                  <a:xfrm>
                    <a:off x="7564623" y="5298150"/>
                    <a:ext cx="1734185" cy="21677"/>
                  </a:xfrm>
                  <a:custGeom>
                    <a:avLst/>
                    <a:gdLst>
                      <a:gd name="connsiteX0" fmla="*/ 0 w 1734184"/>
                      <a:gd name="connsiteY0" fmla="*/ 0 h 21677"/>
                      <a:gd name="connsiteX1" fmla="*/ 1740688 w 1734184"/>
                      <a:gd name="connsiteY1" fmla="*/ 0 h 21677"/>
                      <a:gd name="connsiteX2" fmla="*/ 1740688 w 1734184"/>
                      <a:gd name="connsiteY2" fmla="*/ 21677 h 21677"/>
                      <a:gd name="connsiteX3" fmla="*/ 0 w 1734184"/>
                      <a:gd name="connsiteY3" fmla="*/ 21677 h 21677"/>
                    </a:gdLst>
                    <a:ahLst/>
                    <a:cxnLst>
                      <a:cxn ang="0">
                        <a:pos x="connsiteX0" y="connsiteY0"/>
                      </a:cxn>
                      <a:cxn ang="0">
                        <a:pos x="connsiteX1" y="connsiteY1"/>
                      </a:cxn>
                      <a:cxn ang="0">
                        <a:pos x="connsiteX2" y="connsiteY2"/>
                      </a:cxn>
                      <a:cxn ang="0">
                        <a:pos x="connsiteX3" y="connsiteY3"/>
                      </a:cxn>
                    </a:cxnLst>
                    <a:rect l="l" t="t" r="r" b="b"/>
                    <a:pathLst>
                      <a:path w="1734184" h="21677">
                        <a:moveTo>
                          <a:pt x="0" y="0"/>
                        </a:moveTo>
                        <a:lnTo>
                          <a:pt x="1740688" y="0"/>
                        </a:lnTo>
                        <a:lnTo>
                          <a:pt x="1740688" y="21677"/>
                        </a:lnTo>
                        <a:lnTo>
                          <a:pt x="0" y="21677"/>
                        </a:lnTo>
                        <a:close/>
                      </a:path>
                    </a:pathLst>
                  </a:custGeom>
                  <a:solidFill>
                    <a:srgbClr val="B75F3D"/>
                  </a:solidFill>
                  <a:ln w="10822" cap="flat">
                    <a:noFill/>
                    <a:prstDash val="solid"/>
                    <a:miter/>
                  </a:ln>
                </p:spPr>
                <p:txBody>
                  <a:bodyPr rtlCol="0" anchor="ctr"/>
                  <a:lstStyle/>
                  <a:p>
                    <a:endParaRPr lang="en-ID" dirty="0"/>
                  </a:p>
                </p:txBody>
              </p:sp>
              <p:sp>
                <p:nvSpPr>
                  <p:cNvPr id="369" name="Freeform: Shape 368">
                    <a:extLst>
                      <a:ext uri="{FF2B5EF4-FFF2-40B4-BE49-F238E27FC236}">
                        <a16:creationId xmlns:a16="http://schemas.microsoft.com/office/drawing/2014/main" id="{AB321042-650E-4B7C-B180-500674472964}"/>
                      </a:ext>
                    </a:extLst>
                  </p:cNvPr>
                  <p:cNvSpPr/>
                  <p:nvPr/>
                </p:nvSpPr>
                <p:spPr>
                  <a:xfrm>
                    <a:off x="7948311" y="5447723"/>
                    <a:ext cx="856254" cy="32516"/>
                  </a:xfrm>
                  <a:custGeom>
                    <a:avLst/>
                    <a:gdLst>
                      <a:gd name="connsiteX0" fmla="*/ 839996 w 856253"/>
                      <a:gd name="connsiteY0" fmla="*/ 39019 h 32515"/>
                      <a:gd name="connsiteX1" fmla="*/ 854086 w 856253"/>
                      <a:gd name="connsiteY1" fmla="*/ 32516 h 32515"/>
                      <a:gd name="connsiteX2" fmla="*/ 859505 w 856253"/>
                      <a:gd name="connsiteY2" fmla="*/ 17342 h 32515"/>
                      <a:gd name="connsiteX3" fmla="*/ 859505 w 856253"/>
                      <a:gd name="connsiteY3" fmla="*/ 15174 h 32515"/>
                      <a:gd name="connsiteX4" fmla="*/ 843247 w 856253"/>
                      <a:gd name="connsiteY4" fmla="*/ 0 h 32515"/>
                      <a:gd name="connsiteX5" fmla="*/ 17342 w 856253"/>
                      <a:gd name="connsiteY5" fmla="*/ 0 h 32515"/>
                      <a:gd name="connsiteX6" fmla="*/ 0 w 856253"/>
                      <a:gd name="connsiteY6" fmla="*/ 16258 h 32515"/>
                      <a:gd name="connsiteX7" fmla="*/ 0 w 856253"/>
                      <a:gd name="connsiteY7" fmla="*/ 18426 h 32515"/>
                      <a:gd name="connsiteX8" fmla="*/ 5419 w 856253"/>
                      <a:gd name="connsiteY8" fmla="*/ 32516 h 32515"/>
                      <a:gd name="connsiteX9" fmla="*/ 19510 w 856253"/>
                      <a:gd name="connsiteY9" fmla="*/ 39019 h 32515"/>
                      <a:gd name="connsiteX10" fmla="*/ 839996 w 856253"/>
                      <a:gd name="connsiteY10" fmla="*/ 39019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6253" h="32515">
                        <a:moveTo>
                          <a:pt x="839996" y="39019"/>
                        </a:moveTo>
                        <a:cubicBezTo>
                          <a:pt x="845415" y="39019"/>
                          <a:pt x="850834" y="36852"/>
                          <a:pt x="854086" y="32516"/>
                        </a:cubicBezTo>
                        <a:cubicBezTo>
                          <a:pt x="857338" y="28181"/>
                          <a:pt x="859505" y="22761"/>
                          <a:pt x="859505" y="17342"/>
                        </a:cubicBezTo>
                        <a:cubicBezTo>
                          <a:pt x="859505" y="16258"/>
                          <a:pt x="859505" y="16258"/>
                          <a:pt x="859505" y="15174"/>
                        </a:cubicBezTo>
                        <a:cubicBezTo>
                          <a:pt x="858421" y="6503"/>
                          <a:pt x="851918" y="0"/>
                          <a:pt x="843247" y="0"/>
                        </a:cubicBezTo>
                        <a:lnTo>
                          <a:pt x="17342" y="0"/>
                        </a:lnTo>
                        <a:cubicBezTo>
                          <a:pt x="8671" y="0"/>
                          <a:pt x="1084" y="6503"/>
                          <a:pt x="0" y="16258"/>
                        </a:cubicBezTo>
                        <a:cubicBezTo>
                          <a:pt x="0" y="17342"/>
                          <a:pt x="0" y="17342"/>
                          <a:pt x="0" y="18426"/>
                        </a:cubicBezTo>
                        <a:cubicBezTo>
                          <a:pt x="0" y="23845"/>
                          <a:pt x="1084" y="29264"/>
                          <a:pt x="5419" y="32516"/>
                        </a:cubicBezTo>
                        <a:cubicBezTo>
                          <a:pt x="8671" y="36852"/>
                          <a:pt x="14090" y="39019"/>
                          <a:pt x="19510" y="39019"/>
                        </a:cubicBezTo>
                        <a:lnTo>
                          <a:pt x="839996" y="39019"/>
                        </a:lnTo>
                        <a:close/>
                      </a:path>
                    </a:pathLst>
                  </a:custGeom>
                  <a:solidFill>
                    <a:srgbClr val="9E8074"/>
                  </a:solidFill>
                  <a:ln w="10822" cap="flat">
                    <a:noFill/>
                    <a:prstDash val="solid"/>
                    <a:miter/>
                  </a:ln>
                </p:spPr>
                <p:txBody>
                  <a:bodyPr rtlCol="0" anchor="ctr"/>
                  <a:lstStyle/>
                  <a:p>
                    <a:endParaRPr lang="en-ID" dirty="0"/>
                  </a:p>
                </p:txBody>
              </p:sp>
            </p:grpSp>
            <p:grpSp>
              <p:nvGrpSpPr>
                <p:cNvPr id="202" name="Group 201">
                  <a:extLst>
                    <a:ext uri="{FF2B5EF4-FFF2-40B4-BE49-F238E27FC236}">
                      <a16:creationId xmlns:a16="http://schemas.microsoft.com/office/drawing/2014/main" id="{D20D8611-CAF4-466E-8BAE-8D68AC4323D1}"/>
                    </a:ext>
                  </a:extLst>
                </p:cNvPr>
                <p:cNvGrpSpPr/>
                <p:nvPr/>
              </p:nvGrpSpPr>
              <p:grpSpPr>
                <a:xfrm>
                  <a:off x="810313" y="2304960"/>
                  <a:ext cx="2293487" cy="4303295"/>
                  <a:chOff x="847027" y="1882935"/>
                  <a:chExt cx="2403616" cy="4509928"/>
                </a:xfrm>
              </p:grpSpPr>
              <p:sp>
                <p:nvSpPr>
                  <p:cNvPr id="204" name="Freeform 6">
                    <a:extLst>
                      <a:ext uri="{FF2B5EF4-FFF2-40B4-BE49-F238E27FC236}">
                        <a16:creationId xmlns:a16="http://schemas.microsoft.com/office/drawing/2014/main" id="{2209B137-CC96-45E8-9C81-7D31594EF55C}"/>
                      </a:ext>
                    </a:extLst>
                  </p:cNvPr>
                  <p:cNvSpPr>
                    <a:spLocks/>
                  </p:cNvSpPr>
                  <p:nvPr/>
                </p:nvSpPr>
                <p:spPr bwMode="auto">
                  <a:xfrm>
                    <a:off x="1973263" y="3944938"/>
                    <a:ext cx="522288" cy="309563"/>
                  </a:xfrm>
                  <a:custGeom>
                    <a:avLst/>
                    <a:gdLst>
                      <a:gd name="T0" fmla="*/ 0 w 165"/>
                      <a:gd name="T1" fmla="*/ 18 h 98"/>
                      <a:gd name="T2" fmla="*/ 33 w 165"/>
                      <a:gd name="T3" fmla="*/ 95 h 98"/>
                      <a:gd name="T4" fmla="*/ 165 w 165"/>
                      <a:gd name="T5" fmla="*/ 24 h 98"/>
                      <a:gd name="T6" fmla="*/ 160 w 165"/>
                      <a:gd name="T7" fmla="*/ 15 h 98"/>
                      <a:gd name="T8" fmla="*/ 43 w 165"/>
                      <a:gd name="T9" fmla="*/ 61 h 98"/>
                      <a:gd name="T10" fmla="*/ 32 w 165"/>
                      <a:gd name="T11" fmla="*/ 0 h 98"/>
                      <a:gd name="T12" fmla="*/ 0 w 165"/>
                      <a:gd name="T13" fmla="*/ 18 h 98"/>
                    </a:gdLst>
                    <a:ahLst/>
                    <a:cxnLst>
                      <a:cxn ang="0">
                        <a:pos x="T0" y="T1"/>
                      </a:cxn>
                      <a:cxn ang="0">
                        <a:pos x="T2" y="T3"/>
                      </a:cxn>
                      <a:cxn ang="0">
                        <a:pos x="T4" y="T5"/>
                      </a:cxn>
                      <a:cxn ang="0">
                        <a:pos x="T6" y="T7"/>
                      </a:cxn>
                      <a:cxn ang="0">
                        <a:pos x="T8" y="T9"/>
                      </a:cxn>
                      <a:cxn ang="0">
                        <a:pos x="T10" y="T11"/>
                      </a:cxn>
                      <a:cxn ang="0">
                        <a:pos x="T12" y="T13"/>
                      </a:cxn>
                    </a:cxnLst>
                    <a:rect l="0" t="0" r="r" b="b"/>
                    <a:pathLst>
                      <a:path w="165" h="98">
                        <a:moveTo>
                          <a:pt x="0" y="18"/>
                        </a:moveTo>
                        <a:cubicBezTo>
                          <a:pt x="5" y="47"/>
                          <a:pt x="11" y="92"/>
                          <a:pt x="33" y="95"/>
                        </a:cubicBezTo>
                        <a:cubicBezTo>
                          <a:pt x="55" y="98"/>
                          <a:pt x="165" y="24"/>
                          <a:pt x="165" y="24"/>
                        </a:cubicBezTo>
                        <a:cubicBezTo>
                          <a:pt x="160" y="15"/>
                          <a:pt x="160" y="15"/>
                          <a:pt x="160" y="15"/>
                        </a:cubicBezTo>
                        <a:cubicBezTo>
                          <a:pt x="160" y="15"/>
                          <a:pt x="55" y="69"/>
                          <a:pt x="43" y="61"/>
                        </a:cubicBezTo>
                        <a:cubicBezTo>
                          <a:pt x="32" y="53"/>
                          <a:pt x="32" y="0"/>
                          <a:pt x="32" y="0"/>
                        </a:cubicBezTo>
                        <a:lnTo>
                          <a:pt x="0" y="18"/>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5" name="Freeform 7">
                    <a:extLst>
                      <a:ext uri="{FF2B5EF4-FFF2-40B4-BE49-F238E27FC236}">
                        <a16:creationId xmlns:a16="http://schemas.microsoft.com/office/drawing/2014/main" id="{E934502D-34B7-466A-A719-CED093AE1BE4}"/>
                      </a:ext>
                    </a:extLst>
                  </p:cNvPr>
                  <p:cNvSpPr>
                    <a:spLocks/>
                  </p:cNvSpPr>
                  <p:nvPr/>
                </p:nvSpPr>
                <p:spPr bwMode="auto">
                  <a:xfrm>
                    <a:off x="1617663" y="3406775"/>
                    <a:ext cx="190500" cy="222250"/>
                  </a:xfrm>
                  <a:custGeom>
                    <a:avLst/>
                    <a:gdLst>
                      <a:gd name="T0" fmla="*/ 0 w 120"/>
                      <a:gd name="T1" fmla="*/ 128 h 140"/>
                      <a:gd name="T2" fmla="*/ 20 w 120"/>
                      <a:gd name="T3" fmla="*/ 0 h 140"/>
                      <a:gd name="T4" fmla="*/ 120 w 120"/>
                      <a:gd name="T5" fmla="*/ 6 h 140"/>
                      <a:gd name="T6" fmla="*/ 112 w 120"/>
                      <a:gd name="T7" fmla="*/ 140 h 140"/>
                      <a:gd name="T8" fmla="*/ 0 w 120"/>
                      <a:gd name="T9" fmla="*/ 128 h 140"/>
                    </a:gdLst>
                    <a:ahLst/>
                    <a:cxnLst>
                      <a:cxn ang="0">
                        <a:pos x="T0" y="T1"/>
                      </a:cxn>
                      <a:cxn ang="0">
                        <a:pos x="T2" y="T3"/>
                      </a:cxn>
                      <a:cxn ang="0">
                        <a:pos x="T4" y="T5"/>
                      </a:cxn>
                      <a:cxn ang="0">
                        <a:pos x="T6" y="T7"/>
                      </a:cxn>
                      <a:cxn ang="0">
                        <a:pos x="T8" y="T9"/>
                      </a:cxn>
                    </a:cxnLst>
                    <a:rect l="0" t="0" r="r" b="b"/>
                    <a:pathLst>
                      <a:path w="120" h="140">
                        <a:moveTo>
                          <a:pt x="0" y="128"/>
                        </a:moveTo>
                        <a:lnTo>
                          <a:pt x="20" y="0"/>
                        </a:lnTo>
                        <a:lnTo>
                          <a:pt x="120" y="6"/>
                        </a:lnTo>
                        <a:lnTo>
                          <a:pt x="112" y="140"/>
                        </a:lnTo>
                        <a:lnTo>
                          <a:pt x="0" y="12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6" name="Freeform 8">
                    <a:extLst>
                      <a:ext uri="{FF2B5EF4-FFF2-40B4-BE49-F238E27FC236}">
                        <a16:creationId xmlns:a16="http://schemas.microsoft.com/office/drawing/2014/main" id="{AB09084D-541B-4468-9779-40D98F14CC0F}"/>
                      </a:ext>
                    </a:extLst>
                  </p:cNvPr>
                  <p:cNvSpPr>
                    <a:spLocks/>
                  </p:cNvSpPr>
                  <p:nvPr/>
                </p:nvSpPr>
                <p:spPr bwMode="auto">
                  <a:xfrm>
                    <a:off x="1751013" y="3600450"/>
                    <a:ext cx="395288" cy="509588"/>
                  </a:xfrm>
                  <a:custGeom>
                    <a:avLst/>
                    <a:gdLst>
                      <a:gd name="T0" fmla="*/ 125 w 125"/>
                      <a:gd name="T1" fmla="*/ 143 h 161"/>
                      <a:gd name="T2" fmla="*/ 34 w 125"/>
                      <a:gd name="T3" fmla="*/ 6 h 161"/>
                      <a:gd name="T4" fmla="*/ 13 w 125"/>
                      <a:gd name="T5" fmla="*/ 103 h 161"/>
                      <a:gd name="T6" fmla="*/ 53 w 125"/>
                      <a:gd name="T7" fmla="*/ 161 h 161"/>
                      <a:gd name="T8" fmla="*/ 125 w 125"/>
                      <a:gd name="T9" fmla="*/ 143 h 161"/>
                    </a:gdLst>
                    <a:ahLst/>
                    <a:cxnLst>
                      <a:cxn ang="0">
                        <a:pos x="T0" y="T1"/>
                      </a:cxn>
                      <a:cxn ang="0">
                        <a:pos x="T2" y="T3"/>
                      </a:cxn>
                      <a:cxn ang="0">
                        <a:pos x="T4" y="T5"/>
                      </a:cxn>
                      <a:cxn ang="0">
                        <a:pos x="T6" y="T7"/>
                      </a:cxn>
                      <a:cxn ang="0">
                        <a:pos x="T8" y="T9"/>
                      </a:cxn>
                    </a:cxnLst>
                    <a:rect l="0" t="0" r="r" b="b"/>
                    <a:pathLst>
                      <a:path w="125" h="161">
                        <a:moveTo>
                          <a:pt x="125" y="143"/>
                        </a:moveTo>
                        <a:cubicBezTo>
                          <a:pt x="123" y="116"/>
                          <a:pt x="68" y="0"/>
                          <a:pt x="34" y="6"/>
                        </a:cubicBezTo>
                        <a:cubicBezTo>
                          <a:pt x="0" y="11"/>
                          <a:pt x="13" y="103"/>
                          <a:pt x="13" y="103"/>
                        </a:cubicBezTo>
                        <a:cubicBezTo>
                          <a:pt x="53" y="161"/>
                          <a:pt x="53" y="161"/>
                          <a:pt x="53" y="161"/>
                        </a:cubicBezTo>
                        <a:cubicBezTo>
                          <a:pt x="53" y="161"/>
                          <a:pt x="97" y="154"/>
                          <a:pt x="125" y="14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7" name="Freeform 9">
                    <a:extLst>
                      <a:ext uri="{FF2B5EF4-FFF2-40B4-BE49-F238E27FC236}">
                        <a16:creationId xmlns:a16="http://schemas.microsoft.com/office/drawing/2014/main" id="{2005D4A2-1CAE-49A4-BFD2-17720CAE587F}"/>
                      </a:ext>
                    </a:extLst>
                  </p:cNvPr>
                  <p:cNvSpPr>
                    <a:spLocks/>
                  </p:cNvSpPr>
                  <p:nvPr/>
                </p:nvSpPr>
                <p:spPr bwMode="auto">
                  <a:xfrm>
                    <a:off x="1436688" y="4919663"/>
                    <a:ext cx="279400" cy="1409700"/>
                  </a:xfrm>
                  <a:custGeom>
                    <a:avLst/>
                    <a:gdLst>
                      <a:gd name="T0" fmla="*/ 76 w 176"/>
                      <a:gd name="T1" fmla="*/ 18 h 888"/>
                      <a:gd name="T2" fmla="*/ 0 w 176"/>
                      <a:gd name="T3" fmla="*/ 888 h 888"/>
                      <a:gd name="T4" fmla="*/ 30 w 176"/>
                      <a:gd name="T5" fmla="*/ 888 h 888"/>
                      <a:gd name="T6" fmla="*/ 176 w 176"/>
                      <a:gd name="T7" fmla="*/ 0 h 888"/>
                      <a:gd name="T8" fmla="*/ 76 w 176"/>
                      <a:gd name="T9" fmla="*/ 18 h 888"/>
                    </a:gdLst>
                    <a:ahLst/>
                    <a:cxnLst>
                      <a:cxn ang="0">
                        <a:pos x="T0" y="T1"/>
                      </a:cxn>
                      <a:cxn ang="0">
                        <a:pos x="T2" y="T3"/>
                      </a:cxn>
                      <a:cxn ang="0">
                        <a:pos x="T4" y="T5"/>
                      </a:cxn>
                      <a:cxn ang="0">
                        <a:pos x="T6" y="T7"/>
                      </a:cxn>
                      <a:cxn ang="0">
                        <a:pos x="T8" y="T9"/>
                      </a:cxn>
                    </a:cxnLst>
                    <a:rect l="0" t="0" r="r" b="b"/>
                    <a:pathLst>
                      <a:path w="176" h="888">
                        <a:moveTo>
                          <a:pt x="76" y="18"/>
                        </a:moveTo>
                        <a:lnTo>
                          <a:pt x="0" y="888"/>
                        </a:lnTo>
                        <a:lnTo>
                          <a:pt x="30" y="888"/>
                        </a:lnTo>
                        <a:lnTo>
                          <a:pt x="176" y="0"/>
                        </a:lnTo>
                        <a:lnTo>
                          <a:pt x="76" y="18"/>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8" name="Freeform 10">
                    <a:extLst>
                      <a:ext uri="{FF2B5EF4-FFF2-40B4-BE49-F238E27FC236}">
                        <a16:creationId xmlns:a16="http://schemas.microsoft.com/office/drawing/2014/main" id="{A675E65A-CBF2-424A-BDC6-945D302FAAED}"/>
                      </a:ext>
                    </a:extLst>
                  </p:cNvPr>
                  <p:cNvSpPr>
                    <a:spLocks/>
                  </p:cNvSpPr>
                  <p:nvPr/>
                </p:nvSpPr>
                <p:spPr bwMode="auto">
                  <a:xfrm>
                    <a:off x="1820863" y="4919663"/>
                    <a:ext cx="279400" cy="1409700"/>
                  </a:xfrm>
                  <a:custGeom>
                    <a:avLst/>
                    <a:gdLst>
                      <a:gd name="T0" fmla="*/ 76 w 176"/>
                      <a:gd name="T1" fmla="*/ 20 h 888"/>
                      <a:gd name="T2" fmla="*/ 0 w 176"/>
                      <a:gd name="T3" fmla="*/ 888 h 888"/>
                      <a:gd name="T4" fmla="*/ 30 w 176"/>
                      <a:gd name="T5" fmla="*/ 888 h 888"/>
                      <a:gd name="T6" fmla="*/ 176 w 176"/>
                      <a:gd name="T7" fmla="*/ 0 h 888"/>
                      <a:gd name="T8" fmla="*/ 76 w 176"/>
                      <a:gd name="T9" fmla="*/ 20 h 888"/>
                    </a:gdLst>
                    <a:ahLst/>
                    <a:cxnLst>
                      <a:cxn ang="0">
                        <a:pos x="T0" y="T1"/>
                      </a:cxn>
                      <a:cxn ang="0">
                        <a:pos x="T2" y="T3"/>
                      </a:cxn>
                      <a:cxn ang="0">
                        <a:pos x="T4" y="T5"/>
                      </a:cxn>
                      <a:cxn ang="0">
                        <a:pos x="T6" y="T7"/>
                      </a:cxn>
                      <a:cxn ang="0">
                        <a:pos x="T8" y="T9"/>
                      </a:cxn>
                    </a:cxnLst>
                    <a:rect l="0" t="0" r="r" b="b"/>
                    <a:pathLst>
                      <a:path w="176" h="888">
                        <a:moveTo>
                          <a:pt x="76" y="20"/>
                        </a:moveTo>
                        <a:lnTo>
                          <a:pt x="0" y="888"/>
                        </a:lnTo>
                        <a:lnTo>
                          <a:pt x="30" y="888"/>
                        </a:lnTo>
                        <a:lnTo>
                          <a:pt x="176" y="0"/>
                        </a:lnTo>
                        <a:lnTo>
                          <a:pt x="76" y="20"/>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9" name="Freeform 11">
                    <a:extLst>
                      <a:ext uri="{FF2B5EF4-FFF2-40B4-BE49-F238E27FC236}">
                        <a16:creationId xmlns:a16="http://schemas.microsoft.com/office/drawing/2014/main" id="{E2A8DD77-67DA-43E1-A90C-720677FAAB40}"/>
                      </a:ext>
                    </a:extLst>
                  </p:cNvPr>
                  <p:cNvSpPr>
                    <a:spLocks/>
                  </p:cNvSpPr>
                  <p:nvPr/>
                </p:nvSpPr>
                <p:spPr bwMode="auto">
                  <a:xfrm rot="310645">
                    <a:off x="1395893" y="3575479"/>
                    <a:ext cx="860957" cy="1363148"/>
                  </a:xfrm>
                  <a:custGeom>
                    <a:avLst/>
                    <a:gdLst>
                      <a:gd name="T0" fmla="*/ 45 w 255"/>
                      <a:gd name="T1" fmla="*/ 359 h 384"/>
                      <a:gd name="T2" fmla="*/ 19 w 255"/>
                      <a:gd name="T3" fmla="*/ 33 h 384"/>
                      <a:gd name="T4" fmla="*/ 159 w 255"/>
                      <a:gd name="T5" fmla="*/ 27 h 384"/>
                      <a:gd name="T6" fmla="*/ 239 w 255"/>
                      <a:gd name="T7" fmla="*/ 365 h 384"/>
                      <a:gd name="T8" fmla="*/ 45 w 255"/>
                      <a:gd name="T9" fmla="*/ 359 h 384"/>
                    </a:gdLst>
                    <a:ahLst/>
                    <a:cxnLst>
                      <a:cxn ang="0">
                        <a:pos x="T0" y="T1"/>
                      </a:cxn>
                      <a:cxn ang="0">
                        <a:pos x="T2" y="T3"/>
                      </a:cxn>
                      <a:cxn ang="0">
                        <a:pos x="T4" y="T5"/>
                      </a:cxn>
                      <a:cxn ang="0">
                        <a:pos x="T6" y="T7"/>
                      </a:cxn>
                      <a:cxn ang="0">
                        <a:pos x="T8" y="T9"/>
                      </a:cxn>
                    </a:cxnLst>
                    <a:rect l="0" t="0" r="r" b="b"/>
                    <a:pathLst>
                      <a:path w="255" h="384">
                        <a:moveTo>
                          <a:pt x="45" y="359"/>
                        </a:moveTo>
                        <a:cubicBezTo>
                          <a:pt x="36" y="338"/>
                          <a:pt x="0" y="66"/>
                          <a:pt x="19" y="33"/>
                        </a:cubicBezTo>
                        <a:cubicBezTo>
                          <a:pt x="39" y="0"/>
                          <a:pt x="147" y="13"/>
                          <a:pt x="159" y="27"/>
                        </a:cubicBezTo>
                        <a:cubicBezTo>
                          <a:pt x="171" y="41"/>
                          <a:pt x="255" y="353"/>
                          <a:pt x="239" y="365"/>
                        </a:cubicBezTo>
                        <a:cubicBezTo>
                          <a:pt x="223" y="377"/>
                          <a:pt x="55" y="384"/>
                          <a:pt x="45" y="35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0" name="Freeform 12">
                    <a:extLst>
                      <a:ext uri="{FF2B5EF4-FFF2-40B4-BE49-F238E27FC236}">
                        <a16:creationId xmlns:a16="http://schemas.microsoft.com/office/drawing/2014/main" id="{897E0AD3-D023-4F9B-B00E-06FD89D6AA22}"/>
                      </a:ext>
                    </a:extLst>
                  </p:cNvPr>
                  <p:cNvSpPr>
                    <a:spLocks/>
                  </p:cNvSpPr>
                  <p:nvPr/>
                </p:nvSpPr>
                <p:spPr bwMode="auto">
                  <a:xfrm>
                    <a:off x="1570038" y="3963988"/>
                    <a:ext cx="155575" cy="76200"/>
                  </a:xfrm>
                  <a:custGeom>
                    <a:avLst/>
                    <a:gdLst>
                      <a:gd name="T0" fmla="*/ 2 w 98"/>
                      <a:gd name="T1" fmla="*/ 6 h 48"/>
                      <a:gd name="T2" fmla="*/ 0 w 98"/>
                      <a:gd name="T3" fmla="*/ 30 h 48"/>
                      <a:gd name="T4" fmla="*/ 60 w 98"/>
                      <a:gd name="T5" fmla="*/ 48 h 48"/>
                      <a:gd name="T6" fmla="*/ 98 w 98"/>
                      <a:gd name="T7" fmla="*/ 22 h 48"/>
                      <a:gd name="T8" fmla="*/ 94 w 98"/>
                      <a:gd name="T9" fmla="*/ 0 h 48"/>
                      <a:gd name="T10" fmla="*/ 2 w 98"/>
                      <a:gd name="T11" fmla="*/ 6 h 48"/>
                    </a:gdLst>
                    <a:ahLst/>
                    <a:cxnLst>
                      <a:cxn ang="0">
                        <a:pos x="T0" y="T1"/>
                      </a:cxn>
                      <a:cxn ang="0">
                        <a:pos x="T2" y="T3"/>
                      </a:cxn>
                      <a:cxn ang="0">
                        <a:pos x="T4" y="T5"/>
                      </a:cxn>
                      <a:cxn ang="0">
                        <a:pos x="T6" y="T7"/>
                      </a:cxn>
                      <a:cxn ang="0">
                        <a:pos x="T8" y="T9"/>
                      </a:cxn>
                      <a:cxn ang="0">
                        <a:pos x="T10" y="T11"/>
                      </a:cxn>
                    </a:cxnLst>
                    <a:rect l="0" t="0" r="r" b="b"/>
                    <a:pathLst>
                      <a:path w="98" h="48">
                        <a:moveTo>
                          <a:pt x="2" y="6"/>
                        </a:moveTo>
                        <a:lnTo>
                          <a:pt x="0" y="30"/>
                        </a:lnTo>
                        <a:lnTo>
                          <a:pt x="60" y="48"/>
                        </a:lnTo>
                        <a:lnTo>
                          <a:pt x="98" y="22"/>
                        </a:lnTo>
                        <a:lnTo>
                          <a:pt x="94" y="0"/>
                        </a:lnTo>
                        <a:lnTo>
                          <a:pt x="2" y="6"/>
                        </a:lnTo>
                        <a:close/>
                      </a:path>
                    </a:pathLst>
                  </a:custGeom>
                  <a:solidFill>
                    <a:srgbClr val="57B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1" name="Freeform 13">
                    <a:extLst>
                      <a:ext uri="{FF2B5EF4-FFF2-40B4-BE49-F238E27FC236}">
                        <a16:creationId xmlns:a16="http://schemas.microsoft.com/office/drawing/2014/main" id="{29022A47-3852-4C86-9211-6C0CAFD3A878}"/>
                      </a:ext>
                    </a:extLst>
                  </p:cNvPr>
                  <p:cNvSpPr>
                    <a:spLocks/>
                  </p:cNvSpPr>
                  <p:nvPr/>
                </p:nvSpPr>
                <p:spPr bwMode="auto">
                  <a:xfrm>
                    <a:off x="1811338" y="3954463"/>
                    <a:ext cx="155575" cy="76200"/>
                  </a:xfrm>
                  <a:custGeom>
                    <a:avLst/>
                    <a:gdLst>
                      <a:gd name="T0" fmla="*/ 0 w 98"/>
                      <a:gd name="T1" fmla="*/ 6 h 48"/>
                      <a:gd name="T2" fmla="*/ 0 w 98"/>
                      <a:gd name="T3" fmla="*/ 30 h 48"/>
                      <a:gd name="T4" fmla="*/ 58 w 98"/>
                      <a:gd name="T5" fmla="*/ 48 h 48"/>
                      <a:gd name="T6" fmla="*/ 98 w 98"/>
                      <a:gd name="T7" fmla="*/ 24 h 48"/>
                      <a:gd name="T8" fmla="*/ 94 w 98"/>
                      <a:gd name="T9" fmla="*/ 0 h 48"/>
                      <a:gd name="T10" fmla="*/ 0 w 98"/>
                      <a:gd name="T11" fmla="*/ 6 h 48"/>
                    </a:gdLst>
                    <a:ahLst/>
                    <a:cxnLst>
                      <a:cxn ang="0">
                        <a:pos x="T0" y="T1"/>
                      </a:cxn>
                      <a:cxn ang="0">
                        <a:pos x="T2" y="T3"/>
                      </a:cxn>
                      <a:cxn ang="0">
                        <a:pos x="T4" y="T5"/>
                      </a:cxn>
                      <a:cxn ang="0">
                        <a:pos x="T6" y="T7"/>
                      </a:cxn>
                      <a:cxn ang="0">
                        <a:pos x="T8" y="T9"/>
                      </a:cxn>
                      <a:cxn ang="0">
                        <a:pos x="T10" y="T11"/>
                      </a:cxn>
                    </a:cxnLst>
                    <a:rect l="0" t="0" r="r" b="b"/>
                    <a:pathLst>
                      <a:path w="98" h="48">
                        <a:moveTo>
                          <a:pt x="0" y="6"/>
                        </a:moveTo>
                        <a:lnTo>
                          <a:pt x="0" y="30"/>
                        </a:lnTo>
                        <a:lnTo>
                          <a:pt x="58" y="48"/>
                        </a:lnTo>
                        <a:lnTo>
                          <a:pt x="98" y="24"/>
                        </a:lnTo>
                        <a:lnTo>
                          <a:pt x="94" y="0"/>
                        </a:lnTo>
                        <a:lnTo>
                          <a:pt x="0" y="6"/>
                        </a:lnTo>
                        <a:close/>
                      </a:path>
                    </a:pathLst>
                  </a:custGeom>
                  <a:solidFill>
                    <a:srgbClr val="57B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2" name="Freeform 14">
                    <a:extLst>
                      <a:ext uri="{FF2B5EF4-FFF2-40B4-BE49-F238E27FC236}">
                        <a16:creationId xmlns:a16="http://schemas.microsoft.com/office/drawing/2014/main" id="{9CD0CD42-5FDA-4178-ACD1-10A2359417A9}"/>
                      </a:ext>
                    </a:extLst>
                  </p:cNvPr>
                  <p:cNvSpPr>
                    <a:spLocks/>
                  </p:cNvSpPr>
                  <p:nvPr/>
                </p:nvSpPr>
                <p:spPr bwMode="auto">
                  <a:xfrm>
                    <a:off x="1712913" y="3622675"/>
                    <a:ext cx="180975" cy="979488"/>
                  </a:xfrm>
                  <a:custGeom>
                    <a:avLst/>
                    <a:gdLst>
                      <a:gd name="T0" fmla="*/ 92 w 114"/>
                      <a:gd name="T1" fmla="*/ 617 h 617"/>
                      <a:gd name="T2" fmla="*/ 0 w 114"/>
                      <a:gd name="T3" fmla="*/ 2 h 617"/>
                      <a:gd name="T4" fmla="*/ 10 w 114"/>
                      <a:gd name="T5" fmla="*/ 0 h 617"/>
                      <a:gd name="T6" fmla="*/ 114 w 114"/>
                      <a:gd name="T7" fmla="*/ 617 h 617"/>
                      <a:gd name="T8" fmla="*/ 92 w 114"/>
                      <a:gd name="T9" fmla="*/ 617 h 617"/>
                    </a:gdLst>
                    <a:ahLst/>
                    <a:cxnLst>
                      <a:cxn ang="0">
                        <a:pos x="T0" y="T1"/>
                      </a:cxn>
                      <a:cxn ang="0">
                        <a:pos x="T2" y="T3"/>
                      </a:cxn>
                      <a:cxn ang="0">
                        <a:pos x="T4" y="T5"/>
                      </a:cxn>
                      <a:cxn ang="0">
                        <a:pos x="T6" y="T7"/>
                      </a:cxn>
                      <a:cxn ang="0">
                        <a:pos x="T8" y="T9"/>
                      </a:cxn>
                    </a:cxnLst>
                    <a:rect l="0" t="0" r="r" b="b"/>
                    <a:pathLst>
                      <a:path w="114" h="617">
                        <a:moveTo>
                          <a:pt x="92" y="617"/>
                        </a:moveTo>
                        <a:lnTo>
                          <a:pt x="0" y="2"/>
                        </a:lnTo>
                        <a:lnTo>
                          <a:pt x="10" y="0"/>
                        </a:lnTo>
                        <a:lnTo>
                          <a:pt x="114" y="617"/>
                        </a:lnTo>
                        <a:lnTo>
                          <a:pt x="92" y="61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solidFill>
                        <a:srgbClr val="002060"/>
                      </a:solidFill>
                    </a:endParaRPr>
                  </a:p>
                </p:txBody>
              </p:sp>
              <p:sp>
                <p:nvSpPr>
                  <p:cNvPr id="213" name="Freeform 16">
                    <a:extLst>
                      <a:ext uri="{FF2B5EF4-FFF2-40B4-BE49-F238E27FC236}">
                        <a16:creationId xmlns:a16="http://schemas.microsoft.com/office/drawing/2014/main" id="{1527C2EA-E1A2-4585-95D6-6E9DE5BBEF0E}"/>
                      </a:ext>
                    </a:extLst>
                  </p:cNvPr>
                  <p:cNvSpPr>
                    <a:spLocks/>
                  </p:cNvSpPr>
                  <p:nvPr/>
                </p:nvSpPr>
                <p:spPr bwMode="auto">
                  <a:xfrm>
                    <a:off x="1582738" y="3571875"/>
                    <a:ext cx="254000" cy="114300"/>
                  </a:xfrm>
                  <a:custGeom>
                    <a:avLst/>
                    <a:gdLst>
                      <a:gd name="T0" fmla="*/ 0 w 160"/>
                      <a:gd name="T1" fmla="*/ 10 h 72"/>
                      <a:gd name="T2" fmla="*/ 62 w 160"/>
                      <a:gd name="T3" fmla="*/ 66 h 72"/>
                      <a:gd name="T4" fmla="*/ 92 w 160"/>
                      <a:gd name="T5" fmla="*/ 38 h 72"/>
                      <a:gd name="T6" fmla="*/ 126 w 160"/>
                      <a:gd name="T7" fmla="*/ 72 h 72"/>
                      <a:gd name="T8" fmla="*/ 160 w 160"/>
                      <a:gd name="T9" fmla="*/ 16 h 72"/>
                      <a:gd name="T10" fmla="*/ 142 w 160"/>
                      <a:gd name="T11" fmla="*/ 10 h 72"/>
                      <a:gd name="T12" fmla="*/ 100 w 160"/>
                      <a:gd name="T13" fmla="*/ 10 h 72"/>
                      <a:gd name="T14" fmla="*/ 16 w 160"/>
                      <a:gd name="T15" fmla="*/ 0 h 72"/>
                      <a:gd name="T16" fmla="*/ 0 w 160"/>
                      <a:gd name="T17"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2">
                        <a:moveTo>
                          <a:pt x="0" y="10"/>
                        </a:moveTo>
                        <a:lnTo>
                          <a:pt x="62" y="66"/>
                        </a:lnTo>
                        <a:lnTo>
                          <a:pt x="92" y="38"/>
                        </a:lnTo>
                        <a:lnTo>
                          <a:pt x="126" y="72"/>
                        </a:lnTo>
                        <a:lnTo>
                          <a:pt x="160" y="16"/>
                        </a:lnTo>
                        <a:lnTo>
                          <a:pt x="142" y="10"/>
                        </a:lnTo>
                        <a:lnTo>
                          <a:pt x="100" y="10"/>
                        </a:lnTo>
                        <a:lnTo>
                          <a:pt x="16" y="0"/>
                        </a:lnTo>
                        <a:lnTo>
                          <a:pt x="0" y="1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4" name="Freeform 17">
                    <a:extLst>
                      <a:ext uri="{FF2B5EF4-FFF2-40B4-BE49-F238E27FC236}">
                        <a16:creationId xmlns:a16="http://schemas.microsoft.com/office/drawing/2014/main" id="{D0C9967E-4E13-4248-9E4D-7BE36FE876DA}"/>
                      </a:ext>
                    </a:extLst>
                  </p:cNvPr>
                  <p:cNvSpPr>
                    <a:spLocks/>
                  </p:cNvSpPr>
                  <p:nvPr/>
                </p:nvSpPr>
                <p:spPr bwMode="auto">
                  <a:xfrm>
                    <a:off x="1639888" y="3609975"/>
                    <a:ext cx="101600" cy="461963"/>
                  </a:xfrm>
                  <a:custGeom>
                    <a:avLst/>
                    <a:gdLst>
                      <a:gd name="T0" fmla="*/ 9 w 32"/>
                      <a:gd name="T1" fmla="*/ 146 h 146"/>
                      <a:gd name="T2" fmla="*/ 28 w 32"/>
                      <a:gd name="T3" fmla="*/ 70 h 146"/>
                      <a:gd name="T4" fmla="*/ 26 w 32"/>
                      <a:gd name="T5" fmla="*/ 0 h 146"/>
                      <a:gd name="T6" fmla="*/ 1 w 32"/>
                      <a:gd name="T7" fmla="*/ 77 h 146"/>
                      <a:gd name="T8" fmla="*/ 9 w 32"/>
                      <a:gd name="T9" fmla="*/ 146 h 146"/>
                    </a:gdLst>
                    <a:ahLst/>
                    <a:cxnLst>
                      <a:cxn ang="0">
                        <a:pos x="T0" y="T1"/>
                      </a:cxn>
                      <a:cxn ang="0">
                        <a:pos x="T2" y="T3"/>
                      </a:cxn>
                      <a:cxn ang="0">
                        <a:pos x="T4" y="T5"/>
                      </a:cxn>
                      <a:cxn ang="0">
                        <a:pos x="T6" y="T7"/>
                      </a:cxn>
                      <a:cxn ang="0">
                        <a:pos x="T8" y="T9"/>
                      </a:cxn>
                    </a:cxnLst>
                    <a:rect l="0" t="0" r="r" b="b"/>
                    <a:pathLst>
                      <a:path w="32" h="146">
                        <a:moveTo>
                          <a:pt x="9" y="146"/>
                        </a:moveTo>
                        <a:cubicBezTo>
                          <a:pt x="23" y="116"/>
                          <a:pt x="32" y="89"/>
                          <a:pt x="28" y="70"/>
                        </a:cubicBezTo>
                        <a:cubicBezTo>
                          <a:pt x="24" y="51"/>
                          <a:pt x="26" y="0"/>
                          <a:pt x="26" y="0"/>
                        </a:cubicBezTo>
                        <a:cubicBezTo>
                          <a:pt x="26" y="0"/>
                          <a:pt x="0" y="70"/>
                          <a:pt x="1" y="77"/>
                        </a:cubicBezTo>
                        <a:cubicBezTo>
                          <a:pt x="1" y="84"/>
                          <a:pt x="9" y="146"/>
                          <a:pt x="9" y="1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5" name="Freeform 18">
                    <a:extLst>
                      <a:ext uri="{FF2B5EF4-FFF2-40B4-BE49-F238E27FC236}">
                        <a16:creationId xmlns:a16="http://schemas.microsoft.com/office/drawing/2014/main" id="{8CC66198-8481-47F3-9440-98897B334FC9}"/>
                      </a:ext>
                    </a:extLst>
                  </p:cNvPr>
                  <p:cNvSpPr>
                    <a:spLocks/>
                  </p:cNvSpPr>
                  <p:nvPr/>
                </p:nvSpPr>
                <p:spPr bwMode="auto">
                  <a:xfrm>
                    <a:off x="1719263" y="3590925"/>
                    <a:ext cx="136525" cy="477838"/>
                  </a:xfrm>
                  <a:custGeom>
                    <a:avLst/>
                    <a:gdLst>
                      <a:gd name="T0" fmla="*/ 21 w 43"/>
                      <a:gd name="T1" fmla="*/ 151 h 151"/>
                      <a:gd name="T2" fmla="*/ 36 w 43"/>
                      <a:gd name="T3" fmla="*/ 74 h 151"/>
                      <a:gd name="T4" fmla="*/ 7 w 43"/>
                      <a:gd name="T5" fmla="*/ 9 h 151"/>
                      <a:gd name="T6" fmla="*/ 1 w 43"/>
                      <a:gd name="T7" fmla="*/ 12 h 151"/>
                      <a:gd name="T8" fmla="*/ 11 w 43"/>
                      <a:gd name="T9" fmla="*/ 85 h 151"/>
                      <a:gd name="T10" fmla="*/ 21 w 43"/>
                      <a:gd name="T11" fmla="*/ 151 h 151"/>
                    </a:gdLst>
                    <a:ahLst/>
                    <a:cxnLst>
                      <a:cxn ang="0">
                        <a:pos x="T0" y="T1"/>
                      </a:cxn>
                      <a:cxn ang="0">
                        <a:pos x="T2" y="T3"/>
                      </a:cxn>
                      <a:cxn ang="0">
                        <a:pos x="T4" y="T5"/>
                      </a:cxn>
                      <a:cxn ang="0">
                        <a:pos x="T6" y="T7"/>
                      </a:cxn>
                      <a:cxn ang="0">
                        <a:pos x="T8" y="T9"/>
                      </a:cxn>
                      <a:cxn ang="0">
                        <a:pos x="T10" y="T11"/>
                      </a:cxn>
                    </a:cxnLst>
                    <a:rect l="0" t="0" r="r" b="b"/>
                    <a:pathLst>
                      <a:path w="43" h="151">
                        <a:moveTo>
                          <a:pt x="21" y="151"/>
                        </a:moveTo>
                        <a:cubicBezTo>
                          <a:pt x="30" y="119"/>
                          <a:pt x="43" y="92"/>
                          <a:pt x="36" y="74"/>
                        </a:cubicBezTo>
                        <a:cubicBezTo>
                          <a:pt x="29" y="56"/>
                          <a:pt x="7" y="9"/>
                          <a:pt x="7" y="9"/>
                        </a:cubicBezTo>
                        <a:cubicBezTo>
                          <a:pt x="7" y="9"/>
                          <a:pt x="0" y="0"/>
                          <a:pt x="1" y="12"/>
                        </a:cubicBezTo>
                        <a:cubicBezTo>
                          <a:pt x="3" y="35"/>
                          <a:pt x="10" y="80"/>
                          <a:pt x="11" y="85"/>
                        </a:cubicBezTo>
                        <a:cubicBezTo>
                          <a:pt x="12" y="92"/>
                          <a:pt x="21" y="151"/>
                          <a:pt x="21" y="1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6" name="Freeform 19">
                    <a:extLst>
                      <a:ext uri="{FF2B5EF4-FFF2-40B4-BE49-F238E27FC236}">
                        <a16:creationId xmlns:a16="http://schemas.microsoft.com/office/drawing/2014/main" id="{463675C7-736E-4BC6-9BF8-F0EAA1940069}"/>
                      </a:ext>
                    </a:extLst>
                  </p:cNvPr>
                  <p:cNvSpPr>
                    <a:spLocks/>
                  </p:cNvSpPr>
                  <p:nvPr/>
                </p:nvSpPr>
                <p:spPr bwMode="auto">
                  <a:xfrm>
                    <a:off x="1700213" y="3587750"/>
                    <a:ext cx="47625" cy="60325"/>
                  </a:xfrm>
                  <a:custGeom>
                    <a:avLst/>
                    <a:gdLst>
                      <a:gd name="T0" fmla="*/ 15 w 15"/>
                      <a:gd name="T1" fmla="*/ 10 h 19"/>
                      <a:gd name="T2" fmla="*/ 8 w 15"/>
                      <a:gd name="T3" fmla="*/ 0 h 19"/>
                      <a:gd name="T4" fmla="*/ 0 w 15"/>
                      <a:gd name="T5" fmla="*/ 9 h 19"/>
                      <a:gd name="T6" fmla="*/ 7 w 15"/>
                      <a:gd name="T7" fmla="*/ 19 h 19"/>
                      <a:gd name="T8" fmla="*/ 15 w 15"/>
                      <a:gd name="T9" fmla="*/ 10 h 19"/>
                    </a:gdLst>
                    <a:ahLst/>
                    <a:cxnLst>
                      <a:cxn ang="0">
                        <a:pos x="T0" y="T1"/>
                      </a:cxn>
                      <a:cxn ang="0">
                        <a:pos x="T2" y="T3"/>
                      </a:cxn>
                      <a:cxn ang="0">
                        <a:pos x="T4" y="T5"/>
                      </a:cxn>
                      <a:cxn ang="0">
                        <a:pos x="T6" y="T7"/>
                      </a:cxn>
                      <a:cxn ang="0">
                        <a:pos x="T8" y="T9"/>
                      </a:cxn>
                    </a:cxnLst>
                    <a:rect l="0" t="0" r="r" b="b"/>
                    <a:pathLst>
                      <a:path w="15" h="19">
                        <a:moveTo>
                          <a:pt x="15" y="10"/>
                        </a:moveTo>
                        <a:cubicBezTo>
                          <a:pt x="15" y="5"/>
                          <a:pt x="12" y="0"/>
                          <a:pt x="8" y="0"/>
                        </a:cubicBezTo>
                        <a:cubicBezTo>
                          <a:pt x="4" y="0"/>
                          <a:pt x="1" y="4"/>
                          <a:pt x="0" y="9"/>
                        </a:cubicBezTo>
                        <a:cubicBezTo>
                          <a:pt x="0" y="15"/>
                          <a:pt x="3" y="19"/>
                          <a:pt x="7" y="19"/>
                        </a:cubicBezTo>
                        <a:cubicBezTo>
                          <a:pt x="11" y="19"/>
                          <a:pt x="15" y="15"/>
                          <a:pt x="15" y="10"/>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7" name="Freeform 20">
                    <a:extLst>
                      <a:ext uri="{FF2B5EF4-FFF2-40B4-BE49-F238E27FC236}">
                        <a16:creationId xmlns:a16="http://schemas.microsoft.com/office/drawing/2014/main" id="{EAE125F9-A2DA-408C-8000-33078940D5AE}"/>
                      </a:ext>
                    </a:extLst>
                  </p:cNvPr>
                  <p:cNvSpPr>
                    <a:spLocks/>
                  </p:cNvSpPr>
                  <p:nvPr/>
                </p:nvSpPr>
                <p:spPr bwMode="auto">
                  <a:xfrm>
                    <a:off x="1589088" y="3546475"/>
                    <a:ext cx="149225" cy="98425"/>
                  </a:xfrm>
                  <a:custGeom>
                    <a:avLst/>
                    <a:gdLst>
                      <a:gd name="T0" fmla="*/ 60 w 94"/>
                      <a:gd name="T1" fmla="*/ 62 h 62"/>
                      <a:gd name="T2" fmla="*/ 94 w 94"/>
                      <a:gd name="T3" fmla="*/ 20 h 62"/>
                      <a:gd name="T4" fmla="*/ 14 w 94"/>
                      <a:gd name="T5" fmla="*/ 0 h 62"/>
                      <a:gd name="T6" fmla="*/ 0 w 94"/>
                      <a:gd name="T7" fmla="*/ 24 h 62"/>
                      <a:gd name="T8" fmla="*/ 60 w 94"/>
                      <a:gd name="T9" fmla="*/ 62 h 62"/>
                    </a:gdLst>
                    <a:ahLst/>
                    <a:cxnLst>
                      <a:cxn ang="0">
                        <a:pos x="T0" y="T1"/>
                      </a:cxn>
                      <a:cxn ang="0">
                        <a:pos x="T2" y="T3"/>
                      </a:cxn>
                      <a:cxn ang="0">
                        <a:pos x="T4" y="T5"/>
                      </a:cxn>
                      <a:cxn ang="0">
                        <a:pos x="T6" y="T7"/>
                      </a:cxn>
                      <a:cxn ang="0">
                        <a:pos x="T8" y="T9"/>
                      </a:cxn>
                    </a:cxnLst>
                    <a:rect l="0" t="0" r="r" b="b"/>
                    <a:pathLst>
                      <a:path w="94" h="62">
                        <a:moveTo>
                          <a:pt x="60" y="62"/>
                        </a:moveTo>
                        <a:lnTo>
                          <a:pt x="94" y="20"/>
                        </a:lnTo>
                        <a:lnTo>
                          <a:pt x="14" y="0"/>
                        </a:lnTo>
                        <a:lnTo>
                          <a:pt x="0" y="24"/>
                        </a:lnTo>
                        <a:lnTo>
                          <a:pt x="60" y="6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8" name="Freeform 21">
                    <a:extLst>
                      <a:ext uri="{FF2B5EF4-FFF2-40B4-BE49-F238E27FC236}">
                        <a16:creationId xmlns:a16="http://schemas.microsoft.com/office/drawing/2014/main" id="{32F3E0CB-248B-4F4E-95D2-45FF8EA7E882}"/>
                      </a:ext>
                    </a:extLst>
                  </p:cNvPr>
                  <p:cNvSpPr>
                    <a:spLocks/>
                  </p:cNvSpPr>
                  <p:nvPr/>
                </p:nvSpPr>
                <p:spPr bwMode="auto">
                  <a:xfrm>
                    <a:off x="1738313" y="3568700"/>
                    <a:ext cx="88900" cy="82550"/>
                  </a:xfrm>
                  <a:custGeom>
                    <a:avLst/>
                    <a:gdLst>
                      <a:gd name="T0" fmla="*/ 26 w 56"/>
                      <a:gd name="T1" fmla="*/ 52 h 52"/>
                      <a:gd name="T2" fmla="*/ 0 w 56"/>
                      <a:gd name="T3" fmla="*/ 12 h 52"/>
                      <a:gd name="T4" fmla="*/ 46 w 56"/>
                      <a:gd name="T5" fmla="*/ 0 h 52"/>
                      <a:gd name="T6" fmla="*/ 56 w 56"/>
                      <a:gd name="T7" fmla="*/ 18 h 52"/>
                      <a:gd name="T8" fmla="*/ 26 w 56"/>
                      <a:gd name="T9" fmla="*/ 52 h 52"/>
                    </a:gdLst>
                    <a:ahLst/>
                    <a:cxnLst>
                      <a:cxn ang="0">
                        <a:pos x="T0" y="T1"/>
                      </a:cxn>
                      <a:cxn ang="0">
                        <a:pos x="T2" y="T3"/>
                      </a:cxn>
                      <a:cxn ang="0">
                        <a:pos x="T4" y="T5"/>
                      </a:cxn>
                      <a:cxn ang="0">
                        <a:pos x="T6" y="T7"/>
                      </a:cxn>
                      <a:cxn ang="0">
                        <a:pos x="T8" y="T9"/>
                      </a:cxn>
                    </a:cxnLst>
                    <a:rect l="0" t="0" r="r" b="b"/>
                    <a:pathLst>
                      <a:path w="56" h="52">
                        <a:moveTo>
                          <a:pt x="26" y="52"/>
                        </a:moveTo>
                        <a:lnTo>
                          <a:pt x="0" y="12"/>
                        </a:lnTo>
                        <a:lnTo>
                          <a:pt x="46" y="0"/>
                        </a:lnTo>
                        <a:lnTo>
                          <a:pt x="56" y="18"/>
                        </a:lnTo>
                        <a:lnTo>
                          <a:pt x="26" y="5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9" name="Freeform 22">
                    <a:extLst>
                      <a:ext uri="{FF2B5EF4-FFF2-40B4-BE49-F238E27FC236}">
                        <a16:creationId xmlns:a16="http://schemas.microsoft.com/office/drawing/2014/main" id="{E1D206C7-BA76-4630-87F4-631DDFDF7D1D}"/>
                      </a:ext>
                    </a:extLst>
                  </p:cNvPr>
                  <p:cNvSpPr>
                    <a:spLocks/>
                  </p:cNvSpPr>
                  <p:nvPr/>
                </p:nvSpPr>
                <p:spPr bwMode="auto">
                  <a:xfrm>
                    <a:off x="1398588" y="3625850"/>
                    <a:ext cx="241300" cy="1103313"/>
                  </a:xfrm>
                  <a:custGeom>
                    <a:avLst/>
                    <a:gdLst>
                      <a:gd name="T0" fmla="*/ 49 w 76"/>
                      <a:gd name="T1" fmla="*/ 33 h 349"/>
                      <a:gd name="T2" fmla="*/ 19 w 76"/>
                      <a:gd name="T3" fmla="*/ 8 h 349"/>
                      <a:gd name="T4" fmla="*/ 33 w 76"/>
                      <a:gd name="T5" fmla="*/ 338 h 349"/>
                      <a:gd name="T6" fmla="*/ 76 w 76"/>
                      <a:gd name="T7" fmla="*/ 349 h 349"/>
                      <a:gd name="T8" fmla="*/ 49 w 76"/>
                      <a:gd name="T9" fmla="*/ 33 h 349"/>
                    </a:gdLst>
                    <a:ahLst/>
                    <a:cxnLst>
                      <a:cxn ang="0">
                        <a:pos x="T0" y="T1"/>
                      </a:cxn>
                      <a:cxn ang="0">
                        <a:pos x="T2" y="T3"/>
                      </a:cxn>
                      <a:cxn ang="0">
                        <a:pos x="T4" y="T5"/>
                      </a:cxn>
                      <a:cxn ang="0">
                        <a:pos x="T6" y="T7"/>
                      </a:cxn>
                      <a:cxn ang="0">
                        <a:pos x="T8" y="T9"/>
                      </a:cxn>
                    </a:cxnLst>
                    <a:rect l="0" t="0" r="r" b="b"/>
                    <a:pathLst>
                      <a:path w="76" h="349">
                        <a:moveTo>
                          <a:pt x="49" y="33"/>
                        </a:moveTo>
                        <a:cubicBezTo>
                          <a:pt x="51" y="14"/>
                          <a:pt x="24" y="0"/>
                          <a:pt x="19" y="8"/>
                        </a:cubicBezTo>
                        <a:cubicBezTo>
                          <a:pt x="0" y="41"/>
                          <a:pt x="25" y="317"/>
                          <a:pt x="33" y="338"/>
                        </a:cubicBezTo>
                        <a:cubicBezTo>
                          <a:pt x="36" y="344"/>
                          <a:pt x="59" y="347"/>
                          <a:pt x="76" y="349"/>
                        </a:cubicBezTo>
                        <a:cubicBezTo>
                          <a:pt x="68" y="322"/>
                          <a:pt x="42" y="122"/>
                          <a:pt x="49" y="3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0" name="Freeform 25">
                    <a:extLst>
                      <a:ext uri="{FF2B5EF4-FFF2-40B4-BE49-F238E27FC236}">
                        <a16:creationId xmlns:a16="http://schemas.microsoft.com/office/drawing/2014/main" id="{076E0AE2-A0BD-47ED-9569-BB930C7E30CA}"/>
                      </a:ext>
                    </a:extLst>
                  </p:cNvPr>
                  <p:cNvSpPr>
                    <a:spLocks/>
                  </p:cNvSpPr>
                  <p:nvPr/>
                </p:nvSpPr>
                <p:spPr bwMode="auto">
                  <a:xfrm>
                    <a:off x="1814513" y="5842000"/>
                    <a:ext cx="146050" cy="500063"/>
                  </a:xfrm>
                  <a:custGeom>
                    <a:avLst/>
                    <a:gdLst>
                      <a:gd name="T0" fmla="*/ 0 w 92"/>
                      <a:gd name="T1" fmla="*/ 311 h 315"/>
                      <a:gd name="T2" fmla="*/ 26 w 92"/>
                      <a:gd name="T3" fmla="*/ 16 h 315"/>
                      <a:gd name="T4" fmla="*/ 92 w 92"/>
                      <a:gd name="T5" fmla="*/ 0 h 315"/>
                      <a:gd name="T6" fmla="*/ 40 w 92"/>
                      <a:gd name="T7" fmla="*/ 315 h 315"/>
                      <a:gd name="T8" fmla="*/ 0 w 92"/>
                      <a:gd name="T9" fmla="*/ 311 h 315"/>
                    </a:gdLst>
                    <a:ahLst/>
                    <a:cxnLst>
                      <a:cxn ang="0">
                        <a:pos x="T0" y="T1"/>
                      </a:cxn>
                      <a:cxn ang="0">
                        <a:pos x="T2" y="T3"/>
                      </a:cxn>
                      <a:cxn ang="0">
                        <a:pos x="T4" y="T5"/>
                      </a:cxn>
                      <a:cxn ang="0">
                        <a:pos x="T6" y="T7"/>
                      </a:cxn>
                      <a:cxn ang="0">
                        <a:pos x="T8" y="T9"/>
                      </a:cxn>
                    </a:cxnLst>
                    <a:rect l="0" t="0" r="r" b="b"/>
                    <a:pathLst>
                      <a:path w="92" h="315">
                        <a:moveTo>
                          <a:pt x="0" y="311"/>
                        </a:moveTo>
                        <a:lnTo>
                          <a:pt x="26" y="16"/>
                        </a:lnTo>
                        <a:lnTo>
                          <a:pt x="92" y="0"/>
                        </a:lnTo>
                        <a:lnTo>
                          <a:pt x="40" y="315"/>
                        </a:lnTo>
                        <a:lnTo>
                          <a:pt x="0" y="311"/>
                        </a:lnTo>
                        <a:close/>
                      </a:path>
                    </a:pathLst>
                  </a:custGeom>
                  <a:solidFill>
                    <a:srgbClr val="F4E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1" name="Freeform 26">
                    <a:extLst>
                      <a:ext uri="{FF2B5EF4-FFF2-40B4-BE49-F238E27FC236}">
                        <a16:creationId xmlns:a16="http://schemas.microsoft.com/office/drawing/2014/main" id="{EF1012D4-9EB6-41D0-8DB2-A3D06136FCB2}"/>
                      </a:ext>
                    </a:extLst>
                  </p:cNvPr>
                  <p:cNvSpPr>
                    <a:spLocks/>
                  </p:cNvSpPr>
                  <p:nvPr/>
                </p:nvSpPr>
                <p:spPr bwMode="auto">
                  <a:xfrm>
                    <a:off x="1427163" y="5842000"/>
                    <a:ext cx="146050" cy="500063"/>
                  </a:xfrm>
                  <a:custGeom>
                    <a:avLst/>
                    <a:gdLst>
                      <a:gd name="T0" fmla="*/ 0 w 92"/>
                      <a:gd name="T1" fmla="*/ 311 h 315"/>
                      <a:gd name="T2" fmla="*/ 26 w 92"/>
                      <a:gd name="T3" fmla="*/ 16 h 315"/>
                      <a:gd name="T4" fmla="*/ 92 w 92"/>
                      <a:gd name="T5" fmla="*/ 0 h 315"/>
                      <a:gd name="T6" fmla="*/ 40 w 92"/>
                      <a:gd name="T7" fmla="*/ 315 h 315"/>
                      <a:gd name="T8" fmla="*/ 0 w 92"/>
                      <a:gd name="T9" fmla="*/ 311 h 315"/>
                    </a:gdLst>
                    <a:ahLst/>
                    <a:cxnLst>
                      <a:cxn ang="0">
                        <a:pos x="T0" y="T1"/>
                      </a:cxn>
                      <a:cxn ang="0">
                        <a:pos x="T2" y="T3"/>
                      </a:cxn>
                      <a:cxn ang="0">
                        <a:pos x="T4" y="T5"/>
                      </a:cxn>
                      <a:cxn ang="0">
                        <a:pos x="T6" y="T7"/>
                      </a:cxn>
                      <a:cxn ang="0">
                        <a:pos x="T8" y="T9"/>
                      </a:cxn>
                    </a:cxnLst>
                    <a:rect l="0" t="0" r="r" b="b"/>
                    <a:pathLst>
                      <a:path w="92" h="315">
                        <a:moveTo>
                          <a:pt x="0" y="311"/>
                        </a:moveTo>
                        <a:lnTo>
                          <a:pt x="26" y="16"/>
                        </a:lnTo>
                        <a:lnTo>
                          <a:pt x="92" y="0"/>
                        </a:lnTo>
                        <a:lnTo>
                          <a:pt x="40" y="315"/>
                        </a:lnTo>
                        <a:lnTo>
                          <a:pt x="0" y="311"/>
                        </a:lnTo>
                        <a:close/>
                      </a:path>
                    </a:pathLst>
                  </a:custGeom>
                  <a:solidFill>
                    <a:srgbClr val="F4E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2" name="Freeform 27">
                    <a:extLst>
                      <a:ext uri="{FF2B5EF4-FFF2-40B4-BE49-F238E27FC236}">
                        <a16:creationId xmlns:a16="http://schemas.microsoft.com/office/drawing/2014/main" id="{8F00F77A-9D46-4FFF-84C3-48DFDB4A0D05}"/>
                      </a:ext>
                    </a:extLst>
                  </p:cNvPr>
                  <p:cNvSpPr>
                    <a:spLocks/>
                  </p:cNvSpPr>
                  <p:nvPr/>
                </p:nvSpPr>
                <p:spPr bwMode="auto">
                  <a:xfrm>
                    <a:off x="1795463" y="6297613"/>
                    <a:ext cx="244475" cy="95250"/>
                  </a:xfrm>
                  <a:custGeom>
                    <a:avLst/>
                    <a:gdLst>
                      <a:gd name="T0" fmla="*/ 0 w 77"/>
                      <a:gd name="T1" fmla="*/ 30 h 30"/>
                      <a:gd name="T2" fmla="*/ 77 w 77"/>
                      <a:gd name="T3" fmla="*/ 30 h 30"/>
                      <a:gd name="T4" fmla="*/ 13 w 77"/>
                      <a:gd name="T5" fmla="*/ 5 h 30"/>
                      <a:gd name="T6" fmla="*/ 0 w 77"/>
                      <a:gd name="T7" fmla="*/ 30 h 30"/>
                    </a:gdLst>
                    <a:ahLst/>
                    <a:cxnLst>
                      <a:cxn ang="0">
                        <a:pos x="T0" y="T1"/>
                      </a:cxn>
                      <a:cxn ang="0">
                        <a:pos x="T2" y="T3"/>
                      </a:cxn>
                      <a:cxn ang="0">
                        <a:pos x="T4" y="T5"/>
                      </a:cxn>
                      <a:cxn ang="0">
                        <a:pos x="T6" y="T7"/>
                      </a:cxn>
                    </a:cxnLst>
                    <a:rect l="0" t="0" r="r" b="b"/>
                    <a:pathLst>
                      <a:path w="77" h="30">
                        <a:moveTo>
                          <a:pt x="0" y="30"/>
                        </a:moveTo>
                        <a:cubicBezTo>
                          <a:pt x="77" y="30"/>
                          <a:pt x="77" y="30"/>
                          <a:pt x="77" y="30"/>
                        </a:cubicBezTo>
                        <a:cubicBezTo>
                          <a:pt x="77" y="30"/>
                          <a:pt x="26" y="0"/>
                          <a:pt x="13" y="5"/>
                        </a:cubicBezTo>
                        <a:cubicBezTo>
                          <a:pt x="1" y="10"/>
                          <a:pt x="0" y="30"/>
                          <a:pt x="0" y="30"/>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3" name="Freeform 28">
                    <a:extLst>
                      <a:ext uri="{FF2B5EF4-FFF2-40B4-BE49-F238E27FC236}">
                        <a16:creationId xmlns:a16="http://schemas.microsoft.com/office/drawing/2014/main" id="{9663F937-179E-41B3-BA88-8EF8F0E96ED3}"/>
                      </a:ext>
                    </a:extLst>
                  </p:cNvPr>
                  <p:cNvSpPr>
                    <a:spLocks/>
                  </p:cNvSpPr>
                  <p:nvPr/>
                </p:nvSpPr>
                <p:spPr bwMode="auto">
                  <a:xfrm>
                    <a:off x="1376363" y="6310313"/>
                    <a:ext cx="190500" cy="82550"/>
                  </a:xfrm>
                  <a:custGeom>
                    <a:avLst/>
                    <a:gdLst>
                      <a:gd name="T0" fmla="*/ 0 w 60"/>
                      <a:gd name="T1" fmla="*/ 26 h 26"/>
                      <a:gd name="T2" fmla="*/ 60 w 60"/>
                      <a:gd name="T3" fmla="*/ 26 h 26"/>
                      <a:gd name="T4" fmla="*/ 28 w 60"/>
                      <a:gd name="T5" fmla="*/ 1 h 26"/>
                      <a:gd name="T6" fmla="*/ 0 w 60"/>
                      <a:gd name="T7" fmla="*/ 26 h 26"/>
                    </a:gdLst>
                    <a:ahLst/>
                    <a:cxnLst>
                      <a:cxn ang="0">
                        <a:pos x="T0" y="T1"/>
                      </a:cxn>
                      <a:cxn ang="0">
                        <a:pos x="T2" y="T3"/>
                      </a:cxn>
                      <a:cxn ang="0">
                        <a:pos x="T4" y="T5"/>
                      </a:cxn>
                      <a:cxn ang="0">
                        <a:pos x="T6" y="T7"/>
                      </a:cxn>
                    </a:cxnLst>
                    <a:rect l="0" t="0" r="r" b="b"/>
                    <a:pathLst>
                      <a:path w="60" h="26">
                        <a:moveTo>
                          <a:pt x="0" y="26"/>
                        </a:moveTo>
                        <a:cubicBezTo>
                          <a:pt x="60" y="26"/>
                          <a:pt x="60" y="26"/>
                          <a:pt x="60" y="26"/>
                        </a:cubicBezTo>
                        <a:cubicBezTo>
                          <a:pt x="60" y="26"/>
                          <a:pt x="48" y="1"/>
                          <a:pt x="28" y="1"/>
                        </a:cubicBezTo>
                        <a:cubicBezTo>
                          <a:pt x="14" y="0"/>
                          <a:pt x="0" y="26"/>
                          <a:pt x="0" y="26"/>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5" name="Freeform 29">
                    <a:extLst>
                      <a:ext uri="{FF2B5EF4-FFF2-40B4-BE49-F238E27FC236}">
                        <a16:creationId xmlns:a16="http://schemas.microsoft.com/office/drawing/2014/main" id="{CAD4F59F-FA0B-473F-A4CF-7FBF172BE0F5}"/>
                      </a:ext>
                    </a:extLst>
                  </p:cNvPr>
                  <p:cNvSpPr>
                    <a:spLocks/>
                  </p:cNvSpPr>
                  <p:nvPr/>
                </p:nvSpPr>
                <p:spPr bwMode="auto">
                  <a:xfrm>
                    <a:off x="1665288" y="3590925"/>
                    <a:ext cx="101600" cy="465138"/>
                  </a:xfrm>
                  <a:custGeom>
                    <a:avLst/>
                    <a:gdLst>
                      <a:gd name="T0" fmla="*/ 11 w 32"/>
                      <a:gd name="T1" fmla="*/ 147 h 147"/>
                      <a:gd name="T2" fmla="*/ 27 w 32"/>
                      <a:gd name="T3" fmla="*/ 70 h 147"/>
                      <a:gd name="T4" fmla="*/ 23 w 32"/>
                      <a:gd name="T5" fmla="*/ 0 h 147"/>
                      <a:gd name="T6" fmla="*/ 0 w 32"/>
                      <a:gd name="T7" fmla="*/ 78 h 147"/>
                      <a:gd name="T8" fmla="*/ 11 w 32"/>
                      <a:gd name="T9" fmla="*/ 147 h 147"/>
                    </a:gdLst>
                    <a:ahLst/>
                    <a:cxnLst>
                      <a:cxn ang="0">
                        <a:pos x="T0" y="T1"/>
                      </a:cxn>
                      <a:cxn ang="0">
                        <a:pos x="T2" y="T3"/>
                      </a:cxn>
                      <a:cxn ang="0">
                        <a:pos x="T4" y="T5"/>
                      </a:cxn>
                      <a:cxn ang="0">
                        <a:pos x="T6" y="T7"/>
                      </a:cxn>
                      <a:cxn ang="0">
                        <a:pos x="T8" y="T9"/>
                      </a:cxn>
                    </a:cxnLst>
                    <a:rect l="0" t="0" r="r" b="b"/>
                    <a:pathLst>
                      <a:path w="32" h="147">
                        <a:moveTo>
                          <a:pt x="11" y="147"/>
                        </a:moveTo>
                        <a:cubicBezTo>
                          <a:pt x="24" y="116"/>
                          <a:pt x="32" y="88"/>
                          <a:pt x="27" y="70"/>
                        </a:cubicBezTo>
                        <a:cubicBezTo>
                          <a:pt x="22" y="51"/>
                          <a:pt x="23" y="0"/>
                          <a:pt x="23" y="0"/>
                        </a:cubicBezTo>
                        <a:cubicBezTo>
                          <a:pt x="23" y="0"/>
                          <a:pt x="0" y="71"/>
                          <a:pt x="0" y="78"/>
                        </a:cubicBezTo>
                        <a:cubicBezTo>
                          <a:pt x="0" y="85"/>
                          <a:pt x="11" y="147"/>
                          <a:pt x="11" y="14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52" name="Freeform 30">
                    <a:extLst>
                      <a:ext uri="{FF2B5EF4-FFF2-40B4-BE49-F238E27FC236}">
                        <a16:creationId xmlns:a16="http://schemas.microsoft.com/office/drawing/2014/main" id="{5447BFA6-05AA-448F-A4AA-9408B6E27313}"/>
                      </a:ext>
                    </a:extLst>
                  </p:cNvPr>
                  <p:cNvSpPr>
                    <a:spLocks/>
                  </p:cNvSpPr>
                  <p:nvPr/>
                </p:nvSpPr>
                <p:spPr bwMode="auto">
                  <a:xfrm>
                    <a:off x="1735138" y="3571875"/>
                    <a:ext cx="146050" cy="474663"/>
                  </a:xfrm>
                  <a:custGeom>
                    <a:avLst/>
                    <a:gdLst>
                      <a:gd name="T0" fmla="*/ 26 w 46"/>
                      <a:gd name="T1" fmla="*/ 150 h 150"/>
                      <a:gd name="T2" fmla="*/ 38 w 46"/>
                      <a:gd name="T3" fmla="*/ 73 h 150"/>
                      <a:gd name="T4" fmla="*/ 7 w 46"/>
                      <a:gd name="T5" fmla="*/ 9 h 150"/>
                      <a:gd name="T6" fmla="*/ 1 w 46"/>
                      <a:gd name="T7" fmla="*/ 12 h 150"/>
                      <a:gd name="T8" fmla="*/ 13 w 46"/>
                      <a:gd name="T9" fmla="*/ 85 h 150"/>
                      <a:gd name="T10" fmla="*/ 26 w 46"/>
                      <a:gd name="T11" fmla="*/ 150 h 150"/>
                    </a:gdLst>
                    <a:ahLst/>
                    <a:cxnLst>
                      <a:cxn ang="0">
                        <a:pos x="T0" y="T1"/>
                      </a:cxn>
                      <a:cxn ang="0">
                        <a:pos x="T2" y="T3"/>
                      </a:cxn>
                      <a:cxn ang="0">
                        <a:pos x="T4" y="T5"/>
                      </a:cxn>
                      <a:cxn ang="0">
                        <a:pos x="T6" y="T7"/>
                      </a:cxn>
                      <a:cxn ang="0">
                        <a:pos x="T8" y="T9"/>
                      </a:cxn>
                      <a:cxn ang="0">
                        <a:pos x="T10" y="T11"/>
                      </a:cxn>
                    </a:cxnLst>
                    <a:rect l="0" t="0" r="r" b="b"/>
                    <a:pathLst>
                      <a:path w="46" h="150">
                        <a:moveTo>
                          <a:pt x="26" y="150"/>
                        </a:moveTo>
                        <a:cubicBezTo>
                          <a:pt x="34" y="118"/>
                          <a:pt x="46" y="90"/>
                          <a:pt x="38" y="73"/>
                        </a:cubicBezTo>
                        <a:cubicBezTo>
                          <a:pt x="30" y="55"/>
                          <a:pt x="7" y="9"/>
                          <a:pt x="7" y="9"/>
                        </a:cubicBezTo>
                        <a:cubicBezTo>
                          <a:pt x="7" y="9"/>
                          <a:pt x="0" y="0"/>
                          <a:pt x="1" y="12"/>
                        </a:cubicBezTo>
                        <a:cubicBezTo>
                          <a:pt x="4" y="35"/>
                          <a:pt x="12" y="80"/>
                          <a:pt x="13" y="85"/>
                        </a:cubicBezTo>
                        <a:cubicBezTo>
                          <a:pt x="15" y="92"/>
                          <a:pt x="26" y="150"/>
                          <a:pt x="26" y="15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53" name="Freeform 31">
                    <a:extLst>
                      <a:ext uri="{FF2B5EF4-FFF2-40B4-BE49-F238E27FC236}">
                        <a16:creationId xmlns:a16="http://schemas.microsoft.com/office/drawing/2014/main" id="{6065E32E-0CB2-4911-B00A-4C58FABA2DB5}"/>
                      </a:ext>
                    </a:extLst>
                  </p:cNvPr>
                  <p:cNvSpPr>
                    <a:spLocks/>
                  </p:cNvSpPr>
                  <p:nvPr/>
                </p:nvSpPr>
                <p:spPr bwMode="auto">
                  <a:xfrm>
                    <a:off x="1719263" y="3568700"/>
                    <a:ext cx="44450" cy="60325"/>
                  </a:xfrm>
                  <a:custGeom>
                    <a:avLst/>
                    <a:gdLst>
                      <a:gd name="T0" fmla="*/ 14 w 14"/>
                      <a:gd name="T1" fmla="*/ 10 h 19"/>
                      <a:gd name="T2" fmla="*/ 7 w 14"/>
                      <a:gd name="T3" fmla="*/ 0 h 19"/>
                      <a:gd name="T4" fmla="*/ 0 w 14"/>
                      <a:gd name="T5" fmla="*/ 9 h 19"/>
                      <a:gd name="T6" fmla="*/ 7 w 14"/>
                      <a:gd name="T7" fmla="*/ 19 h 19"/>
                      <a:gd name="T8" fmla="*/ 14 w 14"/>
                      <a:gd name="T9" fmla="*/ 10 h 19"/>
                    </a:gdLst>
                    <a:ahLst/>
                    <a:cxnLst>
                      <a:cxn ang="0">
                        <a:pos x="T0" y="T1"/>
                      </a:cxn>
                      <a:cxn ang="0">
                        <a:pos x="T2" y="T3"/>
                      </a:cxn>
                      <a:cxn ang="0">
                        <a:pos x="T4" y="T5"/>
                      </a:cxn>
                      <a:cxn ang="0">
                        <a:pos x="T6" y="T7"/>
                      </a:cxn>
                      <a:cxn ang="0">
                        <a:pos x="T8" y="T9"/>
                      </a:cxn>
                    </a:cxnLst>
                    <a:rect l="0" t="0" r="r" b="b"/>
                    <a:pathLst>
                      <a:path w="14" h="19">
                        <a:moveTo>
                          <a:pt x="14" y="10"/>
                        </a:moveTo>
                        <a:cubicBezTo>
                          <a:pt x="14" y="4"/>
                          <a:pt x="11" y="0"/>
                          <a:pt x="7" y="0"/>
                        </a:cubicBezTo>
                        <a:cubicBezTo>
                          <a:pt x="3" y="0"/>
                          <a:pt x="0" y="4"/>
                          <a:pt x="0" y="9"/>
                        </a:cubicBezTo>
                        <a:cubicBezTo>
                          <a:pt x="0" y="15"/>
                          <a:pt x="3" y="19"/>
                          <a:pt x="7" y="19"/>
                        </a:cubicBezTo>
                        <a:cubicBezTo>
                          <a:pt x="11" y="19"/>
                          <a:pt x="14" y="15"/>
                          <a:pt x="14" y="1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59" name="Freeform 37">
                    <a:extLst>
                      <a:ext uri="{FF2B5EF4-FFF2-40B4-BE49-F238E27FC236}">
                        <a16:creationId xmlns:a16="http://schemas.microsoft.com/office/drawing/2014/main" id="{97AFCBF4-0C61-42F3-B499-9ABA29DDE2B1}"/>
                      </a:ext>
                    </a:extLst>
                  </p:cNvPr>
                  <p:cNvSpPr>
                    <a:spLocks/>
                  </p:cNvSpPr>
                  <p:nvPr/>
                </p:nvSpPr>
                <p:spPr bwMode="auto">
                  <a:xfrm>
                    <a:off x="1268413" y="3941763"/>
                    <a:ext cx="635000" cy="331788"/>
                  </a:xfrm>
                  <a:custGeom>
                    <a:avLst/>
                    <a:gdLst>
                      <a:gd name="T0" fmla="*/ 23 w 200"/>
                      <a:gd name="T1" fmla="*/ 9 h 105"/>
                      <a:gd name="T2" fmla="*/ 17 w 200"/>
                      <a:gd name="T3" fmla="*/ 96 h 105"/>
                      <a:gd name="T4" fmla="*/ 200 w 200"/>
                      <a:gd name="T5" fmla="*/ 60 h 105"/>
                      <a:gd name="T6" fmla="*/ 184 w 200"/>
                      <a:gd name="T7" fmla="*/ 50 h 105"/>
                      <a:gd name="T8" fmla="*/ 36 w 200"/>
                      <a:gd name="T9" fmla="*/ 70 h 105"/>
                      <a:gd name="T10" fmla="*/ 58 w 200"/>
                      <a:gd name="T11" fmla="*/ 0 h 105"/>
                      <a:gd name="T12" fmla="*/ 23 w 200"/>
                      <a:gd name="T13" fmla="*/ 9 h 105"/>
                    </a:gdLst>
                    <a:ahLst/>
                    <a:cxnLst>
                      <a:cxn ang="0">
                        <a:pos x="T0" y="T1"/>
                      </a:cxn>
                      <a:cxn ang="0">
                        <a:pos x="T2" y="T3"/>
                      </a:cxn>
                      <a:cxn ang="0">
                        <a:pos x="T4" y="T5"/>
                      </a:cxn>
                      <a:cxn ang="0">
                        <a:pos x="T6" y="T7"/>
                      </a:cxn>
                      <a:cxn ang="0">
                        <a:pos x="T8" y="T9"/>
                      </a:cxn>
                      <a:cxn ang="0">
                        <a:pos x="T10" y="T11"/>
                      </a:cxn>
                      <a:cxn ang="0">
                        <a:pos x="T12" y="T13"/>
                      </a:cxn>
                    </a:cxnLst>
                    <a:rect l="0" t="0" r="r" b="b"/>
                    <a:pathLst>
                      <a:path w="200" h="105">
                        <a:moveTo>
                          <a:pt x="23" y="9"/>
                        </a:moveTo>
                        <a:cubicBezTo>
                          <a:pt x="12" y="39"/>
                          <a:pt x="0" y="87"/>
                          <a:pt x="17" y="96"/>
                        </a:cubicBezTo>
                        <a:cubicBezTo>
                          <a:pt x="34" y="105"/>
                          <a:pt x="200" y="60"/>
                          <a:pt x="200" y="60"/>
                        </a:cubicBezTo>
                        <a:cubicBezTo>
                          <a:pt x="184" y="50"/>
                          <a:pt x="184" y="50"/>
                          <a:pt x="184" y="50"/>
                        </a:cubicBezTo>
                        <a:cubicBezTo>
                          <a:pt x="184" y="50"/>
                          <a:pt x="43" y="81"/>
                          <a:pt x="36" y="70"/>
                        </a:cubicBezTo>
                        <a:cubicBezTo>
                          <a:pt x="30" y="59"/>
                          <a:pt x="58" y="0"/>
                          <a:pt x="58" y="0"/>
                        </a:cubicBezTo>
                        <a:lnTo>
                          <a:pt x="23" y="9"/>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0" name="Freeform 38">
                    <a:extLst>
                      <a:ext uri="{FF2B5EF4-FFF2-40B4-BE49-F238E27FC236}">
                        <a16:creationId xmlns:a16="http://schemas.microsoft.com/office/drawing/2014/main" id="{C697407E-076E-4743-BAAF-C99E2304CAB0}"/>
                      </a:ext>
                    </a:extLst>
                  </p:cNvPr>
                  <p:cNvSpPr>
                    <a:spLocks/>
                  </p:cNvSpPr>
                  <p:nvPr/>
                </p:nvSpPr>
                <p:spPr bwMode="auto">
                  <a:xfrm>
                    <a:off x="1239838" y="3626898"/>
                    <a:ext cx="377825" cy="472570"/>
                  </a:xfrm>
                  <a:custGeom>
                    <a:avLst/>
                    <a:gdLst>
                      <a:gd name="T0" fmla="*/ 0 w 119"/>
                      <a:gd name="T1" fmla="*/ 156 h 156"/>
                      <a:gd name="T2" fmla="*/ 85 w 119"/>
                      <a:gd name="T3" fmla="*/ 5 h 156"/>
                      <a:gd name="T4" fmla="*/ 108 w 119"/>
                      <a:gd name="T5" fmla="*/ 102 h 156"/>
                      <a:gd name="T6" fmla="*/ 77 w 119"/>
                      <a:gd name="T7" fmla="*/ 148 h 156"/>
                      <a:gd name="T8" fmla="*/ 0 w 119"/>
                      <a:gd name="T9" fmla="*/ 156 h 156"/>
                    </a:gdLst>
                    <a:ahLst/>
                    <a:cxnLst>
                      <a:cxn ang="0">
                        <a:pos x="T0" y="T1"/>
                      </a:cxn>
                      <a:cxn ang="0">
                        <a:pos x="T2" y="T3"/>
                      </a:cxn>
                      <a:cxn ang="0">
                        <a:pos x="T4" y="T5"/>
                      </a:cxn>
                      <a:cxn ang="0">
                        <a:pos x="T6" y="T7"/>
                      </a:cxn>
                      <a:cxn ang="0">
                        <a:pos x="T8" y="T9"/>
                      </a:cxn>
                    </a:cxnLst>
                    <a:rect l="0" t="0" r="r" b="b"/>
                    <a:pathLst>
                      <a:path w="119" h="156">
                        <a:moveTo>
                          <a:pt x="0" y="156"/>
                        </a:moveTo>
                        <a:cubicBezTo>
                          <a:pt x="1" y="129"/>
                          <a:pt x="50" y="0"/>
                          <a:pt x="85" y="5"/>
                        </a:cubicBezTo>
                        <a:cubicBezTo>
                          <a:pt x="119" y="10"/>
                          <a:pt x="108" y="102"/>
                          <a:pt x="108" y="102"/>
                        </a:cubicBezTo>
                        <a:cubicBezTo>
                          <a:pt x="77" y="148"/>
                          <a:pt x="77" y="148"/>
                          <a:pt x="77" y="148"/>
                        </a:cubicBezTo>
                        <a:cubicBezTo>
                          <a:pt x="77" y="148"/>
                          <a:pt x="28" y="151"/>
                          <a:pt x="0" y="15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1" name="Freeform 39">
                    <a:extLst>
                      <a:ext uri="{FF2B5EF4-FFF2-40B4-BE49-F238E27FC236}">
                        <a16:creationId xmlns:a16="http://schemas.microsoft.com/office/drawing/2014/main" id="{6F6BC94E-1659-4250-84E4-D077F604B77D}"/>
                      </a:ext>
                    </a:extLst>
                  </p:cNvPr>
                  <p:cNvSpPr>
                    <a:spLocks/>
                  </p:cNvSpPr>
                  <p:nvPr/>
                </p:nvSpPr>
                <p:spPr bwMode="auto">
                  <a:xfrm>
                    <a:off x="1462088" y="3916363"/>
                    <a:ext cx="127000" cy="149225"/>
                  </a:xfrm>
                  <a:custGeom>
                    <a:avLst/>
                    <a:gdLst>
                      <a:gd name="T0" fmla="*/ 0 w 80"/>
                      <a:gd name="T1" fmla="*/ 94 h 94"/>
                      <a:gd name="T2" fmla="*/ 80 w 80"/>
                      <a:gd name="T3" fmla="*/ 0 h 94"/>
                      <a:gd name="T4" fmla="*/ 32 w 80"/>
                      <a:gd name="T5" fmla="*/ 92 h 94"/>
                      <a:gd name="T6" fmla="*/ 0 w 80"/>
                      <a:gd name="T7" fmla="*/ 94 h 94"/>
                    </a:gdLst>
                    <a:ahLst/>
                    <a:cxnLst>
                      <a:cxn ang="0">
                        <a:pos x="T0" y="T1"/>
                      </a:cxn>
                      <a:cxn ang="0">
                        <a:pos x="T2" y="T3"/>
                      </a:cxn>
                      <a:cxn ang="0">
                        <a:pos x="T4" y="T5"/>
                      </a:cxn>
                      <a:cxn ang="0">
                        <a:pos x="T6" y="T7"/>
                      </a:cxn>
                    </a:cxnLst>
                    <a:rect l="0" t="0" r="r" b="b"/>
                    <a:pathLst>
                      <a:path w="80" h="94">
                        <a:moveTo>
                          <a:pt x="0" y="94"/>
                        </a:moveTo>
                        <a:lnTo>
                          <a:pt x="80" y="0"/>
                        </a:lnTo>
                        <a:lnTo>
                          <a:pt x="32" y="92"/>
                        </a:lnTo>
                        <a:lnTo>
                          <a:pt x="0" y="94"/>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2" name="Freeform 40">
                    <a:extLst>
                      <a:ext uri="{FF2B5EF4-FFF2-40B4-BE49-F238E27FC236}">
                        <a16:creationId xmlns:a16="http://schemas.microsoft.com/office/drawing/2014/main" id="{55AA70A0-9A37-40B9-BB16-683881CFCA66}"/>
                      </a:ext>
                    </a:extLst>
                  </p:cNvPr>
                  <p:cNvSpPr>
                    <a:spLocks/>
                  </p:cNvSpPr>
                  <p:nvPr/>
                </p:nvSpPr>
                <p:spPr bwMode="auto">
                  <a:xfrm>
                    <a:off x="1239838" y="3686175"/>
                    <a:ext cx="184150" cy="423863"/>
                  </a:xfrm>
                  <a:custGeom>
                    <a:avLst/>
                    <a:gdLst>
                      <a:gd name="T0" fmla="*/ 58 w 58"/>
                      <a:gd name="T1" fmla="*/ 0 h 134"/>
                      <a:gd name="T2" fmla="*/ 0 w 58"/>
                      <a:gd name="T3" fmla="*/ 134 h 134"/>
                      <a:gd name="T4" fmla="*/ 18 w 58"/>
                      <a:gd name="T5" fmla="*/ 131 h 134"/>
                      <a:gd name="T6" fmla="*/ 58 w 58"/>
                      <a:gd name="T7" fmla="*/ 0 h 134"/>
                    </a:gdLst>
                    <a:ahLst/>
                    <a:cxnLst>
                      <a:cxn ang="0">
                        <a:pos x="T0" y="T1"/>
                      </a:cxn>
                      <a:cxn ang="0">
                        <a:pos x="T2" y="T3"/>
                      </a:cxn>
                      <a:cxn ang="0">
                        <a:pos x="T4" y="T5"/>
                      </a:cxn>
                      <a:cxn ang="0">
                        <a:pos x="T6" y="T7"/>
                      </a:cxn>
                    </a:cxnLst>
                    <a:rect l="0" t="0" r="r" b="b"/>
                    <a:pathLst>
                      <a:path w="58" h="134">
                        <a:moveTo>
                          <a:pt x="58" y="0"/>
                        </a:moveTo>
                        <a:cubicBezTo>
                          <a:pt x="29" y="35"/>
                          <a:pt x="1" y="114"/>
                          <a:pt x="0" y="134"/>
                        </a:cubicBezTo>
                        <a:cubicBezTo>
                          <a:pt x="5" y="133"/>
                          <a:pt x="11" y="132"/>
                          <a:pt x="18" y="131"/>
                        </a:cubicBezTo>
                        <a:cubicBezTo>
                          <a:pt x="22" y="98"/>
                          <a:pt x="37" y="35"/>
                          <a:pt x="58"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3" name="Freeform 42">
                    <a:extLst>
                      <a:ext uri="{FF2B5EF4-FFF2-40B4-BE49-F238E27FC236}">
                        <a16:creationId xmlns:a16="http://schemas.microsoft.com/office/drawing/2014/main" id="{88E4DED4-05FD-44FA-A0F7-63714DAF250D}"/>
                      </a:ext>
                    </a:extLst>
                  </p:cNvPr>
                  <p:cNvSpPr>
                    <a:spLocks/>
                  </p:cNvSpPr>
                  <p:nvPr/>
                </p:nvSpPr>
                <p:spPr bwMode="auto">
                  <a:xfrm>
                    <a:off x="1230313" y="4027488"/>
                    <a:ext cx="295275" cy="92075"/>
                  </a:xfrm>
                  <a:custGeom>
                    <a:avLst/>
                    <a:gdLst>
                      <a:gd name="T0" fmla="*/ 83 w 93"/>
                      <a:gd name="T1" fmla="*/ 23 h 29"/>
                      <a:gd name="T2" fmla="*/ 93 w 93"/>
                      <a:gd name="T3" fmla="*/ 9 h 29"/>
                      <a:gd name="T4" fmla="*/ 2 w 93"/>
                      <a:gd name="T5" fmla="*/ 8 h 29"/>
                      <a:gd name="T6" fmla="*/ 0 w 93"/>
                      <a:gd name="T7" fmla="*/ 29 h 29"/>
                      <a:gd name="T8" fmla="*/ 83 w 93"/>
                      <a:gd name="T9" fmla="*/ 23 h 29"/>
                    </a:gdLst>
                    <a:ahLst/>
                    <a:cxnLst>
                      <a:cxn ang="0">
                        <a:pos x="T0" y="T1"/>
                      </a:cxn>
                      <a:cxn ang="0">
                        <a:pos x="T2" y="T3"/>
                      </a:cxn>
                      <a:cxn ang="0">
                        <a:pos x="T4" y="T5"/>
                      </a:cxn>
                      <a:cxn ang="0">
                        <a:pos x="T6" y="T7"/>
                      </a:cxn>
                      <a:cxn ang="0">
                        <a:pos x="T8" y="T9"/>
                      </a:cxn>
                    </a:cxnLst>
                    <a:rect l="0" t="0" r="r" b="b"/>
                    <a:pathLst>
                      <a:path w="93" h="29">
                        <a:moveTo>
                          <a:pt x="83" y="23"/>
                        </a:moveTo>
                        <a:cubicBezTo>
                          <a:pt x="93" y="9"/>
                          <a:pt x="93" y="9"/>
                          <a:pt x="93" y="9"/>
                        </a:cubicBezTo>
                        <a:cubicBezTo>
                          <a:pt x="93" y="9"/>
                          <a:pt x="21" y="0"/>
                          <a:pt x="2" y="8"/>
                        </a:cubicBezTo>
                        <a:cubicBezTo>
                          <a:pt x="0" y="29"/>
                          <a:pt x="0" y="29"/>
                          <a:pt x="0" y="29"/>
                        </a:cubicBezTo>
                        <a:lnTo>
                          <a:pt x="83" y="2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4" name="Freeform 45">
                    <a:extLst>
                      <a:ext uri="{FF2B5EF4-FFF2-40B4-BE49-F238E27FC236}">
                        <a16:creationId xmlns:a16="http://schemas.microsoft.com/office/drawing/2014/main" id="{B3ABA17A-7F1B-40FD-A2D3-3B2D96F04B10}"/>
                      </a:ext>
                    </a:extLst>
                  </p:cNvPr>
                  <p:cNvSpPr>
                    <a:spLocks/>
                  </p:cNvSpPr>
                  <p:nvPr/>
                </p:nvSpPr>
                <p:spPr bwMode="auto">
                  <a:xfrm>
                    <a:off x="847027" y="1882935"/>
                    <a:ext cx="2403616" cy="1490499"/>
                  </a:xfrm>
                  <a:custGeom>
                    <a:avLst/>
                    <a:gdLst>
                      <a:gd name="T0" fmla="*/ 143 w 597"/>
                      <a:gd name="T1" fmla="*/ 454 h 454"/>
                      <a:gd name="T2" fmla="*/ 32 w 597"/>
                      <a:gd name="T3" fmla="*/ 200 h 454"/>
                      <a:gd name="T4" fmla="*/ 348 w 597"/>
                      <a:gd name="T5" fmla="*/ 95 h 454"/>
                      <a:gd name="T6" fmla="*/ 143 w 597"/>
                      <a:gd name="T7" fmla="*/ 454 h 454"/>
                    </a:gdLst>
                    <a:ahLst/>
                    <a:cxnLst>
                      <a:cxn ang="0">
                        <a:pos x="T0" y="T1"/>
                      </a:cxn>
                      <a:cxn ang="0">
                        <a:pos x="T2" y="T3"/>
                      </a:cxn>
                      <a:cxn ang="0">
                        <a:pos x="T4" y="T5"/>
                      </a:cxn>
                      <a:cxn ang="0">
                        <a:pos x="T6" y="T7"/>
                      </a:cxn>
                    </a:cxnLst>
                    <a:rect l="0" t="0" r="r" b="b"/>
                    <a:pathLst>
                      <a:path w="597" h="454">
                        <a:moveTo>
                          <a:pt x="143" y="454"/>
                        </a:moveTo>
                        <a:cubicBezTo>
                          <a:pt x="70" y="440"/>
                          <a:pt x="0" y="310"/>
                          <a:pt x="32" y="200"/>
                        </a:cubicBezTo>
                        <a:cubicBezTo>
                          <a:pt x="64" y="90"/>
                          <a:pt x="226" y="0"/>
                          <a:pt x="348" y="95"/>
                        </a:cubicBezTo>
                        <a:cubicBezTo>
                          <a:pt x="597" y="288"/>
                          <a:pt x="143" y="454"/>
                          <a:pt x="143" y="454"/>
                        </a:cubicBezTo>
                        <a:close/>
                      </a:path>
                    </a:pathLst>
                  </a:custGeom>
                  <a:solidFill>
                    <a:srgbClr val="663300"/>
                  </a:solidFill>
                  <a:ln w="9525">
                    <a:solidFill>
                      <a:srgbClr val="663300"/>
                    </a:solidFill>
                    <a:round/>
                    <a:headEnd/>
                    <a:tailEnd/>
                  </a:ln>
                  <a:extLst/>
                </p:spPr>
                <p:txBody>
                  <a:bodyPr vert="horz" wrap="square" lIns="91440" tIns="45720" rIns="91440" bIns="45720" numCol="1" anchor="t" anchorCtr="0" compatLnSpc="1">
                    <a:prstTxWarp prst="textNoShape">
                      <a:avLst/>
                    </a:prstTxWarp>
                  </a:bodyPr>
                  <a:lstStyle/>
                  <a:p>
                    <a:endParaRPr lang="en-ID" sz="400" dirty="0"/>
                  </a:p>
                </p:txBody>
              </p:sp>
              <p:sp>
                <p:nvSpPr>
                  <p:cNvPr id="265" name="Freeform 46">
                    <a:extLst>
                      <a:ext uri="{FF2B5EF4-FFF2-40B4-BE49-F238E27FC236}">
                        <a16:creationId xmlns:a16="http://schemas.microsoft.com/office/drawing/2014/main" id="{B95C43BF-F50C-4A12-89A1-7A7B58E95CB7}"/>
                      </a:ext>
                    </a:extLst>
                  </p:cNvPr>
                  <p:cNvSpPr>
                    <a:spLocks/>
                  </p:cNvSpPr>
                  <p:nvPr/>
                </p:nvSpPr>
                <p:spPr bwMode="auto">
                  <a:xfrm>
                    <a:off x="2162175" y="2370138"/>
                    <a:ext cx="282575" cy="474663"/>
                  </a:xfrm>
                  <a:custGeom>
                    <a:avLst/>
                    <a:gdLst>
                      <a:gd name="T0" fmla="*/ 80 w 89"/>
                      <a:gd name="T1" fmla="*/ 67 h 150"/>
                      <a:gd name="T2" fmla="*/ 27 w 89"/>
                      <a:gd name="T3" fmla="*/ 4 h 150"/>
                      <a:gd name="T4" fmla="*/ 9 w 89"/>
                      <a:gd name="T5" fmla="*/ 83 h 150"/>
                      <a:gd name="T6" fmla="*/ 60 w 89"/>
                      <a:gd name="T7" fmla="*/ 146 h 150"/>
                      <a:gd name="T8" fmla="*/ 80 w 89"/>
                      <a:gd name="T9" fmla="*/ 67 h 150"/>
                    </a:gdLst>
                    <a:ahLst/>
                    <a:cxnLst>
                      <a:cxn ang="0">
                        <a:pos x="T0" y="T1"/>
                      </a:cxn>
                      <a:cxn ang="0">
                        <a:pos x="T2" y="T3"/>
                      </a:cxn>
                      <a:cxn ang="0">
                        <a:pos x="T4" y="T5"/>
                      </a:cxn>
                      <a:cxn ang="0">
                        <a:pos x="T6" y="T7"/>
                      </a:cxn>
                      <a:cxn ang="0">
                        <a:pos x="T8" y="T9"/>
                      </a:cxn>
                    </a:cxnLst>
                    <a:rect l="0" t="0" r="r" b="b"/>
                    <a:pathLst>
                      <a:path w="89" h="150">
                        <a:moveTo>
                          <a:pt x="80" y="67"/>
                        </a:moveTo>
                        <a:cubicBezTo>
                          <a:pt x="71" y="28"/>
                          <a:pt x="46" y="0"/>
                          <a:pt x="27" y="4"/>
                        </a:cubicBezTo>
                        <a:cubicBezTo>
                          <a:pt x="8" y="8"/>
                          <a:pt x="0" y="43"/>
                          <a:pt x="9" y="83"/>
                        </a:cubicBezTo>
                        <a:cubicBezTo>
                          <a:pt x="18" y="122"/>
                          <a:pt x="41" y="150"/>
                          <a:pt x="60" y="146"/>
                        </a:cubicBezTo>
                        <a:cubicBezTo>
                          <a:pt x="79" y="142"/>
                          <a:pt x="89" y="107"/>
                          <a:pt x="80" y="67"/>
                        </a:cubicBezTo>
                        <a:close/>
                      </a:path>
                    </a:pathLst>
                  </a:custGeom>
                  <a:solidFill>
                    <a:srgbClr val="663300"/>
                  </a:solidFill>
                  <a:ln w="9525">
                    <a:solidFill>
                      <a:srgbClr val="663300"/>
                    </a:solidFill>
                    <a:round/>
                    <a:headEnd/>
                    <a:tailEnd/>
                  </a:ln>
                  <a:extLst/>
                </p:spPr>
                <p:txBody>
                  <a:bodyPr vert="horz" wrap="square" lIns="91440" tIns="45720" rIns="91440" bIns="45720" numCol="1" anchor="t" anchorCtr="0" compatLnSpc="1">
                    <a:prstTxWarp prst="textNoShape">
                      <a:avLst/>
                    </a:prstTxWarp>
                  </a:bodyPr>
                  <a:lstStyle/>
                  <a:p>
                    <a:endParaRPr lang="en-ID" dirty="0"/>
                  </a:p>
                </p:txBody>
              </p:sp>
              <p:sp>
                <p:nvSpPr>
                  <p:cNvPr id="266" name="Freeform 47">
                    <a:extLst>
                      <a:ext uri="{FF2B5EF4-FFF2-40B4-BE49-F238E27FC236}">
                        <a16:creationId xmlns:a16="http://schemas.microsoft.com/office/drawing/2014/main" id="{F4D85AF7-CCC8-4C03-BF3D-5D63033E8326}"/>
                      </a:ext>
                    </a:extLst>
                  </p:cNvPr>
                  <p:cNvSpPr>
                    <a:spLocks/>
                  </p:cNvSpPr>
                  <p:nvPr/>
                </p:nvSpPr>
                <p:spPr bwMode="auto">
                  <a:xfrm>
                    <a:off x="1322388" y="2310094"/>
                    <a:ext cx="1077913" cy="1290076"/>
                  </a:xfrm>
                  <a:custGeom>
                    <a:avLst/>
                    <a:gdLst>
                      <a:gd name="T0" fmla="*/ 41 w 340"/>
                      <a:gd name="T1" fmla="*/ 354 h 426"/>
                      <a:gd name="T2" fmla="*/ 289 w 340"/>
                      <a:gd name="T3" fmla="*/ 374 h 426"/>
                      <a:gd name="T4" fmla="*/ 330 w 340"/>
                      <a:gd name="T5" fmla="*/ 190 h 426"/>
                      <a:gd name="T6" fmla="*/ 206 w 340"/>
                      <a:gd name="T7" fmla="*/ 29 h 426"/>
                      <a:gd name="T8" fmla="*/ 51 w 340"/>
                      <a:gd name="T9" fmla="*/ 146 h 426"/>
                      <a:gd name="T10" fmla="*/ 41 w 340"/>
                      <a:gd name="T11" fmla="*/ 354 h 426"/>
                    </a:gdLst>
                    <a:ahLst/>
                    <a:cxnLst>
                      <a:cxn ang="0">
                        <a:pos x="T0" y="T1"/>
                      </a:cxn>
                      <a:cxn ang="0">
                        <a:pos x="T2" y="T3"/>
                      </a:cxn>
                      <a:cxn ang="0">
                        <a:pos x="T4" y="T5"/>
                      </a:cxn>
                      <a:cxn ang="0">
                        <a:pos x="T6" y="T7"/>
                      </a:cxn>
                      <a:cxn ang="0">
                        <a:pos x="T8" y="T9"/>
                      </a:cxn>
                      <a:cxn ang="0">
                        <a:pos x="T10" y="T11"/>
                      </a:cxn>
                    </a:cxnLst>
                    <a:rect l="0" t="0" r="r" b="b"/>
                    <a:pathLst>
                      <a:path w="340" h="426">
                        <a:moveTo>
                          <a:pt x="41" y="354"/>
                        </a:moveTo>
                        <a:cubicBezTo>
                          <a:pt x="101" y="420"/>
                          <a:pt x="217" y="426"/>
                          <a:pt x="289" y="374"/>
                        </a:cubicBezTo>
                        <a:cubicBezTo>
                          <a:pt x="336" y="340"/>
                          <a:pt x="340" y="263"/>
                          <a:pt x="330" y="190"/>
                        </a:cubicBezTo>
                        <a:cubicBezTo>
                          <a:pt x="313" y="67"/>
                          <a:pt x="262" y="80"/>
                          <a:pt x="206" y="29"/>
                        </a:cubicBezTo>
                        <a:cubicBezTo>
                          <a:pt x="166" y="0"/>
                          <a:pt x="82" y="83"/>
                          <a:pt x="51" y="146"/>
                        </a:cubicBezTo>
                        <a:cubicBezTo>
                          <a:pt x="25" y="200"/>
                          <a:pt x="0" y="308"/>
                          <a:pt x="41" y="354"/>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7" name="Freeform 48">
                    <a:extLst>
                      <a:ext uri="{FF2B5EF4-FFF2-40B4-BE49-F238E27FC236}">
                        <a16:creationId xmlns:a16="http://schemas.microsoft.com/office/drawing/2014/main" id="{A83C7C17-B88D-4795-993B-2EE830B5D097}"/>
                      </a:ext>
                    </a:extLst>
                  </p:cNvPr>
                  <p:cNvSpPr>
                    <a:spLocks/>
                  </p:cNvSpPr>
                  <p:nvPr/>
                </p:nvSpPr>
                <p:spPr bwMode="auto">
                  <a:xfrm>
                    <a:off x="1109663" y="2147888"/>
                    <a:ext cx="955675" cy="1190625"/>
                  </a:xfrm>
                  <a:custGeom>
                    <a:avLst/>
                    <a:gdLst>
                      <a:gd name="T0" fmla="*/ 140 w 301"/>
                      <a:gd name="T1" fmla="*/ 376 h 376"/>
                      <a:gd name="T2" fmla="*/ 150 w 301"/>
                      <a:gd name="T3" fmla="*/ 189 h 376"/>
                      <a:gd name="T4" fmla="*/ 261 w 301"/>
                      <a:gd name="T5" fmla="*/ 40 h 376"/>
                      <a:gd name="T6" fmla="*/ 69 w 301"/>
                      <a:gd name="T7" fmla="*/ 298 h 376"/>
                      <a:gd name="T8" fmla="*/ 140 w 301"/>
                      <a:gd name="T9" fmla="*/ 376 h 376"/>
                    </a:gdLst>
                    <a:ahLst/>
                    <a:cxnLst>
                      <a:cxn ang="0">
                        <a:pos x="T0" y="T1"/>
                      </a:cxn>
                      <a:cxn ang="0">
                        <a:pos x="T2" y="T3"/>
                      </a:cxn>
                      <a:cxn ang="0">
                        <a:pos x="T4" y="T5"/>
                      </a:cxn>
                      <a:cxn ang="0">
                        <a:pos x="T6" y="T7"/>
                      </a:cxn>
                      <a:cxn ang="0">
                        <a:pos x="T8" y="T9"/>
                      </a:cxn>
                    </a:cxnLst>
                    <a:rect l="0" t="0" r="r" b="b"/>
                    <a:pathLst>
                      <a:path w="301" h="376">
                        <a:moveTo>
                          <a:pt x="140" y="376"/>
                        </a:moveTo>
                        <a:cubicBezTo>
                          <a:pt x="131" y="346"/>
                          <a:pt x="85" y="217"/>
                          <a:pt x="150" y="189"/>
                        </a:cubicBezTo>
                        <a:cubicBezTo>
                          <a:pt x="226" y="157"/>
                          <a:pt x="301" y="76"/>
                          <a:pt x="261" y="40"/>
                        </a:cubicBezTo>
                        <a:cubicBezTo>
                          <a:pt x="215" y="0"/>
                          <a:pt x="0" y="170"/>
                          <a:pt x="69" y="298"/>
                        </a:cubicBezTo>
                        <a:cubicBezTo>
                          <a:pt x="99" y="354"/>
                          <a:pt x="140" y="376"/>
                          <a:pt x="140" y="376"/>
                        </a:cubicBezTo>
                        <a:close/>
                      </a:path>
                    </a:pathLst>
                  </a:custGeom>
                  <a:solidFill>
                    <a:srgbClr val="663300"/>
                  </a:solidFill>
                  <a:ln w="9525">
                    <a:solidFill>
                      <a:srgbClr val="663300"/>
                    </a:solidFill>
                    <a:round/>
                    <a:headEnd/>
                    <a:tailEnd/>
                  </a:ln>
                  <a:extLst/>
                </p:spPr>
                <p:txBody>
                  <a:bodyPr vert="horz" wrap="square" lIns="91440" tIns="45720" rIns="91440" bIns="45720" numCol="1" anchor="t" anchorCtr="0" compatLnSpc="1">
                    <a:prstTxWarp prst="textNoShape">
                      <a:avLst/>
                    </a:prstTxWarp>
                  </a:bodyPr>
                  <a:lstStyle/>
                  <a:p>
                    <a:endParaRPr lang="en-ID" dirty="0"/>
                  </a:p>
                </p:txBody>
              </p:sp>
              <p:sp>
                <p:nvSpPr>
                  <p:cNvPr id="268" name="Freeform 49">
                    <a:extLst>
                      <a:ext uri="{FF2B5EF4-FFF2-40B4-BE49-F238E27FC236}">
                        <a16:creationId xmlns:a16="http://schemas.microsoft.com/office/drawing/2014/main" id="{5B70BC9C-4C3B-4287-A4C0-62842A32748D}"/>
                      </a:ext>
                    </a:extLst>
                  </p:cNvPr>
                  <p:cNvSpPr>
                    <a:spLocks/>
                  </p:cNvSpPr>
                  <p:nvPr/>
                </p:nvSpPr>
                <p:spPr bwMode="auto">
                  <a:xfrm>
                    <a:off x="1217613" y="3052763"/>
                    <a:ext cx="257175" cy="322263"/>
                  </a:xfrm>
                  <a:custGeom>
                    <a:avLst/>
                    <a:gdLst>
                      <a:gd name="T0" fmla="*/ 62 w 81"/>
                      <a:gd name="T1" fmla="*/ 100 h 102"/>
                      <a:gd name="T2" fmla="*/ 7 w 81"/>
                      <a:gd name="T3" fmla="*/ 34 h 102"/>
                      <a:gd name="T4" fmla="*/ 67 w 81"/>
                      <a:gd name="T5" fmla="*/ 44 h 102"/>
                      <a:gd name="T6" fmla="*/ 62 w 81"/>
                      <a:gd name="T7" fmla="*/ 100 h 102"/>
                    </a:gdLst>
                    <a:ahLst/>
                    <a:cxnLst>
                      <a:cxn ang="0">
                        <a:pos x="T0" y="T1"/>
                      </a:cxn>
                      <a:cxn ang="0">
                        <a:pos x="T2" y="T3"/>
                      </a:cxn>
                      <a:cxn ang="0">
                        <a:pos x="T4" y="T5"/>
                      </a:cxn>
                      <a:cxn ang="0">
                        <a:pos x="T6" y="T7"/>
                      </a:cxn>
                    </a:cxnLst>
                    <a:rect l="0" t="0" r="r" b="b"/>
                    <a:pathLst>
                      <a:path w="81" h="102">
                        <a:moveTo>
                          <a:pt x="62" y="100"/>
                        </a:moveTo>
                        <a:cubicBezTo>
                          <a:pt x="40" y="98"/>
                          <a:pt x="0" y="66"/>
                          <a:pt x="7" y="34"/>
                        </a:cubicBezTo>
                        <a:cubicBezTo>
                          <a:pt x="16" y="0"/>
                          <a:pt x="58" y="34"/>
                          <a:pt x="67" y="44"/>
                        </a:cubicBezTo>
                        <a:cubicBezTo>
                          <a:pt x="76" y="54"/>
                          <a:pt x="81" y="102"/>
                          <a:pt x="62" y="100"/>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9" name="Freeform 50">
                    <a:extLst>
                      <a:ext uri="{FF2B5EF4-FFF2-40B4-BE49-F238E27FC236}">
                        <a16:creationId xmlns:a16="http://schemas.microsoft.com/office/drawing/2014/main" id="{344D50FB-28CF-46E9-A97E-21C2B75F61B1}"/>
                      </a:ext>
                    </a:extLst>
                  </p:cNvPr>
                  <p:cNvSpPr>
                    <a:spLocks/>
                  </p:cNvSpPr>
                  <p:nvPr/>
                </p:nvSpPr>
                <p:spPr bwMode="auto">
                  <a:xfrm>
                    <a:off x="1274763" y="3141663"/>
                    <a:ext cx="158750" cy="196850"/>
                  </a:xfrm>
                  <a:custGeom>
                    <a:avLst/>
                    <a:gdLst>
                      <a:gd name="T0" fmla="*/ 38 w 50"/>
                      <a:gd name="T1" fmla="*/ 61 h 62"/>
                      <a:gd name="T2" fmla="*/ 5 w 50"/>
                      <a:gd name="T3" fmla="*/ 21 h 62"/>
                      <a:gd name="T4" fmla="*/ 41 w 50"/>
                      <a:gd name="T5" fmla="*/ 27 h 62"/>
                      <a:gd name="T6" fmla="*/ 38 w 50"/>
                      <a:gd name="T7" fmla="*/ 61 h 62"/>
                    </a:gdLst>
                    <a:ahLst/>
                    <a:cxnLst>
                      <a:cxn ang="0">
                        <a:pos x="T0" y="T1"/>
                      </a:cxn>
                      <a:cxn ang="0">
                        <a:pos x="T2" y="T3"/>
                      </a:cxn>
                      <a:cxn ang="0">
                        <a:pos x="T4" y="T5"/>
                      </a:cxn>
                      <a:cxn ang="0">
                        <a:pos x="T6" y="T7"/>
                      </a:cxn>
                    </a:cxnLst>
                    <a:rect l="0" t="0" r="r" b="b"/>
                    <a:pathLst>
                      <a:path w="50" h="62">
                        <a:moveTo>
                          <a:pt x="38" y="61"/>
                        </a:moveTo>
                        <a:cubicBezTo>
                          <a:pt x="25" y="60"/>
                          <a:pt x="0" y="40"/>
                          <a:pt x="5" y="21"/>
                        </a:cubicBezTo>
                        <a:cubicBezTo>
                          <a:pt x="10" y="0"/>
                          <a:pt x="36" y="21"/>
                          <a:pt x="41" y="27"/>
                        </a:cubicBezTo>
                        <a:cubicBezTo>
                          <a:pt x="46" y="33"/>
                          <a:pt x="50" y="62"/>
                          <a:pt x="38" y="61"/>
                        </a:cubicBezTo>
                        <a:close/>
                      </a:path>
                    </a:pathLst>
                  </a:custGeom>
                  <a:solidFill>
                    <a:srgbClr val="EF8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70" name="Freeform 51">
                    <a:extLst>
                      <a:ext uri="{FF2B5EF4-FFF2-40B4-BE49-F238E27FC236}">
                        <a16:creationId xmlns:a16="http://schemas.microsoft.com/office/drawing/2014/main" id="{166A5207-3A82-45EF-9A63-01A8B34287C2}"/>
                      </a:ext>
                    </a:extLst>
                  </p:cNvPr>
                  <p:cNvSpPr>
                    <a:spLocks/>
                  </p:cNvSpPr>
                  <p:nvPr/>
                </p:nvSpPr>
                <p:spPr bwMode="auto">
                  <a:xfrm>
                    <a:off x="1335088" y="3217863"/>
                    <a:ext cx="101600" cy="130175"/>
                  </a:xfrm>
                  <a:custGeom>
                    <a:avLst/>
                    <a:gdLst>
                      <a:gd name="T0" fmla="*/ 25 w 32"/>
                      <a:gd name="T1" fmla="*/ 40 h 41"/>
                      <a:gd name="T2" fmla="*/ 3 w 32"/>
                      <a:gd name="T3" fmla="*/ 14 h 41"/>
                      <a:gd name="T4" fmla="*/ 27 w 32"/>
                      <a:gd name="T5" fmla="*/ 18 h 41"/>
                      <a:gd name="T6" fmla="*/ 25 w 32"/>
                      <a:gd name="T7" fmla="*/ 40 h 41"/>
                    </a:gdLst>
                    <a:ahLst/>
                    <a:cxnLst>
                      <a:cxn ang="0">
                        <a:pos x="T0" y="T1"/>
                      </a:cxn>
                      <a:cxn ang="0">
                        <a:pos x="T2" y="T3"/>
                      </a:cxn>
                      <a:cxn ang="0">
                        <a:pos x="T4" y="T5"/>
                      </a:cxn>
                      <a:cxn ang="0">
                        <a:pos x="T6" y="T7"/>
                      </a:cxn>
                    </a:cxnLst>
                    <a:rect l="0" t="0" r="r" b="b"/>
                    <a:pathLst>
                      <a:path w="32" h="41">
                        <a:moveTo>
                          <a:pt x="25" y="40"/>
                        </a:moveTo>
                        <a:cubicBezTo>
                          <a:pt x="16" y="39"/>
                          <a:pt x="0" y="26"/>
                          <a:pt x="3" y="14"/>
                        </a:cubicBezTo>
                        <a:cubicBezTo>
                          <a:pt x="7" y="0"/>
                          <a:pt x="23" y="14"/>
                          <a:pt x="27" y="18"/>
                        </a:cubicBezTo>
                        <a:cubicBezTo>
                          <a:pt x="30" y="22"/>
                          <a:pt x="32" y="41"/>
                          <a:pt x="25" y="40"/>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72" name="Freeform 59">
                    <a:extLst>
                      <a:ext uri="{FF2B5EF4-FFF2-40B4-BE49-F238E27FC236}">
                        <a16:creationId xmlns:a16="http://schemas.microsoft.com/office/drawing/2014/main" id="{59C4FC9C-043C-40F7-9D30-859CECEC4528}"/>
                      </a:ext>
                    </a:extLst>
                  </p:cNvPr>
                  <p:cNvSpPr>
                    <a:spLocks/>
                  </p:cNvSpPr>
                  <p:nvPr/>
                </p:nvSpPr>
                <p:spPr bwMode="auto">
                  <a:xfrm>
                    <a:off x="1830388" y="4005263"/>
                    <a:ext cx="225425" cy="165100"/>
                  </a:xfrm>
                  <a:custGeom>
                    <a:avLst/>
                    <a:gdLst>
                      <a:gd name="T0" fmla="*/ 49 w 71"/>
                      <a:gd name="T1" fmla="*/ 49 h 52"/>
                      <a:gd name="T2" fmla="*/ 63 w 71"/>
                      <a:gd name="T3" fmla="*/ 42 h 52"/>
                      <a:gd name="T4" fmla="*/ 50 w 71"/>
                      <a:gd name="T5" fmla="*/ 42 h 52"/>
                      <a:gd name="T6" fmla="*/ 43 w 71"/>
                      <a:gd name="T7" fmla="*/ 42 h 52"/>
                      <a:gd name="T8" fmla="*/ 56 w 71"/>
                      <a:gd name="T9" fmla="*/ 38 h 52"/>
                      <a:gd name="T10" fmla="*/ 69 w 71"/>
                      <a:gd name="T11" fmla="*/ 31 h 52"/>
                      <a:gd name="T12" fmla="*/ 53 w 71"/>
                      <a:gd name="T13" fmla="*/ 32 h 52"/>
                      <a:gd name="T14" fmla="*/ 41 w 71"/>
                      <a:gd name="T15" fmla="*/ 31 h 52"/>
                      <a:gd name="T16" fmla="*/ 52 w 71"/>
                      <a:gd name="T17" fmla="*/ 26 h 52"/>
                      <a:gd name="T18" fmla="*/ 61 w 71"/>
                      <a:gd name="T19" fmla="*/ 18 h 52"/>
                      <a:gd name="T20" fmla="*/ 47 w 71"/>
                      <a:gd name="T21" fmla="*/ 21 h 52"/>
                      <a:gd name="T22" fmla="*/ 24 w 71"/>
                      <a:gd name="T23" fmla="*/ 25 h 52"/>
                      <a:gd name="T24" fmla="*/ 34 w 71"/>
                      <a:gd name="T25" fmla="*/ 3 h 52"/>
                      <a:gd name="T26" fmla="*/ 5 w 71"/>
                      <a:gd name="T27" fmla="*/ 38 h 52"/>
                      <a:gd name="T28" fmla="*/ 49 w 71"/>
                      <a:gd name="T29"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52">
                        <a:moveTo>
                          <a:pt x="49" y="49"/>
                        </a:moveTo>
                        <a:cubicBezTo>
                          <a:pt x="57" y="48"/>
                          <a:pt x="65" y="45"/>
                          <a:pt x="63" y="42"/>
                        </a:cubicBezTo>
                        <a:cubicBezTo>
                          <a:pt x="62" y="40"/>
                          <a:pt x="56" y="42"/>
                          <a:pt x="50" y="42"/>
                        </a:cubicBezTo>
                        <a:cubicBezTo>
                          <a:pt x="45" y="42"/>
                          <a:pt x="43" y="43"/>
                          <a:pt x="43" y="42"/>
                        </a:cubicBezTo>
                        <a:cubicBezTo>
                          <a:pt x="42" y="41"/>
                          <a:pt x="49" y="40"/>
                          <a:pt x="56" y="38"/>
                        </a:cubicBezTo>
                        <a:cubicBezTo>
                          <a:pt x="65" y="36"/>
                          <a:pt x="71" y="34"/>
                          <a:pt x="69" y="31"/>
                        </a:cubicBezTo>
                        <a:cubicBezTo>
                          <a:pt x="67" y="29"/>
                          <a:pt x="62" y="31"/>
                          <a:pt x="53" y="32"/>
                        </a:cubicBezTo>
                        <a:cubicBezTo>
                          <a:pt x="46" y="33"/>
                          <a:pt x="43" y="34"/>
                          <a:pt x="41" y="31"/>
                        </a:cubicBezTo>
                        <a:cubicBezTo>
                          <a:pt x="40" y="30"/>
                          <a:pt x="45" y="29"/>
                          <a:pt x="52" y="26"/>
                        </a:cubicBezTo>
                        <a:cubicBezTo>
                          <a:pt x="59" y="23"/>
                          <a:pt x="63" y="20"/>
                          <a:pt x="61" y="18"/>
                        </a:cubicBezTo>
                        <a:cubicBezTo>
                          <a:pt x="58" y="15"/>
                          <a:pt x="56" y="19"/>
                          <a:pt x="47" y="21"/>
                        </a:cubicBezTo>
                        <a:cubicBezTo>
                          <a:pt x="34" y="25"/>
                          <a:pt x="32" y="27"/>
                          <a:pt x="24" y="25"/>
                        </a:cubicBezTo>
                        <a:cubicBezTo>
                          <a:pt x="15" y="23"/>
                          <a:pt x="42" y="6"/>
                          <a:pt x="34" y="3"/>
                        </a:cubicBezTo>
                        <a:cubicBezTo>
                          <a:pt x="25" y="0"/>
                          <a:pt x="0" y="30"/>
                          <a:pt x="5" y="38"/>
                        </a:cubicBezTo>
                        <a:cubicBezTo>
                          <a:pt x="12" y="48"/>
                          <a:pt x="24" y="52"/>
                          <a:pt x="49" y="49"/>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pic>
            <p:nvPicPr>
              <p:cNvPr id="198" name="Picture 2" descr="L'insigne des Scouts de France">
                <a:extLst>
                  <a:ext uri="{FF2B5EF4-FFF2-40B4-BE49-F238E27FC236}">
                    <a16:creationId xmlns:a16="http://schemas.microsoft.com/office/drawing/2014/main" id="{48640361-FDBD-40EE-BDF3-F8F2FB49484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9497" y="5488814"/>
                <a:ext cx="115900" cy="71857"/>
              </a:xfrm>
              <a:prstGeom prst="rect">
                <a:avLst/>
              </a:prstGeom>
              <a:noFill/>
              <a:extLst>
                <a:ext uri="{909E8E84-426E-40DD-AFC4-6F175D3DCCD1}">
                  <a14:hiddenFill xmlns:a14="http://schemas.microsoft.com/office/drawing/2010/main">
                    <a:solidFill>
                      <a:srgbClr val="FFFFFF"/>
                    </a:solidFill>
                  </a14:hiddenFill>
                </a:ext>
              </a:extLst>
            </p:spPr>
          </p:pic>
        </p:grpSp>
        <p:sp>
          <p:nvSpPr>
            <p:cNvPr id="624" name="Freeform: Shape 623">
              <a:extLst>
                <a:ext uri="{FF2B5EF4-FFF2-40B4-BE49-F238E27FC236}">
                  <a16:creationId xmlns:a16="http://schemas.microsoft.com/office/drawing/2014/main" id="{F3C0C779-FA4A-41B0-B766-5A0B8BC822E1}"/>
                </a:ext>
              </a:extLst>
            </p:cNvPr>
            <p:cNvSpPr/>
            <p:nvPr/>
          </p:nvSpPr>
          <p:spPr>
            <a:xfrm rot="487375">
              <a:off x="1037968" y="5538495"/>
              <a:ext cx="685115" cy="684028"/>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solidFill>
                  <a:srgbClr val="002060"/>
                </a:solidFill>
              </a:endParaRPr>
            </a:p>
          </p:txBody>
        </p:sp>
      </p:grpSp>
      <p:grpSp>
        <p:nvGrpSpPr>
          <p:cNvPr id="625" name="Group 624">
            <a:extLst>
              <a:ext uri="{FF2B5EF4-FFF2-40B4-BE49-F238E27FC236}">
                <a16:creationId xmlns:a16="http://schemas.microsoft.com/office/drawing/2014/main" id="{032C310C-09DB-4EA7-9314-D7E9EF092BEC}"/>
              </a:ext>
            </a:extLst>
          </p:cNvPr>
          <p:cNvGrpSpPr/>
          <p:nvPr/>
        </p:nvGrpSpPr>
        <p:grpSpPr>
          <a:xfrm>
            <a:off x="812328" y="5282679"/>
            <a:ext cx="575019" cy="104730"/>
            <a:chOff x="1091320" y="5454918"/>
            <a:chExt cx="507152" cy="94203"/>
          </a:xfrm>
        </p:grpSpPr>
        <p:sp>
          <p:nvSpPr>
            <p:cNvPr id="626" name="Freeform: Shape 625">
              <a:extLst>
                <a:ext uri="{FF2B5EF4-FFF2-40B4-BE49-F238E27FC236}">
                  <a16:creationId xmlns:a16="http://schemas.microsoft.com/office/drawing/2014/main" id="{61B2F020-C189-4002-8DD8-D29259EE0D83}"/>
                </a:ext>
              </a:extLst>
            </p:cNvPr>
            <p:cNvSpPr/>
            <p:nvPr/>
          </p:nvSpPr>
          <p:spPr>
            <a:xfrm rot="634811">
              <a:off x="1091320" y="5456587"/>
              <a:ext cx="507152" cy="79324"/>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27" name="Freeform: Shape 626">
              <a:extLst>
                <a:ext uri="{FF2B5EF4-FFF2-40B4-BE49-F238E27FC236}">
                  <a16:creationId xmlns:a16="http://schemas.microsoft.com/office/drawing/2014/main" id="{21B7AD85-4A3E-4322-9054-E24B5AD0B3FF}"/>
                </a:ext>
              </a:extLst>
            </p:cNvPr>
            <p:cNvSpPr/>
            <p:nvPr/>
          </p:nvSpPr>
          <p:spPr>
            <a:xfrm rot="307558">
              <a:off x="1407399" y="5499778"/>
              <a:ext cx="28088" cy="4681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901A5F6E-760C-4BD0-84B4-FB0F14F3BC67}"/>
                </a:ext>
              </a:extLst>
            </p:cNvPr>
            <p:cNvSpPr/>
            <p:nvPr/>
          </p:nvSpPr>
          <p:spPr>
            <a:xfrm rot="307558">
              <a:off x="1486985" y="5501277"/>
              <a:ext cx="28088" cy="4681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D25A877E-AF2E-46A8-A2D5-21C5D43D6A7B}"/>
                </a:ext>
              </a:extLst>
            </p:cNvPr>
            <p:cNvSpPr/>
            <p:nvPr/>
          </p:nvSpPr>
          <p:spPr>
            <a:xfrm rot="307558">
              <a:off x="1557927" y="5502308"/>
              <a:ext cx="28088" cy="4681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61E458E5-1D0F-42B7-A9BD-209EC23FF567}"/>
                </a:ext>
              </a:extLst>
            </p:cNvPr>
            <p:cNvSpPr/>
            <p:nvPr/>
          </p:nvSpPr>
          <p:spPr>
            <a:xfrm rot="845000">
              <a:off x="1216399" y="5473514"/>
              <a:ext cx="18725" cy="37451"/>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288C1D6A-2D12-4B92-9ABC-8D8778BE9106}"/>
                </a:ext>
              </a:extLst>
            </p:cNvPr>
            <p:cNvSpPr/>
            <p:nvPr/>
          </p:nvSpPr>
          <p:spPr>
            <a:xfrm rot="307558">
              <a:off x="1127437" y="5454918"/>
              <a:ext cx="18725" cy="37451"/>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pic>
          <p:nvPicPr>
            <p:cNvPr id="632" name="Picture 2" descr="L'insigne des Scouts de France">
              <a:extLst>
                <a:ext uri="{FF2B5EF4-FFF2-40B4-BE49-F238E27FC236}">
                  <a16:creationId xmlns:a16="http://schemas.microsoft.com/office/drawing/2014/main" id="{A05F3B89-E620-4C92-9CE5-98BD182FD39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rot="405998" flipH="1">
              <a:off x="1282099" y="5484087"/>
              <a:ext cx="96512" cy="59838"/>
            </a:xfrm>
            <a:prstGeom prst="rect">
              <a:avLst/>
            </a:prstGeom>
            <a:noFill/>
            <a:extLst>
              <a:ext uri="{909E8E84-426E-40DD-AFC4-6F175D3DCCD1}">
                <a14:hiddenFill xmlns:a14="http://schemas.microsoft.com/office/drawing/2010/main">
                  <a:solidFill>
                    <a:srgbClr val="FFFFFF"/>
                  </a:solidFill>
                </a14:hiddenFill>
              </a:ext>
            </a:extLst>
          </p:spPr>
        </p:pic>
      </p:grpSp>
      <p:pic>
        <p:nvPicPr>
          <p:cNvPr id="633" name="Picture 632">
            <a:extLst>
              <a:ext uri="{FF2B5EF4-FFF2-40B4-BE49-F238E27FC236}">
                <a16:creationId xmlns:a16="http://schemas.microsoft.com/office/drawing/2014/main" id="{9F6DADBE-9C2D-4871-BE75-7C5A1DD654EC}"/>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40516" t="23017" r="35686" b="52102"/>
          <a:stretch/>
        </p:blipFill>
        <p:spPr>
          <a:xfrm rot="1530772">
            <a:off x="718084" y="4488491"/>
            <a:ext cx="131507" cy="134808"/>
          </a:xfrm>
          <a:prstGeom prst="rect">
            <a:avLst/>
          </a:prstGeom>
        </p:spPr>
      </p:pic>
      <p:pic>
        <p:nvPicPr>
          <p:cNvPr id="634" name="Picture 633">
            <a:extLst>
              <a:ext uri="{FF2B5EF4-FFF2-40B4-BE49-F238E27FC236}">
                <a16:creationId xmlns:a16="http://schemas.microsoft.com/office/drawing/2014/main" id="{A67ED464-8E1C-497F-BD68-2959A0BE04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1910285">
            <a:off x="785389" y="4368141"/>
            <a:ext cx="111985" cy="135426"/>
          </a:xfrm>
          <a:prstGeom prst="rect">
            <a:avLst/>
          </a:prstGeom>
        </p:spPr>
      </p:pic>
      <p:sp>
        <p:nvSpPr>
          <p:cNvPr id="635" name="Freeform: Shape 634">
            <a:extLst>
              <a:ext uri="{FF2B5EF4-FFF2-40B4-BE49-F238E27FC236}">
                <a16:creationId xmlns:a16="http://schemas.microsoft.com/office/drawing/2014/main" id="{F380AE94-AAEC-4E00-B69A-8AD533AE570B}"/>
              </a:ext>
            </a:extLst>
          </p:cNvPr>
          <p:cNvSpPr/>
          <p:nvPr/>
        </p:nvSpPr>
        <p:spPr>
          <a:xfrm>
            <a:off x="961491" y="5737044"/>
            <a:ext cx="244156" cy="72862"/>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533DB312-881A-486D-9BF6-786D049875FB}"/>
              </a:ext>
            </a:extLst>
          </p:cNvPr>
          <p:cNvSpPr/>
          <p:nvPr/>
        </p:nvSpPr>
        <p:spPr>
          <a:xfrm rot="21397263" flipH="1">
            <a:off x="1074039" y="5434525"/>
            <a:ext cx="86130" cy="343492"/>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pic>
        <p:nvPicPr>
          <p:cNvPr id="6" name="Picture 5">
            <a:extLst>
              <a:ext uri="{FF2B5EF4-FFF2-40B4-BE49-F238E27FC236}">
                <a16:creationId xmlns:a16="http://schemas.microsoft.com/office/drawing/2014/main" id="{CE0400B2-2B9C-46ED-8866-F7007D1193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4507" y="5894178"/>
            <a:ext cx="95911" cy="97336"/>
          </a:xfrm>
          <a:prstGeom prst="rect">
            <a:avLst/>
          </a:prstGeom>
        </p:spPr>
      </p:pic>
      <p:pic>
        <p:nvPicPr>
          <p:cNvPr id="8" name="Picture 7">
            <a:extLst>
              <a:ext uri="{FF2B5EF4-FFF2-40B4-BE49-F238E27FC236}">
                <a16:creationId xmlns:a16="http://schemas.microsoft.com/office/drawing/2014/main" id="{5DC7D24D-E81A-4C9D-B3F7-1580D0DBB6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104566" y="5874447"/>
            <a:ext cx="131224" cy="133173"/>
          </a:xfrm>
          <a:prstGeom prst="rect">
            <a:avLst/>
          </a:prstGeom>
        </p:spPr>
      </p:pic>
      <p:pic>
        <p:nvPicPr>
          <p:cNvPr id="4" name="Picture 3">
            <a:extLst>
              <a:ext uri="{FF2B5EF4-FFF2-40B4-BE49-F238E27FC236}">
                <a16:creationId xmlns:a16="http://schemas.microsoft.com/office/drawing/2014/main" id="{A6FEAD64-8B37-4557-9878-C49D99FF7663}"/>
              </a:ext>
            </a:extLst>
          </p:cNvPr>
          <p:cNvPicPr>
            <a:picLocks noChangeAspect="1"/>
          </p:cNvPicPr>
          <p:nvPr/>
        </p:nvPicPr>
        <p:blipFill>
          <a:blip r:embed="rId8"/>
          <a:stretch>
            <a:fillRect/>
          </a:stretch>
        </p:blipFill>
        <p:spPr>
          <a:xfrm>
            <a:off x="1633759" y="4099255"/>
            <a:ext cx="1121645" cy="764019"/>
          </a:xfrm>
          <a:prstGeom prst="rect">
            <a:avLst/>
          </a:prstGeom>
        </p:spPr>
      </p:pic>
      <p:sp>
        <p:nvSpPr>
          <p:cNvPr id="5" name="TextBox 4">
            <a:extLst>
              <a:ext uri="{FF2B5EF4-FFF2-40B4-BE49-F238E27FC236}">
                <a16:creationId xmlns:a16="http://schemas.microsoft.com/office/drawing/2014/main" id="{D15168F7-461E-48B2-95F0-8C1F1AB08233}"/>
              </a:ext>
            </a:extLst>
          </p:cNvPr>
          <p:cNvSpPr txBox="1"/>
          <p:nvPr/>
        </p:nvSpPr>
        <p:spPr>
          <a:xfrm>
            <a:off x="2308537" y="4122369"/>
            <a:ext cx="751072" cy="246221"/>
          </a:xfrm>
          <a:prstGeom prst="rect">
            <a:avLst/>
          </a:prstGeom>
          <a:noFill/>
          <a:ln>
            <a:noFill/>
          </a:ln>
          <a:effectLst>
            <a:outerShdw blurRad="225425" dist="50800" dir="5220000" algn="ctr">
              <a:srgbClr val="000000">
                <a:alpha val="33000"/>
              </a:srgbClr>
            </a:outerShdw>
          </a:effectLst>
          <a:scene3d>
            <a:camera prst="isometricRightUp"/>
            <a:lightRig rig="threePt" dir="t"/>
          </a:scene3d>
        </p:spPr>
        <p:txBody>
          <a:bodyPr wrap="square" rtlCol="0">
            <a:spAutoFit/>
          </a:bodyPr>
          <a:lstStyle/>
          <a:p>
            <a:r>
              <a:rPr lang="en-US" sz="1000" dirty="0">
                <a:latin typeface="Bauhaus 93" panose="04030905020B02020C02" pitchFamily="82" charset="0"/>
              </a:rPr>
              <a:t>Pret</a:t>
            </a:r>
          </a:p>
        </p:txBody>
      </p:sp>
      <p:pic>
        <p:nvPicPr>
          <p:cNvPr id="7" name="Graphic 6" descr="Nails">
            <a:extLst>
              <a:ext uri="{FF2B5EF4-FFF2-40B4-BE49-F238E27FC236}">
                <a16:creationId xmlns:a16="http://schemas.microsoft.com/office/drawing/2014/main" id="{B21B1D17-1053-4434-80D1-3341F77E51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72339" y="4973920"/>
            <a:ext cx="333008" cy="333008"/>
          </a:xfrm>
          <a:prstGeom prst="rect">
            <a:avLst/>
          </a:prstGeom>
        </p:spPr>
      </p:pic>
      <p:pic>
        <p:nvPicPr>
          <p:cNvPr id="10" name="Graphic 9" descr="Hammer">
            <a:extLst>
              <a:ext uri="{FF2B5EF4-FFF2-40B4-BE49-F238E27FC236}">
                <a16:creationId xmlns:a16="http://schemas.microsoft.com/office/drawing/2014/main" id="{E1FBC1EA-A259-420C-953A-423A16A591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533500" flipH="1">
            <a:off x="2990907" y="4532795"/>
            <a:ext cx="574597" cy="574597"/>
          </a:xfrm>
          <a:prstGeom prst="rect">
            <a:avLst/>
          </a:prstGeom>
        </p:spPr>
      </p:pic>
      <p:sp>
        <p:nvSpPr>
          <p:cNvPr id="296" name="Freeform: Shape 295">
            <a:extLst>
              <a:ext uri="{FF2B5EF4-FFF2-40B4-BE49-F238E27FC236}">
                <a16:creationId xmlns:a16="http://schemas.microsoft.com/office/drawing/2014/main" id="{DBF4D3A6-57DB-499E-B5AB-2BAB6792EEC1}"/>
              </a:ext>
            </a:extLst>
          </p:cNvPr>
          <p:cNvSpPr/>
          <p:nvPr/>
        </p:nvSpPr>
        <p:spPr>
          <a:xfrm rot="13424034">
            <a:off x="5440581" y="5071079"/>
            <a:ext cx="212310" cy="124906"/>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26" name="TextBox 25">
            <a:extLst>
              <a:ext uri="{FF2B5EF4-FFF2-40B4-BE49-F238E27FC236}">
                <a16:creationId xmlns:a16="http://schemas.microsoft.com/office/drawing/2014/main" id="{D47ECB21-EA13-47BA-A233-C3448689A2E5}"/>
              </a:ext>
            </a:extLst>
          </p:cNvPr>
          <p:cNvSpPr txBox="1"/>
          <p:nvPr/>
        </p:nvSpPr>
        <p:spPr>
          <a:xfrm>
            <a:off x="6169279" y="400692"/>
            <a:ext cx="5769292" cy="584775"/>
          </a:xfrm>
          <a:prstGeom prst="rect">
            <a:avLst/>
          </a:prstGeom>
          <a:noFill/>
        </p:spPr>
        <p:txBody>
          <a:bodyPr wrap="square" rtlCol="0">
            <a:spAutoFit/>
          </a:bodyPr>
          <a:lstStyle/>
          <a:p>
            <a:r>
              <a:rPr lang="en-US" sz="3200" dirty="0">
                <a:latin typeface="Berlin Sans FB Demi" panose="020E0802020502020306" pitchFamily="34" charset="0"/>
              </a:rPr>
              <a:t>Getting Settled</a:t>
            </a:r>
          </a:p>
        </p:txBody>
      </p:sp>
      <p:sp>
        <p:nvSpPr>
          <p:cNvPr id="27" name="TextBox 26">
            <a:extLst>
              <a:ext uri="{FF2B5EF4-FFF2-40B4-BE49-F238E27FC236}">
                <a16:creationId xmlns:a16="http://schemas.microsoft.com/office/drawing/2014/main" id="{368B1489-8FBA-4327-B92E-CA7821A7DDD4}"/>
              </a:ext>
            </a:extLst>
          </p:cNvPr>
          <p:cNvSpPr txBox="1"/>
          <p:nvPr/>
        </p:nvSpPr>
        <p:spPr>
          <a:xfrm>
            <a:off x="6911028" y="1332261"/>
            <a:ext cx="5280972" cy="4154984"/>
          </a:xfrm>
          <a:prstGeom prst="rect">
            <a:avLst/>
          </a:prstGeom>
          <a:noFill/>
        </p:spPr>
        <p:txBody>
          <a:bodyPr wrap="square" rtlCol="0">
            <a:spAutoFit/>
          </a:bodyPr>
          <a:lstStyle/>
          <a:p>
            <a:r>
              <a:rPr lang="en-US" sz="2400" dirty="0">
                <a:latin typeface="Berlin Sans FB Demi" panose="020E0802020502020306" pitchFamily="34" charset="0"/>
              </a:rPr>
              <a:t>After a while we sat for lunch, which was peas and rice, and we discussed the answers of the questions from the previous game to be able to determine the winner. Lion got tide up with Toro  by 28 right answers however Lion’s map was better and lead them to be the winners of this game. After lunch we started settling and placing the tents as well as building our natural ovens.</a:t>
            </a:r>
          </a:p>
        </p:txBody>
      </p:sp>
      <p:sp>
        <p:nvSpPr>
          <p:cNvPr id="29" name="Thought Bubble: Cloud 28">
            <a:extLst>
              <a:ext uri="{FF2B5EF4-FFF2-40B4-BE49-F238E27FC236}">
                <a16:creationId xmlns:a16="http://schemas.microsoft.com/office/drawing/2014/main" id="{11254F4D-D839-45B0-9D9A-810AE8C5974E}"/>
              </a:ext>
            </a:extLst>
          </p:cNvPr>
          <p:cNvSpPr/>
          <p:nvPr/>
        </p:nvSpPr>
        <p:spPr>
          <a:xfrm>
            <a:off x="1869808" y="819628"/>
            <a:ext cx="3339966" cy="1678083"/>
          </a:xfrm>
          <a:prstGeom prst="cloudCallout">
            <a:avLst>
              <a:gd name="adj1" fmla="val 18616"/>
              <a:gd name="adj2" fmla="val 100494"/>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a:solidFill>
                  <a:schemeClr val="bg1"/>
                </a:solidFill>
              </a:rPr>
              <a:t>CP Ralph:” Ma fi hada ghayre byeshteghel bhal patrouille”</a:t>
            </a:r>
          </a:p>
        </p:txBody>
      </p:sp>
      <p:pic>
        <p:nvPicPr>
          <p:cNvPr id="303" name="Graphic 302" descr="Lightbulb and gear">
            <a:extLst>
              <a:ext uri="{FF2B5EF4-FFF2-40B4-BE49-F238E27FC236}">
                <a16:creationId xmlns:a16="http://schemas.microsoft.com/office/drawing/2014/main" id="{ED521898-3D76-481C-A486-951B1D9242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1557" y="2090340"/>
            <a:ext cx="914400" cy="914400"/>
          </a:xfrm>
          <a:prstGeom prst="rect">
            <a:avLst/>
          </a:prstGeom>
        </p:spPr>
      </p:pic>
    </p:spTree>
    <p:extLst>
      <p:ext uri="{BB962C8B-B14F-4D97-AF65-F5344CB8AC3E}">
        <p14:creationId xmlns:p14="http://schemas.microsoft.com/office/powerpoint/2010/main" val="123693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3" name="Graphic 12" descr="Forest scene">
            <a:extLst>
              <a:ext uri="{FF2B5EF4-FFF2-40B4-BE49-F238E27FC236}">
                <a16:creationId xmlns:a16="http://schemas.microsoft.com/office/drawing/2014/main" id="{F793E982-B3A7-4968-8EF9-EA46C598E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809" y="670172"/>
            <a:ext cx="6254986" cy="6254986"/>
          </a:xfrm>
          <a:prstGeom prst="rect">
            <a:avLst/>
          </a:prstGeom>
        </p:spPr>
      </p:pic>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15112" y="5416100"/>
            <a:ext cx="12177468" cy="1474747"/>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421E"/>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grpSp>
        <p:nvGrpSpPr>
          <p:cNvPr id="491" name="Group 490">
            <a:extLst>
              <a:ext uri="{FF2B5EF4-FFF2-40B4-BE49-F238E27FC236}">
                <a16:creationId xmlns:a16="http://schemas.microsoft.com/office/drawing/2014/main" id="{DDBA872E-CD2D-4C5B-9760-B31AD46EE32E}"/>
              </a:ext>
            </a:extLst>
          </p:cNvPr>
          <p:cNvGrpSpPr/>
          <p:nvPr/>
        </p:nvGrpSpPr>
        <p:grpSpPr>
          <a:xfrm flipH="1">
            <a:off x="6961" y="3660080"/>
            <a:ext cx="6119709" cy="3147142"/>
            <a:chOff x="-341089" y="3647024"/>
            <a:chExt cx="6119709" cy="3147142"/>
          </a:xfrm>
        </p:grpSpPr>
        <p:grpSp>
          <p:nvGrpSpPr>
            <p:cNvPr id="492" name="Group 491">
              <a:extLst>
                <a:ext uri="{FF2B5EF4-FFF2-40B4-BE49-F238E27FC236}">
                  <a16:creationId xmlns:a16="http://schemas.microsoft.com/office/drawing/2014/main" id="{CD6F4FCC-7CC5-4AE5-B280-83128B6F9C9A}"/>
                </a:ext>
              </a:extLst>
            </p:cNvPr>
            <p:cNvGrpSpPr/>
            <p:nvPr/>
          </p:nvGrpSpPr>
          <p:grpSpPr>
            <a:xfrm>
              <a:off x="-341089" y="3647024"/>
              <a:ext cx="6119709" cy="3147142"/>
              <a:chOff x="-464918" y="2684771"/>
              <a:chExt cx="8029102" cy="4129073"/>
            </a:xfrm>
          </p:grpSpPr>
          <p:grpSp>
            <p:nvGrpSpPr>
              <p:cNvPr id="494" name="Group 493">
                <a:extLst>
                  <a:ext uri="{FF2B5EF4-FFF2-40B4-BE49-F238E27FC236}">
                    <a16:creationId xmlns:a16="http://schemas.microsoft.com/office/drawing/2014/main" id="{03D0085D-D122-4ACE-B819-C36A531E5049}"/>
                  </a:ext>
                </a:extLst>
              </p:cNvPr>
              <p:cNvGrpSpPr/>
              <p:nvPr/>
            </p:nvGrpSpPr>
            <p:grpSpPr>
              <a:xfrm rot="21049674">
                <a:off x="5760622" y="4835105"/>
                <a:ext cx="375385" cy="624793"/>
                <a:chOff x="2966762" y="5241951"/>
                <a:chExt cx="568334" cy="945939"/>
              </a:xfrm>
            </p:grpSpPr>
            <p:sp>
              <p:nvSpPr>
                <p:cNvPr id="727" name="Freeform 96">
                  <a:extLst>
                    <a:ext uri="{FF2B5EF4-FFF2-40B4-BE49-F238E27FC236}">
                      <a16:creationId xmlns:a16="http://schemas.microsoft.com/office/drawing/2014/main" id="{D805C414-785E-4D21-86AD-F281480E8661}"/>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8" name="Freeform 97">
                  <a:extLst>
                    <a:ext uri="{FF2B5EF4-FFF2-40B4-BE49-F238E27FC236}">
                      <a16:creationId xmlns:a16="http://schemas.microsoft.com/office/drawing/2014/main" id="{85C70388-2190-4F0F-8C1B-F39A225EB361}"/>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495" name="Group 494">
                <a:extLst>
                  <a:ext uri="{FF2B5EF4-FFF2-40B4-BE49-F238E27FC236}">
                    <a16:creationId xmlns:a16="http://schemas.microsoft.com/office/drawing/2014/main" id="{12DF0721-6037-476A-8598-8FD4505495E6}"/>
                  </a:ext>
                </a:extLst>
              </p:cNvPr>
              <p:cNvGrpSpPr/>
              <p:nvPr/>
            </p:nvGrpSpPr>
            <p:grpSpPr>
              <a:xfrm>
                <a:off x="-464918" y="5175607"/>
                <a:ext cx="8029102" cy="1638237"/>
                <a:chOff x="8831953" y="2994956"/>
                <a:chExt cx="9438224" cy="1925752"/>
              </a:xfrm>
            </p:grpSpPr>
            <p:sp>
              <p:nvSpPr>
                <p:cNvPr id="677" name="Freeform 63">
                  <a:extLst>
                    <a:ext uri="{FF2B5EF4-FFF2-40B4-BE49-F238E27FC236}">
                      <a16:creationId xmlns:a16="http://schemas.microsoft.com/office/drawing/2014/main" id="{6CB710C9-9520-410D-AE63-1BEB04C9AC91}"/>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3" name="Freeform 70">
                  <a:extLst>
                    <a:ext uri="{FF2B5EF4-FFF2-40B4-BE49-F238E27FC236}">
                      <a16:creationId xmlns:a16="http://schemas.microsoft.com/office/drawing/2014/main" id="{02FC0F8A-F0EB-4E33-B452-4FAB16E263CC}"/>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4" name="Freeform 71">
                  <a:extLst>
                    <a:ext uri="{FF2B5EF4-FFF2-40B4-BE49-F238E27FC236}">
                      <a16:creationId xmlns:a16="http://schemas.microsoft.com/office/drawing/2014/main" id="{61F26EA6-7535-4100-A0DB-1DA2737FDF40}"/>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5" name="Freeform 72">
                  <a:extLst>
                    <a:ext uri="{FF2B5EF4-FFF2-40B4-BE49-F238E27FC236}">
                      <a16:creationId xmlns:a16="http://schemas.microsoft.com/office/drawing/2014/main" id="{D7617BB0-13AE-4795-81FC-3DB1F7CBDC4F}"/>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6" name="Freeform 73">
                  <a:extLst>
                    <a:ext uri="{FF2B5EF4-FFF2-40B4-BE49-F238E27FC236}">
                      <a16:creationId xmlns:a16="http://schemas.microsoft.com/office/drawing/2014/main" id="{0610CF23-3401-4E34-8080-9F571476840E}"/>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7" name="Freeform 74">
                  <a:extLst>
                    <a:ext uri="{FF2B5EF4-FFF2-40B4-BE49-F238E27FC236}">
                      <a16:creationId xmlns:a16="http://schemas.microsoft.com/office/drawing/2014/main" id="{688F271C-0336-4253-A20B-4AAEA14FA0B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8" name="Freeform 75">
                  <a:extLst>
                    <a:ext uri="{FF2B5EF4-FFF2-40B4-BE49-F238E27FC236}">
                      <a16:creationId xmlns:a16="http://schemas.microsoft.com/office/drawing/2014/main" id="{277D1E5C-CCB7-461F-9C23-CA1EF88B8EC0}"/>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9" name="Freeform 76">
                  <a:extLst>
                    <a:ext uri="{FF2B5EF4-FFF2-40B4-BE49-F238E27FC236}">
                      <a16:creationId xmlns:a16="http://schemas.microsoft.com/office/drawing/2014/main" id="{BB08A9BB-881F-4CB1-A72C-FDDC2B9E84D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0" name="Freeform 77">
                  <a:extLst>
                    <a:ext uri="{FF2B5EF4-FFF2-40B4-BE49-F238E27FC236}">
                      <a16:creationId xmlns:a16="http://schemas.microsoft.com/office/drawing/2014/main" id="{939995B9-73A8-4EDC-85C8-793C4991D19B}"/>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1" name="Freeform 78">
                  <a:extLst>
                    <a:ext uri="{FF2B5EF4-FFF2-40B4-BE49-F238E27FC236}">
                      <a16:creationId xmlns:a16="http://schemas.microsoft.com/office/drawing/2014/main" id="{14ECE159-F290-4B5B-8B50-7DE274AF5B0D}"/>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2" name="Freeform 79">
                  <a:extLst>
                    <a:ext uri="{FF2B5EF4-FFF2-40B4-BE49-F238E27FC236}">
                      <a16:creationId xmlns:a16="http://schemas.microsoft.com/office/drawing/2014/main" id="{7D062DAE-F25F-455D-AED5-998535868681}"/>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3" name="Freeform 80">
                  <a:extLst>
                    <a:ext uri="{FF2B5EF4-FFF2-40B4-BE49-F238E27FC236}">
                      <a16:creationId xmlns:a16="http://schemas.microsoft.com/office/drawing/2014/main" id="{DE1F10CF-CCB0-4862-893C-285D08EB4464}"/>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4" name="Freeform 81">
                  <a:extLst>
                    <a:ext uri="{FF2B5EF4-FFF2-40B4-BE49-F238E27FC236}">
                      <a16:creationId xmlns:a16="http://schemas.microsoft.com/office/drawing/2014/main" id="{22A32321-33DB-4CF1-A238-7E09DFEB5F7E}"/>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5" name="Freeform 82">
                  <a:extLst>
                    <a:ext uri="{FF2B5EF4-FFF2-40B4-BE49-F238E27FC236}">
                      <a16:creationId xmlns:a16="http://schemas.microsoft.com/office/drawing/2014/main" id="{614BD62F-88C8-4D89-9D77-C475D7B4AAC1}"/>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6" name="Freeform 83">
                  <a:extLst>
                    <a:ext uri="{FF2B5EF4-FFF2-40B4-BE49-F238E27FC236}">
                      <a16:creationId xmlns:a16="http://schemas.microsoft.com/office/drawing/2014/main" id="{7FA1CE42-23A3-4747-9AFE-E1F199EFABFA}"/>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7" name="Freeform 84">
                  <a:extLst>
                    <a:ext uri="{FF2B5EF4-FFF2-40B4-BE49-F238E27FC236}">
                      <a16:creationId xmlns:a16="http://schemas.microsoft.com/office/drawing/2014/main" id="{FBBEA3EB-79D7-4E9E-A946-D471AF72DB41}"/>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8" name="Freeform 85">
                  <a:extLst>
                    <a:ext uri="{FF2B5EF4-FFF2-40B4-BE49-F238E27FC236}">
                      <a16:creationId xmlns:a16="http://schemas.microsoft.com/office/drawing/2014/main" id="{2C7F598E-0302-4FDC-8201-FA87B6C92772}"/>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09" name="Oval 96">
                  <a:extLst>
                    <a:ext uri="{FF2B5EF4-FFF2-40B4-BE49-F238E27FC236}">
                      <a16:creationId xmlns:a16="http://schemas.microsoft.com/office/drawing/2014/main" id="{A5C556B1-664A-429A-8777-B28645F0889D}"/>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0" name="Freeform 97">
                  <a:extLst>
                    <a:ext uri="{FF2B5EF4-FFF2-40B4-BE49-F238E27FC236}">
                      <a16:creationId xmlns:a16="http://schemas.microsoft.com/office/drawing/2014/main" id="{0D7ACC08-53D4-41D4-9A92-16C215B91CE7}"/>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4" name="Freeform 101">
                  <a:extLst>
                    <a:ext uri="{FF2B5EF4-FFF2-40B4-BE49-F238E27FC236}">
                      <a16:creationId xmlns:a16="http://schemas.microsoft.com/office/drawing/2014/main" id="{FD7733F0-3F5E-45B3-81F9-825F49C41591}"/>
                    </a:ext>
                  </a:extLst>
                </p:cNvPr>
                <p:cNvSpPr>
                  <a:spLocks/>
                </p:cNvSpPr>
                <p:nvPr/>
              </p:nvSpPr>
              <p:spPr bwMode="auto">
                <a:xfrm>
                  <a:off x="14547925" y="3493977"/>
                  <a:ext cx="3722252" cy="1397078"/>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5" name="Freeform 102">
                  <a:extLst>
                    <a:ext uri="{FF2B5EF4-FFF2-40B4-BE49-F238E27FC236}">
                      <a16:creationId xmlns:a16="http://schemas.microsoft.com/office/drawing/2014/main" id="{AA7E927F-AF6B-4FFD-8EC7-6E8780B7A05A}"/>
                    </a:ext>
                  </a:extLst>
                </p:cNvPr>
                <p:cNvSpPr>
                  <a:spLocks/>
                </p:cNvSpPr>
                <p:nvPr/>
              </p:nvSpPr>
              <p:spPr bwMode="auto">
                <a:xfrm>
                  <a:off x="14749477" y="4120608"/>
                  <a:ext cx="3365717"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6" name="Freeform 103">
                  <a:extLst>
                    <a:ext uri="{FF2B5EF4-FFF2-40B4-BE49-F238E27FC236}">
                      <a16:creationId xmlns:a16="http://schemas.microsoft.com/office/drawing/2014/main" id="{E10472BD-FE70-4607-A6D4-EF8262130C40}"/>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7" name="Freeform 104">
                  <a:extLst>
                    <a:ext uri="{FF2B5EF4-FFF2-40B4-BE49-F238E27FC236}">
                      <a16:creationId xmlns:a16="http://schemas.microsoft.com/office/drawing/2014/main" id="{2A844544-CE16-4A19-B9C7-A4DA6697C1E7}"/>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8" name="Freeform 105">
                  <a:extLst>
                    <a:ext uri="{FF2B5EF4-FFF2-40B4-BE49-F238E27FC236}">
                      <a16:creationId xmlns:a16="http://schemas.microsoft.com/office/drawing/2014/main" id="{042BD920-85E2-4D63-B984-8F6AFE1D3C00}"/>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9" name="Freeform 106">
                  <a:extLst>
                    <a:ext uri="{FF2B5EF4-FFF2-40B4-BE49-F238E27FC236}">
                      <a16:creationId xmlns:a16="http://schemas.microsoft.com/office/drawing/2014/main" id="{8FAB17FB-EB4E-4F0E-8E29-0BFBB9543C7B}"/>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2" name="Freeform 109">
                  <a:extLst>
                    <a:ext uri="{FF2B5EF4-FFF2-40B4-BE49-F238E27FC236}">
                      <a16:creationId xmlns:a16="http://schemas.microsoft.com/office/drawing/2014/main" id="{A922895A-109D-43BC-B206-07A1BEAAC7D8}"/>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3" name="Freeform 110">
                  <a:extLst>
                    <a:ext uri="{FF2B5EF4-FFF2-40B4-BE49-F238E27FC236}">
                      <a16:creationId xmlns:a16="http://schemas.microsoft.com/office/drawing/2014/main" id="{6D543B3A-7B1A-4C08-BF1D-3E9425E8E595}"/>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4" name="Freeform 111">
                  <a:extLst>
                    <a:ext uri="{FF2B5EF4-FFF2-40B4-BE49-F238E27FC236}">
                      <a16:creationId xmlns:a16="http://schemas.microsoft.com/office/drawing/2014/main" id="{866AABE3-82CF-4E63-8E18-CFCE60324A81}"/>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5" name="Freeform 112">
                  <a:extLst>
                    <a:ext uri="{FF2B5EF4-FFF2-40B4-BE49-F238E27FC236}">
                      <a16:creationId xmlns:a16="http://schemas.microsoft.com/office/drawing/2014/main" id="{48D73F89-4264-4D47-89F3-1160415B1D93}"/>
                    </a:ext>
                  </a:extLst>
                </p:cNvPr>
                <p:cNvSpPr>
                  <a:spLocks/>
                </p:cNvSpPr>
                <p:nvPr/>
              </p:nvSpPr>
              <p:spPr bwMode="auto">
                <a:xfrm>
                  <a:off x="14789152" y="38370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6" name="Freeform 64">
                  <a:extLst>
                    <a:ext uri="{FF2B5EF4-FFF2-40B4-BE49-F238E27FC236}">
                      <a16:creationId xmlns:a16="http://schemas.microsoft.com/office/drawing/2014/main" id="{FA88E320-7AC9-4527-A379-89860BEA9494}"/>
                    </a:ext>
                  </a:extLst>
                </p:cNvPr>
                <p:cNvSpPr>
                  <a:spLocks/>
                </p:cNvSpPr>
                <p:nvPr/>
              </p:nvSpPr>
              <p:spPr bwMode="auto">
                <a:xfrm>
                  <a:off x="8831953" y="3868243"/>
                  <a:ext cx="1190626" cy="688975"/>
                </a:xfrm>
                <a:custGeom>
                  <a:avLst/>
                  <a:gdLst>
                    <a:gd name="T0" fmla="*/ 272 w 377"/>
                    <a:gd name="T1" fmla="*/ 12 h 218"/>
                    <a:gd name="T2" fmla="*/ 290 w 377"/>
                    <a:gd name="T3" fmla="*/ 155 h 218"/>
                    <a:gd name="T4" fmla="*/ 232 w 377"/>
                    <a:gd name="T5" fmla="*/ 66 h 218"/>
                    <a:gd name="T6" fmla="*/ 267 w 377"/>
                    <a:gd name="T7" fmla="*/ 180 h 218"/>
                    <a:gd name="T8" fmla="*/ 183 w 377"/>
                    <a:gd name="T9" fmla="*/ 54 h 218"/>
                    <a:gd name="T10" fmla="*/ 198 w 377"/>
                    <a:gd name="T11" fmla="*/ 170 h 218"/>
                    <a:gd name="T12" fmla="*/ 172 w 377"/>
                    <a:gd name="T13" fmla="*/ 0 h 218"/>
                    <a:gd name="T14" fmla="*/ 132 w 377"/>
                    <a:gd name="T15" fmla="*/ 93 h 218"/>
                    <a:gd name="T16" fmla="*/ 72 w 377"/>
                    <a:gd name="T17" fmla="*/ 22 h 218"/>
                    <a:gd name="T18" fmla="*/ 107 w 377"/>
                    <a:gd name="T19" fmla="*/ 126 h 218"/>
                    <a:gd name="T20" fmla="*/ 59 w 377"/>
                    <a:gd name="T21" fmla="*/ 56 h 218"/>
                    <a:gd name="T22" fmla="*/ 75 w 377"/>
                    <a:gd name="T23" fmla="*/ 131 h 218"/>
                    <a:gd name="T24" fmla="*/ 0 w 377"/>
                    <a:gd name="T25" fmla="*/ 31 h 218"/>
                    <a:gd name="T26" fmla="*/ 0 w 377"/>
                    <a:gd name="T27" fmla="*/ 31 h 218"/>
                    <a:gd name="T28" fmla="*/ 43 w 377"/>
                    <a:gd name="T29" fmla="*/ 174 h 218"/>
                    <a:gd name="T30" fmla="*/ 0 w 377"/>
                    <a:gd name="T31" fmla="*/ 109 h 218"/>
                    <a:gd name="T32" fmla="*/ 0 w 377"/>
                    <a:gd name="T33" fmla="*/ 216 h 218"/>
                    <a:gd name="T34" fmla="*/ 1 w 377"/>
                    <a:gd name="T35" fmla="*/ 218 h 218"/>
                    <a:gd name="T36" fmla="*/ 3 w 377"/>
                    <a:gd name="T37" fmla="*/ 218 h 218"/>
                    <a:gd name="T38" fmla="*/ 377 w 377"/>
                    <a:gd name="T39" fmla="*/ 218 h 218"/>
                    <a:gd name="T40" fmla="*/ 272 w 377"/>
                    <a:gd name="T41"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18">
                      <a:moveTo>
                        <a:pt x="272" y="12"/>
                      </a:moveTo>
                      <a:cubicBezTo>
                        <a:pt x="272" y="12"/>
                        <a:pt x="241" y="85"/>
                        <a:pt x="290" y="155"/>
                      </a:cubicBezTo>
                      <a:cubicBezTo>
                        <a:pt x="290" y="155"/>
                        <a:pt x="228" y="118"/>
                        <a:pt x="232" y="66"/>
                      </a:cubicBezTo>
                      <a:cubicBezTo>
                        <a:pt x="232" y="66"/>
                        <a:pt x="211" y="138"/>
                        <a:pt x="267" y="180"/>
                      </a:cubicBezTo>
                      <a:cubicBezTo>
                        <a:pt x="267" y="180"/>
                        <a:pt x="159" y="116"/>
                        <a:pt x="183" y="54"/>
                      </a:cubicBezTo>
                      <a:cubicBezTo>
                        <a:pt x="183" y="54"/>
                        <a:pt x="148" y="112"/>
                        <a:pt x="198" y="170"/>
                      </a:cubicBezTo>
                      <a:cubicBezTo>
                        <a:pt x="198" y="170"/>
                        <a:pt x="102" y="82"/>
                        <a:pt x="172" y="0"/>
                      </a:cubicBezTo>
                      <a:cubicBezTo>
                        <a:pt x="172" y="0"/>
                        <a:pt x="121" y="35"/>
                        <a:pt x="132" y="93"/>
                      </a:cubicBezTo>
                      <a:cubicBezTo>
                        <a:pt x="127" y="79"/>
                        <a:pt x="113" y="51"/>
                        <a:pt x="72" y="22"/>
                      </a:cubicBezTo>
                      <a:cubicBezTo>
                        <a:pt x="72" y="22"/>
                        <a:pt x="106" y="80"/>
                        <a:pt x="107" y="126"/>
                      </a:cubicBezTo>
                      <a:cubicBezTo>
                        <a:pt x="107" y="126"/>
                        <a:pt x="69" y="92"/>
                        <a:pt x="59" y="56"/>
                      </a:cubicBezTo>
                      <a:cubicBezTo>
                        <a:pt x="59" y="56"/>
                        <a:pt x="60" y="95"/>
                        <a:pt x="75" y="131"/>
                      </a:cubicBezTo>
                      <a:cubicBezTo>
                        <a:pt x="56" y="98"/>
                        <a:pt x="24" y="48"/>
                        <a:pt x="0" y="31"/>
                      </a:cubicBezTo>
                      <a:cubicBezTo>
                        <a:pt x="0" y="31"/>
                        <a:pt x="0" y="31"/>
                        <a:pt x="0" y="31"/>
                      </a:cubicBezTo>
                      <a:cubicBezTo>
                        <a:pt x="3" y="36"/>
                        <a:pt x="59" y="132"/>
                        <a:pt x="43" y="174"/>
                      </a:cubicBezTo>
                      <a:cubicBezTo>
                        <a:pt x="43" y="174"/>
                        <a:pt x="14" y="140"/>
                        <a:pt x="0" y="109"/>
                      </a:cubicBezTo>
                      <a:cubicBezTo>
                        <a:pt x="0" y="216"/>
                        <a:pt x="0" y="216"/>
                        <a:pt x="0" y="216"/>
                      </a:cubicBezTo>
                      <a:cubicBezTo>
                        <a:pt x="1" y="218"/>
                        <a:pt x="1" y="218"/>
                        <a:pt x="1" y="218"/>
                      </a:cubicBezTo>
                      <a:cubicBezTo>
                        <a:pt x="3" y="218"/>
                        <a:pt x="3" y="218"/>
                        <a:pt x="3" y="218"/>
                      </a:cubicBezTo>
                      <a:cubicBezTo>
                        <a:pt x="377" y="218"/>
                        <a:pt x="377" y="218"/>
                        <a:pt x="377" y="218"/>
                      </a:cubicBezTo>
                      <a:cubicBezTo>
                        <a:pt x="356" y="196"/>
                        <a:pt x="264" y="96"/>
                        <a:pt x="272" y="1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6" name="Freeform 78">
                  <a:extLst>
                    <a:ext uri="{FF2B5EF4-FFF2-40B4-BE49-F238E27FC236}">
                      <a16:creationId xmlns:a16="http://schemas.microsoft.com/office/drawing/2014/main" id="{0AA49C33-6FC1-42E3-9A4C-2E122B31DEEB}"/>
                    </a:ext>
                  </a:extLst>
                </p:cNvPr>
                <p:cNvSpPr>
                  <a:spLocks/>
                </p:cNvSpPr>
                <p:nvPr/>
              </p:nvSpPr>
              <p:spPr bwMode="auto">
                <a:xfrm rot="19880319">
                  <a:off x="13216622" y="3017335"/>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7" name="Freeform 78">
                  <a:extLst>
                    <a:ext uri="{FF2B5EF4-FFF2-40B4-BE49-F238E27FC236}">
                      <a16:creationId xmlns:a16="http://schemas.microsoft.com/office/drawing/2014/main" id="{124627AF-27F1-454B-9BB8-77CA9C001C23}"/>
                    </a:ext>
                  </a:extLst>
                </p:cNvPr>
                <p:cNvSpPr>
                  <a:spLocks/>
                </p:cNvSpPr>
                <p:nvPr/>
              </p:nvSpPr>
              <p:spPr bwMode="auto">
                <a:xfrm rot="18658773">
                  <a:off x="12926886" y="3016387"/>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8" name="Freeform 78">
                  <a:extLst>
                    <a:ext uri="{FF2B5EF4-FFF2-40B4-BE49-F238E27FC236}">
                      <a16:creationId xmlns:a16="http://schemas.microsoft.com/office/drawing/2014/main" id="{5800803D-9F62-46CB-90D7-3495154A1D47}"/>
                    </a:ext>
                  </a:extLst>
                </p:cNvPr>
                <p:cNvSpPr>
                  <a:spLocks/>
                </p:cNvSpPr>
                <p:nvPr/>
              </p:nvSpPr>
              <p:spPr bwMode="auto">
                <a:xfrm rot="17693937">
                  <a:off x="12678465" y="3159172"/>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496" name="Group 495">
                <a:extLst>
                  <a:ext uri="{FF2B5EF4-FFF2-40B4-BE49-F238E27FC236}">
                    <a16:creationId xmlns:a16="http://schemas.microsoft.com/office/drawing/2014/main" id="{76E8B253-FC6A-4D6A-9606-970CC6DF2AD4}"/>
                  </a:ext>
                </a:extLst>
              </p:cNvPr>
              <p:cNvGrpSpPr/>
              <p:nvPr/>
            </p:nvGrpSpPr>
            <p:grpSpPr>
              <a:xfrm>
                <a:off x="3459488" y="2684771"/>
                <a:ext cx="3379194" cy="4043870"/>
                <a:chOff x="7808492" y="3174815"/>
                <a:chExt cx="2981648" cy="3568128"/>
              </a:xfrm>
            </p:grpSpPr>
            <p:sp>
              <p:nvSpPr>
                <p:cNvPr id="560" name="Freeform: Shape 559">
                  <a:extLst>
                    <a:ext uri="{FF2B5EF4-FFF2-40B4-BE49-F238E27FC236}">
                      <a16:creationId xmlns:a16="http://schemas.microsoft.com/office/drawing/2014/main" id="{342E321D-0733-4408-892E-77F44B664AD9}"/>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1F4970C0-43A8-49CD-9464-B3F744D5F4CE}"/>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2F0ABFA6-8411-4FF5-AB68-E83BA549C1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8096813D-4684-4D06-9975-2D5717CD157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3491A6-F078-441B-8CE8-ED431585BF9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FAEA8F24-1636-44BA-AD9A-2EDC810FB84C}"/>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B3975138-41BB-49A1-AEB1-E79EF6A1A3E1}"/>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AC430B02-A441-446B-BADF-0AB37168413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37673D55-FC81-4DEC-B276-B4AEAA81E900}"/>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70" name="Freeform: Shape 569">
                  <a:extLst>
                    <a:ext uri="{FF2B5EF4-FFF2-40B4-BE49-F238E27FC236}">
                      <a16:creationId xmlns:a16="http://schemas.microsoft.com/office/drawing/2014/main" id="{5D275739-53B4-45E1-BEE4-8D5E3D2622E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71" name="Freeform: Shape 570">
                  <a:extLst>
                    <a:ext uri="{FF2B5EF4-FFF2-40B4-BE49-F238E27FC236}">
                      <a16:creationId xmlns:a16="http://schemas.microsoft.com/office/drawing/2014/main" id="{2E022734-5D4C-4A19-BC47-59DAE9D7D19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72" name="Freeform: Shape 571">
                  <a:extLst>
                    <a:ext uri="{FF2B5EF4-FFF2-40B4-BE49-F238E27FC236}">
                      <a16:creationId xmlns:a16="http://schemas.microsoft.com/office/drawing/2014/main" id="{8E526854-F649-4021-B5DC-1156C6C2FEFA}"/>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73" name="Freeform: Shape 572">
                  <a:extLst>
                    <a:ext uri="{FF2B5EF4-FFF2-40B4-BE49-F238E27FC236}">
                      <a16:creationId xmlns:a16="http://schemas.microsoft.com/office/drawing/2014/main" id="{11BCC969-B6AA-4C07-AB18-72A063737C6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74" name="Freeform: Shape 573">
                  <a:extLst>
                    <a:ext uri="{FF2B5EF4-FFF2-40B4-BE49-F238E27FC236}">
                      <a16:creationId xmlns:a16="http://schemas.microsoft.com/office/drawing/2014/main" id="{0C93E34E-EE4B-4DFB-A984-315B8A947DB0}"/>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75" name="Freeform: Shape 574">
                  <a:extLst>
                    <a:ext uri="{FF2B5EF4-FFF2-40B4-BE49-F238E27FC236}">
                      <a16:creationId xmlns:a16="http://schemas.microsoft.com/office/drawing/2014/main" id="{2E3A049F-F274-4837-BEDF-6D61B46DDEF5}"/>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76" name="Freeform: Shape 575">
                  <a:extLst>
                    <a:ext uri="{FF2B5EF4-FFF2-40B4-BE49-F238E27FC236}">
                      <a16:creationId xmlns:a16="http://schemas.microsoft.com/office/drawing/2014/main" id="{11A15A21-D74E-4798-81E7-777DC5AC335F}"/>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604" name="Freeform: Shape 603">
                  <a:extLst>
                    <a:ext uri="{FF2B5EF4-FFF2-40B4-BE49-F238E27FC236}">
                      <a16:creationId xmlns:a16="http://schemas.microsoft.com/office/drawing/2014/main" id="{98BD99B5-1550-493B-A81B-D72DE5CB9D4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611" name="Freeform: Shape 610">
                  <a:extLst>
                    <a:ext uri="{FF2B5EF4-FFF2-40B4-BE49-F238E27FC236}">
                      <a16:creationId xmlns:a16="http://schemas.microsoft.com/office/drawing/2014/main" id="{C276A311-3B67-4D5D-B3D7-9481503DB2E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618" name="Freeform: Shape 617">
                  <a:extLst>
                    <a:ext uri="{FF2B5EF4-FFF2-40B4-BE49-F238E27FC236}">
                      <a16:creationId xmlns:a16="http://schemas.microsoft.com/office/drawing/2014/main" id="{10E7962D-57F6-4FB3-8F87-2A32333AC9BA}"/>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619" name="Freeform: Shape 618">
                  <a:extLst>
                    <a:ext uri="{FF2B5EF4-FFF2-40B4-BE49-F238E27FC236}">
                      <a16:creationId xmlns:a16="http://schemas.microsoft.com/office/drawing/2014/main" id="{261B5A0C-B015-4F76-9AB3-93F29540643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620" name="Freeform: Shape 619">
                  <a:extLst>
                    <a:ext uri="{FF2B5EF4-FFF2-40B4-BE49-F238E27FC236}">
                      <a16:creationId xmlns:a16="http://schemas.microsoft.com/office/drawing/2014/main" id="{7DC68975-0A79-4C82-B20C-963597939732}"/>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621" name="Freeform: Shape 620">
                  <a:extLst>
                    <a:ext uri="{FF2B5EF4-FFF2-40B4-BE49-F238E27FC236}">
                      <a16:creationId xmlns:a16="http://schemas.microsoft.com/office/drawing/2014/main" id="{EBB65812-4189-45AD-A929-3341D0FA5371}"/>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622" name="Freeform: Shape 621">
                  <a:extLst>
                    <a:ext uri="{FF2B5EF4-FFF2-40B4-BE49-F238E27FC236}">
                      <a16:creationId xmlns:a16="http://schemas.microsoft.com/office/drawing/2014/main" id="{24130D4C-2921-460F-B57B-3D920A4A81FB}"/>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623" name="Freeform: Shape 622">
                  <a:extLst>
                    <a:ext uri="{FF2B5EF4-FFF2-40B4-BE49-F238E27FC236}">
                      <a16:creationId xmlns:a16="http://schemas.microsoft.com/office/drawing/2014/main" id="{DAB6EE95-7E86-48E9-996D-0BFE0BF3806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624" name="Freeform: Shape 623">
                  <a:extLst>
                    <a:ext uri="{FF2B5EF4-FFF2-40B4-BE49-F238E27FC236}">
                      <a16:creationId xmlns:a16="http://schemas.microsoft.com/office/drawing/2014/main" id="{51D8CB62-7026-4B09-A903-42E1E001274E}"/>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625" name="Freeform: Shape 624">
                  <a:extLst>
                    <a:ext uri="{FF2B5EF4-FFF2-40B4-BE49-F238E27FC236}">
                      <a16:creationId xmlns:a16="http://schemas.microsoft.com/office/drawing/2014/main" id="{30715A32-A88E-4740-AB86-95C57A489A67}"/>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626" name="Freeform: Shape 625">
                  <a:extLst>
                    <a:ext uri="{FF2B5EF4-FFF2-40B4-BE49-F238E27FC236}">
                      <a16:creationId xmlns:a16="http://schemas.microsoft.com/office/drawing/2014/main" id="{E371019E-CF88-4CF7-B2A2-F4A79E81EADA}"/>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627" name="Freeform: Shape 626">
                  <a:extLst>
                    <a:ext uri="{FF2B5EF4-FFF2-40B4-BE49-F238E27FC236}">
                      <a16:creationId xmlns:a16="http://schemas.microsoft.com/office/drawing/2014/main" id="{6605A7CC-3959-4D36-9C9E-2E309C1208F1}"/>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B65F1A64-E5A2-4A92-BDE6-B0880F4BFF63}"/>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2D2FE266-8EB3-4AAE-9A74-DFB32E59FFFB}"/>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EC1C6D83-08B3-4CB6-83B4-0493DE46ED2B}"/>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1587F9CD-E8CC-4C22-9BBA-07BBAA9C90CF}"/>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632" name="Freeform: Shape 631">
                  <a:extLst>
                    <a:ext uri="{FF2B5EF4-FFF2-40B4-BE49-F238E27FC236}">
                      <a16:creationId xmlns:a16="http://schemas.microsoft.com/office/drawing/2014/main" id="{760EAFD6-D97D-4884-BDFF-906799BC1972}"/>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633" name="Freeform: Shape 632">
                  <a:extLst>
                    <a:ext uri="{FF2B5EF4-FFF2-40B4-BE49-F238E27FC236}">
                      <a16:creationId xmlns:a16="http://schemas.microsoft.com/office/drawing/2014/main" id="{A7C6B6AE-A14D-40E4-BA5A-AA9D66B7D251}"/>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4" name="Freeform: Shape 633">
                  <a:extLst>
                    <a:ext uri="{FF2B5EF4-FFF2-40B4-BE49-F238E27FC236}">
                      <a16:creationId xmlns:a16="http://schemas.microsoft.com/office/drawing/2014/main" id="{02AD0D81-C60C-4CB2-80F6-D9B52C40EB8F}"/>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635" name="Freeform: Shape 634">
                  <a:extLst>
                    <a:ext uri="{FF2B5EF4-FFF2-40B4-BE49-F238E27FC236}">
                      <a16:creationId xmlns:a16="http://schemas.microsoft.com/office/drawing/2014/main" id="{F7B2B962-E772-4C78-AB45-74D2395E6843}"/>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2C85FE67-F5F4-4E97-AE25-96CAD801478E}"/>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637" name="Freeform: Shape 636">
                  <a:extLst>
                    <a:ext uri="{FF2B5EF4-FFF2-40B4-BE49-F238E27FC236}">
                      <a16:creationId xmlns:a16="http://schemas.microsoft.com/office/drawing/2014/main" id="{D258EE39-C080-4DA6-B6DF-A2F14209AE00}"/>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638" name="Freeform: Shape 637">
                  <a:extLst>
                    <a:ext uri="{FF2B5EF4-FFF2-40B4-BE49-F238E27FC236}">
                      <a16:creationId xmlns:a16="http://schemas.microsoft.com/office/drawing/2014/main" id="{067F6ADE-3FB8-4467-A2A3-7DEAB5B27814}"/>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639" name="Freeform: Shape 638">
                  <a:extLst>
                    <a:ext uri="{FF2B5EF4-FFF2-40B4-BE49-F238E27FC236}">
                      <a16:creationId xmlns:a16="http://schemas.microsoft.com/office/drawing/2014/main" id="{13E0F65D-93B5-4DF5-AB02-F2A44055072A}"/>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7FD70EC1-60E9-472A-82AB-9EA66A4AB8F2}"/>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A62D1958-AF0B-4B14-8EF4-A0B7527D7A80}"/>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642" name="Freeform: Shape 641">
                  <a:extLst>
                    <a:ext uri="{FF2B5EF4-FFF2-40B4-BE49-F238E27FC236}">
                      <a16:creationId xmlns:a16="http://schemas.microsoft.com/office/drawing/2014/main" id="{8DE47139-6FDA-4AA8-9E6C-45B18A01DD1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643" name="Freeform: Shape 642">
                  <a:extLst>
                    <a:ext uri="{FF2B5EF4-FFF2-40B4-BE49-F238E27FC236}">
                      <a16:creationId xmlns:a16="http://schemas.microsoft.com/office/drawing/2014/main" id="{37D5AB88-2CA3-4207-B57C-4CA0ADCB21D1}"/>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644" name="Freeform: Shape 643">
                  <a:extLst>
                    <a:ext uri="{FF2B5EF4-FFF2-40B4-BE49-F238E27FC236}">
                      <a16:creationId xmlns:a16="http://schemas.microsoft.com/office/drawing/2014/main" id="{D99F958A-7798-4F2E-B52A-F2DC1CA6D0E6}"/>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645" name="Freeform: Shape 644">
                  <a:extLst>
                    <a:ext uri="{FF2B5EF4-FFF2-40B4-BE49-F238E27FC236}">
                      <a16:creationId xmlns:a16="http://schemas.microsoft.com/office/drawing/2014/main" id="{015B268B-FA44-4759-9893-91AB912FAD5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646" name="Freeform: Shape 645">
                  <a:extLst>
                    <a:ext uri="{FF2B5EF4-FFF2-40B4-BE49-F238E27FC236}">
                      <a16:creationId xmlns:a16="http://schemas.microsoft.com/office/drawing/2014/main" id="{761573B3-9221-45D9-943C-4241AB41899C}"/>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647" name="Freeform: Shape 646">
                  <a:extLst>
                    <a:ext uri="{FF2B5EF4-FFF2-40B4-BE49-F238E27FC236}">
                      <a16:creationId xmlns:a16="http://schemas.microsoft.com/office/drawing/2014/main" id="{80C185D7-AB5A-4376-B0A2-9D8561547C6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648" name="Freeform: Shape 647">
                  <a:extLst>
                    <a:ext uri="{FF2B5EF4-FFF2-40B4-BE49-F238E27FC236}">
                      <a16:creationId xmlns:a16="http://schemas.microsoft.com/office/drawing/2014/main" id="{1A7311F1-AE93-4B23-A10A-46A467DB9D8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49" name="Freeform: Shape 648">
                  <a:extLst>
                    <a:ext uri="{FF2B5EF4-FFF2-40B4-BE49-F238E27FC236}">
                      <a16:creationId xmlns:a16="http://schemas.microsoft.com/office/drawing/2014/main" id="{83418A3A-16D7-4AF4-83B9-7F3398692999}"/>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50" name="Freeform: Shape 649">
                  <a:extLst>
                    <a:ext uri="{FF2B5EF4-FFF2-40B4-BE49-F238E27FC236}">
                      <a16:creationId xmlns:a16="http://schemas.microsoft.com/office/drawing/2014/main" id="{E9A4B9C2-51A1-4DBE-BD5D-CC417B4A503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651" name="Freeform: Shape 650">
                  <a:extLst>
                    <a:ext uri="{FF2B5EF4-FFF2-40B4-BE49-F238E27FC236}">
                      <a16:creationId xmlns:a16="http://schemas.microsoft.com/office/drawing/2014/main" id="{636C5D07-53CE-44DD-965F-50B492305814}"/>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52" name="Freeform: Shape 651">
                  <a:extLst>
                    <a:ext uri="{FF2B5EF4-FFF2-40B4-BE49-F238E27FC236}">
                      <a16:creationId xmlns:a16="http://schemas.microsoft.com/office/drawing/2014/main" id="{E333FC02-8ABB-4337-A75E-FDC01C990EEF}"/>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3" name="Freeform: Shape 652">
                  <a:extLst>
                    <a:ext uri="{FF2B5EF4-FFF2-40B4-BE49-F238E27FC236}">
                      <a16:creationId xmlns:a16="http://schemas.microsoft.com/office/drawing/2014/main" id="{4EAA0B08-FAA6-41C4-BEBC-EF85855ACD82}"/>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4" name="Freeform: Shape 653">
                  <a:extLst>
                    <a:ext uri="{FF2B5EF4-FFF2-40B4-BE49-F238E27FC236}">
                      <a16:creationId xmlns:a16="http://schemas.microsoft.com/office/drawing/2014/main" id="{7542B393-1FBA-4FB2-B5E2-8445EACAFD11}"/>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5" name="Freeform: Shape 654">
                  <a:extLst>
                    <a:ext uri="{FF2B5EF4-FFF2-40B4-BE49-F238E27FC236}">
                      <a16:creationId xmlns:a16="http://schemas.microsoft.com/office/drawing/2014/main" id="{BF0A0768-6D28-4EC1-B355-E7CB2B5AB4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6" name="Freeform: Shape 655">
                  <a:extLst>
                    <a:ext uri="{FF2B5EF4-FFF2-40B4-BE49-F238E27FC236}">
                      <a16:creationId xmlns:a16="http://schemas.microsoft.com/office/drawing/2014/main" id="{DACD9624-58B2-4FC6-9CCB-50BF18287126}"/>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7" name="Freeform: Shape 656">
                  <a:extLst>
                    <a:ext uri="{FF2B5EF4-FFF2-40B4-BE49-F238E27FC236}">
                      <a16:creationId xmlns:a16="http://schemas.microsoft.com/office/drawing/2014/main" id="{61596078-7CEF-4823-99AD-821AC8BC9C8E}"/>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658" name="Freeform: Shape 657">
                  <a:extLst>
                    <a:ext uri="{FF2B5EF4-FFF2-40B4-BE49-F238E27FC236}">
                      <a16:creationId xmlns:a16="http://schemas.microsoft.com/office/drawing/2014/main" id="{3F5E16F7-6743-4C2A-8971-61C7AC92257B}"/>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659" name="Freeform: Shape 658">
                  <a:extLst>
                    <a:ext uri="{FF2B5EF4-FFF2-40B4-BE49-F238E27FC236}">
                      <a16:creationId xmlns:a16="http://schemas.microsoft.com/office/drawing/2014/main" id="{8CC2DFEC-7C06-4A54-A781-028E04DF8723}"/>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660" name="Freeform: Shape 659">
                  <a:extLst>
                    <a:ext uri="{FF2B5EF4-FFF2-40B4-BE49-F238E27FC236}">
                      <a16:creationId xmlns:a16="http://schemas.microsoft.com/office/drawing/2014/main" id="{8A57F50E-9F19-4EF9-A69F-98A9DCA8235D}"/>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661" name="Freeform: Shape 660">
                  <a:extLst>
                    <a:ext uri="{FF2B5EF4-FFF2-40B4-BE49-F238E27FC236}">
                      <a16:creationId xmlns:a16="http://schemas.microsoft.com/office/drawing/2014/main" id="{2F0B95A5-6232-49AE-83A5-94A887B859E0}"/>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662" name="Freeform: Shape 661">
                  <a:extLst>
                    <a:ext uri="{FF2B5EF4-FFF2-40B4-BE49-F238E27FC236}">
                      <a16:creationId xmlns:a16="http://schemas.microsoft.com/office/drawing/2014/main" id="{EB2F0648-7518-4092-9CB1-0F9C7133DDA7}"/>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663" name="Freeform: Shape 662">
                  <a:extLst>
                    <a:ext uri="{FF2B5EF4-FFF2-40B4-BE49-F238E27FC236}">
                      <a16:creationId xmlns:a16="http://schemas.microsoft.com/office/drawing/2014/main" id="{D608796E-00E8-41DE-8B92-F0742BEFFF23}"/>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664" name="Freeform: Shape 663">
                  <a:extLst>
                    <a:ext uri="{FF2B5EF4-FFF2-40B4-BE49-F238E27FC236}">
                      <a16:creationId xmlns:a16="http://schemas.microsoft.com/office/drawing/2014/main" id="{79BC9177-9247-489C-89A1-9042D51E16C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665" name="Freeform: Shape 664">
                  <a:extLst>
                    <a:ext uri="{FF2B5EF4-FFF2-40B4-BE49-F238E27FC236}">
                      <a16:creationId xmlns:a16="http://schemas.microsoft.com/office/drawing/2014/main" id="{D97D6DC0-318F-4F0B-BF6F-A3A5F294CE0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66" name="Freeform: Shape 665">
                  <a:extLst>
                    <a:ext uri="{FF2B5EF4-FFF2-40B4-BE49-F238E27FC236}">
                      <a16:creationId xmlns:a16="http://schemas.microsoft.com/office/drawing/2014/main" id="{3B5E6CE7-31C0-48D0-9D50-B3473849EC6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667" name="Freeform: Shape 666">
                  <a:extLst>
                    <a:ext uri="{FF2B5EF4-FFF2-40B4-BE49-F238E27FC236}">
                      <a16:creationId xmlns:a16="http://schemas.microsoft.com/office/drawing/2014/main" id="{92FD4E26-378A-4557-85AE-D881CE109195}"/>
                    </a:ext>
                  </a:extLst>
                </p:cNvPr>
                <p:cNvSpPr/>
                <p:nvPr/>
              </p:nvSpPr>
              <p:spPr>
                <a:xfrm>
                  <a:off x="10649237" y="4982706"/>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grpSp>
        </p:grpSp>
        <p:pic>
          <p:nvPicPr>
            <p:cNvPr id="493" name="Picture 2" descr="L'insigne des Scouts de France">
              <a:extLst>
                <a:ext uri="{FF2B5EF4-FFF2-40B4-BE49-F238E27FC236}">
                  <a16:creationId xmlns:a16="http://schemas.microsoft.com/office/drawing/2014/main" id="{541B3617-7B34-4ACA-9B4A-4D4A304FA8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pic>
        <p:nvPicPr>
          <p:cNvPr id="150" name="Picture 149">
            <a:extLst>
              <a:ext uri="{FF2B5EF4-FFF2-40B4-BE49-F238E27FC236}">
                <a16:creationId xmlns:a16="http://schemas.microsoft.com/office/drawing/2014/main" id="{B1B57A11-E612-497F-BB5D-CF24BFC65DA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4446744">
            <a:off x="1300492" y="4712627"/>
            <a:ext cx="98768" cy="121814"/>
          </a:xfrm>
          <a:prstGeom prst="rect">
            <a:avLst/>
          </a:prstGeom>
        </p:spPr>
      </p:pic>
      <p:pic>
        <p:nvPicPr>
          <p:cNvPr id="151" name="Picture 150">
            <a:extLst>
              <a:ext uri="{FF2B5EF4-FFF2-40B4-BE49-F238E27FC236}">
                <a16:creationId xmlns:a16="http://schemas.microsoft.com/office/drawing/2014/main" id="{85191590-F3FB-4147-B911-981D7FA40B7C}"/>
              </a:ext>
            </a:extLst>
          </p:cNvPr>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40516" t="23017" r="35686" b="52102"/>
          <a:stretch/>
        </p:blipFill>
        <p:spPr>
          <a:xfrm rot="4502713">
            <a:off x="1101547" y="4764597"/>
            <a:ext cx="115986" cy="121258"/>
          </a:xfrm>
          <a:prstGeom prst="rect">
            <a:avLst/>
          </a:prstGeom>
        </p:spPr>
      </p:pic>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98375" y="6054655"/>
            <a:ext cx="131224" cy="133173"/>
          </a:xfrm>
          <a:prstGeom prst="rect">
            <a:avLst/>
          </a:prstGeom>
        </p:spPr>
      </p:pic>
      <p:pic>
        <p:nvPicPr>
          <p:cNvPr id="16" name="Graphic 15" descr="Moon and stars">
            <a:extLst>
              <a:ext uri="{FF2B5EF4-FFF2-40B4-BE49-F238E27FC236}">
                <a16:creationId xmlns:a16="http://schemas.microsoft.com/office/drawing/2014/main" id="{A81D3460-9A75-4121-8C53-2919376C8C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103" y="375256"/>
            <a:ext cx="1354318" cy="1354318"/>
          </a:xfrm>
          <a:prstGeom prst="rect">
            <a:avLst/>
          </a:prstGeom>
        </p:spPr>
      </p:pic>
      <p:sp>
        <p:nvSpPr>
          <p:cNvPr id="230" name="Freeform: Shape 229">
            <a:extLst>
              <a:ext uri="{FF2B5EF4-FFF2-40B4-BE49-F238E27FC236}">
                <a16:creationId xmlns:a16="http://schemas.microsoft.com/office/drawing/2014/main" id="{020F0BCA-B1D3-4744-9F29-A0143F3C8E6F}"/>
              </a:ext>
            </a:extLst>
          </p:cNvPr>
          <p:cNvSpPr/>
          <p:nvPr/>
        </p:nvSpPr>
        <p:spPr>
          <a:xfrm>
            <a:off x="3876602" y="5720223"/>
            <a:ext cx="84924" cy="124906"/>
          </a:xfrm>
          <a:custGeom>
            <a:avLst/>
            <a:gdLst>
              <a:gd name="connsiteX0" fmla="*/ 51462 w 86709"/>
              <a:gd name="connsiteY0" fmla="*/ 71535 h 130063"/>
              <a:gd name="connsiteX1" fmla="*/ 89398 w 86709"/>
              <a:gd name="connsiteY1" fmla="*/ 37935 h 130063"/>
              <a:gd name="connsiteX2" fmla="*/ 37372 w 86709"/>
              <a:gd name="connsiteY2" fmla="*/ 0 h 130063"/>
              <a:gd name="connsiteX3" fmla="*/ 521 w 86709"/>
              <a:gd name="connsiteY3" fmla="*/ 68284 h 130063"/>
              <a:gd name="connsiteX4" fmla="*/ 65553 w 86709"/>
              <a:gd name="connsiteY4" fmla="*/ 137651 h 130063"/>
              <a:gd name="connsiteX5" fmla="*/ 51462 w 86709"/>
              <a:gd name="connsiteY5" fmla="*/ 71535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9" h="130063">
                <a:moveTo>
                  <a:pt x="51462" y="71535"/>
                </a:moveTo>
                <a:cubicBezTo>
                  <a:pt x="70972" y="57445"/>
                  <a:pt x="90482" y="50942"/>
                  <a:pt x="89398" y="37935"/>
                </a:cubicBezTo>
                <a:cubicBezTo>
                  <a:pt x="87230" y="2168"/>
                  <a:pt x="37372" y="0"/>
                  <a:pt x="37372" y="0"/>
                </a:cubicBezTo>
                <a:cubicBezTo>
                  <a:pt x="69888" y="40103"/>
                  <a:pt x="3772" y="43355"/>
                  <a:pt x="521" y="68284"/>
                </a:cubicBezTo>
                <a:cubicBezTo>
                  <a:pt x="-4899" y="108387"/>
                  <a:pt x="33037" y="140903"/>
                  <a:pt x="65553" y="137651"/>
                </a:cubicBezTo>
                <a:cubicBezTo>
                  <a:pt x="66636" y="137651"/>
                  <a:pt x="15695" y="97548"/>
                  <a:pt x="51462" y="71535"/>
                </a:cubicBezTo>
                <a:close/>
              </a:path>
            </a:pathLst>
          </a:custGeom>
          <a:solidFill>
            <a:srgbClr val="FFF4A6"/>
          </a:solidFill>
          <a:ln w="10822" cap="flat">
            <a:noFill/>
            <a:prstDash val="solid"/>
            <a:miter/>
          </a:ln>
        </p:spPr>
        <p:txBody>
          <a:bodyPr rtlCol="0" anchor="ctr"/>
          <a:lstStyle/>
          <a:p>
            <a:endParaRPr lang="en-ID" dirty="0"/>
          </a:p>
        </p:txBody>
      </p:sp>
      <p:sp>
        <p:nvSpPr>
          <p:cNvPr id="231" name="Freeform: Shape 230">
            <a:extLst>
              <a:ext uri="{FF2B5EF4-FFF2-40B4-BE49-F238E27FC236}">
                <a16:creationId xmlns:a16="http://schemas.microsoft.com/office/drawing/2014/main" id="{AE12FCDF-8764-4DB1-8EC8-DD40E9DD37C3}"/>
              </a:ext>
            </a:extLst>
          </p:cNvPr>
          <p:cNvSpPr/>
          <p:nvPr/>
        </p:nvSpPr>
        <p:spPr>
          <a:xfrm>
            <a:off x="3172052" y="6537647"/>
            <a:ext cx="725036" cy="275535"/>
          </a:xfrm>
          <a:custGeom>
            <a:avLst/>
            <a:gdLst>
              <a:gd name="connsiteX0" fmla="*/ 0 w 758705"/>
              <a:gd name="connsiteY0" fmla="*/ 198347 h 195095"/>
              <a:gd name="connsiteX1" fmla="*/ 746783 w 758705"/>
              <a:gd name="connsiteY1" fmla="*/ 198347 h 195095"/>
              <a:gd name="connsiteX2" fmla="*/ 768461 w 758705"/>
              <a:gd name="connsiteY2" fmla="*/ 156077 h 195095"/>
              <a:gd name="connsiteX3" fmla="*/ 644900 w 758705"/>
              <a:gd name="connsiteY3" fmla="*/ 110554 h 195095"/>
              <a:gd name="connsiteX4" fmla="*/ 460643 w 758705"/>
              <a:gd name="connsiteY4" fmla="*/ 0 h 195095"/>
              <a:gd name="connsiteX5" fmla="*/ 257960 w 758705"/>
              <a:gd name="connsiteY5" fmla="*/ 97548 h 195095"/>
              <a:gd name="connsiteX6" fmla="*/ 42271 w 758705"/>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705" h="195095">
                <a:moveTo>
                  <a:pt x="0" y="198347"/>
                </a:moveTo>
                <a:lnTo>
                  <a:pt x="746783" y="198347"/>
                </a:lnTo>
                <a:lnTo>
                  <a:pt x="768461" y="156077"/>
                </a:lnTo>
                <a:lnTo>
                  <a:pt x="644900" y="110554"/>
                </a:lnTo>
                <a:lnTo>
                  <a:pt x="460643" y="0"/>
                </a:lnTo>
                <a:lnTo>
                  <a:pt x="257960" y="97548"/>
                </a:lnTo>
                <a:lnTo>
                  <a:pt x="42271" y="160412"/>
                </a:lnTo>
                <a:close/>
              </a:path>
            </a:pathLst>
          </a:custGeom>
          <a:solidFill>
            <a:srgbClr val="A05F52"/>
          </a:solidFill>
          <a:ln w="10822" cap="flat">
            <a:noFill/>
            <a:prstDash val="solid"/>
            <a:miter/>
          </a:ln>
        </p:spPr>
        <p:txBody>
          <a:bodyPr rtlCol="0" anchor="ctr"/>
          <a:lstStyle/>
          <a:p>
            <a:endParaRPr lang="en-ID" dirty="0"/>
          </a:p>
        </p:txBody>
      </p:sp>
      <p:sp>
        <p:nvSpPr>
          <p:cNvPr id="236" name="Freeform: Shape 235">
            <a:extLst>
              <a:ext uri="{FF2B5EF4-FFF2-40B4-BE49-F238E27FC236}">
                <a16:creationId xmlns:a16="http://schemas.microsoft.com/office/drawing/2014/main" id="{82B33C4D-1998-4080-8743-92EB0FEA16D7}"/>
              </a:ext>
            </a:extLst>
          </p:cNvPr>
          <p:cNvSpPr/>
          <p:nvPr/>
        </p:nvSpPr>
        <p:spPr>
          <a:xfrm>
            <a:off x="3278925" y="6549296"/>
            <a:ext cx="573236" cy="252235"/>
          </a:xfrm>
          <a:custGeom>
            <a:avLst/>
            <a:gdLst>
              <a:gd name="connsiteX0" fmla="*/ 0 w 455223"/>
              <a:gd name="connsiteY0" fmla="*/ 198347 h 195095"/>
              <a:gd name="connsiteX1" fmla="*/ 444385 w 455223"/>
              <a:gd name="connsiteY1" fmla="*/ 198347 h 195095"/>
              <a:gd name="connsiteX2" fmla="*/ 456307 w 455223"/>
              <a:gd name="connsiteY2" fmla="*/ 156077 h 195095"/>
              <a:gd name="connsiteX3" fmla="*/ 382605 w 455223"/>
              <a:gd name="connsiteY3" fmla="*/ 110554 h 195095"/>
              <a:gd name="connsiteX4" fmla="*/ 273134 w 455223"/>
              <a:gd name="connsiteY4" fmla="*/ 0 h 195095"/>
              <a:gd name="connsiteX5" fmla="*/ 152825 w 455223"/>
              <a:gd name="connsiteY5" fmla="*/ 97548 h 195095"/>
              <a:gd name="connsiteX6" fmla="*/ 24929 w 455223"/>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23" h="195095">
                <a:moveTo>
                  <a:pt x="0" y="198347"/>
                </a:moveTo>
                <a:lnTo>
                  <a:pt x="444385" y="198347"/>
                </a:lnTo>
                <a:lnTo>
                  <a:pt x="456307" y="156077"/>
                </a:lnTo>
                <a:lnTo>
                  <a:pt x="382605" y="110554"/>
                </a:lnTo>
                <a:lnTo>
                  <a:pt x="273134" y="0"/>
                </a:lnTo>
                <a:lnTo>
                  <a:pt x="152825" y="97548"/>
                </a:lnTo>
                <a:lnTo>
                  <a:pt x="24929" y="160412"/>
                </a:lnTo>
                <a:close/>
              </a:path>
            </a:pathLst>
          </a:custGeom>
          <a:solidFill>
            <a:srgbClr val="6D342B"/>
          </a:solidFill>
          <a:ln w="10822" cap="flat">
            <a:noFill/>
            <a:prstDash val="solid"/>
            <a:miter/>
          </a:ln>
        </p:spPr>
        <p:txBody>
          <a:bodyPr rtlCol="0" anchor="ctr"/>
          <a:lstStyle/>
          <a:p>
            <a:endParaRPr lang="en-ID" dirty="0"/>
          </a:p>
        </p:txBody>
      </p:sp>
      <p:sp>
        <p:nvSpPr>
          <p:cNvPr id="238" name="Freeform: Shape 237">
            <a:extLst>
              <a:ext uri="{FF2B5EF4-FFF2-40B4-BE49-F238E27FC236}">
                <a16:creationId xmlns:a16="http://schemas.microsoft.com/office/drawing/2014/main" id="{30A8551C-F744-41DF-AA26-4DE2786E39DF}"/>
              </a:ext>
            </a:extLst>
          </p:cNvPr>
          <p:cNvSpPr/>
          <p:nvPr/>
        </p:nvSpPr>
        <p:spPr>
          <a:xfrm>
            <a:off x="3018505" y="6687951"/>
            <a:ext cx="573236" cy="9368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242" name="Freeform: Shape 241">
            <a:extLst>
              <a:ext uri="{FF2B5EF4-FFF2-40B4-BE49-F238E27FC236}">
                <a16:creationId xmlns:a16="http://schemas.microsoft.com/office/drawing/2014/main" id="{6B90DC8F-6E56-4884-8B3B-A10E4E61F0F9}"/>
              </a:ext>
            </a:extLst>
          </p:cNvPr>
          <p:cNvSpPr/>
          <p:nvPr/>
        </p:nvSpPr>
        <p:spPr>
          <a:xfrm>
            <a:off x="3555868" y="6493941"/>
            <a:ext cx="414005" cy="228994"/>
          </a:xfrm>
          <a:custGeom>
            <a:avLst/>
            <a:gdLst>
              <a:gd name="connsiteX0" fmla="*/ 427043 w 422707"/>
              <a:gd name="connsiteY0" fmla="*/ 221109 h 238450"/>
              <a:gd name="connsiteX1" fmla="*/ 425959 w 422707"/>
              <a:gd name="connsiteY1" fmla="*/ 244954 h 238450"/>
              <a:gd name="connsiteX2" fmla="*/ 0 w 422707"/>
              <a:gd name="connsiteY2" fmla="*/ 10839 h 238450"/>
              <a:gd name="connsiteX3" fmla="*/ 9755 w 422707"/>
              <a:gd name="connsiteY3" fmla="*/ 0 h 238450"/>
              <a:gd name="connsiteX4" fmla="*/ 427043 w 422707"/>
              <a:gd name="connsiteY4" fmla="*/ 221109 h 2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7" h="238450">
                <a:moveTo>
                  <a:pt x="427043" y="221109"/>
                </a:moveTo>
                <a:lnTo>
                  <a:pt x="425959" y="244954"/>
                </a:lnTo>
                <a:cubicBezTo>
                  <a:pt x="425959" y="244954"/>
                  <a:pt x="184257" y="194012"/>
                  <a:pt x="0" y="10839"/>
                </a:cubicBezTo>
                <a:lnTo>
                  <a:pt x="9755" y="0"/>
                </a:lnTo>
                <a:cubicBezTo>
                  <a:pt x="161496" y="115974"/>
                  <a:pt x="255792" y="171251"/>
                  <a:pt x="427043" y="221109"/>
                </a:cubicBezTo>
                <a:close/>
              </a:path>
            </a:pathLst>
          </a:custGeom>
          <a:solidFill>
            <a:srgbClr val="BF7D60"/>
          </a:solidFill>
          <a:ln w="10822" cap="flat">
            <a:noFill/>
            <a:prstDash val="solid"/>
            <a:miter/>
          </a:ln>
        </p:spPr>
        <p:txBody>
          <a:bodyPr rtlCol="0" anchor="ctr"/>
          <a:lstStyle/>
          <a:p>
            <a:endParaRPr lang="en-ID" dirty="0"/>
          </a:p>
        </p:txBody>
      </p:sp>
      <p:sp>
        <p:nvSpPr>
          <p:cNvPr id="239" name="Freeform: Shape 238">
            <a:extLst>
              <a:ext uri="{FF2B5EF4-FFF2-40B4-BE49-F238E27FC236}">
                <a16:creationId xmlns:a16="http://schemas.microsoft.com/office/drawing/2014/main" id="{AC7E7919-8A18-475B-A35D-5AC1CDAC028B}"/>
              </a:ext>
            </a:extLst>
          </p:cNvPr>
          <p:cNvSpPr/>
          <p:nvPr/>
        </p:nvSpPr>
        <p:spPr>
          <a:xfrm>
            <a:off x="3259844" y="5861366"/>
            <a:ext cx="701682" cy="780827"/>
          </a:xfrm>
          <a:custGeom>
            <a:avLst/>
            <a:gdLst>
              <a:gd name="connsiteX0" fmla="*/ 411525 w 574448"/>
              <a:gd name="connsiteY0" fmla="*/ 128980 h 639480"/>
              <a:gd name="connsiteX1" fmla="*/ 420196 w 574448"/>
              <a:gd name="connsiteY1" fmla="*/ 273134 h 639480"/>
              <a:gd name="connsiteX2" fmla="*/ 280377 w 574448"/>
              <a:gd name="connsiteY2" fmla="*/ 160412 h 639480"/>
              <a:gd name="connsiteX3" fmla="*/ 248945 w 574448"/>
              <a:gd name="connsiteY3" fmla="*/ 342501 h 639480"/>
              <a:gd name="connsiteX4" fmla="*/ 219681 w 574448"/>
              <a:gd name="connsiteY4" fmla="*/ 0 h 639480"/>
              <a:gd name="connsiteX5" fmla="*/ 9411 w 574448"/>
              <a:gd name="connsiteY5" fmla="*/ 358759 h 639480"/>
              <a:gd name="connsiteX6" fmla="*/ 254364 w 574448"/>
              <a:gd name="connsiteY6" fmla="*/ 640564 h 639480"/>
              <a:gd name="connsiteX7" fmla="*/ 411525 w 574448"/>
              <a:gd name="connsiteY7" fmla="*/ 128980 h 63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8" h="639480">
                <a:moveTo>
                  <a:pt x="411525" y="128980"/>
                </a:moveTo>
                <a:cubicBezTo>
                  <a:pt x="472221" y="204851"/>
                  <a:pt x="451628" y="261211"/>
                  <a:pt x="420196" y="273134"/>
                </a:cubicBezTo>
                <a:cubicBezTo>
                  <a:pt x="388764" y="285057"/>
                  <a:pt x="368170" y="190760"/>
                  <a:pt x="280377" y="160412"/>
                </a:cubicBezTo>
                <a:cubicBezTo>
                  <a:pt x="280377" y="160412"/>
                  <a:pt x="351912" y="372850"/>
                  <a:pt x="248945" y="342501"/>
                </a:cubicBezTo>
                <a:cubicBezTo>
                  <a:pt x="136223" y="308902"/>
                  <a:pt x="219681" y="0"/>
                  <a:pt x="219681" y="0"/>
                </a:cubicBezTo>
                <a:cubicBezTo>
                  <a:pt x="167655" y="57445"/>
                  <a:pt x="53849" y="202683"/>
                  <a:pt x="9411" y="358759"/>
                </a:cubicBezTo>
                <a:cubicBezTo>
                  <a:pt x="-35028" y="514836"/>
                  <a:pt x="83113" y="638397"/>
                  <a:pt x="254364" y="640564"/>
                </a:cubicBezTo>
                <a:cubicBezTo>
                  <a:pt x="599033" y="679584"/>
                  <a:pt x="707420" y="252541"/>
                  <a:pt x="411525" y="128980"/>
                </a:cubicBezTo>
                <a:close/>
              </a:path>
            </a:pathLst>
          </a:custGeom>
          <a:solidFill>
            <a:schemeClr val="accent5"/>
          </a:solidFill>
          <a:ln w="10822" cap="flat">
            <a:noFill/>
            <a:prstDash val="solid"/>
            <a:miter/>
          </a:ln>
        </p:spPr>
        <p:txBody>
          <a:bodyPr rtlCol="0" anchor="ctr"/>
          <a:lstStyle/>
          <a:p>
            <a:endParaRPr lang="en-ID" dirty="0"/>
          </a:p>
        </p:txBody>
      </p:sp>
      <p:sp>
        <p:nvSpPr>
          <p:cNvPr id="240" name="Freeform: Shape 239">
            <a:extLst>
              <a:ext uri="{FF2B5EF4-FFF2-40B4-BE49-F238E27FC236}">
                <a16:creationId xmlns:a16="http://schemas.microsoft.com/office/drawing/2014/main" id="{C8A1AF67-4CB1-4829-ADF2-8C74220A9B05}"/>
              </a:ext>
            </a:extLst>
          </p:cNvPr>
          <p:cNvSpPr/>
          <p:nvPr/>
        </p:nvSpPr>
        <p:spPr>
          <a:xfrm>
            <a:off x="3260508" y="5725014"/>
            <a:ext cx="743962" cy="905858"/>
          </a:xfrm>
          <a:custGeom>
            <a:avLst/>
            <a:gdLst>
              <a:gd name="connsiteX0" fmla="*/ 598294 w 596125"/>
              <a:gd name="connsiteY0" fmla="*/ 430294 h 661157"/>
              <a:gd name="connsiteX1" fmla="*/ 600462 w 596125"/>
              <a:gd name="connsiteY1" fmla="*/ 414036 h 661157"/>
              <a:gd name="connsiteX2" fmla="*/ 601545 w 596125"/>
              <a:gd name="connsiteY2" fmla="*/ 407533 h 661157"/>
              <a:gd name="connsiteX3" fmla="*/ 601545 w 596125"/>
              <a:gd name="connsiteY3" fmla="*/ 394527 h 661157"/>
              <a:gd name="connsiteX4" fmla="*/ 601545 w 596125"/>
              <a:gd name="connsiteY4" fmla="*/ 385856 h 661157"/>
              <a:gd name="connsiteX5" fmla="*/ 601545 w 596125"/>
              <a:gd name="connsiteY5" fmla="*/ 375017 h 661157"/>
              <a:gd name="connsiteX6" fmla="*/ 600462 w 596125"/>
              <a:gd name="connsiteY6" fmla="*/ 363095 h 661157"/>
              <a:gd name="connsiteX7" fmla="*/ 599378 w 596125"/>
              <a:gd name="connsiteY7" fmla="*/ 355508 h 661157"/>
              <a:gd name="connsiteX8" fmla="*/ 597210 w 596125"/>
              <a:gd name="connsiteY8" fmla="*/ 340334 h 661157"/>
              <a:gd name="connsiteX9" fmla="*/ 596126 w 596125"/>
              <a:gd name="connsiteY9" fmla="*/ 335998 h 661157"/>
              <a:gd name="connsiteX10" fmla="*/ 591791 w 596125"/>
              <a:gd name="connsiteY10" fmla="*/ 318656 h 661157"/>
              <a:gd name="connsiteX11" fmla="*/ 591791 w 596125"/>
              <a:gd name="connsiteY11" fmla="*/ 317572 h 661157"/>
              <a:gd name="connsiteX12" fmla="*/ 420540 w 596125"/>
              <a:gd name="connsiteY12" fmla="*/ 133315 h 661157"/>
              <a:gd name="connsiteX13" fmla="*/ 464978 w 596125"/>
              <a:gd name="connsiteY13" fmla="*/ 235199 h 661157"/>
              <a:gd name="connsiteX14" fmla="*/ 266631 w 596125"/>
              <a:gd name="connsiteY14" fmla="*/ 653571 h 661157"/>
              <a:gd name="connsiteX15" fmla="*/ 239534 w 596125"/>
              <a:gd name="connsiteY15" fmla="*/ 0 h 661157"/>
              <a:gd name="connsiteX16" fmla="*/ 208102 w 596125"/>
              <a:gd name="connsiteY16" fmla="*/ 31432 h 661157"/>
              <a:gd name="connsiteX17" fmla="*/ 208102 w 596125"/>
              <a:gd name="connsiteY17" fmla="*/ 31432 h 661157"/>
              <a:gd name="connsiteX18" fmla="*/ 208102 w 596125"/>
              <a:gd name="connsiteY18" fmla="*/ 32516 h 661157"/>
              <a:gd name="connsiteX19" fmla="*/ 196180 w 596125"/>
              <a:gd name="connsiteY19" fmla="*/ 45522 h 661157"/>
              <a:gd name="connsiteX20" fmla="*/ 195096 w 596125"/>
              <a:gd name="connsiteY20" fmla="*/ 46606 h 661157"/>
              <a:gd name="connsiteX21" fmla="*/ 157160 w 596125"/>
              <a:gd name="connsiteY21" fmla="*/ 93212 h 661157"/>
              <a:gd name="connsiteX22" fmla="*/ 154993 w 596125"/>
              <a:gd name="connsiteY22" fmla="*/ 95380 h 661157"/>
              <a:gd name="connsiteX23" fmla="*/ 145238 w 596125"/>
              <a:gd name="connsiteY23" fmla="*/ 107303 h 661157"/>
              <a:gd name="connsiteX24" fmla="*/ 138735 w 596125"/>
              <a:gd name="connsiteY24" fmla="*/ 115973 h 661157"/>
              <a:gd name="connsiteX25" fmla="*/ 130064 w 596125"/>
              <a:gd name="connsiteY25" fmla="*/ 127896 h 661157"/>
              <a:gd name="connsiteX26" fmla="*/ 122477 w 596125"/>
              <a:gd name="connsiteY26" fmla="*/ 138735 h 661157"/>
              <a:gd name="connsiteX27" fmla="*/ 114890 w 596125"/>
              <a:gd name="connsiteY27" fmla="*/ 149573 h 661157"/>
              <a:gd name="connsiteX28" fmla="*/ 106219 w 596125"/>
              <a:gd name="connsiteY28" fmla="*/ 162580 h 661157"/>
              <a:gd name="connsiteX29" fmla="*/ 99716 w 596125"/>
              <a:gd name="connsiteY29" fmla="*/ 173418 h 661157"/>
              <a:gd name="connsiteX30" fmla="*/ 89961 w 596125"/>
              <a:gd name="connsiteY30" fmla="*/ 189676 h 661157"/>
              <a:gd name="connsiteX31" fmla="*/ 85625 w 596125"/>
              <a:gd name="connsiteY31" fmla="*/ 197263 h 661157"/>
              <a:gd name="connsiteX32" fmla="*/ 71535 w 596125"/>
              <a:gd name="connsiteY32" fmla="*/ 222192 h 661157"/>
              <a:gd name="connsiteX33" fmla="*/ 68284 w 596125"/>
              <a:gd name="connsiteY33" fmla="*/ 228695 h 661157"/>
              <a:gd name="connsiteX34" fmla="*/ 58529 w 596125"/>
              <a:gd name="connsiteY34" fmla="*/ 248205 h 661157"/>
              <a:gd name="connsiteX35" fmla="*/ 54193 w 596125"/>
              <a:gd name="connsiteY35" fmla="*/ 257960 h 661157"/>
              <a:gd name="connsiteX36" fmla="*/ 45522 w 596125"/>
              <a:gd name="connsiteY36" fmla="*/ 275302 h 661157"/>
              <a:gd name="connsiteX37" fmla="*/ 41187 w 596125"/>
              <a:gd name="connsiteY37" fmla="*/ 286140 h 661157"/>
              <a:gd name="connsiteX38" fmla="*/ 33600 w 596125"/>
              <a:gd name="connsiteY38" fmla="*/ 303482 h 661157"/>
              <a:gd name="connsiteX39" fmla="*/ 29264 w 596125"/>
              <a:gd name="connsiteY39" fmla="*/ 314321 h 661157"/>
              <a:gd name="connsiteX40" fmla="*/ 21677 w 596125"/>
              <a:gd name="connsiteY40" fmla="*/ 333830 h 661157"/>
              <a:gd name="connsiteX41" fmla="*/ 18426 w 596125"/>
              <a:gd name="connsiteY41" fmla="*/ 342501 h 661157"/>
              <a:gd name="connsiteX42" fmla="*/ 9755 w 596125"/>
              <a:gd name="connsiteY42" fmla="*/ 370682 h 661157"/>
              <a:gd name="connsiteX43" fmla="*/ 3252 w 596125"/>
              <a:gd name="connsiteY43" fmla="*/ 398862 h 661157"/>
              <a:gd name="connsiteX44" fmla="*/ 1084 w 596125"/>
              <a:gd name="connsiteY44" fmla="*/ 418372 h 661157"/>
              <a:gd name="connsiteX45" fmla="*/ 0 w 596125"/>
              <a:gd name="connsiteY45" fmla="*/ 425959 h 661157"/>
              <a:gd name="connsiteX46" fmla="*/ 0 w 596125"/>
              <a:gd name="connsiteY46" fmla="*/ 450888 h 661157"/>
              <a:gd name="connsiteX47" fmla="*/ 0 w 596125"/>
              <a:gd name="connsiteY47" fmla="*/ 451972 h 661157"/>
              <a:gd name="connsiteX48" fmla="*/ 262295 w 596125"/>
              <a:gd name="connsiteY48" fmla="*/ 664409 h 661157"/>
              <a:gd name="connsiteX49" fmla="*/ 598294 w 596125"/>
              <a:gd name="connsiteY49" fmla="*/ 430294 h 661157"/>
              <a:gd name="connsiteX50" fmla="*/ 598294 w 596125"/>
              <a:gd name="connsiteY50" fmla="*/ 430294 h 661157"/>
              <a:gd name="connsiteX51" fmla="*/ 598294 w 596125"/>
              <a:gd name="connsiteY51" fmla="*/ 430294 h 6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125" h="661157">
                <a:moveTo>
                  <a:pt x="598294" y="430294"/>
                </a:moveTo>
                <a:cubicBezTo>
                  <a:pt x="599378" y="424875"/>
                  <a:pt x="599378" y="419456"/>
                  <a:pt x="600462" y="414036"/>
                </a:cubicBezTo>
                <a:cubicBezTo>
                  <a:pt x="600462" y="411869"/>
                  <a:pt x="600462" y="409701"/>
                  <a:pt x="601545" y="407533"/>
                </a:cubicBezTo>
                <a:cubicBezTo>
                  <a:pt x="601545" y="403198"/>
                  <a:pt x="601545" y="398862"/>
                  <a:pt x="601545" y="394527"/>
                </a:cubicBezTo>
                <a:cubicBezTo>
                  <a:pt x="601545" y="391275"/>
                  <a:pt x="601545" y="389108"/>
                  <a:pt x="601545" y="385856"/>
                </a:cubicBezTo>
                <a:cubicBezTo>
                  <a:pt x="601545" y="382604"/>
                  <a:pt x="601545" y="379353"/>
                  <a:pt x="601545" y="375017"/>
                </a:cubicBezTo>
                <a:cubicBezTo>
                  <a:pt x="601545" y="370682"/>
                  <a:pt x="601545" y="367430"/>
                  <a:pt x="600462" y="363095"/>
                </a:cubicBezTo>
                <a:cubicBezTo>
                  <a:pt x="600462" y="360927"/>
                  <a:pt x="599378" y="357676"/>
                  <a:pt x="599378" y="355508"/>
                </a:cubicBezTo>
                <a:cubicBezTo>
                  <a:pt x="598294" y="350088"/>
                  <a:pt x="598294" y="345753"/>
                  <a:pt x="597210" y="340334"/>
                </a:cubicBezTo>
                <a:cubicBezTo>
                  <a:pt x="597210" y="339250"/>
                  <a:pt x="596126" y="337082"/>
                  <a:pt x="596126" y="335998"/>
                </a:cubicBezTo>
                <a:cubicBezTo>
                  <a:pt x="595042" y="330579"/>
                  <a:pt x="593958" y="324076"/>
                  <a:pt x="591791" y="318656"/>
                </a:cubicBezTo>
                <a:cubicBezTo>
                  <a:pt x="591791" y="318656"/>
                  <a:pt x="591791" y="317572"/>
                  <a:pt x="591791" y="317572"/>
                </a:cubicBezTo>
                <a:cubicBezTo>
                  <a:pt x="571197" y="241702"/>
                  <a:pt x="515920" y="172335"/>
                  <a:pt x="420540" y="133315"/>
                </a:cubicBezTo>
                <a:cubicBezTo>
                  <a:pt x="454140" y="174502"/>
                  <a:pt x="466062" y="209186"/>
                  <a:pt x="464978" y="235199"/>
                </a:cubicBezTo>
                <a:cubicBezTo>
                  <a:pt x="671997" y="359843"/>
                  <a:pt x="505081" y="683919"/>
                  <a:pt x="266631" y="653571"/>
                </a:cubicBezTo>
                <a:cubicBezTo>
                  <a:pt x="-175586" y="634061"/>
                  <a:pt x="153909" y="97548"/>
                  <a:pt x="239534" y="0"/>
                </a:cubicBezTo>
                <a:cubicBezTo>
                  <a:pt x="230863" y="8671"/>
                  <a:pt x="220025" y="19509"/>
                  <a:pt x="208102" y="31432"/>
                </a:cubicBezTo>
                <a:cubicBezTo>
                  <a:pt x="208102" y="31432"/>
                  <a:pt x="208102" y="31432"/>
                  <a:pt x="208102" y="31432"/>
                </a:cubicBezTo>
                <a:cubicBezTo>
                  <a:pt x="208102" y="31432"/>
                  <a:pt x="208102" y="31432"/>
                  <a:pt x="208102" y="32516"/>
                </a:cubicBezTo>
                <a:cubicBezTo>
                  <a:pt x="204851" y="36851"/>
                  <a:pt x="200515" y="41187"/>
                  <a:pt x="196180" y="45522"/>
                </a:cubicBezTo>
                <a:cubicBezTo>
                  <a:pt x="196180" y="45522"/>
                  <a:pt x="196180" y="46606"/>
                  <a:pt x="195096" y="46606"/>
                </a:cubicBezTo>
                <a:cubicBezTo>
                  <a:pt x="183173" y="60696"/>
                  <a:pt x="170167" y="75871"/>
                  <a:pt x="157160" y="93212"/>
                </a:cubicBezTo>
                <a:cubicBezTo>
                  <a:pt x="156077" y="94296"/>
                  <a:pt x="156077" y="94296"/>
                  <a:pt x="154993" y="95380"/>
                </a:cubicBezTo>
                <a:cubicBezTo>
                  <a:pt x="151741" y="99715"/>
                  <a:pt x="148490" y="104051"/>
                  <a:pt x="145238" y="107303"/>
                </a:cubicBezTo>
                <a:cubicBezTo>
                  <a:pt x="143070" y="110554"/>
                  <a:pt x="140903" y="112722"/>
                  <a:pt x="138735" y="115973"/>
                </a:cubicBezTo>
                <a:cubicBezTo>
                  <a:pt x="136567" y="119225"/>
                  <a:pt x="133315" y="123561"/>
                  <a:pt x="130064" y="127896"/>
                </a:cubicBezTo>
                <a:cubicBezTo>
                  <a:pt x="127896" y="131147"/>
                  <a:pt x="124645" y="135483"/>
                  <a:pt x="122477" y="138735"/>
                </a:cubicBezTo>
                <a:cubicBezTo>
                  <a:pt x="120309" y="141986"/>
                  <a:pt x="117057" y="146322"/>
                  <a:pt x="114890" y="149573"/>
                </a:cubicBezTo>
                <a:cubicBezTo>
                  <a:pt x="111638" y="153909"/>
                  <a:pt x="109470" y="158244"/>
                  <a:pt x="106219" y="162580"/>
                </a:cubicBezTo>
                <a:cubicBezTo>
                  <a:pt x="104051" y="165831"/>
                  <a:pt x="101883" y="169083"/>
                  <a:pt x="99716" y="173418"/>
                </a:cubicBezTo>
                <a:cubicBezTo>
                  <a:pt x="96464" y="178838"/>
                  <a:pt x="93212" y="184257"/>
                  <a:pt x="89961" y="189676"/>
                </a:cubicBezTo>
                <a:cubicBezTo>
                  <a:pt x="88877" y="191844"/>
                  <a:pt x="86709" y="195096"/>
                  <a:pt x="85625" y="197263"/>
                </a:cubicBezTo>
                <a:cubicBezTo>
                  <a:pt x="81290" y="205934"/>
                  <a:pt x="75871" y="213521"/>
                  <a:pt x="71535" y="222192"/>
                </a:cubicBezTo>
                <a:cubicBezTo>
                  <a:pt x="70451" y="224360"/>
                  <a:pt x="69367" y="226528"/>
                  <a:pt x="68284" y="228695"/>
                </a:cubicBezTo>
                <a:cubicBezTo>
                  <a:pt x="65032" y="235199"/>
                  <a:pt x="61780" y="241702"/>
                  <a:pt x="58529" y="248205"/>
                </a:cubicBezTo>
                <a:cubicBezTo>
                  <a:pt x="57445" y="251457"/>
                  <a:pt x="55277" y="254708"/>
                  <a:pt x="54193" y="257960"/>
                </a:cubicBezTo>
                <a:cubicBezTo>
                  <a:pt x="50942" y="263379"/>
                  <a:pt x="48774" y="269882"/>
                  <a:pt x="45522" y="275302"/>
                </a:cubicBezTo>
                <a:cubicBezTo>
                  <a:pt x="44438" y="278553"/>
                  <a:pt x="42271" y="281805"/>
                  <a:pt x="41187" y="286140"/>
                </a:cubicBezTo>
                <a:cubicBezTo>
                  <a:pt x="39019" y="291560"/>
                  <a:pt x="35768" y="298063"/>
                  <a:pt x="33600" y="303482"/>
                </a:cubicBezTo>
                <a:cubicBezTo>
                  <a:pt x="32516" y="306734"/>
                  <a:pt x="30348" y="309985"/>
                  <a:pt x="29264" y="314321"/>
                </a:cubicBezTo>
                <a:cubicBezTo>
                  <a:pt x="27097" y="320824"/>
                  <a:pt x="24929" y="327327"/>
                  <a:pt x="21677" y="333830"/>
                </a:cubicBezTo>
                <a:cubicBezTo>
                  <a:pt x="20593" y="337082"/>
                  <a:pt x="19510" y="340334"/>
                  <a:pt x="18426" y="342501"/>
                </a:cubicBezTo>
                <a:cubicBezTo>
                  <a:pt x="15174" y="352256"/>
                  <a:pt x="11923" y="360927"/>
                  <a:pt x="9755" y="370682"/>
                </a:cubicBezTo>
                <a:cubicBezTo>
                  <a:pt x="6503" y="380437"/>
                  <a:pt x="5419" y="390192"/>
                  <a:pt x="3252" y="398862"/>
                </a:cubicBezTo>
                <a:cubicBezTo>
                  <a:pt x="2168" y="405366"/>
                  <a:pt x="2168" y="411869"/>
                  <a:pt x="1084" y="418372"/>
                </a:cubicBezTo>
                <a:cubicBezTo>
                  <a:pt x="1084" y="420540"/>
                  <a:pt x="0" y="422708"/>
                  <a:pt x="0" y="425959"/>
                </a:cubicBezTo>
                <a:cubicBezTo>
                  <a:pt x="0" y="434630"/>
                  <a:pt x="0" y="442217"/>
                  <a:pt x="0" y="450888"/>
                </a:cubicBezTo>
                <a:cubicBezTo>
                  <a:pt x="0" y="450888"/>
                  <a:pt x="0" y="450888"/>
                  <a:pt x="0" y="451972"/>
                </a:cubicBezTo>
                <a:cubicBezTo>
                  <a:pt x="7587" y="574449"/>
                  <a:pt x="115974" y="662242"/>
                  <a:pt x="262295" y="664409"/>
                </a:cubicBezTo>
                <a:cubicBezTo>
                  <a:pt x="460643" y="685003"/>
                  <a:pt x="578784" y="565778"/>
                  <a:pt x="598294" y="430294"/>
                </a:cubicBezTo>
                <a:cubicBezTo>
                  <a:pt x="598294" y="431378"/>
                  <a:pt x="598294" y="431378"/>
                  <a:pt x="598294" y="430294"/>
                </a:cubicBezTo>
                <a:cubicBezTo>
                  <a:pt x="598294" y="430294"/>
                  <a:pt x="598294" y="430294"/>
                  <a:pt x="598294" y="430294"/>
                </a:cubicBezTo>
                <a:close/>
              </a:path>
            </a:pathLst>
          </a:custGeom>
          <a:solidFill>
            <a:srgbClr val="FFF4A6"/>
          </a:solidFill>
          <a:ln w="10822" cap="flat">
            <a:noFill/>
            <a:prstDash val="solid"/>
            <a:miter/>
          </a:ln>
        </p:spPr>
        <p:txBody>
          <a:bodyPr rtlCol="0" anchor="ctr"/>
          <a:lstStyle/>
          <a:p>
            <a:endParaRPr lang="en-ID" dirty="0"/>
          </a:p>
        </p:txBody>
      </p:sp>
      <p:sp>
        <p:nvSpPr>
          <p:cNvPr id="241" name="Freeform: Shape 240">
            <a:extLst>
              <a:ext uri="{FF2B5EF4-FFF2-40B4-BE49-F238E27FC236}">
                <a16:creationId xmlns:a16="http://schemas.microsoft.com/office/drawing/2014/main" id="{BA92FA81-9E66-451E-BFE4-12183BDF2031}"/>
              </a:ext>
            </a:extLst>
          </p:cNvPr>
          <p:cNvSpPr/>
          <p:nvPr/>
        </p:nvSpPr>
        <p:spPr>
          <a:xfrm>
            <a:off x="3597092" y="5504696"/>
            <a:ext cx="90677" cy="86654"/>
          </a:xfrm>
          <a:custGeom>
            <a:avLst/>
            <a:gdLst>
              <a:gd name="connsiteX0" fmla="*/ 4335 w 162579"/>
              <a:gd name="connsiteY0" fmla="*/ 1533 h 140902"/>
              <a:gd name="connsiteX1" fmla="*/ 5419 w 162579"/>
              <a:gd name="connsiteY1" fmla="*/ 5868 h 140902"/>
              <a:gd name="connsiteX2" fmla="*/ 5419 w 162579"/>
              <a:gd name="connsiteY2" fmla="*/ 6952 h 140902"/>
              <a:gd name="connsiteX3" fmla="*/ 7587 w 162579"/>
              <a:gd name="connsiteY3" fmla="*/ 14539 h 140902"/>
              <a:gd name="connsiteX4" fmla="*/ 7587 w 162579"/>
              <a:gd name="connsiteY4" fmla="*/ 15623 h 140902"/>
              <a:gd name="connsiteX5" fmla="*/ 10839 w 162579"/>
              <a:gd name="connsiteY5" fmla="*/ 25378 h 140902"/>
              <a:gd name="connsiteX6" fmla="*/ 10839 w 162579"/>
              <a:gd name="connsiteY6" fmla="*/ 27546 h 140902"/>
              <a:gd name="connsiteX7" fmla="*/ 14090 w 162579"/>
              <a:gd name="connsiteY7" fmla="*/ 39468 h 140902"/>
              <a:gd name="connsiteX8" fmla="*/ 14090 w 162579"/>
              <a:gd name="connsiteY8" fmla="*/ 40552 h 140902"/>
              <a:gd name="connsiteX9" fmla="*/ 17342 w 162579"/>
              <a:gd name="connsiteY9" fmla="*/ 54642 h 140902"/>
              <a:gd name="connsiteX10" fmla="*/ 17342 w 162579"/>
              <a:gd name="connsiteY10" fmla="*/ 55726 h 140902"/>
              <a:gd name="connsiteX11" fmla="*/ 20593 w 162579"/>
              <a:gd name="connsiteY11" fmla="*/ 70900 h 140902"/>
              <a:gd name="connsiteX12" fmla="*/ 20593 w 162579"/>
              <a:gd name="connsiteY12" fmla="*/ 73068 h 140902"/>
              <a:gd name="connsiteX13" fmla="*/ 164748 w 162579"/>
              <a:gd name="connsiteY13" fmla="*/ 105584 h 140902"/>
              <a:gd name="connsiteX14" fmla="*/ 147406 w 162579"/>
              <a:gd name="connsiteY14" fmla="*/ 118590 h 140902"/>
              <a:gd name="connsiteX15" fmla="*/ 0 w 162579"/>
              <a:gd name="connsiteY15" fmla="*/ 449 h 140902"/>
              <a:gd name="connsiteX16" fmla="*/ 4335 w 162579"/>
              <a:gd name="connsiteY16" fmla="*/ 1533 h 140902"/>
              <a:gd name="connsiteX17" fmla="*/ 4335 w 162579"/>
              <a:gd name="connsiteY17" fmla="*/ 1533 h 14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79" h="140902">
                <a:moveTo>
                  <a:pt x="4335" y="1533"/>
                </a:moveTo>
                <a:cubicBezTo>
                  <a:pt x="4335" y="2617"/>
                  <a:pt x="5419" y="4784"/>
                  <a:pt x="5419" y="5868"/>
                </a:cubicBezTo>
                <a:cubicBezTo>
                  <a:pt x="5419" y="5868"/>
                  <a:pt x="5419" y="6952"/>
                  <a:pt x="5419" y="6952"/>
                </a:cubicBezTo>
                <a:cubicBezTo>
                  <a:pt x="6503" y="9120"/>
                  <a:pt x="6503" y="11288"/>
                  <a:pt x="7587" y="14539"/>
                </a:cubicBezTo>
                <a:cubicBezTo>
                  <a:pt x="7587" y="14539"/>
                  <a:pt x="7587" y="15623"/>
                  <a:pt x="7587" y="15623"/>
                </a:cubicBezTo>
                <a:cubicBezTo>
                  <a:pt x="8671" y="18875"/>
                  <a:pt x="9755" y="22126"/>
                  <a:pt x="10839" y="25378"/>
                </a:cubicBezTo>
                <a:cubicBezTo>
                  <a:pt x="10839" y="26462"/>
                  <a:pt x="10839" y="26462"/>
                  <a:pt x="10839" y="27546"/>
                </a:cubicBezTo>
                <a:cubicBezTo>
                  <a:pt x="11923" y="30797"/>
                  <a:pt x="13006" y="35133"/>
                  <a:pt x="14090" y="39468"/>
                </a:cubicBezTo>
                <a:cubicBezTo>
                  <a:pt x="14090" y="39468"/>
                  <a:pt x="14090" y="40552"/>
                  <a:pt x="14090" y="40552"/>
                </a:cubicBezTo>
                <a:cubicBezTo>
                  <a:pt x="15174" y="44888"/>
                  <a:pt x="16258" y="49223"/>
                  <a:pt x="17342" y="54642"/>
                </a:cubicBezTo>
                <a:cubicBezTo>
                  <a:pt x="17342" y="54642"/>
                  <a:pt x="17342" y="54642"/>
                  <a:pt x="17342" y="55726"/>
                </a:cubicBezTo>
                <a:cubicBezTo>
                  <a:pt x="18426" y="60062"/>
                  <a:pt x="19510" y="65481"/>
                  <a:pt x="20593" y="70900"/>
                </a:cubicBezTo>
                <a:cubicBezTo>
                  <a:pt x="20593" y="71984"/>
                  <a:pt x="20593" y="73068"/>
                  <a:pt x="20593" y="73068"/>
                </a:cubicBezTo>
                <a:cubicBezTo>
                  <a:pt x="53109" y="82823"/>
                  <a:pt x="162580" y="209635"/>
                  <a:pt x="164748" y="105584"/>
                </a:cubicBezTo>
                <a:cubicBezTo>
                  <a:pt x="160412" y="111003"/>
                  <a:pt x="154993" y="115339"/>
                  <a:pt x="147406" y="118590"/>
                </a:cubicBezTo>
                <a:cubicBezTo>
                  <a:pt x="114890" y="130513"/>
                  <a:pt x="91045" y="31881"/>
                  <a:pt x="0" y="449"/>
                </a:cubicBezTo>
                <a:cubicBezTo>
                  <a:pt x="4335" y="-635"/>
                  <a:pt x="4335" y="449"/>
                  <a:pt x="4335" y="1533"/>
                </a:cubicBezTo>
                <a:cubicBezTo>
                  <a:pt x="4335" y="1533"/>
                  <a:pt x="4335" y="1533"/>
                  <a:pt x="4335" y="1533"/>
                </a:cubicBezTo>
                <a:close/>
              </a:path>
            </a:pathLst>
          </a:custGeom>
          <a:solidFill>
            <a:srgbClr val="FFF4A6"/>
          </a:solidFill>
          <a:ln w="10822" cap="flat">
            <a:noFill/>
            <a:prstDash val="solid"/>
            <a:miter/>
          </a:ln>
        </p:spPr>
        <p:txBody>
          <a:bodyPr rtlCol="0" anchor="ctr"/>
          <a:lstStyle/>
          <a:p>
            <a:endParaRPr lang="en-ID" dirty="0"/>
          </a:p>
        </p:txBody>
      </p:sp>
      <p:sp>
        <p:nvSpPr>
          <p:cNvPr id="246" name="Freeform: Shape 245">
            <a:extLst>
              <a:ext uri="{FF2B5EF4-FFF2-40B4-BE49-F238E27FC236}">
                <a16:creationId xmlns:a16="http://schemas.microsoft.com/office/drawing/2014/main" id="{0C3EBD27-E18F-4653-B278-F76358354BAC}"/>
              </a:ext>
            </a:extLst>
          </p:cNvPr>
          <p:cNvSpPr/>
          <p:nvPr/>
        </p:nvSpPr>
        <p:spPr>
          <a:xfrm>
            <a:off x="3310883" y="6715007"/>
            <a:ext cx="573236" cy="9368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247" name="Freeform: Shape 246">
            <a:extLst>
              <a:ext uri="{FF2B5EF4-FFF2-40B4-BE49-F238E27FC236}">
                <a16:creationId xmlns:a16="http://schemas.microsoft.com/office/drawing/2014/main" id="{04A5841C-C44F-49E6-95E7-8E687A091A16}"/>
              </a:ext>
            </a:extLst>
          </p:cNvPr>
          <p:cNvSpPr/>
          <p:nvPr/>
        </p:nvSpPr>
        <p:spPr>
          <a:xfrm rot="12787774">
            <a:off x="3539321" y="6658470"/>
            <a:ext cx="459276" cy="16595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248" name="Freeform: Shape 247">
            <a:extLst>
              <a:ext uri="{FF2B5EF4-FFF2-40B4-BE49-F238E27FC236}">
                <a16:creationId xmlns:a16="http://schemas.microsoft.com/office/drawing/2014/main" id="{961C0758-76F2-440E-BF99-5EF541143548}"/>
              </a:ext>
            </a:extLst>
          </p:cNvPr>
          <p:cNvSpPr/>
          <p:nvPr/>
        </p:nvSpPr>
        <p:spPr>
          <a:xfrm rot="11966415">
            <a:off x="3518650" y="6646520"/>
            <a:ext cx="573236" cy="93680"/>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18" name="TextBox 17">
            <a:extLst>
              <a:ext uri="{FF2B5EF4-FFF2-40B4-BE49-F238E27FC236}">
                <a16:creationId xmlns:a16="http://schemas.microsoft.com/office/drawing/2014/main" id="{36BB2B0D-0EAC-494D-B5C1-967DF82D75D9}"/>
              </a:ext>
            </a:extLst>
          </p:cNvPr>
          <p:cNvSpPr txBox="1"/>
          <p:nvPr/>
        </p:nvSpPr>
        <p:spPr>
          <a:xfrm>
            <a:off x="4365935" y="342593"/>
            <a:ext cx="4479682" cy="584775"/>
          </a:xfrm>
          <a:prstGeom prst="rect">
            <a:avLst/>
          </a:prstGeom>
          <a:noFill/>
        </p:spPr>
        <p:txBody>
          <a:bodyPr wrap="square" rtlCol="0">
            <a:spAutoFit/>
          </a:bodyPr>
          <a:lstStyle/>
          <a:p>
            <a:r>
              <a:rPr lang="en-US" sz="3200" dirty="0">
                <a:solidFill>
                  <a:schemeClr val="bg1"/>
                </a:solidFill>
                <a:latin typeface="Berlin Sans FB Demi" panose="020E0802020502020306" pitchFamily="34" charset="0"/>
              </a:rPr>
              <a:t>Veille (1)</a:t>
            </a:r>
          </a:p>
        </p:txBody>
      </p:sp>
      <p:sp>
        <p:nvSpPr>
          <p:cNvPr id="19" name="TextBox 18">
            <a:extLst>
              <a:ext uri="{FF2B5EF4-FFF2-40B4-BE49-F238E27FC236}">
                <a16:creationId xmlns:a16="http://schemas.microsoft.com/office/drawing/2014/main" id="{FF87B5EE-AAA0-437B-AA50-F42603D48F66}"/>
              </a:ext>
            </a:extLst>
          </p:cNvPr>
          <p:cNvSpPr txBox="1"/>
          <p:nvPr/>
        </p:nvSpPr>
        <p:spPr>
          <a:xfrm>
            <a:off x="5429233" y="1328286"/>
            <a:ext cx="6684663" cy="3416320"/>
          </a:xfrm>
          <a:prstGeom prst="rect">
            <a:avLst/>
          </a:prstGeom>
          <a:noFill/>
        </p:spPr>
        <p:txBody>
          <a:bodyPr wrap="square" rtlCol="0">
            <a:spAutoFit/>
          </a:bodyPr>
          <a:lstStyle/>
          <a:p>
            <a:r>
              <a:rPr lang="en-US" sz="2400" dirty="0">
                <a:solidFill>
                  <a:schemeClr val="bg1"/>
                </a:solidFill>
                <a:latin typeface="Berlin Sans FB Demi" panose="020E0802020502020306" pitchFamily="34" charset="0"/>
              </a:rPr>
              <a:t>After a guard session with Act Christian, we were asked to start the preparation of the animating plan for tonight, yet it was not successful. After we ate dinner which was “Humus”, we presented what we prepared however the leaders weren’t satisfied. We ended our night with a small exercise with Chief Leonard and went to sleep to charge energy for the coming day.</a:t>
            </a:r>
          </a:p>
        </p:txBody>
      </p:sp>
      <p:grpSp>
        <p:nvGrpSpPr>
          <p:cNvPr id="249" name="Group 248">
            <a:extLst>
              <a:ext uri="{FF2B5EF4-FFF2-40B4-BE49-F238E27FC236}">
                <a16:creationId xmlns:a16="http://schemas.microsoft.com/office/drawing/2014/main" id="{0ACD6E84-8715-4D43-BD09-2CFF17077C8E}"/>
              </a:ext>
            </a:extLst>
          </p:cNvPr>
          <p:cNvGrpSpPr/>
          <p:nvPr/>
        </p:nvGrpSpPr>
        <p:grpSpPr>
          <a:xfrm>
            <a:off x="2444066" y="3824704"/>
            <a:ext cx="1207263" cy="2678193"/>
            <a:chOff x="7468971" y="3221677"/>
            <a:chExt cx="1207263" cy="2678193"/>
          </a:xfrm>
        </p:grpSpPr>
        <p:grpSp>
          <p:nvGrpSpPr>
            <p:cNvPr id="250" name="Group 249">
              <a:extLst>
                <a:ext uri="{FF2B5EF4-FFF2-40B4-BE49-F238E27FC236}">
                  <a16:creationId xmlns:a16="http://schemas.microsoft.com/office/drawing/2014/main" id="{410375EF-0B59-43BC-98AD-D5272DFF838E}"/>
                </a:ext>
              </a:extLst>
            </p:cNvPr>
            <p:cNvGrpSpPr/>
            <p:nvPr/>
          </p:nvGrpSpPr>
          <p:grpSpPr>
            <a:xfrm>
              <a:off x="7476545" y="3221677"/>
              <a:ext cx="1199689" cy="2678193"/>
              <a:chOff x="7476545" y="3221677"/>
              <a:chExt cx="1199689" cy="2678193"/>
            </a:xfrm>
          </p:grpSpPr>
          <p:sp>
            <p:nvSpPr>
              <p:cNvPr id="255" name="Flowchart: Terminator 254">
                <a:extLst>
                  <a:ext uri="{FF2B5EF4-FFF2-40B4-BE49-F238E27FC236}">
                    <a16:creationId xmlns:a16="http://schemas.microsoft.com/office/drawing/2014/main" id="{905B4555-44C8-4263-92BC-C80D5B50EF5D}"/>
                  </a:ext>
                </a:extLst>
              </p:cNvPr>
              <p:cNvSpPr/>
              <p:nvPr/>
            </p:nvSpPr>
            <p:spPr>
              <a:xfrm flipH="1">
                <a:off x="7476545" y="3291189"/>
                <a:ext cx="147361" cy="2608681"/>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6" name="Double Wave 255">
                <a:extLst>
                  <a:ext uri="{FF2B5EF4-FFF2-40B4-BE49-F238E27FC236}">
                    <a16:creationId xmlns:a16="http://schemas.microsoft.com/office/drawing/2014/main" id="{A6424832-2F2D-42EF-BCAC-B2DF8C8B69B4}"/>
                  </a:ext>
                </a:extLst>
              </p:cNvPr>
              <p:cNvSpPr/>
              <p:nvPr/>
            </p:nvSpPr>
            <p:spPr>
              <a:xfrm flipH="1">
                <a:off x="7513045" y="3239558"/>
                <a:ext cx="1163189" cy="815295"/>
              </a:xfrm>
              <a:prstGeom prst="doubleWav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57" name="Graphic 256" descr="Shark">
                <a:extLst>
                  <a:ext uri="{FF2B5EF4-FFF2-40B4-BE49-F238E27FC236}">
                    <a16:creationId xmlns:a16="http://schemas.microsoft.com/office/drawing/2014/main" id="{8D01B9FC-AEE7-4124-ABB4-BFF1C27CA3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6795077" flipH="1">
                <a:off x="7617167" y="3221677"/>
                <a:ext cx="914400" cy="914400"/>
              </a:xfrm>
              <a:prstGeom prst="rect">
                <a:avLst/>
              </a:prstGeom>
            </p:spPr>
          </p:pic>
        </p:grpSp>
        <p:sp>
          <p:nvSpPr>
            <p:cNvPr id="251" name="Rectangle: Rounded Corners 250">
              <a:extLst>
                <a:ext uri="{FF2B5EF4-FFF2-40B4-BE49-F238E27FC236}">
                  <a16:creationId xmlns:a16="http://schemas.microsoft.com/office/drawing/2014/main" id="{820C595B-31AF-4249-934D-B6C06B34D87D}"/>
                </a:ext>
              </a:extLst>
            </p:cNvPr>
            <p:cNvSpPr/>
            <p:nvPr/>
          </p:nvSpPr>
          <p:spPr>
            <a:xfrm>
              <a:off x="7470979" y="4192455"/>
              <a:ext cx="168595" cy="3323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Rounded Corners 251">
              <a:extLst>
                <a:ext uri="{FF2B5EF4-FFF2-40B4-BE49-F238E27FC236}">
                  <a16:creationId xmlns:a16="http://schemas.microsoft.com/office/drawing/2014/main" id="{B262587A-FB7E-4AD0-AD33-1C296EE6E963}"/>
                </a:ext>
              </a:extLst>
            </p:cNvPr>
            <p:cNvSpPr/>
            <p:nvPr/>
          </p:nvSpPr>
          <p:spPr>
            <a:xfrm>
              <a:off x="7468971" y="4660304"/>
              <a:ext cx="168595" cy="3323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Rounded Corners 252">
              <a:extLst>
                <a:ext uri="{FF2B5EF4-FFF2-40B4-BE49-F238E27FC236}">
                  <a16:creationId xmlns:a16="http://schemas.microsoft.com/office/drawing/2014/main" id="{4EF3120D-B27C-4C41-9D91-B4864BE6168D}"/>
                </a:ext>
              </a:extLst>
            </p:cNvPr>
            <p:cNvSpPr/>
            <p:nvPr/>
          </p:nvSpPr>
          <p:spPr>
            <a:xfrm>
              <a:off x="7472500" y="5129517"/>
              <a:ext cx="168595" cy="3323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Callout: Line 19">
            <a:extLst>
              <a:ext uri="{FF2B5EF4-FFF2-40B4-BE49-F238E27FC236}">
                <a16:creationId xmlns:a16="http://schemas.microsoft.com/office/drawing/2014/main" id="{AD0B24A2-699F-4DBC-8E2F-C475BA89D9A9}"/>
              </a:ext>
            </a:extLst>
          </p:cNvPr>
          <p:cNvSpPr/>
          <p:nvPr/>
        </p:nvSpPr>
        <p:spPr>
          <a:xfrm>
            <a:off x="2406686" y="3043249"/>
            <a:ext cx="1155032" cy="460976"/>
          </a:xfrm>
          <a:prstGeom prst="borderCallout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 Elio</a:t>
            </a:r>
          </a:p>
        </p:txBody>
      </p:sp>
    </p:spTree>
    <p:extLst>
      <p:ext uri="{BB962C8B-B14F-4D97-AF65-F5344CB8AC3E}">
        <p14:creationId xmlns:p14="http://schemas.microsoft.com/office/powerpoint/2010/main" val="201228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350857" y="4738486"/>
            <a:ext cx="12743878" cy="2119514"/>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pic>
        <p:nvPicPr>
          <p:cNvPr id="11" name="Graphic 10" descr="Tent">
            <a:extLst>
              <a:ext uri="{FF2B5EF4-FFF2-40B4-BE49-F238E27FC236}">
                <a16:creationId xmlns:a16="http://schemas.microsoft.com/office/drawing/2014/main" id="{27BD888F-CE78-4565-9A8C-11DBD251A4E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067" r="18738"/>
          <a:stretch/>
        </p:blipFill>
        <p:spPr>
          <a:xfrm>
            <a:off x="-164702" y="-72431"/>
            <a:ext cx="5101994" cy="74397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pic>
      <p:pic>
        <p:nvPicPr>
          <p:cNvPr id="16" name="Graphic 15" descr="Sun">
            <a:extLst>
              <a:ext uri="{FF2B5EF4-FFF2-40B4-BE49-F238E27FC236}">
                <a16:creationId xmlns:a16="http://schemas.microsoft.com/office/drawing/2014/main" id="{14B355E4-D87B-42A9-85D7-DE1C357D6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977" y="207611"/>
            <a:ext cx="1863243" cy="1863243"/>
          </a:xfrm>
          <a:prstGeom prst="rect">
            <a:avLst/>
          </a:prstGeom>
        </p:spPr>
      </p:pic>
      <p:sp>
        <p:nvSpPr>
          <p:cNvPr id="287" name="Freeform 87">
            <a:extLst>
              <a:ext uri="{FF2B5EF4-FFF2-40B4-BE49-F238E27FC236}">
                <a16:creationId xmlns:a16="http://schemas.microsoft.com/office/drawing/2014/main" id="{856F553F-B619-4756-945D-AC0F1C0CD8E4}"/>
              </a:ext>
            </a:extLst>
          </p:cNvPr>
          <p:cNvSpPr>
            <a:spLocks/>
          </p:cNvSpPr>
          <p:nvPr/>
        </p:nvSpPr>
        <p:spPr bwMode="auto">
          <a:xfrm>
            <a:off x="1095582" y="2856900"/>
            <a:ext cx="3019008" cy="2713283"/>
          </a:xfrm>
          <a:custGeom>
            <a:avLst/>
            <a:gdLst>
              <a:gd name="T0" fmla="*/ 0 w 637"/>
              <a:gd name="T1" fmla="*/ 696 h 696"/>
              <a:gd name="T2" fmla="*/ 637 w 637"/>
              <a:gd name="T3" fmla="*/ 696 h 696"/>
              <a:gd name="T4" fmla="*/ 318 w 637"/>
              <a:gd name="T5" fmla="*/ 0 h 696"/>
              <a:gd name="T6" fmla="*/ 0 w 637"/>
              <a:gd name="T7" fmla="*/ 696 h 696"/>
            </a:gdLst>
            <a:ahLst/>
            <a:cxnLst>
              <a:cxn ang="0">
                <a:pos x="T0" y="T1"/>
              </a:cxn>
              <a:cxn ang="0">
                <a:pos x="T2" y="T3"/>
              </a:cxn>
              <a:cxn ang="0">
                <a:pos x="T4" y="T5"/>
              </a:cxn>
              <a:cxn ang="0">
                <a:pos x="T6" y="T7"/>
              </a:cxn>
            </a:cxnLst>
            <a:rect l="0" t="0" r="r" b="b"/>
            <a:pathLst>
              <a:path w="637" h="696">
                <a:moveTo>
                  <a:pt x="0" y="696"/>
                </a:moveTo>
                <a:cubicBezTo>
                  <a:pt x="637" y="696"/>
                  <a:pt x="637" y="696"/>
                  <a:pt x="637" y="696"/>
                </a:cubicBezTo>
                <a:cubicBezTo>
                  <a:pt x="368" y="386"/>
                  <a:pt x="337" y="156"/>
                  <a:pt x="318" y="0"/>
                </a:cubicBezTo>
                <a:cubicBezTo>
                  <a:pt x="312" y="274"/>
                  <a:pt x="111" y="547"/>
                  <a:pt x="0" y="696"/>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19" name="Group 18">
            <a:extLst>
              <a:ext uri="{FF2B5EF4-FFF2-40B4-BE49-F238E27FC236}">
                <a16:creationId xmlns:a16="http://schemas.microsoft.com/office/drawing/2014/main" id="{905248CA-1233-4389-AFE9-987C6BEAE959}"/>
              </a:ext>
            </a:extLst>
          </p:cNvPr>
          <p:cNvGrpSpPr/>
          <p:nvPr/>
        </p:nvGrpSpPr>
        <p:grpSpPr>
          <a:xfrm>
            <a:off x="1882461" y="2257669"/>
            <a:ext cx="450709" cy="666847"/>
            <a:chOff x="2373655" y="2780437"/>
            <a:chExt cx="168756" cy="390225"/>
          </a:xfrm>
        </p:grpSpPr>
        <p:sp>
          <p:nvSpPr>
            <p:cNvPr id="288" name="Freeform 98">
              <a:extLst>
                <a:ext uri="{FF2B5EF4-FFF2-40B4-BE49-F238E27FC236}">
                  <a16:creationId xmlns:a16="http://schemas.microsoft.com/office/drawing/2014/main" id="{76B55A05-D274-4422-B6E5-EA80E19B2FD3}"/>
                </a:ext>
              </a:extLst>
            </p:cNvPr>
            <p:cNvSpPr>
              <a:spLocks/>
            </p:cNvSpPr>
            <p:nvPr/>
          </p:nvSpPr>
          <p:spPr bwMode="auto">
            <a:xfrm>
              <a:off x="2373655" y="2834031"/>
              <a:ext cx="159890" cy="312409"/>
            </a:xfrm>
            <a:custGeom>
              <a:avLst/>
              <a:gdLst>
                <a:gd name="T0" fmla="*/ 58 w 69"/>
                <a:gd name="T1" fmla="*/ 137 h 137"/>
                <a:gd name="T2" fmla="*/ 69 w 69"/>
                <a:gd name="T3" fmla="*/ 0 h 137"/>
                <a:gd name="T4" fmla="*/ 43 w 69"/>
                <a:gd name="T5" fmla="*/ 3 h 137"/>
                <a:gd name="T6" fmla="*/ 0 w 69"/>
                <a:gd name="T7" fmla="*/ 130 h 137"/>
                <a:gd name="T8" fmla="*/ 58 w 69"/>
                <a:gd name="T9" fmla="*/ 137 h 137"/>
              </a:gdLst>
              <a:ahLst/>
              <a:cxnLst>
                <a:cxn ang="0">
                  <a:pos x="T0" y="T1"/>
                </a:cxn>
                <a:cxn ang="0">
                  <a:pos x="T2" y="T3"/>
                </a:cxn>
                <a:cxn ang="0">
                  <a:pos x="T4" y="T5"/>
                </a:cxn>
                <a:cxn ang="0">
                  <a:pos x="T6" y="T7"/>
                </a:cxn>
                <a:cxn ang="0">
                  <a:pos x="T8" y="T9"/>
                </a:cxn>
              </a:cxnLst>
              <a:rect l="0" t="0" r="r" b="b"/>
              <a:pathLst>
                <a:path w="69" h="137">
                  <a:moveTo>
                    <a:pt x="58" y="137"/>
                  </a:moveTo>
                  <a:cubicBezTo>
                    <a:pt x="69" y="0"/>
                    <a:pt x="69" y="0"/>
                    <a:pt x="69" y="0"/>
                  </a:cubicBezTo>
                  <a:cubicBezTo>
                    <a:pt x="43" y="3"/>
                    <a:pt x="43" y="3"/>
                    <a:pt x="43" y="3"/>
                  </a:cubicBezTo>
                  <a:cubicBezTo>
                    <a:pt x="43" y="3"/>
                    <a:pt x="12" y="97"/>
                    <a:pt x="0" y="130"/>
                  </a:cubicBezTo>
                  <a:cubicBezTo>
                    <a:pt x="20" y="125"/>
                    <a:pt x="58" y="137"/>
                    <a:pt x="58" y="137"/>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89" name="Freeform 99">
              <a:extLst>
                <a:ext uri="{FF2B5EF4-FFF2-40B4-BE49-F238E27FC236}">
                  <a16:creationId xmlns:a16="http://schemas.microsoft.com/office/drawing/2014/main" id="{6F26F2FF-16BB-40D4-A1B6-905116601A3D}"/>
                </a:ext>
              </a:extLst>
            </p:cNvPr>
            <p:cNvSpPr>
              <a:spLocks/>
            </p:cNvSpPr>
            <p:nvPr/>
          </p:nvSpPr>
          <p:spPr bwMode="auto">
            <a:xfrm>
              <a:off x="2420338" y="2780437"/>
              <a:ext cx="113207" cy="390225"/>
            </a:xfrm>
            <a:custGeom>
              <a:avLst/>
              <a:gdLst>
                <a:gd name="T0" fmla="*/ 0 w 97"/>
                <a:gd name="T1" fmla="*/ 339 h 341"/>
                <a:gd name="T2" fmla="*/ 83 w 97"/>
                <a:gd name="T3" fmla="*/ 0 h 341"/>
                <a:gd name="T4" fmla="*/ 97 w 97"/>
                <a:gd name="T5" fmla="*/ 0 h 341"/>
                <a:gd name="T6" fmla="*/ 29 w 97"/>
                <a:gd name="T7" fmla="*/ 341 h 341"/>
                <a:gd name="T8" fmla="*/ 0 w 97"/>
                <a:gd name="T9" fmla="*/ 339 h 341"/>
              </a:gdLst>
              <a:ahLst/>
              <a:cxnLst>
                <a:cxn ang="0">
                  <a:pos x="T0" y="T1"/>
                </a:cxn>
                <a:cxn ang="0">
                  <a:pos x="T2" y="T3"/>
                </a:cxn>
                <a:cxn ang="0">
                  <a:pos x="T4" y="T5"/>
                </a:cxn>
                <a:cxn ang="0">
                  <a:pos x="T6" y="T7"/>
                </a:cxn>
                <a:cxn ang="0">
                  <a:pos x="T8" y="T9"/>
                </a:cxn>
              </a:cxnLst>
              <a:rect l="0" t="0" r="r" b="b"/>
              <a:pathLst>
                <a:path w="97" h="341">
                  <a:moveTo>
                    <a:pt x="0" y="339"/>
                  </a:moveTo>
                  <a:lnTo>
                    <a:pt x="83" y="0"/>
                  </a:lnTo>
                  <a:lnTo>
                    <a:pt x="97" y="0"/>
                  </a:lnTo>
                  <a:lnTo>
                    <a:pt x="29" y="341"/>
                  </a:lnTo>
                  <a:lnTo>
                    <a:pt x="0" y="339"/>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0" name="Freeform 100">
              <a:extLst>
                <a:ext uri="{FF2B5EF4-FFF2-40B4-BE49-F238E27FC236}">
                  <a16:creationId xmlns:a16="http://schemas.microsoft.com/office/drawing/2014/main" id="{8C6821F4-0F5C-4389-9E46-46FD025033DD}"/>
                </a:ext>
              </a:extLst>
            </p:cNvPr>
            <p:cNvSpPr>
              <a:spLocks/>
            </p:cNvSpPr>
            <p:nvPr/>
          </p:nvSpPr>
          <p:spPr bwMode="auto">
            <a:xfrm>
              <a:off x="2415200" y="2964242"/>
              <a:ext cx="127211" cy="34331"/>
            </a:xfrm>
            <a:custGeom>
              <a:avLst/>
              <a:gdLst>
                <a:gd name="T0" fmla="*/ 2 w 109"/>
                <a:gd name="T1" fmla="*/ 0 h 30"/>
                <a:gd name="T2" fmla="*/ 107 w 109"/>
                <a:gd name="T3" fmla="*/ 16 h 30"/>
                <a:gd name="T4" fmla="*/ 109 w 109"/>
                <a:gd name="T5" fmla="*/ 30 h 30"/>
                <a:gd name="T6" fmla="*/ 0 w 109"/>
                <a:gd name="T7" fmla="*/ 22 h 30"/>
                <a:gd name="T8" fmla="*/ 2 w 109"/>
                <a:gd name="T9" fmla="*/ 0 h 30"/>
              </a:gdLst>
              <a:ahLst/>
              <a:cxnLst>
                <a:cxn ang="0">
                  <a:pos x="T0" y="T1"/>
                </a:cxn>
                <a:cxn ang="0">
                  <a:pos x="T2" y="T3"/>
                </a:cxn>
                <a:cxn ang="0">
                  <a:pos x="T4" y="T5"/>
                </a:cxn>
                <a:cxn ang="0">
                  <a:pos x="T6" y="T7"/>
                </a:cxn>
                <a:cxn ang="0">
                  <a:pos x="T8" y="T9"/>
                </a:cxn>
              </a:cxnLst>
              <a:rect l="0" t="0" r="r" b="b"/>
              <a:pathLst>
                <a:path w="109" h="30">
                  <a:moveTo>
                    <a:pt x="2" y="0"/>
                  </a:moveTo>
                  <a:lnTo>
                    <a:pt x="107" y="16"/>
                  </a:lnTo>
                  <a:lnTo>
                    <a:pt x="109" y="30"/>
                  </a:lnTo>
                  <a:lnTo>
                    <a:pt x="0" y="22"/>
                  </a:lnTo>
                  <a:lnTo>
                    <a:pt x="2" y="0"/>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sp>
        <p:nvSpPr>
          <p:cNvPr id="291" name="Freeform 88">
            <a:extLst>
              <a:ext uri="{FF2B5EF4-FFF2-40B4-BE49-F238E27FC236}">
                <a16:creationId xmlns:a16="http://schemas.microsoft.com/office/drawing/2014/main" id="{E2E1325D-6D09-47B9-A920-27DFDD30CB82}"/>
              </a:ext>
            </a:extLst>
          </p:cNvPr>
          <p:cNvSpPr>
            <a:spLocks/>
          </p:cNvSpPr>
          <p:nvPr/>
        </p:nvSpPr>
        <p:spPr bwMode="auto">
          <a:xfrm>
            <a:off x="2044059" y="5175683"/>
            <a:ext cx="1349138" cy="353606"/>
          </a:xfrm>
          <a:custGeom>
            <a:avLst/>
            <a:gdLst>
              <a:gd name="T0" fmla="*/ 168 w 581"/>
              <a:gd name="T1" fmla="*/ 12 h 155"/>
              <a:gd name="T2" fmla="*/ 120 w 581"/>
              <a:gd name="T3" fmla="*/ 84 h 155"/>
              <a:gd name="T4" fmla="*/ 0 w 581"/>
              <a:gd name="T5" fmla="*/ 155 h 155"/>
              <a:gd name="T6" fmla="*/ 581 w 581"/>
              <a:gd name="T7" fmla="*/ 155 h 155"/>
              <a:gd name="T8" fmla="*/ 492 w 581"/>
              <a:gd name="T9" fmla="*/ 44 h 155"/>
              <a:gd name="T10" fmla="*/ 168 w 581"/>
              <a:gd name="T11" fmla="*/ 12 h 155"/>
            </a:gdLst>
            <a:ahLst/>
            <a:cxnLst>
              <a:cxn ang="0">
                <a:pos x="T0" y="T1"/>
              </a:cxn>
              <a:cxn ang="0">
                <a:pos x="T2" y="T3"/>
              </a:cxn>
              <a:cxn ang="0">
                <a:pos x="T4" y="T5"/>
              </a:cxn>
              <a:cxn ang="0">
                <a:pos x="T6" y="T7"/>
              </a:cxn>
              <a:cxn ang="0">
                <a:pos x="T8" y="T9"/>
              </a:cxn>
              <a:cxn ang="0">
                <a:pos x="T10" y="T11"/>
              </a:cxn>
            </a:cxnLst>
            <a:rect l="0" t="0" r="r" b="b"/>
            <a:pathLst>
              <a:path w="581" h="155">
                <a:moveTo>
                  <a:pt x="168" y="12"/>
                </a:moveTo>
                <a:cubicBezTo>
                  <a:pt x="135" y="13"/>
                  <a:pt x="120" y="84"/>
                  <a:pt x="120" y="84"/>
                </a:cubicBezTo>
                <a:cubicBezTo>
                  <a:pt x="28" y="86"/>
                  <a:pt x="0" y="155"/>
                  <a:pt x="0" y="155"/>
                </a:cubicBezTo>
                <a:cubicBezTo>
                  <a:pt x="581" y="155"/>
                  <a:pt x="581" y="155"/>
                  <a:pt x="581" y="155"/>
                </a:cubicBezTo>
                <a:cubicBezTo>
                  <a:pt x="548" y="117"/>
                  <a:pt x="518" y="80"/>
                  <a:pt x="492" y="44"/>
                </a:cubicBezTo>
                <a:cubicBezTo>
                  <a:pt x="403" y="0"/>
                  <a:pt x="198" y="10"/>
                  <a:pt x="168" y="12"/>
                </a:cubicBezTo>
                <a:close/>
              </a:path>
            </a:pathLst>
          </a:custGeom>
          <a:solidFill>
            <a:srgbClr val="844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2" name="Freeform 89">
            <a:extLst>
              <a:ext uri="{FF2B5EF4-FFF2-40B4-BE49-F238E27FC236}">
                <a16:creationId xmlns:a16="http://schemas.microsoft.com/office/drawing/2014/main" id="{CCEF0331-551C-4CA0-B553-BC59FA811E2B}"/>
              </a:ext>
            </a:extLst>
          </p:cNvPr>
          <p:cNvSpPr>
            <a:spLocks/>
          </p:cNvSpPr>
          <p:nvPr/>
        </p:nvSpPr>
        <p:spPr bwMode="auto">
          <a:xfrm>
            <a:off x="2104183" y="5319872"/>
            <a:ext cx="1349138" cy="209417"/>
          </a:xfrm>
          <a:custGeom>
            <a:avLst/>
            <a:gdLst>
              <a:gd name="T0" fmla="*/ 506 w 581"/>
              <a:gd name="T1" fmla="*/ 0 h 92"/>
              <a:gd name="T2" fmla="*/ 290 w 581"/>
              <a:gd name="T3" fmla="*/ 6 h 92"/>
              <a:gd name="T4" fmla="*/ 125 w 581"/>
              <a:gd name="T5" fmla="*/ 5 h 92"/>
              <a:gd name="T6" fmla="*/ 122 w 581"/>
              <a:gd name="T7" fmla="*/ 16 h 92"/>
              <a:gd name="T8" fmla="*/ 155 w 581"/>
              <a:gd name="T9" fmla="*/ 16 h 92"/>
              <a:gd name="T10" fmla="*/ 360 w 581"/>
              <a:gd name="T11" fmla="*/ 45 h 92"/>
              <a:gd name="T12" fmla="*/ 155 w 581"/>
              <a:gd name="T13" fmla="*/ 75 h 92"/>
              <a:gd name="T14" fmla="*/ 16 w 581"/>
              <a:gd name="T15" fmla="*/ 67 h 92"/>
              <a:gd name="T16" fmla="*/ 0 w 581"/>
              <a:gd name="T17" fmla="*/ 92 h 92"/>
              <a:gd name="T18" fmla="*/ 581 w 581"/>
              <a:gd name="T19" fmla="*/ 92 h 92"/>
              <a:gd name="T20" fmla="*/ 506 w 581"/>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 h="92">
                <a:moveTo>
                  <a:pt x="506" y="0"/>
                </a:moveTo>
                <a:cubicBezTo>
                  <a:pt x="469" y="9"/>
                  <a:pt x="384" y="6"/>
                  <a:pt x="290" y="6"/>
                </a:cubicBezTo>
                <a:cubicBezTo>
                  <a:pt x="224" y="6"/>
                  <a:pt x="165" y="8"/>
                  <a:pt x="125" y="5"/>
                </a:cubicBezTo>
                <a:cubicBezTo>
                  <a:pt x="123" y="10"/>
                  <a:pt x="122" y="13"/>
                  <a:pt x="122" y="16"/>
                </a:cubicBezTo>
                <a:cubicBezTo>
                  <a:pt x="132" y="16"/>
                  <a:pt x="144" y="16"/>
                  <a:pt x="155" y="16"/>
                </a:cubicBezTo>
                <a:cubicBezTo>
                  <a:pt x="268" y="16"/>
                  <a:pt x="360" y="29"/>
                  <a:pt x="360" y="45"/>
                </a:cubicBezTo>
                <a:cubicBezTo>
                  <a:pt x="360" y="62"/>
                  <a:pt x="268" y="75"/>
                  <a:pt x="155" y="75"/>
                </a:cubicBezTo>
                <a:cubicBezTo>
                  <a:pt x="101" y="75"/>
                  <a:pt x="53" y="72"/>
                  <a:pt x="16" y="67"/>
                </a:cubicBezTo>
                <a:cubicBezTo>
                  <a:pt x="5" y="81"/>
                  <a:pt x="0" y="92"/>
                  <a:pt x="0" y="92"/>
                </a:cubicBezTo>
                <a:cubicBezTo>
                  <a:pt x="581" y="92"/>
                  <a:pt x="581" y="92"/>
                  <a:pt x="581" y="92"/>
                </a:cubicBezTo>
                <a:cubicBezTo>
                  <a:pt x="554" y="61"/>
                  <a:pt x="529" y="30"/>
                  <a:pt x="506" y="0"/>
                </a:cubicBez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3" name="Freeform 90">
            <a:extLst>
              <a:ext uri="{FF2B5EF4-FFF2-40B4-BE49-F238E27FC236}">
                <a16:creationId xmlns:a16="http://schemas.microsoft.com/office/drawing/2014/main" id="{BAFBF5E1-7A3A-4F9F-AB9D-8E6906ADE5B6}"/>
              </a:ext>
            </a:extLst>
          </p:cNvPr>
          <p:cNvSpPr>
            <a:spLocks/>
          </p:cNvSpPr>
          <p:nvPr/>
        </p:nvSpPr>
        <p:spPr bwMode="auto">
          <a:xfrm>
            <a:off x="2507396" y="3526027"/>
            <a:ext cx="157555" cy="316986"/>
          </a:xfrm>
          <a:custGeom>
            <a:avLst/>
            <a:gdLst>
              <a:gd name="T0" fmla="*/ 0 w 135"/>
              <a:gd name="T1" fmla="*/ 145 h 277"/>
              <a:gd name="T2" fmla="*/ 7 w 135"/>
              <a:gd name="T3" fmla="*/ 277 h 277"/>
              <a:gd name="T4" fmla="*/ 127 w 135"/>
              <a:gd name="T5" fmla="*/ 271 h 277"/>
              <a:gd name="T6" fmla="*/ 135 w 135"/>
              <a:gd name="T7" fmla="*/ 102 h 277"/>
              <a:gd name="T8" fmla="*/ 57 w 135"/>
              <a:gd name="T9" fmla="*/ 0 h 277"/>
              <a:gd name="T10" fmla="*/ 0 w 135"/>
              <a:gd name="T11" fmla="*/ 145 h 277"/>
            </a:gdLst>
            <a:ahLst/>
            <a:cxnLst>
              <a:cxn ang="0">
                <a:pos x="T0" y="T1"/>
              </a:cxn>
              <a:cxn ang="0">
                <a:pos x="T2" y="T3"/>
              </a:cxn>
              <a:cxn ang="0">
                <a:pos x="T4" y="T5"/>
              </a:cxn>
              <a:cxn ang="0">
                <a:pos x="T6" y="T7"/>
              </a:cxn>
              <a:cxn ang="0">
                <a:pos x="T8" y="T9"/>
              </a:cxn>
              <a:cxn ang="0">
                <a:pos x="T10" y="T11"/>
              </a:cxn>
            </a:cxnLst>
            <a:rect l="0" t="0" r="r" b="b"/>
            <a:pathLst>
              <a:path w="135" h="277">
                <a:moveTo>
                  <a:pt x="0" y="145"/>
                </a:moveTo>
                <a:lnTo>
                  <a:pt x="7" y="277"/>
                </a:lnTo>
                <a:lnTo>
                  <a:pt x="127" y="271"/>
                </a:lnTo>
                <a:lnTo>
                  <a:pt x="135" y="102"/>
                </a:lnTo>
                <a:lnTo>
                  <a:pt x="57" y="0"/>
                </a:lnTo>
                <a:lnTo>
                  <a:pt x="0" y="145"/>
                </a:ln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4" name="Freeform 91">
            <a:extLst>
              <a:ext uri="{FF2B5EF4-FFF2-40B4-BE49-F238E27FC236}">
                <a16:creationId xmlns:a16="http://schemas.microsoft.com/office/drawing/2014/main" id="{FABF096D-D240-41C7-94D7-E5950E0D2184}"/>
              </a:ext>
            </a:extLst>
          </p:cNvPr>
          <p:cNvSpPr>
            <a:spLocks/>
          </p:cNvSpPr>
          <p:nvPr/>
        </p:nvSpPr>
        <p:spPr bwMode="auto">
          <a:xfrm>
            <a:off x="2515565" y="3671360"/>
            <a:ext cx="72359" cy="160209"/>
          </a:xfrm>
          <a:custGeom>
            <a:avLst/>
            <a:gdLst>
              <a:gd name="T0" fmla="*/ 0 w 62"/>
              <a:gd name="T1" fmla="*/ 16 h 140"/>
              <a:gd name="T2" fmla="*/ 10 w 62"/>
              <a:gd name="T3" fmla="*/ 140 h 140"/>
              <a:gd name="T4" fmla="*/ 62 w 62"/>
              <a:gd name="T5" fmla="*/ 132 h 140"/>
              <a:gd name="T6" fmla="*/ 40 w 62"/>
              <a:gd name="T7" fmla="*/ 0 h 140"/>
              <a:gd name="T8" fmla="*/ 0 w 62"/>
              <a:gd name="T9" fmla="*/ 16 h 140"/>
            </a:gdLst>
            <a:ahLst/>
            <a:cxnLst>
              <a:cxn ang="0">
                <a:pos x="T0" y="T1"/>
              </a:cxn>
              <a:cxn ang="0">
                <a:pos x="T2" y="T3"/>
              </a:cxn>
              <a:cxn ang="0">
                <a:pos x="T4" y="T5"/>
              </a:cxn>
              <a:cxn ang="0">
                <a:pos x="T6" y="T7"/>
              </a:cxn>
              <a:cxn ang="0">
                <a:pos x="T8" y="T9"/>
              </a:cxn>
            </a:cxnLst>
            <a:rect l="0" t="0" r="r" b="b"/>
            <a:pathLst>
              <a:path w="62" h="140">
                <a:moveTo>
                  <a:pt x="0" y="16"/>
                </a:moveTo>
                <a:lnTo>
                  <a:pt x="10" y="140"/>
                </a:lnTo>
                <a:lnTo>
                  <a:pt x="62" y="132"/>
                </a:lnTo>
                <a:lnTo>
                  <a:pt x="40" y="0"/>
                </a:lnTo>
                <a:lnTo>
                  <a:pt x="0" y="16"/>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5" name="Freeform 92">
            <a:extLst>
              <a:ext uri="{FF2B5EF4-FFF2-40B4-BE49-F238E27FC236}">
                <a16:creationId xmlns:a16="http://schemas.microsoft.com/office/drawing/2014/main" id="{94AF936B-246B-4D92-909B-E14FBB9C0EA0}"/>
              </a:ext>
            </a:extLst>
          </p:cNvPr>
          <p:cNvSpPr>
            <a:spLocks/>
          </p:cNvSpPr>
          <p:nvPr/>
        </p:nvSpPr>
        <p:spPr bwMode="auto">
          <a:xfrm>
            <a:off x="2584527" y="3647430"/>
            <a:ext cx="72359" cy="168220"/>
          </a:xfrm>
          <a:custGeom>
            <a:avLst/>
            <a:gdLst>
              <a:gd name="T0" fmla="*/ 0 w 62"/>
              <a:gd name="T1" fmla="*/ 9 h 147"/>
              <a:gd name="T2" fmla="*/ 16 w 62"/>
              <a:gd name="T3" fmla="*/ 145 h 147"/>
              <a:gd name="T4" fmla="*/ 52 w 62"/>
              <a:gd name="T5" fmla="*/ 147 h 147"/>
              <a:gd name="T6" fmla="*/ 62 w 62"/>
              <a:gd name="T7" fmla="*/ 0 h 147"/>
              <a:gd name="T8" fmla="*/ 0 w 62"/>
              <a:gd name="T9" fmla="*/ 9 h 147"/>
            </a:gdLst>
            <a:ahLst/>
            <a:cxnLst>
              <a:cxn ang="0">
                <a:pos x="T0" y="T1"/>
              </a:cxn>
              <a:cxn ang="0">
                <a:pos x="T2" y="T3"/>
              </a:cxn>
              <a:cxn ang="0">
                <a:pos x="T4" y="T5"/>
              </a:cxn>
              <a:cxn ang="0">
                <a:pos x="T6" y="T7"/>
              </a:cxn>
              <a:cxn ang="0">
                <a:pos x="T8" y="T9"/>
              </a:cxn>
            </a:cxnLst>
            <a:rect l="0" t="0" r="r" b="b"/>
            <a:pathLst>
              <a:path w="62" h="147">
                <a:moveTo>
                  <a:pt x="0" y="9"/>
                </a:moveTo>
                <a:lnTo>
                  <a:pt x="16" y="145"/>
                </a:lnTo>
                <a:lnTo>
                  <a:pt x="52" y="147"/>
                </a:lnTo>
                <a:lnTo>
                  <a:pt x="62" y="0"/>
                </a:lnTo>
                <a:lnTo>
                  <a:pt x="0" y="9"/>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6" name="Freeform 93">
            <a:extLst>
              <a:ext uri="{FF2B5EF4-FFF2-40B4-BE49-F238E27FC236}">
                <a16:creationId xmlns:a16="http://schemas.microsoft.com/office/drawing/2014/main" id="{27B1733E-3CC1-422C-BB4F-444BD102B47E}"/>
              </a:ext>
            </a:extLst>
          </p:cNvPr>
          <p:cNvSpPr>
            <a:spLocks/>
          </p:cNvSpPr>
          <p:nvPr/>
        </p:nvSpPr>
        <p:spPr bwMode="auto">
          <a:xfrm>
            <a:off x="1004906" y="2957322"/>
            <a:ext cx="1622991" cy="2637992"/>
          </a:xfrm>
          <a:custGeom>
            <a:avLst/>
            <a:gdLst>
              <a:gd name="T0" fmla="*/ 0 w 494"/>
              <a:gd name="T1" fmla="*/ 538 h 699"/>
              <a:gd name="T2" fmla="*/ 171 w 494"/>
              <a:gd name="T3" fmla="*/ 699 h 699"/>
              <a:gd name="T4" fmla="*/ 480 w 494"/>
              <a:gd name="T5" fmla="*/ 135 h 699"/>
              <a:gd name="T6" fmla="*/ 488 w 494"/>
              <a:gd name="T7" fmla="*/ 0 h 699"/>
              <a:gd name="T8" fmla="*/ 0 w 494"/>
              <a:gd name="T9" fmla="*/ 538 h 699"/>
              <a:gd name="connsiteX0" fmla="*/ 0 w 12281"/>
              <a:gd name="connsiteY0" fmla="*/ 7654 h 9957"/>
              <a:gd name="connsiteX1" fmla="*/ 3462 w 12281"/>
              <a:gd name="connsiteY1" fmla="*/ 9957 h 9957"/>
              <a:gd name="connsiteX2" fmla="*/ 9717 w 12281"/>
              <a:gd name="connsiteY2" fmla="*/ 1888 h 9957"/>
              <a:gd name="connsiteX3" fmla="*/ 12277 w 12281"/>
              <a:gd name="connsiteY3" fmla="*/ 0 h 9957"/>
              <a:gd name="connsiteX4" fmla="*/ 0 w 12281"/>
              <a:gd name="connsiteY4" fmla="*/ 7654 h 9957"/>
              <a:gd name="connsiteX0" fmla="*/ 0 w 9999"/>
              <a:gd name="connsiteY0" fmla="*/ 7687 h 10178"/>
              <a:gd name="connsiteX1" fmla="*/ 2819 w 9999"/>
              <a:gd name="connsiteY1" fmla="*/ 10000 h 10178"/>
              <a:gd name="connsiteX2" fmla="*/ 7424 w 9999"/>
              <a:gd name="connsiteY2" fmla="*/ 1940 h 10178"/>
              <a:gd name="connsiteX3" fmla="*/ 9997 w 9999"/>
              <a:gd name="connsiteY3" fmla="*/ 0 h 10178"/>
              <a:gd name="connsiteX4" fmla="*/ 0 w 9999"/>
              <a:gd name="connsiteY4" fmla="*/ 7687 h 10178"/>
              <a:gd name="connsiteX0" fmla="*/ 0 w 10000"/>
              <a:gd name="connsiteY0" fmla="*/ 7553 h 10000"/>
              <a:gd name="connsiteX1" fmla="*/ 2819 w 10000"/>
              <a:gd name="connsiteY1" fmla="*/ 9825 h 10000"/>
              <a:gd name="connsiteX2" fmla="*/ 7425 w 10000"/>
              <a:gd name="connsiteY2" fmla="*/ 1906 h 10000"/>
              <a:gd name="connsiteX3" fmla="*/ 9998 w 10000"/>
              <a:gd name="connsiteY3" fmla="*/ 0 h 10000"/>
              <a:gd name="connsiteX4" fmla="*/ 0 w 10000"/>
              <a:gd name="connsiteY4" fmla="*/ 7553 h 10000"/>
              <a:gd name="connsiteX0" fmla="*/ 0 w 10000"/>
              <a:gd name="connsiteY0" fmla="*/ 7553 h 10000"/>
              <a:gd name="connsiteX1" fmla="*/ 2819 w 10000"/>
              <a:gd name="connsiteY1" fmla="*/ 9825 h 10000"/>
              <a:gd name="connsiteX2" fmla="*/ 7425 w 10000"/>
              <a:gd name="connsiteY2" fmla="*/ 1906 h 10000"/>
              <a:gd name="connsiteX3" fmla="*/ 9998 w 10000"/>
              <a:gd name="connsiteY3" fmla="*/ 0 h 10000"/>
              <a:gd name="connsiteX4" fmla="*/ 0 w 10000"/>
              <a:gd name="connsiteY4" fmla="*/ 7553 h 10000"/>
              <a:gd name="connsiteX0" fmla="*/ 0 w 10000"/>
              <a:gd name="connsiteY0" fmla="*/ 7553 h 10000"/>
              <a:gd name="connsiteX1" fmla="*/ 2819 w 10000"/>
              <a:gd name="connsiteY1" fmla="*/ 9825 h 10000"/>
              <a:gd name="connsiteX2" fmla="*/ 7425 w 10000"/>
              <a:gd name="connsiteY2" fmla="*/ 1906 h 10000"/>
              <a:gd name="connsiteX3" fmla="*/ 9998 w 10000"/>
              <a:gd name="connsiteY3" fmla="*/ 0 h 10000"/>
              <a:gd name="connsiteX4" fmla="*/ 0 w 10000"/>
              <a:gd name="connsiteY4" fmla="*/ 7553 h 10000"/>
              <a:gd name="connsiteX0" fmla="*/ 555 w 10555"/>
              <a:gd name="connsiteY0" fmla="*/ 7553 h 7559"/>
              <a:gd name="connsiteX1" fmla="*/ 391 w 10555"/>
              <a:gd name="connsiteY1" fmla="*/ 6392 h 7559"/>
              <a:gd name="connsiteX2" fmla="*/ 7980 w 10555"/>
              <a:gd name="connsiteY2" fmla="*/ 1906 h 7559"/>
              <a:gd name="connsiteX3" fmla="*/ 10553 w 10555"/>
              <a:gd name="connsiteY3" fmla="*/ 0 h 7559"/>
              <a:gd name="connsiteX4" fmla="*/ 555 w 10555"/>
              <a:gd name="connsiteY4" fmla="*/ 7553 h 7559"/>
              <a:gd name="connsiteX0" fmla="*/ 2380 w 9747"/>
              <a:gd name="connsiteY0" fmla="*/ 13171 h 13172"/>
              <a:gd name="connsiteX1" fmla="*/ 117 w 9747"/>
              <a:gd name="connsiteY1" fmla="*/ 8456 h 13172"/>
              <a:gd name="connsiteX2" fmla="*/ 7307 w 9747"/>
              <a:gd name="connsiteY2" fmla="*/ 2521 h 13172"/>
              <a:gd name="connsiteX3" fmla="*/ 9745 w 9747"/>
              <a:gd name="connsiteY3" fmla="*/ 0 h 13172"/>
              <a:gd name="connsiteX4" fmla="*/ 2380 w 9747"/>
              <a:gd name="connsiteY4" fmla="*/ 13171 h 13172"/>
              <a:gd name="connsiteX0" fmla="*/ 1426 w 8984"/>
              <a:gd name="connsiteY0" fmla="*/ 9999 h 9999"/>
              <a:gd name="connsiteX1" fmla="*/ 158 w 8984"/>
              <a:gd name="connsiteY1" fmla="*/ 6032 h 9999"/>
              <a:gd name="connsiteX2" fmla="*/ 6481 w 8984"/>
              <a:gd name="connsiteY2" fmla="*/ 1914 h 9999"/>
              <a:gd name="connsiteX3" fmla="*/ 8982 w 8984"/>
              <a:gd name="connsiteY3" fmla="*/ 0 h 9999"/>
              <a:gd name="connsiteX4" fmla="*/ 1426 w 8984"/>
              <a:gd name="connsiteY4" fmla="*/ 9999 h 9999"/>
              <a:gd name="connsiteX0" fmla="*/ 2344 w 10758"/>
              <a:gd name="connsiteY0" fmla="*/ 10000 h 10000"/>
              <a:gd name="connsiteX1" fmla="*/ 933 w 10758"/>
              <a:gd name="connsiteY1" fmla="*/ 6033 h 10000"/>
              <a:gd name="connsiteX2" fmla="*/ 7971 w 10758"/>
              <a:gd name="connsiteY2" fmla="*/ 1914 h 10000"/>
              <a:gd name="connsiteX3" fmla="*/ 10755 w 10758"/>
              <a:gd name="connsiteY3" fmla="*/ 0 h 10000"/>
              <a:gd name="connsiteX4" fmla="*/ 2344 w 10758"/>
              <a:gd name="connsiteY4" fmla="*/ 10000 h 10000"/>
              <a:gd name="connsiteX0" fmla="*/ 715 w 9129"/>
              <a:gd name="connsiteY0" fmla="*/ 10000 h 10000"/>
              <a:gd name="connsiteX1" fmla="*/ 1299 w 9129"/>
              <a:gd name="connsiteY1" fmla="*/ 6852 h 10000"/>
              <a:gd name="connsiteX2" fmla="*/ 6342 w 9129"/>
              <a:gd name="connsiteY2" fmla="*/ 1914 h 10000"/>
              <a:gd name="connsiteX3" fmla="*/ 9126 w 9129"/>
              <a:gd name="connsiteY3" fmla="*/ 0 h 10000"/>
              <a:gd name="connsiteX4" fmla="*/ 715 w 9129"/>
              <a:gd name="connsiteY4" fmla="*/ 10000 h 10000"/>
              <a:gd name="connsiteX0" fmla="*/ 0 w 9218"/>
              <a:gd name="connsiteY0" fmla="*/ 10000 h 10001"/>
              <a:gd name="connsiteX1" fmla="*/ 640 w 9218"/>
              <a:gd name="connsiteY1" fmla="*/ 6852 h 10001"/>
              <a:gd name="connsiteX2" fmla="*/ 6935 w 9218"/>
              <a:gd name="connsiteY2" fmla="*/ 2690 h 10001"/>
              <a:gd name="connsiteX3" fmla="*/ 9214 w 9218"/>
              <a:gd name="connsiteY3" fmla="*/ 0 h 10001"/>
              <a:gd name="connsiteX4" fmla="*/ 0 w 9218"/>
              <a:gd name="connsiteY4" fmla="*/ 10000 h 10001"/>
              <a:gd name="connsiteX0" fmla="*/ 0 w 10000"/>
              <a:gd name="connsiteY0" fmla="*/ 9999 h 10000"/>
              <a:gd name="connsiteX1" fmla="*/ 694 w 10000"/>
              <a:gd name="connsiteY1" fmla="*/ 6851 h 10000"/>
              <a:gd name="connsiteX2" fmla="*/ 7523 w 10000"/>
              <a:gd name="connsiteY2" fmla="*/ 2690 h 10000"/>
              <a:gd name="connsiteX3" fmla="*/ 9996 w 10000"/>
              <a:gd name="connsiteY3" fmla="*/ 0 h 10000"/>
              <a:gd name="connsiteX4" fmla="*/ 0 w 10000"/>
              <a:gd name="connsiteY4" fmla="*/ 9999 h 10000"/>
              <a:gd name="connsiteX0" fmla="*/ 0 w 10000"/>
              <a:gd name="connsiteY0" fmla="*/ 9999 h 10000"/>
              <a:gd name="connsiteX1" fmla="*/ 555 w 10000"/>
              <a:gd name="connsiteY1" fmla="*/ 6765 h 10000"/>
              <a:gd name="connsiteX2" fmla="*/ 7523 w 10000"/>
              <a:gd name="connsiteY2" fmla="*/ 2690 h 10000"/>
              <a:gd name="connsiteX3" fmla="*/ 9996 w 10000"/>
              <a:gd name="connsiteY3" fmla="*/ 0 h 10000"/>
              <a:gd name="connsiteX4" fmla="*/ 0 w 10000"/>
              <a:gd name="connsiteY4" fmla="*/ 9999 h 10000"/>
              <a:gd name="connsiteX0" fmla="*/ 396 w 10396"/>
              <a:gd name="connsiteY0" fmla="*/ 9999 h 9999"/>
              <a:gd name="connsiteX1" fmla="*/ 951 w 10396"/>
              <a:gd name="connsiteY1" fmla="*/ 6765 h 9999"/>
              <a:gd name="connsiteX2" fmla="*/ 7919 w 10396"/>
              <a:gd name="connsiteY2" fmla="*/ 2690 h 9999"/>
              <a:gd name="connsiteX3" fmla="*/ 10392 w 10396"/>
              <a:gd name="connsiteY3" fmla="*/ 0 h 9999"/>
              <a:gd name="connsiteX4" fmla="*/ 396 w 10396"/>
              <a:gd name="connsiteY4" fmla="*/ 9999 h 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6" h="9999">
                <a:moveTo>
                  <a:pt x="396" y="9999"/>
                </a:moveTo>
                <a:cubicBezTo>
                  <a:pt x="1370" y="10055"/>
                  <a:pt x="-1349" y="5483"/>
                  <a:pt x="951" y="6765"/>
                </a:cubicBezTo>
                <a:cubicBezTo>
                  <a:pt x="2478" y="7616"/>
                  <a:pt x="6433" y="6242"/>
                  <a:pt x="7919" y="2690"/>
                </a:cubicBezTo>
                <a:cubicBezTo>
                  <a:pt x="8109" y="2039"/>
                  <a:pt x="10518" y="538"/>
                  <a:pt x="10392" y="0"/>
                </a:cubicBezTo>
                <a:cubicBezTo>
                  <a:pt x="8482" y="4708"/>
                  <a:pt x="7349" y="8779"/>
                  <a:pt x="396" y="9999"/>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7" name="Freeform 94">
            <a:extLst>
              <a:ext uri="{FF2B5EF4-FFF2-40B4-BE49-F238E27FC236}">
                <a16:creationId xmlns:a16="http://schemas.microsoft.com/office/drawing/2014/main" id="{50D42684-2971-47CB-951D-9ABEBBBCF5C5}"/>
              </a:ext>
            </a:extLst>
          </p:cNvPr>
          <p:cNvSpPr>
            <a:spLocks/>
          </p:cNvSpPr>
          <p:nvPr/>
        </p:nvSpPr>
        <p:spPr bwMode="auto">
          <a:xfrm>
            <a:off x="2579033" y="2952335"/>
            <a:ext cx="1827273" cy="2700816"/>
          </a:xfrm>
          <a:custGeom>
            <a:avLst/>
            <a:gdLst>
              <a:gd name="T0" fmla="*/ 0 w 438"/>
              <a:gd name="T1" fmla="*/ 0 h 699"/>
              <a:gd name="T2" fmla="*/ 438 w 438"/>
              <a:gd name="T3" fmla="*/ 606 h 699"/>
              <a:gd name="T4" fmla="*/ 320 w 438"/>
              <a:gd name="T5" fmla="*/ 699 h 699"/>
              <a:gd name="T6" fmla="*/ 0 w 438"/>
              <a:gd name="T7" fmla="*/ 0 h 699"/>
              <a:gd name="connsiteX0" fmla="*/ 0 w 13025"/>
              <a:gd name="connsiteY0" fmla="*/ 0 h 10790"/>
              <a:gd name="connsiteX1" fmla="*/ 13025 w 13025"/>
              <a:gd name="connsiteY1" fmla="*/ 9460 h 10790"/>
              <a:gd name="connsiteX2" fmla="*/ 10331 w 13025"/>
              <a:gd name="connsiteY2" fmla="*/ 10790 h 10790"/>
              <a:gd name="connsiteX3" fmla="*/ 0 w 13025"/>
              <a:gd name="connsiteY3" fmla="*/ 0 h 10790"/>
              <a:gd name="connsiteX0" fmla="*/ 0 w 13025"/>
              <a:gd name="connsiteY0" fmla="*/ 0 h 10790"/>
              <a:gd name="connsiteX1" fmla="*/ 13025 w 13025"/>
              <a:gd name="connsiteY1" fmla="*/ 9460 h 10790"/>
              <a:gd name="connsiteX2" fmla="*/ 10331 w 13025"/>
              <a:gd name="connsiteY2" fmla="*/ 10790 h 10790"/>
              <a:gd name="connsiteX3" fmla="*/ 0 w 13025"/>
              <a:gd name="connsiteY3" fmla="*/ 0 h 10790"/>
              <a:gd name="connsiteX0" fmla="*/ 3 w 13028"/>
              <a:gd name="connsiteY0" fmla="*/ 0 h 10790"/>
              <a:gd name="connsiteX1" fmla="*/ 13028 w 13028"/>
              <a:gd name="connsiteY1" fmla="*/ 9460 h 10790"/>
              <a:gd name="connsiteX2" fmla="*/ 10334 w 13028"/>
              <a:gd name="connsiteY2" fmla="*/ 10790 h 10790"/>
              <a:gd name="connsiteX3" fmla="*/ 3 w 13028"/>
              <a:gd name="connsiteY3" fmla="*/ 0 h 10790"/>
              <a:gd name="connsiteX0" fmla="*/ 3 w 12602"/>
              <a:gd name="connsiteY0" fmla="*/ 0 h 10790"/>
              <a:gd name="connsiteX1" fmla="*/ 12602 w 12602"/>
              <a:gd name="connsiteY1" fmla="*/ 8473 h 10790"/>
              <a:gd name="connsiteX2" fmla="*/ 10334 w 12602"/>
              <a:gd name="connsiteY2" fmla="*/ 10790 h 10790"/>
              <a:gd name="connsiteX3" fmla="*/ 3 w 12602"/>
              <a:gd name="connsiteY3" fmla="*/ 0 h 10790"/>
              <a:gd name="connsiteX0" fmla="*/ 3 w 12766"/>
              <a:gd name="connsiteY0" fmla="*/ 0 h 10790"/>
              <a:gd name="connsiteX1" fmla="*/ 12602 w 12766"/>
              <a:gd name="connsiteY1" fmla="*/ 8473 h 10790"/>
              <a:gd name="connsiteX2" fmla="*/ 10334 w 12766"/>
              <a:gd name="connsiteY2" fmla="*/ 10790 h 10790"/>
              <a:gd name="connsiteX3" fmla="*/ 3 w 12766"/>
              <a:gd name="connsiteY3" fmla="*/ 0 h 10790"/>
              <a:gd name="connsiteX0" fmla="*/ 3 w 12815"/>
              <a:gd name="connsiteY0" fmla="*/ 0 h 10790"/>
              <a:gd name="connsiteX1" fmla="*/ 12602 w 12815"/>
              <a:gd name="connsiteY1" fmla="*/ 8473 h 10790"/>
              <a:gd name="connsiteX2" fmla="*/ 10334 w 12815"/>
              <a:gd name="connsiteY2" fmla="*/ 10790 h 10790"/>
              <a:gd name="connsiteX3" fmla="*/ 3 w 12815"/>
              <a:gd name="connsiteY3" fmla="*/ 0 h 10790"/>
              <a:gd name="connsiteX0" fmla="*/ 3 w 12653"/>
              <a:gd name="connsiteY0" fmla="*/ 0 h 10790"/>
              <a:gd name="connsiteX1" fmla="*/ 12602 w 12653"/>
              <a:gd name="connsiteY1" fmla="*/ 8473 h 10790"/>
              <a:gd name="connsiteX2" fmla="*/ 10334 w 12653"/>
              <a:gd name="connsiteY2" fmla="*/ 10790 h 10790"/>
              <a:gd name="connsiteX3" fmla="*/ 3 w 12653"/>
              <a:gd name="connsiteY3" fmla="*/ 0 h 10790"/>
              <a:gd name="connsiteX0" fmla="*/ 3 w 12682"/>
              <a:gd name="connsiteY0" fmla="*/ 0 h 10790"/>
              <a:gd name="connsiteX1" fmla="*/ 12602 w 12682"/>
              <a:gd name="connsiteY1" fmla="*/ 8473 h 10790"/>
              <a:gd name="connsiteX2" fmla="*/ 10334 w 12682"/>
              <a:gd name="connsiteY2" fmla="*/ 10790 h 10790"/>
              <a:gd name="connsiteX3" fmla="*/ 3 w 12682"/>
              <a:gd name="connsiteY3" fmla="*/ 0 h 10790"/>
              <a:gd name="connsiteX0" fmla="*/ 3 w 12623"/>
              <a:gd name="connsiteY0" fmla="*/ 0 h 10790"/>
              <a:gd name="connsiteX1" fmla="*/ 12602 w 12623"/>
              <a:gd name="connsiteY1" fmla="*/ 8473 h 10790"/>
              <a:gd name="connsiteX2" fmla="*/ 10334 w 12623"/>
              <a:gd name="connsiteY2" fmla="*/ 10790 h 10790"/>
              <a:gd name="connsiteX3" fmla="*/ 3 w 12623"/>
              <a:gd name="connsiteY3" fmla="*/ 0 h 10790"/>
              <a:gd name="connsiteX0" fmla="*/ 3 w 13022"/>
              <a:gd name="connsiteY0" fmla="*/ 0 h 10790"/>
              <a:gd name="connsiteX1" fmla="*/ 12602 w 13022"/>
              <a:gd name="connsiteY1" fmla="*/ 8473 h 10790"/>
              <a:gd name="connsiteX2" fmla="*/ 10334 w 13022"/>
              <a:gd name="connsiteY2" fmla="*/ 10790 h 10790"/>
              <a:gd name="connsiteX3" fmla="*/ 3 w 13022"/>
              <a:gd name="connsiteY3" fmla="*/ 0 h 10790"/>
              <a:gd name="connsiteX0" fmla="*/ 3 w 12602"/>
              <a:gd name="connsiteY0" fmla="*/ 0 h 10790"/>
              <a:gd name="connsiteX1" fmla="*/ 12602 w 12602"/>
              <a:gd name="connsiteY1" fmla="*/ 8473 h 10790"/>
              <a:gd name="connsiteX2" fmla="*/ 10334 w 12602"/>
              <a:gd name="connsiteY2" fmla="*/ 10790 h 10790"/>
              <a:gd name="connsiteX3" fmla="*/ 3 w 12602"/>
              <a:gd name="connsiteY3" fmla="*/ 0 h 10790"/>
            </a:gdLst>
            <a:ahLst/>
            <a:cxnLst>
              <a:cxn ang="0">
                <a:pos x="connsiteX0" y="connsiteY0"/>
              </a:cxn>
              <a:cxn ang="0">
                <a:pos x="connsiteX1" y="connsiteY1"/>
              </a:cxn>
              <a:cxn ang="0">
                <a:pos x="connsiteX2" y="connsiteY2"/>
              </a:cxn>
              <a:cxn ang="0">
                <a:pos x="connsiteX3" y="connsiteY3"/>
              </a:cxn>
            </a:cxnLst>
            <a:rect l="l" t="t" r="r" b="b"/>
            <a:pathLst>
              <a:path w="12602" h="10790">
                <a:moveTo>
                  <a:pt x="3" y="0"/>
                </a:moveTo>
                <a:cubicBezTo>
                  <a:pt x="4245" y="5205"/>
                  <a:pt x="12602" y="8473"/>
                  <a:pt x="12602" y="8473"/>
                </a:cubicBezTo>
                <a:cubicBezTo>
                  <a:pt x="12136" y="7854"/>
                  <a:pt x="11364" y="10419"/>
                  <a:pt x="10334" y="10790"/>
                </a:cubicBezTo>
                <a:cubicBezTo>
                  <a:pt x="5471" y="7471"/>
                  <a:pt x="-154" y="3520"/>
                  <a:pt x="3"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98" name="Freeform 95">
            <a:extLst>
              <a:ext uri="{FF2B5EF4-FFF2-40B4-BE49-F238E27FC236}">
                <a16:creationId xmlns:a16="http://schemas.microsoft.com/office/drawing/2014/main" id="{50F9F173-5ECE-4920-9C9F-2F91F781ED9B}"/>
              </a:ext>
            </a:extLst>
          </p:cNvPr>
          <p:cNvSpPr>
            <a:spLocks/>
          </p:cNvSpPr>
          <p:nvPr/>
        </p:nvSpPr>
        <p:spPr bwMode="auto">
          <a:xfrm>
            <a:off x="2766188" y="2458905"/>
            <a:ext cx="1203888" cy="1490695"/>
          </a:xfrm>
          <a:custGeom>
            <a:avLst/>
            <a:gdLst>
              <a:gd name="T0" fmla="*/ 0 w 364"/>
              <a:gd name="T1" fmla="*/ 0 h 416"/>
              <a:gd name="T2" fmla="*/ 364 w 364"/>
              <a:gd name="T3" fmla="*/ 416 h 416"/>
              <a:gd name="T4" fmla="*/ 0 w 364"/>
              <a:gd name="T5" fmla="*/ 0 h 416"/>
            </a:gdLst>
            <a:ahLst/>
            <a:cxnLst>
              <a:cxn ang="0">
                <a:pos x="T0" y="T1"/>
              </a:cxn>
              <a:cxn ang="0">
                <a:pos x="T2" y="T3"/>
              </a:cxn>
              <a:cxn ang="0">
                <a:pos x="T4" y="T5"/>
              </a:cxn>
            </a:cxnLst>
            <a:rect l="0" t="0" r="r" b="b"/>
            <a:pathLst>
              <a:path w="364" h="416">
                <a:moveTo>
                  <a:pt x="0" y="0"/>
                </a:moveTo>
                <a:cubicBezTo>
                  <a:pt x="15" y="111"/>
                  <a:pt x="125" y="332"/>
                  <a:pt x="364" y="416"/>
                </a:cubicBezTo>
                <a:cubicBezTo>
                  <a:pt x="172" y="290"/>
                  <a:pt x="51" y="133"/>
                  <a:pt x="0"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20" name="Group 19">
            <a:extLst>
              <a:ext uri="{FF2B5EF4-FFF2-40B4-BE49-F238E27FC236}">
                <a16:creationId xmlns:a16="http://schemas.microsoft.com/office/drawing/2014/main" id="{55439BA2-CC83-43A3-A1B2-85B78409C1E9}"/>
              </a:ext>
            </a:extLst>
          </p:cNvPr>
          <p:cNvGrpSpPr/>
          <p:nvPr/>
        </p:nvGrpSpPr>
        <p:grpSpPr>
          <a:xfrm>
            <a:off x="3725360" y="2591623"/>
            <a:ext cx="3124159" cy="3948121"/>
            <a:chOff x="4464036" y="2463705"/>
            <a:chExt cx="3124159" cy="3948121"/>
          </a:xfrm>
        </p:grpSpPr>
        <p:grpSp>
          <p:nvGrpSpPr>
            <p:cNvPr id="6" name="Group 5">
              <a:extLst>
                <a:ext uri="{FF2B5EF4-FFF2-40B4-BE49-F238E27FC236}">
                  <a16:creationId xmlns:a16="http://schemas.microsoft.com/office/drawing/2014/main" id="{35141D00-DCBA-46B5-A1B7-18381FB97717}"/>
                </a:ext>
              </a:extLst>
            </p:cNvPr>
            <p:cNvGrpSpPr/>
            <p:nvPr/>
          </p:nvGrpSpPr>
          <p:grpSpPr>
            <a:xfrm>
              <a:off x="4671466" y="2463705"/>
              <a:ext cx="2916729" cy="3948121"/>
              <a:chOff x="2740426" y="2083721"/>
              <a:chExt cx="2530605" cy="3417158"/>
            </a:xfrm>
          </p:grpSpPr>
          <p:sp>
            <p:nvSpPr>
              <p:cNvPr id="286" name="Freeform: Shape 285">
                <a:extLst>
                  <a:ext uri="{FF2B5EF4-FFF2-40B4-BE49-F238E27FC236}">
                    <a16:creationId xmlns:a16="http://schemas.microsoft.com/office/drawing/2014/main" id="{6E705001-5CC4-42B7-8D01-696544D373F7}"/>
                  </a:ext>
                </a:extLst>
              </p:cNvPr>
              <p:cNvSpPr/>
              <p:nvPr/>
            </p:nvSpPr>
            <p:spPr>
              <a:xfrm rot="552407">
                <a:off x="3423106" y="5376806"/>
                <a:ext cx="299545" cy="124073"/>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grpSp>
            <p:nvGrpSpPr>
              <p:cNvPr id="4" name="Group 3">
                <a:extLst>
                  <a:ext uri="{FF2B5EF4-FFF2-40B4-BE49-F238E27FC236}">
                    <a16:creationId xmlns:a16="http://schemas.microsoft.com/office/drawing/2014/main" id="{9825B4C0-ECD5-42B5-822F-E7A68DF5CAC2}"/>
                  </a:ext>
                </a:extLst>
              </p:cNvPr>
              <p:cNvGrpSpPr/>
              <p:nvPr/>
            </p:nvGrpSpPr>
            <p:grpSpPr>
              <a:xfrm>
                <a:off x="2740426" y="2083721"/>
                <a:ext cx="2530605" cy="3416286"/>
                <a:chOff x="2240094" y="2739329"/>
                <a:chExt cx="2530605" cy="3416286"/>
              </a:xfrm>
            </p:grpSpPr>
            <p:pic>
              <p:nvPicPr>
                <p:cNvPr id="284" name="Graphic 283" descr="Muscular arm">
                  <a:extLst>
                    <a:ext uri="{FF2B5EF4-FFF2-40B4-BE49-F238E27FC236}">
                      <a16:creationId xmlns:a16="http://schemas.microsoft.com/office/drawing/2014/main" id="{017E0C33-0F16-4AE1-A1DD-8C560C6CB4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37437">
                  <a:off x="3833125" y="3727948"/>
                  <a:ext cx="689353" cy="689353"/>
                </a:xfrm>
                <a:prstGeom prst="rect">
                  <a:avLst/>
                </a:prstGeom>
              </p:spPr>
            </p:pic>
            <p:pic>
              <p:nvPicPr>
                <p:cNvPr id="285" name="Graphic 284" descr="Muscular arm">
                  <a:extLst>
                    <a:ext uri="{FF2B5EF4-FFF2-40B4-BE49-F238E27FC236}">
                      <a16:creationId xmlns:a16="http://schemas.microsoft.com/office/drawing/2014/main" id="{2F132116-9A1C-4764-9921-536B4368C0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19424" flipH="1">
                  <a:off x="2240094" y="3715641"/>
                  <a:ext cx="689353" cy="689353"/>
                </a:xfrm>
                <a:prstGeom prst="rect">
                  <a:avLst/>
                </a:prstGeom>
              </p:spPr>
            </p:pic>
            <p:grpSp>
              <p:nvGrpSpPr>
                <p:cNvPr id="231" name="Group 230">
                  <a:extLst>
                    <a:ext uri="{FF2B5EF4-FFF2-40B4-BE49-F238E27FC236}">
                      <a16:creationId xmlns:a16="http://schemas.microsoft.com/office/drawing/2014/main" id="{E9BC677B-1ABB-4445-B3DA-8B243FC52391}"/>
                    </a:ext>
                  </a:extLst>
                </p:cNvPr>
                <p:cNvGrpSpPr/>
                <p:nvPr/>
              </p:nvGrpSpPr>
              <p:grpSpPr>
                <a:xfrm>
                  <a:off x="2553142" y="2739329"/>
                  <a:ext cx="2217557" cy="3416286"/>
                  <a:chOff x="1248664" y="2677256"/>
                  <a:chExt cx="2742425" cy="3852201"/>
                </a:xfrm>
              </p:grpSpPr>
              <p:grpSp>
                <p:nvGrpSpPr>
                  <p:cNvPr id="236" name="Group 235">
                    <a:extLst>
                      <a:ext uri="{FF2B5EF4-FFF2-40B4-BE49-F238E27FC236}">
                        <a16:creationId xmlns:a16="http://schemas.microsoft.com/office/drawing/2014/main" id="{3559898B-3449-49B2-AEF8-7EC0C8B1E3B6}"/>
                      </a:ext>
                    </a:extLst>
                  </p:cNvPr>
                  <p:cNvGrpSpPr/>
                  <p:nvPr/>
                </p:nvGrpSpPr>
                <p:grpSpPr>
                  <a:xfrm rot="21047593" flipH="1">
                    <a:off x="1689314" y="2677256"/>
                    <a:ext cx="2301775" cy="3804545"/>
                    <a:chOff x="7808492" y="2482610"/>
                    <a:chExt cx="2770052" cy="4881467"/>
                  </a:xfrm>
                </p:grpSpPr>
                <p:sp>
                  <p:nvSpPr>
                    <p:cNvPr id="252" name="Freeform: Shape 251">
                      <a:extLst>
                        <a:ext uri="{FF2B5EF4-FFF2-40B4-BE49-F238E27FC236}">
                          <a16:creationId xmlns:a16="http://schemas.microsoft.com/office/drawing/2014/main" id="{45F759EF-B2A1-4969-944F-16D337523650}"/>
                        </a:ext>
                      </a:extLst>
                    </p:cNvPr>
                    <p:cNvSpPr/>
                    <p:nvPr/>
                  </p:nvSpPr>
                  <p:spPr>
                    <a:xfrm rot="305094">
                      <a:off x="10000876" y="5309830"/>
                      <a:ext cx="571417"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253" name="Freeform: Shape 252">
                      <a:extLst>
                        <a:ext uri="{FF2B5EF4-FFF2-40B4-BE49-F238E27FC236}">
                          <a16:creationId xmlns:a16="http://schemas.microsoft.com/office/drawing/2014/main" id="{A5E999C5-FF96-4A9E-AC0A-A4B517019115}"/>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255" name="Freeform: Shape 254">
                      <a:extLst>
                        <a:ext uri="{FF2B5EF4-FFF2-40B4-BE49-F238E27FC236}">
                          <a16:creationId xmlns:a16="http://schemas.microsoft.com/office/drawing/2014/main" id="{9AADB2AF-9FB4-4316-869E-6C90E81CE4C6}"/>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256" name="Freeform: Shape 255">
                      <a:extLst>
                        <a:ext uri="{FF2B5EF4-FFF2-40B4-BE49-F238E27FC236}">
                          <a16:creationId xmlns:a16="http://schemas.microsoft.com/office/drawing/2014/main" id="{D744CE70-5A1A-45D9-9829-41680A39EC01}"/>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57" name="Freeform: Shape 256">
                      <a:extLst>
                        <a:ext uri="{FF2B5EF4-FFF2-40B4-BE49-F238E27FC236}">
                          <a16:creationId xmlns:a16="http://schemas.microsoft.com/office/drawing/2014/main" id="{A7FEFAD5-203E-49D5-8037-EB2B76592E9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58" name="Freeform: Shape 257">
                      <a:extLst>
                        <a:ext uri="{FF2B5EF4-FFF2-40B4-BE49-F238E27FC236}">
                          <a16:creationId xmlns:a16="http://schemas.microsoft.com/office/drawing/2014/main" id="{B3520633-355F-4876-A32A-74CCDFB5B4E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259" name="Freeform: Shape 258">
                      <a:extLst>
                        <a:ext uri="{FF2B5EF4-FFF2-40B4-BE49-F238E27FC236}">
                          <a16:creationId xmlns:a16="http://schemas.microsoft.com/office/drawing/2014/main" id="{2107F616-B4B5-4DF3-A723-FC1EF575D860}"/>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0" name="Freeform: Shape 259">
                      <a:extLst>
                        <a:ext uri="{FF2B5EF4-FFF2-40B4-BE49-F238E27FC236}">
                          <a16:creationId xmlns:a16="http://schemas.microsoft.com/office/drawing/2014/main" id="{6EBCB857-4BB6-42E5-9EE3-067EF1B47399}"/>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1" name="Freeform: Shape 260">
                      <a:extLst>
                        <a:ext uri="{FF2B5EF4-FFF2-40B4-BE49-F238E27FC236}">
                          <a16:creationId xmlns:a16="http://schemas.microsoft.com/office/drawing/2014/main" id="{77D894DD-37D2-448F-9949-23EE06EC1CC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2" name="Freeform: Shape 261">
                      <a:extLst>
                        <a:ext uri="{FF2B5EF4-FFF2-40B4-BE49-F238E27FC236}">
                          <a16:creationId xmlns:a16="http://schemas.microsoft.com/office/drawing/2014/main" id="{287651DF-85D0-4989-A6C8-72048C49F6D9}"/>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263" name="Freeform: Shape 262">
                      <a:extLst>
                        <a:ext uri="{FF2B5EF4-FFF2-40B4-BE49-F238E27FC236}">
                          <a16:creationId xmlns:a16="http://schemas.microsoft.com/office/drawing/2014/main" id="{A22F26C2-3F8D-454A-9F3C-F1E2411E8AC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264" name="Freeform: Shape 263">
                      <a:extLst>
                        <a:ext uri="{FF2B5EF4-FFF2-40B4-BE49-F238E27FC236}">
                          <a16:creationId xmlns:a16="http://schemas.microsoft.com/office/drawing/2014/main" id="{2F05404A-F068-4AEA-9E1E-C764CEC0081F}"/>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265" name="Freeform: Shape 264">
                      <a:extLst>
                        <a:ext uri="{FF2B5EF4-FFF2-40B4-BE49-F238E27FC236}">
                          <a16:creationId xmlns:a16="http://schemas.microsoft.com/office/drawing/2014/main" id="{DF07E9EC-CFB7-4357-8DBC-C1CB17052E64}"/>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266" name="Freeform: Shape 265">
                      <a:extLst>
                        <a:ext uri="{FF2B5EF4-FFF2-40B4-BE49-F238E27FC236}">
                          <a16:creationId xmlns:a16="http://schemas.microsoft.com/office/drawing/2014/main" id="{7F18F5A8-8722-49FE-9B9C-3C3F669A8D8A}"/>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267" name="Freeform: Shape 266">
                      <a:extLst>
                        <a:ext uri="{FF2B5EF4-FFF2-40B4-BE49-F238E27FC236}">
                          <a16:creationId xmlns:a16="http://schemas.microsoft.com/office/drawing/2014/main" id="{4552FEB6-6E5B-4ECE-890E-E0D30E78544A}"/>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268" name="Freeform: Shape 267">
                      <a:extLst>
                        <a:ext uri="{FF2B5EF4-FFF2-40B4-BE49-F238E27FC236}">
                          <a16:creationId xmlns:a16="http://schemas.microsoft.com/office/drawing/2014/main" id="{89F7A63F-FB82-4DE6-AC48-2150D948E82A}"/>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269" name="Freeform: Shape 268">
                      <a:extLst>
                        <a:ext uri="{FF2B5EF4-FFF2-40B4-BE49-F238E27FC236}">
                          <a16:creationId xmlns:a16="http://schemas.microsoft.com/office/drawing/2014/main" id="{19328963-33B5-4C83-87C2-D7D4300F365D}"/>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270" name="Freeform: Shape 269">
                      <a:extLst>
                        <a:ext uri="{FF2B5EF4-FFF2-40B4-BE49-F238E27FC236}">
                          <a16:creationId xmlns:a16="http://schemas.microsoft.com/office/drawing/2014/main" id="{8F7A95D0-23D9-43AD-A1A7-05F542C84802}"/>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271" name="Freeform: Shape 270">
                      <a:extLst>
                        <a:ext uri="{FF2B5EF4-FFF2-40B4-BE49-F238E27FC236}">
                          <a16:creationId xmlns:a16="http://schemas.microsoft.com/office/drawing/2014/main" id="{943473E6-7134-4E7B-8A42-35609D3B97A0}"/>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272" name="Freeform: Shape 271">
                      <a:extLst>
                        <a:ext uri="{FF2B5EF4-FFF2-40B4-BE49-F238E27FC236}">
                          <a16:creationId xmlns:a16="http://schemas.microsoft.com/office/drawing/2014/main" id="{EA48F9DB-BA82-47C1-A632-DE6C1E8A45E8}"/>
                        </a:ext>
                      </a:extLst>
                    </p:cNvPr>
                    <p:cNvSpPr/>
                    <p:nvPr/>
                  </p:nvSpPr>
                  <p:spPr>
                    <a:xfrm rot="20770689">
                      <a:off x="9726639" y="5379582"/>
                      <a:ext cx="297954"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273" name="Freeform: Shape 272">
                      <a:extLst>
                        <a:ext uri="{FF2B5EF4-FFF2-40B4-BE49-F238E27FC236}">
                          <a16:creationId xmlns:a16="http://schemas.microsoft.com/office/drawing/2014/main" id="{5409F5CE-390E-424E-8A65-A5FA6E28A3E2}"/>
                        </a:ext>
                      </a:extLst>
                    </p:cNvPr>
                    <p:cNvSpPr/>
                    <p:nvPr/>
                  </p:nvSpPr>
                  <p:spPr>
                    <a:xfrm>
                      <a:off x="9568042" y="7161906"/>
                      <a:ext cx="445807" cy="202171"/>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274" name="Freeform: Shape 273">
                      <a:extLst>
                        <a:ext uri="{FF2B5EF4-FFF2-40B4-BE49-F238E27FC236}">
                          <a16:creationId xmlns:a16="http://schemas.microsoft.com/office/drawing/2014/main" id="{45B5F233-7E3E-4D42-BE21-D9424B2D4BC0}"/>
                        </a:ext>
                      </a:extLst>
                    </p:cNvPr>
                    <p:cNvSpPr/>
                    <p:nvPr/>
                  </p:nvSpPr>
                  <p:spPr>
                    <a:xfrm>
                      <a:off x="10415964" y="6523311"/>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275" name="Freeform: Shape 274">
                      <a:extLst>
                        <a:ext uri="{FF2B5EF4-FFF2-40B4-BE49-F238E27FC236}">
                          <a16:creationId xmlns:a16="http://schemas.microsoft.com/office/drawing/2014/main" id="{0FCFCAC8-896D-4E68-8F46-2FBCB2F6B37D}"/>
                        </a:ext>
                      </a:extLst>
                    </p:cNvPr>
                    <p:cNvSpPr/>
                    <p:nvPr/>
                  </p:nvSpPr>
                  <p:spPr>
                    <a:xfrm rot="1092977">
                      <a:off x="9473014" y="3598370"/>
                      <a:ext cx="485227" cy="379716"/>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276" name="Freeform: Shape 275">
                      <a:extLst>
                        <a:ext uri="{FF2B5EF4-FFF2-40B4-BE49-F238E27FC236}">
                          <a16:creationId xmlns:a16="http://schemas.microsoft.com/office/drawing/2014/main" id="{42051D59-9182-44DD-BA4B-62265F0918A7}"/>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277" name="Freeform: Shape 276">
                      <a:extLst>
                        <a:ext uri="{FF2B5EF4-FFF2-40B4-BE49-F238E27FC236}">
                          <a16:creationId xmlns:a16="http://schemas.microsoft.com/office/drawing/2014/main" id="{D8EFAB04-D460-4C7B-8300-A03145DB055F}"/>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278" name="Freeform: Shape 277">
                      <a:extLst>
                        <a:ext uri="{FF2B5EF4-FFF2-40B4-BE49-F238E27FC236}">
                          <a16:creationId xmlns:a16="http://schemas.microsoft.com/office/drawing/2014/main" id="{2F9F9EFD-7121-4736-A7CF-19CC0841AFFA}"/>
                        </a:ext>
                      </a:extLst>
                    </p:cNvPr>
                    <p:cNvSpPr/>
                    <p:nvPr/>
                  </p:nvSpPr>
                  <p:spPr>
                    <a:xfrm>
                      <a:off x="8923957" y="2482610"/>
                      <a:ext cx="1234915" cy="1096199"/>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663300"/>
                    </a:solidFill>
                    <a:ln w="10822" cap="flat">
                      <a:noFill/>
                      <a:prstDash val="solid"/>
                      <a:miter/>
                    </a:ln>
                  </p:spPr>
                  <p:txBody>
                    <a:bodyPr rtlCol="0" anchor="ctr"/>
                    <a:lstStyle/>
                    <a:p>
                      <a:endParaRPr lang="en-ID" dirty="0"/>
                    </a:p>
                  </p:txBody>
                </p:sp>
                <p:sp>
                  <p:nvSpPr>
                    <p:cNvPr id="279" name="Freeform: Shape 278">
                      <a:extLst>
                        <a:ext uri="{FF2B5EF4-FFF2-40B4-BE49-F238E27FC236}">
                          <a16:creationId xmlns:a16="http://schemas.microsoft.com/office/drawing/2014/main" id="{430DD1E1-E98F-4CC7-B868-348057F78019}"/>
                        </a:ext>
                      </a:extLst>
                    </p:cNvPr>
                    <p:cNvSpPr/>
                    <p:nvPr/>
                  </p:nvSpPr>
                  <p:spPr>
                    <a:xfrm>
                      <a:off x="9022490" y="2552948"/>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663300"/>
                    </a:solidFill>
                    <a:ln w="10822" cap="flat">
                      <a:noFill/>
                      <a:prstDash val="solid"/>
                      <a:miter/>
                    </a:ln>
                  </p:spPr>
                  <p:txBody>
                    <a:bodyPr rtlCol="0" anchor="ctr"/>
                    <a:lstStyle/>
                    <a:p>
                      <a:endParaRPr lang="en-ID" dirty="0"/>
                    </a:p>
                  </p:txBody>
                </p:sp>
                <p:sp>
                  <p:nvSpPr>
                    <p:cNvPr id="280" name="Freeform: Shape 279">
                      <a:extLst>
                        <a:ext uri="{FF2B5EF4-FFF2-40B4-BE49-F238E27FC236}">
                          <a16:creationId xmlns:a16="http://schemas.microsoft.com/office/drawing/2014/main" id="{84D0301E-E66E-48D3-BCD2-EE826334AE83}"/>
                        </a:ext>
                      </a:extLst>
                    </p:cNvPr>
                    <p:cNvSpPr/>
                    <p:nvPr/>
                  </p:nvSpPr>
                  <p:spPr>
                    <a:xfrm>
                      <a:off x="9060671" y="2840615"/>
                      <a:ext cx="1084646"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281" name="Freeform: Shape 280">
                      <a:extLst>
                        <a:ext uri="{FF2B5EF4-FFF2-40B4-BE49-F238E27FC236}">
                          <a16:creationId xmlns:a16="http://schemas.microsoft.com/office/drawing/2014/main" id="{DC60ACF1-9A6C-4E2C-BCC4-C6BBBF7EFAAA}"/>
                        </a:ext>
                      </a:extLst>
                    </p:cNvPr>
                    <p:cNvSpPr/>
                    <p:nvPr/>
                  </p:nvSpPr>
                  <p:spPr>
                    <a:xfrm>
                      <a:off x="10047867" y="2997634"/>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282" name="Freeform: Shape 281">
                      <a:extLst>
                        <a:ext uri="{FF2B5EF4-FFF2-40B4-BE49-F238E27FC236}">
                          <a16:creationId xmlns:a16="http://schemas.microsoft.com/office/drawing/2014/main" id="{8AF7A0CA-1EE0-4607-9ED0-A390B9DFCBE0}"/>
                        </a:ext>
                      </a:extLst>
                    </p:cNvPr>
                    <p:cNvSpPr/>
                    <p:nvPr/>
                  </p:nvSpPr>
                  <p:spPr>
                    <a:xfrm>
                      <a:off x="10083351" y="304683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283" name="Freeform: Shape 282">
                      <a:extLst>
                        <a:ext uri="{FF2B5EF4-FFF2-40B4-BE49-F238E27FC236}">
                          <a16:creationId xmlns:a16="http://schemas.microsoft.com/office/drawing/2014/main" id="{9E11D3F2-0DE7-4870-BFA6-5F76B4045ED7}"/>
                        </a:ext>
                      </a:extLst>
                    </p:cNvPr>
                    <p:cNvSpPr/>
                    <p:nvPr/>
                  </p:nvSpPr>
                  <p:spPr>
                    <a:xfrm>
                      <a:off x="10079195" y="319037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grpSp>
              <p:pic>
                <p:nvPicPr>
                  <p:cNvPr id="238" name="Graphic 237" descr="Pants">
                    <a:extLst>
                      <a:ext uri="{FF2B5EF4-FFF2-40B4-BE49-F238E27FC236}">
                        <a16:creationId xmlns:a16="http://schemas.microsoft.com/office/drawing/2014/main" id="{88031445-F61F-4D7B-849C-1278658F6D0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5798"/>
                  <a:stretch/>
                </p:blipFill>
                <p:spPr>
                  <a:xfrm>
                    <a:off x="1347638" y="4836074"/>
                    <a:ext cx="1815691" cy="1693383"/>
                  </a:xfrm>
                  <a:prstGeom prst="rect">
                    <a:avLst/>
                  </a:prstGeom>
                </p:spPr>
              </p:pic>
              <p:pic>
                <p:nvPicPr>
                  <p:cNvPr id="239" name="Graphic 238" descr="Shirt">
                    <a:extLst>
                      <a:ext uri="{FF2B5EF4-FFF2-40B4-BE49-F238E27FC236}">
                        <a16:creationId xmlns:a16="http://schemas.microsoft.com/office/drawing/2014/main" id="{4BD30BCE-53BF-4D17-9663-1D65BC7715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48664" y="3630883"/>
                    <a:ext cx="1999208" cy="1574973"/>
                  </a:xfrm>
                  <a:prstGeom prst="rect">
                    <a:avLst/>
                  </a:prstGeom>
                </p:spPr>
              </p:pic>
              <p:sp>
                <p:nvSpPr>
                  <p:cNvPr id="241" name="Freeform: Shape 240">
                    <a:extLst>
                      <a:ext uri="{FF2B5EF4-FFF2-40B4-BE49-F238E27FC236}">
                        <a16:creationId xmlns:a16="http://schemas.microsoft.com/office/drawing/2014/main" id="{364C9770-62C9-431E-AACA-647F43F53C12}"/>
                      </a:ext>
                    </a:extLst>
                  </p:cNvPr>
                  <p:cNvSpPr/>
                  <p:nvPr/>
                </p:nvSpPr>
                <p:spPr>
                  <a:xfrm flipH="1">
                    <a:off x="2107001" y="3863779"/>
                    <a:ext cx="152828" cy="321427"/>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242" name="Freeform: Shape 241">
                    <a:extLst>
                      <a:ext uri="{FF2B5EF4-FFF2-40B4-BE49-F238E27FC236}">
                        <a16:creationId xmlns:a16="http://schemas.microsoft.com/office/drawing/2014/main" id="{0AF28B10-543A-491D-A0D4-40666CED76CF}"/>
                      </a:ext>
                    </a:extLst>
                  </p:cNvPr>
                  <p:cNvSpPr/>
                  <p:nvPr/>
                </p:nvSpPr>
                <p:spPr>
                  <a:xfrm rot="19579387" flipH="1">
                    <a:off x="2249389" y="3840105"/>
                    <a:ext cx="127149" cy="346347"/>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246" name="Freeform: Shape 245">
                    <a:extLst>
                      <a:ext uri="{FF2B5EF4-FFF2-40B4-BE49-F238E27FC236}">
                        <a16:creationId xmlns:a16="http://schemas.microsoft.com/office/drawing/2014/main" id="{F72943E7-BCE4-4201-A274-ADC2FBE713EB}"/>
                      </a:ext>
                    </a:extLst>
                  </p:cNvPr>
                  <p:cNvSpPr/>
                  <p:nvPr/>
                </p:nvSpPr>
                <p:spPr>
                  <a:xfrm rot="19969715" flipH="1">
                    <a:off x="2286685" y="3856809"/>
                    <a:ext cx="120058" cy="304110"/>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247" name="Freeform: Shape 246">
                    <a:extLst>
                      <a:ext uri="{FF2B5EF4-FFF2-40B4-BE49-F238E27FC236}">
                        <a16:creationId xmlns:a16="http://schemas.microsoft.com/office/drawing/2014/main" id="{A11E77E6-7AEF-48F0-95D8-0ED0CE94CA60}"/>
                      </a:ext>
                    </a:extLst>
                  </p:cNvPr>
                  <p:cNvSpPr/>
                  <p:nvPr/>
                </p:nvSpPr>
                <p:spPr>
                  <a:xfrm rot="292417" flipH="1">
                    <a:off x="2139043" y="3857722"/>
                    <a:ext cx="93468" cy="288460"/>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pic>
                <p:nvPicPr>
                  <p:cNvPr id="248" name="Picture 247">
                    <a:extLst>
                      <a:ext uri="{FF2B5EF4-FFF2-40B4-BE49-F238E27FC236}">
                        <a16:creationId xmlns:a16="http://schemas.microsoft.com/office/drawing/2014/main" id="{51D3E58E-40B7-4BC3-8FB1-2229590D8175}"/>
                      </a:ext>
                    </a:extLst>
                  </p:cNvPr>
                  <p:cNvPicPr>
                    <a:picLocks noChangeAspect="1"/>
                  </p:cNvPicPr>
                  <p:nvPr/>
                </p:nvPicPr>
                <p:blipFill>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433366" y="4084157"/>
                    <a:ext cx="209300" cy="212409"/>
                  </a:xfrm>
                  <a:prstGeom prst="rect">
                    <a:avLst/>
                  </a:prstGeom>
                </p:spPr>
              </p:pic>
            </p:grpSp>
          </p:grpSp>
        </p:grpSp>
        <p:pic>
          <p:nvPicPr>
            <p:cNvPr id="13" name="Graphic 12" descr="Dumbbell">
              <a:extLst>
                <a:ext uri="{FF2B5EF4-FFF2-40B4-BE49-F238E27FC236}">
                  <a16:creationId xmlns:a16="http://schemas.microsoft.com/office/drawing/2014/main" id="{2064AF7F-B17C-4B4C-8954-5962C59584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64036" y="3270795"/>
              <a:ext cx="914400" cy="914400"/>
            </a:xfrm>
            <a:prstGeom prst="rect">
              <a:avLst/>
            </a:prstGeom>
          </p:spPr>
        </p:pic>
        <p:pic>
          <p:nvPicPr>
            <p:cNvPr id="299" name="Graphic 298" descr="Dumbbell">
              <a:extLst>
                <a:ext uri="{FF2B5EF4-FFF2-40B4-BE49-F238E27FC236}">
                  <a16:creationId xmlns:a16="http://schemas.microsoft.com/office/drawing/2014/main" id="{AF4E19E0-761D-4F83-B133-D34DC1C88B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44774" y="3300349"/>
              <a:ext cx="914400" cy="914400"/>
            </a:xfrm>
            <a:prstGeom prst="rect">
              <a:avLst/>
            </a:prstGeom>
          </p:spPr>
        </p:pic>
      </p:grpSp>
      <p:pic>
        <p:nvPicPr>
          <p:cNvPr id="23" name="Graphic 22" descr="Cloud">
            <a:extLst>
              <a:ext uri="{FF2B5EF4-FFF2-40B4-BE49-F238E27FC236}">
                <a16:creationId xmlns:a16="http://schemas.microsoft.com/office/drawing/2014/main" id="{B807CE58-F01D-489C-9BAD-F79529FDB52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79034" y="-295654"/>
            <a:ext cx="2410756" cy="2410756"/>
          </a:xfrm>
          <a:prstGeom prst="rect">
            <a:avLst/>
          </a:prstGeom>
        </p:spPr>
      </p:pic>
      <p:pic>
        <p:nvPicPr>
          <p:cNvPr id="300" name="Graphic 299" descr="Cloud">
            <a:extLst>
              <a:ext uri="{FF2B5EF4-FFF2-40B4-BE49-F238E27FC236}">
                <a16:creationId xmlns:a16="http://schemas.microsoft.com/office/drawing/2014/main" id="{FFEED470-F997-4E17-8338-3ED5B7680A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03776" y="183912"/>
            <a:ext cx="2410756" cy="2410756"/>
          </a:xfrm>
          <a:prstGeom prst="rect">
            <a:avLst/>
          </a:prstGeom>
        </p:spPr>
      </p:pic>
      <p:sp>
        <p:nvSpPr>
          <p:cNvPr id="24" name="TextBox 23">
            <a:extLst>
              <a:ext uri="{FF2B5EF4-FFF2-40B4-BE49-F238E27FC236}">
                <a16:creationId xmlns:a16="http://schemas.microsoft.com/office/drawing/2014/main" id="{E5F18A56-2CE7-4E33-A716-B9481B20709D}"/>
              </a:ext>
            </a:extLst>
          </p:cNvPr>
          <p:cNvSpPr txBox="1"/>
          <p:nvPr/>
        </p:nvSpPr>
        <p:spPr>
          <a:xfrm>
            <a:off x="6414532" y="550843"/>
            <a:ext cx="5505719" cy="584775"/>
          </a:xfrm>
          <a:prstGeom prst="rect">
            <a:avLst/>
          </a:prstGeom>
          <a:noFill/>
        </p:spPr>
        <p:txBody>
          <a:bodyPr wrap="square" rtlCol="0">
            <a:spAutoFit/>
          </a:bodyPr>
          <a:lstStyle/>
          <a:p>
            <a:r>
              <a:rPr lang="en-US" sz="3200" dirty="0">
                <a:latin typeface="Berlin Sans FB Demi" panose="020E0802020502020306" pitchFamily="34" charset="0"/>
              </a:rPr>
              <a:t>Day #2</a:t>
            </a:r>
          </a:p>
        </p:txBody>
      </p:sp>
      <p:sp>
        <p:nvSpPr>
          <p:cNvPr id="25" name="TextBox 24">
            <a:extLst>
              <a:ext uri="{FF2B5EF4-FFF2-40B4-BE49-F238E27FC236}">
                <a16:creationId xmlns:a16="http://schemas.microsoft.com/office/drawing/2014/main" id="{22A39AE8-2B34-4874-8B2E-B5CAF3A105BD}"/>
              </a:ext>
            </a:extLst>
          </p:cNvPr>
          <p:cNvSpPr txBox="1"/>
          <p:nvPr/>
        </p:nvSpPr>
        <p:spPr>
          <a:xfrm>
            <a:off x="6984455" y="1421176"/>
            <a:ext cx="4840568" cy="3785652"/>
          </a:xfrm>
          <a:prstGeom prst="rect">
            <a:avLst/>
          </a:prstGeom>
          <a:noFill/>
        </p:spPr>
        <p:txBody>
          <a:bodyPr wrap="square" rtlCol="0">
            <a:spAutoFit/>
          </a:bodyPr>
          <a:lstStyle/>
          <a:p>
            <a:r>
              <a:rPr lang="en-US" sz="2400" dirty="0">
                <a:latin typeface="Berlin Sans FB Demi" panose="020E0802020502020306" pitchFamily="34" charset="0"/>
              </a:rPr>
              <a:t>The other day we woke at 7:30, and we were called to an assembly to perform some morning exercises. CP Marc demonstrated some techniques for us to do. After a while we had a spiritual session with Act Christian. Later, breakfast was ready, so we sat down and ate “Chocolate Sandwiches”.</a:t>
            </a:r>
          </a:p>
        </p:txBody>
      </p:sp>
      <p:sp>
        <p:nvSpPr>
          <p:cNvPr id="301" name="Callout: Line 300">
            <a:extLst>
              <a:ext uri="{FF2B5EF4-FFF2-40B4-BE49-F238E27FC236}">
                <a16:creationId xmlns:a16="http://schemas.microsoft.com/office/drawing/2014/main" id="{0EE3E001-C59D-4FF8-935B-C716169FA707}"/>
              </a:ext>
            </a:extLst>
          </p:cNvPr>
          <p:cNvSpPr/>
          <p:nvPr/>
        </p:nvSpPr>
        <p:spPr>
          <a:xfrm>
            <a:off x="5612252" y="2089551"/>
            <a:ext cx="1155032" cy="460976"/>
          </a:xfrm>
          <a:prstGeom prst="borderCallout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CP Marc</a:t>
            </a:r>
          </a:p>
        </p:txBody>
      </p:sp>
    </p:spTree>
    <p:extLst>
      <p:ext uri="{BB962C8B-B14F-4D97-AF65-F5344CB8AC3E}">
        <p14:creationId xmlns:p14="http://schemas.microsoft.com/office/powerpoint/2010/main" val="284315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25683" y="5416100"/>
            <a:ext cx="12177468" cy="1474747"/>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grpSp>
        <p:nvGrpSpPr>
          <p:cNvPr id="491" name="Group 490">
            <a:extLst>
              <a:ext uri="{FF2B5EF4-FFF2-40B4-BE49-F238E27FC236}">
                <a16:creationId xmlns:a16="http://schemas.microsoft.com/office/drawing/2014/main" id="{DDBA872E-CD2D-4C5B-9760-B31AD46EE32E}"/>
              </a:ext>
            </a:extLst>
          </p:cNvPr>
          <p:cNvGrpSpPr/>
          <p:nvPr/>
        </p:nvGrpSpPr>
        <p:grpSpPr>
          <a:xfrm flipH="1">
            <a:off x="123222" y="3660080"/>
            <a:ext cx="6003448" cy="3082201"/>
            <a:chOff x="-341089" y="3647024"/>
            <a:chExt cx="6003448" cy="3082201"/>
          </a:xfrm>
        </p:grpSpPr>
        <p:grpSp>
          <p:nvGrpSpPr>
            <p:cNvPr id="492" name="Group 491">
              <a:extLst>
                <a:ext uri="{FF2B5EF4-FFF2-40B4-BE49-F238E27FC236}">
                  <a16:creationId xmlns:a16="http://schemas.microsoft.com/office/drawing/2014/main" id="{CD6F4FCC-7CC5-4AE5-B280-83128B6F9C9A}"/>
                </a:ext>
              </a:extLst>
            </p:cNvPr>
            <p:cNvGrpSpPr/>
            <p:nvPr/>
          </p:nvGrpSpPr>
          <p:grpSpPr>
            <a:xfrm>
              <a:off x="-341089" y="3647024"/>
              <a:ext cx="6003448" cy="3082201"/>
              <a:chOff x="-464918" y="2684771"/>
              <a:chExt cx="7876567" cy="4043870"/>
            </a:xfrm>
          </p:grpSpPr>
          <p:grpSp>
            <p:nvGrpSpPr>
              <p:cNvPr id="494" name="Group 493">
                <a:extLst>
                  <a:ext uri="{FF2B5EF4-FFF2-40B4-BE49-F238E27FC236}">
                    <a16:creationId xmlns:a16="http://schemas.microsoft.com/office/drawing/2014/main" id="{03D0085D-D122-4ACE-B819-C36A531E5049}"/>
                  </a:ext>
                </a:extLst>
              </p:cNvPr>
              <p:cNvGrpSpPr/>
              <p:nvPr/>
            </p:nvGrpSpPr>
            <p:grpSpPr>
              <a:xfrm rot="21049674">
                <a:off x="5146356" y="4762923"/>
                <a:ext cx="2257979" cy="1454540"/>
                <a:chOff x="1947728" y="5204957"/>
                <a:chExt cx="3418589" cy="2202179"/>
              </a:xfrm>
            </p:grpSpPr>
            <p:sp>
              <p:nvSpPr>
                <p:cNvPr id="727" name="Freeform 96">
                  <a:extLst>
                    <a:ext uri="{FF2B5EF4-FFF2-40B4-BE49-F238E27FC236}">
                      <a16:creationId xmlns:a16="http://schemas.microsoft.com/office/drawing/2014/main" id="{D805C414-785E-4D21-86AD-F281480E8661}"/>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8" name="Freeform 97">
                  <a:extLst>
                    <a:ext uri="{FF2B5EF4-FFF2-40B4-BE49-F238E27FC236}">
                      <a16:creationId xmlns:a16="http://schemas.microsoft.com/office/drawing/2014/main" id="{85C70388-2190-4F0F-8C1B-F39A225EB361}"/>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9" name="Freeform: Shape 728">
                  <a:extLst>
                    <a:ext uri="{FF2B5EF4-FFF2-40B4-BE49-F238E27FC236}">
                      <a16:creationId xmlns:a16="http://schemas.microsoft.com/office/drawing/2014/main" id="{7F49D4F8-BEBA-488A-A2EC-08F39FA18EE5}"/>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730" name="Freeform: Shape 729">
                  <a:extLst>
                    <a:ext uri="{FF2B5EF4-FFF2-40B4-BE49-F238E27FC236}">
                      <a16:creationId xmlns:a16="http://schemas.microsoft.com/office/drawing/2014/main" id="{0C5AFFC3-78D4-44F8-B322-7BFE3DF3D96A}"/>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495" name="Group 494">
                <a:extLst>
                  <a:ext uri="{FF2B5EF4-FFF2-40B4-BE49-F238E27FC236}">
                    <a16:creationId xmlns:a16="http://schemas.microsoft.com/office/drawing/2014/main" id="{12DF0721-6037-476A-8598-8FD4505495E6}"/>
                  </a:ext>
                </a:extLst>
              </p:cNvPr>
              <p:cNvGrpSpPr/>
              <p:nvPr/>
            </p:nvGrpSpPr>
            <p:grpSpPr>
              <a:xfrm>
                <a:off x="-464918" y="5175606"/>
                <a:ext cx="7876567" cy="1499637"/>
                <a:chOff x="8831953" y="2994956"/>
                <a:chExt cx="9258919" cy="1762828"/>
              </a:xfrm>
            </p:grpSpPr>
            <p:sp>
              <p:nvSpPr>
                <p:cNvPr id="677" name="Freeform 63">
                  <a:extLst>
                    <a:ext uri="{FF2B5EF4-FFF2-40B4-BE49-F238E27FC236}">
                      <a16:creationId xmlns:a16="http://schemas.microsoft.com/office/drawing/2014/main" id="{6CB710C9-9520-410D-AE63-1BEB04C9AC91}"/>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3" name="Freeform 70">
                  <a:extLst>
                    <a:ext uri="{FF2B5EF4-FFF2-40B4-BE49-F238E27FC236}">
                      <a16:creationId xmlns:a16="http://schemas.microsoft.com/office/drawing/2014/main" id="{02FC0F8A-F0EB-4E33-B452-4FAB16E263CC}"/>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4" name="Freeform 71">
                  <a:extLst>
                    <a:ext uri="{FF2B5EF4-FFF2-40B4-BE49-F238E27FC236}">
                      <a16:creationId xmlns:a16="http://schemas.microsoft.com/office/drawing/2014/main" id="{61F26EA6-7535-4100-A0DB-1DA2737FDF40}"/>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5" name="Freeform 72">
                  <a:extLst>
                    <a:ext uri="{FF2B5EF4-FFF2-40B4-BE49-F238E27FC236}">
                      <a16:creationId xmlns:a16="http://schemas.microsoft.com/office/drawing/2014/main" id="{D7617BB0-13AE-4795-81FC-3DB1F7CBDC4F}"/>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6" name="Freeform 73">
                  <a:extLst>
                    <a:ext uri="{FF2B5EF4-FFF2-40B4-BE49-F238E27FC236}">
                      <a16:creationId xmlns:a16="http://schemas.microsoft.com/office/drawing/2014/main" id="{0610CF23-3401-4E34-8080-9F571476840E}"/>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7" name="Freeform 74">
                  <a:extLst>
                    <a:ext uri="{FF2B5EF4-FFF2-40B4-BE49-F238E27FC236}">
                      <a16:creationId xmlns:a16="http://schemas.microsoft.com/office/drawing/2014/main" id="{688F271C-0336-4253-A20B-4AAEA14FA0B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8" name="Freeform 75">
                  <a:extLst>
                    <a:ext uri="{FF2B5EF4-FFF2-40B4-BE49-F238E27FC236}">
                      <a16:creationId xmlns:a16="http://schemas.microsoft.com/office/drawing/2014/main" id="{277D1E5C-CCB7-461F-9C23-CA1EF88B8EC0}"/>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89" name="Freeform 76">
                  <a:extLst>
                    <a:ext uri="{FF2B5EF4-FFF2-40B4-BE49-F238E27FC236}">
                      <a16:creationId xmlns:a16="http://schemas.microsoft.com/office/drawing/2014/main" id="{BB08A9BB-881F-4CB1-A72C-FDDC2B9E84D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0" name="Freeform 77">
                  <a:extLst>
                    <a:ext uri="{FF2B5EF4-FFF2-40B4-BE49-F238E27FC236}">
                      <a16:creationId xmlns:a16="http://schemas.microsoft.com/office/drawing/2014/main" id="{939995B9-73A8-4EDC-85C8-793C4991D19B}"/>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1" name="Freeform 78">
                  <a:extLst>
                    <a:ext uri="{FF2B5EF4-FFF2-40B4-BE49-F238E27FC236}">
                      <a16:creationId xmlns:a16="http://schemas.microsoft.com/office/drawing/2014/main" id="{14ECE159-F290-4B5B-8B50-7DE274AF5B0D}"/>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2" name="Freeform 79">
                  <a:extLst>
                    <a:ext uri="{FF2B5EF4-FFF2-40B4-BE49-F238E27FC236}">
                      <a16:creationId xmlns:a16="http://schemas.microsoft.com/office/drawing/2014/main" id="{7D062DAE-F25F-455D-AED5-998535868681}"/>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3" name="Freeform 80">
                  <a:extLst>
                    <a:ext uri="{FF2B5EF4-FFF2-40B4-BE49-F238E27FC236}">
                      <a16:creationId xmlns:a16="http://schemas.microsoft.com/office/drawing/2014/main" id="{DE1F10CF-CCB0-4862-893C-285D08EB4464}"/>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4" name="Freeform 81">
                  <a:extLst>
                    <a:ext uri="{FF2B5EF4-FFF2-40B4-BE49-F238E27FC236}">
                      <a16:creationId xmlns:a16="http://schemas.microsoft.com/office/drawing/2014/main" id="{22A32321-33DB-4CF1-A238-7E09DFEB5F7E}"/>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5" name="Freeform 82">
                  <a:extLst>
                    <a:ext uri="{FF2B5EF4-FFF2-40B4-BE49-F238E27FC236}">
                      <a16:creationId xmlns:a16="http://schemas.microsoft.com/office/drawing/2014/main" id="{614BD62F-88C8-4D89-9D77-C475D7B4AAC1}"/>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6" name="Freeform 83">
                  <a:extLst>
                    <a:ext uri="{FF2B5EF4-FFF2-40B4-BE49-F238E27FC236}">
                      <a16:creationId xmlns:a16="http://schemas.microsoft.com/office/drawing/2014/main" id="{7FA1CE42-23A3-4747-9AFE-E1F199EFABFA}"/>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7" name="Freeform 84">
                  <a:extLst>
                    <a:ext uri="{FF2B5EF4-FFF2-40B4-BE49-F238E27FC236}">
                      <a16:creationId xmlns:a16="http://schemas.microsoft.com/office/drawing/2014/main" id="{FBBEA3EB-79D7-4E9E-A946-D471AF72DB41}"/>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98" name="Freeform 85">
                  <a:extLst>
                    <a:ext uri="{FF2B5EF4-FFF2-40B4-BE49-F238E27FC236}">
                      <a16:creationId xmlns:a16="http://schemas.microsoft.com/office/drawing/2014/main" id="{2C7F598E-0302-4FDC-8201-FA87B6C92772}"/>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09" name="Oval 96">
                  <a:extLst>
                    <a:ext uri="{FF2B5EF4-FFF2-40B4-BE49-F238E27FC236}">
                      <a16:creationId xmlns:a16="http://schemas.microsoft.com/office/drawing/2014/main" id="{A5C556B1-664A-429A-8777-B28645F0889D}"/>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0" name="Freeform 97">
                  <a:extLst>
                    <a:ext uri="{FF2B5EF4-FFF2-40B4-BE49-F238E27FC236}">
                      <a16:creationId xmlns:a16="http://schemas.microsoft.com/office/drawing/2014/main" id="{0D7ACC08-53D4-41D4-9A92-16C215B91CE7}"/>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4" name="Freeform 101">
                  <a:extLst>
                    <a:ext uri="{FF2B5EF4-FFF2-40B4-BE49-F238E27FC236}">
                      <a16:creationId xmlns:a16="http://schemas.microsoft.com/office/drawing/2014/main" id="{FD7733F0-3F5E-45B3-81F9-825F49C41591}"/>
                    </a:ext>
                  </a:extLst>
                </p:cNvPr>
                <p:cNvSpPr>
                  <a:spLocks/>
                </p:cNvSpPr>
                <p:nvPr/>
              </p:nvSpPr>
              <p:spPr bwMode="auto">
                <a:xfrm>
                  <a:off x="14368620" y="3299508"/>
                  <a:ext cx="3722252" cy="1397078"/>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5" name="Freeform 102">
                  <a:extLst>
                    <a:ext uri="{FF2B5EF4-FFF2-40B4-BE49-F238E27FC236}">
                      <a16:creationId xmlns:a16="http://schemas.microsoft.com/office/drawing/2014/main" id="{AA7E927F-AF6B-4FFD-8EC7-6E8780B7A05A}"/>
                    </a:ext>
                  </a:extLst>
                </p:cNvPr>
                <p:cNvSpPr>
                  <a:spLocks/>
                </p:cNvSpPr>
                <p:nvPr/>
              </p:nvSpPr>
              <p:spPr bwMode="auto">
                <a:xfrm>
                  <a:off x="14558749" y="3957685"/>
                  <a:ext cx="3365717" cy="800099"/>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6" name="Freeform 103">
                  <a:extLst>
                    <a:ext uri="{FF2B5EF4-FFF2-40B4-BE49-F238E27FC236}">
                      <a16:creationId xmlns:a16="http://schemas.microsoft.com/office/drawing/2014/main" id="{E10472BD-FE70-4607-A6D4-EF8262130C40}"/>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7" name="Freeform 104">
                  <a:extLst>
                    <a:ext uri="{FF2B5EF4-FFF2-40B4-BE49-F238E27FC236}">
                      <a16:creationId xmlns:a16="http://schemas.microsoft.com/office/drawing/2014/main" id="{2A844544-CE16-4A19-B9C7-A4DA6697C1E7}"/>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8" name="Freeform 105">
                  <a:extLst>
                    <a:ext uri="{FF2B5EF4-FFF2-40B4-BE49-F238E27FC236}">
                      <a16:creationId xmlns:a16="http://schemas.microsoft.com/office/drawing/2014/main" id="{042BD920-85E2-4D63-B984-8F6AFE1D3C00}"/>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19" name="Freeform 106">
                  <a:extLst>
                    <a:ext uri="{FF2B5EF4-FFF2-40B4-BE49-F238E27FC236}">
                      <a16:creationId xmlns:a16="http://schemas.microsoft.com/office/drawing/2014/main" id="{8FAB17FB-EB4E-4F0E-8E29-0BFBB9543C7B}"/>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2" name="Freeform 109">
                  <a:extLst>
                    <a:ext uri="{FF2B5EF4-FFF2-40B4-BE49-F238E27FC236}">
                      <a16:creationId xmlns:a16="http://schemas.microsoft.com/office/drawing/2014/main" id="{A922895A-109D-43BC-B206-07A1BEAAC7D8}"/>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3" name="Freeform 110">
                  <a:extLst>
                    <a:ext uri="{FF2B5EF4-FFF2-40B4-BE49-F238E27FC236}">
                      <a16:creationId xmlns:a16="http://schemas.microsoft.com/office/drawing/2014/main" id="{6D543B3A-7B1A-4C08-BF1D-3E9425E8E595}"/>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4" name="Freeform 111">
                  <a:extLst>
                    <a:ext uri="{FF2B5EF4-FFF2-40B4-BE49-F238E27FC236}">
                      <a16:creationId xmlns:a16="http://schemas.microsoft.com/office/drawing/2014/main" id="{866AABE3-82CF-4E63-8E18-CFCE60324A81}"/>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5" name="Freeform 112">
                  <a:extLst>
                    <a:ext uri="{FF2B5EF4-FFF2-40B4-BE49-F238E27FC236}">
                      <a16:creationId xmlns:a16="http://schemas.microsoft.com/office/drawing/2014/main" id="{48D73F89-4264-4D47-89F3-1160415B1D93}"/>
                    </a:ext>
                  </a:extLst>
                </p:cNvPr>
                <p:cNvSpPr>
                  <a:spLocks/>
                </p:cNvSpPr>
                <p:nvPr/>
              </p:nvSpPr>
              <p:spPr bwMode="auto">
                <a:xfrm>
                  <a:off x="14789152" y="38370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26" name="Freeform 64">
                  <a:extLst>
                    <a:ext uri="{FF2B5EF4-FFF2-40B4-BE49-F238E27FC236}">
                      <a16:creationId xmlns:a16="http://schemas.microsoft.com/office/drawing/2014/main" id="{FA88E320-7AC9-4527-A379-89860BEA9494}"/>
                    </a:ext>
                  </a:extLst>
                </p:cNvPr>
                <p:cNvSpPr>
                  <a:spLocks/>
                </p:cNvSpPr>
                <p:nvPr/>
              </p:nvSpPr>
              <p:spPr bwMode="auto">
                <a:xfrm>
                  <a:off x="8831953" y="3868243"/>
                  <a:ext cx="1190626" cy="688975"/>
                </a:xfrm>
                <a:custGeom>
                  <a:avLst/>
                  <a:gdLst>
                    <a:gd name="T0" fmla="*/ 272 w 377"/>
                    <a:gd name="T1" fmla="*/ 12 h 218"/>
                    <a:gd name="T2" fmla="*/ 290 w 377"/>
                    <a:gd name="T3" fmla="*/ 155 h 218"/>
                    <a:gd name="T4" fmla="*/ 232 w 377"/>
                    <a:gd name="T5" fmla="*/ 66 h 218"/>
                    <a:gd name="T6" fmla="*/ 267 w 377"/>
                    <a:gd name="T7" fmla="*/ 180 h 218"/>
                    <a:gd name="T8" fmla="*/ 183 w 377"/>
                    <a:gd name="T9" fmla="*/ 54 h 218"/>
                    <a:gd name="T10" fmla="*/ 198 w 377"/>
                    <a:gd name="T11" fmla="*/ 170 h 218"/>
                    <a:gd name="T12" fmla="*/ 172 w 377"/>
                    <a:gd name="T13" fmla="*/ 0 h 218"/>
                    <a:gd name="T14" fmla="*/ 132 w 377"/>
                    <a:gd name="T15" fmla="*/ 93 h 218"/>
                    <a:gd name="T16" fmla="*/ 72 w 377"/>
                    <a:gd name="T17" fmla="*/ 22 h 218"/>
                    <a:gd name="T18" fmla="*/ 107 w 377"/>
                    <a:gd name="T19" fmla="*/ 126 h 218"/>
                    <a:gd name="T20" fmla="*/ 59 w 377"/>
                    <a:gd name="T21" fmla="*/ 56 h 218"/>
                    <a:gd name="T22" fmla="*/ 75 w 377"/>
                    <a:gd name="T23" fmla="*/ 131 h 218"/>
                    <a:gd name="T24" fmla="*/ 0 w 377"/>
                    <a:gd name="T25" fmla="*/ 31 h 218"/>
                    <a:gd name="T26" fmla="*/ 0 w 377"/>
                    <a:gd name="T27" fmla="*/ 31 h 218"/>
                    <a:gd name="T28" fmla="*/ 43 w 377"/>
                    <a:gd name="T29" fmla="*/ 174 h 218"/>
                    <a:gd name="T30" fmla="*/ 0 w 377"/>
                    <a:gd name="T31" fmla="*/ 109 h 218"/>
                    <a:gd name="T32" fmla="*/ 0 w 377"/>
                    <a:gd name="T33" fmla="*/ 216 h 218"/>
                    <a:gd name="T34" fmla="*/ 1 w 377"/>
                    <a:gd name="T35" fmla="*/ 218 h 218"/>
                    <a:gd name="T36" fmla="*/ 3 w 377"/>
                    <a:gd name="T37" fmla="*/ 218 h 218"/>
                    <a:gd name="T38" fmla="*/ 377 w 377"/>
                    <a:gd name="T39" fmla="*/ 218 h 218"/>
                    <a:gd name="T40" fmla="*/ 272 w 377"/>
                    <a:gd name="T41"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18">
                      <a:moveTo>
                        <a:pt x="272" y="12"/>
                      </a:moveTo>
                      <a:cubicBezTo>
                        <a:pt x="272" y="12"/>
                        <a:pt x="241" y="85"/>
                        <a:pt x="290" y="155"/>
                      </a:cubicBezTo>
                      <a:cubicBezTo>
                        <a:pt x="290" y="155"/>
                        <a:pt x="228" y="118"/>
                        <a:pt x="232" y="66"/>
                      </a:cubicBezTo>
                      <a:cubicBezTo>
                        <a:pt x="232" y="66"/>
                        <a:pt x="211" y="138"/>
                        <a:pt x="267" y="180"/>
                      </a:cubicBezTo>
                      <a:cubicBezTo>
                        <a:pt x="267" y="180"/>
                        <a:pt x="159" y="116"/>
                        <a:pt x="183" y="54"/>
                      </a:cubicBezTo>
                      <a:cubicBezTo>
                        <a:pt x="183" y="54"/>
                        <a:pt x="148" y="112"/>
                        <a:pt x="198" y="170"/>
                      </a:cubicBezTo>
                      <a:cubicBezTo>
                        <a:pt x="198" y="170"/>
                        <a:pt x="102" y="82"/>
                        <a:pt x="172" y="0"/>
                      </a:cubicBezTo>
                      <a:cubicBezTo>
                        <a:pt x="172" y="0"/>
                        <a:pt x="121" y="35"/>
                        <a:pt x="132" y="93"/>
                      </a:cubicBezTo>
                      <a:cubicBezTo>
                        <a:pt x="127" y="79"/>
                        <a:pt x="113" y="51"/>
                        <a:pt x="72" y="22"/>
                      </a:cubicBezTo>
                      <a:cubicBezTo>
                        <a:pt x="72" y="22"/>
                        <a:pt x="106" y="80"/>
                        <a:pt x="107" y="126"/>
                      </a:cubicBezTo>
                      <a:cubicBezTo>
                        <a:pt x="107" y="126"/>
                        <a:pt x="69" y="92"/>
                        <a:pt x="59" y="56"/>
                      </a:cubicBezTo>
                      <a:cubicBezTo>
                        <a:pt x="59" y="56"/>
                        <a:pt x="60" y="95"/>
                        <a:pt x="75" y="131"/>
                      </a:cubicBezTo>
                      <a:cubicBezTo>
                        <a:pt x="56" y="98"/>
                        <a:pt x="24" y="48"/>
                        <a:pt x="0" y="31"/>
                      </a:cubicBezTo>
                      <a:cubicBezTo>
                        <a:pt x="0" y="31"/>
                        <a:pt x="0" y="31"/>
                        <a:pt x="0" y="31"/>
                      </a:cubicBezTo>
                      <a:cubicBezTo>
                        <a:pt x="3" y="36"/>
                        <a:pt x="59" y="132"/>
                        <a:pt x="43" y="174"/>
                      </a:cubicBezTo>
                      <a:cubicBezTo>
                        <a:pt x="43" y="174"/>
                        <a:pt x="14" y="140"/>
                        <a:pt x="0" y="109"/>
                      </a:cubicBezTo>
                      <a:cubicBezTo>
                        <a:pt x="0" y="216"/>
                        <a:pt x="0" y="216"/>
                        <a:pt x="0" y="216"/>
                      </a:cubicBezTo>
                      <a:cubicBezTo>
                        <a:pt x="1" y="218"/>
                        <a:pt x="1" y="218"/>
                        <a:pt x="1" y="218"/>
                      </a:cubicBezTo>
                      <a:cubicBezTo>
                        <a:pt x="3" y="218"/>
                        <a:pt x="3" y="218"/>
                        <a:pt x="3" y="218"/>
                      </a:cubicBezTo>
                      <a:cubicBezTo>
                        <a:pt x="377" y="218"/>
                        <a:pt x="377" y="218"/>
                        <a:pt x="377" y="218"/>
                      </a:cubicBezTo>
                      <a:cubicBezTo>
                        <a:pt x="356" y="196"/>
                        <a:pt x="264" y="96"/>
                        <a:pt x="272" y="1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6" name="Freeform 78">
                  <a:extLst>
                    <a:ext uri="{FF2B5EF4-FFF2-40B4-BE49-F238E27FC236}">
                      <a16:creationId xmlns:a16="http://schemas.microsoft.com/office/drawing/2014/main" id="{0AA49C33-6FC1-42E3-9A4C-2E122B31DEEB}"/>
                    </a:ext>
                  </a:extLst>
                </p:cNvPr>
                <p:cNvSpPr>
                  <a:spLocks/>
                </p:cNvSpPr>
                <p:nvPr/>
              </p:nvSpPr>
              <p:spPr bwMode="auto">
                <a:xfrm rot="19880319">
                  <a:off x="13216622" y="3017335"/>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7" name="Freeform 78">
                  <a:extLst>
                    <a:ext uri="{FF2B5EF4-FFF2-40B4-BE49-F238E27FC236}">
                      <a16:creationId xmlns:a16="http://schemas.microsoft.com/office/drawing/2014/main" id="{124627AF-27F1-454B-9BB8-77CA9C001C23}"/>
                    </a:ext>
                  </a:extLst>
                </p:cNvPr>
                <p:cNvSpPr>
                  <a:spLocks/>
                </p:cNvSpPr>
                <p:nvPr/>
              </p:nvSpPr>
              <p:spPr bwMode="auto">
                <a:xfrm rot="18658773">
                  <a:off x="12926886" y="3016387"/>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748" name="Freeform 78">
                  <a:extLst>
                    <a:ext uri="{FF2B5EF4-FFF2-40B4-BE49-F238E27FC236}">
                      <a16:creationId xmlns:a16="http://schemas.microsoft.com/office/drawing/2014/main" id="{5800803D-9F62-46CB-90D7-3495154A1D47}"/>
                    </a:ext>
                  </a:extLst>
                </p:cNvPr>
                <p:cNvSpPr>
                  <a:spLocks/>
                </p:cNvSpPr>
                <p:nvPr/>
              </p:nvSpPr>
              <p:spPr bwMode="auto">
                <a:xfrm rot="17693937">
                  <a:off x="12678465" y="3159172"/>
                  <a:ext cx="166688" cy="123826"/>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496" name="Group 495">
                <a:extLst>
                  <a:ext uri="{FF2B5EF4-FFF2-40B4-BE49-F238E27FC236}">
                    <a16:creationId xmlns:a16="http://schemas.microsoft.com/office/drawing/2014/main" id="{76E8B253-FC6A-4D6A-9606-970CC6DF2AD4}"/>
                  </a:ext>
                </a:extLst>
              </p:cNvPr>
              <p:cNvGrpSpPr/>
              <p:nvPr/>
            </p:nvGrpSpPr>
            <p:grpSpPr>
              <a:xfrm>
                <a:off x="3459488" y="2684771"/>
                <a:ext cx="3379194" cy="4043870"/>
                <a:chOff x="7808492" y="3174815"/>
                <a:chExt cx="2981648" cy="3568128"/>
              </a:xfrm>
            </p:grpSpPr>
            <p:sp>
              <p:nvSpPr>
                <p:cNvPr id="560" name="Freeform: Shape 559">
                  <a:extLst>
                    <a:ext uri="{FF2B5EF4-FFF2-40B4-BE49-F238E27FC236}">
                      <a16:creationId xmlns:a16="http://schemas.microsoft.com/office/drawing/2014/main" id="{342E321D-0733-4408-892E-77F44B664AD9}"/>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1F4970C0-43A8-49CD-9464-B3F744D5F4CE}"/>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2F0ABFA6-8411-4FF5-AB68-E83BA549C129}"/>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8096813D-4684-4D06-9975-2D5717CD157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3491A6-F078-441B-8CE8-ED431585BF93}"/>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FAEA8F24-1636-44BA-AD9A-2EDC810FB84C}"/>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B3975138-41BB-49A1-AEB1-E79EF6A1A3E1}"/>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AC430B02-A441-446B-BADF-0AB37168413D}"/>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37673D55-FC81-4DEC-B276-B4AEAA81E900}"/>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570" name="Freeform: Shape 569">
                  <a:extLst>
                    <a:ext uri="{FF2B5EF4-FFF2-40B4-BE49-F238E27FC236}">
                      <a16:creationId xmlns:a16="http://schemas.microsoft.com/office/drawing/2014/main" id="{5D275739-53B4-45E1-BEE4-8D5E3D2622E7}"/>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571" name="Freeform: Shape 570">
                  <a:extLst>
                    <a:ext uri="{FF2B5EF4-FFF2-40B4-BE49-F238E27FC236}">
                      <a16:creationId xmlns:a16="http://schemas.microsoft.com/office/drawing/2014/main" id="{2E022734-5D4C-4A19-BC47-59DAE9D7D19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572" name="Freeform: Shape 571">
                  <a:extLst>
                    <a:ext uri="{FF2B5EF4-FFF2-40B4-BE49-F238E27FC236}">
                      <a16:creationId xmlns:a16="http://schemas.microsoft.com/office/drawing/2014/main" id="{8E526854-F649-4021-B5DC-1156C6C2FEFA}"/>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573" name="Freeform: Shape 572">
                  <a:extLst>
                    <a:ext uri="{FF2B5EF4-FFF2-40B4-BE49-F238E27FC236}">
                      <a16:creationId xmlns:a16="http://schemas.microsoft.com/office/drawing/2014/main" id="{11BCC969-B6AA-4C07-AB18-72A063737C6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574" name="Freeform: Shape 573">
                  <a:extLst>
                    <a:ext uri="{FF2B5EF4-FFF2-40B4-BE49-F238E27FC236}">
                      <a16:creationId xmlns:a16="http://schemas.microsoft.com/office/drawing/2014/main" id="{0C93E34E-EE4B-4DFB-A984-315B8A947DB0}"/>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575" name="Freeform: Shape 574">
                  <a:extLst>
                    <a:ext uri="{FF2B5EF4-FFF2-40B4-BE49-F238E27FC236}">
                      <a16:creationId xmlns:a16="http://schemas.microsoft.com/office/drawing/2014/main" id="{2E3A049F-F274-4837-BEDF-6D61B46DDEF5}"/>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576" name="Freeform: Shape 575">
                  <a:extLst>
                    <a:ext uri="{FF2B5EF4-FFF2-40B4-BE49-F238E27FC236}">
                      <a16:creationId xmlns:a16="http://schemas.microsoft.com/office/drawing/2014/main" id="{11A15A21-D74E-4798-81E7-777DC5AC335F}"/>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604" name="Freeform: Shape 603">
                  <a:extLst>
                    <a:ext uri="{FF2B5EF4-FFF2-40B4-BE49-F238E27FC236}">
                      <a16:creationId xmlns:a16="http://schemas.microsoft.com/office/drawing/2014/main" id="{98BD99B5-1550-493B-A81B-D72DE5CB9D4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611" name="Freeform: Shape 610">
                  <a:extLst>
                    <a:ext uri="{FF2B5EF4-FFF2-40B4-BE49-F238E27FC236}">
                      <a16:creationId xmlns:a16="http://schemas.microsoft.com/office/drawing/2014/main" id="{C276A311-3B67-4D5D-B3D7-9481503DB2E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618" name="Freeform: Shape 617">
                  <a:extLst>
                    <a:ext uri="{FF2B5EF4-FFF2-40B4-BE49-F238E27FC236}">
                      <a16:creationId xmlns:a16="http://schemas.microsoft.com/office/drawing/2014/main" id="{10E7962D-57F6-4FB3-8F87-2A32333AC9BA}"/>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619" name="Freeform: Shape 618">
                  <a:extLst>
                    <a:ext uri="{FF2B5EF4-FFF2-40B4-BE49-F238E27FC236}">
                      <a16:creationId xmlns:a16="http://schemas.microsoft.com/office/drawing/2014/main" id="{261B5A0C-B015-4F76-9AB3-93F29540643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620" name="Freeform: Shape 619">
                  <a:extLst>
                    <a:ext uri="{FF2B5EF4-FFF2-40B4-BE49-F238E27FC236}">
                      <a16:creationId xmlns:a16="http://schemas.microsoft.com/office/drawing/2014/main" id="{7DC68975-0A79-4C82-B20C-963597939732}"/>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621" name="Freeform: Shape 620">
                  <a:extLst>
                    <a:ext uri="{FF2B5EF4-FFF2-40B4-BE49-F238E27FC236}">
                      <a16:creationId xmlns:a16="http://schemas.microsoft.com/office/drawing/2014/main" id="{EBB65812-4189-45AD-A929-3341D0FA5371}"/>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622" name="Freeform: Shape 621">
                  <a:extLst>
                    <a:ext uri="{FF2B5EF4-FFF2-40B4-BE49-F238E27FC236}">
                      <a16:creationId xmlns:a16="http://schemas.microsoft.com/office/drawing/2014/main" id="{24130D4C-2921-460F-B57B-3D920A4A81FB}"/>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623" name="Freeform: Shape 622">
                  <a:extLst>
                    <a:ext uri="{FF2B5EF4-FFF2-40B4-BE49-F238E27FC236}">
                      <a16:creationId xmlns:a16="http://schemas.microsoft.com/office/drawing/2014/main" id="{DAB6EE95-7E86-48E9-996D-0BFE0BF3806D}"/>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624" name="Freeform: Shape 623">
                  <a:extLst>
                    <a:ext uri="{FF2B5EF4-FFF2-40B4-BE49-F238E27FC236}">
                      <a16:creationId xmlns:a16="http://schemas.microsoft.com/office/drawing/2014/main" id="{51D8CB62-7026-4B09-A903-42E1E001274E}"/>
                    </a:ext>
                  </a:extLst>
                </p:cNvPr>
                <p:cNvSpPr/>
                <p:nvPr/>
              </p:nvSpPr>
              <p:spPr>
                <a:xfrm>
                  <a:off x="9390914" y="4299170"/>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625" name="Freeform: Shape 624">
                  <a:extLst>
                    <a:ext uri="{FF2B5EF4-FFF2-40B4-BE49-F238E27FC236}">
                      <a16:creationId xmlns:a16="http://schemas.microsoft.com/office/drawing/2014/main" id="{30715A32-A88E-4740-AB86-95C57A489A67}"/>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626" name="Freeform: Shape 625">
                  <a:extLst>
                    <a:ext uri="{FF2B5EF4-FFF2-40B4-BE49-F238E27FC236}">
                      <a16:creationId xmlns:a16="http://schemas.microsoft.com/office/drawing/2014/main" id="{E371019E-CF88-4CF7-B2A2-F4A79E81EADA}"/>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627" name="Freeform: Shape 626">
                  <a:extLst>
                    <a:ext uri="{FF2B5EF4-FFF2-40B4-BE49-F238E27FC236}">
                      <a16:creationId xmlns:a16="http://schemas.microsoft.com/office/drawing/2014/main" id="{6605A7CC-3959-4D36-9C9E-2E309C1208F1}"/>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B65F1A64-E5A2-4A92-BDE6-B0880F4BFF63}"/>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2D2FE266-8EB3-4AAE-9A74-DFB32E59FFFB}"/>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EC1C6D83-08B3-4CB6-83B4-0493DE46ED2B}"/>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1587F9CD-E8CC-4C22-9BBA-07BBAA9C90CF}"/>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632" name="Freeform: Shape 631">
                  <a:extLst>
                    <a:ext uri="{FF2B5EF4-FFF2-40B4-BE49-F238E27FC236}">
                      <a16:creationId xmlns:a16="http://schemas.microsoft.com/office/drawing/2014/main" id="{760EAFD6-D97D-4884-BDFF-906799BC1972}"/>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633" name="Freeform: Shape 632">
                  <a:extLst>
                    <a:ext uri="{FF2B5EF4-FFF2-40B4-BE49-F238E27FC236}">
                      <a16:creationId xmlns:a16="http://schemas.microsoft.com/office/drawing/2014/main" id="{A7C6B6AE-A14D-40E4-BA5A-AA9D66B7D251}"/>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4" name="Freeform: Shape 633">
                  <a:extLst>
                    <a:ext uri="{FF2B5EF4-FFF2-40B4-BE49-F238E27FC236}">
                      <a16:creationId xmlns:a16="http://schemas.microsoft.com/office/drawing/2014/main" id="{02AD0D81-C60C-4CB2-80F6-D9B52C40EB8F}"/>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635" name="Freeform: Shape 634">
                  <a:extLst>
                    <a:ext uri="{FF2B5EF4-FFF2-40B4-BE49-F238E27FC236}">
                      <a16:creationId xmlns:a16="http://schemas.microsoft.com/office/drawing/2014/main" id="{F7B2B962-E772-4C78-AB45-74D2395E6843}"/>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2C85FE67-F5F4-4E97-AE25-96CAD801478E}"/>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637" name="Freeform: Shape 636">
                  <a:extLst>
                    <a:ext uri="{FF2B5EF4-FFF2-40B4-BE49-F238E27FC236}">
                      <a16:creationId xmlns:a16="http://schemas.microsoft.com/office/drawing/2014/main" id="{D258EE39-C080-4DA6-B6DF-A2F14209AE00}"/>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638" name="Freeform: Shape 637">
                  <a:extLst>
                    <a:ext uri="{FF2B5EF4-FFF2-40B4-BE49-F238E27FC236}">
                      <a16:creationId xmlns:a16="http://schemas.microsoft.com/office/drawing/2014/main" id="{067F6ADE-3FB8-4467-A2A3-7DEAB5B27814}"/>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639" name="Freeform: Shape 638">
                  <a:extLst>
                    <a:ext uri="{FF2B5EF4-FFF2-40B4-BE49-F238E27FC236}">
                      <a16:creationId xmlns:a16="http://schemas.microsoft.com/office/drawing/2014/main" id="{13E0F65D-93B5-4DF5-AB02-F2A44055072A}"/>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7FD70EC1-60E9-472A-82AB-9EA66A4AB8F2}"/>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A62D1958-AF0B-4B14-8EF4-A0B7527D7A80}"/>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642" name="Freeform: Shape 641">
                  <a:extLst>
                    <a:ext uri="{FF2B5EF4-FFF2-40B4-BE49-F238E27FC236}">
                      <a16:creationId xmlns:a16="http://schemas.microsoft.com/office/drawing/2014/main" id="{8DE47139-6FDA-4AA8-9E6C-45B18A01DD1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643" name="Freeform: Shape 642">
                  <a:extLst>
                    <a:ext uri="{FF2B5EF4-FFF2-40B4-BE49-F238E27FC236}">
                      <a16:creationId xmlns:a16="http://schemas.microsoft.com/office/drawing/2014/main" id="{37D5AB88-2CA3-4207-B57C-4CA0ADCB21D1}"/>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644" name="Freeform: Shape 643">
                  <a:extLst>
                    <a:ext uri="{FF2B5EF4-FFF2-40B4-BE49-F238E27FC236}">
                      <a16:creationId xmlns:a16="http://schemas.microsoft.com/office/drawing/2014/main" id="{D99F958A-7798-4F2E-B52A-F2DC1CA6D0E6}"/>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645" name="Freeform: Shape 644">
                  <a:extLst>
                    <a:ext uri="{FF2B5EF4-FFF2-40B4-BE49-F238E27FC236}">
                      <a16:creationId xmlns:a16="http://schemas.microsoft.com/office/drawing/2014/main" id="{015B268B-FA44-4759-9893-91AB912FAD5A}"/>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646" name="Freeform: Shape 645">
                  <a:extLst>
                    <a:ext uri="{FF2B5EF4-FFF2-40B4-BE49-F238E27FC236}">
                      <a16:creationId xmlns:a16="http://schemas.microsoft.com/office/drawing/2014/main" id="{761573B3-9221-45D9-943C-4241AB41899C}"/>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647" name="Freeform: Shape 646">
                  <a:extLst>
                    <a:ext uri="{FF2B5EF4-FFF2-40B4-BE49-F238E27FC236}">
                      <a16:creationId xmlns:a16="http://schemas.microsoft.com/office/drawing/2014/main" id="{80C185D7-AB5A-4376-B0A2-9D8561547C6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648" name="Freeform: Shape 647">
                  <a:extLst>
                    <a:ext uri="{FF2B5EF4-FFF2-40B4-BE49-F238E27FC236}">
                      <a16:creationId xmlns:a16="http://schemas.microsoft.com/office/drawing/2014/main" id="{1A7311F1-AE93-4B23-A10A-46A467DB9D89}"/>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49" name="Freeform: Shape 648">
                  <a:extLst>
                    <a:ext uri="{FF2B5EF4-FFF2-40B4-BE49-F238E27FC236}">
                      <a16:creationId xmlns:a16="http://schemas.microsoft.com/office/drawing/2014/main" id="{83418A3A-16D7-4AF4-83B9-7F3398692999}"/>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650" name="Freeform: Shape 649">
                  <a:extLst>
                    <a:ext uri="{FF2B5EF4-FFF2-40B4-BE49-F238E27FC236}">
                      <a16:creationId xmlns:a16="http://schemas.microsoft.com/office/drawing/2014/main" id="{E9A4B9C2-51A1-4DBE-BD5D-CC417B4A503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651" name="Freeform: Shape 650">
                  <a:extLst>
                    <a:ext uri="{FF2B5EF4-FFF2-40B4-BE49-F238E27FC236}">
                      <a16:creationId xmlns:a16="http://schemas.microsoft.com/office/drawing/2014/main" id="{636C5D07-53CE-44DD-965F-50B492305814}"/>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52" name="Freeform: Shape 651">
                  <a:extLst>
                    <a:ext uri="{FF2B5EF4-FFF2-40B4-BE49-F238E27FC236}">
                      <a16:creationId xmlns:a16="http://schemas.microsoft.com/office/drawing/2014/main" id="{E333FC02-8ABB-4337-A75E-FDC01C990EEF}"/>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3" name="Freeform: Shape 652">
                  <a:extLst>
                    <a:ext uri="{FF2B5EF4-FFF2-40B4-BE49-F238E27FC236}">
                      <a16:creationId xmlns:a16="http://schemas.microsoft.com/office/drawing/2014/main" id="{4EAA0B08-FAA6-41C4-BEBC-EF85855ACD82}"/>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4" name="Freeform: Shape 653">
                  <a:extLst>
                    <a:ext uri="{FF2B5EF4-FFF2-40B4-BE49-F238E27FC236}">
                      <a16:creationId xmlns:a16="http://schemas.microsoft.com/office/drawing/2014/main" id="{7542B393-1FBA-4FB2-B5E2-8445EACAFD11}"/>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5" name="Freeform: Shape 654">
                  <a:extLst>
                    <a:ext uri="{FF2B5EF4-FFF2-40B4-BE49-F238E27FC236}">
                      <a16:creationId xmlns:a16="http://schemas.microsoft.com/office/drawing/2014/main" id="{BF0A0768-6D28-4EC1-B355-E7CB2B5AB4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6" name="Freeform: Shape 655">
                  <a:extLst>
                    <a:ext uri="{FF2B5EF4-FFF2-40B4-BE49-F238E27FC236}">
                      <a16:creationId xmlns:a16="http://schemas.microsoft.com/office/drawing/2014/main" id="{DACD9624-58B2-4FC6-9CCB-50BF18287126}"/>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57" name="Freeform: Shape 656">
                  <a:extLst>
                    <a:ext uri="{FF2B5EF4-FFF2-40B4-BE49-F238E27FC236}">
                      <a16:creationId xmlns:a16="http://schemas.microsoft.com/office/drawing/2014/main" id="{61596078-7CEF-4823-99AD-821AC8BC9C8E}"/>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658" name="Freeform: Shape 657">
                  <a:extLst>
                    <a:ext uri="{FF2B5EF4-FFF2-40B4-BE49-F238E27FC236}">
                      <a16:creationId xmlns:a16="http://schemas.microsoft.com/office/drawing/2014/main" id="{3F5E16F7-6743-4C2A-8971-61C7AC92257B}"/>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659" name="Freeform: Shape 658">
                  <a:extLst>
                    <a:ext uri="{FF2B5EF4-FFF2-40B4-BE49-F238E27FC236}">
                      <a16:creationId xmlns:a16="http://schemas.microsoft.com/office/drawing/2014/main" id="{8CC2DFEC-7C06-4A54-A781-028E04DF8723}"/>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660" name="Freeform: Shape 659">
                  <a:extLst>
                    <a:ext uri="{FF2B5EF4-FFF2-40B4-BE49-F238E27FC236}">
                      <a16:creationId xmlns:a16="http://schemas.microsoft.com/office/drawing/2014/main" id="{8A57F50E-9F19-4EF9-A69F-98A9DCA8235D}"/>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661" name="Freeform: Shape 660">
                  <a:extLst>
                    <a:ext uri="{FF2B5EF4-FFF2-40B4-BE49-F238E27FC236}">
                      <a16:creationId xmlns:a16="http://schemas.microsoft.com/office/drawing/2014/main" id="{2F0B95A5-6232-49AE-83A5-94A887B859E0}"/>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662" name="Freeform: Shape 661">
                  <a:extLst>
                    <a:ext uri="{FF2B5EF4-FFF2-40B4-BE49-F238E27FC236}">
                      <a16:creationId xmlns:a16="http://schemas.microsoft.com/office/drawing/2014/main" id="{EB2F0648-7518-4092-9CB1-0F9C7133DDA7}"/>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663" name="Freeform: Shape 662">
                  <a:extLst>
                    <a:ext uri="{FF2B5EF4-FFF2-40B4-BE49-F238E27FC236}">
                      <a16:creationId xmlns:a16="http://schemas.microsoft.com/office/drawing/2014/main" id="{D608796E-00E8-41DE-8B92-F0742BEFFF23}"/>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664" name="Freeform: Shape 663">
                  <a:extLst>
                    <a:ext uri="{FF2B5EF4-FFF2-40B4-BE49-F238E27FC236}">
                      <a16:creationId xmlns:a16="http://schemas.microsoft.com/office/drawing/2014/main" id="{79BC9177-9247-489C-89A1-9042D51E16C6}"/>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665" name="Freeform: Shape 664">
                  <a:extLst>
                    <a:ext uri="{FF2B5EF4-FFF2-40B4-BE49-F238E27FC236}">
                      <a16:creationId xmlns:a16="http://schemas.microsoft.com/office/drawing/2014/main" id="{D97D6DC0-318F-4F0B-BF6F-A3A5F294CE0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666" name="Freeform: Shape 665">
                  <a:extLst>
                    <a:ext uri="{FF2B5EF4-FFF2-40B4-BE49-F238E27FC236}">
                      <a16:creationId xmlns:a16="http://schemas.microsoft.com/office/drawing/2014/main" id="{3B5E6CE7-31C0-48D0-9D50-B3473849EC6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667" name="Freeform: Shape 666">
                  <a:extLst>
                    <a:ext uri="{FF2B5EF4-FFF2-40B4-BE49-F238E27FC236}">
                      <a16:creationId xmlns:a16="http://schemas.microsoft.com/office/drawing/2014/main" id="{92FD4E26-378A-4557-85AE-D881CE109195}"/>
                    </a:ext>
                  </a:extLst>
                </p:cNvPr>
                <p:cNvSpPr/>
                <p:nvPr/>
              </p:nvSpPr>
              <p:spPr>
                <a:xfrm>
                  <a:off x="10649237" y="4982706"/>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grpSp>
        </p:grpSp>
        <p:pic>
          <p:nvPicPr>
            <p:cNvPr id="493" name="Picture 2" descr="L'insigne des Scouts de France">
              <a:extLst>
                <a:ext uri="{FF2B5EF4-FFF2-40B4-BE49-F238E27FC236}">
                  <a16:creationId xmlns:a16="http://schemas.microsoft.com/office/drawing/2014/main" id="{541B3617-7B34-4ACA-9B4A-4D4A304FA8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pic>
        <p:nvPicPr>
          <p:cNvPr id="150" name="Picture 149">
            <a:extLst>
              <a:ext uri="{FF2B5EF4-FFF2-40B4-BE49-F238E27FC236}">
                <a16:creationId xmlns:a16="http://schemas.microsoft.com/office/drawing/2014/main" id="{B1B57A11-E612-497F-BB5D-CF24BFC65D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4446744">
            <a:off x="1300492" y="4712627"/>
            <a:ext cx="98768" cy="121814"/>
          </a:xfrm>
          <a:prstGeom prst="rect">
            <a:avLst/>
          </a:prstGeom>
        </p:spPr>
      </p:pic>
      <p:pic>
        <p:nvPicPr>
          <p:cNvPr id="151" name="Picture 150">
            <a:extLst>
              <a:ext uri="{FF2B5EF4-FFF2-40B4-BE49-F238E27FC236}">
                <a16:creationId xmlns:a16="http://schemas.microsoft.com/office/drawing/2014/main" id="{85191590-F3FB-4147-B911-981D7FA40B7C}"/>
              </a:ext>
            </a:extLst>
          </p:cNvPr>
          <p:cNvPicPr>
            <a:picLocks noChangeAspect="1"/>
          </p:cNvPicPr>
          <p:nvPr/>
        </p:nvPicPr>
        <p:blipFill rotWithShape="1">
          <a:blip r:embed="rId6">
            <a:extLst>
              <a:ext uri="{28A0092B-C50C-407E-A947-70E740481C1C}">
                <a14:useLocalDpi xmlns:a14="http://schemas.microsoft.com/office/drawing/2010/main" val="0"/>
              </a:ext>
            </a:extLst>
          </a:blip>
          <a:srcRect l="40516" t="23017" r="35686" b="52102"/>
          <a:stretch/>
        </p:blipFill>
        <p:spPr>
          <a:xfrm rot="4502713">
            <a:off x="1101547" y="4764597"/>
            <a:ext cx="115986" cy="121258"/>
          </a:xfrm>
          <a:prstGeom prst="rect">
            <a:avLst/>
          </a:prstGeom>
        </p:spPr>
      </p:pic>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398375" y="6054655"/>
            <a:ext cx="131224" cy="133173"/>
          </a:xfrm>
          <a:prstGeom prst="rect">
            <a:avLst/>
          </a:prstGeom>
        </p:spPr>
      </p:pic>
      <p:grpSp>
        <p:nvGrpSpPr>
          <p:cNvPr id="14" name="Group 13">
            <a:extLst>
              <a:ext uri="{FF2B5EF4-FFF2-40B4-BE49-F238E27FC236}">
                <a16:creationId xmlns:a16="http://schemas.microsoft.com/office/drawing/2014/main" id="{A249D0E8-2E43-42EE-962C-66FD492C813C}"/>
              </a:ext>
            </a:extLst>
          </p:cNvPr>
          <p:cNvGrpSpPr/>
          <p:nvPr/>
        </p:nvGrpSpPr>
        <p:grpSpPr>
          <a:xfrm>
            <a:off x="4288740" y="3124232"/>
            <a:ext cx="3257905" cy="3553699"/>
            <a:chOff x="3464521" y="2935193"/>
            <a:chExt cx="3366588" cy="3766828"/>
          </a:xfrm>
        </p:grpSpPr>
        <p:sp>
          <p:nvSpPr>
            <p:cNvPr id="237" name="Freeform 38">
              <a:extLst>
                <a:ext uri="{FF2B5EF4-FFF2-40B4-BE49-F238E27FC236}">
                  <a16:creationId xmlns:a16="http://schemas.microsoft.com/office/drawing/2014/main" id="{4DB321ED-301C-4A25-A926-8755C2422F01}"/>
                </a:ext>
              </a:extLst>
            </p:cNvPr>
            <p:cNvSpPr>
              <a:spLocks/>
            </p:cNvSpPr>
            <p:nvPr/>
          </p:nvSpPr>
          <p:spPr bwMode="auto">
            <a:xfrm rot="19902891" flipH="1">
              <a:off x="5330733" y="4069603"/>
              <a:ext cx="474124" cy="446231"/>
            </a:xfrm>
            <a:custGeom>
              <a:avLst/>
              <a:gdLst>
                <a:gd name="T0" fmla="*/ 0 w 119"/>
                <a:gd name="T1" fmla="*/ 156 h 156"/>
                <a:gd name="T2" fmla="*/ 85 w 119"/>
                <a:gd name="T3" fmla="*/ 5 h 156"/>
                <a:gd name="T4" fmla="*/ 108 w 119"/>
                <a:gd name="T5" fmla="*/ 102 h 156"/>
                <a:gd name="T6" fmla="*/ 77 w 119"/>
                <a:gd name="T7" fmla="*/ 148 h 156"/>
                <a:gd name="T8" fmla="*/ 0 w 119"/>
                <a:gd name="T9" fmla="*/ 156 h 156"/>
              </a:gdLst>
              <a:ahLst/>
              <a:cxnLst>
                <a:cxn ang="0">
                  <a:pos x="T0" y="T1"/>
                </a:cxn>
                <a:cxn ang="0">
                  <a:pos x="T2" y="T3"/>
                </a:cxn>
                <a:cxn ang="0">
                  <a:pos x="T4" y="T5"/>
                </a:cxn>
                <a:cxn ang="0">
                  <a:pos x="T6" y="T7"/>
                </a:cxn>
                <a:cxn ang="0">
                  <a:pos x="T8" y="T9"/>
                </a:cxn>
              </a:cxnLst>
              <a:rect l="0" t="0" r="r" b="b"/>
              <a:pathLst>
                <a:path w="119" h="156">
                  <a:moveTo>
                    <a:pt x="0" y="156"/>
                  </a:moveTo>
                  <a:cubicBezTo>
                    <a:pt x="1" y="129"/>
                    <a:pt x="50" y="0"/>
                    <a:pt x="85" y="5"/>
                  </a:cubicBezTo>
                  <a:cubicBezTo>
                    <a:pt x="119" y="10"/>
                    <a:pt x="108" y="102"/>
                    <a:pt x="108" y="102"/>
                  </a:cubicBezTo>
                  <a:cubicBezTo>
                    <a:pt x="77" y="148"/>
                    <a:pt x="77" y="148"/>
                    <a:pt x="77" y="148"/>
                  </a:cubicBezTo>
                  <a:cubicBezTo>
                    <a:pt x="77" y="148"/>
                    <a:pt x="28" y="151"/>
                    <a:pt x="0" y="15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123" name="Group 122">
              <a:extLst>
                <a:ext uri="{FF2B5EF4-FFF2-40B4-BE49-F238E27FC236}">
                  <a16:creationId xmlns:a16="http://schemas.microsoft.com/office/drawing/2014/main" id="{6B8F0745-293E-4FBD-854E-E0B6FB5B6E56}"/>
                </a:ext>
              </a:extLst>
            </p:cNvPr>
            <p:cNvGrpSpPr/>
            <p:nvPr/>
          </p:nvGrpSpPr>
          <p:grpSpPr>
            <a:xfrm>
              <a:off x="3464521" y="2935193"/>
              <a:ext cx="3366588" cy="3766828"/>
              <a:chOff x="2650057" y="3647024"/>
              <a:chExt cx="3006727" cy="3082201"/>
            </a:xfrm>
          </p:grpSpPr>
          <p:grpSp>
            <p:nvGrpSpPr>
              <p:cNvPr id="124" name="Group 123">
                <a:extLst>
                  <a:ext uri="{FF2B5EF4-FFF2-40B4-BE49-F238E27FC236}">
                    <a16:creationId xmlns:a16="http://schemas.microsoft.com/office/drawing/2014/main" id="{876DC747-2A7F-4C10-80DB-7BD5F3347A13}"/>
                  </a:ext>
                </a:extLst>
              </p:cNvPr>
              <p:cNvGrpSpPr/>
              <p:nvPr/>
            </p:nvGrpSpPr>
            <p:grpSpPr>
              <a:xfrm>
                <a:off x="2650057" y="3647024"/>
                <a:ext cx="3006727" cy="3082201"/>
                <a:chOff x="3459487" y="2684771"/>
                <a:chExt cx="3944848" cy="4043870"/>
              </a:xfrm>
            </p:grpSpPr>
            <p:grpSp>
              <p:nvGrpSpPr>
                <p:cNvPr id="126" name="Group 125">
                  <a:extLst>
                    <a:ext uri="{FF2B5EF4-FFF2-40B4-BE49-F238E27FC236}">
                      <a16:creationId xmlns:a16="http://schemas.microsoft.com/office/drawing/2014/main" id="{4D0BA80E-2E2E-43DA-B87E-ED268F207D58}"/>
                    </a:ext>
                  </a:extLst>
                </p:cNvPr>
                <p:cNvGrpSpPr/>
                <p:nvPr/>
              </p:nvGrpSpPr>
              <p:grpSpPr>
                <a:xfrm rot="21049674">
                  <a:off x="5146356" y="4762923"/>
                  <a:ext cx="2257979" cy="1454540"/>
                  <a:chOff x="1947728" y="5204957"/>
                  <a:chExt cx="3418589" cy="2202179"/>
                </a:xfrm>
              </p:grpSpPr>
              <p:sp>
                <p:nvSpPr>
                  <p:cNvPr id="232" name="Freeform 96">
                    <a:extLst>
                      <a:ext uri="{FF2B5EF4-FFF2-40B4-BE49-F238E27FC236}">
                        <a16:creationId xmlns:a16="http://schemas.microsoft.com/office/drawing/2014/main" id="{70388626-A189-4364-B4F5-651C8F25AF26}"/>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33" name="Freeform 97">
                    <a:extLst>
                      <a:ext uri="{FF2B5EF4-FFF2-40B4-BE49-F238E27FC236}">
                        <a16:creationId xmlns:a16="http://schemas.microsoft.com/office/drawing/2014/main" id="{79B630C6-E266-49FB-95B1-79937ADCAADA}"/>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34" name="Freeform: Shape 233">
                    <a:extLst>
                      <a:ext uri="{FF2B5EF4-FFF2-40B4-BE49-F238E27FC236}">
                        <a16:creationId xmlns:a16="http://schemas.microsoft.com/office/drawing/2014/main" id="{34DEB593-C45B-42CF-968A-D38ACBC0DD84}"/>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235" name="Freeform: Shape 234">
                    <a:extLst>
                      <a:ext uri="{FF2B5EF4-FFF2-40B4-BE49-F238E27FC236}">
                        <a16:creationId xmlns:a16="http://schemas.microsoft.com/office/drawing/2014/main" id="{D5C74D02-E48B-40F6-AC07-B7CE87D18AE0}"/>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127" name="Group 126">
                  <a:extLst>
                    <a:ext uri="{FF2B5EF4-FFF2-40B4-BE49-F238E27FC236}">
                      <a16:creationId xmlns:a16="http://schemas.microsoft.com/office/drawing/2014/main" id="{387C4258-3D65-4B35-960E-2933BFA1CD57}"/>
                    </a:ext>
                  </a:extLst>
                </p:cNvPr>
                <p:cNvGrpSpPr/>
                <p:nvPr/>
              </p:nvGrpSpPr>
              <p:grpSpPr>
                <a:xfrm>
                  <a:off x="4331418" y="5338263"/>
                  <a:ext cx="3052100" cy="1336982"/>
                  <a:chOff x="14470063" y="3186159"/>
                  <a:chExt cx="3587751" cy="1571626"/>
                </a:xfrm>
              </p:grpSpPr>
              <p:sp>
                <p:nvSpPr>
                  <p:cNvPr id="199" name="Freeform 63">
                    <a:extLst>
                      <a:ext uri="{FF2B5EF4-FFF2-40B4-BE49-F238E27FC236}">
                        <a16:creationId xmlns:a16="http://schemas.microsoft.com/office/drawing/2014/main" id="{68923FA7-0FF4-41A3-B7D1-571230171091}"/>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0" name="Freeform 70">
                    <a:extLst>
                      <a:ext uri="{FF2B5EF4-FFF2-40B4-BE49-F238E27FC236}">
                        <a16:creationId xmlns:a16="http://schemas.microsoft.com/office/drawing/2014/main" id="{447F2F13-63A2-4982-9840-89C280DB500F}"/>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1" name="Freeform 71">
                    <a:extLst>
                      <a:ext uri="{FF2B5EF4-FFF2-40B4-BE49-F238E27FC236}">
                        <a16:creationId xmlns:a16="http://schemas.microsoft.com/office/drawing/2014/main" id="{16E17913-A9EB-4DCF-A66F-E5E5DDECFC61}"/>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2" name="Freeform 72">
                    <a:extLst>
                      <a:ext uri="{FF2B5EF4-FFF2-40B4-BE49-F238E27FC236}">
                        <a16:creationId xmlns:a16="http://schemas.microsoft.com/office/drawing/2014/main" id="{67E78EEB-2D6E-41DD-B4D7-EEA57B5735CC}"/>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3" name="Freeform 73">
                    <a:extLst>
                      <a:ext uri="{FF2B5EF4-FFF2-40B4-BE49-F238E27FC236}">
                        <a16:creationId xmlns:a16="http://schemas.microsoft.com/office/drawing/2014/main" id="{E289FB96-1892-41F1-A606-539689C03E71}"/>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8" name="Freeform 101">
                    <a:extLst>
                      <a:ext uri="{FF2B5EF4-FFF2-40B4-BE49-F238E27FC236}">
                        <a16:creationId xmlns:a16="http://schemas.microsoft.com/office/drawing/2014/main" id="{5E734FBE-AA18-488B-A325-33BAF88A83D4}"/>
                      </a:ext>
                    </a:extLst>
                  </p:cNvPr>
                  <p:cNvSpPr>
                    <a:spLocks/>
                  </p:cNvSpPr>
                  <p:nvPr/>
                </p:nvSpPr>
                <p:spPr bwMode="auto">
                  <a:xfrm>
                    <a:off x="14633576" y="3571922"/>
                    <a:ext cx="3424238" cy="1185863"/>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9" name="Freeform 102">
                    <a:extLst>
                      <a:ext uri="{FF2B5EF4-FFF2-40B4-BE49-F238E27FC236}">
                        <a16:creationId xmlns:a16="http://schemas.microsoft.com/office/drawing/2014/main" id="{07BB8664-6076-4C0B-8D4C-04C5473E0A94}"/>
                      </a:ext>
                    </a:extLst>
                  </p:cNvPr>
                  <p:cNvSpPr>
                    <a:spLocks/>
                  </p:cNvSpPr>
                  <p:nvPr/>
                </p:nvSpPr>
                <p:spPr bwMode="auto">
                  <a:xfrm>
                    <a:off x="14789151" y="3957684"/>
                    <a:ext cx="3135313"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0" name="Freeform 103">
                    <a:extLst>
                      <a:ext uri="{FF2B5EF4-FFF2-40B4-BE49-F238E27FC236}">
                        <a16:creationId xmlns:a16="http://schemas.microsoft.com/office/drawing/2014/main" id="{73E80749-F889-40CA-A23F-845AA28D3289}"/>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1" name="Freeform 104">
                    <a:extLst>
                      <a:ext uri="{FF2B5EF4-FFF2-40B4-BE49-F238E27FC236}">
                        <a16:creationId xmlns:a16="http://schemas.microsoft.com/office/drawing/2014/main" id="{165CB1D6-68D9-428F-BBEE-C2BBFEDB4398}"/>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2" name="Freeform 105">
                    <a:extLst>
                      <a:ext uri="{FF2B5EF4-FFF2-40B4-BE49-F238E27FC236}">
                        <a16:creationId xmlns:a16="http://schemas.microsoft.com/office/drawing/2014/main" id="{9B33F78B-985C-42B3-B477-7D878B0BE4F9}"/>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3" name="Freeform 106">
                    <a:extLst>
                      <a:ext uri="{FF2B5EF4-FFF2-40B4-BE49-F238E27FC236}">
                        <a16:creationId xmlns:a16="http://schemas.microsoft.com/office/drawing/2014/main" id="{141ED420-B766-4B49-8931-445BE1E69C82}"/>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4" name="Freeform 109">
                    <a:extLst>
                      <a:ext uri="{FF2B5EF4-FFF2-40B4-BE49-F238E27FC236}">
                        <a16:creationId xmlns:a16="http://schemas.microsoft.com/office/drawing/2014/main" id="{60EDE828-88E5-4717-B9D4-B1CEF3A03B89}"/>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5" name="Freeform 110">
                    <a:extLst>
                      <a:ext uri="{FF2B5EF4-FFF2-40B4-BE49-F238E27FC236}">
                        <a16:creationId xmlns:a16="http://schemas.microsoft.com/office/drawing/2014/main" id="{CE61AF47-A7A0-4691-99DD-62B09CE887F4}"/>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6" name="Freeform 111">
                    <a:extLst>
                      <a:ext uri="{FF2B5EF4-FFF2-40B4-BE49-F238E27FC236}">
                        <a16:creationId xmlns:a16="http://schemas.microsoft.com/office/drawing/2014/main" id="{C4488563-F5BA-4AE1-8F7C-7169C451B487}"/>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7" name="Freeform 112">
                    <a:extLst>
                      <a:ext uri="{FF2B5EF4-FFF2-40B4-BE49-F238E27FC236}">
                        <a16:creationId xmlns:a16="http://schemas.microsoft.com/office/drawing/2014/main" id="{C694030A-BE84-4B4B-9B4F-B2BD4E7A23DD}"/>
                      </a:ext>
                    </a:extLst>
                  </p:cNvPr>
                  <p:cNvSpPr>
                    <a:spLocks/>
                  </p:cNvSpPr>
                  <p:nvPr/>
                </p:nvSpPr>
                <p:spPr bwMode="auto">
                  <a:xfrm>
                    <a:off x="14789152" y="38370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128" name="Group 127">
                  <a:extLst>
                    <a:ext uri="{FF2B5EF4-FFF2-40B4-BE49-F238E27FC236}">
                      <a16:creationId xmlns:a16="http://schemas.microsoft.com/office/drawing/2014/main" id="{A96CF8C3-8347-4F2E-A9CE-AFE84B27CE15}"/>
                    </a:ext>
                  </a:extLst>
                </p:cNvPr>
                <p:cNvGrpSpPr/>
                <p:nvPr/>
              </p:nvGrpSpPr>
              <p:grpSpPr>
                <a:xfrm>
                  <a:off x="3459487" y="2684771"/>
                  <a:ext cx="3231864" cy="4043870"/>
                  <a:chOff x="7808492" y="3174815"/>
                  <a:chExt cx="2851651" cy="3568128"/>
                </a:xfrm>
              </p:grpSpPr>
              <p:sp>
                <p:nvSpPr>
                  <p:cNvPr id="129" name="Freeform: Shape 128">
                    <a:extLst>
                      <a:ext uri="{FF2B5EF4-FFF2-40B4-BE49-F238E27FC236}">
                        <a16:creationId xmlns:a16="http://schemas.microsoft.com/office/drawing/2014/main" id="{16A6BF92-FE9D-4969-805D-394D38D5F86B}"/>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130" name="Freeform: Shape 129">
                    <a:extLst>
                      <a:ext uri="{FF2B5EF4-FFF2-40B4-BE49-F238E27FC236}">
                        <a16:creationId xmlns:a16="http://schemas.microsoft.com/office/drawing/2014/main" id="{E7C2582A-73E8-48C7-9718-6284B63416B1}"/>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131" name="Freeform: Shape 130">
                    <a:extLst>
                      <a:ext uri="{FF2B5EF4-FFF2-40B4-BE49-F238E27FC236}">
                        <a16:creationId xmlns:a16="http://schemas.microsoft.com/office/drawing/2014/main" id="{10745DBC-6282-4799-9402-892F8D0CF155}"/>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2" name="Freeform: Shape 131">
                    <a:extLst>
                      <a:ext uri="{FF2B5EF4-FFF2-40B4-BE49-F238E27FC236}">
                        <a16:creationId xmlns:a16="http://schemas.microsoft.com/office/drawing/2014/main" id="{8DBB7BFF-1560-4A34-B639-923AB17F194A}"/>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3" name="Freeform: Shape 132">
                    <a:extLst>
                      <a:ext uri="{FF2B5EF4-FFF2-40B4-BE49-F238E27FC236}">
                        <a16:creationId xmlns:a16="http://schemas.microsoft.com/office/drawing/2014/main" id="{D40BA9D2-74E7-4EAF-B7A8-0E53160870EF}"/>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134" name="Freeform: Shape 133">
                    <a:extLst>
                      <a:ext uri="{FF2B5EF4-FFF2-40B4-BE49-F238E27FC236}">
                        <a16:creationId xmlns:a16="http://schemas.microsoft.com/office/drawing/2014/main" id="{7C33584C-6412-4AE0-A4EF-A2ED6A40918A}"/>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5" name="Freeform: Shape 134">
                    <a:extLst>
                      <a:ext uri="{FF2B5EF4-FFF2-40B4-BE49-F238E27FC236}">
                        <a16:creationId xmlns:a16="http://schemas.microsoft.com/office/drawing/2014/main" id="{A5647653-57EF-4B7C-9F43-CF60EC9354EE}"/>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6" name="Freeform: Shape 135">
                    <a:extLst>
                      <a:ext uri="{FF2B5EF4-FFF2-40B4-BE49-F238E27FC236}">
                        <a16:creationId xmlns:a16="http://schemas.microsoft.com/office/drawing/2014/main" id="{4B4DA4A2-F4B0-40E6-A5EE-5789FB291039}"/>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7" name="Freeform: Shape 136">
                    <a:extLst>
                      <a:ext uri="{FF2B5EF4-FFF2-40B4-BE49-F238E27FC236}">
                        <a16:creationId xmlns:a16="http://schemas.microsoft.com/office/drawing/2014/main" id="{E295C2EF-01D9-4E94-AC90-B4A409B89813}"/>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138" name="Freeform: Shape 137">
                    <a:extLst>
                      <a:ext uri="{FF2B5EF4-FFF2-40B4-BE49-F238E27FC236}">
                        <a16:creationId xmlns:a16="http://schemas.microsoft.com/office/drawing/2014/main" id="{1A008367-0675-425B-853C-FCA497174ACF}"/>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139" name="Freeform: Shape 138">
                    <a:extLst>
                      <a:ext uri="{FF2B5EF4-FFF2-40B4-BE49-F238E27FC236}">
                        <a16:creationId xmlns:a16="http://schemas.microsoft.com/office/drawing/2014/main" id="{F931EFEE-8B60-44DF-A9A4-8CC575191CDD}"/>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40" name="Freeform: Shape 139">
                    <a:extLst>
                      <a:ext uri="{FF2B5EF4-FFF2-40B4-BE49-F238E27FC236}">
                        <a16:creationId xmlns:a16="http://schemas.microsoft.com/office/drawing/2014/main" id="{A57E1BDD-D796-4F43-A2DC-EBD9812AA3A6}"/>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141" name="Freeform: Shape 140">
                    <a:extLst>
                      <a:ext uri="{FF2B5EF4-FFF2-40B4-BE49-F238E27FC236}">
                        <a16:creationId xmlns:a16="http://schemas.microsoft.com/office/drawing/2014/main" id="{5313F016-1F1A-48AD-BA46-837D16BCE14D}"/>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142" name="Freeform: Shape 141">
                    <a:extLst>
                      <a:ext uri="{FF2B5EF4-FFF2-40B4-BE49-F238E27FC236}">
                        <a16:creationId xmlns:a16="http://schemas.microsoft.com/office/drawing/2014/main" id="{187E808D-EBAB-464F-9FCB-E141857F8F33}"/>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143" name="Freeform: Shape 142">
                    <a:extLst>
                      <a:ext uri="{FF2B5EF4-FFF2-40B4-BE49-F238E27FC236}">
                        <a16:creationId xmlns:a16="http://schemas.microsoft.com/office/drawing/2014/main" id="{E1F5CED7-63F7-4ACC-AEB8-AE0A3FAE44A9}"/>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144" name="Freeform: Shape 143">
                    <a:extLst>
                      <a:ext uri="{FF2B5EF4-FFF2-40B4-BE49-F238E27FC236}">
                        <a16:creationId xmlns:a16="http://schemas.microsoft.com/office/drawing/2014/main" id="{8CDCC9E7-B5F5-4C19-9E2C-61C7190D03D5}"/>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145" name="Freeform: Shape 144">
                    <a:extLst>
                      <a:ext uri="{FF2B5EF4-FFF2-40B4-BE49-F238E27FC236}">
                        <a16:creationId xmlns:a16="http://schemas.microsoft.com/office/drawing/2014/main" id="{36CDBC71-9B72-4A61-87AA-A2419754B277}"/>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146" name="Freeform: Shape 145">
                    <a:extLst>
                      <a:ext uri="{FF2B5EF4-FFF2-40B4-BE49-F238E27FC236}">
                        <a16:creationId xmlns:a16="http://schemas.microsoft.com/office/drawing/2014/main" id="{0BF22B3A-E1C4-4F8C-8D3F-26BF8482EF1F}"/>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148" name="Freeform: Shape 147">
                    <a:extLst>
                      <a:ext uri="{FF2B5EF4-FFF2-40B4-BE49-F238E27FC236}">
                        <a16:creationId xmlns:a16="http://schemas.microsoft.com/office/drawing/2014/main" id="{A27115E7-BB49-40AD-B784-8B8B36BC549A}"/>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49" name="Freeform: Shape 148">
                    <a:extLst>
                      <a:ext uri="{FF2B5EF4-FFF2-40B4-BE49-F238E27FC236}">
                        <a16:creationId xmlns:a16="http://schemas.microsoft.com/office/drawing/2014/main" id="{D70B6DE0-E821-414C-A36E-87AA2563DE7D}"/>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45129342-ED64-4345-B8ED-F6DC9D03624E}"/>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087458D-E859-4FD2-B462-FC351DAB9289}"/>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1FDD48C6-068F-4102-82DE-DFA2CEAA6BA5}"/>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EEDD406D-A169-4B1F-A2DB-59F3FE9BF57E}"/>
                      </a:ext>
                    </a:extLst>
                  </p:cNvPr>
                  <p:cNvSpPr/>
                  <p:nvPr/>
                </p:nvSpPr>
                <p:spPr>
                  <a:xfrm>
                    <a:off x="9408791" y="4332597"/>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37D74F39-41ED-4661-AFB3-C611A2FAD6DF}"/>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D674E33-6E87-40FF-AB53-2E03053DF3A0}"/>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158" name="Freeform: Shape 157">
                    <a:extLst>
                      <a:ext uri="{FF2B5EF4-FFF2-40B4-BE49-F238E27FC236}">
                        <a16:creationId xmlns:a16="http://schemas.microsoft.com/office/drawing/2014/main" id="{457B5270-F6F2-47AC-9A0B-357C5DFC9DF2}"/>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159" name="Freeform: Shape 158">
                    <a:extLst>
                      <a:ext uri="{FF2B5EF4-FFF2-40B4-BE49-F238E27FC236}">
                        <a16:creationId xmlns:a16="http://schemas.microsoft.com/office/drawing/2014/main" id="{BF2D9776-5F8C-46A4-AB83-4CC563E0CA36}"/>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160" name="Freeform: Shape 159">
                    <a:extLst>
                      <a:ext uri="{FF2B5EF4-FFF2-40B4-BE49-F238E27FC236}">
                        <a16:creationId xmlns:a16="http://schemas.microsoft.com/office/drawing/2014/main" id="{D4A120F5-C98A-48F6-964F-1C6BB078D1A5}"/>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161" name="Freeform: Shape 160">
                    <a:extLst>
                      <a:ext uri="{FF2B5EF4-FFF2-40B4-BE49-F238E27FC236}">
                        <a16:creationId xmlns:a16="http://schemas.microsoft.com/office/drawing/2014/main" id="{2C543CD9-5F20-4D66-9689-9B8FDE71FD02}"/>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162" name="Freeform: Shape 161">
                    <a:extLst>
                      <a:ext uri="{FF2B5EF4-FFF2-40B4-BE49-F238E27FC236}">
                        <a16:creationId xmlns:a16="http://schemas.microsoft.com/office/drawing/2014/main" id="{279B7BD6-911C-48E9-B332-B96D318FD779}"/>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163" name="Freeform: Shape 162">
                    <a:extLst>
                      <a:ext uri="{FF2B5EF4-FFF2-40B4-BE49-F238E27FC236}">
                        <a16:creationId xmlns:a16="http://schemas.microsoft.com/office/drawing/2014/main" id="{539D878F-49B6-463E-A631-81D11582E860}"/>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164" name="Freeform: Shape 163">
                    <a:extLst>
                      <a:ext uri="{FF2B5EF4-FFF2-40B4-BE49-F238E27FC236}">
                        <a16:creationId xmlns:a16="http://schemas.microsoft.com/office/drawing/2014/main" id="{EC6D86AB-83EC-4A42-A254-49375D2F9F87}"/>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165" name="Freeform: Shape 164">
                    <a:extLst>
                      <a:ext uri="{FF2B5EF4-FFF2-40B4-BE49-F238E27FC236}">
                        <a16:creationId xmlns:a16="http://schemas.microsoft.com/office/drawing/2014/main" id="{C4167ABD-6286-4758-A155-FBA5DF00E9A0}"/>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166" name="Freeform: Shape 165">
                    <a:extLst>
                      <a:ext uri="{FF2B5EF4-FFF2-40B4-BE49-F238E27FC236}">
                        <a16:creationId xmlns:a16="http://schemas.microsoft.com/office/drawing/2014/main" id="{9A65FA1A-26C9-46C9-81D9-D3E01B0834D0}"/>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167" name="Freeform: Shape 166">
                    <a:extLst>
                      <a:ext uri="{FF2B5EF4-FFF2-40B4-BE49-F238E27FC236}">
                        <a16:creationId xmlns:a16="http://schemas.microsoft.com/office/drawing/2014/main" id="{E9016C3F-B34E-4328-B258-FE866E56D320}"/>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168" name="Freeform: Shape 167">
                    <a:extLst>
                      <a:ext uri="{FF2B5EF4-FFF2-40B4-BE49-F238E27FC236}">
                        <a16:creationId xmlns:a16="http://schemas.microsoft.com/office/drawing/2014/main" id="{657D0025-9173-4AAA-9235-E958EA7D405D}"/>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169" name="Freeform: Shape 168">
                    <a:extLst>
                      <a:ext uri="{FF2B5EF4-FFF2-40B4-BE49-F238E27FC236}">
                        <a16:creationId xmlns:a16="http://schemas.microsoft.com/office/drawing/2014/main" id="{DFB786D7-42F1-4FB1-A419-62B652C97AE2}"/>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173" name="Freeform: Shape 172">
                    <a:extLst>
                      <a:ext uri="{FF2B5EF4-FFF2-40B4-BE49-F238E27FC236}">
                        <a16:creationId xmlns:a16="http://schemas.microsoft.com/office/drawing/2014/main" id="{60E91382-B314-4DA2-9C88-EA157A774163}"/>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174" name="Freeform: Shape 173">
                    <a:extLst>
                      <a:ext uri="{FF2B5EF4-FFF2-40B4-BE49-F238E27FC236}">
                        <a16:creationId xmlns:a16="http://schemas.microsoft.com/office/drawing/2014/main" id="{B46340C4-0862-46FD-985C-3FAD0B1EE1CF}"/>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175" name="Freeform: Shape 174">
                    <a:extLst>
                      <a:ext uri="{FF2B5EF4-FFF2-40B4-BE49-F238E27FC236}">
                        <a16:creationId xmlns:a16="http://schemas.microsoft.com/office/drawing/2014/main" id="{AC89E290-A1AE-49F2-B3C1-3332D8883E71}"/>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176" name="Freeform: Shape 175">
                    <a:extLst>
                      <a:ext uri="{FF2B5EF4-FFF2-40B4-BE49-F238E27FC236}">
                        <a16:creationId xmlns:a16="http://schemas.microsoft.com/office/drawing/2014/main" id="{F2F83CCD-FEB5-44F6-B1EC-5F49C0938462}"/>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177" name="Freeform: Shape 176">
                    <a:extLst>
                      <a:ext uri="{FF2B5EF4-FFF2-40B4-BE49-F238E27FC236}">
                        <a16:creationId xmlns:a16="http://schemas.microsoft.com/office/drawing/2014/main" id="{C433BA61-5F19-4499-A37E-24EB384010B3}"/>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178" name="Freeform: Shape 177">
                    <a:extLst>
                      <a:ext uri="{FF2B5EF4-FFF2-40B4-BE49-F238E27FC236}">
                        <a16:creationId xmlns:a16="http://schemas.microsoft.com/office/drawing/2014/main" id="{517C1455-FB18-4999-AB03-4EF40DFAABE4}"/>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179" name="Freeform: Shape 178">
                    <a:extLst>
                      <a:ext uri="{FF2B5EF4-FFF2-40B4-BE49-F238E27FC236}">
                        <a16:creationId xmlns:a16="http://schemas.microsoft.com/office/drawing/2014/main" id="{C341F1C4-2C3A-463A-B8E8-9F605ABBE5F7}"/>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180" name="Freeform: Shape 179">
                    <a:extLst>
                      <a:ext uri="{FF2B5EF4-FFF2-40B4-BE49-F238E27FC236}">
                        <a16:creationId xmlns:a16="http://schemas.microsoft.com/office/drawing/2014/main" id="{2E0740FF-2F1E-4517-BEFD-F83C43388C25}"/>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181" name="Freeform: Shape 180">
                    <a:extLst>
                      <a:ext uri="{FF2B5EF4-FFF2-40B4-BE49-F238E27FC236}">
                        <a16:creationId xmlns:a16="http://schemas.microsoft.com/office/drawing/2014/main" id="{CECC57AF-C9BD-4E27-AB61-5FADEFC5459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182" name="Freeform: Shape 181">
                    <a:extLst>
                      <a:ext uri="{FF2B5EF4-FFF2-40B4-BE49-F238E27FC236}">
                        <a16:creationId xmlns:a16="http://schemas.microsoft.com/office/drawing/2014/main" id="{ECA434FC-B618-406B-B0CE-C2591B894523}"/>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183" name="Freeform: Shape 182">
                    <a:extLst>
                      <a:ext uri="{FF2B5EF4-FFF2-40B4-BE49-F238E27FC236}">
                        <a16:creationId xmlns:a16="http://schemas.microsoft.com/office/drawing/2014/main" id="{17F25E52-6D39-400B-9CA9-70EF2110267C}"/>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4" name="Freeform: Shape 183">
                    <a:extLst>
                      <a:ext uri="{FF2B5EF4-FFF2-40B4-BE49-F238E27FC236}">
                        <a16:creationId xmlns:a16="http://schemas.microsoft.com/office/drawing/2014/main" id="{42DE4B31-E5FA-4DFB-B794-E1692B981511}"/>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5" name="Freeform: Shape 184">
                    <a:extLst>
                      <a:ext uri="{FF2B5EF4-FFF2-40B4-BE49-F238E27FC236}">
                        <a16:creationId xmlns:a16="http://schemas.microsoft.com/office/drawing/2014/main" id="{29C49F2E-DE02-4B5A-B596-87C3BFBD46DC}"/>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6" name="Freeform: Shape 185">
                    <a:extLst>
                      <a:ext uri="{FF2B5EF4-FFF2-40B4-BE49-F238E27FC236}">
                        <a16:creationId xmlns:a16="http://schemas.microsoft.com/office/drawing/2014/main" id="{611DAB91-6A75-4F0C-99E2-73CA00163129}"/>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7" name="Freeform: Shape 186">
                    <a:extLst>
                      <a:ext uri="{FF2B5EF4-FFF2-40B4-BE49-F238E27FC236}">
                        <a16:creationId xmlns:a16="http://schemas.microsoft.com/office/drawing/2014/main" id="{E58363B2-AA0B-4492-966F-33388D2DEB5F}"/>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8" name="Freeform: Shape 187">
                    <a:extLst>
                      <a:ext uri="{FF2B5EF4-FFF2-40B4-BE49-F238E27FC236}">
                        <a16:creationId xmlns:a16="http://schemas.microsoft.com/office/drawing/2014/main" id="{3547B535-C79F-46B3-A91B-BD3F930A8B71}"/>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189" name="Freeform: Shape 188">
                    <a:extLst>
                      <a:ext uri="{FF2B5EF4-FFF2-40B4-BE49-F238E27FC236}">
                        <a16:creationId xmlns:a16="http://schemas.microsoft.com/office/drawing/2014/main" id="{CF52A4CA-9E07-4F3D-B714-D99C470EDC6A}"/>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190" name="Freeform: Shape 189">
                    <a:extLst>
                      <a:ext uri="{FF2B5EF4-FFF2-40B4-BE49-F238E27FC236}">
                        <a16:creationId xmlns:a16="http://schemas.microsoft.com/office/drawing/2014/main" id="{90EECE1C-4C38-444D-AEED-83BB2D4D947F}"/>
                      </a:ext>
                    </a:extLst>
                  </p:cNvPr>
                  <p:cNvSpPr/>
                  <p:nvPr/>
                </p:nvSpPr>
                <p:spPr>
                  <a:xfrm>
                    <a:off x="8911494" y="3174815"/>
                    <a:ext cx="1162277" cy="954931"/>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30261C"/>
                  </a:solidFill>
                  <a:ln w="10822" cap="flat">
                    <a:noFill/>
                    <a:prstDash val="solid"/>
                    <a:miter/>
                  </a:ln>
                </p:spPr>
                <p:txBody>
                  <a:bodyPr rtlCol="0" anchor="ctr"/>
                  <a:lstStyle/>
                  <a:p>
                    <a:endParaRPr lang="en-ID" dirty="0"/>
                  </a:p>
                </p:txBody>
              </p:sp>
              <p:sp>
                <p:nvSpPr>
                  <p:cNvPr id="191" name="Freeform: Shape 190">
                    <a:extLst>
                      <a:ext uri="{FF2B5EF4-FFF2-40B4-BE49-F238E27FC236}">
                        <a16:creationId xmlns:a16="http://schemas.microsoft.com/office/drawing/2014/main" id="{5207DFE5-271F-44AA-9684-A69ED012C7C1}"/>
                      </a:ext>
                    </a:extLst>
                  </p:cNvPr>
                  <p:cNvSpPr/>
                  <p:nvPr/>
                </p:nvSpPr>
                <p:spPr>
                  <a:xfrm>
                    <a:off x="9097230" y="3249645"/>
                    <a:ext cx="906090" cy="871208"/>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30261C"/>
                  </a:solidFill>
                  <a:ln w="10822" cap="flat">
                    <a:noFill/>
                    <a:prstDash val="solid"/>
                    <a:miter/>
                  </a:ln>
                </p:spPr>
                <p:txBody>
                  <a:bodyPr rtlCol="0" anchor="ctr"/>
                  <a:lstStyle/>
                  <a:p>
                    <a:endParaRPr lang="en-ID" dirty="0"/>
                  </a:p>
                </p:txBody>
              </p:sp>
              <p:sp>
                <p:nvSpPr>
                  <p:cNvPr id="192" name="Freeform: Shape 191">
                    <a:extLst>
                      <a:ext uri="{FF2B5EF4-FFF2-40B4-BE49-F238E27FC236}">
                        <a16:creationId xmlns:a16="http://schemas.microsoft.com/office/drawing/2014/main" id="{2FEAC457-BE04-4FFB-B94C-06BA1F1EBB86}"/>
                      </a:ext>
                    </a:extLst>
                  </p:cNvPr>
                  <p:cNvSpPr/>
                  <p:nvPr/>
                </p:nvSpPr>
                <p:spPr>
                  <a:xfrm>
                    <a:off x="8961839" y="3511619"/>
                    <a:ext cx="899609" cy="74795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193" name="Freeform: Shape 192">
                    <a:extLst>
                      <a:ext uri="{FF2B5EF4-FFF2-40B4-BE49-F238E27FC236}">
                        <a16:creationId xmlns:a16="http://schemas.microsoft.com/office/drawing/2014/main" id="{3B877081-5D65-4CBC-A190-587C9BCBBFBC}"/>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30261C"/>
                  </a:solidFill>
                  <a:ln w="10822" cap="flat">
                    <a:noFill/>
                    <a:prstDash val="solid"/>
                    <a:miter/>
                  </a:ln>
                </p:spPr>
                <p:txBody>
                  <a:bodyPr rtlCol="0" anchor="ctr"/>
                  <a:lstStyle/>
                  <a:p>
                    <a:endParaRPr lang="en-ID" dirty="0"/>
                  </a:p>
                </p:txBody>
              </p:sp>
              <p:sp>
                <p:nvSpPr>
                  <p:cNvPr id="194" name="Freeform: Shape 193">
                    <a:extLst>
                      <a:ext uri="{FF2B5EF4-FFF2-40B4-BE49-F238E27FC236}">
                        <a16:creationId xmlns:a16="http://schemas.microsoft.com/office/drawing/2014/main" id="{7425326B-5469-451A-8F2A-8F40221CD89D}"/>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195" name="Freeform: Shape 194">
                    <a:extLst>
                      <a:ext uri="{FF2B5EF4-FFF2-40B4-BE49-F238E27FC236}">
                        <a16:creationId xmlns:a16="http://schemas.microsoft.com/office/drawing/2014/main" id="{F4ED537D-BFCA-43D8-B841-760377428964}"/>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196" name="Freeform: Shape 195">
                    <a:extLst>
                      <a:ext uri="{FF2B5EF4-FFF2-40B4-BE49-F238E27FC236}">
                        <a16:creationId xmlns:a16="http://schemas.microsoft.com/office/drawing/2014/main" id="{931754EB-764F-4361-A1A9-2E75ED75FCC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197" name="Freeform: Shape 196">
                    <a:extLst>
                      <a:ext uri="{FF2B5EF4-FFF2-40B4-BE49-F238E27FC236}">
                        <a16:creationId xmlns:a16="http://schemas.microsoft.com/office/drawing/2014/main" id="{2ABE238F-035C-4C52-9680-188739735AB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98" name="Freeform: Shape 197">
                    <a:extLst>
                      <a:ext uri="{FF2B5EF4-FFF2-40B4-BE49-F238E27FC236}">
                        <a16:creationId xmlns:a16="http://schemas.microsoft.com/office/drawing/2014/main" id="{04BEF5DC-C3CB-4A3C-A73F-4CC7BD7A973D}"/>
                      </a:ext>
                    </a:extLst>
                  </p:cNvPr>
                  <p:cNvSpPr/>
                  <p:nvPr/>
                </p:nvSpPr>
                <p:spPr>
                  <a:xfrm rot="4651066">
                    <a:off x="9620277" y="4999208"/>
                    <a:ext cx="129092" cy="201113"/>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71" name="Freeform: Shape 170">
                    <a:extLst>
                      <a:ext uri="{FF2B5EF4-FFF2-40B4-BE49-F238E27FC236}">
                        <a16:creationId xmlns:a16="http://schemas.microsoft.com/office/drawing/2014/main" id="{51F98ABC-88E6-4F9E-8367-DDBB0D676272}"/>
                      </a:ext>
                    </a:extLst>
                  </p:cNvPr>
                  <p:cNvSpPr/>
                  <p:nvPr/>
                </p:nvSpPr>
                <p:spPr>
                  <a:xfrm rot="2198208">
                    <a:off x="9808984" y="4512932"/>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147" name="Freeform: Shape 146">
                    <a:extLst>
                      <a:ext uri="{FF2B5EF4-FFF2-40B4-BE49-F238E27FC236}">
                        <a16:creationId xmlns:a16="http://schemas.microsoft.com/office/drawing/2014/main" id="{22D49700-42A9-4D49-875F-0FB560E66955}"/>
                      </a:ext>
                    </a:extLst>
                  </p:cNvPr>
                  <p:cNvSpPr/>
                  <p:nvPr/>
                </p:nvSpPr>
                <p:spPr>
                  <a:xfrm rot="15777669" flipH="1" flipV="1">
                    <a:off x="9814671" y="4557952"/>
                    <a:ext cx="391290" cy="543442"/>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72" name="Freeform: Shape 171">
                    <a:extLst>
                      <a:ext uri="{FF2B5EF4-FFF2-40B4-BE49-F238E27FC236}">
                        <a16:creationId xmlns:a16="http://schemas.microsoft.com/office/drawing/2014/main" id="{002CA949-C04B-4623-A115-876DD8652752}"/>
                      </a:ext>
                    </a:extLst>
                  </p:cNvPr>
                  <p:cNvSpPr/>
                  <p:nvPr/>
                </p:nvSpPr>
                <p:spPr>
                  <a:xfrm rot="2452597">
                    <a:off x="10112195" y="4482629"/>
                    <a:ext cx="193215" cy="205011"/>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grpSp>
          </p:grpSp>
          <p:pic>
            <p:nvPicPr>
              <p:cNvPr id="125" name="Picture 2" descr="L'insigne des Scouts de France">
                <a:extLst>
                  <a:ext uri="{FF2B5EF4-FFF2-40B4-BE49-F238E27FC236}">
                    <a16:creationId xmlns:a16="http://schemas.microsoft.com/office/drawing/2014/main" id="{B642DD18-1158-4DD2-A2B6-8FD92316FD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 name="Picture 16">
            <a:extLst>
              <a:ext uri="{FF2B5EF4-FFF2-40B4-BE49-F238E27FC236}">
                <a16:creationId xmlns:a16="http://schemas.microsoft.com/office/drawing/2014/main" id="{1CBAC412-EC70-4577-A48D-1DE56C4EE8A4}"/>
              </a:ext>
            </a:extLst>
          </p:cNvPr>
          <p:cNvPicPr>
            <a:picLocks noChangeAspect="1"/>
          </p:cNvPicPr>
          <p:nvPr/>
        </p:nvPicPr>
        <p:blipFill>
          <a:blip r:embed="rId8"/>
          <a:stretch>
            <a:fillRect/>
          </a:stretch>
        </p:blipFill>
        <p:spPr>
          <a:xfrm>
            <a:off x="6690984" y="5869687"/>
            <a:ext cx="134124" cy="134124"/>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814087E-6C76-4935-9DEC-DEEC13DA671E}"/>
                  </a:ext>
                </a:extLst>
              </p:cNvPr>
              <p:cNvSpPr txBox="1"/>
              <p:nvPr/>
            </p:nvSpPr>
            <p:spPr>
              <a:xfrm>
                <a:off x="812664" y="395416"/>
                <a:ext cx="7849422" cy="584775"/>
              </a:xfrm>
              <a:prstGeom prst="rect">
                <a:avLst/>
              </a:prstGeom>
              <a:noFill/>
            </p:spPr>
            <p:txBody>
              <a:bodyPr wrap="squar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𝑇</m:t>
                        </m:r>
                      </m:e>
                      <m:sub>
                        <m:r>
                          <a:rPr lang="en-US" sz="3200" b="0" i="1" smtClean="0">
                            <a:latin typeface="Cambria Math" panose="02040503050406030204" pitchFamily="18" charset="0"/>
                          </a:rPr>
                          <m:t>2</m:t>
                        </m:r>
                        <m:r>
                          <a:rPr lang="en-US" sz="3200" b="0" i="1" smtClean="0">
                            <a:latin typeface="Cambria Math" panose="02040503050406030204" pitchFamily="18" charset="0"/>
                          </a:rPr>
                          <m:t>: </m:t>
                        </m:r>
                      </m:sub>
                    </m:sSub>
                  </m:oMath>
                </a14:m>
                <a:r>
                  <a:rPr lang="en-US" sz="3200" dirty="0">
                    <a:latin typeface="Berlin Sans FB Demi" panose="020E0802020502020306" pitchFamily="34" charset="0"/>
                  </a:rPr>
                  <a:t>Challenges &amp; Games</a:t>
                </a:r>
              </a:p>
            </p:txBody>
          </p:sp>
        </mc:Choice>
        <mc:Fallback>
          <p:sp>
            <p:nvSpPr>
              <p:cNvPr id="2" name="TextBox 1">
                <a:extLst>
                  <a:ext uri="{FF2B5EF4-FFF2-40B4-BE49-F238E27FC236}">
                    <a16:creationId xmlns:a16="http://schemas.microsoft.com/office/drawing/2014/main" id="{F814087E-6C76-4935-9DEC-DEEC13DA671E}"/>
                  </a:ext>
                </a:extLst>
              </p:cNvPr>
              <p:cNvSpPr txBox="1">
                <a:spLocks noRot="1" noChangeAspect="1" noMove="1" noResize="1" noEditPoints="1" noAdjustHandles="1" noChangeArrowheads="1" noChangeShapeType="1" noTextEdit="1"/>
              </p:cNvSpPr>
              <p:nvPr/>
            </p:nvSpPr>
            <p:spPr>
              <a:xfrm>
                <a:off x="812664" y="395416"/>
                <a:ext cx="7849422" cy="584775"/>
              </a:xfrm>
              <a:prstGeom prst="rect">
                <a:avLst/>
              </a:prstGeom>
              <a:blipFill>
                <a:blip r:embed="rId9"/>
                <a:stretch>
                  <a:fillRect t="-13542" b="-33333"/>
                </a:stretch>
              </a:blipFill>
            </p:spPr>
            <p:txBody>
              <a:bodyPr/>
              <a:lstStyle/>
              <a:p>
                <a:r>
                  <a:rPr lang="en-US">
                    <a:noFill/>
                  </a:rPr>
                  <a:t> </a:t>
                </a:r>
              </a:p>
            </p:txBody>
          </p:sp>
        </mc:Fallback>
      </mc:AlternateContent>
      <p:grpSp>
        <p:nvGrpSpPr>
          <p:cNvPr id="294" name="Group 293">
            <a:extLst>
              <a:ext uri="{FF2B5EF4-FFF2-40B4-BE49-F238E27FC236}">
                <a16:creationId xmlns:a16="http://schemas.microsoft.com/office/drawing/2014/main" id="{87B2F44F-79BC-40F1-B51A-0EA03E139BA7}"/>
              </a:ext>
            </a:extLst>
          </p:cNvPr>
          <p:cNvGrpSpPr/>
          <p:nvPr/>
        </p:nvGrpSpPr>
        <p:grpSpPr>
          <a:xfrm>
            <a:off x="3401689" y="3684628"/>
            <a:ext cx="3884364" cy="4342810"/>
            <a:chOff x="3218313" y="218801"/>
            <a:chExt cx="3884364" cy="4342810"/>
          </a:xfrm>
        </p:grpSpPr>
        <p:grpSp>
          <p:nvGrpSpPr>
            <p:cNvPr id="295" name="Group 294">
              <a:extLst>
                <a:ext uri="{FF2B5EF4-FFF2-40B4-BE49-F238E27FC236}">
                  <a16:creationId xmlns:a16="http://schemas.microsoft.com/office/drawing/2014/main" id="{EF61FBE1-C8F3-4739-9BAC-060C3795F4CB}"/>
                </a:ext>
              </a:extLst>
            </p:cNvPr>
            <p:cNvGrpSpPr/>
            <p:nvPr/>
          </p:nvGrpSpPr>
          <p:grpSpPr>
            <a:xfrm>
              <a:off x="3218313" y="218801"/>
              <a:ext cx="3884364" cy="4342810"/>
              <a:chOff x="2665594" y="2316587"/>
              <a:chExt cx="3884364" cy="4342810"/>
            </a:xfrm>
          </p:grpSpPr>
          <p:grpSp>
            <p:nvGrpSpPr>
              <p:cNvPr id="298" name="Group 297">
                <a:extLst>
                  <a:ext uri="{FF2B5EF4-FFF2-40B4-BE49-F238E27FC236}">
                    <a16:creationId xmlns:a16="http://schemas.microsoft.com/office/drawing/2014/main" id="{459C4D90-3E75-4D9B-886C-EE17A479733B}"/>
                  </a:ext>
                </a:extLst>
              </p:cNvPr>
              <p:cNvGrpSpPr/>
              <p:nvPr/>
            </p:nvGrpSpPr>
            <p:grpSpPr>
              <a:xfrm>
                <a:off x="3137534" y="2316587"/>
                <a:ext cx="1174252" cy="2751031"/>
                <a:chOff x="3137534" y="2316587"/>
                <a:chExt cx="1174252" cy="2751031"/>
              </a:xfrm>
            </p:grpSpPr>
            <p:sp>
              <p:nvSpPr>
                <p:cNvPr id="302" name="Flowchart: Terminator 301">
                  <a:extLst>
                    <a:ext uri="{FF2B5EF4-FFF2-40B4-BE49-F238E27FC236}">
                      <a16:creationId xmlns:a16="http://schemas.microsoft.com/office/drawing/2014/main" id="{0A822CDB-402F-4A57-ADDE-68F36424CC50}"/>
                    </a:ext>
                  </a:extLst>
                </p:cNvPr>
                <p:cNvSpPr/>
                <p:nvPr/>
              </p:nvSpPr>
              <p:spPr>
                <a:xfrm>
                  <a:off x="4163688" y="2386000"/>
                  <a:ext cx="146516" cy="2681618"/>
                </a:xfrm>
                <a:prstGeom prst="flowChartTerminator">
                  <a:avLst/>
                </a:prstGeom>
                <a:blipFill>
                  <a:blip r:embed="rId10"/>
                  <a:tile tx="0" ty="0" sx="100000" sy="100000" flip="none" algn="tl"/>
                </a:blipFill>
                <a:ln>
                  <a:solidFill>
                    <a:srgbClr val="CE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Double Wave 302">
                  <a:extLst>
                    <a:ext uri="{FF2B5EF4-FFF2-40B4-BE49-F238E27FC236}">
                      <a16:creationId xmlns:a16="http://schemas.microsoft.com/office/drawing/2014/main" id="{59F7710E-8072-47AE-AAEA-141E5A2C3F68}"/>
                    </a:ext>
                  </a:extLst>
                </p:cNvPr>
                <p:cNvSpPr/>
                <p:nvPr/>
              </p:nvSpPr>
              <p:spPr>
                <a:xfrm>
                  <a:off x="3137534" y="2316587"/>
                  <a:ext cx="1140463" cy="793324"/>
                </a:xfrm>
                <a:prstGeom prst="doubleWave">
                  <a:avLst/>
                </a:prstGeom>
                <a:solidFill>
                  <a:srgbClr val="FCF600"/>
                </a:solidFill>
                <a:ln w="57150">
                  <a:solidFill>
                    <a:srgbClr val="FC8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4" name="Graphic 303" descr="Lion">
                  <a:extLst>
                    <a:ext uri="{FF2B5EF4-FFF2-40B4-BE49-F238E27FC236}">
                      <a16:creationId xmlns:a16="http://schemas.microsoft.com/office/drawing/2014/main" id="{89EE45DC-85F0-477A-909F-79048F0C52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375976" y="2333444"/>
                  <a:ext cx="738075" cy="759610"/>
                </a:xfrm>
                <a:prstGeom prst="rect">
                  <a:avLst/>
                </a:prstGeom>
              </p:spPr>
            </p:pic>
            <p:sp>
              <p:nvSpPr>
                <p:cNvPr id="305" name="Rectangle: Rounded Corners 304">
                  <a:extLst>
                    <a:ext uri="{FF2B5EF4-FFF2-40B4-BE49-F238E27FC236}">
                      <a16:creationId xmlns:a16="http://schemas.microsoft.com/office/drawing/2014/main" id="{53F1FC71-4060-442C-9C34-4123F8D2ECAC}"/>
                    </a:ext>
                  </a:extLst>
                </p:cNvPr>
                <p:cNvSpPr/>
                <p:nvPr/>
              </p:nvSpPr>
              <p:spPr>
                <a:xfrm>
                  <a:off x="4169385" y="4267887"/>
                  <a:ext cx="140581" cy="226353"/>
                </a:xfrm>
                <a:prstGeom prst="roundRect">
                  <a:avLst/>
                </a:prstGeom>
                <a:solidFill>
                  <a:srgbClr val="FC86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Rounded Corners 305">
                  <a:extLst>
                    <a:ext uri="{FF2B5EF4-FFF2-40B4-BE49-F238E27FC236}">
                      <a16:creationId xmlns:a16="http://schemas.microsoft.com/office/drawing/2014/main" id="{D4EB1211-B900-4A14-878C-B58091575448}"/>
                    </a:ext>
                  </a:extLst>
                </p:cNvPr>
                <p:cNvSpPr/>
                <p:nvPr/>
              </p:nvSpPr>
              <p:spPr>
                <a:xfrm>
                  <a:off x="4169670" y="3474320"/>
                  <a:ext cx="140581" cy="226353"/>
                </a:xfrm>
                <a:prstGeom prst="roundRect">
                  <a:avLst/>
                </a:prstGeom>
                <a:solidFill>
                  <a:srgbClr val="FC86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Rounded Corners 306">
                  <a:extLst>
                    <a:ext uri="{FF2B5EF4-FFF2-40B4-BE49-F238E27FC236}">
                      <a16:creationId xmlns:a16="http://schemas.microsoft.com/office/drawing/2014/main" id="{AA7F780E-C696-4EE9-81B0-75C4D5A88929}"/>
                    </a:ext>
                  </a:extLst>
                </p:cNvPr>
                <p:cNvSpPr/>
                <p:nvPr/>
              </p:nvSpPr>
              <p:spPr>
                <a:xfrm>
                  <a:off x="4171205" y="3887539"/>
                  <a:ext cx="140581" cy="226353"/>
                </a:xfrm>
                <a:prstGeom prst="roundRect">
                  <a:avLst/>
                </a:prstGeom>
                <a:solidFill>
                  <a:srgbClr val="FC86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9" name="Arc 298">
                <a:extLst>
                  <a:ext uri="{FF2B5EF4-FFF2-40B4-BE49-F238E27FC236}">
                    <a16:creationId xmlns:a16="http://schemas.microsoft.com/office/drawing/2014/main" id="{4D6DF8B9-0E2A-480C-95E5-714B84E1AF8E}"/>
                  </a:ext>
                </a:extLst>
              </p:cNvPr>
              <p:cNvSpPr/>
              <p:nvPr/>
            </p:nvSpPr>
            <p:spPr>
              <a:xfrm rot="3368059">
                <a:off x="3131619" y="3022530"/>
                <a:ext cx="1416497" cy="2348548"/>
              </a:xfrm>
              <a:prstGeom prst="arc">
                <a:avLst>
                  <a:gd name="adj1" fmla="val 14331537"/>
                  <a:gd name="adj2" fmla="val 179681"/>
                </a:avLst>
              </a:prstGeom>
              <a:ln w="76200">
                <a:solidFill>
                  <a:srgbClr val="FC860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0" name="Rectangle: Rounded Corners 299">
                <a:extLst>
                  <a:ext uri="{FF2B5EF4-FFF2-40B4-BE49-F238E27FC236}">
                    <a16:creationId xmlns:a16="http://schemas.microsoft.com/office/drawing/2014/main" id="{C8328A57-3399-4229-9B09-73A7B36DC2BB}"/>
                  </a:ext>
                </a:extLst>
              </p:cNvPr>
              <p:cNvSpPr/>
              <p:nvPr/>
            </p:nvSpPr>
            <p:spPr>
              <a:xfrm>
                <a:off x="4171205" y="4932957"/>
                <a:ext cx="131997" cy="224208"/>
              </a:xfrm>
              <a:prstGeom prst="roundRect">
                <a:avLst/>
              </a:prstGeom>
              <a:blipFill>
                <a:blip r:embed="rId13">
                  <a:duotone>
                    <a:prstClr val="black"/>
                    <a:schemeClr val="tx2">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Rounded Corners 300">
                <a:extLst>
                  <a:ext uri="{FF2B5EF4-FFF2-40B4-BE49-F238E27FC236}">
                    <a16:creationId xmlns:a16="http://schemas.microsoft.com/office/drawing/2014/main" id="{72EAFDC2-B702-4852-8A71-E7F7E5775A8C}"/>
                  </a:ext>
                </a:extLst>
              </p:cNvPr>
              <p:cNvSpPr/>
              <p:nvPr/>
            </p:nvSpPr>
            <p:spPr>
              <a:xfrm>
                <a:off x="6417961" y="6435189"/>
                <a:ext cx="131997" cy="224208"/>
              </a:xfrm>
              <a:prstGeom prst="roundRect">
                <a:avLst/>
              </a:prstGeom>
              <a:blipFill>
                <a:blip r:embed="rId13">
                  <a:duotone>
                    <a:prstClr val="black"/>
                    <a:schemeClr val="tx2">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6" name="Rectangle: Rounded Corners 295">
              <a:extLst>
                <a:ext uri="{FF2B5EF4-FFF2-40B4-BE49-F238E27FC236}">
                  <a16:creationId xmlns:a16="http://schemas.microsoft.com/office/drawing/2014/main" id="{B76F334D-BFDB-47B1-B4AC-D85E52980DBB}"/>
                </a:ext>
              </a:extLst>
            </p:cNvPr>
            <p:cNvSpPr/>
            <p:nvPr/>
          </p:nvSpPr>
          <p:spPr>
            <a:xfrm>
              <a:off x="4707466" y="1170535"/>
              <a:ext cx="152860" cy="11645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Rounded Corners 296">
              <a:extLst>
                <a:ext uri="{FF2B5EF4-FFF2-40B4-BE49-F238E27FC236}">
                  <a16:creationId xmlns:a16="http://schemas.microsoft.com/office/drawing/2014/main" id="{2FE689A4-F967-4249-BC11-3938E5722F0D}"/>
                </a:ext>
              </a:extLst>
            </p:cNvPr>
            <p:cNvSpPr/>
            <p:nvPr/>
          </p:nvSpPr>
          <p:spPr>
            <a:xfrm>
              <a:off x="4707466" y="2630382"/>
              <a:ext cx="165073" cy="8533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8" name="Group 307">
            <a:extLst>
              <a:ext uri="{FF2B5EF4-FFF2-40B4-BE49-F238E27FC236}">
                <a16:creationId xmlns:a16="http://schemas.microsoft.com/office/drawing/2014/main" id="{E5FEBE81-1943-429A-9600-A748E472F0BC}"/>
              </a:ext>
            </a:extLst>
          </p:cNvPr>
          <p:cNvGrpSpPr/>
          <p:nvPr/>
        </p:nvGrpSpPr>
        <p:grpSpPr>
          <a:xfrm>
            <a:off x="2347203" y="3959665"/>
            <a:ext cx="1377194" cy="2842524"/>
            <a:chOff x="9097209" y="178432"/>
            <a:chExt cx="1157456" cy="2586195"/>
          </a:xfrm>
        </p:grpSpPr>
        <p:grpSp>
          <p:nvGrpSpPr>
            <p:cNvPr id="309" name="Group 308">
              <a:extLst>
                <a:ext uri="{FF2B5EF4-FFF2-40B4-BE49-F238E27FC236}">
                  <a16:creationId xmlns:a16="http://schemas.microsoft.com/office/drawing/2014/main" id="{5EFFDC01-6911-476B-BE0E-9FE5D8A04CFB}"/>
                </a:ext>
              </a:extLst>
            </p:cNvPr>
            <p:cNvGrpSpPr/>
            <p:nvPr/>
          </p:nvGrpSpPr>
          <p:grpSpPr>
            <a:xfrm flipH="1">
              <a:off x="9101104" y="275337"/>
              <a:ext cx="1153561" cy="2489290"/>
              <a:chOff x="2672295" y="3192743"/>
              <a:chExt cx="1524446" cy="3116116"/>
            </a:xfrm>
          </p:grpSpPr>
          <p:sp>
            <p:nvSpPr>
              <p:cNvPr id="314" name="Flowchart: Terminator 313">
                <a:extLst>
                  <a:ext uri="{FF2B5EF4-FFF2-40B4-BE49-F238E27FC236}">
                    <a16:creationId xmlns:a16="http://schemas.microsoft.com/office/drawing/2014/main" id="{BC281988-1B0B-47F2-81E0-7D5086A01832}"/>
                  </a:ext>
                </a:extLst>
              </p:cNvPr>
              <p:cNvSpPr/>
              <p:nvPr/>
            </p:nvSpPr>
            <p:spPr>
              <a:xfrm>
                <a:off x="4009489" y="3253221"/>
                <a:ext cx="187252" cy="3055638"/>
              </a:xfrm>
              <a:prstGeom prst="flowChartTerminator">
                <a:avLst/>
              </a:prstGeom>
              <a:solidFill>
                <a:schemeClr val="tx1"/>
              </a:solidFill>
              <a:ln>
                <a:solidFill>
                  <a:srgbClr val="CE9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Double Wave 314">
                <a:extLst>
                  <a:ext uri="{FF2B5EF4-FFF2-40B4-BE49-F238E27FC236}">
                    <a16:creationId xmlns:a16="http://schemas.microsoft.com/office/drawing/2014/main" id="{FEB2DF46-0D5A-4F62-A1D0-7657E48033DA}"/>
                  </a:ext>
                </a:extLst>
              </p:cNvPr>
              <p:cNvSpPr/>
              <p:nvPr/>
            </p:nvSpPr>
            <p:spPr>
              <a:xfrm>
                <a:off x="2672295" y="3192743"/>
                <a:ext cx="1478065" cy="954984"/>
              </a:xfrm>
              <a:prstGeom prst="doubleWave">
                <a:avLst/>
              </a:prstGeom>
              <a:solidFill>
                <a:schemeClr val="accent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0" name="Graphic 309" descr="Rhino">
              <a:extLst>
                <a:ext uri="{FF2B5EF4-FFF2-40B4-BE49-F238E27FC236}">
                  <a16:creationId xmlns:a16="http://schemas.microsoft.com/office/drawing/2014/main" id="{E3194BD7-3B67-4CA0-9851-B30044C03D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9180866" y="178432"/>
              <a:ext cx="914400" cy="914400"/>
            </a:xfrm>
            <a:prstGeom prst="rect">
              <a:avLst/>
            </a:prstGeom>
          </p:spPr>
        </p:pic>
        <p:sp>
          <p:nvSpPr>
            <p:cNvPr id="311" name="Rectangle: Rounded Corners 310">
              <a:extLst>
                <a:ext uri="{FF2B5EF4-FFF2-40B4-BE49-F238E27FC236}">
                  <a16:creationId xmlns:a16="http://schemas.microsoft.com/office/drawing/2014/main" id="{70EBD9E6-3E6D-4711-9229-434FE79BADCF}"/>
                </a:ext>
              </a:extLst>
            </p:cNvPr>
            <p:cNvSpPr/>
            <p:nvPr/>
          </p:nvSpPr>
          <p:spPr>
            <a:xfrm>
              <a:off x="9098897" y="1232161"/>
              <a:ext cx="141695" cy="302344"/>
            </a:xfrm>
            <a:prstGeom prst="roundRect">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Rounded Corners 311">
              <a:extLst>
                <a:ext uri="{FF2B5EF4-FFF2-40B4-BE49-F238E27FC236}">
                  <a16:creationId xmlns:a16="http://schemas.microsoft.com/office/drawing/2014/main" id="{C9F50335-0505-4009-A538-A9EEAF4279D8}"/>
                </a:ext>
              </a:extLst>
            </p:cNvPr>
            <p:cNvSpPr/>
            <p:nvPr/>
          </p:nvSpPr>
          <p:spPr>
            <a:xfrm>
              <a:off x="9097209" y="1657821"/>
              <a:ext cx="141695" cy="302344"/>
            </a:xfrm>
            <a:prstGeom prst="roundRect">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Rounded Corners 312">
              <a:extLst>
                <a:ext uri="{FF2B5EF4-FFF2-40B4-BE49-F238E27FC236}">
                  <a16:creationId xmlns:a16="http://schemas.microsoft.com/office/drawing/2014/main" id="{2142E2C8-3F61-4F57-9706-923FEE346919}"/>
                </a:ext>
              </a:extLst>
            </p:cNvPr>
            <p:cNvSpPr/>
            <p:nvPr/>
          </p:nvSpPr>
          <p:spPr>
            <a:xfrm>
              <a:off x="9100175" y="2084722"/>
              <a:ext cx="141695" cy="302344"/>
            </a:xfrm>
            <a:prstGeom prst="roundRect">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6" name="Callout: Line 315">
            <a:extLst>
              <a:ext uri="{FF2B5EF4-FFF2-40B4-BE49-F238E27FC236}">
                <a16:creationId xmlns:a16="http://schemas.microsoft.com/office/drawing/2014/main" id="{36E2904D-77D1-4DB8-8F80-93BE66CFAC0F}"/>
              </a:ext>
            </a:extLst>
          </p:cNvPr>
          <p:cNvSpPr/>
          <p:nvPr/>
        </p:nvSpPr>
        <p:spPr>
          <a:xfrm flipH="1">
            <a:off x="290748" y="3023308"/>
            <a:ext cx="1155032" cy="460976"/>
          </a:xfrm>
          <a:prstGeom prst="borderCallout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CP Marc</a:t>
            </a:r>
          </a:p>
        </p:txBody>
      </p:sp>
      <p:sp>
        <p:nvSpPr>
          <p:cNvPr id="317" name="Callout: Line 316">
            <a:extLst>
              <a:ext uri="{FF2B5EF4-FFF2-40B4-BE49-F238E27FC236}">
                <a16:creationId xmlns:a16="http://schemas.microsoft.com/office/drawing/2014/main" id="{FABE18D1-F21C-49B2-806E-5FE1FB9FF274}"/>
              </a:ext>
            </a:extLst>
          </p:cNvPr>
          <p:cNvSpPr/>
          <p:nvPr/>
        </p:nvSpPr>
        <p:spPr>
          <a:xfrm>
            <a:off x="7069647" y="2873886"/>
            <a:ext cx="1155032" cy="460976"/>
          </a:xfrm>
          <a:prstGeom prst="borderCallout1">
            <a:avLst>
              <a:gd name="adj1" fmla="val 29190"/>
              <a:gd name="adj2" fmla="val -3333"/>
              <a:gd name="adj3" fmla="val 112500"/>
              <a:gd name="adj4" fmla="val -3833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CP Ralph</a:t>
            </a:r>
          </a:p>
        </p:txBody>
      </p:sp>
      <p:sp>
        <p:nvSpPr>
          <p:cNvPr id="4" name="TextBox 3">
            <a:extLst>
              <a:ext uri="{FF2B5EF4-FFF2-40B4-BE49-F238E27FC236}">
                <a16:creationId xmlns:a16="http://schemas.microsoft.com/office/drawing/2014/main" id="{5B504E16-F2DB-4ABF-A534-9ACAB60553CE}"/>
              </a:ext>
            </a:extLst>
          </p:cNvPr>
          <p:cNvSpPr txBox="1"/>
          <p:nvPr/>
        </p:nvSpPr>
        <p:spPr>
          <a:xfrm>
            <a:off x="416680" y="1130422"/>
            <a:ext cx="11402310" cy="1569660"/>
          </a:xfrm>
          <a:prstGeom prst="rect">
            <a:avLst/>
          </a:prstGeom>
          <a:noFill/>
        </p:spPr>
        <p:txBody>
          <a:bodyPr wrap="square" rtlCol="0">
            <a:spAutoFit/>
          </a:bodyPr>
          <a:lstStyle/>
          <a:p>
            <a:r>
              <a:rPr lang="en-US" sz="2400" dirty="0">
                <a:latin typeface="Berlin Sans FB Demi" panose="020E0802020502020306" pitchFamily="34" charset="0"/>
              </a:rPr>
              <a:t>We had a game which requested solving codes that lead to places around the village where we find questions to solve. At the end of the game the scout leaders figured out that Lion had cheated and changed the order of the locations during the game which lead in giving them a zero. Toro were the winners of this game.</a:t>
            </a:r>
            <a:endParaRPr lang="en-US" sz="1800" kern="1200" dirty="0">
              <a:solidFill>
                <a:schemeClr val="tx1"/>
              </a:solidFill>
              <a:latin typeface="Berlin Sans FB Demi" panose="020E0802020502020306" pitchFamily="34" charset="0"/>
            </a:endParaRPr>
          </a:p>
        </p:txBody>
      </p:sp>
      <p:pic>
        <p:nvPicPr>
          <p:cNvPr id="8" name="Graphic 7" descr="Puzzle pieces">
            <a:extLst>
              <a:ext uri="{FF2B5EF4-FFF2-40B4-BE49-F238E27FC236}">
                <a16:creationId xmlns:a16="http://schemas.microsoft.com/office/drawing/2014/main" id="{9458136F-AF46-43E7-97C1-55733BB0D60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333395">
            <a:off x="8304160" y="4510483"/>
            <a:ext cx="1449999" cy="1449999"/>
          </a:xfrm>
          <a:prstGeom prst="rect">
            <a:avLst/>
          </a:prstGeom>
        </p:spPr>
      </p:pic>
      <p:pic>
        <p:nvPicPr>
          <p:cNvPr id="12" name="Graphic 11" descr="Head with gears">
            <a:extLst>
              <a:ext uri="{FF2B5EF4-FFF2-40B4-BE49-F238E27FC236}">
                <a16:creationId xmlns:a16="http://schemas.microsoft.com/office/drawing/2014/main" id="{F5753BF3-E7A4-4457-A258-A00303DD3E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99586" y="2771964"/>
            <a:ext cx="1402109" cy="1402109"/>
          </a:xfrm>
          <a:prstGeom prst="rect">
            <a:avLst/>
          </a:prstGeom>
        </p:spPr>
      </p:pic>
    </p:spTree>
    <p:extLst>
      <p:ext uri="{BB962C8B-B14F-4D97-AF65-F5344CB8AC3E}">
        <p14:creationId xmlns:p14="http://schemas.microsoft.com/office/powerpoint/2010/main" val="421430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reeform: Shape 190">
            <a:extLst>
              <a:ext uri="{FF2B5EF4-FFF2-40B4-BE49-F238E27FC236}">
                <a16:creationId xmlns:a16="http://schemas.microsoft.com/office/drawing/2014/main" id="{2B936393-F987-43DD-AB32-1929938DB031}"/>
              </a:ext>
            </a:extLst>
          </p:cNvPr>
          <p:cNvSpPr/>
          <p:nvPr/>
        </p:nvSpPr>
        <p:spPr>
          <a:xfrm>
            <a:off x="-5702" y="-1576707"/>
            <a:ext cx="7622560" cy="8434707"/>
          </a:xfrm>
          <a:custGeom>
            <a:avLst/>
            <a:gdLst>
              <a:gd name="connsiteX0" fmla="*/ 0 w 5669944"/>
              <a:gd name="connsiteY0" fmla="*/ 0 h 6878238"/>
              <a:gd name="connsiteX1" fmla="*/ 1145759 w 5669944"/>
              <a:gd name="connsiteY1" fmla="*/ 0 h 6878238"/>
              <a:gd name="connsiteX2" fmla="*/ 1607768 w 5669944"/>
              <a:gd name="connsiteY2" fmla="*/ 205211 h 6878238"/>
              <a:gd name="connsiteX3" fmla="*/ 2699656 w 5669944"/>
              <a:gd name="connsiteY3" fmla="*/ 929706 h 6878238"/>
              <a:gd name="connsiteX4" fmla="*/ 3135085 w 5669944"/>
              <a:gd name="connsiteY4" fmla="*/ 3585820 h 6878238"/>
              <a:gd name="connsiteX5" fmla="*/ 5021942 w 5669944"/>
              <a:gd name="connsiteY5" fmla="*/ 4732449 h 6878238"/>
              <a:gd name="connsiteX6" fmla="*/ 5650161 w 5669944"/>
              <a:gd name="connsiteY6" fmla="*/ 6663797 h 6878238"/>
              <a:gd name="connsiteX7" fmla="*/ 5669944 w 5669944"/>
              <a:gd name="connsiteY7" fmla="*/ 6878238 h 6878238"/>
              <a:gd name="connsiteX8" fmla="*/ 0 w 5669944"/>
              <a:gd name="connsiteY8" fmla="*/ 6878238 h 6878238"/>
              <a:gd name="connsiteX0" fmla="*/ 0 w 5669944"/>
              <a:gd name="connsiteY0" fmla="*/ 0 h 6878238"/>
              <a:gd name="connsiteX1" fmla="*/ 1145759 w 5669944"/>
              <a:gd name="connsiteY1" fmla="*/ 0 h 6878238"/>
              <a:gd name="connsiteX2" fmla="*/ 2699656 w 5669944"/>
              <a:gd name="connsiteY2" fmla="*/ 9297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393371 w 5669944"/>
              <a:gd name="connsiteY2" fmla="*/ 15393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393371 w 5669944"/>
              <a:gd name="connsiteY2" fmla="*/ 1539306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135085 w 5669944"/>
              <a:gd name="connsiteY3" fmla="*/ 3585820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 name="connsiteX0" fmla="*/ 0 w 5669944"/>
              <a:gd name="connsiteY0" fmla="*/ 0 h 6878238"/>
              <a:gd name="connsiteX1" fmla="*/ 1145759 w 5669944"/>
              <a:gd name="connsiteY1" fmla="*/ 0 h 6878238"/>
              <a:gd name="connsiteX2" fmla="*/ 1640114 w 5669944"/>
              <a:gd name="connsiteY2" fmla="*/ 1597363 h 6878238"/>
              <a:gd name="connsiteX3" fmla="*/ 3236685 w 5669944"/>
              <a:gd name="connsiteY3" fmla="*/ 3600334 h 6878238"/>
              <a:gd name="connsiteX4" fmla="*/ 5021942 w 5669944"/>
              <a:gd name="connsiteY4" fmla="*/ 4732449 h 6878238"/>
              <a:gd name="connsiteX5" fmla="*/ 5650161 w 5669944"/>
              <a:gd name="connsiteY5" fmla="*/ 6663797 h 6878238"/>
              <a:gd name="connsiteX6" fmla="*/ 5669944 w 5669944"/>
              <a:gd name="connsiteY6" fmla="*/ 6878238 h 6878238"/>
              <a:gd name="connsiteX7" fmla="*/ 0 w 5669944"/>
              <a:gd name="connsiteY7" fmla="*/ 6878238 h 6878238"/>
              <a:gd name="connsiteX8" fmla="*/ 0 w 5669944"/>
              <a:gd name="connsiteY8" fmla="*/ 0 h 687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944" h="6878238">
                <a:moveTo>
                  <a:pt x="0" y="0"/>
                </a:moveTo>
                <a:lnTo>
                  <a:pt x="1145759" y="0"/>
                </a:lnTo>
                <a:cubicBezTo>
                  <a:pt x="1377987" y="256551"/>
                  <a:pt x="1291626" y="997307"/>
                  <a:pt x="1640114" y="1597363"/>
                </a:cubicBezTo>
                <a:cubicBezTo>
                  <a:pt x="1988602" y="2197419"/>
                  <a:pt x="2673047" y="3077820"/>
                  <a:pt x="3236685" y="3600334"/>
                </a:cubicBezTo>
                <a:cubicBezTo>
                  <a:pt x="3800323" y="4122848"/>
                  <a:pt x="4619696" y="4221872"/>
                  <a:pt x="5021942" y="4732449"/>
                </a:cubicBezTo>
                <a:cubicBezTo>
                  <a:pt x="5424188" y="5243026"/>
                  <a:pt x="5557383" y="5955817"/>
                  <a:pt x="5650161" y="6663797"/>
                </a:cubicBezTo>
                <a:lnTo>
                  <a:pt x="5669944" y="6878238"/>
                </a:lnTo>
                <a:lnTo>
                  <a:pt x="0" y="6878238"/>
                </a:lnTo>
                <a:lnTo>
                  <a:pt x="0" y="0"/>
                </a:lnTo>
                <a:close/>
              </a:path>
            </a:pathLst>
          </a:custGeom>
          <a:solidFill>
            <a:schemeClr val="accent4">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9">
            <a:extLst>
              <a:ext uri="{FF2B5EF4-FFF2-40B4-BE49-F238E27FC236}">
                <a16:creationId xmlns:a16="http://schemas.microsoft.com/office/drawing/2014/main" id="{B6D599DC-4C9D-4723-B0EC-272F1A7A0680}"/>
              </a:ext>
            </a:extLst>
          </p:cNvPr>
          <p:cNvSpPr>
            <a:spLocks/>
          </p:cNvSpPr>
          <p:nvPr/>
        </p:nvSpPr>
        <p:spPr bwMode="auto">
          <a:xfrm flipV="1">
            <a:off x="1700" y="5948591"/>
            <a:ext cx="13807065" cy="907147"/>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1" h="1278">
                <a:moveTo>
                  <a:pt x="0" y="0"/>
                </a:moveTo>
                <a:cubicBezTo>
                  <a:pt x="0" y="778"/>
                  <a:pt x="0" y="778"/>
                  <a:pt x="0" y="778"/>
                </a:cubicBezTo>
                <a:cubicBezTo>
                  <a:pt x="0" y="778"/>
                  <a:pt x="36" y="758"/>
                  <a:pt x="96" y="778"/>
                </a:cubicBezTo>
                <a:cubicBezTo>
                  <a:pt x="156" y="798"/>
                  <a:pt x="257" y="876"/>
                  <a:pt x="328" y="926"/>
                </a:cubicBezTo>
                <a:cubicBezTo>
                  <a:pt x="399" y="976"/>
                  <a:pt x="808" y="1278"/>
                  <a:pt x="1316" y="874"/>
                </a:cubicBezTo>
                <a:cubicBezTo>
                  <a:pt x="1824" y="470"/>
                  <a:pt x="1812" y="326"/>
                  <a:pt x="2164" y="222"/>
                </a:cubicBezTo>
                <a:cubicBezTo>
                  <a:pt x="2516" y="118"/>
                  <a:pt x="2924" y="298"/>
                  <a:pt x="3284" y="106"/>
                </a:cubicBezTo>
                <a:cubicBezTo>
                  <a:pt x="3371" y="60"/>
                  <a:pt x="3438" y="25"/>
                  <a:pt x="3491" y="0"/>
                </a:cubicBezTo>
                <a:lnTo>
                  <a:pt x="0"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endParaRPr lang="id-ID"/>
          </a:p>
        </p:txBody>
      </p:sp>
      <p:sp>
        <p:nvSpPr>
          <p:cNvPr id="193" name="Freeform: Shape 192">
            <a:extLst>
              <a:ext uri="{FF2B5EF4-FFF2-40B4-BE49-F238E27FC236}">
                <a16:creationId xmlns:a16="http://schemas.microsoft.com/office/drawing/2014/main" id="{A3A1D7F0-D491-4911-A2C9-D2C9E276D663}"/>
              </a:ext>
            </a:extLst>
          </p:cNvPr>
          <p:cNvSpPr/>
          <p:nvPr/>
        </p:nvSpPr>
        <p:spPr>
          <a:xfrm>
            <a:off x="5466711" y="5334168"/>
            <a:ext cx="31847" cy="52044"/>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pic>
        <p:nvPicPr>
          <p:cNvPr id="194" name="Picture 193">
            <a:extLst>
              <a:ext uri="{FF2B5EF4-FFF2-40B4-BE49-F238E27FC236}">
                <a16:creationId xmlns:a16="http://schemas.microsoft.com/office/drawing/2014/main" id="{43200C8D-78FF-44AF-87F4-55318B7C8D20}"/>
              </a:ext>
            </a:extLst>
          </p:cNvPr>
          <p:cNvPicPr>
            <a:picLocks noChangeAspect="1"/>
          </p:cNvPicPr>
          <p:nvPr/>
        </p:nvPicPr>
        <p:blipFill rotWithShape="1">
          <a:blip r:embed="rId2">
            <a:extLst>
              <a:ext uri="{28A0092B-C50C-407E-A947-70E740481C1C}">
                <a14:useLocalDpi xmlns:a14="http://schemas.microsoft.com/office/drawing/2010/main" val="0"/>
              </a:ext>
            </a:extLst>
          </a:blip>
          <a:srcRect l="40516" t="23017" r="35686" b="52102"/>
          <a:stretch/>
        </p:blipFill>
        <p:spPr>
          <a:xfrm rot="1672104">
            <a:off x="4386468" y="4654650"/>
            <a:ext cx="131507" cy="134808"/>
          </a:xfrm>
          <a:prstGeom prst="rect">
            <a:avLst/>
          </a:prstGeom>
        </p:spPr>
      </p:pic>
      <p:pic>
        <p:nvPicPr>
          <p:cNvPr id="195" name="Picture 194">
            <a:extLst>
              <a:ext uri="{FF2B5EF4-FFF2-40B4-BE49-F238E27FC236}">
                <a16:creationId xmlns:a16="http://schemas.microsoft.com/office/drawing/2014/main" id="{733A4286-79D8-4BBE-9A18-BDF0F8E386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2113052">
            <a:off x="4531997" y="4540121"/>
            <a:ext cx="111985" cy="135426"/>
          </a:xfrm>
          <a:prstGeom prst="rect">
            <a:avLst/>
          </a:prstGeom>
        </p:spPr>
      </p:pic>
      <p:grpSp>
        <p:nvGrpSpPr>
          <p:cNvPr id="197" name="Group 196">
            <a:extLst>
              <a:ext uri="{FF2B5EF4-FFF2-40B4-BE49-F238E27FC236}">
                <a16:creationId xmlns:a16="http://schemas.microsoft.com/office/drawing/2014/main" id="{03732715-F5E6-49C3-A242-8CAFCB8EEA06}"/>
              </a:ext>
            </a:extLst>
          </p:cNvPr>
          <p:cNvGrpSpPr/>
          <p:nvPr/>
        </p:nvGrpSpPr>
        <p:grpSpPr>
          <a:xfrm>
            <a:off x="136829" y="2990677"/>
            <a:ext cx="6282667" cy="3750548"/>
            <a:chOff x="134310" y="2304960"/>
            <a:chExt cx="7270025" cy="4426137"/>
          </a:xfrm>
        </p:grpSpPr>
        <p:grpSp>
          <p:nvGrpSpPr>
            <p:cNvPr id="199" name="Group 198">
              <a:extLst>
                <a:ext uri="{FF2B5EF4-FFF2-40B4-BE49-F238E27FC236}">
                  <a16:creationId xmlns:a16="http://schemas.microsoft.com/office/drawing/2014/main" id="{FE3D5790-AE67-4B4E-AFEE-701A0B7F7843}"/>
                </a:ext>
              </a:extLst>
            </p:cNvPr>
            <p:cNvGrpSpPr/>
            <p:nvPr/>
          </p:nvGrpSpPr>
          <p:grpSpPr>
            <a:xfrm rot="21049674">
              <a:off x="5146356" y="4762923"/>
              <a:ext cx="2257979" cy="1454540"/>
              <a:chOff x="1947728" y="5204957"/>
              <a:chExt cx="3418589" cy="2202179"/>
            </a:xfrm>
          </p:grpSpPr>
          <p:sp>
            <p:nvSpPr>
              <p:cNvPr id="623" name="Freeform: Shape 622">
                <a:extLst>
                  <a:ext uri="{FF2B5EF4-FFF2-40B4-BE49-F238E27FC236}">
                    <a16:creationId xmlns:a16="http://schemas.microsoft.com/office/drawing/2014/main" id="{BECD687E-9462-450D-9E55-AC5448FC4627}"/>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620" name="Freeform 96">
                <a:extLst>
                  <a:ext uri="{FF2B5EF4-FFF2-40B4-BE49-F238E27FC236}">
                    <a16:creationId xmlns:a16="http://schemas.microsoft.com/office/drawing/2014/main" id="{209136BA-8C30-41A5-8EFD-9982B4E7A036}"/>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21" name="Freeform 97">
                <a:extLst>
                  <a:ext uri="{FF2B5EF4-FFF2-40B4-BE49-F238E27FC236}">
                    <a16:creationId xmlns:a16="http://schemas.microsoft.com/office/drawing/2014/main" id="{3082444F-6A23-42AF-9913-E4281019C1D5}"/>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22" name="Freeform: Shape 621">
                <a:extLst>
                  <a:ext uri="{FF2B5EF4-FFF2-40B4-BE49-F238E27FC236}">
                    <a16:creationId xmlns:a16="http://schemas.microsoft.com/office/drawing/2014/main" id="{DFFD39EB-B3A9-40A8-BAF0-4412528B9412}"/>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200" name="Group 199">
              <a:extLst>
                <a:ext uri="{FF2B5EF4-FFF2-40B4-BE49-F238E27FC236}">
                  <a16:creationId xmlns:a16="http://schemas.microsoft.com/office/drawing/2014/main" id="{EB48596F-A088-4C5D-8CB9-0F1B545953E9}"/>
                </a:ext>
              </a:extLst>
            </p:cNvPr>
            <p:cNvGrpSpPr/>
            <p:nvPr/>
          </p:nvGrpSpPr>
          <p:grpSpPr>
            <a:xfrm>
              <a:off x="134310" y="2667001"/>
              <a:ext cx="7249217" cy="4008246"/>
              <a:chOff x="9536346" y="46084"/>
              <a:chExt cx="8521468" cy="4711701"/>
            </a:xfrm>
          </p:grpSpPr>
          <p:sp>
            <p:nvSpPr>
              <p:cNvPr id="570" name="Freeform 63">
                <a:extLst>
                  <a:ext uri="{FF2B5EF4-FFF2-40B4-BE49-F238E27FC236}">
                    <a16:creationId xmlns:a16="http://schemas.microsoft.com/office/drawing/2014/main" id="{84F66941-54EC-46B4-861C-72318FAD614A}"/>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1" name="Freeform 65">
                <a:extLst>
                  <a:ext uri="{FF2B5EF4-FFF2-40B4-BE49-F238E27FC236}">
                    <a16:creationId xmlns:a16="http://schemas.microsoft.com/office/drawing/2014/main" id="{2FB4C3A2-03BE-492B-99FC-4D064B22C469}"/>
                  </a:ext>
                </a:extLst>
              </p:cNvPr>
              <p:cNvSpPr>
                <a:spLocks/>
              </p:cNvSpPr>
              <p:nvPr/>
            </p:nvSpPr>
            <p:spPr bwMode="auto">
              <a:xfrm>
                <a:off x="10637838" y="46084"/>
                <a:ext cx="5718176" cy="4332288"/>
              </a:xfrm>
              <a:custGeom>
                <a:avLst/>
                <a:gdLst>
                  <a:gd name="T0" fmla="*/ 87 w 1810"/>
                  <a:gd name="T1" fmla="*/ 1370 h 1370"/>
                  <a:gd name="T2" fmla="*/ 0 w 1810"/>
                  <a:gd name="T3" fmla="*/ 1140 h 1370"/>
                  <a:gd name="T4" fmla="*/ 692 w 1810"/>
                  <a:gd name="T5" fmla="*/ 32 h 1370"/>
                  <a:gd name="T6" fmla="*/ 718 w 1810"/>
                  <a:gd name="T7" fmla="*/ 0 h 1370"/>
                  <a:gd name="T8" fmla="*/ 1810 w 1810"/>
                  <a:gd name="T9" fmla="*/ 1088 h 1370"/>
                  <a:gd name="T10" fmla="*/ 1629 w 1810"/>
                  <a:gd name="T11" fmla="*/ 1370 h 1370"/>
                  <a:gd name="T12" fmla="*/ 87 w 1810"/>
                  <a:gd name="T13" fmla="*/ 1370 h 1370"/>
                </a:gdLst>
                <a:ahLst/>
                <a:cxnLst>
                  <a:cxn ang="0">
                    <a:pos x="T0" y="T1"/>
                  </a:cxn>
                  <a:cxn ang="0">
                    <a:pos x="T2" y="T3"/>
                  </a:cxn>
                  <a:cxn ang="0">
                    <a:pos x="T4" y="T5"/>
                  </a:cxn>
                  <a:cxn ang="0">
                    <a:pos x="T6" y="T7"/>
                  </a:cxn>
                  <a:cxn ang="0">
                    <a:pos x="T8" y="T9"/>
                  </a:cxn>
                  <a:cxn ang="0">
                    <a:pos x="T10" y="T11"/>
                  </a:cxn>
                  <a:cxn ang="0">
                    <a:pos x="T12" y="T13"/>
                  </a:cxn>
                </a:cxnLst>
                <a:rect l="0" t="0" r="r" b="b"/>
                <a:pathLst>
                  <a:path w="1810" h="1370">
                    <a:moveTo>
                      <a:pt x="87" y="1370"/>
                    </a:moveTo>
                    <a:cubicBezTo>
                      <a:pt x="0" y="1140"/>
                      <a:pt x="0" y="1140"/>
                      <a:pt x="0" y="1140"/>
                    </a:cubicBezTo>
                    <a:cubicBezTo>
                      <a:pt x="0" y="1140"/>
                      <a:pt x="618" y="657"/>
                      <a:pt x="692" y="32"/>
                    </a:cubicBezTo>
                    <a:cubicBezTo>
                      <a:pt x="718" y="0"/>
                      <a:pt x="718" y="0"/>
                      <a:pt x="718" y="0"/>
                    </a:cubicBezTo>
                    <a:cubicBezTo>
                      <a:pt x="718" y="0"/>
                      <a:pt x="1229" y="947"/>
                      <a:pt x="1810" y="1088"/>
                    </a:cubicBezTo>
                    <a:cubicBezTo>
                      <a:pt x="1629" y="1370"/>
                      <a:pt x="1629" y="1370"/>
                      <a:pt x="1629" y="1370"/>
                    </a:cubicBezTo>
                    <a:lnTo>
                      <a:pt x="87" y="1370"/>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2" name="Freeform 66">
                <a:extLst>
                  <a:ext uri="{FF2B5EF4-FFF2-40B4-BE49-F238E27FC236}">
                    <a16:creationId xmlns:a16="http://schemas.microsoft.com/office/drawing/2014/main" id="{22732B6B-C641-4FCE-8CEB-F3969AD36E32}"/>
                  </a:ext>
                </a:extLst>
              </p:cNvPr>
              <p:cNvSpPr>
                <a:spLocks/>
              </p:cNvSpPr>
              <p:nvPr/>
            </p:nvSpPr>
            <p:spPr bwMode="auto">
              <a:xfrm>
                <a:off x="11399838" y="562022"/>
                <a:ext cx="1663700" cy="2557463"/>
              </a:xfrm>
              <a:custGeom>
                <a:avLst/>
                <a:gdLst>
                  <a:gd name="T0" fmla="*/ 19 w 527"/>
                  <a:gd name="T1" fmla="*/ 771 h 809"/>
                  <a:gd name="T2" fmla="*/ 497 w 527"/>
                  <a:gd name="T3" fmla="*/ 467 h 809"/>
                  <a:gd name="T4" fmla="*/ 442 w 527"/>
                  <a:gd name="T5" fmla="*/ 13 h 809"/>
                  <a:gd name="T6" fmla="*/ 259 w 527"/>
                  <a:gd name="T7" fmla="*/ 430 h 809"/>
                  <a:gd name="T8" fmla="*/ 19 w 527"/>
                  <a:gd name="T9" fmla="*/ 771 h 809"/>
                </a:gdLst>
                <a:ahLst/>
                <a:cxnLst>
                  <a:cxn ang="0">
                    <a:pos x="T0" y="T1"/>
                  </a:cxn>
                  <a:cxn ang="0">
                    <a:pos x="T2" y="T3"/>
                  </a:cxn>
                  <a:cxn ang="0">
                    <a:pos x="T4" y="T5"/>
                  </a:cxn>
                  <a:cxn ang="0">
                    <a:pos x="T6" y="T7"/>
                  </a:cxn>
                  <a:cxn ang="0">
                    <a:pos x="T8" y="T9"/>
                  </a:cxn>
                </a:cxnLst>
                <a:rect l="0" t="0" r="r" b="b"/>
                <a:pathLst>
                  <a:path w="527" h="809">
                    <a:moveTo>
                      <a:pt x="19" y="771"/>
                    </a:moveTo>
                    <a:cubicBezTo>
                      <a:pt x="97" y="809"/>
                      <a:pt x="438" y="608"/>
                      <a:pt x="497" y="467"/>
                    </a:cubicBezTo>
                    <a:cubicBezTo>
                      <a:pt x="527" y="396"/>
                      <a:pt x="465" y="0"/>
                      <a:pt x="442" y="13"/>
                    </a:cubicBezTo>
                    <a:cubicBezTo>
                      <a:pt x="430" y="20"/>
                      <a:pt x="399" y="212"/>
                      <a:pt x="259" y="430"/>
                    </a:cubicBezTo>
                    <a:cubicBezTo>
                      <a:pt x="148" y="604"/>
                      <a:pt x="0" y="762"/>
                      <a:pt x="19" y="771"/>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3" name="Freeform 67">
                <a:extLst>
                  <a:ext uri="{FF2B5EF4-FFF2-40B4-BE49-F238E27FC236}">
                    <a16:creationId xmlns:a16="http://schemas.microsoft.com/office/drawing/2014/main" id="{6AB127E9-273C-4654-83A0-616E51CA4C6F}"/>
                  </a:ext>
                </a:extLst>
              </p:cNvPr>
              <p:cNvSpPr>
                <a:spLocks/>
              </p:cNvSpPr>
              <p:nvPr/>
            </p:nvSpPr>
            <p:spPr bwMode="auto">
              <a:xfrm>
                <a:off x="13704888" y="1611359"/>
                <a:ext cx="928688" cy="1036638"/>
              </a:xfrm>
              <a:custGeom>
                <a:avLst/>
                <a:gdLst>
                  <a:gd name="T0" fmla="*/ 127 w 294"/>
                  <a:gd name="T1" fmla="*/ 287 h 328"/>
                  <a:gd name="T2" fmla="*/ 5 w 294"/>
                  <a:gd name="T3" fmla="*/ 32 h 328"/>
                  <a:gd name="T4" fmla="*/ 292 w 294"/>
                  <a:gd name="T5" fmla="*/ 300 h 328"/>
                  <a:gd name="T6" fmla="*/ 127 w 294"/>
                  <a:gd name="T7" fmla="*/ 287 h 328"/>
                </a:gdLst>
                <a:ahLst/>
                <a:cxnLst>
                  <a:cxn ang="0">
                    <a:pos x="T0" y="T1"/>
                  </a:cxn>
                  <a:cxn ang="0">
                    <a:pos x="T2" y="T3"/>
                  </a:cxn>
                  <a:cxn ang="0">
                    <a:pos x="T4" y="T5"/>
                  </a:cxn>
                  <a:cxn ang="0">
                    <a:pos x="T6" y="T7"/>
                  </a:cxn>
                </a:cxnLst>
                <a:rect l="0" t="0" r="r" b="b"/>
                <a:pathLst>
                  <a:path w="294" h="328">
                    <a:moveTo>
                      <a:pt x="127" y="287"/>
                    </a:moveTo>
                    <a:cubicBezTo>
                      <a:pt x="74" y="261"/>
                      <a:pt x="0" y="70"/>
                      <a:pt x="5" y="32"/>
                    </a:cubicBezTo>
                    <a:cubicBezTo>
                      <a:pt x="10" y="0"/>
                      <a:pt x="289" y="272"/>
                      <a:pt x="292" y="300"/>
                    </a:cubicBezTo>
                    <a:cubicBezTo>
                      <a:pt x="294" y="328"/>
                      <a:pt x="175" y="310"/>
                      <a:pt x="127" y="287"/>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4" name="Freeform 68">
                <a:extLst>
                  <a:ext uri="{FF2B5EF4-FFF2-40B4-BE49-F238E27FC236}">
                    <a16:creationId xmlns:a16="http://schemas.microsoft.com/office/drawing/2014/main" id="{8E3E3A8E-1245-4997-8BE8-B9F0C13699AE}"/>
                  </a:ext>
                </a:extLst>
              </p:cNvPr>
              <p:cNvSpPr>
                <a:spLocks/>
              </p:cNvSpPr>
              <p:nvPr/>
            </p:nvSpPr>
            <p:spPr bwMode="auto">
              <a:xfrm>
                <a:off x="13525501" y="1231947"/>
                <a:ext cx="303213" cy="392113"/>
              </a:xfrm>
              <a:custGeom>
                <a:avLst/>
                <a:gdLst>
                  <a:gd name="T0" fmla="*/ 38 w 96"/>
                  <a:gd name="T1" fmla="*/ 105 h 124"/>
                  <a:gd name="T2" fmla="*/ 4 w 96"/>
                  <a:gd name="T3" fmla="*/ 11 h 124"/>
                  <a:gd name="T4" fmla="*/ 96 w 96"/>
                  <a:gd name="T5" fmla="*/ 114 h 124"/>
                  <a:gd name="T6" fmla="*/ 38 w 96"/>
                  <a:gd name="T7" fmla="*/ 105 h 124"/>
                </a:gdLst>
                <a:ahLst/>
                <a:cxnLst>
                  <a:cxn ang="0">
                    <a:pos x="T0" y="T1"/>
                  </a:cxn>
                  <a:cxn ang="0">
                    <a:pos x="T2" y="T3"/>
                  </a:cxn>
                  <a:cxn ang="0">
                    <a:pos x="T4" y="T5"/>
                  </a:cxn>
                  <a:cxn ang="0">
                    <a:pos x="T6" y="T7"/>
                  </a:cxn>
                </a:cxnLst>
                <a:rect l="0" t="0" r="r" b="b"/>
                <a:pathLst>
                  <a:path w="96" h="124">
                    <a:moveTo>
                      <a:pt x="38" y="105"/>
                    </a:moveTo>
                    <a:cubicBezTo>
                      <a:pt x="20" y="94"/>
                      <a:pt x="0" y="25"/>
                      <a:pt x="4" y="11"/>
                    </a:cubicBezTo>
                    <a:cubicBezTo>
                      <a:pt x="6" y="0"/>
                      <a:pt x="96" y="104"/>
                      <a:pt x="96" y="114"/>
                    </a:cubicBezTo>
                    <a:cubicBezTo>
                      <a:pt x="96" y="124"/>
                      <a:pt x="54" y="115"/>
                      <a:pt x="38" y="105"/>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5" name="Freeform 69">
                <a:extLst>
                  <a:ext uri="{FF2B5EF4-FFF2-40B4-BE49-F238E27FC236}">
                    <a16:creationId xmlns:a16="http://schemas.microsoft.com/office/drawing/2014/main" id="{60F816F4-8744-41CD-B032-09C9D78E21E2}"/>
                  </a:ext>
                </a:extLst>
              </p:cNvPr>
              <p:cNvSpPr>
                <a:spLocks/>
              </p:cNvSpPr>
              <p:nvPr/>
            </p:nvSpPr>
            <p:spPr bwMode="auto">
              <a:xfrm>
                <a:off x="10637838" y="2246359"/>
                <a:ext cx="5718175" cy="2132013"/>
              </a:xfrm>
              <a:custGeom>
                <a:avLst/>
                <a:gdLst>
                  <a:gd name="T0" fmla="*/ 781 w 1810"/>
                  <a:gd name="T1" fmla="*/ 0 h 674"/>
                  <a:gd name="T2" fmla="*/ 169 w 1810"/>
                  <a:gd name="T3" fmla="*/ 460 h 674"/>
                  <a:gd name="T4" fmla="*/ 0 w 1810"/>
                  <a:gd name="T5" fmla="*/ 445 h 674"/>
                  <a:gd name="T6" fmla="*/ 63 w 1810"/>
                  <a:gd name="T7" fmla="*/ 674 h 674"/>
                  <a:gd name="T8" fmla="*/ 1677 w 1810"/>
                  <a:gd name="T9" fmla="*/ 674 h 674"/>
                  <a:gd name="T10" fmla="*/ 1810 w 1810"/>
                  <a:gd name="T11" fmla="*/ 392 h 674"/>
                  <a:gd name="T12" fmla="*/ 1416 w 1810"/>
                  <a:gd name="T13" fmla="*/ 395 h 674"/>
                  <a:gd name="T14" fmla="*/ 781 w 1810"/>
                  <a:gd name="T15" fmla="*/ 0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0" h="674">
                    <a:moveTo>
                      <a:pt x="781" y="0"/>
                    </a:moveTo>
                    <a:cubicBezTo>
                      <a:pt x="713" y="284"/>
                      <a:pt x="494" y="477"/>
                      <a:pt x="169" y="460"/>
                    </a:cubicBezTo>
                    <a:cubicBezTo>
                      <a:pt x="92" y="456"/>
                      <a:pt x="38" y="402"/>
                      <a:pt x="0" y="445"/>
                    </a:cubicBezTo>
                    <a:cubicBezTo>
                      <a:pt x="63" y="674"/>
                      <a:pt x="63" y="674"/>
                      <a:pt x="63" y="674"/>
                    </a:cubicBezTo>
                    <a:cubicBezTo>
                      <a:pt x="1677" y="674"/>
                      <a:pt x="1677" y="674"/>
                      <a:pt x="1677" y="674"/>
                    </a:cubicBezTo>
                    <a:cubicBezTo>
                      <a:pt x="1810" y="392"/>
                      <a:pt x="1810" y="392"/>
                      <a:pt x="1810" y="392"/>
                    </a:cubicBezTo>
                    <a:cubicBezTo>
                      <a:pt x="1683" y="354"/>
                      <a:pt x="1532" y="401"/>
                      <a:pt x="1416" y="395"/>
                    </a:cubicBezTo>
                    <a:cubicBezTo>
                      <a:pt x="1096" y="380"/>
                      <a:pt x="889" y="297"/>
                      <a:pt x="781" y="0"/>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6" name="Freeform 70">
                <a:extLst>
                  <a:ext uri="{FF2B5EF4-FFF2-40B4-BE49-F238E27FC236}">
                    <a16:creationId xmlns:a16="http://schemas.microsoft.com/office/drawing/2014/main" id="{66C40897-8A63-47D0-97DC-E66EA19ACEEF}"/>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7" name="Freeform 71">
                <a:extLst>
                  <a:ext uri="{FF2B5EF4-FFF2-40B4-BE49-F238E27FC236}">
                    <a16:creationId xmlns:a16="http://schemas.microsoft.com/office/drawing/2014/main" id="{9CDB11E5-0B94-4CB7-8A36-75CB35F83BAC}"/>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8" name="Freeform 72">
                <a:extLst>
                  <a:ext uri="{FF2B5EF4-FFF2-40B4-BE49-F238E27FC236}">
                    <a16:creationId xmlns:a16="http://schemas.microsoft.com/office/drawing/2014/main" id="{B267D520-92AA-4D16-9D30-3E148F2CBCAA}"/>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79" name="Freeform 73">
                <a:extLst>
                  <a:ext uri="{FF2B5EF4-FFF2-40B4-BE49-F238E27FC236}">
                    <a16:creationId xmlns:a16="http://schemas.microsoft.com/office/drawing/2014/main" id="{E8FF8354-D27F-4097-BF3F-680055469499}"/>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0" name="Freeform 74">
                <a:extLst>
                  <a:ext uri="{FF2B5EF4-FFF2-40B4-BE49-F238E27FC236}">
                    <a16:creationId xmlns:a16="http://schemas.microsoft.com/office/drawing/2014/main" id="{CC14CC8F-CFBE-49B3-9106-2C4D7FB39EE9}"/>
                  </a:ext>
                </a:extLst>
              </p:cNvPr>
              <p:cNvSpPr>
                <a:spLocks/>
              </p:cNvSpPr>
              <p:nvPr/>
            </p:nvSpPr>
            <p:spPr bwMode="auto">
              <a:xfrm>
                <a:off x="14611351" y="3508422"/>
                <a:ext cx="193675" cy="76200"/>
              </a:xfrm>
              <a:custGeom>
                <a:avLst/>
                <a:gdLst>
                  <a:gd name="T0" fmla="*/ 61 w 61"/>
                  <a:gd name="T1" fmla="*/ 17 h 24"/>
                  <a:gd name="T2" fmla="*/ 59 w 61"/>
                  <a:gd name="T3" fmla="*/ 12 h 24"/>
                  <a:gd name="T4" fmla="*/ 53 w 61"/>
                  <a:gd name="T5" fmla="*/ 9 h 24"/>
                  <a:gd name="T6" fmla="*/ 12 w 61"/>
                  <a:gd name="T7" fmla="*/ 1 h 24"/>
                  <a:gd name="T8" fmla="*/ 1 w 61"/>
                  <a:gd name="T9" fmla="*/ 6 h 24"/>
                  <a:gd name="T10" fmla="*/ 1 w 61"/>
                  <a:gd name="T11" fmla="*/ 6 h 24"/>
                  <a:gd name="T12" fmla="*/ 3 w 61"/>
                  <a:gd name="T13" fmla="*/ 12 h 24"/>
                  <a:gd name="T14" fmla="*/ 10 w 61"/>
                  <a:gd name="T15" fmla="*/ 16 h 24"/>
                  <a:gd name="T16" fmla="*/ 48 w 61"/>
                  <a:gd name="T17" fmla="*/ 23 h 24"/>
                  <a:gd name="T18" fmla="*/ 60 w 61"/>
                  <a:gd name="T19" fmla="*/ 18 h 24"/>
                  <a:gd name="T20" fmla="*/ 61 w 61"/>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
                    <a:moveTo>
                      <a:pt x="61" y="17"/>
                    </a:moveTo>
                    <a:cubicBezTo>
                      <a:pt x="61" y="15"/>
                      <a:pt x="60" y="13"/>
                      <a:pt x="59" y="12"/>
                    </a:cubicBezTo>
                    <a:cubicBezTo>
                      <a:pt x="58" y="10"/>
                      <a:pt x="55" y="9"/>
                      <a:pt x="53" y="9"/>
                    </a:cubicBezTo>
                    <a:cubicBezTo>
                      <a:pt x="12" y="1"/>
                      <a:pt x="12" y="1"/>
                      <a:pt x="12" y="1"/>
                    </a:cubicBezTo>
                    <a:cubicBezTo>
                      <a:pt x="7" y="0"/>
                      <a:pt x="2" y="2"/>
                      <a:pt x="1" y="6"/>
                    </a:cubicBezTo>
                    <a:cubicBezTo>
                      <a:pt x="1" y="6"/>
                      <a:pt x="1" y="6"/>
                      <a:pt x="1" y="6"/>
                    </a:cubicBezTo>
                    <a:cubicBezTo>
                      <a:pt x="0" y="8"/>
                      <a:pt x="1" y="11"/>
                      <a:pt x="3" y="12"/>
                    </a:cubicBezTo>
                    <a:cubicBezTo>
                      <a:pt x="4" y="14"/>
                      <a:pt x="7" y="16"/>
                      <a:pt x="10" y="16"/>
                    </a:cubicBezTo>
                    <a:cubicBezTo>
                      <a:pt x="48" y="23"/>
                      <a:pt x="48" y="23"/>
                      <a:pt x="48" y="23"/>
                    </a:cubicBezTo>
                    <a:cubicBezTo>
                      <a:pt x="54" y="24"/>
                      <a:pt x="59" y="22"/>
                      <a:pt x="60" y="18"/>
                    </a:cubicBezTo>
                    <a:lnTo>
                      <a:pt x="61" y="1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1" name="Freeform 75">
                <a:extLst>
                  <a:ext uri="{FF2B5EF4-FFF2-40B4-BE49-F238E27FC236}">
                    <a16:creationId xmlns:a16="http://schemas.microsoft.com/office/drawing/2014/main" id="{FCB64D37-FEFA-4FD0-909D-0A5AA1418179}"/>
                  </a:ext>
                </a:extLst>
              </p:cNvPr>
              <p:cNvSpPr>
                <a:spLocks/>
              </p:cNvSpPr>
              <p:nvPr/>
            </p:nvSpPr>
            <p:spPr bwMode="auto">
              <a:xfrm>
                <a:off x="14304963" y="3454447"/>
                <a:ext cx="193675" cy="73025"/>
              </a:xfrm>
              <a:custGeom>
                <a:avLst/>
                <a:gdLst>
                  <a:gd name="T0" fmla="*/ 60 w 61"/>
                  <a:gd name="T1" fmla="*/ 16 h 23"/>
                  <a:gd name="T2" fmla="*/ 59 w 61"/>
                  <a:gd name="T3" fmla="*/ 11 h 23"/>
                  <a:gd name="T4" fmla="*/ 52 w 61"/>
                  <a:gd name="T5" fmla="*/ 8 h 23"/>
                  <a:gd name="T6" fmla="*/ 11 w 61"/>
                  <a:gd name="T7" fmla="*/ 1 h 23"/>
                  <a:gd name="T8" fmla="*/ 0 w 61"/>
                  <a:gd name="T9" fmla="*/ 5 h 23"/>
                  <a:gd name="T10" fmla="*/ 0 w 61"/>
                  <a:gd name="T11" fmla="*/ 6 h 23"/>
                  <a:gd name="T12" fmla="*/ 2 w 61"/>
                  <a:gd name="T13" fmla="*/ 12 h 23"/>
                  <a:gd name="T14" fmla="*/ 9 w 61"/>
                  <a:gd name="T15" fmla="*/ 16 h 23"/>
                  <a:gd name="T16" fmla="*/ 48 w 61"/>
                  <a:gd name="T17" fmla="*/ 22 h 23"/>
                  <a:gd name="T18" fmla="*/ 60 w 61"/>
                  <a:gd name="T19" fmla="*/ 17 h 23"/>
                  <a:gd name="T20" fmla="*/ 60 w 6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3">
                    <a:moveTo>
                      <a:pt x="60" y="16"/>
                    </a:moveTo>
                    <a:cubicBezTo>
                      <a:pt x="61" y="15"/>
                      <a:pt x="60" y="13"/>
                      <a:pt x="59" y="11"/>
                    </a:cubicBezTo>
                    <a:cubicBezTo>
                      <a:pt x="57" y="10"/>
                      <a:pt x="55" y="9"/>
                      <a:pt x="52" y="8"/>
                    </a:cubicBezTo>
                    <a:cubicBezTo>
                      <a:pt x="11" y="1"/>
                      <a:pt x="11" y="1"/>
                      <a:pt x="11" y="1"/>
                    </a:cubicBezTo>
                    <a:cubicBezTo>
                      <a:pt x="6" y="0"/>
                      <a:pt x="1" y="2"/>
                      <a:pt x="0" y="5"/>
                    </a:cubicBezTo>
                    <a:cubicBezTo>
                      <a:pt x="0" y="6"/>
                      <a:pt x="0" y="6"/>
                      <a:pt x="0" y="6"/>
                    </a:cubicBezTo>
                    <a:cubicBezTo>
                      <a:pt x="0" y="8"/>
                      <a:pt x="0" y="10"/>
                      <a:pt x="2" y="12"/>
                    </a:cubicBezTo>
                    <a:cubicBezTo>
                      <a:pt x="4" y="14"/>
                      <a:pt x="6" y="15"/>
                      <a:pt x="9" y="16"/>
                    </a:cubicBezTo>
                    <a:cubicBezTo>
                      <a:pt x="48" y="22"/>
                      <a:pt x="48" y="22"/>
                      <a:pt x="48" y="22"/>
                    </a:cubicBezTo>
                    <a:cubicBezTo>
                      <a:pt x="53" y="23"/>
                      <a:pt x="59" y="21"/>
                      <a:pt x="60" y="17"/>
                    </a:cubicBezTo>
                    <a:lnTo>
                      <a:pt x="60"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2" name="Freeform 76">
                <a:extLst>
                  <a:ext uri="{FF2B5EF4-FFF2-40B4-BE49-F238E27FC236}">
                    <a16:creationId xmlns:a16="http://schemas.microsoft.com/office/drawing/2014/main" id="{98CA295F-073A-4198-97A1-D301AB820E9D}"/>
                  </a:ext>
                </a:extLst>
              </p:cNvPr>
              <p:cNvSpPr>
                <a:spLocks/>
              </p:cNvSpPr>
              <p:nvPr/>
            </p:nvSpPr>
            <p:spPr bwMode="auto">
              <a:xfrm>
                <a:off x="14008101" y="3370309"/>
                <a:ext cx="184150" cy="100013"/>
              </a:xfrm>
              <a:custGeom>
                <a:avLst/>
                <a:gdLst>
                  <a:gd name="T0" fmla="*/ 57 w 58"/>
                  <a:gd name="T1" fmla="*/ 26 h 32"/>
                  <a:gd name="T2" fmla="*/ 57 w 58"/>
                  <a:gd name="T3" fmla="*/ 20 h 32"/>
                  <a:gd name="T4" fmla="*/ 52 w 58"/>
                  <a:gd name="T5" fmla="*/ 16 h 32"/>
                  <a:gd name="T6" fmla="*/ 13 w 58"/>
                  <a:gd name="T7" fmla="*/ 2 h 32"/>
                  <a:gd name="T8" fmla="*/ 1 w 58"/>
                  <a:gd name="T9" fmla="*/ 4 h 32"/>
                  <a:gd name="T10" fmla="*/ 1 w 58"/>
                  <a:gd name="T11" fmla="*/ 5 h 32"/>
                  <a:gd name="T12" fmla="*/ 2 w 58"/>
                  <a:gd name="T13" fmla="*/ 11 h 32"/>
                  <a:gd name="T14" fmla="*/ 8 w 58"/>
                  <a:gd name="T15" fmla="*/ 16 h 32"/>
                  <a:gd name="T16" fmla="*/ 44 w 58"/>
                  <a:gd name="T17" fmla="*/ 29 h 32"/>
                  <a:gd name="T18" fmla="*/ 57 w 58"/>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2">
                    <a:moveTo>
                      <a:pt x="57" y="26"/>
                    </a:moveTo>
                    <a:cubicBezTo>
                      <a:pt x="58" y="24"/>
                      <a:pt x="58" y="22"/>
                      <a:pt x="57" y="20"/>
                    </a:cubicBezTo>
                    <a:cubicBezTo>
                      <a:pt x="56" y="19"/>
                      <a:pt x="54" y="17"/>
                      <a:pt x="52" y="16"/>
                    </a:cubicBezTo>
                    <a:cubicBezTo>
                      <a:pt x="13" y="2"/>
                      <a:pt x="13" y="2"/>
                      <a:pt x="13" y="2"/>
                    </a:cubicBezTo>
                    <a:cubicBezTo>
                      <a:pt x="8" y="0"/>
                      <a:pt x="3" y="1"/>
                      <a:pt x="1" y="4"/>
                    </a:cubicBezTo>
                    <a:cubicBezTo>
                      <a:pt x="1" y="5"/>
                      <a:pt x="1" y="5"/>
                      <a:pt x="1" y="5"/>
                    </a:cubicBezTo>
                    <a:cubicBezTo>
                      <a:pt x="0" y="7"/>
                      <a:pt x="0" y="9"/>
                      <a:pt x="2" y="11"/>
                    </a:cubicBezTo>
                    <a:cubicBezTo>
                      <a:pt x="3" y="13"/>
                      <a:pt x="5" y="15"/>
                      <a:pt x="8" y="16"/>
                    </a:cubicBezTo>
                    <a:cubicBezTo>
                      <a:pt x="44" y="29"/>
                      <a:pt x="44" y="29"/>
                      <a:pt x="44" y="29"/>
                    </a:cubicBezTo>
                    <a:cubicBezTo>
                      <a:pt x="49" y="32"/>
                      <a:pt x="55" y="30"/>
                      <a:pt x="57" y="26"/>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3" name="Freeform 77">
                <a:extLst>
                  <a:ext uri="{FF2B5EF4-FFF2-40B4-BE49-F238E27FC236}">
                    <a16:creationId xmlns:a16="http://schemas.microsoft.com/office/drawing/2014/main" id="{3F6D627A-E1CC-4177-A757-2624A0E92788}"/>
                  </a:ext>
                </a:extLst>
              </p:cNvPr>
              <p:cNvSpPr>
                <a:spLocks/>
              </p:cNvSpPr>
              <p:nvPr/>
            </p:nvSpPr>
            <p:spPr bwMode="auto">
              <a:xfrm>
                <a:off x="13723938" y="3252834"/>
                <a:ext cx="182563" cy="101600"/>
              </a:xfrm>
              <a:custGeom>
                <a:avLst/>
                <a:gdLst>
                  <a:gd name="T0" fmla="*/ 57 w 58"/>
                  <a:gd name="T1" fmla="*/ 26 h 32"/>
                  <a:gd name="T2" fmla="*/ 57 w 58"/>
                  <a:gd name="T3" fmla="*/ 21 h 32"/>
                  <a:gd name="T4" fmla="*/ 52 w 58"/>
                  <a:gd name="T5" fmla="*/ 17 h 32"/>
                  <a:gd name="T6" fmla="*/ 13 w 58"/>
                  <a:gd name="T7" fmla="*/ 2 h 32"/>
                  <a:gd name="T8" fmla="*/ 1 w 58"/>
                  <a:gd name="T9" fmla="*/ 4 h 32"/>
                  <a:gd name="T10" fmla="*/ 1 w 58"/>
                  <a:gd name="T11" fmla="*/ 5 h 32"/>
                  <a:gd name="T12" fmla="*/ 1 w 58"/>
                  <a:gd name="T13" fmla="*/ 11 h 32"/>
                  <a:gd name="T14" fmla="*/ 8 w 58"/>
                  <a:gd name="T15" fmla="*/ 16 h 32"/>
                  <a:gd name="T16" fmla="*/ 43 w 58"/>
                  <a:gd name="T17" fmla="*/ 30 h 32"/>
                  <a:gd name="T18" fmla="*/ 57 w 58"/>
                  <a:gd name="T19" fmla="*/ 27 h 32"/>
                  <a:gd name="T20" fmla="*/ 57 w 58"/>
                  <a:gd name="T2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2">
                    <a:moveTo>
                      <a:pt x="57" y="26"/>
                    </a:moveTo>
                    <a:cubicBezTo>
                      <a:pt x="58" y="24"/>
                      <a:pt x="58" y="23"/>
                      <a:pt x="57" y="21"/>
                    </a:cubicBezTo>
                    <a:cubicBezTo>
                      <a:pt x="56" y="19"/>
                      <a:pt x="54" y="17"/>
                      <a:pt x="52" y="17"/>
                    </a:cubicBezTo>
                    <a:cubicBezTo>
                      <a:pt x="13" y="2"/>
                      <a:pt x="13" y="2"/>
                      <a:pt x="13" y="2"/>
                    </a:cubicBezTo>
                    <a:cubicBezTo>
                      <a:pt x="8" y="0"/>
                      <a:pt x="3" y="1"/>
                      <a:pt x="1" y="4"/>
                    </a:cubicBezTo>
                    <a:cubicBezTo>
                      <a:pt x="1" y="5"/>
                      <a:pt x="1" y="5"/>
                      <a:pt x="1" y="5"/>
                    </a:cubicBezTo>
                    <a:cubicBezTo>
                      <a:pt x="0" y="7"/>
                      <a:pt x="0" y="9"/>
                      <a:pt x="1" y="11"/>
                    </a:cubicBezTo>
                    <a:cubicBezTo>
                      <a:pt x="3" y="13"/>
                      <a:pt x="5" y="15"/>
                      <a:pt x="8" y="16"/>
                    </a:cubicBezTo>
                    <a:cubicBezTo>
                      <a:pt x="43" y="30"/>
                      <a:pt x="43" y="30"/>
                      <a:pt x="43" y="30"/>
                    </a:cubicBezTo>
                    <a:cubicBezTo>
                      <a:pt x="49" y="32"/>
                      <a:pt x="55" y="30"/>
                      <a:pt x="57" y="27"/>
                    </a:cubicBezTo>
                    <a:lnTo>
                      <a:pt x="57" y="2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4" name="Freeform 78">
                <a:extLst>
                  <a:ext uri="{FF2B5EF4-FFF2-40B4-BE49-F238E27FC236}">
                    <a16:creationId xmlns:a16="http://schemas.microsoft.com/office/drawing/2014/main" id="{F83BD081-B9B1-47D1-8AFB-70419170B97C}"/>
                  </a:ext>
                </a:extLst>
              </p:cNvPr>
              <p:cNvSpPr>
                <a:spLocks/>
              </p:cNvSpPr>
              <p:nvPr/>
            </p:nvSpPr>
            <p:spPr bwMode="auto">
              <a:xfrm>
                <a:off x="13452476" y="3097259"/>
                <a:ext cx="166688" cy="123825"/>
              </a:xfrm>
              <a:custGeom>
                <a:avLst/>
                <a:gdLst>
                  <a:gd name="T0" fmla="*/ 51 w 53"/>
                  <a:gd name="T1" fmla="*/ 35 h 39"/>
                  <a:gd name="T2" fmla="*/ 52 w 53"/>
                  <a:gd name="T3" fmla="*/ 30 h 39"/>
                  <a:gd name="T4" fmla="*/ 48 w 53"/>
                  <a:gd name="T5" fmla="*/ 25 h 39"/>
                  <a:gd name="T6" fmla="*/ 14 w 53"/>
                  <a:gd name="T7" fmla="*/ 3 h 39"/>
                  <a:gd name="T8" fmla="*/ 2 w 53"/>
                  <a:gd name="T9" fmla="*/ 3 h 39"/>
                  <a:gd name="T10" fmla="*/ 2 w 53"/>
                  <a:gd name="T11" fmla="*/ 3 h 39"/>
                  <a:gd name="T12" fmla="*/ 1 w 53"/>
                  <a:gd name="T13" fmla="*/ 9 h 39"/>
                  <a:gd name="T14" fmla="*/ 5 w 53"/>
                  <a:gd name="T15" fmla="*/ 15 h 39"/>
                  <a:gd name="T16" fmla="*/ 36 w 53"/>
                  <a:gd name="T17" fmla="*/ 36 h 39"/>
                  <a:gd name="T18" fmla="*/ 50 w 53"/>
                  <a:gd name="T19" fmla="*/ 36 h 39"/>
                  <a:gd name="T20" fmla="*/ 51 w 53"/>
                  <a:gd name="T21"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9">
                    <a:moveTo>
                      <a:pt x="51" y="35"/>
                    </a:moveTo>
                    <a:cubicBezTo>
                      <a:pt x="52" y="34"/>
                      <a:pt x="53" y="32"/>
                      <a:pt x="52" y="30"/>
                    </a:cubicBezTo>
                    <a:cubicBezTo>
                      <a:pt x="52" y="28"/>
                      <a:pt x="50" y="26"/>
                      <a:pt x="48" y="25"/>
                    </a:cubicBezTo>
                    <a:cubicBezTo>
                      <a:pt x="14" y="3"/>
                      <a:pt x="14" y="3"/>
                      <a:pt x="14" y="3"/>
                    </a:cubicBezTo>
                    <a:cubicBezTo>
                      <a:pt x="10" y="0"/>
                      <a:pt x="5" y="0"/>
                      <a:pt x="2" y="3"/>
                    </a:cubicBezTo>
                    <a:cubicBezTo>
                      <a:pt x="2" y="3"/>
                      <a:pt x="2" y="3"/>
                      <a:pt x="2" y="3"/>
                    </a:cubicBezTo>
                    <a:cubicBezTo>
                      <a:pt x="0" y="5"/>
                      <a:pt x="0" y="7"/>
                      <a:pt x="1" y="9"/>
                    </a:cubicBezTo>
                    <a:cubicBezTo>
                      <a:pt x="1" y="12"/>
                      <a:pt x="3" y="14"/>
                      <a:pt x="5" y="15"/>
                    </a:cubicBezTo>
                    <a:cubicBezTo>
                      <a:pt x="36" y="36"/>
                      <a:pt x="36" y="36"/>
                      <a:pt x="36" y="36"/>
                    </a:cubicBezTo>
                    <a:cubicBezTo>
                      <a:pt x="41" y="39"/>
                      <a:pt x="47" y="39"/>
                      <a:pt x="50" y="36"/>
                    </a:cubicBezTo>
                    <a:lnTo>
                      <a:pt x="51" y="3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5" name="Freeform 79">
                <a:extLst>
                  <a:ext uri="{FF2B5EF4-FFF2-40B4-BE49-F238E27FC236}">
                    <a16:creationId xmlns:a16="http://schemas.microsoft.com/office/drawing/2014/main" id="{8C76D9CF-B277-49FA-A3E9-73B0047A5673}"/>
                  </a:ext>
                </a:extLst>
              </p:cNvPr>
              <p:cNvSpPr>
                <a:spLocks/>
              </p:cNvSpPr>
              <p:nvPr/>
            </p:nvSpPr>
            <p:spPr bwMode="auto">
              <a:xfrm>
                <a:off x="10839451" y="3702097"/>
                <a:ext cx="177800" cy="73025"/>
              </a:xfrm>
              <a:custGeom>
                <a:avLst/>
                <a:gdLst>
                  <a:gd name="T0" fmla="*/ 1 w 56"/>
                  <a:gd name="T1" fmla="*/ 5 h 23"/>
                  <a:gd name="T2" fmla="*/ 4 w 56"/>
                  <a:gd name="T3" fmla="*/ 1 h 23"/>
                  <a:gd name="T4" fmla="*/ 10 w 56"/>
                  <a:gd name="T5" fmla="*/ 0 h 23"/>
                  <a:gd name="T6" fmla="*/ 48 w 56"/>
                  <a:gd name="T7" fmla="*/ 8 h 23"/>
                  <a:gd name="T8" fmla="*/ 56 w 56"/>
                  <a:gd name="T9" fmla="*/ 16 h 23"/>
                  <a:gd name="T10" fmla="*/ 56 w 56"/>
                  <a:gd name="T11" fmla="*/ 16 h 23"/>
                  <a:gd name="T12" fmla="*/ 52 w 56"/>
                  <a:gd name="T13" fmla="*/ 21 h 23"/>
                  <a:gd name="T14" fmla="*/ 44 w 56"/>
                  <a:gd name="T15" fmla="*/ 22 h 23"/>
                  <a:gd name="T16" fmla="*/ 9 w 56"/>
                  <a:gd name="T17" fmla="*/ 15 h 23"/>
                  <a:gd name="T18" fmla="*/ 1 w 56"/>
                  <a:gd name="T19" fmla="*/ 6 h 23"/>
                  <a:gd name="T20" fmla="*/ 1 w 56"/>
                  <a:gd name="T21"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5"/>
                    </a:moveTo>
                    <a:cubicBezTo>
                      <a:pt x="1" y="4"/>
                      <a:pt x="2" y="2"/>
                      <a:pt x="4" y="1"/>
                    </a:cubicBezTo>
                    <a:cubicBezTo>
                      <a:pt x="6" y="0"/>
                      <a:pt x="8" y="0"/>
                      <a:pt x="10" y="0"/>
                    </a:cubicBezTo>
                    <a:cubicBezTo>
                      <a:pt x="48" y="8"/>
                      <a:pt x="48" y="8"/>
                      <a:pt x="48" y="8"/>
                    </a:cubicBezTo>
                    <a:cubicBezTo>
                      <a:pt x="53" y="9"/>
                      <a:pt x="56" y="12"/>
                      <a:pt x="56" y="16"/>
                    </a:cubicBezTo>
                    <a:cubicBezTo>
                      <a:pt x="56" y="16"/>
                      <a:pt x="56" y="16"/>
                      <a:pt x="56" y="16"/>
                    </a:cubicBezTo>
                    <a:cubicBezTo>
                      <a:pt x="55" y="18"/>
                      <a:pt x="54" y="20"/>
                      <a:pt x="52" y="21"/>
                    </a:cubicBezTo>
                    <a:cubicBezTo>
                      <a:pt x="50" y="22"/>
                      <a:pt x="47" y="23"/>
                      <a:pt x="44" y="22"/>
                    </a:cubicBezTo>
                    <a:cubicBezTo>
                      <a:pt x="9" y="15"/>
                      <a:pt x="9" y="15"/>
                      <a:pt x="9" y="15"/>
                    </a:cubicBezTo>
                    <a:cubicBezTo>
                      <a:pt x="4" y="14"/>
                      <a:pt x="0" y="10"/>
                      <a:pt x="1" y="6"/>
                    </a:cubicBezTo>
                    <a:lnTo>
                      <a:pt x="1" y="5"/>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6" name="Freeform 80">
                <a:extLst>
                  <a:ext uri="{FF2B5EF4-FFF2-40B4-BE49-F238E27FC236}">
                    <a16:creationId xmlns:a16="http://schemas.microsoft.com/office/drawing/2014/main" id="{37F1143E-097D-4969-80D7-F9A18B3AE3B5}"/>
                  </a:ext>
                </a:extLst>
              </p:cNvPr>
              <p:cNvSpPr>
                <a:spLocks/>
              </p:cNvSpPr>
              <p:nvPr/>
            </p:nvSpPr>
            <p:spPr bwMode="auto">
              <a:xfrm>
                <a:off x="11145838" y="3746547"/>
                <a:ext cx="177800" cy="58738"/>
              </a:xfrm>
              <a:custGeom>
                <a:avLst/>
                <a:gdLst>
                  <a:gd name="T0" fmla="*/ 0 w 56"/>
                  <a:gd name="T1" fmla="*/ 6 h 19"/>
                  <a:gd name="T2" fmla="*/ 3 w 56"/>
                  <a:gd name="T3" fmla="*/ 2 h 19"/>
                  <a:gd name="T4" fmla="*/ 9 w 56"/>
                  <a:gd name="T5" fmla="*/ 0 h 19"/>
                  <a:gd name="T6" fmla="*/ 48 w 56"/>
                  <a:gd name="T7" fmla="*/ 4 h 19"/>
                  <a:gd name="T8" fmla="*/ 56 w 56"/>
                  <a:gd name="T9" fmla="*/ 11 h 19"/>
                  <a:gd name="T10" fmla="*/ 56 w 56"/>
                  <a:gd name="T11" fmla="*/ 12 h 19"/>
                  <a:gd name="T12" fmla="*/ 53 w 56"/>
                  <a:gd name="T13" fmla="*/ 17 h 19"/>
                  <a:gd name="T14" fmla="*/ 45 w 56"/>
                  <a:gd name="T15" fmla="*/ 19 h 19"/>
                  <a:gd name="T16" fmla="*/ 10 w 56"/>
                  <a:gd name="T17" fmla="*/ 16 h 19"/>
                  <a:gd name="T18" fmla="*/ 0 w 56"/>
                  <a:gd name="T19" fmla="*/ 7 h 19"/>
                  <a:gd name="T20" fmla="*/ 0 w 56"/>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0" y="6"/>
                    </a:moveTo>
                    <a:cubicBezTo>
                      <a:pt x="0" y="5"/>
                      <a:pt x="1" y="3"/>
                      <a:pt x="3" y="2"/>
                    </a:cubicBezTo>
                    <a:cubicBezTo>
                      <a:pt x="5" y="1"/>
                      <a:pt x="7" y="0"/>
                      <a:pt x="9" y="0"/>
                    </a:cubicBezTo>
                    <a:cubicBezTo>
                      <a:pt x="48" y="4"/>
                      <a:pt x="48" y="4"/>
                      <a:pt x="48" y="4"/>
                    </a:cubicBezTo>
                    <a:cubicBezTo>
                      <a:pt x="52" y="4"/>
                      <a:pt x="56" y="8"/>
                      <a:pt x="56" y="11"/>
                    </a:cubicBezTo>
                    <a:cubicBezTo>
                      <a:pt x="56" y="12"/>
                      <a:pt x="56" y="12"/>
                      <a:pt x="56" y="12"/>
                    </a:cubicBezTo>
                    <a:cubicBezTo>
                      <a:pt x="56" y="14"/>
                      <a:pt x="55" y="16"/>
                      <a:pt x="53" y="17"/>
                    </a:cubicBezTo>
                    <a:cubicBezTo>
                      <a:pt x="51" y="18"/>
                      <a:pt x="48" y="19"/>
                      <a:pt x="45" y="19"/>
                    </a:cubicBezTo>
                    <a:cubicBezTo>
                      <a:pt x="10" y="16"/>
                      <a:pt x="10" y="16"/>
                      <a:pt x="10" y="16"/>
                    </a:cubicBezTo>
                    <a:cubicBezTo>
                      <a:pt x="4" y="15"/>
                      <a:pt x="0" y="11"/>
                      <a:pt x="0" y="7"/>
                    </a:cubicBezTo>
                    <a:lnTo>
                      <a:pt x="0" y="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7" name="Freeform 81">
                <a:extLst>
                  <a:ext uri="{FF2B5EF4-FFF2-40B4-BE49-F238E27FC236}">
                    <a16:creationId xmlns:a16="http://schemas.microsoft.com/office/drawing/2014/main" id="{B2EC33CB-F405-4065-9226-F3D8D1AA8ABD}"/>
                  </a:ext>
                </a:extLst>
              </p:cNvPr>
              <p:cNvSpPr>
                <a:spLocks/>
              </p:cNvSpPr>
              <p:nvPr/>
            </p:nvSpPr>
            <p:spPr bwMode="auto">
              <a:xfrm>
                <a:off x="11458576" y="3756072"/>
                <a:ext cx="177800" cy="58738"/>
              </a:xfrm>
              <a:custGeom>
                <a:avLst/>
                <a:gdLst>
                  <a:gd name="T0" fmla="*/ 1 w 56"/>
                  <a:gd name="T1" fmla="*/ 11 h 19"/>
                  <a:gd name="T2" fmla="*/ 2 w 56"/>
                  <a:gd name="T3" fmla="*/ 6 h 19"/>
                  <a:gd name="T4" fmla="*/ 8 w 56"/>
                  <a:gd name="T5" fmla="*/ 3 h 19"/>
                  <a:gd name="T6" fmla="*/ 46 w 56"/>
                  <a:gd name="T7" fmla="*/ 1 h 19"/>
                  <a:gd name="T8" fmla="*/ 56 w 56"/>
                  <a:gd name="T9" fmla="*/ 6 h 19"/>
                  <a:gd name="T10" fmla="*/ 56 w 56"/>
                  <a:gd name="T11" fmla="*/ 7 h 19"/>
                  <a:gd name="T12" fmla="*/ 54 w 56"/>
                  <a:gd name="T13" fmla="*/ 13 h 19"/>
                  <a:gd name="T14" fmla="*/ 47 w 56"/>
                  <a:gd name="T15" fmla="*/ 16 h 19"/>
                  <a:gd name="T16" fmla="*/ 11 w 56"/>
                  <a:gd name="T17" fmla="*/ 18 h 19"/>
                  <a:gd name="T18" fmla="*/ 1 w 56"/>
                  <a:gd name="T19" fmla="*/ 12 h 19"/>
                  <a:gd name="T20" fmla="*/ 1 w 56"/>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9">
                    <a:moveTo>
                      <a:pt x="1" y="11"/>
                    </a:moveTo>
                    <a:cubicBezTo>
                      <a:pt x="0" y="9"/>
                      <a:pt x="1" y="7"/>
                      <a:pt x="2" y="6"/>
                    </a:cubicBezTo>
                    <a:cubicBezTo>
                      <a:pt x="4" y="4"/>
                      <a:pt x="6" y="4"/>
                      <a:pt x="8" y="3"/>
                    </a:cubicBezTo>
                    <a:cubicBezTo>
                      <a:pt x="46" y="1"/>
                      <a:pt x="46" y="1"/>
                      <a:pt x="46" y="1"/>
                    </a:cubicBezTo>
                    <a:cubicBezTo>
                      <a:pt x="51" y="0"/>
                      <a:pt x="55" y="3"/>
                      <a:pt x="56" y="6"/>
                    </a:cubicBezTo>
                    <a:cubicBezTo>
                      <a:pt x="56" y="7"/>
                      <a:pt x="56" y="7"/>
                      <a:pt x="56" y="7"/>
                    </a:cubicBezTo>
                    <a:cubicBezTo>
                      <a:pt x="56" y="9"/>
                      <a:pt x="56" y="11"/>
                      <a:pt x="54" y="13"/>
                    </a:cubicBezTo>
                    <a:cubicBezTo>
                      <a:pt x="52" y="14"/>
                      <a:pt x="50" y="15"/>
                      <a:pt x="47" y="16"/>
                    </a:cubicBezTo>
                    <a:cubicBezTo>
                      <a:pt x="11" y="18"/>
                      <a:pt x="11" y="18"/>
                      <a:pt x="11" y="18"/>
                    </a:cubicBezTo>
                    <a:cubicBezTo>
                      <a:pt x="6" y="19"/>
                      <a:pt x="1" y="16"/>
                      <a:pt x="1" y="12"/>
                    </a:cubicBezTo>
                    <a:lnTo>
                      <a:pt x="1" y="1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8" name="Freeform 82">
                <a:extLst>
                  <a:ext uri="{FF2B5EF4-FFF2-40B4-BE49-F238E27FC236}">
                    <a16:creationId xmlns:a16="http://schemas.microsoft.com/office/drawing/2014/main" id="{6D635EFE-0E32-4FC0-8F5B-1F59BDB6729C}"/>
                  </a:ext>
                </a:extLst>
              </p:cNvPr>
              <p:cNvSpPr>
                <a:spLocks/>
              </p:cNvSpPr>
              <p:nvPr/>
            </p:nvSpPr>
            <p:spPr bwMode="auto">
              <a:xfrm>
                <a:off x="11745913" y="3714797"/>
                <a:ext cx="177800" cy="71438"/>
              </a:xfrm>
              <a:custGeom>
                <a:avLst/>
                <a:gdLst>
                  <a:gd name="T0" fmla="*/ 1 w 56"/>
                  <a:gd name="T1" fmla="*/ 16 h 23"/>
                  <a:gd name="T2" fmla="*/ 2 w 56"/>
                  <a:gd name="T3" fmla="*/ 11 h 23"/>
                  <a:gd name="T4" fmla="*/ 8 w 56"/>
                  <a:gd name="T5" fmla="*/ 8 h 23"/>
                  <a:gd name="T6" fmla="*/ 45 w 56"/>
                  <a:gd name="T7" fmla="*/ 0 h 23"/>
                  <a:gd name="T8" fmla="*/ 55 w 56"/>
                  <a:gd name="T9" fmla="*/ 5 h 23"/>
                  <a:gd name="T10" fmla="*/ 55 w 56"/>
                  <a:gd name="T11" fmla="*/ 6 h 23"/>
                  <a:gd name="T12" fmla="*/ 54 w 56"/>
                  <a:gd name="T13" fmla="*/ 12 h 23"/>
                  <a:gd name="T14" fmla="*/ 47 w 56"/>
                  <a:gd name="T15" fmla="*/ 15 h 23"/>
                  <a:gd name="T16" fmla="*/ 13 w 56"/>
                  <a:gd name="T17" fmla="*/ 22 h 23"/>
                  <a:gd name="T18" fmla="*/ 1 w 56"/>
                  <a:gd name="T19" fmla="*/ 17 h 23"/>
                  <a:gd name="T20" fmla="*/ 1 w 5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1" y="16"/>
                    </a:moveTo>
                    <a:cubicBezTo>
                      <a:pt x="0" y="14"/>
                      <a:pt x="1" y="12"/>
                      <a:pt x="2" y="11"/>
                    </a:cubicBezTo>
                    <a:cubicBezTo>
                      <a:pt x="3" y="9"/>
                      <a:pt x="5" y="8"/>
                      <a:pt x="8" y="8"/>
                    </a:cubicBezTo>
                    <a:cubicBezTo>
                      <a:pt x="45" y="0"/>
                      <a:pt x="45" y="0"/>
                      <a:pt x="45" y="0"/>
                    </a:cubicBezTo>
                    <a:cubicBezTo>
                      <a:pt x="50" y="0"/>
                      <a:pt x="54" y="2"/>
                      <a:pt x="55" y="5"/>
                    </a:cubicBezTo>
                    <a:cubicBezTo>
                      <a:pt x="55" y="6"/>
                      <a:pt x="55" y="6"/>
                      <a:pt x="55" y="6"/>
                    </a:cubicBezTo>
                    <a:cubicBezTo>
                      <a:pt x="56" y="8"/>
                      <a:pt x="55" y="10"/>
                      <a:pt x="54" y="12"/>
                    </a:cubicBezTo>
                    <a:cubicBezTo>
                      <a:pt x="52" y="14"/>
                      <a:pt x="50" y="15"/>
                      <a:pt x="47" y="15"/>
                    </a:cubicBezTo>
                    <a:cubicBezTo>
                      <a:pt x="13" y="22"/>
                      <a:pt x="13" y="22"/>
                      <a:pt x="13" y="22"/>
                    </a:cubicBezTo>
                    <a:cubicBezTo>
                      <a:pt x="7" y="23"/>
                      <a:pt x="2" y="21"/>
                      <a:pt x="1" y="17"/>
                    </a:cubicBezTo>
                    <a:lnTo>
                      <a:pt x="1" y="16"/>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89" name="Freeform 83">
                <a:extLst>
                  <a:ext uri="{FF2B5EF4-FFF2-40B4-BE49-F238E27FC236}">
                    <a16:creationId xmlns:a16="http://schemas.microsoft.com/office/drawing/2014/main" id="{E35606F7-9A0F-409D-9D7B-A9C55DCEBC4D}"/>
                  </a:ext>
                </a:extLst>
              </p:cNvPr>
              <p:cNvSpPr>
                <a:spLocks/>
              </p:cNvSpPr>
              <p:nvPr/>
            </p:nvSpPr>
            <p:spPr bwMode="auto">
              <a:xfrm>
                <a:off x="12006263" y="3625897"/>
                <a:ext cx="173038" cy="85725"/>
              </a:xfrm>
              <a:custGeom>
                <a:avLst/>
                <a:gdLst>
                  <a:gd name="T0" fmla="*/ 1 w 55"/>
                  <a:gd name="T1" fmla="*/ 21 h 27"/>
                  <a:gd name="T2" fmla="*/ 2 w 55"/>
                  <a:gd name="T3" fmla="*/ 16 h 27"/>
                  <a:gd name="T4" fmla="*/ 7 w 55"/>
                  <a:gd name="T5" fmla="*/ 12 h 27"/>
                  <a:gd name="T6" fmla="*/ 43 w 55"/>
                  <a:gd name="T7" fmla="*/ 1 h 27"/>
                  <a:gd name="T8" fmla="*/ 54 w 55"/>
                  <a:gd name="T9" fmla="*/ 5 h 27"/>
                  <a:gd name="T10" fmla="*/ 54 w 55"/>
                  <a:gd name="T11" fmla="*/ 5 h 27"/>
                  <a:gd name="T12" fmla="*/ 53 w 55"/>
                  <a:gd name="T13" fmla="*/ 11 h 27"/>
                  <a:gd name="T14" fmla="*/ 47 w 55"/>
                  <a:gd name="T15" fmla="*/ 16 h 27"/>
                  <a:gd name="T16" fmla="*/ 14 w 55"/>
                  <a:gd name="T17" fmla="*/ 26 h 27"/>
                  <a:gd name="T18" fmla="*/ 1 w 55"/>
                  <a:gd name="T19" fmla="*/ 22 h 27"/>
                  <a:gd name="T20" fmla="*/ 1 w 55"/>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1" y="21"/>
                    </a:moveTo>
                    <a:cubicBezTo>
                      <a:pt x="0" y="19"/>
                      <a:pt x="1" y="17"/>
                      <a:pt x="2" y="16"/>
                    </a:cubicBezTo>
                    <a:cubicBezTo>
                      <a:pt x="3" y="14"/>
                      <a:pt x="5" y="13"/>
                      <a:pt x="7" y="12"/>
                    </a:cubicBezTo>
                    <a:cubicBezTo>
                      <a:pt x="43" y="1"/>
                      <a:pt x="43" y="1"/>
                      <a:pt x="43" y="1"/>
                    </a:cubicBezTo>
                    <a:cubicBezTo>
                      <a:pt x="48" y="0"/>
                      <a:pt x="52" y="1"/>
                      <a:pt x="54" y="5"/>
                    </a:cubicBezTo>
                    <a:cubicBezTo>
                      <a:pt x="54" y="5"/>
                      <a:pt x="54" y="5"/>
                      <a:pt x="54" y="5"/>
                    </a:cubicBezTo>
                    <a:cubicBezTo>
                      <a:pt x="55" y="7"/>
                      <a:pt x="54" y="9"/>
                      <a:pt x="53" y="11"/>
                    </a:cubicBezTo>
                    <a:cubicBezTo>
                      <a:pt x="52" y="13"/>
                      <a:pt x="50" y="15"/>
                      <a:pt x="47" y="16"/>
                    </a:cubicBezTo>
                    <a:cubicBezTo>
                      <a:pt x="14" y="26"/>
                      <a:pt x="14" y="26"/>
                      <a:pt x="14" y="26"/>
                    </a:cubicBezTo>
                    <a:cubicBezTo>
                      <a:pt x="8" y="27"/>
                      <a:pt x="3" y="26"/>
                      <a:pt x="1" y="22"/>
                    </a:cubicBezTo>
                    <a:lnTo>
                      <a:pt x="1" y="21"/>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0" name="Freeform 84">
                <a:extLst>
                  <a:ext uri="{FF2B5EF4-FFF2-40B4-BE49-F238E27FC236}">
                    <a16:creationId xmlns:a16="http://schemas.microsoft.com/office/drawing/2014/main" id="{E8518079-26E3-4349-A8E9-E61989D6D0B7}"/>
                  </a:ext>
                </a:extLst>
              </p:cNvPr>
              <p:cNvSpPr>
                <a:spLocks/>
              </p:cNvSpPr>
              <p:nvPr/>
            </p:nvSpPr>
            <p:spPr bwMode="auto">
              <a:xfrm>
                <a:off x="12268201" y="3486197"/>
                <a:ext cx="160338" cy="111125"/>
              </a:xfrm>
              <a:custGeom>
                <a:avLst/>
                <a:gdLst>
                  <a:gd name="T0" fmla="*/ 2 w 51"/>
                  <a:gd name="T1" fmla="*/ 30 h 35"/>
                  <a:gd name="T2" fmla="*/ 1 w 51"/>
                  <a:gd name="T3" fmla="*/ 25 h 35"/>
                  <a:gd name="T4" fmla="*/ 5 w 51"/>
                  <a:gd name="T5" fmla="*/ 20 h 35"/>
                  <a:gd name="T6" fmla="*/ 38 w 51"/>
                  <a:gd name="T7" fmla="*/ 2 h 35"/>
                  <a:gd name="T8" fmla="*/ 49 w 51"/>
                  <a:gd name="T9" fmla="*/ 3 h 35"/>
                  <a:gd name="T10" fmla="*/ 49 w 51"/>
                  <a:gd name="T11" fmla="*/ 4 h 35"/>
                  <a:gd name="T12" fmla="*/ 50 w 51"/>
                  <a:gd name="T13" fmla="*/ 10 h 35"/>
                  <a:gd name="T14" fmla="*/ 45 w 51"/>
                  <a:gd name="T15" fmla="*/ 16 h 35"/>
                  <a:gd name="T16" fmla="*/ 15 w 51"/>
                  <a:gd name="T17" fmla="*/ 33 h 35"/>
                  <a:gd name="T18" fmla="*/ 2 w 51"/>
                  <a:gd name="T19" fmla="*/ 31 h 35"/>
                  <a:gd name="T20" fmla="*/ 2 w 51"/>
                  <a:gd name="T21"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5">
                    <a:moveTo>
                      <a:pt x="2" y="30"/>
                    </a:moveTo>
                    <a:cubicBezTo>
                      <a:pt x="1" y="29"/>
                      <a:pt x="0" y="27"/>
                      <a:pt x="1" y="25"/>
                    </a:cubicBezTo>
                    <a:cubicBezTo>
                      <a:pt x="2" y="23"/>
                      <a:pt x="3" y="21"/>
                      <a:pt x="5" y="20"/>
                    </a:cubicBezTo>
                    <a:cubicBezTo>
                      <a:pt x="38" y="2"/>
                      <a:pt x="38" y="2"/>
                      <a:pt x="38" y="2"/>
                    </a:cubicBezTo>
                    <a:cubicBezTo>
                      <a:pt x="42" y="0"/>
                      <a:pt x="47" y="0"/>
                      <a:pt x="49" y="3"/>
                    </a:cubicBezTo>
                    <a:cubicBezTo>
                      <a:pt x="49" y="4"/>
                      <a:pt x="49" y="4"/>
                      <a:pt x="49" y="4"/>
                    </a:cubicBezTo>
                    <a:cubicBezTo>
                      <a:pt x="50" y="6"/>
                      <a:pt x="51" y="8"/>
                      <a:pt x="50" y="10"/>
                    </a:cubicBezTo>
                    <a:cubicBezTo>
                      <a:pt x="49" y="12"/>
                      <a:pt x="47" y="14"/>
                      <a:pt x="45" y="16"/>
                    </a:cubicBezTo>
                    <a:cubicBezTo>
                      <a:pt x="15" y="33"/>
                      <a:pt x="15" y="33"/>
                      <a:pt x="15" y="33"/>
                    </a:cubicBezTo>
                    <a:cubicBezTo>
                      <a:pt x="10" y="35"/>
                      <a:pt x="5" y="34"/>
                      <a:pt x="2" y="31"/>
                    </a:cubicBezTo>
                    <a:lnTo>
                      <a:pt x="2" y="30"/>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1" name="Freeform 85">
                <a:extLst>
                  <a:ext uri="{FF2B5EF4-FFF2-40B4-BE49-F238E27FC236}">
                    <a16:creationId xmlns:a16="http://schemas.microsoft.com/office/drawing/2014/main" id="{4A716DF8-F3A3-4DDA-BE0A-8EAE28B4D6E8}"/>
                  </a:ext>
                </a:extLst>
              </p:cNvPr>
              <p:cNvSpPr>
                <a:spLocks/>
              </p:cNvSpPr>
              <p:nvPr/>
            </p:nvSpPr>
            <p:spPr bwMode="auto">
              <a:xfrm>
                <a:off x="12501563" y="3300459"/>
                <a:ext cx="142875" cy="128588"/>
              </a:xfrm>
              <a:custGeom>
                <a:avLst/>
                <a:gdLst>
                  <a:gd name="T0" fmla="*/ 2 w 45"/>
                  <a:gd name="T1" fmla="*/ 38 h 41"/>
                  <a:gd name="T2" fmla="*/ 0 w 45"/>
                  <a:gd name="T3" fmla="*/ 33 h 41"/>
                  <a:gd name="T4" fmla="*/ 3 w 45"/>
                  <a:gd name="T5" fmla="*/ 27 h 41"/>
                  <a:gd name="T6" fmla="*/ 31 w 45"/>
                  <a:gd name="T7" fmla="*/ 3 h 41"/>
                  <a:gd name="T8" fmla="*/ 42 w 45"/>
                  <a:gd name="T9" fmla="*/ 3 h 41"/>
                  <a:gd name="T10" fmla="*/ 43 w 45"/>
                  <a:gd name="T11" fmla="*/ 3 h 41"/>
                  <a:gd name="T12" fmla="*/ 45 w 45"/>
                  <a:gd name="T13" fmla="*/ 9 h 41"/>
                  <a:gd name="T14" fmla="*/ 41 w 45"/>
                  <a:gd name="T15" fmla="*/ 15 h 41"/>
                  <a:gd name="T16" fmla="*/ 15 w 45"/>
                  <a:gd name="T17" fmla="*/ 38 h 41"/>
                  <a:gd name="T18" fmla="*/ 3 w 45"/>
                  <a:gd name="T19" fmla="*/ 38 h 41"/>
                  <a:gd name="T20" fmla="*/ 2 w 45"/>
                  <a:gd name="T2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1">
                    <a:moveTo>
                      <a:pt x="2" y="38"/>
                    </a:moveTo>
                    <a:cubicBezTo>
                      <a:pt x="1" y="37"/>
                      <a:pt x="0" y="35"/>
                      <a:pt x="0" y="33"/>
                    </a:cubicBezTo>
                    <a:cubicBezTo>
                      <a:pt x="1" y="31"/>
                      <a:pt x="2" y="29"/>
                      <a:pt x="3" y="27"/>
                    </a:cubicBezTo>
                    <a:cubicBezTo>
                      <a:pt x="31" y="3"/>
                      <a:pt x="31" y="3"/>
                      <a:pt x="31" y="3"/>
                    </a:cubicBezTo>
                    <a:cubicBezTo>
                      <a:pt x="35" y="0"/>
                      <a:pt x="40" y="0"/>
                      <a:pt x="42" y="3"/>
                    </a:cubicBezTo>
                    <a:cubicBezTo>
                      <a:pt x="43" y="3"/>
                      <a:pt x="43" y="3"/>
                      <a:pt x="43" y="3"/>
                    </a:cubicBezTo>
                    <a:cubicBezTo>
                      <a:pt x="44" y="5"/>
                      <a:pt x="45" y="7"/>
                      <a:pt x="45" y="9"/>
                    </a:cubicBezTo>
                    <a:cubicBezTo>
                      <a:pt x="45" y="12"/>
                      <a:pt x="43" y="14"/>
                      <a:pt x="41" y="15"/>
                    </a:cubicBezTo>
                    <a:cubicBezTo>
                      <a:pt x="15" y="38"/>
                      <a:pt x="15" y="38"/>
                      <a:pt x="15" y="38"/>
                    </a:cubicBezTo>
                    <a:cubicBezTo>
                      <a:pt x="11" y="41"/>
                      <a:pt x="6" y="41"/>
                      <a:pt x="3" y="38"/>
                    </a:cubicBezTo>
                    <a:lnTo>
                      <a:pt x="2" y="3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2" name="Freeform 86">
                <a:extLst>
                  <a:ext uri="{FF2B5EF4-FFF2-40B4-BE49-F238E27FC236}">
                    <a16:creationId xmlns:a16="http://schemas.microsoft.com/office/drawing/2014/main" id="{D0B73411-412E-42D2-824B-44FD2CDF8E2D}"/>
                  </a:ext>
                </a:extLst>
              </p:cNvPr>
              <p:cNvSpPr>
                <a:spLocks/>
              </p:cNvSpPr>
              <p:nvPr/>
            </p:nvSpPr>
            <p:spPr bwMode="auto">
              <a:xfrm>
                <a:off x="12018963" y="2278109"/>
                <a:ext cx="938213" cy="1044575"/>
              </a:xfrm>
              <a:custGeom>
                <a:avLst/>
                <a:gdLst>
                  <a:gd name="T0" fmla="*/ 0 w 297"/>
                  <a:gd name="T1" fmla="*/ 330 h 330"/>
                  <a:gd name="T2" fmla="*/ 297 w 297"/>
                  <a:gd name="T3" fmla="*/ 0 h 330"/>
                  <a:gd name="T4" fmla="*/ 0 w 297"/>
                  <a:gd name="T5" fmla="*/ 330 h 330"/>
                </a:gdLst>
                <a:ahLst/>
                <a:cxnLst>
                  <a:cxn ang="0">
                    <a:pos x="T0" y="T1"/>
                  </a:cxn>
                  <a:cxn ang="0">
                    <a:pos x="T2" y="T3"/>
                  </a:cxn>
                  <a:cxn ang="0">
                    <a:pos x="T4" y="T5"/>
                  </a:cxn>
                </a:cxnLst>
                <a:rect l="0" t="0" r="r" b="b"/>
                <a:pathLst>
                  <a:path w="297" h="330">
                    <a:moveTo>
                      <a:pt x="0" y="330"/>
                    </a:moveTo>
                    <a:cubicBezTo>
                      <a:pt x="97" y="315"/>
                      <a:pt x="262" y="219"/>
                      <a:pt x="297" y="0"/>
                    </a:cubicBezTo>
                    <a:cubicBezTo>
                      <a:pt x="220" y="171"/>
                      <a:pt x="151" y="245"/>
                      <a:pt x="0" y="330"/>
                    </a:cubicBez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3" name="Freeform 87">
                <a:extLst>
                  <a:ext uri="{FF2B5EF4-FFF2-40B4-BE49-F238E27FC236}">
                    <a16:creationId xmlns:a16="http://schemas.microsoft.com/office/drawing/2014/main" id="{E719B5E2-5CDB-438A-B908-8F3847B28C43}"/>
                  </a:ext>
                </a:extLst>
              </p:cNvPr>
              <p:cNvSpPr>
                <a:spLocks/>
              </p:cNvSpPr>
              <p:nvPr/>
            </p:nvSpPr>
            <p:spPr bwMode="auto">
              <a:xfrm>
                <a:off x="12112626" y="2178097"/>
                <a:ext cx="2012949" cy="2200275"/>
              </a:xfrm>
              <a:custGeom>
                <a:avLst/>
                <a:gdLst>
                  <a:gd name="T0" fmla="*/ 0 w 637"/>
                  <a:gd name="T1" fmla="*/ 696 h 696"/>
                  <a:gd name="T2" fmla="*/ 637 w 637"/>
                  <a:gd name="T3" fmla="*/ 696 h 696"/>
                  <a:gd name="T4" fmla="*/ 318 w 637"/>
                  <a:gd name="T5" fmla="*/ 0 h 696"/>
                  <a:gd name="T6" fmla="*/ 0 w 637"/>
                  <a:gd name="T7" fmla="*/ 696 h 696"/>
                </a:gdLst>
                <a:ahLst/>
                <a:cxnLst>
                  <a:cxn ang="0">
                    <a:pos x="T0" y="T1"/>
                  </a:cxn>
                  <a:cxn ang="0">
                    <a:pos x="T2" y="T3"/>
                  </a:cxn>
                  <a:cxn ang="0">
                    <a:pos x="T4" y="T5"/>
                  </a:cxn>
                  <a:cxn ang="0">
                    <a:pos x="T6" y="T7"/>
                  </a:cxn>
                </a:cxnLst>
                <a:rect l="0" t="0" r="r" b="b"/>
                <a:pathLst>
                  <a:path w="637" h="696">
                    <a:moveTo>
                      <a:pt x="0" y="696"/>
                    </a:moveTo>
                    <a:cubicBezTo>
                      <a:pt x="637" y="696"/>
                      <a:pt x="637" y="696"/>
                      <a:pt x="637" y="696"/>
                    </a:cubicBezTo>
                    <a:cubicBezTo>
                      <a:pt x="368" y="386"/>
                      <a:pt x="337" y="156"/>
                      <a:pt x="318" y="0"/>
                    </a:cubicBezTo>
                    <a:cubicBezTo>
                      <a:pt x="312" y="274"/>
                      <a:pt x="111" y="547"/>
                      <a:pt x="0" y="696"/>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4" name="Freeform 88">
                <a:extLst>
                  <a:ext uri="{FF2B5EF4-FFF2-40B4-BE49-F238E27FC236}">
                    <a16:creationId xmlns:a16="http://schemas.microsoft.com/office/drawing/2014/main" id="{A4B269BB-96C2-49A0-BF71-64D47DAC2B7D}"/>
                  </a:ext>
                </a:extLst>
              </p:cNvPr>
              <p:cNvSpPr>
                <a:spLocks/>
              </p:cNvSpPr>
              <p:nvPr/>
            </p:nvSpPr>
            <p:spPr bwMode="auto">
              <a:xfrm>
                <a:off x="12290426" y="3887834"/>
                <a:ext cx="1835150" cy="490538"/>
              </a:xfrm>
              <a:custGeom>
                <a:avLst/>
                <a:gdLst>
                  <a:gd name="T0" fmla="*/ 168 w 581"/>
                  <a:gd name="T1" fmla="*/ 12 h 155"/>
                  <a:gd name="T2" fmla="*/ 120 w 581"/>
                  <a:gd name="T3" fmla="*/ 84 h 155"/>
                  <a:gd name="T4" fmla="*/ 0 w 581"/>
                  <a:gd name="T5" fmla="*/ 155 h 155"/>
                  <a:gd name="T6" fmla="*/ 581 w 581"/>
                  <a:gd name="T7" fmla="*/ 155 h 155"/>
                  <a:gd name="T8" fmla="*/ 492 w 581"/>
                  <a:gd name="T9" fmla="*/ 44 h 155"/>
                  <a:gd name="T10" fmla="*/ 168 w 581"/>
                  <a:gd name="T11" fmla="*/ 12 h 155"/>
                </a:gdLst>
                <a:ahLst/>
                <a:cxnLst>
                  <a:cxn ang="0">
                    <a:pos x="T0" y="T1"/>
                  </a:cxn>
                  <a:cxn ang="0">
                    <a:pos x="T2" y="T3"/>
                  </a:cxn>
                  <a:cxn ang="0">
                    <a:pos x="T4" y="T5"/>
                  </a:cxn>
                  <a:cxn ang="0">
                    <a:pos x="T6" y="T7"/>
                  </a:cxn>
                  <a:cxn ang="0">
                    <a:pos x="T8" y="T9"/>
                  </a:cxn>
                  <a:cxn ang="0">
                    <a:pos x="T10" y="T11"/>
                  </a:cxn>
                </a:cxnLst>
                <a:rect l="0" t="0" r="r" b="b"/>
                <a:pathLst>
                  <a:path w="581" h="155">
                    <a:moveTo>
                      <a:pt x="168" y="12"/>
                    </a:moveTo>
                    <a:cubicBezTo>
                      <a:pt x="135" y="13"/>
                      <a:pt x="120" y="84"/>
                      <a:pt x="120" y="84"/>
                    </a:cubicBezTo>
                    <a:cubicBezTo>
                      <a:pt x="28" y="86"/>
                      <a:pt x="0" y="155"/>
                      <a:pt x="0" y="155"/>
                    </a:cubicBezTo>
                    <a:cubicBezTo>
                      <a:pt x="581" y="155"/>
                      <a:pt x="581" y="155"/>
                      <a:pt x="581" y="155"/>
                    </a:cubicBezTo>
                    <a:cubicBezTo>
                      <a:pt x="548" y="117"/>
                      <a:pt x="518" y="80"/>
                      <a:pt x="492" y="44"/>
                    </a:cubicBezTo>
                    <a:cubicBezTo>
                      <a:pt x="403" y="0"/>
                      <a:pt x="198" y="10"/>
                      <a:pt x="168" y="12"/>
                    </a:cubicBezTo>
                    <a:close/>
                  </a:path>
                </a:pathLst>
              </a:custGeom>
              <a:solidFill>
                <a:srgbClr val="844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5" name="Freeform 89">
                <a:extLst>
                  <a:ext uri="{FF2B5EF4-FFF2-40B4-BE49-F238E27FC236}">
                    <a16:creationId xmlns:a16="http://schemas.microsoft.com/office/drawing/2014/main" id="{8EC0B0AA-923B-4EC6-9A47-A7624D0767CC}"/>
                  </a:ext>
                </a:extLst>
              </p:cNvPr>
              <p:cNvSpPr>
                <a:spLocks/>
              </p:cNvSpPr>
              <p:nvPr/>
            </p:nvSpPr>
            <p:spPr bwMode="auto">
              <a:xfrm>
                <a:off x="12290426" y="4087859"/>
                <a:ext cx="1835150" cy="290513"/>
              </a:xfrm>
              <a:custGeom>
                <a:avLst/>
                <a:gdLst>
                  <a:gd name="T0" fmla="*/ 506 w 581"/>
                  <a:gd name="T1" fmla="*/ 0 h 92"/>
                  <a:gd name="T2" fmla="*/ 290 w 581"/>
                  <a:gd name="T3" fmla="*/ 6 h 92"/>
                  <a:gd name="T4" fmla="*/ 125 w 581"/>
                  <a:gd name="T5" fmla="*/ 5 h 92"/>
                  <a:gd name="T6" fmla="*/ 122 w 581"/>
                  <a:gd name="T7" fmla="*/ 16 h 92"/>
                  <a:gd name="T8" fmla="*/ 155 w 581"/>
                  <a:gd name="T9" fmla="*/ 16 h 92"/>
                  <a:gd name="T10" fmla="*/ 360 w 581"/>
                  <a:gd name="T11" fmla="*/ 45 h 92"/>
                  <a:gd name="T12" fmla="*/ 155 w 581"/>
                  <a:gd name="T13" fmla="*/ 75 h 92"/>
                  <a:gd name="T14" fmla="*/ 16 w 581"/>
                  <a:gd name="T15" fmla="*/ 67 h 92"/>
                  <a:gd name="T16" fmla="*/ 0 w 581"/>
                  <a:gd name="T17" fmla="*/ 92 h 92"/>
                  <a:gd name="T18" fmla="*/ 581 w 581"/>
                  <a:gd name="T19" fmla="*/ 92 h 92"/>
                  <a:gd name="T20" fmla="*/ 506 w 581"/>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 h="92">
                    <a:moveTo>
                      <a:pt x="506" y="0"/>
                    </a:moveTo>
                    <a:cubicBezTo>
                      <a:pt x="469" y="9"/>
                      <a:pt x="384" y="6"/>
                      <a:pt x="290" y="6"/>
                    </a:cubicBezTo>
                    <a:cubicBezTo>
                      <a:pt x="224" y="6"/>
                      <a:pt x="165" y="8"/>
                      <a:pt x="125" y="5"/>
                    </a:cubicBezTo>
                    <a:cubicBezTo>
                      <a:pt x="123" y="10"/>
                      <a:pt x="122" y="13"/>
                      <a:pt x="122" y="16"/>
                    </a:cubicBezTo>
                    <a:cubicBezTo>
                      <a:pt x="132" y="16"/>
                      <a:pt x="144" y="16"/>
                      <a:pt x="155" y="16"/>
                    </a:cubicBezTo>
                    <a:cubicBezTo>
                      <a:pt x="268" y="16"/>
                      <a:pt x="360" y="29"/>
                      <a:pt x="360" y="45"/>
                    </a:cubicBezTo>
                    <a:cubicBezTo>
                      <a:pt x="360" y="62"/>
                      <a:pt x="268" y="75"/>
                      <a:pt x="155" y="75"/>
                    </a:cubicBezTo>
                    <a:cubicBezTo>
                      <a:pt x="101" y="75"/>
                      <a:pt x="53" y="72"/>
                      <a:pt x="16" y="67"/>
                    </a:cubicBezTo>
                    <a:cubicBezTo>
                      <a:pt x="5" y="81"/>
                      <a:pt x="0" y="92"/>
                      <a:pt x="0" y="92"/>
                    </a:cubicBezTo>
                    <a:cubicBezTo>
                      <a:pt x="581" y="92"/>
                      <a:pt x="581" y="92"/>
                      <a:pt x="581" y="92"/>
                    </a:cubicBezTo>
                    <a:cubicBezTo>
                      <a:pt x="554" y="61"/>
                      <a:pt x="529" y="30"/>
                      <a:pt x="506" y="0"/>
                    </a:cubicBez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6" name="Freeform 90">
                <a:extLst>
                  <a:ext uri="{FF2B5EF4-FFF2-40B4-BE49-F238E27FC236}">
                    <a16:creationId xmlns:a16="http://schemas.microsoft.com/office/drawing/2014/main" id="{5A103B93-BFDB-45C3-B9D7-140E5619CC16}"/>
                  </a:ext>
                </a:extLst>
              </p:cNvPr>
              <p:cNvSpPr>
                <a:spLocks/>
              </p:cNvSpPr>
              <p:nvPr/>
            </p:nvSpPr>
            <p:spPr bwMode="auto">
              <a:xfrm>
                <a:off x="12966701" y="2806747"/>
                <a:ext cx="214313" cy="439738"/>
              </a:xfrm>
              <a:custGeom>
                <a:avLst/>
                <a:gdLst>
                  <a:gd name="T0" fmla="*/ 0 w 135"/>
                  <a:gd name="T1" fmla="*/ 145 h 277"/>
                  <a:gd name="T2" fmla="*/ 7 w 135"/>
                  <a:gd name="T3" fmla="*/ 277 h 277"/>
                  <a:gd name="T4" fmla="*/ 127 w 135"/>
                  <a:gd name="T5" fmla="*/ 271 h 277"/>
                  <a:gd name="T6" fmla="*/ 135 w 135"/>
                  <a:gd name="T7" fmla="*/ 102 h 277"/>
                  <a:gd name="T8" fmla="*/ 57 w 135"/>
                  <a:gd name="T9" fmla="*/ 0 h 277"/>
                  <a:gd name="T10" fmla="*/ 0 w 135"/>
                  <a:gd name="T11" fmla="*/ 145 h 277"/>
                </a:gdLst>
                <a:ahLst/>
                <a:cxnLst>
                  <a:cxn ang="0">
                    <a:pos x="T0" y="T1"/>
                  </a:cxn>
                  <a:cxn ang="0">
                    <a:pos x="T2" y="T3"/>
                  </a:cxn>
                  <a:cxn ang="0">
                    <a:pos x="T4" y="T5"/>
                  </a:cxn>
                  <a:cxn ang="0">
                    <a:pos x="T6" y="T7"/>
                  </a:cxn>
                  <a:cxn ang="0">
                    <a:pos x="T8" y="T9"/>
                  </a:cxn>
                  <a:cxn ang="0">
                    <a:pos x="T10" y="T11"/>
                  </a:cxn>
                </a:cxnLst>
                <a:rect l="0" t="0" r="r" b="b"/>
                <a:pathLst>
                  <a:path w="135" h="277">
                    <a:moveTo>
                      <a:pt x="0" y="145"/>
                    </a:moveTo>
                    <a:lnTo>
                      <a:pt x="7" y="277"/>
                    </a:lnTo>
                    <a:lnTo>
                      <a:pt x="127" y="271"/>
                    </a:lnTo>
                    <a:lnTo>
                      <a:pt x="135" y="102"/>
                    </a:lnTo>
                    <a:lnTo>
                      <a:pt x="57" y="0"/>
                    </a:lnTo>
                    <a:lnTo>
                      <a:pt x="0" y="145"/>
                    </a:lnTo>
                    <a:close/>
                  </a:path>
                </a:pathLst>
              </a:custGeom>
              <a:solidFill>
                <a:srgbClr val="773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7" name="Freeform 91">
                <a:extLst>
                  <a:ext uri="{FF2B5EF4-FFF2-40B4-BE49-F238E27FC236}">
                    <a16:creationId xmlns:a16="http://schemas.microsoft.com/office/drawing/2014/main" id="{A62F8EFA-BBD5-49C1-8312-DC4B6C4A076F}"/>
                  </a:ext>
                </a:extLst>
              </p:cNvPr>
              <p:cNvSpPr>
                <a:spLocks/>
              </p:cNvSpPr>
              <p:nvPr/>
            </p:nvSpPr>
            <p:spPr bwMode="auto">
              <a:xfrm>
                <a:off x="12977813" y="3008359"/>
                <a:ext cx="98425" cy="222250"/>
              </a:xfrm>
              <a:custGeom>
                <a:avLst/>
                <a:gdLst>
                  <a:gd name="T0" fmla="*/ 0 w 62"/>
                  <a:gd name="T1" fmla="*/ 16 h 140"/>
                  <a:gd name="T2" fmla="*/ 10 w 62"/>
                  <a:gd name="T3" fmla="*/ 140 h 140"/>
                  <a:gd name="T4" fmla="*/ 62 w 62"/>
                  <a:gd name="T5" fmla="*/ 132 h 140"/>
                  <a:gd name="T6" fmla="*/ 40 w 62"/>
                  <a:gd name="T7" fmla="*/ 0 h 140"/>
                  <a:gd name="T8" fmla="*/ 0 w 62"/>
                  <a:gd name="T9" fmla="*/ 16 h 140"/>
                </a:gdLst>
                <a:ahLst/>
                <a:cxnLst>
                  <a:cxn ang="0">
                    <a:pos x="T0" y="T1"/>
                  </a:cxn>
                  <a:cxn ang="0">
                    <a:pos x="T2" y="T3"/>
                  </a:cxn>
                  <a:cxn ang="0">
                    <a:pos x="T4" y="T5"/>
                  </a:cxn>
                  <a:cxn ang="0">
                    <a:pos x="T6" y="T7"/>
                  </a:cxn>
                  <a:cxn ang="0">
                    <a:pos x="T8" y="T9"/>
                  </a:cxn>
                </a:cxnLst>
                <a:rect l="0" t="0" r="r" b="b"/>
                <a:pathLst>
                  <a:path w="62" h="140">
                    <a:moveTo>
                      <a:pt x="0" y="16"/>
                    </a:moveTo>
                    <a:lnTo>
                      <a:pt x="10" y="140"/>
                    </a:lnTo>
                    <a:lnTo>
                      <a:pt x="62" y="132"/>
                    </a:lnTo>
                    <a:lnTo>
                      <a:pt x="40" y="0"/>
                    </a:lnTo>
                    <a:lnTo>
                      <a:pt x="0" y="16"/>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8" name="Freeform 92">
                <a:extLst>
                  <a:ext uri="{FF2B5EF4-FFF2-40B4-BE49-F238E27FC236}">
                    <a16:creationId xmlns:a16="http://schemas.microsoft.com/office/drawing/2014/main" id="{0BDB6A72-E900-4823-BB78-5ECA6A1E4690}"/>
                  </a:ext>
                </a:extLst>
              </p:cNvPr>
              <p:cNvSpPr>
                <a:spLocks/>
              </p:cNvSpPr>
              <p:nvPr/>
            </p:nvSpPr>
            <p:spPr bwMode="auto">
              <a:xfrm>
                <a:off x="13066713" y="2984547"/>
                <a:ext cx="98425" cy="233363"/>
              </a:xfrm>
              <a:custGeom>
                <a:avLst/>
                <a:gdLst>
                  <a:gd name="T0" fmla="*/ 0 w 62"/>
                  <a:gd name="T1" fmla="*/ 9 h 147"/>
                  <a:gd name="T2" fmla="*/ 16 w 62"/>
                  <a:gd name="T3" fmla="*/ 145 h 147"/>
                  <a:gd name="T4" fmla="*/ 52 w 62"/>
                  <a:gd name="T5" fmla="*/ 147 h 147"/>
                  <a:gd name="T6" fmla="*/ 62 w 62"/>
                  <a:gd name="T7" fmla="*/ 0 h 147"/>
                  <a:gd name="T8" fmla="*/ 0 w 62"/>
                  <a:gd name="T9" fmla="*/ 9 h 147"/>
                </a:gdLst>
                <a:ahLst/>
                <a:cxnLst>
                  <a:cxn ang="0">
                    <a:pos x="T0" y="T1"/>
                  </a:cxn>
                  <a:cxn ang="0">
                    <a:pos x="T2" y="T3"/>
                  </a:cxn>
                  <a:cxn ang="0">
                    <a:pos x="T4" y="T5"/>
                  </a:cxn>
                  <a:cxn ang="0">
                    <a:pos x="T6" y="T7"/>
                  </a:cxn>
                  <a:cxn ang="0">
                    <a:pos x="T8" y="T9"/>
                  </a:cxn>
                </a:cxnLst>
                <a:rect l="0" t="0" r="r" b="b"/>
                <a:pathLst>
                  <a:path w="62" h="147">
                    <a:moveTo>
                      <a:pt x="0" y="9"/>
                    </a:moveTo>
                    <a:lnTo>
                      <a:pt x="16" y="145"/>
                    </a:lnTo>
                    <a:lnTo>
                      <a:pt x="52" y="147"/>
                    </a:lnTo>
                    <a:lnTo>
                      <a:pt x="62" y="0"/>
                    </a:lnTo>
                    <a:lnTo>
                      <a:pt x="0" y="9"/>
                    </a:ln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599" name="Freeform 93">
                <a:extLst>
                  <a:ext uri="{FF2B5EF4-FFF2-40B4-BE49-F238E27FC236}">
                    <a16:creationId xmlns:a16="http://schemas.microsoft.com/office/drawing/2014/main" id="{64C33D73-07FD-47CC-8AB9-8E6E034903AE}"/>
                  </a:ext>
                </a:extLst>
              </p:cNvPr>
              <p:cNvSpPr>
                <a:spLocks/>
              </p:cNvSpPr>
              <p:nvPr/>
            </p:nvSpPr>
            <p:spPr bwMode="auto">
              <a:xfrm>
                <a:off x="11572876" y="2168572"/>
                <a:ext cx="1560513" cy="2209800"/>
              </a:xfrm>
              <a:custGeom>
                <a:avLst/>
                <a:gdLst>
                  <a:gd name="T0" fmla="*/ 0 w 494"/>
                  <a:gd name="T1" fmla="*/ 538 h 699"/>
                  <a:gd name="T2" fmla="*/ 171 w 494"/>
                  <a:gd name="T3" fmla="*/ 699 h 699"/>
                  <a:gd name="T4" fmla="*/ 480 w 494"/>
                  <a:gd name="T5" fmla="*/ 135 h 699"/>
                  <a:gd name="T6" fmla="*/ 488 w 494"/>
                  <a:gd name="T7" fmla="*/ 0 h 699"/>
                  <a:gd name="T8" fmla="*/ 0 w 494"/>
                  <a:gd name="T9" fmla="*/ 538 h 699"/>
                </a:gdLst>
                <a:ahLst/>
                <a:cxnLst>
                  <a:cxn ang="0">
                    <a:pos x="T0" y="T1"/>
                  </a:cxn>
                  <a:cxn ang="0">
                    <a:pos x="T2" y="T3"/>
                  </a:cxn>
                  <a:cxn ang="0">
                    <a:pos x="T4" y="T5"/>
                  </a:cxn>
                  <a:cxn ang="0">
                    <a:pos x="T6" y="T7"/>
                  </a:cxn>
                  <a:cxn ang="0">
                    <a:pos x="T8" y="T9"/>
                  </a:cxn>
                </a:cxnLst>
                <a:rect l="0" t="0" r="r" b="b"/>
                <a:pathLst>
                  <a:path w="494" h="699">
                    <a:moveTo>
                      <a:pt x="0" y="538"/>
                    </a:moveTo>
                    <a:cubicBezTo>
                      <a:pt x="46" y="542"/>
                      <a:pt x="164" y="610"/>
                      <a:pt x="171" y="699"/>
                    </a:cubicBezTo>
                    <a:cubicBezTo>
                      <a:pt x="171" y="699"/>
                      <a:pt x="423" y="416"/>
                      <a:pt x="480" y="135"/>
                    </a:cubicBezTo>
                    <a:cubicBezTo>
                      <a:pt x="489" y="89"/>
                      <a:pt x="494" y="38"/>
                      <a:pt x="488" y="0"/>
                    </a:cubicBezTo>
                    <a:cubicBezTo>
                      <a:pt x="398" y="332"/>
                      <a:pt x="328" y="452"/>
                      <a:pt x="0" y="538"/>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0" name="Freeform 94">
                <a:extLst>
                  <a:ext uri="{FF2B5EF4-FFF2-40B4-BE49-F238E27FC236}">
                    <a16:creationId xmlns:a16="http://schemas.microsoft.com/office/drawing/2014/main" id="{54FC4976-669A-4331-808C-40B255F8CCED}"/>
                  </a:ext>
                </a:extLst>
              </p:cNvPr>
              <p:cNvSpPr>
                <a:spLocks/>
              </p:cNvSpPr>
              <p:nvPr/>
            </p:nvSpPr>
            <p:spPr bwMode="auto">
              <a:xfrm>
                <a:off x="13114338" y="2168572"/>
                <a:ext cx="1384300" cy="2209800"/>
              </a:xfrm>
              <a:custGeom>
                <a:avLst/>
                <a:gdLst>
                  <a:gd name="T0" fmla="*/ 0 w 438"/>
                  <a:gd name="T1" fmla="*/ 0 h 699"/>
                  <a:gd name="T2" fmla="*/ 438 w 438"/>
                  <a:gd name="T3" fmla="*/ 606 h 699"/>
                  <a:gd name="T4" fmla="*/ 320 w 438"/>
                  <a:gd name="T5" fmla="*/ 699 h 699"/>
                  <a:gd name="T6" fmla="*/ 0 w 438"/>
                  <a:gd name="T7" fmla="*/ 0 h 699"/>
                </a:gdLst>
                <a:ahLst/>
                <a:cxnLst>
                  <a:cxn ang="0">
                    <a:pos x="T0" y="T1"/>
                  </a:cxn>
                  <a:cxn ang="0">
                    <a:pos x="T2" y="T3"/>
                  </a:cxn>
                  <a:cxn ang="0">
                    <a:pos x="T4" y="T5"/>
                  </a:cxn>
                  <a:cxn ang="0">
                    <a:pos x="T6" y="T7"/>
                  </a:cxn>
                </a:cxnLst>
                <a:rect l="0" t="0" r="r" b="b"/>
                <a:pathLst>
                  <a:path w="438" h="699">
                    <a:moveTo>
                      <a:pt x="0" y="0"/>
                    </a:moveTo>
                    <a:cubicBezTo>
                      <a:pt x="85" y="438"/>
                      <a:pt x="438" y="606"/>
                      <a:pt x="438" y="606"/>
                    </a:cubicBezTo>
                    <a:cubicBezTo>
                      <a:pt x="384" y="599"/>
                      <a:pt x="311" y="661"/>
                      <a:pt x="320" y="699"/>
                    </a:cubicBezTo>
                    <a:cubicBezTo>
                      <a:pt x="107" y="467"/>
                      <a:pt x="23" y="253"/>
                      <a:pt x="0"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1" name="Freeform 95">
                <a:extLst>
                  <a:ext uri="{FF2B5EF4-FFF2-40B4-BE49-F238E27FC236}">
                    <a16:creationId xmlns:a16="http://schemas.microsoft.com/office/drawing/2014/main" id="{697F118F-9DF1-484B-9022-989403A11353}"/>
                  </a:ext>
                </a:extLst>
              </p:cNvPr>
              <p:cNvSpPr>
                <a:spLocks/>
              </p:cNvSpPr>
              <p:nvPr/>
            </p:nvSpPr>
            <p:spPr bwMode="auto">
              <a:xfrm>
                <a:off x="13142913" y="1946322"/>
                <a:ext cx="1149350" cy="1316038"/>
              </a:xfrm>
              <a:custGeom>
                <a:avLst/>
                <a:gdLst>
                  <a:gd name="T0" fmla="*/ 0 w 364"/>
                  <a:gd name="T1" fmla="*/ 0 h 416"/>
                  <a:gd name="T2" fmla="*/ 364 w 364"/>
                  <a:gd name="T3" fmla="*/ 416 h 416"/>
                  <a:gd name="T4" fmla="*/ 0 w 364"/>
                  <a:gd name="T5" fmla="*/ 0 h 416"/>
                </a:gdLst>
                <a:ahLst/>
                <a:cxnLst>
                  <a:cxn ang="0">
                    <a:pos x="T0" y="T1"/>
                  </a:cxn>
                  <a:cxn ang="0">
                    <a:pos x="T2" y="T3"/>
                  </a:cxn>
                  <a:cxn ang="0">
                    <a:pos x="T4" y="T5"/>
                  </a:cxn>
                </a:cxnLst>
                <a:rect l="0" t="0" r="r" b="b"/>
                <a:pathLst>
                  <a:path w="364" h="416">
                    <a:moveTo>
                      <a:pt x="0" y="0"/>
                    </a:moveTo>
                    <a:cubicBezTo>
                      <a:pt x="15" y="111"/>
                      <a:pt x="125" y="332"/>
                      <a:pt x="364" y="416"/>
                    </a:cubicBezTo>
                    <a:cubicBezTo>
                      <a:pt x="172" y="290"/>
                      <a:pt x="51" y="133"/>
                      <a:pt x="0" y="0"/>
                    </a:cubicBezTo>
                    <a:close/>
                  </a:path>
                </a:pathLst>
              </a:custGeom>
              <a:solidFill>
                <a:srgbClr val="FFE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2" name="Oval 96">
                <a:extLst>
                  <a:ext uri="{FF2B5EF4-FFF2-40B4-BE49-F238E27FC236}">
                    <a16:creationId xmlns:a16="http://schemas.microsoft.com/office/drawing/2014/main" id="{916DD7AC-C382-48D6-AD61-BFDE3028278B}"/>
                  </a:ext>
                </a:extLst>
              </p:cNvPr>
              <p:cNvSpPr>
                <a:spLocks noChangeArrowheads="1"/>
              </p:cNvSpPr>
              <p:nvPr/>
            </p:nvSpPr>
            <p:spPr bwMode="auto">
              <a:xfrm>
                <a:off x="10672763" y="3629072"/>
                <a:ext cx="95250" cy="104775"/>
              </a:xfrm>
              <a:prstGeom prst="ellipse">
                <a:avLst/>
              </a:prstGeom>
              <a:solidFill>
                <a:srgbClr val="7C4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3" name="Freeform 97">
                <a:extLst>
                  <a:ext uri="{FF2B5EF4-FFF2-40B4-BE49-F238E27FC236}">
                    <a16:creationId xmlns:a16="http://schemas.microsoft.com/office/drawing/2014/main" id="{1AC1A5DA-7585-4453-81DA-5DF44EFDB83A}"/>
                  </a:ext>
                </a:extLst>
              </p:cNvPr>
              <p:cNvSpPr>
                <a:spLocks/>
              </p:cNvSpPr>
              <p:nvPr/>
            </p:nvSpPr>
            <p:spPr bwMode="auto">
              <a:xfrm>
                <a:off x="9848851" y="3663997"/>
                <a:ext cx="887413" cy="496888"/>
              </a:xfrm>
              <a:custGeom>
                <a:avLst/>
                <a:gdLst>
                  <a:gd name="T0" fmla="*/ 280 w 281"/>
                  <a:gd name="T1" fmla="*/ 3 h 157"/>
                  <a:gd name="T2" fmla="*/ 277 w 281"/>
                  <a:gd name="T3" fmla="*/ 12 h 157"/>
                  <a:gd name="T4" fmla="*/ 48 w 281"/>
                  <a:gd name="T5" fmla="*/ 134 h 157"/>
                  <a:gd name="T6" fmla="*/ 4 w 281"/>
                  <a:gd name="T7" fmla="*/ 147 h 157"/>
                  <a:gd name="T8" fmla="*/ 42 w 281"/>
                  <a:gd name="T9" fmla="*/ 121 h 157"/>
                  <a:gd name="T10" fmla="*/ 275 w 281"/>
                  <a:gd name="T11" fmla="*/ 0 h 157"/>
                  <a:gd name="T12" fmla="*/ 278 w 281"/>
                  <a:gd name="T13" fmla="*/ 0 h 157"/>
                  <a:gd name="T14" fmla="*/ 280 w 281"/>
                  <a:gd name="T15" fmla="*/ 3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57">
                    <a:moveTo>
                      <a:pt x="280" y="3"/>
                    </a:moveTo>
                    <a:cubicBezTo>
                      <a:pt x="281" y="6"/>
                      <a:pt x="280" y="10"/>
                      <a:pt x="277" y="12"/>
                    </a:cubicBezTo>
                    <a:cubicBezTo>
                      <a:pt x="246" y="29"/>
                      <a:pt x="131" y="94"/>
                      <a:pt x="48" y="134"/>
                    </a:cubicBezTo>
                    <a:cubicBezTo>
                      <a:pt x="22" y="146"/>
                      <a:pt x="9" y="157"/>
                      <a:pt x="4" y="147"/>
                    </a:cubicBezTo>
                    <a:cubicBezTo>
                      <a:pt x="0" y="137"/>
                      <a:pt x="15" y="137"/>
                      <a:pt x="42" y="121"/>
                    </a:cubicBezTo>
                    <a:cubicBezTo>
                      <a:pt x="123" y="73"/>
                      <a:pt x="247" y="14"/>
                      <a:pt x="275" y="0"/>
                    </a:cubicBezTo>
                    <a:cubicBezTo>
                      <a:pt x="276" y="0"/>
                      <a:pt x="277" y="0"/>
                      <a:pt x="278" y="0"/>
                    </a:cubicBezTo>
                    <a:cubicBezTo>
                      <a:pt x="279" y="1"/>
                      <a:pt x="280" y="2"/>
                      <a:pt x="280" y="3"/>
                    </a:cubicBezTo>
                    <a:close/>
                  </a:path>
                </a:pathLst>
              </a:custGeom>
              <a:solidFill>
                <a:srgbClr val="EAD8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4" name="Freeform 98">
                <a:extLst>
                  <a:ext uri="{FF2B5EF4-FFF2-40B4-BE49-F238E27FC236}">
                    <a16:creationId xmlns:a16="http://schemas.microsoft.com/office/drawing/2014/main" id="{DDBFFF1E-B617-4D1E-A0EE-4DFE158C9F00}"/>
                  </a:ext>
                </a:extLst>
              </p:cNvPr>
              <p:cNvSpPr>
                <a:spLocks/>
              </p:cNvSpPr>
              <p:nvPr/>
            </p:nvSpPr>
            <p:spPr bwMode="auto">
              <a:xfrm>
                <a:off x="12632923" y="770572"/>
                <a:ext cx="217489" cy="433388"/>
              </a:xfrm>
              <a:custGeom>
                <a:avLst/>
                <a:gdLst>
                  <a:gd name="T0" fmla="*/ 58 w 69"/>
                  <a:gd name="T1" fmla="*/ 137 h 137"/>
                  <a:gd name="T2" fmla="*/ 69 w 69"/>
                  <a:gd name="T3" fmla="*/ 0 h 137"/>
                  <a:gd name="T4" fmla="*/ 43 w 69"/>
                  <a:gd name="T5" fmla="*/ 3 h 137"/>
                  <a:gd name="T6" fmla="*/ 0 w 69"/>
                  <a:gd name="T7" fmla="*/ 130 h 137"/>
                  <a:gd name="T8" fmla="*/ 58 w 69"/>
                  <a:gd name="T9" fmla="*/ 137 h 137"/>
                </a:gdLst>
                <a:ahLst/>
                <a:cxnLst>
                  <a:cxn ang="0">
                    <a:pos x="T0" y="T1"/>
                  </a:cxn>
                  <a:cxn ang="0">
                    <a:pos x="T2" y="T3"/>
                  </a:cxn>
                  <a:cxn ang="0">
                    <a:pos x="T4" y="T5"/>
                  </a:cxn>
                  <a:cxn ang="0">
                    <a:pos x="T6" y="T7"/>
                  </a:cxn>
                  <a:cxn ang="0">
                    <a:pos x="T8" y="T9"/>
                  </a:cxn>
                </a:cxnLst>
                <a:rect l="0" t="0" r="r" b="b"/>
                <a:pathLst>
                  <a:path w="69" h="137">
                    <a:moveTo>
                      <a:pt x="58" y="137"/>
                    </a:moveTo>
                    <a:cubicBezTo>
                      <a:pt x="69" y="0"/>
                      <a:pt x="69" y="0"/>
                      <a:pt x="69" y="0"/>
                    </a:cubicBezTo>
                    <a:cubicBezTo>
                      <a:pt x="43" y="3"/>
                      <a:pt x="43" y="3"/>
                      <a:pt x="43" y="3"/>
                    </a:cubicBezTo>
                    <a:cubicBezTo>
                      <a:pt x="43" y="3"/>
                      <a:pt x="12" y="97"/>
                      <a:pt x="0" y="130"/>
                    </a:cubicBezTo>
                    <a:cubicBezTo>
                      <a:pt x="20" y="125"/>
                      <a:pt x="58" y="137"/>
                      <a:pt x="58" y="137"/>
                    </a:cubicBezTo>
                    <a:close/>
                  </a:path>
                </a:pathLst>
              </a:custGeom>
              <a:solidFill>
                <a:srgbClr val="59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5" name="Freeform 99">
                <a:extLst>
                  <a:ext uri="{FF2B5EF4-FFF2-40B4-BE49-F238E27FC236}">
                    <a16:creationId xmlns:a16="http://schemas.microsoft.com/office/drawing/2014/main" id="{FABEBE30-714F-47FD-A3D8-473DED613508}"/>
                  </a:ext>
                </a:extLst>
              </p:cNvPr>
              <p:cNvSpPr>
                <a:spLocks/>
              </p:cNvSpPr>
              <p:nvPr/>
            </p:nvSpPr>
            <p:spPr bwMode="auto">
              <a:xfrm>
                <a:off x="12653963" y="722359"/>
                <a:ext cx="153988" cy="541338"/>
              </a:xfrm>
              <a:custGeom>
                <a:avLst/>
                <a:gdLst>
                  <a:gd name="T0" fmla="*/ 0 w 97"/>
                  <a:gd name="T1" fmla="*/ 339 h 341"/>
                  <a:gd name="T2" fmla="*/ 83 w 97"/>
                  <a:gd name="T3" fmla="*/ 0 h 341"/>
                  <a:gd name="T4" fmla="*/ 97 w 97"/>
                  <a:gd name="T5" fmla="*/ 0 h 341"/>
                  <a:gd name="T6" fmla="*/ 29 w 97"/>
                  <a:gd name="T7" fmla="*/ 341 h 341"/>
                  <a:gd name="T8" fmla="*/ 0 w 97"/>
                  <a:gd name="T9" fmla="*/ 339 h 341"/>
                </a:gdLst>
                <a:ahLst/>
                <a:cxnLst>
                  <a:cxn ang="0">
                    <a:pos x="T0" y="T1"/>
                  </a:cxn>
                  <a:cxn ang="0">
                    <a:pos x="T2" y="T3"/>
                  </a:cxn>
                  <a:cxn ang="0">
                    <a:pos x="T4" y="T5"/>
                  </a:cxn>
                  <a:cxn ang="0">
                    <a:pos x="T6" y="T7"/>
                  </a:cxn>
                  <a:cxn ang="0">
                    <a:pos x="T8" y="T9"/>
                  </a:cxn>
                </a:cxnLst>
                <a:rect l="0" t="0" r="r" b="b"/>
                <a:pathLst>
                  <a:path w="97" h="341">
                    <a:moveTo>
                      <a:pt x="0" y="339"/>
                    </a:moveTo>
                    <a:lnTo>
                      <a:pt x="83" y="0"/>
                    </a:lnTo>
                    <a:lnTo>
                      <a:pt x="97" y="0"/>
                    </a:lnTo>
                    <a:lnTo>
                      <a:pt x="29" y="341"/>
                    </a:lnTo>
                    <a:lnTo>
                      <a:pt x="0" y="339"/>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6" name="Freeform 100">
                <a:extLst>
                  <a:ext uri="{FF2B5EF4-FFF2-40B4-BE49-F238E27FC236}">
                    <a16:creationId xmlns:a16="http://schemas.microsoft.com/office/drawing/2014/main" id="{FACBFC41-49CB-44FA-ACCD-5DB37E520680}"/>
                  </a:ext>
                </a:extLst>
              </p:cNvPr>
              <p:cNvSpPr>
                <a:spLocks/>
              </p:cNvSpPr>
              <p:nvPr/>
            </p:nvSpPr>
            <p:spPr bwMode="auto">
              <a:xfrm>
                <a:off x="12653963" y="970009"/>
                <a:ext cx="173038" cy="47625"/>
              </a:xfrm>
              <a:custGeom>
                <a:avLst/>
                <a:gdLst>
                  <a:gd name="T0" fmla="*/ 2 w 109"/>
                  <a:gd name="T1" fmla="*/ 0 h 30"/>
                  <a:gd name="T2" fmla="*/ 107 w 109"/>
                  <a:gd name="T3" fmla="*/ 16 h 30"/>
                  <a:gd name="T4" fmla="*/ 109 w 109"/>
                  <a:gd name="T5" fmla="*/ 30 h 30"/>
                  <a:gd name="T6" fmla="*/ 0 w 109"/>
                  <a:gd name="T7" fmla="*/ 22 h 30"/>
                  <a:gd name="T8" fmla="*/ 2 w 109"/>
                  <a:gd name="T9" fmla="*/ 0 h 30"/>
                </a:gdLst>
                <a:ahLst/>
                <a:cxnLst>
                  <a:cxn ang="0">
                    <a:pos x="T0" y="T1"/>
                  </a:cxn>
                  <a:cxn ang="0">
                    <a:pos x="T2" y="T3"/>
                  </a:cxn>
                  <a:cxn ang="0">
                    <a:pos x="T4" y="T5"/>
                  </a:cxn>
                  <a:cxn ang="0">
                    <a:pos x="T6" y="T7"/>
                  </a:cxn>
                  <a:cxn ang="0">
                    <a:pos x="T8" y="T9"/>
                  </a:cxn>
                </a:cxnLst>
                <a:rect l="0" t="0" r="r" b="b"/>
                <a:pathLst>
                  <a:path w="109" h="30">
                    <a:moveTo>
                      <a:pt x="2" y="0"/>
                    </a:moveTo>
                    <a:lnTo>
                      <a:pt x="107" y="16"/>
                    </a:lnTo>
                    <a:lnTo>
                      <a:pt x="109" y="30"/>
                    </a:lnTo>
                    <a:lnTo>
                      <a:pt x="0" y="22"/>
                    </a:lnTo>
                    <a:lnTo>
                      <a:pt x="2" y="0"/>
                    </a:lnTo>
                    <a:close/>
                  </a:path>
                </a:pathLst>
              </a:custGeom>
              <a:solidFill>
                <a:srgbClr val="FFE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7" name="Freeform 101">
                <a:extLst>
                  <a:ext uri="{FF2B5EF4-FFF2-40B4-BE49-F238E27FC236}">
                    <a16:creationId xmlns:a16="http://schemas.microsoft.com/office/drawing/2014/main" id="{34790839-5042-4D63-81E0-D14BE5030D47}"/>
                  </a:ext>
                </a:extLst>
              </p:cNvPr>
              <p:cNvSpPr>
                <a:spLocks/>
              </p:cNvSpPr>
              <p:nvPr/>
            </p:nvSpPr>
            <p:spPr bwMode="auto">
              <a:xfrm>
                <a:off x="14633576" y="3571922"/>
                <a:ext cx="3424238" cy="1185863"/>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8" name="Freeform 102">
                <a:extLst>
                  <a:ext uri="{FF2B5EF4-FFF2-40B4-BE49-F238E27FC236}">
                    <a16:creationId xmlns:a16="http://schemas.microsoft.com/office/drawing/2014/main" id="{71507812-D63D-4FE0-B133-D79810C0668B}"/>
                  </a:ext>
                </a:extLst>
              </p:cNvPr>
              <p:cNvSpPr>
                <a:spLocks/>
              </p:cNvSpPr>
              <p:nvPr/>
            </p:nvSpPr>
            <p:spPr bwMode="auto">
              <a:xfrm>
                <a:off x="14789151" y="3957684"/>
                <a:ext cx="3135313"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09" name="Freeform 103">
                <a:extLst>
                  <a:ext uri="{FF2B5EF4-FFF2-40B4-BE49-F238E27FC236}">
                    <a16:creationId xmlns:a16="http://schemas.microsoft.com/office/drawing/2014/main" id="{E129B49F-F8EA-47D3-BE01-1161BDDA9CED}"/>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0" name="Freeform 104">
                <a:extLst>
                  <a:ext uri="{FF2B5EF4-FFF2-40B4-BE49-F238E27FC236}">
                    <a16:creationId xmlns:a16="http://schemas.microsoft.com/office/drawing/2014/main" id="{C8E5038E-C2A7-4A2C-8A61-D459738C19A6}"/>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1" name="Freeform 105">
                <a:extLst>
                  <a:ext uri="{FF2B5EF4-FFF2-40B4-BE49-F238E27FC236}">
                    <a16:creationId xmlns:a16="http://schemas.microsoft.com/office/drawing/2014/main" id="{F8AD4C99-E61C-4F82-9412-23ABB0032C57}"/>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2" name="Freeform 106">
                <a:extLst>
                  <a:ext uri="{FF2B5EF4-FFF2-40B4-BE49-F238E27FC236}">
                    <a16:creationId xmlns:a16="http://schemas.microsoft.com/office/drawing/2014/main" id="{25709A4F-629F-42D4-AB6B-8DF95E1EF70C}"/>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3" name="Freeform 107">
                <a:extLst>
                  <a:ext uri="{FF2B5EF4-FFF2-40B4-BE49-F238E27FC236}">
                    <a16:creationId xmlns:a16="http://schemas.microsoft.com/office/drawing/2014/main" id="{316D8CEB-7BAF-4590-ABC3-22433F399A76}"/>
                  </a:ext>
                </a:extLst>
              </p:cNvPr>
              <p:cNvSpPr>
                <a:spLocks/>
              </p:cNvSpPr>
              <p:nvPr/>
            </p:nvSpPr>
            <p:spPr bwMode="auto">
              <a:xfrm>
                <a:off x="14504988" y="3406822"/>
                <a:ext cx="122238" cy="133350"/>
              </a:xfrm>
              <a:custGeom>
                <a:avLst/>
                <a:gdLst>
                  <a:gd name="T0" fmla="*/ 37 w 39"/>
                  <a:gd name="T1" fmla="*/ 13 h 42"/>
                  <a:gd name="T2" fmla="*/ 19 w 39"/>
                  <a:gd name="T3" fmla="*/ 4 h 42"/>
                  <a:gd name="T4" fmla="*/ 5 w 39"/>
                  <a:gd name="T5" fmla="*/ 10 h 42"/>
                  <a:gd name="T6" fmla="*/ 6 w 39"/>
                  <a:gd name="T7" fmla="*/ 42 h 42"/>
                  <a:gd name="T8" fmla="*/ 37 w 39"/>
                  <a:gd name="T9" fmla="*/ 13 h 42"/>
                </a:gdLst>
                <a:ahLst/>
                <a:cxnLst>
                  <a:cxn ang="0">
                    <a:pos x="T0" y="T1"/>
                  </a:cxn>
                  <a:cxn ang="0">
                    <a:pos x="T2" y="T3"/>
                  </a:cxn>
                  <a:cxn ang="0">
                    <a:pos x="T4" y="T5"/>
                  </a:cxn>
                  <a:cxn ang="0">
                    <a:pos x="T6" y="T7"/>
                  </a:cxn>
                  <a:cxn ang="0">
                    <a:pos x="T8" y="T9"/>
                  </a:cxn>
                </a:cxnLst>
                <a:rect l="0" t="0" r="r" b="b"/>
                <a:pathLst>
                  <a:path w="39" h="42">
                    <a:moveTo>
                      <a:pt x="37" y="13"/>
                    </a:moveTo>
                    <a:cubicBezTo>
                      <a:pt x="36" y="7"/>
                      <a:pt x="25" y="2"/>
                      <a:pt x="19" y="4"/>
                    </a:cubicBezTo>
                    <a:cubicBezTo>
                      <a:pt x="19" y="4"/>
                      <a:pt x="10" y="0"/>
                      <a:pt x="5" y="10"/>
                    </a:cubicBezTo>
                    <a:cubicBezTo>
                      <a:pt x="0" y="20"/>
                      <a:pt x="9" y="38"/>
                      <a:pt x="6" y="42"/>
                    </a:cubicBezTo>
                    <a:cubicBezTo>
                      <a:pt x="6" y="42"/>
                      <a:pt x="39" y="26"/>
                      <a:pt x="37" y="13"/>
                    </a:cubicBezTo>
                    <a:close/>
                  </a:path>
                </a:pathLst>
              </a:custGeom>
              <a:solidFill>
                <a:srgbClr val="C1C4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4" name="Freeform 108">
                <a:extLst>
                  <a:ext uri="{FF2B5EF4-FFF2-40B4-BE49-F238E27FC236}">
                    <a16:creationId xmlns:a16="http://schemas.microsoft.com/office/drawing/2014/main" id="{8AE1FBD3-2054-4D8A-B90D-BFA810A49B99}"/>
                  </a:ext>
                </a:extLst>
              </p:cNvPr>
              <p:cNvSpPr>
                <a:spLocks/>
              </p:cNvSpPr>
              <p:nvPr/>
            </p:nvSpPr>
            <p:spPr bwMode="auto">
              <a:xfrm>
                <a:off x="14573251" y="3078209"/>
                <a:ext cx="123825" cy="139700"/>
              </a:xfrm>
              <a:custGeom>
                <a:avLst/>
                <a:gdLst>
                  <a:gd name="T0" fmla="*/ 34 w 39"/>
                  <a:gd name="T1" fmla="*/ 36 h 44"/>
                  <a:gd name="T2" fmla="*/ 15 w 39"/>
                  <a:gd name="T3" fmla="*/ 40 h 44"/>
                  <a:gd name="T4" fmla="*/ 3 w 39"/>
                  <a:gd name="T5" fmla="*/ 30 h 44"/>
                  <a:gd name="T6" fmla="*/ 11 w 39"/>
                  <a:gd name="T7" fmla="*/ 0 h 44"/>
                  <a:gd name="T8" fmla="*/ 34 w 39"/>
                  <a:gd name="T9" fmla="*/ 36 h 44"/>
                </a:gdLst>
                <a:ahLst/>
                <a:cxnLst>
                  <a:cxn ang="0">
                    <a:pos x="T0" y="T1"/>
                  </a:cxn>
                  <a:cxn ang="0">
                    <a:pos x="T2" y="T3"/>
                  </a:cxn>
                  <a:cxn ang="0">
                    <a:pos x="T4" y="T5"/>
                  </a:cxn>
                  <a:cxn ang="0">
                    <a:pos x="T6" y="T7"/>
                  </a:cxn>
                  <a:cxn ang="0">
                    <a:pos x="T8" y="T9"/>
                  </a:cxn>
                </a:cxnLst>
                <a:rect l="0" t="0" r="r" b="b"/>
                <a:pathLst>
                  <a:path w="39" h="44">
                    <a:moveTo>
                      <a:pt x="34" y="36"/>
                    </a:moveTo>
                    <a:cubicBezTo>
                      <a:pt x="32" y="42"/>
                      <a:pt x="20" y="44"/>
                      <a:pt x="15" y="40"/>
                    </a:cubicBezTo>
                    <a:cubicBezTo>
                      <a:pt x="15" y="40"/>
                      <a:pt x="5" y="42"/>
                      <a:pt x="3" y="30"/>
                    </a:cubicBezTo>
                    <a:cubicBezTo>
                      <a:pt x="0" y="19"/>
                      <a:pt x="13" y="4"/>
                      <a:pt x="11" y="0"/>
                    </a:cubicBezTo>
                    <a:cubicBezTo>
                      <a:pt x="11" y="0"/>
                      <a:pt x="39" y="24"/>
                      <a:pt x="34" y="36"/>
                    </a:cubicBezTo>
                    <a:close/>
                  </a:path>
                </a:pathLst>
              </a:custGeom>
              <a:solidFill>
                <a:srgbClr val="C1C4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5" name="Freeform 109">
                <a:extLst>
                  <a:ext uri="{FF2B5EF4-FFF2-40B4-BE49-F238E27FC236}">
                    <a16:creationId xmlns:a16="http://schemas.microsoft.com/office/drawing/2014/main" id="{D0FC2A1F-5129-46AE-91AC-299E144450E3}"/>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6" name="Freeform 110">
                <a:extLst>
                  <a:ext uri="{FF2B5EF4-FFF2-40B4-BE49-F238E27FC236}">
                    <a16:creationId xmlns:a16="http://schemas.microsoft.com/office/drawing/2014/main" id="{10A7CE62-E732-4E10-9CD3-5C0267CBDD6A}"/>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7" name="Freeform 111">
                <a:extLst>
                  <a:ext uri="{FF2B5EF4-FFF2-40B4-BE49-F238E27FC236}">
                    <a16:creationId xmlns:a16="http://schemas.microsoft.com/office/drawing/2014/main" id="{EC463435-A032-4070-BCE9-42615A209021}"/>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8" name="Freeform 112">
                <a:extLst>
                  <a:ext uri="{FF2B5EF4-FFF2-40B4-BE49-F238E27FC236}">
                    <a16:creationId xmlns:a16="http://schemas.microsoft.com/office/drawing/2014/main" id="{F9B543E2-C5C0-4E72-965F-4C1C209073C9}"/>
                  </a:ext>
                </a:extLst>
              </p:cNvPr>
              <p:cNvSpPr>
                <a:spLocks/>
              </p:cNvSpPr>
              <p:nvPr/>
            </p:nvSpPr>
            <p:spPr bwMode="auto">
              <a:xfrm>
                <a:off x="14789151" y="3837034"/>
                <a:ext cx="647700" cy="254000"/>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619" name="Freeform 64">
                <a:extLst>
                  <a:ext uri="{FF2B5EF4-FFF2-40B4-BE49-F238E27FC236}">
                    <a16:creationId xmlns:a16="http://schemas.microsoft.com/office/drawing/2014/main" id="{988F8B93-A4FB-4C1B-B71E-BC73CF33B0A3}"/>
                  </a:ext>
                </a:extLst>
              </p:cNvPr>
              <p:cNvSpPr>
                <a:spLocks/>
              </p:cNvSpPr>
              <p:nvPr/>
            </p:nvSpPr>
            <p:spPr bwMode="auto">
              <a:xfrm>
                <a:off x="9536346" y="3710347"/>
                <a:ext cx="1190625" cy="688975"/>
              </a:xfrm>
              <a:custGeom>
                <a:avLst/>
                <a:gdLst>
                  <a:gd name="T0" fmla="*/ 272 w 377"/>
                  <a:gd name="T1" fmla="*/ 12 h 218"/>
                  <a:gd name="T2" fmla="*/ 290 w 377"/>
                  <a:gd name="T3" fmla="*/ 155 h 218"/>
                  <a:gd name="T4" fmla="*/ 232 w 377"/>
                  <a:gd name="T5" fmla="*/ 66 h 218"/>
                  <a:gd name="T6" fmla="*/ 267 w 377"/>
                  <a:gd name="T7" fmla="*/ 180 h 218"/>
                  <a:gd name="T8" fmla="*/ 183 w 377"/>
                  <a:gd name="T9" fmla="*/ 54 h 218"/>
                  <a:gd name="T10" fmla="*/ 198 w 377"/>
                  <a:gd name="T11" fmla="*/ 170 h 218"/>
                  <a:gd name="T12" fmla="*/ 172 w 377"/>
                  <a:gd name="T13" fmla="*/ 0 h 218"/>
                  <a:gd name="T14" fmla="*/ 132 w 377"/>
                  <a:gd name="T15" fmla="*/ 93 h 218"/>
                  <a:gd name="T16" fmla="*/ 72 w 377"/>
                  <a:gd name="T17" fmla="*/ 22 h 218"/>
                  <a:gd name="T18" fmla="*/ 107 w 377"/>
                  <a:gd name="T19" fmla="*/ 126 h 218"/>
                  <a:gd name="T20" fmla="*/ 59 w 377"/>
                  <a:gd name="T21" fmla="*/ 56 h 218"/>
                  <a:gd name="T22" fmla="*/ 75 w 377"/>
                  <a:gd name="T23" fmla="*/ 131 h 218"/>
                  <a:gd name="T24" fmla="*/ 0 w 377"/>
                  <a:gd name="T25" fmla="*/ 31 h 218"/>
                  <a:gd name="T26" fmla="*/ 0 w 377"/>
                  <a:gd name="T27" fmla="*/ 31 h 218"/>
                  <a:gd name="T28" fmla="*/ 43 w 377"/>
                  <a:gd name="T29" fmla="*/ 174 h 218"/>
                  <a:gd name="T30" fmla="*/ 0 w 377"/>
                  <a:gd name="T31" fmla="*/ 109 h 218"/>
                  <a:gd name="T32" fmla="*/ 0 w 377"/>
                  <a:gd name="T33" fmla="*/ 216 h 218"/>
                  <a:gd name="T34" fmla="*/ 1 w 377"/>
                  <a:gd name="T35" fmla="*/ 218 h 218"/>
                  <a:gd name="T36" fmla="*/ 3 w 377"/>
                  <a:gd name="T37" fmla="*/ 218 h 218"/>
                  <a:gd name="T38" fmla="*/ 377 w 377"/>
                  <a:gd name="T39" fmla="*/ 218 h 218"/>
                  <a:gd name="T40" fmla="*/ 272 w 377"/>
                  <a:gd name="T41"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18">
                    <a:moveTo>
                      <a:pt x="272" y="12"/>
                    </a:moveTo>
                    <a:cubicBezTo>
                      <a:pt x="272" y="12"/>
                      <a:pt x="241" y="85"/>
                      <a:pt x="290" y="155"/>
                    </a:cubicBezTo>
                    <a:cubicBezTo>
                      <a:pt x="290" y="155"/>
                      <a:pt x="228" y="118"/>
                      <a:pt x="232" y="66"/>
                    </a:cubicBezTo>
                    <a:cubicBezTo>
                      <a:pt x="232" y="66"/>
                      <a:pt x="211" y="138"/>
                      <a:pt x="267" y="180"/>
                    </a:cubicBezTo>
                    <a:cubicBezTo>
                      <a:pt x="267" y="180"/>
                      <a:pt x="159" y="116"/>
                      <a:pt x="183" y="54"/>
                    </a:cubicBezTo>
                    <a:cubicBezTo>
                      <a:pt x="183" y="54"/>
                      <a:pt x="148" y="112"/>
                      <a:pt x="198" y="170"/>
                    </a:cubicBezTo>
                    <a:cubicBezTo>
                      <a:pt x="198" y="170"/>
                      <a:pt x="102" y="82"/>
                      <a:pt x="172" y="0"/>
                    </a:cubicBezTo>
                    <a:cubicBezTo>
                      <a:pt x="172" y="0"/>
                      <a:pt x="121" y="35"/>
                      <a:pt x="132" y="93"/>
                    </a:cubicBezTo>
                    <a:cubicBezTo>
                      <a:pt x="127" y="79"/>
                      <a:pt x="113" y="51"/>
                      <a:pt x="72" y="22"/>
                    </a:cubicBezTo>
                    <a:cubicBezTo>
                      <a:pt x="72" y="22"/>
                      <a:pt x="106" y="80"/>
                      <a:pt x="107" y="126"/>
                    </a:cubicBezTo>
                    <a:cubicBezTo>
                      <a:pt x="107" y="126"/>
                      <a:pt x="69" y="92"/>
                      <a:pt x="59" y="56"/>
                    </a:cubicBezTo>
                    <a:cubicBezTo>
                      <a:pt x="59" y="56"/>
                      <a:pt x="60" y="95"/>
                      <a:pt x="75" y="131"/>
                    </a:cubicBezTo>
                    <a:cubicBezTo>
                      <a:pt x="56" y="98"/>
                      <a:pt x="24" y="48"/>
                      <a:pt x="0" y="31"/>
                    </a:cubicBezTo>
                    <a:cubicBezTo>
                      <a:pt x="0" y="31"/>
                      <a:pt x="0" y="31"/>
                      <a:pt x="0" y="31"/>
                    </a:cubicBezTo>
                    <a:cubicBezTo>
                      <a:pt x="3" y="36"/>
                      <a:pt x="59" y="132"/>
                      <a:pt x="43" y="174"/>
                    </a:cubicBezTo>
                    <a:cubicBezTo>
                      <a:pt x="43" y="174"/>
                      <a:pt x="14" y="140"/>
                      <a:pt x="0" y="109"/>
                    </a:cubicBezTo>
                    <a:cubicBezTo>
                      <a:pt x="0" y="216"/>
                      <a:pt x="0" y="216"/>
                      <a:pt x="0" y="216"/>
                    </a:cubicBezTo>
                    <a:cubicBezTo>
                      <a:pt x="1" y="218"/>
                      <a:pt x="1" y="218"/>
                      <a:pt x="1" y="218"/>
                    </a:cubicBezTo>
                    <a:cubicBezTo>
                      <a:pt x="3" y="218"/>
                      <a:pt x="3" y="218"/>
                      <a:pt x="3" y="218"/>
                    </a:cubicBezTo>
                    <a:cubicBezTo>
                      <a:pt x="377" y="218"/>
                      <a:pt x="377" y="218"/>
                      <a:pt x="377" y="218"/>
                    </a:cubicBezTo>
                    <a:cubicBezTo>
                      <a:pt x="356" y="196"/>
                      <a:pt x="264" y="96"/>
                      <a:pt x="272" y="1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201" name="Group 200">
              <a:extLst>
                <a:ext uri="{FF2B5EF4-FFF2-40B4-BE49-F238E27FC236}">
                  <a16:creationId xmlns:a16="http://schemas.microsoft.com/office/drawing/2014/main" id="{2D000421-9947-4C30-9653-4A873A8D85B7}"/>
                </a:ext>
              </a:extLst>
            </p:cNvPr>
            <p:cNvGrpSpPr/>
            <p:nvPr/>
          </p:nvGrpSpPr>
          <p:grpSpPr>
            <a:xfrm>
              <a:off x="3153623" y="2684771"/>
              <a:ext cx="3727000" cy="4046326"/>
              <a:chOff x="7538610" y="3174815"/>
              <a:chExt cx="3288536" cy="3570295"/>
            </a:xfrm>
          </p:grpSpPr>
          <p:sp>
            <p:nvSpPr>
              <p:cNvPr id="273" name="Freeform: Shape 272">
                <a:extLst>
                  <a:ext uri="{FF2B5EF4-FFF2-40B4-BE49-F238E27FC236}">
                    <a16:creationId xmlns:a16="http://schemas.microsoft.com/office/drawing/2014/main" id="{D4BFAE61-EC8D-43FE-93CB-710282D96E7A}"/>
                  </a:ext>
                </a:extLst>
              </p:cNvPr>
              <p:cNvSpPr/>
              <p:nvPr/>
            </p:nvSpPr>
            <p:spPr>
              <a:xfrm>
                <a:off x="8433362" y="6006998"/>
                <a:ext cx="86709" cy="130064"/>
              </a:xfrm>
              <a:custGeom>
                <a:avLst/>
                <a:gdLst>
                  <a:gd name="connsiteX0" fmla="*/ 51462 w 86709"/>
                  <a:gd name="connsiteY0" fmla="*/ 71535 h 130063"/>
                  <a:gd name="connsiteX1" fmla="*/ 89398 w 86709"/>
                  <a:gd name="connsiteY1" fmla="*/ 37935 h 130063"/>
                  <a:gd name="connsiteX2" fmla="*/ 37372 w 86709"/>
                  <a:gd name="connsiteY2" fmla="*/ 0 h 130063"/>
                  <a:gd name="connsiteX3" fmla="*/ 521 w 86709"/>
                  <a:gd name="connsiteY3" fmla="*/ 68284 h 130063"/>
                  <a:gd name="connsiteX4" fmla="*/ 65553 w 86709"/>
                  <a:gd name="connsiteY4" fmla="*/ 137651 h 130063"/>
                  <a:gd name="connsiteX5" fmla="*/ 51462 w 86709"/>
                  <a:gd name="connsiteY5" fmla="*/ 71535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9" h="130063">
                    <a:moveTo>
                      <a:pt x="51462" y="71535"/>
                    </a:moveTo>
                    <a:cubicBezTo>
                      <a:pt x="70972" y="57445"/>
                      <a:pt x="90482" y="50942"/>
                      <a:pt x="89398" y="37935"/>
                    </a:cubicBezTo>
                    <a:cubicBezTo>
                      <a:pt x="87230" y="2168"/>
                      <a:pt x="37372" y="0"/>
                      <a:pt x="37372" y="0"/>
                    </a:cubicBezTo>
                    <a:cubicBezTo>
                      <a:pt x="69888" y="40103"/>
                      <a:pt x="3772" y="43355"/>
                      <a:pt x="521" y="68284"/>
                    </a:cubicBezTo>
                    <a:cubicBezTo>
                      <a:pt x="-4899" y="108387"/>
                      <a:pt x="33037" y="140903"/>
                      <a:pt x="65553" y="137651"/>
                    </a:cubicBezTo>
                    <a:cubicBezTo>
                      <a:pt x="66636" y="137651"/>
                      <a:pt x="15695" y="97548"/>
                      <a:pt x="51462" y="71535"/>
                    </a:cubicBezTo>
                    <a:close/>
                  </a:path>
                </a:pathLst>
              </a:custGeom>
              <a:solidFill>
                <a:srgbClr val="FFF4A6"/>
              </a:solidFill>
              <a:ln w="10822" cap="flat">
                <a:noFill/>
                <a:prstDash val="solid"/>
                <a:miter/>
              </a:ln>
            </p:spPr>
            <p:txBody>
              <a:bodyPr rtlCol="0" anchor="ctr"/>
              <a:lstStyle/>
              <a:p>
                <a:endParaRPr lang="en-ID" dirty="0"/>
              </a:p>
            </p:txBody>
          </p:sp>
          <p:sp>
            <p:nvSpPr>
              <p:cNvPr id="274" name="Freeform: Shape 273">
                <a:extLst>
                  <a:ext uri="{FF2B5EF4-FFF2-40B4-BE49-F238E27FC236}">
                    <a16:creationId xmlns:a16="http://schemas.microsoft.com/office/drawing/2014/main" id="{C69F1B3B-9C8A-4724-AD39-417692BAFA9E}"/>
                  </a:ext>
                </a:extLst>
              </p:cNvPr>
              <p:cNvSpPr/>
              <p:nvPr/>
            </p:nvSpPr>
            <p:spPr>
              <a:xfrm>
                <a:off x="8519508" y="6438376"/>
                <a:ext cx="97548" cy="162580"/>
              </a:xfrm>
              <a:custGeom>
                <a:avLst/>
                <a:gdLst>
                  <a:gd name="connsiteX0" fmla="*/ 97548 w 97547"/>
                  <a:gd name="connsiteY0" fmla="*/ 0 h 162579"/>
                  <a:gd name="connsiteX1" fmla="*/ 0 w 97547"/>
                  <a:gd name="connsiteY1" fmla="*/ 121393 h 162579"/>
                  <a:gd name="connsiteX2" fmla="*/ 26013 w 97547"/>
                  <a:gd name="connsiteY2" fmla="*/ 172335 h 162579"/>
                  <a:gd name="connsiteX3" fmla="*/ 97548 w 97547"/>
                  <a:gd name="connsiteY3" fmla="*/ 0 h 162579"/>
                </a:gdLst>
                <a:ahLst/>
                <a:cxnLst>
                  <a:cxn ang="0">
                    <a:pos x="connsiteX0" y="connsiteY0"/>
                  </a:cxn>
                  <a:cxn ang="0">
                    <a:pos x="connsiteX1" y="connsiteY1"/>
                  </a:cxn>
                  <a:cxn ang="0">
                    <a:pos x="connsiteX2" y="connsiteY2"/>
                  </a:cxn>
                  <a:cxn ang="0">
                    <a:pos x="connsiteX3" y="connsiteY3"/>
                  </a:cxn>
                </a:cxnLst>
                <a:rect l="l" t="t" r="r" b="b"/>
                <a:pathLst>
                  <a:path w="97547" h="162579">
                    <a:moveTo>
                      <a:pt x="97548" y="0"/>
                    </a:moveTo>
                    <a:cubicBezTo>
                      <a:pt x="97548" y="0"/>
                      <a:pt x="76954" y="62864"/>
                      <a:pt x="0" y="121393"/>
                    </a:cubicBezTo>
                    <a:lnTo>
                      <a:pt x="26013" y="172335"/>
                    </a:lnTo>
                    <a:cubicBezTo>
                      <a:pt x="57445" y="152825"/>
                      <a:pt x="106219" y="92129"/>
                      <a:pt x="97548" y="0"/>
                    </a:cubicBezTo>
                    <a:close/>
                  </a:path>
                </a:pathLst>
              </a:custGeom>
              <a:solidFill>
                <a:srgbClr val="FFF4A6"/>
              </a:solidFill>
              <a:ln w="10822" cap="flat">
                <a:noFill/>
                <a:prstDash val="solid"/>
                <a:miter/>
              </a:ln>
            </p:spPr>
            <p:txBody>
              <a:bodyPr rtlCol="0" anchor="ctr"/>
              <a:lstStyle/>
              <a:p>
                <a:endParaRPr lang="en-ID" dirty="0"/>
              </a:p>
            </p:txBody>
          </p:sp>
          <p:sp>
            <p:nvSpPr>
              <p:cNvPr id="275" name="Freeform: Shape 274">
                <a:extLst>
                  <a:ext uri="{FF2B5EF4-FFF2-40B4-BE49-F238E27FC236}">
                    <a16:creationId xmlns:a16="http://schemas.microsoft.com/office/drawing/2014/main" id="{4530A9BD-BA82-41F6-A888-BE11B089EBAD}"/>
                  </a:ext>
                </a:extLst>
              </p:cNvPr>
              <p:cNvSpPr/>
              <p:nvPr/>
            </p:nvSpPr>
            <p:spPr>
              <a:xfrm>
                <a:off x="8341754" y="5355261"/>
                <a:ext cx="43355" cy="21677"/>
              </a:xfrm>
              <a:custGeom>
                <a:avLst/>
                <a:gdLst>
                  <a:gd name="connsiteX0" fmla="*/ 0 w 43354"/>
                  <a:gd name="connsiteY0" fmla="*/ 24179 h 21677"/>
                  <a:gd name="connsiteX1" fmla="*/ 48774 w 43354"/>
                  <a:gd name="connsiteY1" fmla="*/ 14424 h 21677"/>
                  <a:gd name="connsiteX2" fmla="*/ 29264 w 43354"/>
                  <a:gd name="connsiteY2" fmla="*/ 334 h 21677"/>
                  <a:gd name="connsiteX3" fmla="*/ 0 w 43354"/>
                  <a:gd name="connsiteY3" fmla="*/ 24179 h 21677"/>
                </a:gdLst>
                <a:ahLst/>
                <a:cxnLst>
                  <a:cxn ang="0">
                    <a:pos x="connsiteX0" y="connsiteY0"/>
                  </a:cxn>
                  <a:cxn ang="0">
                    <a:pos x="connsiteX1" y="connsiteY1"/>
                  </a:cxn>
                  <a:cxn ang="0">
                    <a:pos x="connsiteX2" y="connsiteY2"/>
                  </a:cxn>
                  <a:cxn ang="0">
                    <a:pos x="connsiteX3" y="connsiteY3"/>
                  </a:cxn>
                </a:cxnLst>
                <a:rect l="l" t="t" r="r" b="b"/>
                <a:pathLst>
                  <a:path w="43354" h="21677">
                    <a:moveTo>
                      <a:pt x="0" y="24179"/>
                    </a:moveTo>
                    <a:cubicBezTo>
                      <a:pt x="17342" y="9005"/>
                      <a:pt x="43355" y="11173"/>
                      <a:pt x="48774" y="14424"/>
                    </a:cubicBezTo>
                    <a:cubicBezTo>
                      <a:pt x="54193" y="18760"/>
                      <a:pt x="45522" y="-2918"/>
                      <a:pt x="29264" y="334"/>
                    </a:cubicBezTo>
                    <a:cubicBezTo>
                      <a:pt x="11923" y="3585"/>
                      <a:pt x="0" y="24179"/>
                      <a:pt x="0" y="24179"/>
                    </a:cubicBezTo>
                    <a:close/>
                  </a:path>
                </a:pathLst>
              </a:custGeom>
              <a:solidFill>
                <a:srgbClr val="F4B65B"/>
              </a:solidFill>
              <a:ln w="10822" cap="flat">
                <a:noFill/>
                <a:prstDash val="solid"/>
                <a:miter/>
              </a:ln>
            </p:spPr>
            <p:txBody>
              <a:bodyPr rtlCol="0" anchor="ctr"/>
              <a:lstStyle/>
              <a:p>
                <a:endParaRPr lang="en-ID" dirty="0"/>
              </a:p>
            </p:txBody>
          </p:sp>
          <p:sp>
            <p:nvSpPr>
              <p:cNvPr id="277" name="Freeform: Shape 276">
                <a:extLst>
                  <a:ext uri="{FF2B5EF4-FFF2-40B4-BE49-F238E27FC236}">
                    <a16:creationId xmlns:a16="http://schemas.microsoft.com/office/drawing/2014/main" id="{11A556F0-26D1-4E6D-B1AC-54302237F495}"/>
                  </a:ext>
                </a:extLst>
              </p:cNvPr>
              <p:cNvSpPr/>
              <p:nvPr/>
            </p:nvSpPr>
            <p:spPr>
              <a:xfrm>
                <a:off x="8196129" y="5361610"/>
                <a:ext cx="86709" cy="32516"/>
              </a:xfrm>
              <a:custGeom>
                <a:avLst/>
                <a:gdLst>
                  <a:gd name="connsiteX0" fmla="*/ 96852 w 86709"/>
                  <a:gd name="connsiteY0" fmla="*/ 22165 h 32515"/>
                  <a:gd name="connsiteX1" fmla="*/ 3639 w 86709"/>
                  <a:gd name="connsiteY1" fmla="*/ 31919 h 32515"/>
                  <a:gd name="connsiteX2" fmla="*/ 30736 w 86709"/>
                  <a:gd name="connsiteY2" fmla="*/ 487 h 32515"/>
                  <a:gd name="connsiteX3" fmla="*/ 96852 w 86709"/>
                  <a:gd name="connsiteY3" fmla="*/ 22165 h 32515"/>
                </a:gdLst>
                <a:ahLst/>
                <a:cxnLst>
                  <a:cxn ang="0">
                    <a:pos x="connsiteX0" y="connsiteY0"/>
                  </a:cxn>
                  <a:cxn ang="0">
                    <a:pos x="connsiteX1" y="connsiteY1"/>
                  </a:cxn>
                  <a:cxn ang="0">
                    <a:pos x="connsiteX2" y="connsiteY2"/>
                  </a:cxn>
                  <a:cxn ang="0">
                    <a:pos x="connsiteX3" y="connsiteY3"/>
                  </a:cxn>
                </a:cxnLst>
                <a:rect l="l" t="t" r="r" b="b"/>
                <a:pathLst>
                  <a:path w="86709" h="32515">
                    <a:moveTo>
                      <a:pt x="96852" y="22165"/>
                    </a:moveTo>
                    <a:cubicBezTo>
                      <a:pt x="55665" y="8074"/>
                      <a:pt x="11226" y="23249"/>
                      <a:pt x="3639" y="31919"/>
                    </a:cubicBezTo>
                    <a:cubicBezTo>
                      <a:pt x="-3948" y="40590"/>
                      <a:pt x="-1780" y="3739"/>
                      <a:pt x="30736" y="487"/>
                    </a:cubicBezTo>
                    <a:cubicBezTo>
                      <a:pt x="63252" y="-3848"/>
                      <a:pt x="96852" y="22165"/>
                      <a:pt x="96852" y="22165"/>
                    </a:cubicBezTo>
                    <a:close/>
                  </a:path>
                </a:pathLst>
              </a:custGeom>
              <a:solidFill>
                <a:srgbClr val="F4B65B"/>
              </a:solidFill>
              <a:ln w="10822" cap="flat">
                <a:noFill/>
                <a:prstDash val="solid"/>
                <a:miter/>
              </a:ln>
            </p:spPr>
            <p:txBody>
              <a:bodyPr rtlCol="0" anchor="ctr"/>
              <a:lstStyle/>
              <a:p>
                <a:endParaRPr lang="en-ID" dirty="0"/>
              </a:p>
            </p:txBody>
          </p:sp>
          <p:sp>
            <p:nvSpPr>
              <p:cNvPr id="280" name="Freeform: Shape 279">
                <a:extLst>
                  <a:ext uri="{FF2B5EF4-FFF2-40B4-BE49-F238E27FC236}">
                    <a16:creationId xmlns:a16="http://schemas.microsoft.com/office/drawing/2014/main" id="{F85110F3-042D-467F-ADDC-5D5B518EC4F0}"/>
                  </a:ext>
                </a:extLst>
              </p:cNvPr>
              <p:cNvSpPr/>
              <p:nvPr/>
            </p:nvSpPr>
            <p:spPr>
              <a:xfrm>
                <a:off x="8374270" y="5396781"/>
                <a:ext cx="21677" cy="21677"/>
              </a:xfrm>
              <a:custGeom>
                <a:avLst/>
                <a:gdLst>
                  <a:gd name="connsiteX0" fmla="*/ 30348 w 21677"/>
                  <a:gd name="connsiteY0" fmla="*/ 15174 h 21677"/>
                  <a:gd name="connsiteX1" fmla="*/ 15174 w 21677"/>
                  <a:gd name="connsiteY1" fmla="*/ 0 h 21677"/>
                  <a:gd name="connsiteX2" fmla="*/ 0 w 21677"/>
                  <a:gd name="connsiteY2" fmla="*/ 15174 h 21677"/>
                  <a:gd name="connsiteX3" fmla="*/ 15174 w 21677"/>
                  <a:gd name="connsiteY3" fmla="*/ 30348 h 21677"/>
                  <a:gd name="connsiteX4" fmla="*/ 30348 w 21677"/>
                  <a:gd name="connsiteY4" fmla="*/ 15174 h 2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21677">
                    <a:moveTo>
                      <a:pt x="30348" y="15174"/>
                    </a:moveTo>
                    <a:cubicBezTo>
                      <a:pt x="30348" y="6503"/>
                      <a:pt x="23845" y="0"/>
                      <a:pt x="15174" y="0"/>
                    </a:cubicBezTo>
                    <a:cubicBezTo>
                      <a:pt x="6503" y="0"/>
                      <a:pt x="0" y="6503"/>
                      <a:pt x="0" y="15174"/>
                    </a:cubicBezTo>
                    <a:cubicBezTo>
                      <a:pt x="0" y="23845"/>
                      <a:pt x="6503" y="30348"/>
                      <a:pt x="15174" y="30348"/>
                    </a:cubicBezTo>
                    <a:cubicBezTo>
                      <a:pt x="22761" y="30348"/>
                      <a:pt x="30348" y="22761"/>
                      <a:pt x="30348" y="15174"/>
                    </a:cubicBezTo>
                    <a:close/>
                  </a:path>
                </a:pathLst>
              </a:custGeom>
              <a:solidFill>
                <a:srgbClr val="F4B65B"/>
              </a:solidFill>
              <a:ln w="10822" cap="flat">
                <a:noFill/>
                <a:prstDash val="solid"/>
                <a:miter/>
              </a:ln>
            </p:spPr>
            <p:txBody>
              <a:bodyPr rtlCol="0" anchor="ctr"/>
              <a:lstStyle/>
              <a:p>
                <a:endParaRPr lang="en-ID" dirty="0"/>
              </a:p>
            </p:txBody>
          </p:sp>
          <p:sp>
            <p:nvSpPr>
              <p:cNvPr id="282" name="Freeform: Shape 281">
                <a:extLst>
                  <a:ext uri="{FF2B5EF4-FFF2-40B4-BE49-F238E27FC236}">
                    <a16:creationId xmlns:a16="http://schemas.microsoft.com/office/drawing/2014/main" id="{85909F63-DB7D-4AC0-9A4E-A96E1198C00E}"/>
                  </a:ext>
                </a:extLst>
              </p:cNvPr>
              <p:cNvSpPr/>
              <p:nvPr/>
            </p:nvSpPr>
            <p:spPr>
              <a:xfrm>
                <a:off x="8497831" y="5354511"/>
                <a:ext cx="43355" cy="43355"/>
              </a:xfrm>
              <a:custGeom>
                <a:avLst/>
                <a:gdLst>
                  <a:gd name="connsiteX0" fmla="*/ 45522 w 43354"/>
                  <a:gd name="connsiteY0" fmla="*/ 22761 h 43354"/>
                  <a:gd name="connsiteX1" fmla="*/ 22761 w 43354"/>
                  <a:gd name="connsiteY1" fmla="*/ 0 h 43354"/>
                  <a:gd name="connsiteX2" fmla="*/ 0 w 43354"/>
                  <a:gd name="connsiteY2" fmla="*/ 22761 h 43354"/>
                  <a:gd name="connsiteX3" fmla="*/ 22761 w 43354"/>
                  <a:gd name="connsiteY3" fmla="*/ 45522 h 43354"/>
                  <a:gd name="connsiteX4" fmla="*/ 45522 w 43354"/>
                  <a:gd name="connsiteY4" fmla="*/ 22761 h 43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4" h="43354">
                    <a:moveTo>
                      <a:pt x="45522" y="22761"/>
                    </a:moveTo>
                    <a:cubicBezTo>
                      <a:pt x="45522" y="10839"/>
                      <a:pt x="35768" y="0"/>
                      <a:pt x="22761" y="0"/>
                    </a:cubicBezTo>
                    <a:cubicBezTo>
                      <a:pt x="10839" y="0"/>
                      <a:pt x="0" y="9755"/>
                      <a:pt x="0" y="22761"/>
                    </a:cubicBezTo>
                    <a:cubicBezTo>
                      <a:pt x="0" y="34684"/>
                      <a:pt x="9755" y="45522"/>
                      <a:pt x="22761" y="45522"/>
                    </a:cubicBezTo>
                    <a:cubicBezTo>
                      <a:pt x="35768" y="45522"/>
                      <a:pt x="45522" y="34684"/>
                      <a:pt x="45522" y="22761"/>
                    </a:cubicBezTo>
                    <a:close/>
                  </a:path>
                </a:pathLst>
              </a:custGeom>
              <a:solidFill>
                <a:srgbClr val="F4B65B"/>
              </a:solidFill>
              <a:ln w="10822" cap="flat">
                <a:noFill/>
                <a:prstDash val="solid"/>
                <a:miter/>
              </a:ln>
            </p:spPr>
            <p:txBody>
              <a:bodyPr rtlCol="0" anchor="ctr"/>
              <a:lstStyle/>
              <a:p>
                <a:endParaRPr lang="en-ID" dirty="0"/>
              </a:p>
            </p:txBody>
          </p:sp>
          <p:sp>
            <p:nvSpPr>
              <p:cNvPr id="283" name="Freeform: Shape 282">
                <a:extLst>
                  <a:ext uri="{FF2B5EF4-FFF2-40B4-BE49-F238E27FC236}">
                    <a16:creationId xmlns:a16="http://schemas.microsoft.com/office/drawing/2014/main" id="{9363AF9E-4B63-48DD-9F2C-2A5968CB1AB6}"/>
                  </a:ext>
                </a:extLst>
              </p:cNvPr>
              <p:cNvSpPr/>
              <p:nvPr/>
            </p:nvSpPr>
            <p:spPr>
              <a:xfrm>
                <a:off x="8012720" y="5394644"/>
                <a:ext cx="693674" cy="249289"/>
              </a:xfrm>
              <a:custGeom>
                <a:avLst/>
                <a:gdLst>
                  <a:gd name="connsiteX0" fmla="*/ 1707 w 693673"/>
                  <a:gd name="connsiteY0" fmla="*/ 83427 h 249289"/>
                  <a:gd name="connsiteX1" fmla="*/ 56984 w 693673"/>
                  <a:gd name="connsiteY1" fmla="*/ 2137 h 249289"/>
                  <a:gd name="connsiteX2" fmla="*/ 152364 w 693673"/>
                  <a:gd name="connsiteY2" fmla="*/ 61750 h 249289"/>
                  <a:gd name="connsiteX3" fmla="*/ 267254 w 693673"/>
                  <a:gd name="connsiteY3" fmla="*/ 20563 h 249289"/>
                  <a:gd name="connsiteX4" fmla="*/ 343125 w 693673"/>
                  <a:gd name="connsiteY4" fmla="*/ 72588 h 249289"/>
                  <a:gd name="connsiteX5" fmla="*/ 547975 w 693673"/>
                  <a:gd name="connsiteY5" fmla="*/ 109440 h 249289"/>
                  <a:gd name="connsiteX6" fmla="*/ 620594 w 693673"/>
                  <a:gd name="connsiteY6" fmla="*/ 16227 h 249289"/>
                  <a:gd name="connsiteX7" fmla="*/ 700800 w 693673"/>
                  <a:gd name="connsiteY7" fmla="*/ 74756 h 249289"/>
                  <a:gd name="connsiteX8" fmla="*/ 495950 w 693673"/>
                  <a:gd name="connsiteY8" fmla="*/ 254678 h 249289"/>
                  <a:gd name="connsiteX9" fmla="*/ 1707 w 693673"/>
                  <a:gd name="connsiteY9" fmla="*/ 83427 h 2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673" h="249289">
                    <a:moveTo>
                      <a:pt x="1707" y="83427"/>
                    </a:moveTo>
                    <a:cubicBezTo>
                      <a:pt x="9294" y="48743"/>
                      <a:pt x="17965" y="17311"/>
                      <a:pt x="56984" y="2137"/>
                    </a:cubicBezTo>
                    <a:cubicBezTo>
                      <a:pt x="96003" y="-13037"/>
                      <a:pt x="123100" y="57414"/>
                      <a:pt x="152364" y="61750"/>
                    </a:cubicBezTo>
                    <a:cubicBezTo>
                      <a:pt x="235822" y="75840"/>
                      <a:pt x="195719" y="11892"/>
                      <a:pt x="267254" y="20563"/>
                    </a:cubicBezTo>
                    <a:cubicBezTo>
                      <a:pt x="312776" y="25982"/>
                      <a:pt x="298686" y="79092"/>
                      <a:pt x="343125" y="72588"/>
                    </a:cubicBezTo>
                    <a:cubicBezTo>
                      <a:pt x="386479" y="66085"/>
                      <a:pt x="529550" y="128949"/>
                      <a:pt x="547975" y="109440"/>
                    </a:cubicBezTo>
                    <a:cubicBezTo>
                      <a:pt x="566401" y="89930"/>
                      <a:pt x="566401" y="16227"/>
                      <a:pt x="620594" y="16227"/>
                    </a:cubicBezTo>
                    <a:cubicBezTo>
                      <a:pt x="674788" y="16227"/>
                      <a:pt x="700800" y="74756"/>
                      <a:pt x="700800" y="74756"/>
                    </a:cubicBezTo>
                    <a:cubicBezTo>
                      <a:pt x="700800" y="74756"/>
                      <a:pt x="691045" y="254678"/>
                      <a:pt x="495950" y="254678"/>
                    </a:cubicBezTo>
                    <a:cubicBezTo>
                      <a:pt x="300854" y="254678"/>
                      <a:pt x="-26473" y="222162"/>
                      <a:pt x="1707" y="83427"/>
                    </a:cubicBezTo>
                    <a:close/>
                  </a:path>
                </a:pathLst>
              </a:custGeom>
              <a:solidFill>
                <a:srgbClr val="F4B65B"/>
              </a:solidFill>
              <a:ln w="10822" cap="flat">
                <a:noFill/>
                <a:prstDash val="solid"/>
                <a:miter/>
              </a:ln>
            </p:spPr>
            <p:txBody>
              <a:bodyPr rtlCol="0" anchor="ctr"/>
              <a:lstStyle/>
              <a:p>
                <a:endParaRPr lang="en-ID" dirty="0"/>
              </a:p>
            </p:txBody>
          </p:sp>
          <p:sp>
            <p:nvSpPr>
              <p:cNvPr id="284" name="Freeform: Shape 283">
                <a:extLst>
                  <a:ext uri="{FF2B5EF4-FFF2-40B4-BE49-F238E27FC236}">
                    <a16:creationId xmlns:a16="http://schemas.microsoft.com/office/drawing/2014/main" id="{4F43B2FE-6A0A-4E6F-8D00-81FB433A52DC}"/>
                  </a:ext>
                </a:extLst>
              </p:cNvPr>
              <p:cNvSpPr/>
              <p:nvPr/>
            </p:nvSpPr>
            <p:spPr>
              <a:xfrm>
                <a:off x="8942216" y="5313324"/>
                <a:ext cx="10839" cy="173418"/>
              </a:xfrm>
              <a:custGeom>
                <a:avLst/>
                <a:gdLst>
                  <a:gd name="connsiteX0" fmla="*/ 0 w 10838"/>
                  <a:gd name="connsiteY0" fmla="*/ 0 h 173418"/>
                  <a:gd name="connsiteX1" fmla="*/ 20593 w 10838"/>
                  <a:gd name="connsiteY1" fmla="*/ 0 h 173418"/>
                  <a:gd name="connsiteX2" fmla="*/ 20593 w 10838"/>
                  <a:gd name="connsiteY2" fmla="*/ 175586 h 173418"/>
                  <a:gd name="connsiteX3" fmla="*/ 0 w 10838"/>
                  <a:gd name="connsiteY3" fmla="*/ 175586 h 173418"/>
                </a:gdLst>
                <a:ahLst/>
                <a:cxnLst>
                  <a:cxn ang="0">
                    <a:pos x="connsiteX0" y="connsiteY0"/>
                  </a:cxn>
                  <a:cxn ang="0">
                    <a:pos x="connsiteX1" y="connsiteY1"/>
                  </a:cxn>
                  <a:cxn ang="0">
                    <a:pos x="connsiteX2" y="connsiteY2"/>
                  </a:cxn>
                  <a:cxn ang="0">
                    <a:pos x="connsiteX3" y="connsiteY3"/>
                  </a:cxn>
                </a:cxnLst>
                <a:rect l="l" t="t" r="r" b="b"/>
                <a:pathLst>
                  <a:path w="10838" h="173418">
                    <a:moveTo>
                      <a:pt x="0" y="0"/>
                    </a:moveTo>
                    <a:lnTo>
                      <a:pt x="20593" y="0"/>
                    </a:lnTo>
                    <a:lnTo>
                      <a:pt x="20593" y="175586"/>
                    </a:lnTo>
                    <a:lnTo>
                      <a:pt x="0" y="175586"/>
                    </a:lnTo>
                    <a:close/>
                  </a:path>
                </a:pathLst>
              </a:custGeom>
              <a:solidFill>
                <a:srgbClr val="DBA167"/>
              </a:solidFill>
              <a:ln w="10822" cap="flat">
                <a:noFill/>
                <a:prstDash val="solid"/>
                <a:miter/>
              </a:ln>
            </p:spPr>
            <p:txBody>
              <a:bodyPr rtlCol="0" anchor="ctr"/>
              <a:lstStyle/>
              <a:p>
                <a:endParaRPr lang="en-ID" dirty="0"/>
              </a:p>
            </p:txBody>
          </p:sp>
          <p:sp>
            <p:nvSpPr>
              <p:cNvPr id="287" name="Freeform: Shape 286">
                <a:extLst>
                  <a:ext uri="{FF2B5EF4-FFF2-40B4-BE49-F238E27FC236}">
                    <a16:creationId xmlns:a16="http://schemas.microsoft.com/office/drawing/2014/main" id="{B0C94D58-BB25-49FD-8D56-8A098244C1BC}"/>
                  </a:ext>
                </a:extLst>
              </p:cNvPr>
              <p:cNvSpPr/>
              <p:nvPr/>
            </p:nvSpPr>
            <p:spPr>
              <a:xfrm>
                <a:off x="8899250" y="5484575"/>
                <a:ext cx="97548" cy="119225"/>
              </a:xfrm>
              <a:custGeom>
                <a:avLst/>
                <a:gdLst>
                  <a:gd name="connsiteX0" fmla="*/ 77649 w 97547"/>
                  <a:gd name="connsiteY0" fmla="*/ 0 h 119225"/>
                  <a:gd name="connsiteX1" fmla="*/ 28875 w 97547"/>
                  <a:gd name="connsiteY1" fmla="*/ 0 h 119225"/>
                  <a:gd name="connsiteX2" fmla="*/ 28875 w 97547"/>
                  <a:gd name="connsiteY2" fmla="*/ 24929 h 119225"/>
                  <a:gd name="connsiteX3" fmla="*/ 55972 w 97547"/>
                  <a:gd name="connsiteY3" fmla="*/ 59613 h 119225"/>
                  <a:gd name="connsiteX4" fmla="*/ 695 w 97547"/>
                  <a:gd name="connsiteY4" fmla="*/ 59613 h 119225"/>
                  <a:gd name="connsiteX5" fmla="*/ 53804 w 97547"/>
                  <a:gd name="connsiteY5" fmla="*/ 122477 h 119225"/>
                  <a:gd name="connsiteX6" fmla="*/ 77649 w 97547"/>
                  <a:gd name="connsiteY6" fmla="*/ 0 h 1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7" h="119225">
                    <a:moveTo>
                      <a:pt x="77649" y="0"/>
                    </a:moveTo>
                    <a:lnTo>
                      <a:pt x="28875" y="0"/>
                    </a:lnTo>
                    <a:lnTo>
                      <a:pt x="28875" y="24929"/>
                    </a:lnTo>
                    <a:cubicBezTo>
                      <a:pt x="28875" y="24929"/>
                      <a:pt x="55972" y="26013"/>
                      <a:pt x="55972" y="59613"/>
                    </a:cubicBezTo>
                    <a:cubicBezTo>
                      <a:pt x="55972" y="92129"/>
                      <a:pt x="695" y="97548"/>
                      <a:pt x="695" y="59613"/>
                    </a:cubicBezTo>
                    <a:cubicBezTo>
                      <a:pt x="695" y="59613"/>
                      <a:pt x="-10144" y="122477"/>
                      <a:pt x="53804" y="122477"/>
                    </a:cubicBezTo>
                    <a:cubicBezTo>
                      <a:pt x="103662" y="122477"/>
                      <a:pt x="131842" y="55277"/>
                      <a:pt x="77649" y="0"/>
                    </a:cubicBezTo>
                    <a:close/>
                  </a:path>
                </a:pathLst>
              </a:custGeom>
              <a:solidFill>
                <a:srgbClr val="B75F3D"/>
              </a:solidFill>
              <a:ln w="10822" cap="flat">
                <a:noFill/>
                <a:prstDash val="solid"/>
                <a:miter/>
              </a:ln>
            </p:spPr>
            <p:txBody>
              <a:bodyPr rtlCol="0" anchor="ctr"/>
              <a:lstStyle/>
              <a:p>
                <a:endParaRPr lang="en-ID" dirty="0"/>
              </a:p>
            </p:txBody>
          </p:sp>
          <p:sp>
            <p:nvSpPr>
              <p:cNvPr id="288" name="Freeform: Shape 287">
                <a:extLst>
                  <a:ext uri="{FF2B5EF4-FFF2-40B4-BE49-F238E27FC236}">
                    <a16:creationId xmlns:a16="http://schemas.microsoft.com/office/drawing/2014/main" id="{CE5162A4-9CDB-49F7-AF2A-8288F1209700}"/>
                  </a:ext>
                </a:extLst>
              </p:cNvPr>
              <p:cNvSpPr/>
              <p:nvPr/>
            </p:nvSpPr>
            <p:spPr>
              <a:xfrm>
                <a:off x="8942216" y="5490909"/>
                <a:ext cx="10839" cy="10839"/>
              </a:xfrm>
              <a:custGeom>
                <a:avLst/>
                <a:gdLst>
                  <a:gd name="connsiteX0" fmla="*/ 15174 w 10838"/>
                  <a:gd name="connsiteY0" fmla="*/ 7755 h 10838"/>
                  <a:gd name="connsiteX1" fmla="*/ 7587 w 10838"/>
                  <a:gd name="connsiteY1" fmla="*/ 15343 h 10838"/>
                  <a:gd name="connsiteX2" fmla="*/ 0 w 10838"/>
                  <a:gd name="connsiteY2" fmla="*/ 7755 h 10838"/>
                  <a:gd name="connsiteX3" fmla="*/ 7587 w 10838"/>
                  <a:gd name="connsiteY3" fmla="*/ 168 h 10838"/>
                  <a:gd name="connsiteX4" fmla="*/ 15174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15174" y="7755"/>
                    </a:moveTo>
                    <a:cubicBezTo>
                      <a:pt x="15174" y="12091"/>
                      <a:pt x="11923" y="15343"/>
                      <a:pt x="7587" y="15343"/>
                    </a:cubicBezTo>
                    <a:cubicBezTo>
                      <a:pt x="3252" y="15343"/>
                      <a:pt x="0" y="12091"/>
                      <a:pt x="0" y="7755"/>
                    </a:cubicBezTo>
                    <a:cubicBezTo>
                      <a:pt x="0" y="3420"/>
                      <a:pt x="3252" y="168"/>
                      <a:pt x="7587" y="168"/>
                    </a:cubicBezTo>
                    <a:cubicBezTo>
                      <a:pt x="11923" y="-915"/>
                      <a:pt x="15174" y="3420"/>
                      <a:pt x="15174" y="7755"/>
                    </a:cubicBezTo>
                    <a:close/>
                  </a:path>
                </a:pathLst>
              </a:custGeom>
              <a:solidFill>
                <a:srgbClr val="DBA167"/>
              </a:solidFill>
              <a:ln w="10822" cap="flat">
                <a:noFill/>
                <a:prstDash val="solid"/>
                <a:miter/>
              </a:ln>
            </p:spPr>
            <p:txBody>
              <a:bodyPr rtlCol="0" anchor="ctr"/>
              <a:lstStyle/>
              <a:p>
                <a:endParaRPr lang="en-ID" dirty="0"/>
              </a:p>
            </p:txBody>
          </p:sp>
          <p:sp>
            <p:nvSpPr>
              <p:cNvPr id="289" name="Freeform: Shape 288">
                <a:extLst>
                  <a:ext uri="{FF2B5EF4-FFF2-40B4-BE49-F238E27FC236}">
                    <a16:creationId xmlns:a16="http://schemas.microsoft.com/office/drawing/2014/main" id="{6F8DB2E8-62CB-495C-9388-C3FD4980DD1C}"/>
                  </a:ext>
                </a:extLst>
              </p:cNvPr>
              <p:cNvSpPr/>
              <p:nvPr/>
            </p:nvSpPr>
            <p:spPr>
              <a:xfrm>
                <a:off x="7804157" y="5313324"/>
                <a:ext cx="10839" cy="173418"/>
              </a:xfrm>
              <a:custGeom>
                <a:avLst/>
                <a:gdLst>
                  <a:gd name="connsiteX0" fmla="*/ 0 w 10838"/>
                  <a:gd name="connsiteY0" fmla="*/ 0 h 173418"/>
                  <a:gd name="connsiteX1" fmla="*/ 20593 w 10838"/>
                  <a:gd name="connsiteY1" fmla="*/ 0 h 173418"/>
                  <a:gd name="connsiteX2" fmla="*/ 20593 w 10838"/>
                  <a:gd name="connsiteY2" fmla="*/ 175586 h 173418"/>
                  <a:gd name="connsiteX3" fmla="*/ 0 w 10838"/>
                  <a:gd name="connsiteY3" fmla="*/ 175586 h 173418"/>
                </a:gdLst>
                <a:ahLst/>
                <a:cxnLst>
                  <a:cxn ang="0">
                    <a:pos x="connsiteX0" y="connsiteY0"/>
                  </a:cxn>
                  <a:cxn ang="0">
                    <a:pos x="connsiteX1" y="connsiteY1"/>
                  </a:cxn>
                  <a:cxn ang="0">
                    <a:pos x="connsiteX2" y="connsiteY2"/>
                  </a:cxn>
                  <a:cxn ang="0">
                    <a:pos x="connsiteX3" y="connsiteY3"/>
                  </a:cxn>
                </a:cxnLst>
                <a:rect l="l" t="t" r="r" b="b"/>
                <a:pathLst>
                  <a:path w="10838" h="173418">
                    <a:moveTo>
                      <a:pt x="0" y="0"/>
                    </a:moveTo>
                    <a:lnTo>
                      <a:pt x="20593" y="0"/>
                    </a:lnTo>
                    <a:lnTo>
                      <a:pt x="20593" y="175586"/>
                    </a:lnTo>
                    <a:lnTo>
                      <a:pt x="0" y="175586"/>
                    </a:lnTo>
                    <a:close/>
                  </a:path>
                </a:pathLst>
              </a:custGeom>
              <a:solidFill>
                <a:srgbClr val="DBA167"/>
              </a:solidFill>
              <a:ln w="10822" cap="flat">
                <a:noFill/>
                <a:prstDash val="solid"/>
                <a:miter/>
              </a:ln>
            </p:spPr>
            <p:txBody>
              <a:bodyPr rtlCol="0" anchor="ctr"/>
              <a:lstStyle/>
              <a:p>
                <a:endParaRPr lang="en-ID" dirty="0"/>
              </a:p>
            </p:txBody>
          </p:sp>
          <p:sp>
            <p:nvSpPr>
              <p:cNvPr id="290" name="Freeform: Shape 289">
                <a:extLst>
                  <a:ext uri="{FF2B5EF4-FFF2-40B4-BE49-F238E27FC236}">
                    <a16:creationId xmlns:a16="http://schemas.microsoft.com/office/drawing/2014/main" id="{5837050A-7914-4B37-8964-B40B73B8435C}"/>
                  </a:ext>
                </a:extLst>
              </p:cNvPr>
              <p:cNvSpPr/>
              <p:nvPr/>
            </p:nvSpPr>
            <p:spPr>
              <a:xfrm>
                <a:off x="7758823" y="5484575"/>
                <a:ext cx="108387" cy="119225"/>
              </a:xfrm>
              <a:custGeom>
                <a:avLst/>
                <a:gdLst>
                  <a:gd name="connsiteX0" fmla="*/ 29076 w 108386"/>
                  <a:gd name="connsiteY0" fmla="*/ 0 h 119225"/>
                  <a:gd name="connsiteX1" fmla="*/ 78934 w 108386"/>
                  <a:gd name="connsiteY1" fmla="*/ 0 h 119225"/>
                  <a:gd name="connsiteX2" fmla="*/ 78934 w 108386"/>
                  <a:gd name="connsiteY2" fmla="*/ 24929 h 119225"/>
                  <a:gd name="connsiteX3" fmla="*/ 51837 w 108386"/>
                  <a:gd name="connsiteY3" fmla="*/ 59613 h 119225"/>
                  <a:gd name="connsiteX4" fmla="*/ 108198 w 108386"/>
                  <a:gd name="connsiteY4" fmla="*/ 59613 h 119225"/>
                  <a:gd name="connsiteX5" fmla="*/ 54005 w 108386"/>
                  <a:gd name="connsiteY5" fmla="*/ 122477 h 119225"/>
                  <a:gd name="connsiteX6" fmla="*/ 29076 w 108386"/>
                  <a:gd name="connsiteY6" fmla="*/ 0 h 1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86" h="119225">
                    <a:moveTo>
                      <a:pt x="29076" y="0"/>
                    </a:moveTo>
                    <a:lnTo>
                      <a:pt x="78934" y="0"/>
                    </a:lnTo>
                    <a:lnTo>
                      <a:pt x="78934" y="24929"/>
                    </a:lnTo>
                    <a:cubicBezTo>
                      <a:pt x="78934" y="24929"/>
                      <a:pt x="51837" y="26013"/>
                      <a:pt x="51837" y="59613"/>
                    </a:cubicBezTo>
                    <a:cubicBezTo>
                      <a:pt x="51837" y="92129"/>
                      <a:pt x="108198" y="97548"/>
                      <a:pt x="108198" y="59613"/>
                    </a:cubicBezTo>
                    <a:cubicBezTo>
                      <a:pt x="108198" y="59613"/>
                      <a:pt x="120121" y="122477"/>
                      <a:pt x="54005" y="122477"/>
                    </a:cubicBezTo>
                    <a:cubicBezTo>
                      <a:pt x="4147" y="122477"/>
                      <a:pt x="-25117" y="55277"/>
                      <a:pt x="29076" y="0"/>
                    </a:cubicBezTo>
                    <a:close/>
                  </a:path>
                </a:pathLst>
              </a:custGeom>
              <a:solidFill>
                <a:srgbClr val="B75F3D"/>
              </a:solidFill>
              <a:ln w="10822" cap="flat">
                <a:noFill/>
                <a:prstDash val="solid"/>
                <a:miter/>
              </a:ln>
            </p:spPr>
            <p:txBody>
              <a:bodyPr rtlCol="0" anchor="ctr"/>
              <a:lstStyle/>
              <a:p>
                <a:endParaRPr lang="en-ID" dirty="0"/>
              </a:p>
            </p:txBody>
          </p:sp>
          <p:sp>
            <p:nvSpPr>
              <p:cNvPr id="291" name="Freeform: Shape 290">
                <a:extLst>
                  <a:ext uri="{FF2B5EF4-FFF2-40B4-BE49-F238E27FC236}">
                    <a16:creationId xmlns:a16="http://schemas.microsoft.com/office/drawing/2014/main" id="{4B7CF706-8724-40DA-9125-F8423951749E}"/>
                  </a:ext>
                </a:extLst>
              </p:cNvPr>
              <p:cNvSpPr/>
              <p:nvPr/>
            </p:nvSpPr>
            <p:spPr>
              <a:xfrm>
                <a:off x="8376438" y="6338660"/>
                <a:ext cx="346837" cy="390192"/>
              </a:xfrm>
              <a:custGeom>
                <a:avLst/>
                <a:gdLst>
                  <a:gd name="connsiteX0" fmla="*/ 347921 w 346836"/>
                  <a:gd name="connsiteY0" fmla="*/ 370682 h 390191"/>
                  <a:gd name="connsiteX1" fmla="*/ 338166 w 346836"/>
                  <a:gd name="connsiteY1" fmla="*/ 393443 h 390191"/>
                  <a:gd name="connsiteX2" fmla="*/ 0 w 346836"/>
                  <a:gd name="connsiteY2" fmla="*/ 7587 h 390191"/>
                  <a:gd name="connsiteX3" fmla="*/ 13006 w 346836"/>
                  <a:gd name="connsiteY3" fmla="*/ 0 h 390191"/>
                  <a:gd name="connsiteX4" fmla="*/ 347921 w 346836"/>
                  <a:gd name="connsiteY4" fmla="*/ 370682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36" h="390191">
                    <a:moveTo>
                      <a:pt x="347921" y="370682"/>
                    </a:moveTo>
                    <a:lnTo>
                      <a:pt x="338166" y="393443"/>
                    </a:lnTo>
                    <a:cubicBezTo>
                      <a:pt x="338166" y="393443"/>
                      <a:pt x="117057" y="254708"/>
                      <a:pt x="0" y="7587"/>
                    </a:cubicBezTo>
                    <a:lnTo>
                      <a:pt x="13006" y="0"/>
                    </a:lnTo>
                    <a:cubicBezTo>
                      <a:pt x="122477" y="170167"/>
                      <a:pt x="197263" y="259044"/>
                      <a:pt x="347921" y="370682"/>
                    </a:cubicBezTo>
                    <a:close/>
                  </a:path>
                </a:pathLst>
              </a:custGeom>
              <a:solidFill>
                <a:srgbClr val="6D342B"/>
              </a:solidFill>
              <a:ln w="10822" cap="flat">
                <a:noFill/>
                <a:prstDash val="solid"/>
                <a:miter/>
              </a:ln>
            </p:spPr>
            <p:txBody>
              <a:bodyPr rtlCol="0" anchor="ctr"/>
              <a:lstStyle/>
              <a:p>
                <a:endParaRPr lang="en-ID" dirty="0"/>
              </a:p>
            </p:txBody>
          </p:sp>
          <p:sp>
            <p:nvSpPr>
              <p:cNvPr id="292" name="Freeform: Shape 291">
                <a:extLst>
                  <a:ext uri="{FF2B5EF4-FFF2-40B4-BE49-F238E27FC236}">
                    <a16:creationId xmlns:a16="http://schemas.microsoft.com/office/drawing/2014/main" id="{7AD356AD-C31A-4E4F-AA23-80BFCA147A4E}"/>
                  </a:ext>
                </a:extLst>
              </p:cNvPr>
              <p:cNvSpPr/>
              <p:nvPr/>
            </p:nvSpPr>
            <p:spPr>
              <a:xfrm>
                <a:off x="8466399" y="6378764"/>
                <a:ext cx="195096" cy="314321"/>
              </a:xfrm>
              <a:custGeom>
                <a:avLst/>
                <a:gdLst>
                  <a:gd name="connsiteX0" fmla="*/ 202683 w 195095"/>
                  <a:gd name="connsiteY0" fmla="*/ 290476 h 314321"/>
                  <a:gd name="connsiteX1" fmla="*/ 198347 w 195095"/>
                  <a:gd name="connsiteY1" fmla="*/ 316489 h 314321"/>
                  <a:gd name="connsiteX2" fmla="*/ 0 w 195095"/>
                  <a:gd name="connsiteY2" fmla="*/ 8671 h 314321"/>
                  <a:gd name="connsiteX3" fmla="*/ 6503 w 195095"/>
                  <a:gd name="connsiteY3" fmla="*/ 0 h 314321"/>
                  <a:gd name="connsiteX4" fmla="*/ 202683 w 195095"/>
                  <a:gd name="connsiteY4" fmla="*/ 290476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5" h="314321">
                    <a:moveTo>
                      <a:pt x="202683" y="290476"/>
                    </a:moveTo>
                    <a:lnTo>
                      <a:pt x="198347" y="316489"/>
                    </a:lnTo>
                    <a:cubicBezTo>
                      <a:pt x="198347" y="316489"/>
                      <a:pt x="68284" y="218941"/>
                      <a:pt x="0" y="8671"/>
                    </a:cubicBezTo>
                    <a:lnTo>
                      <a:pt x="6503" y="0"/>
                    </a:lnTo>
                    <a:cubicBezTo>
                      <a:pt x="68284" y="134399"/>
                      <a:pt x="111638" y="205934"/>
                      <a:pt x="202683" y="290476"/>
                    </a:cubicBezTo>
                    <a:close/>
                  </a:path>
                </a:pathLst>
              </a:custGeom>
              <a:solidFill>
                <a:srgbClr val="6D342B"/>
              </a:solidFill>
              <a:ln w="10822" cap="flat">
                <a:noFill/>
                <a:prstDash val="solid"/>
                <a:miter/>
              </a:ln>
            </p:spPr>
            <p:txBody>
              <a:bodyPr rtlCol="0" anchor="ctr"/>
              <a:lstStyle/>
              <a:p>
                <a:endParaRPr lang="en-ID" dirty="0"/>
              </a:p>
            </p:txBody>
          </p:sp>
          <p:sp>
            <p:nvSpPr>
              <p:cNvPr id="293" name="Freeform: Shape 292">
                <a:extLst>
                  <a:ext uri="{FF2B5EF4-FFF2-40B4-BE49-F238E27FC236}">
                    <a16:creationId xmlns:a16="http://schemas.microsoft.com/office/drawing/2014/main" id="{B015B6C3-29E6-4332-A592-1020287A7B3C}"/>
                  </a:ext>
                </a:extLst>
              </p:cNvPr>
              <p:cNvSpPr/>
              <p:nvPr/>
            </p:nvSpPr>
            <p:spPr>
              <a:xfrm>
                <a:off x="8014427" y="6363590"/>
                <a:ext cx="476901" cy="357676"/>
              </a:xfrm>
              <a:custGeom>
                <a:avLst/>
                <a:gdLst>
                  <a:gd name="connsiteX0" fmla="*/ 0 w 476900"/>
                  <a:gd name="connsiteY0" fmla="*/ 340334 h 357675"/>
                  <a:gd name="connsiteX1" fmla="*/ 3252 w 476900"/>
                  <a:gd name="connsiteY1" fmla="*/ 364179 h 357675"/>
                  <a:gd name="connsiteX2" fmla="*/ 483404 w 476900"/>
                  <a:gd name="connsiteY2" fmla="*/ 8671 h 357675"/>
                  <a:gd name="connsiteX3" fmla="*/ 471481 w 476900"/>
                  <a:gd name="connsiteY3" fmla="*/ 0 h 357675"/>
                  <a:gd name="connsiteX4" fmla="*/ 0 w 476900"/>
                  <a:gd name="connsiteY4" fmla="*/ 340334 h 35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00" h="357675">
                    <a:moveTo>
                      <a:pt x="0" y="340334"/>
                    </a:moveTo>
                    <a:lnTo>
                      <a:pt x="3252" y="364179"/>
                    </a:lnTo>
                    <a:cubicBezTo>
                      <a:pt x="3252" y="364179"/>
                      <a:pt x="282889" y="246037"/>
                      <a:pt x="483404" y="8671"/>
                    </a:cubicBezTo>
                    <a:lnTo>
                      <a:pt x="471481" y="0"/>
                    </a:lnTo>
                    <a:cubicBezTo>
                      <a:pt x="304566" y="160412"/>
                      <a:pt x="197263" y="241702"/>
                      <a:pt x="0" y="340334"/>
                    </a:cubicBezTo>
                    <a:close/>
                  </a:path>
                </a:pathLst>
              </a:custGeom>
              <a:solidFill>
                <a:srgbClr val="6D342B"/>
              </a:solidFill>
              <a:ln w="10822" cap="flat">
                <a:noFill/>
                <a:prstDash val="solid"/>
                <a:miter/>
              </a:ln>
            </p:spPr>
            <p:txBody>
              <a:bodyPr rtlCol="0" anchor="ctr"/>
              <a:lstStyle/>
              <a:p>
                <a:endParaRPr lang="en-ID" dirty="0"/>
              </a:p>
            </p:txBody>
          </p:sp>
          <p:sp>
            <p:nvSpPr>
              <p:cNvPr id="295" name="Freeform: Shape 294">
                <a:extLst>
                  <a:ext uri="{FF2B5EF4-FFF2-40B4-BE49-F238E27FC236}">
                    <a16:creationId xmlns:a16="http://schemas.microsoft.com/office/drawing/2014/main" id="{6F63BBCA-7A36-4D9F-B2B9-8031107C174C}"/>
                  </a:ext>
                </a:extLst>
              </p:cNvPr>
              <p:cNvSpPr/>
              <p:nvPr/>
            </p:nvSpPr>
            <p:spPr>
              <a:xfrm>
                <a:off x="8096801" y="6489318"/>
                <a:ext cx="205934" cy="238450"/>
              </a:xfrm>
              <a:custGeom>
                <a:avLst/>
                <a:gdLst>
                  <a:gd name="connsiteX0" fmla="*/ 0 w 205934"/>
                  <a:gd name="connsiteY0" fmla="*/ 234115 h 238450"/>
                  <a:gd name="connsiteX1" fmla="*/ 5419 w 205934"/>
                  <a:gd name="connsiteY1" fmla="*/ 247122 h 238450"/>
                  <a:gd name="connsiteX2" fmla="*/ 207018 w 205934"/>
                  <a:gd name="connsiteY2" fmla="*/ 4336 h 238450"/>
                  <a:gd name="connsiteX3" fmla="*/ 199431 w 205934"/>
                  <a:gd name="connsiteY3" fmla="*/ 0 h 238450"/>
                  <a:gd name="connsiteX4" fmla="*/ 0 w 205934"/>
                  <a:gd name="connsiteY4" fmla="*/ 234115 h 2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38450">
                    <a:moveTo>
                      <a:pt x="0" y="234115"/>
                    </a:moveTo>
                    <a:lnTo>
                      <a:pt x="5419" y="247122"/>
                    </a:lnTo>
                    <a:cubicBezTo>
                      <a:pt x="5419" y="247122"/>
                      <a:pt x="137651" y="157161"/>
                      <a:pt x="207018" y="4336"/>
                    </a:cubicBezTo>
                    <a:lnTo>
                      <a:pt x="199431" y="0"/>
                    </a:lnTo>
                    <a:cubicBezTo>
                      <a:pt x="134399" y="106219"/>
                      <a:pt x="89961" y="162580"/>
                      <a:pt x="0" y="234115"/>
                    </a:cubicBezTo>
                    <a:close/>
                  </a:path>
                </a:pathLst>
              </a:custGeom>
              <a:solidFill>
                <a:srgbClr val="6D342B"/>
              </a:solidFill>
              <a:ln w="10822" cap="flat">
                <a:noFill/>
                <a:prstDash val="solid"/>
                <a:miter/>
              </a:ln>
            </p:spPr>
            <p:txBody>
              <a:bodyPr rtlCol="0" anchor="ctr"/>
              <a:lstStyle/>
              <a:p>
                <a:endParaRPr lang="en-ID" dirty="0"/>
              </a:p>
            </p:txBody>
          </p:sp>
          <p:sp>
            <p:nvSpPr>
              <p:cNvPr id="298" name="Freeform: Shape 297">
                <a:extLst>
                  <a:ext uri="{FF2B5EF4-FFF2-40B4-BE49-F238E27FC236}">
                    <a16:creationId xmlns:a16="http://schemas.microsoft.com/office/drawing/2014/main" id="{4DE42686-3E52-47DA-846F-9B1CC89F093F}"/>
                  </a:ext>
                </a:extLst>
              </p:cNvPr>
              <p:cNvSpPr/>
              <p:nvPr/>
            </p:nvSpPr>
            <p:spPr>
              <a:xfrm>
                <a:off x="8245123" y="6458970"/>
                <a:ext cx="86709" cy="260128"/>
              </a:xfrm>
              <a:custGeom>
                <a:avLst/>
                <a:gdLst>
                  <a:gd name="connsiteX0" fmla="*/ 167 w 86709"/>
                  <a:gd name="connsiteY0" fmla="*/ 267715 h 260127"/>
                  <a:gd name="connsiteX1" fmla="*/ 77122 w 86709"/>
                  <a:gd name="connsiteY1" fmla="*/ 0 h 260127"/>
                  <a:gd name="connsiteX2" fmla="*/ 90128 w 86709"/>
                  <a:gd name="connsiteY2" fmla="*/ 5419 h 260127"/>
                  <a:gd name="connsiteX3" fmla="*/ 40271 w 86709"/>
                  <a:gd name="connsiteY3" fmla="*/ 231947 h 260127"/>
                  <a:gd name="connsiteX4" fmla="*/ 167 w 86709"/>
                  <a:gd name="connsiteY4" fmla="*/ 267715 h 260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260127">
                    <a:moveTo>
                      <a:pt x="167" y="267715"/>
                    </a:moveTo>
                    <a:cubicBezTo>
                      <a:pt x="-4168" y="264463"/>
                      <a:pt x="77122" y="0"/>
                      <a:pt x="77122" y="0"/>
                    </a:cubicBezTo>
                    <a:lnTo>
                      <a:pt x="90128" y="5419"/>
                    </a:lnTo>
                    <a:lnTo>
                      <a:pt x="40271" y="231947"/>
                    </a:lnTo>
                    <a:lnTo>
                      <a:pt x="167" y="267715"/>
                    </a:lnTo>
                    <a:close/>
                  </a:path>
                </a:pathLst>
              </a:custGeom>
              <a:solidFill>
                <a:srgbClr val="A05F52"/>
              </a:solidFill>
              <a:ln w="10822" cap="flat">
                <a:noFill/>
                <a:prstDash val="solid"/>
                <a:miter/>
              </a:ln>
            </p:spPr>
            <p:txBody>
              <a:bodyPr rtlCol="0" anchor="ctr"/>
              <a:lstStyle/>
              <a:p>
                <a:endParaRPr lang="en-ID" dirty="0"/>
              </a:p>
            </p:txBody>
          </p:sp>
          <p:sp>
            <p:nvSpPr>
              <p:cNvPr id="299" name="Freeform: Shape 298">
                <a:extLst>
                  <a:ext uri="{FF2B5EF4-FFF2-40B4-BE49-F238E27FC236}">
                    <a16:creationId xmlns:a16="http://schemas.microsoft.com/office/drawing/2014/main" id="{56337B76-EFE8-43D7-958F-684C4387AE7C}"/>
                  </a:ext>
                </a:extLst>
              </p:cNvPr>
              <p:cNvSpPr/>
              <p:nvPr/>
            </p:nvSpPr>
            <p:spPr>
              <a:xfrm>
                <a:off x="8229032" y="6500156"/>
                <a:ext cx="368514" cy="173418"/>
              </a:xfrm>
              <a:custGeom>
                <a:avLst/>
                <a:gdLst>
                  <a:gd name="connsiteX0" fmla="*/ 0 w 368514"/>
                  <a:gd name="connsiteY0" fmla="*/ 178838 h 173418"/>
                  <a:gd name="connsiteX1" fmla="*/ 372850 w 368514"/>
                  <a:gd name="connsiteY1" fmla="*/ 0 h 173418"/>
                  <a:gd name="connsiteX2" fmla="*/ 378269 w 368514"/>
                  <a:gd name="connsiteY2" fmla="*/ 11923 h 173418"/>
                  <a:gd name="connsiteX3" fmla="*/ 76954 w 368514"/>
                  <a:gd name="connsiteY3" fmla="*/ 173418 h 173418"/>
                  <a:gd name="connsiteX4" fmla="*/ 0 w 368514"/>
                  <a:gd name="connsiteY4" fmla="*/ 178838 h 1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14" h="173418">
                    <a:moveTo>
                      <a:pt x="0" y="178838"/>
                    </a:moveTo>
                    <a:cubicBezTo>
                      <a:pt x="0" y="173418"/>
                      <a:pt x="372850" y="0"/>
                      <a:pt x="372850" y="0"/>
                    </a:cubicBezTo>
                    <a:lnTo>
                      <a:pt x="378269" y="11923"/>
                    </a:lnTo>
                    <a:lnTo>
                      <a:pt x="76954" y="173418"/>
                    </a:lnTo>
                    <a:lnTo>
                      <a:pt x="0" y="178838"/>
                    </a:lnTo>
                    <a:close/>
                  </a:path>
                </a:pathLst>
              </a:custGeom>
              <a:solidFill>
                <a:srgbClr val="A05F52"/>
              </a:solidFill>
              <a:ln w="10822" cap="flat">
                <a:noFill/>
                <a:prstDash val="solid"/>
                <a:miter/>
              </a:ln>
            </p:spPr>
            <p:txBody>
              <a:bodyPr rtlCol="0" anchor="ctr"/>
              <a:lstStyle/>
              <a:p>
                <a:endParaRPr lang="en-ID" dirty="0"/>
              </a:p>
            </p:txBody>
          </p:sp>
          <p:sp>
            <p:nvSpPr>
              <p:cNvPr id="300" name="Freeform: Shape 299">
                <a:extLst>
                  <a:ext uri="{FF2B5EF4-FFF2-40B4-BE49-F238E27FC236}">
                    <a16:creationId xmlns:a16="http://schemas.microsoft.com/office/drawing/2014/main" id="{A307EDFF-F4EB-482C-ABEA-06C703350A99}"/>
                  </a:ext>
                </a:extLst>
              </p:cNvPr>
              <p:cNvSpPr/>
              <p:nvPr/>
            </p:nvSpPr>
            <p:spPr>
              <a:xfrm>
                <a:off x="7962401" y="6545679"/>
                <a:ext cx="758706" cy="195096"/>
              </a:xfrm>
              <a:custGeom>
                <a:avLst/>
                <a:gdLst>
                  <a:gd name="connsiteX0" fmla="*/ 0 w 758705"/>
                  <a:gd name="connsiteY0" fmla="*/ 198347 h 195095"/>
                  <a:gd name="connsiteX1" fmla="*/ 746783 w 758705"/>
                  <a:gd name="connsiteY1" fmla="*/ 198347 h 195095"/>
                  <a:gd name="connsiteX2" fmla="*/ 768461 w 758705"/>
                  <a:gd name="connsiteY2" fmla="*/ 156077 h 195095"/>
                  <a:gd name="connsiteX3" fmla="*/ 644900 w 758705"/>
                  <a:gd name="connsiteY3" fmla="*/ 110554 h 195095"/>
                  <a:gd name="connsiteX4" fmla="*/ 460643 w 758705"/>
                  <a:gd name="connsiteY4" fmla="*/ 0 h 195095"/>
                  <a:gd name="connsiteX5" fmla="*/ 257960 w 758705"/>
                  <a:gd name="connsiteY5" fmla="*/ 97548 h 195095"/>
                  <a:gd name="connsiteX6" fmla="*/ 42271 w 758705"/>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705" h="195095">
                    <a:moveTo>
                      <a:pt x="0" y="198347"/>
                    </a:moveTo>
                    <a:lnTo>
                      <a:pt x="746783" y="198347"/>
                    </a:lnTo>
                    <a:lnTo>
                      <a:pt x="768461" y="156077"/>
                    </a:lnTo>
                    <a:lnTo>
                      <a:pt x="644900" y="110554"/>
                    </a:lnTo>
                    <a:lnTo>
                      <a:pt x="460643" y="0"/>
                    </a:lnTo>
                    <a:lnTo>
                      <a:pt x="257960" y="97548"/>
                    </a:lnTo>
                    <a:lnTo>
                      <a:pt x="42271" y="160412"/>
                    </a:lnTo>
                    <a:close/>
                  </a:path>
                </a:pathLst>
              </a:custGeom>
              <a:solidFill>
                <a:srgbClr val="A05F52"/>
              </a:solidFill>
              <a:ln w="10822" cap="flat">
                <a:noFill/>
                <a:prstDash val="solid"/>
                <a:miter/>
              </a:ln>
            </p:spPr>
            <p:txBody>
              <a:bodyPr rtlCol="0" anchor="ctr"/>
              <a:lstStyle/>
              <a:p>
                <a:endParaRPr lang="en-ID" dirty="0"/>
              </a:p>
            </p:txBody>
          </p:sp>
          <p:sp>
            <p:nvSpPr>
              <p:cNvPr id="317" name="Freeform: Shape 316">
                <a:extLst>
                  <a:ext uri="{FF2B5EF4-FFF2-40B4-BE49-F238E27FC236}">
                    <a16:creationId xmlns:a16="http://schemas.microsoft.com/office/drawing/2014/main" id="{59150B93-51E4-4E5C-8DD6-85AE19B67073}"/>
                  </a:ext>
                </a:extLst>
              </p:cNvPr>
              <p:cNvSpPr/>
              <p:nvPr/>
            </p:nvSpPr>
            <p:spPr>
              <a:xfrm>
                <a:off x="8154246" y="6545679"/>
                <a:ext cx="455223" cy="195096"/>
              </a:xfrm>
              <a:custGeom>
                <a:avLst/>
                <a:gdLst>
                  <a:gd name="connsiteX0" fmla="*/ 0 w 455223"/>
                  <a:gd name="connsiteY0" fmla="*/ 198347 h 195095"/>
                  <a:gd name="connsiteX1" fmla="*/ 444385 w 455223"/>
                  <a:gd name="connsiteY1" fmla="*/ 198347 h 195095"/>
                  <a:gd name="connsiteX2" fmla="*/ 456307 w 455223"/>
                  <a:gd name="connsiteY2" fmla="*/ 156077 h 195095"/>
                  <a:gd name="connsiteX3" fmla="*/ 382605 w 455223"/>
                  <a:gd name="connsiteY3" fmla="*/ 110554 h 195095"/>
                  <a:gd name="connsiteX4" fmla="*/ 273134 w 455223"/>
                  <a:gd name="connsiteY4" fmla="*/ 0 h 195095"/>
                  <a:gd name="connsiteX5" fmla="*/ 152825 w 455223"/>
                  <a:gd name="connsiteY5" fmla="*/ 97548 h 195095"/>
                  <a:gd name="connsiteX6" fmla="*/ 24929 w 455223"/>
                  <a:gd name="connsiteY6" fmla="*/ 160412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23" h="195095">
                    <a:moveTo>
                      <a:pt x="0" y="198347"/>
                    </a:moveTo>
                    <a:lnTo>
                      <a:pt x="444385" y="198347"/>
                    </a:lnTo>
                    <a:lnTo>
                      <a:pt x="456307" y="156077"/>
                    </a:lnTo>
                    <a:lnTo>
                      <a:pt x="382605" y="110554"/>
                    </a:lnTo>
                    <a:lnTo>
                      <a:pt x="273134" y="0"/>
                    </a:lnTo>
                    <a:lnTo>
                      <a:pt x="152825" y="97548"/>
                    </a:lnTo>
                    <a:lnTo>
                      <a:pt x="24929" y="160412"/>
                    </a:lnTo>
                    <a:close/>
                  </a:path>
                </a:pathLst>
              </a:custGeom>
              <a:solidFill>
                <a:srgbClr val="6D342B"/>
              </a:solidFill>
              <a:ln w="10822" cap="flat">
                <a:noFill/>
                <a:prstDash val="solid"/>
                <a:miter/>
              </a:ln>
            </p:spPr>
            <p:txBody>
              <a:bodyPr rtlCol="0" anchor="ctr"/>
              <a:lstStyle/>
              <a:p>
                <a:endParaRPr lang="en-ID" dirty="0"/>
              </a:p>
            </p:txBody>
          </p:sp>
          <p:sp>
            <p:nvSpPr>
              <p:cNvPr id="318" name="Freeform: Shape 317">
                <a:extLst>
                  <a:ext uri="{FF2B5EF4-FFF2-40B4-BE49-F238E27FC236}">
                    <a16:creationId xmlns:a16="http://schemas.microsoft.com/office/drawing/2014/main" id="{3ED1070B-49B7-404A-945C-8C2ECFDD335B}"/>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319" name="Freeform: Shape 318">
                <a:extLst>
                  <a:ext uri="{FF2B5EF4-FFF2-40B4-BE49-F238E27FC236}">
                    <a16:creationId xmlns:a16="http://schemas.microsoft.com/office/drawing/2014/main" id="{ABBD6BD1-9534-4F54-9C2D-F1746E8FBE0F}"/>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320" name="Freeform: Shape 319">
                <a:extLst>
                  <a:ext uri="{FF2B5EF4-FFF2-40B4-BE49-F238E27FC236}">
                    <a16:creationId xmlns:a16="http://schemas.microsoft.com/office/drawing/2014/main" id="{EBB2694A-5C2A-45AC-A5F5-569A881E2B4C}"/>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1" name="Freeform: Shape 320">
                <a:extLst>
                  <a:ext uri="{FF2B5EF4-FFF2-40B4-BE49-F238E27FC236}">
                    <a16:creationId xmlns:a16="http://schemas.microsoft.com/office/drawing/2014/main" id="{D6A1F34F-7708-4620-907E-6298E4BB2B6E}"/>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2" name="Freeform: Shape 321">
                <a:extLst>
                  <a:ext uri="{FF2B5EF4-FFF2-40B4-BE49-F238E27FC236}">
                    <a16:creationId xmlns:a16="http://schemas.microsoft.com/office/drawing/2014/main" id="{4E88F857-25BF-4870-BD26-12C5DE3DB01E}"/>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323" name="Freeform: Shape 322">
                <a:extLst>
                  <a:ext uri="{FF2B5EF4-FFF2-40B4-BE49-F238E27FC236}">
                    <a16:creationId xmlns:a16="http://schemas.microsoft.com/office/drawing/2014/main" id="{2AC64D42-2CD8-4E24-B1A7-85D615CED0F5}"/>
                  </a:ext>
                </a:extLst>
              </p:cNvPr>
              <p:cNvSpPr/>
              <p:nvPr/>
            </p:nvSpPr>
            <p:spPr>
              <a:xfrm>
                <a:off x="8398115" y="6689833"/>
                <a:ext cx="10839" cy="10839"/>
              </a:xfrm>
              <a:custGeom>
                <a:avLst/>
                <a:gdLst>
                  <a:gd name="connsiteX0" fmla="*/ 9755 w 10838"/>
                  <a:gd name="connsiteY0" fmla="*/ 0 h 0"/>
                  <a:gd name="connsiteX1" fmla="*/ 0 w 10838"/>
                  <a:gd name="connsiteY1" fmla="*/ 1084 h 0"/>
                  <a:gd name="connsiteX2" fmla="*/ 0 w 10838"/>
                  <a:gd name="connsiteY2" fmla="*/ 9755 h 0"/>
                  <a:gd name="connsiteX3" fmla="*/ 10839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9755" y="0"/>
                    </a:moveTo>
                    <a:lnTo>
                      <a:pt x="0" y="1084"/>
                    </a:lnTo>
                    <a:lnTo>
                      <a:pt x="0" y="9755"/>
                    </a:lnTo>
                    <a:lnTo>
                      <a:pt x="10839" y="9755"/>
                    </a:lnTo>
                    <a:close/>
                  </a:path>
                </a:pathLst>
              </a:custGeom>
              <a:solidFill>
                <a:srgbClr val="FF8A3B"/>
              </a:solidFill>
              <a:ln w="10822" cap="flat">
                <a:noFill/>
                <a:prstDash val="solid"/>
                <a:miter/>
              </a:ln>
            </p:spPr>
            <p:txBody>
              <a:bodyPr rtlCol="0" anchor="ctr"/>
              <a:lstStyle/>
              <a:p>
                <a:endParaRPr lang="en-ID" dirty="0"/>
              </a:p>
            </p:txBody>
          </p:sp>
          <p:sp>
            <p:nvSpPr>
              <p:cNvPr id="324" name="Freeform: Shape 323">
                <a:extLst>
                  <a:ext uri="{FF2B5EF4-FFF2-40B4-BE49-F238E27FC236}">
                    <a16:creationId xmlns:a16="http://schemas.microsoft.com/office/drawing/2014/main" id="{6ED7FDC9-6138-435C-98B5-13AC83EBDE03}"/>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5" name="Freeform: Shape 324">
                <a:extLst>
                  <a:ext uri="{FF2B5EF4-FFF2-40B4-BE49-F238E27FC236}">
                    <a16:creationId xmlns:a16="http://schemas.microsoft.com/office/drawing/2014/main" id="{E3692ED8-33F8-44AC-AEC0-212C259E20FB}"/>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6" name="Freeform: Shape 325">
                <a:extLst>
                  <a:ext uri="{FF2B5EF4-FFF2-40B4-BE49-F238E27FC236}">
                    <a16:creationId xmlns:a16="http://schemas.microsoft.com/office/drawing/2014/main" id="{C66D5C30-C536-4207-AF83-0FD6A4FD6A0B}"/>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27" name="Freeform: Shape 326">
                <a:extLst>
                  <a:ext uri="{FF2B5EF4-FFF2-40B4-BE49-F238E27FC236}">
                    <a16:creationId xmlns:a16="http://schemas.microsoft.com/office/drawing/2014/main" id="{C9C47153-68A4-4A8F-95AA-583E68683675}"/>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328" name="Freeform: Shape 327">
                <a:extLst>
                  <a:ext uri="{FF2B5EF4-FFF2-40B4-BE49-F238E27FC236}">
                    <a16:creationId xmlns:a16="http://schemas.microsoft.com/office/drawing/2014/main" id="{5716F50C-4180-476B-B79B-3BF8A03C270F}"/>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329" name="Freeform: Shape 328">
                <a:extLst>
                  <a:ext uri="{FF2B5EF4-FFF2-40B4-BE49-F238E27FC236}">
                    <a16:creationId xmlns:a16="http://schemas.microsoft.com/office/drawing/2014/main" id="{F6B62350-7CFD-4EDF-B1EE-CB6CB61D4689}"/>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330" name="Freeform: Shape 329">
                <a:extLst>
                  <a:ext uri="{FF2B5EF4-FFF2-40B4-BE49-F238E27FC236}">
                    <a16:creationId xmlns:a16="http://schemas.microsoft.com/office/drawing/2014/main" id="{F3EBB0EC-949B-49F2-9F0E-09D46EF7A9C1}"/>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331" name="Freeform: Shape 330">
                <a:extLst>
                  <a:ext uri="{FF2B5EF4-FFF2-40B4-BE49-F238E27FC236}">
                    <a16:creationId xmlns:a16="http://schemas.microsoft.com/office/drawing/2014/main" id="{E603509E-279A-481A-8139-D570EB190C50}"/>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332" name="Freeform: Shape 331">
                <a:extLst>
                  <a:ext uri="{FF2B5EF4-FFF2-40B4-BE49-F238E27FC236}">
                    <a16:creationId xmlns:a16="http://schemas.microsoft.com/office/drawing/2014/main" id="{8CB8EF42-5EA5-441C-854E-7CA411B63FD3}"/>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333" name="Freeform: Shape 332">
                <a:extLst>
                  <a:ext uri="{FF2B5EF4-FFF2-40B4-BE49-F238E27FC236}">
                    <a16:creationId xmlns:a16="http://schemas.microsoft.com/office/drawing/2014/main" id="{9990072D-084C-48CE-BDDB-6754D1EF0270}"/>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334" name="Freeform: Shape 333">
                <a:extLst>
                  <a:ext uri="{FF2B5EF4-FFF2-40B4-BE49-F238E27FC236}">
                    <a16:creationId xmlns:a16="http://schemas.microsoft.com/office/drawing/2014/main" id="{FA74275A-1D97-4305-BEAF-4A44EC177F8B}"/>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335" name="Freeform: Shape 334">
                <a:extLst>
                  <a:ext uri="{FF2B5EF4-FFF2-40B4-BE49-F238E27FC236}">
                    <a16:creationId xmlns:a16="http://schemas.microsoft.com/office/drawing/2014/main" id="{BD05D2B7-EC14-46CD-8EB8-D22AF7725909}"/>
                  </a:ext>
                </a:extLst>
              </p:cNvPr>
              <p:cNvSpPr/>
              <p:nvPr/>
            </p:nvSpPr>
            <p:spPr>
              <a:xfrm>
                <a:off x="7917963" y="6521834"/>
                <a:ext cx="531094" cy="205934"/>
              </a:xfrm>
              <a:custGeom>
                <a:avLst/>
                <a:gdLst>
                  <a:gd name="connsiteX0" fmla="*/ 2168 w 531094"/>
                  <a:gd name="connsiteY0" fmla="*/ 189676 h 205934"/>
                  <a:gd name="connsiteX1" fmla="*/ 0 w 531094"/>
                  <a:gd name="connsiteY1" fmla="*/ 213522 h 205934"/>
                  <a:gd name="connsiteX2" fmla="*/ 538681 w 531094"/>
                  <a:gd name="connsiteY2" fmla="*/ 10839 h 205934"/>
                  <a:gd name="connsiteX3" fmla="*/ 530010 w 531094"/>
                  <a:gd name="connsiteY3" fmla="*/ 0 h 205934"/>
                  <a:gd name="connsiteX4" fmla="*/ 2168 w 531094"/>
                  <a:gd name="connsiteY4" fmla="*/ 189676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094" h="205934">
                    <a:moveTo>
                      <a:pt x="2168" y="189676"/>
                    </a:moveTo>
                    <a:lnTo>
                      <a:pt x="0" y="213522"/>
                    </a:lnTo>
                    <a:cubicBezTo>
                      <a:pt x="0" y="213522"/>
                      <a:pt x="290476" y="178838"/>
                      <a:pt x="538681" y="10839"/>
                    </a:cubicBezTo>
                    <a:lnTo>
                      <a:pt x="530010" y="0"/>
                    </a:lnTo>
                    <a:cubicBezTo>
                      <a:pt x="331663" y="104051"/>
                      <a:pt x="211354" y="151741"/>
                      <a:pt x="2168" y="189676"/>
                    </a:cubicBezTo>
                    <a:close/>
                  </a:path>
                </a:pathLst>
              </a:custGeom>
              <a:solidFill>
                <a:srgbClr val="BF7D60"/>
              </a:solidFill>
              <a:ln w="10822" cap="flat">
                <a:noFill/>
                <a:prstDash val="solid"/>
                <a:miter/>
              </a:ln>
            </p:spPr>
            <p:txBody>
              <a:bodyPr rtlCol="0" anchor="ctr"/>
              <a:lstStyle/>
              <a:p>
                <a:endParaRPr lang="en-ID" dirty="0"/>
              </a:p>
            </p:txBody>
          </p:sp>
          <p:sp>
            <p:nvSpPr>
              <p:cNvPr id="336" name="Freeform: Shape 335">
                <a:extLst>
                  <a:ext uri="{FF2B5EF4-FFF2-40B4-BE49-F238E27FC236}">
                    <a16:creationId xmlns:a16="http://schemas.microsoft.com/office/drawing/2014/main" id="{1632A49C-D96C-45D8-8EA3-EA697954E29C}"/>
                  </a:ext>
                </a:extLst>
              </p:cNvPr>
              <p:cNvSpPr/>
              <p:nvPr/>
            </p:nvSpPr>
            <p:spPr>
              <a:xfrm>
                <a:off x="8366683" y="6490402"/>
                <a:ext cx="422708" cy="238450"/>
              </a:xfrm>
              <a:custGeom>
                <a:avLst/>
                <a:gdLst>
                  <a:gd name="connsiteX0" fmla="*/ 427043 w 422707"/>
                  <a:gd name="connsiteY0" fmla="*/ 221109 h 238450"/>
                  <a:gd name="connsiteX1" fmla="*/ 425959 w 422707"/>
                  <a:gd name="connsiteY1" fmla="*/ 244954 h 238450"/>
                  <a:gd name="connsiteX2" fmla="*/ 0 w 422707"/>
                  <a:gd name="connsiteY2" fmla="*/ 10839 h 238450"/>
                  <a:gd name="connsiteX3" fmla="*/ 9755 w 422707"/>
                  <a:gd name="connsiteY3" fmla="*/ 0 h 238450"/>
                  <a:gd name="connsiteX4" fmla="*/ 427043 w 422707"/>
                  <a:gd name="connsiteY4" fmla="*/ 221109 h 23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7" h="238450">
                    <a:moveTo>
                      <a:pt x="427043" y="221109"/>
                    </a:moveTo>
                    <a:lnTo>
                      <a:pt x="425959" y="244954"/>
                    </a:lnTo>
                    <a:cubicBezTo>
                      <a:pt x="425959" y="244954"/>
                      <a:pt x="184257" y="194012"/>
                      <a:pt x="0" y="10839"/>
                    </a:cubicBezTo>
                    <a:lnTo>
                      <a:pt x="9755" y="0"/>
                    </a:lnTo>
                    <a:cubicBezTo>
                      <a:pt x="161496" y="115974"/>
                      <a:pt x="255792" y="171251"/>
                      <a:pt x="427043" y="221109"/>
                    </a:cubicBezTo>
                    <a:close/>
                  </a:path>
                </a:pathLst>
              </a:custGeom>
              <a:solidFill>
                <a:srgbClr val="BF7D60"/>
              </a:solidFill>
              <a:ln w="10822" cap="flat">
                <a:noFill/>
                <a:prstDash val="solid"/>
                <a:miter/>
              </a:ln>
            </p:spPr>
            <p:txBody>
              <a:bodyPr rtlCol="0" anchor="ctr"/>
              <a:lstStyle/>
              <a:p>
                <a:endParaRPr lang="en-ID" dirty="0"/>
              </a:p>
            </p:txBody>
          </p:sp>
          <p:sp>
            <p:nvSpPr>
              <p:cNvPr id="354" name="Freeform: Shape 353">
                <a:extLst>
                  <a:ext uri="{FF2B5EF4-FFF2-40B4-BE49-F238E27FC236}">
                    <a16:creationId xmlns:a16="http://schemas.microsoft.com/office/drawing/2014/main" id="{E81E52C8-9F2B-4E38-9BFE-D2321140F8BF}"/>
                  </a:ext>
                </a:extLst>
              </p:cNvPr>
              <p:cNvSpPr/>
              <p:nvPr/>
            </p:nvSpPr>
            <p:spPr>
              <a:xfrm>
                <a:off x="8334167" y="6615046"/>
                <a:ext cx="520255" cy="130064"/>
              </a:xfrm>
              <a:custGeom>
                <a:avLst/>
                <a:gdLst>
                  <a:gd name="connsiteX0" fmla="*/ 521339 w 520255"/>
                  <a:gd name="connsiteY0" fmla="*/ 109470 h 130063"/>
                  <a:gd name="connsiteX1" fmla="*/ 525675 w 520255"/>
                  <a:gd name="connsiteY1" fmla="*/ 132232 h 130063"/>
                  <a:gd name="connsiteX2" fmla="*/ 0 w 520255"/>
                  <a:gd name="connsiteY2" fmla="*/ 13007 h 130063"/>
                  <a:gd name="connsiteX3" fmla="*/ 7587 w 520255"/>
                  <a:gd name="connsiteY3" fmla="*/ 0 h 130063"/>
                  <a:gd name="connsiteX4" fmla="*/ 521339 w 520255"/>
                  <a:gd name="connsiteY4" fmla="*/ 109470 h 13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130063">
                    <a:moveTo>
                      <a:pt x="521339" y="109470"/>
                    </a:moveTo>
                    <a:lnTo>
                      <a:pt x="525675" y="132232"/>
                    </a:lnTo>
                    <a:cubicBezTo>
                      <a:pt x="525675" y="132232"/>
                      <a:pt x="248205" y="143070"/>
                      <a:pt x="0" y="13007"/>
                    </a:cubicBezTo>
                    <a:lnTo>
                      <a:pt x="7587" y="0"/>
                    </a:lnTo>
                    <a:cubicBezTo>
                      <a:pt x="203767" y="74787"/>
                      <a:pt x="320824" y="104051"/>
                      <a:pt x="521339" y="109470"/>
                    </a:cubicBezTo>
                    <a:close/>
                  </a:path>
                </a:pathLst>
              </a:custGeom>
              <a:solidFill>
                <a:srgbClr val="BF7D60"/>
              </a:solidFill>
              <a:ln w="10822" cap="flat">
                <a:noFill/>
                <a:prstDash val="solid"/>
                <a:miter/>
              </a:ln>
            </p:spPr>
            <p:txBody>
              <a:bodyPr rtlCol="0" anchor="ctr"/>
              <a:lstStyle/>
              <a:p>
                <a:endParaRPr lang="en-ID" dirty="0"/>
              </a:p>
            </p:txBody>
          </p:sp>
          <p:sp>
            <p:nvSpPr>
              <p:cNvPr id="355" name="Freeform: Shape 354">
                <a:extLst>
                  <a:ext uri="{FF2B5EF4-FFF2-40B4-BE49-F238E27FC236}">
                    <a16:creationId xmlns:a16="http://schemas.microsoft.com/office/drawing/2014/main" id="{9DF18D26-2E69-46F5-889D-F02416FB41E5}"/>
                  </a:ext>
                </a:extLst>
              </p:cNvPr>
              <p:cNvSpPr/>
              <p:nvPr/>
            </p:nvSpPr>
            <p:spPr>
              <a:xfrm>
                <a:off x="8366683" y="6542427"/>
                <a:ext cx="281805" cy="184257"/>
              </a:xfrm>
              <a:custGeom>
                <a:avLst/>
                <a:gdLst>
                  <a:gd name="connsiteX0" fmla="*/ 288308 w 281805"/>
                  <a:gd name="connsiteY0" fmla="*/ 172335 h 184257"/>
                  <a:gd name="connsiteX1" fmla="*/ 286141 w 281805"/>
                  <a:gd name="connsiteY1" fmla="*/ 186425 h 184257"/>
                  <a:gd name="connsiteX2" fmla="*/ 0 w 281805"/>
                  <a:gd name="connsiteY2" fmla="*/ 6503 h 184257"/>
                  <a:gd name="connsiteX3" fmla="*/ 7587 w 281805"/>
                  <a:gd name="connsiteY3" fmla="*/ 0 h 184257"/>
                  <a:gd name="connsiteX4" fmla="*/ 288308 w 281805"/>
                  <a:gd name="connsiteY4" fmla="*/ 172335 h 18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05" h="184257">
                    <a:moveTo>
                      <a:pt x="288308" y="172335"/>
                    </a:moveTo>
                    <a:lnTo>
                      <a:pt x="286141" y="186425"/>
                    </a:lnTo>
                    <a:cubicBezTo>
                      <a:pt x="286141" y="186425"/>
                      <a:pt x="119225" y="135483"/>
                      <a:pt x="0" y="6503"/>
                    </a:cubicBezTo>
                    <a:lnTo>
                      <a:pt x="7587" y="0"/>
                    </a:lnTo>
                    <a:cubicBezTo>
                      <a:pt x="107303" y="84541"/>
                      <a:pt x="170167" y="126812"/>
                      <a:pt x="288308" y="172335"/>
                    </a:cubicBezTo>
                    <a:close/>
                  </a:path>
                </a:pathLst>
              </a:custGeom>
              <a:solidFill>
                <a:srgbClr val="BF7D60"/>
              </a:solidFill>
              <a:ln w="10822" cap="flat">
                <a:noFill/>
                <a:prstDash val="solid"/>
                <a:miter/>
              </a:ln>
            </p:spPr>
            <p:txBody>
              <a:bodyPr rtlCol="0" anchor="ctr"/>
              <a:lstStyle/>
              <a:p>
                <a:endParaRPr lang="en-ID" dirty="0"/>
              </a:p>
            </p:txBody>
          </p:sp>
          <p:sp>
            <p:nvSpPr>
              <p:cNvPr id="356" name="Freeform: Shape 355">
                <a:extLst>
                  <a:ext uri="{FF2B5EF4-FFF2-40B4-BE49-F238E27FC236}">
                    <a16:creationId xmlns:a16="http://schemas.microsoft.com/office/drawing/2014/main" id="{55133A67-A6B6-4AB3-AD57-5692366F571A}"/>
                  </a:ext>
                </a:extLst>
              </p:cNvPr>
              <p:cNvSpPr/>
              <p:nvPr/>
            </p:nvSpPr>
            <p:spPr>
              <a:xfrm>
                <a:off x="8466399" y="6494737"/>
                <a:ext cx="130064" cy="173418"/>
              </a:xfrm>
              <a:custGeom>
                <a:avLst/>
                <a:gdLst>
                  <a:gd name="connsiteX0" fmla="*/ 133315 w 130063"/>
                  <a:gd name="connsiteY0" fmla="*/ 170167 h 173418"/>
                  <a:gd name="connsiteX1" fmla="*/ 128980 w 130063"/>
                  <a:gd name="connsiteY1" fmla="*/ 179922 h 173418"/>
                  <a:gd name="connsiteX2" fmla="*/ 0 w 130063"/>
                  <a:gd name="connsiteY2" fmla="*/ 3252 h 173418"/>
                  <a:gd name="connsiteX3" fmla="*/ 5419 w 130063"/>
                  <a:gd name="connsiteY3" fmla="*/ 0 h 173418"/>
                  <a:gd name="connsiteX4" fmla="*/ 133315 w 130063"/>
                  <a:gd name="connsiteY4" fmla="*/ 170167 h 1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173418">
                    <a:moveTo>
                      <a:pt x="133315" y="170167"/>
                    </a:moveTo>
                    <a:lnTo>
                      <a:pt x="128980" y="179922"/>
                    </a:lnTo>
                    <a:cubicBezTo>
                      <a:pt x="128980" y="179922"/>
                      <a:pt x="40103" y="114890"/>
                      <a:pt x="0" y="3252"/>
                    </a:cubicBezTo>
                    <a:lnTo>
                      <a:pt x="5419" y="0"/>
                    </a:lnTo>
                    <a:cubicBezTo>
                      <a:pt x="44438" y="76955"/>
                      <a:pt x="72619" y="118142"/>
                      <a:pt x="133315" y="170167"/>
                    </a:cubicBezTo>
                    <a:close/>
                  </a:path>
                </a:pathLst>
              </a:custGeom>
              <a:solidFill>
                <a:srgbClr val="BF7D60"/>
              </a:solidFill>
              <a:ln w="10822" cap="flat">
                <a:noFill/>
                <a:prstDash val="solid"/>
                <a:miter/>
              </a:ln>
            </p:spPr>
            <p:txBody>
              <a:bodyPr rtlCol="0" anchor="ctr"/>
              <a:lstStyle/>
              <a:p>
                <a:endParaRPr lang="en-ID" dirty="0"/>
              </a:p>
            </p:txBody>
          </p:sp>
          <p:sp>
            <p:nvSpPr>
              <p:cNvPr id="357" name="Freeform: Shape 356">
                <a:extLst>
                  <a:ext uri="{FF2B5EF4-FFF2-40B4-BE49-F238E27FC236}">
                    <a16:creationId xmlns:a16="http://schemas.microsoft.com/office/drawing/2014/main" id="{3C940477-C652-4C66-BFA8-F9B09ED7548E}"/>
                  </a:ext>
                </a:extLst>
              </p:cNvPr>
              <p:cNvSpPr/>
              <p:nvPr/>
            </p:nvSpPr>
            <p:spPr>
              <a:xfrm>
                <a:off x="8110891" y="6573859"/>
                <a:ext cx="216773" cy="119225"/>
              </a:xfrm>
              <a:custGeom>
                <a:avLst/>
                <a:gdLst>
                  <a:gd name="connsiteX0" fmla="*/ 2168 w 216773"/>
                  <a:gd name="connsiteY0" fmla="*/ 111638 h 119225"/>
                  <a:gd name="connsiteX1" fmla="*/ 0 w 216773"/>
                  <a:gd name="connsiteY1" fmla="*/ 125728 h 119225"/>
                  <a:gd name="connsiteX2" fmla="*/ 216773 w 216773"/>
                  <a:gd name="connsiteY2" fmla="*/ 7587 h 119225"/>
                  <a:gd name="connsiteX3" fmla="*/ 213522 w 216773"/>
                  <a:gd name="connsiteY3" fmla="*/ 0 h 119225"/>
                  <a:gd name="connsiteX4" fmla="*/ 2168 w 216773"/>
                  <a:gd name="connsiteY4" fmla="*/ 111638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3" h="119225">
                    <a:moveTo>
                      <a:pt x="2168" y="111638"/>
                    </a:moveTo>
                    <a:lnTo>
                      <a:pt x="0" y="125728"/>
                    </a:lnTo>
                    <a:cubicBezTo>
                      <a:pt x="0" y="125728"/>
                      <a:pt x="114890" y="108387"/>
                      <a:pt x="216773" y="7587"/>
                    </a:cubicBezTo>
                    <a:lnTo>
                      <a:pt x="213522" y="0"/>
                    </a:lnTo>
                    <a:cubicBezTo>
                      <a:pt x="133315" y="61780"/>
                      <a:pt x="85625" y="89961"/>
                      <a:pt x="2168" y="111638"/>
                    </a:cubicBezTo>
                    <a:close/>
                  </a:path>
                </a:pathLst>
              </a:custGeom>
              <a:solidFill>
                <a:srgbClr val="6D342B"/>
              </a:solidFill>
              <a:ln w="10822" cap="flat">
                <a:noFill/>
                <a:prstDash val="solid"/>
                <a:miter/>
              </a:ln>
            </p:spPr>
            <p:txBody>
              <a:bodyPr rtlCol="0" anchor="ctr"/>
              <a:lstStyle/>
              <a:p>
                <a:endParaRPr lang="en-ID" dirty="0"/>
              </a:p>
            </p:txBody>
          </p:sp>
          <p:sp>
            <p:nvSpPr>
              <p:cNvPr id="358" name="Freeform: Shape 357">
                <a:extLst>
                  <a:ext uri="{FF2B5EF4-FFF2-40B4-BE49-F238E27FC236}">
                    <a16:creationId xmlns:a16="http://schemas.microsoft.com/office/drawing/2014/main" id="{009F364A-ED50-4C24-8016-E4EC9AFDA0D3}"/>
                  </a:ext>
                </a:extLst>
              </p:cNvPr>
              <p:cNvSpPr/>
              <p:nvPr/>
            </p:nvSpPr>
            <p:spPr>
              <a:xfrm>
                <a:off x="8349341" y="6415615"/>
                <a:ext cx="108387" cy="162580"/>
              </a:xfrm>
              <a:custGeom>
                <a:avLst/>
                <a:gdLst>
                  <a:gd name="connsiteX0" fmla="*/ 0 w 108386"/>
                  <a:gd name="connsiteY0" fmla="*/ 151741 h 162579"/>
                  <a:gd name="connsiteX1" fmla="*/ 4335 w 108386"/>
                  <a:gd name="connsiteY1" fmla="*/ 162580 h 162579"/>
                  <a:gd name="connsiteX2" fmla="*/ 111638 w 108386"/>
                  <a:gd name="connsiteY2" fmla="*/ 4335 h 162579"/>
                  <a:gd name="connsiteX3" fmla="*/ 107303 w 108386"/>
                  <a:gd name="connsiteY3" fmla="*/ 0 h 162579"/>
                  <a:gd name="connsiteX4" fmla="*/ 0 w 108386"/>
                  <a:gd name="connsiteY4" fmla="*/ 151741 h 1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6" h="162579">
                    <a:moveTo>
                      <a:pt x="0" y="151741"/>
                    </a:moveTo>
                    <a:lnTo>
                      <a:pt x="4335" y="162580"/>
                    </a:lnTo>
                    <a:cubicBezTo>
                      <a:pt x="4335" y="162580"/>
                      <a:pt x="76954" y="110554"/>
                      <a:pt x="111638" y="4335"/>
                    </a:cubicBezTo>
                    <a:lnTo>
                      <a:pt x="107303" y="0"/>
                    </a:lnTo>
                    <a:cubicBezTo>
                      <a:pt x="72619" y="71535"/>
                      <a:pt x="48774" y="108387"/>
                      <a:pt x="0" y="151741"/>
                    </a:cubicBezTo>
                    <a:close/>
                  </a:path>
                </a:pathLst>
              </a:custGeom>
              <a:solidFill>
                <a:srgbClr val="BF7D60"/>
              </a:solidFill>
              <a:ln w="10822" cap="flat">
                <a:noFill/>
                <a:prstDash val="solid"/>
                <a:miter/>
              </a:ln>
            </p:spPr>
            <p:txBody>
              <a:bodyPr rtlCol="0" anchor="ctr"/>
              <a:lstStyle/>
              <a:p>
                <a:endParaRPr lang="en-ID" dirty="0"/>
              </a:p>
            </p:txBody>
          </p:sp>
          <p:sp>
            <p:nvSpPr>
              <p:cNvPr id="359" name="Freeform: Shape 358">
                <a:extLst>
                  <a:ext uri="{FF2B5EF4-FFF2-40B4-BE49-F238E27FC236}">
                    <a16:creationId xmlns:a16="http://schemas.microsoft.com/office/drawing/2014/main" id="{42C11064-EB9C-435F-AA08-67A53B4094E3}"/>
                  </a:ext>
                </a:extLst>
              </p:cNvPr>
              <p:cNvSpPr/>
              <p:nvPr/>
            </p:nvSpPr>
            <p:spPr>
              <a:xfrm>
                <a:off x="8229032" y="6469808"/>
                <a:ext cx="130064" cy="227612"/>
              </a:xfrm>
              <a:custGeom>
                <a:avLst/>
                <a:gdLst>
                  <a:gd name="connsiteX0" fmla="*/ 0 w 130063"/>
                  <a:gd name="connsiteY0" fmla="*/ 215689 h 227611"/>
                  <a:gd name="connsiteX1" fmla="*/ 6503 w 130063"/>
                  <a:gd name="connsiteY1" fmla="*/ 228696 h 227611"/>
                  <a:gd name="connsiteX2" fmla="*/ 140902 w 130063"/>
                  <a:gd name="connsiteY2" fmla="*/ 4335 h 227611"/>
                  <a:gd name="connsiteX3" fmla="*/ 134399 w 130063"/>
                  <a:gd name="connsiteY3" fmla="*/ 0 h 227611"/>
                  <a:gd name="connsiteX4" fmla="*/ 0 w 130063"/>
                  <a:gd name="connsiteY4" fmla="*/ 215689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227611">
                    <a:moveTo>
                      <a:pt x="0" y="215689"/>
                    </a:moveTo>
                    <a:lnTo>
                      <a:pt x="6503" y="228696"/>
                    </a:lnTo>
                    <a:cubicBezTo>
                      <a:pt x="6503" y="228696"/>
                      <a:pt x="101883" y="148490"/>
                      <a:pt x="140902" y="4335"/>
                    </a:cubicBezTo>
                    <a:lnTo>
                      <a:pt x="134399" y="0"/>
                    </a:lnTo>
                    <a:cubicBezTo>
                      <a:pt x="93212" y="99716"/>
                      <a:pt x="63948" y="150657"/>
                      <a:pt x="0" y="215689"/>
                    </a:cubicBezTo>
                    <a:close/>
                  </a:path>
                </a:pathLst>
              </a:custGeom>
              <a:solidFill>
                <a:srgbClr val="BF7D60"/>
              </a:solidFill>
              <a:ln w="10822" cap="flat">
                <a:noFill/>
                <a:prstDash val="solid"/>
                <a:miter/>
              </a:ln>
            </p:spPr>
            <p:txBody>
              <a:bodyPr rtlCol="0" anchor="ctr"/>
              <a:lstStyle/>
              <a:p>
                <a:endParaRPr lang="en-ID" dirty="0"/>
              </a:p>
            </p:txBody>
          </p:sp>
          <p:sp>
            <p:nvSpPr>
              <p:cNvPr id="360" name="Freeform: Shape 359">
                <a:extLst>
                  <a:ext uri="{FF2B5EF4-FFF2-40B4-BE49-F238E27FC236}">
                    <a16:creationId xmlns:a16="http://schemas.microsoft.com/office/drawing/2014/main" id="{0378986A-7D85-42E3-BDC6-27D5C0D29FF7}"/>
                  </a:ext>
                </a:extLst>
              </p:cNvPr>
              <p:cNvSpPr/>
              <p:nvPr/>
            </p:nvSpPr>
            <p:spPr>
              <a:xfrm>
                <a:off x="8292980" y="6707175"/>
                <a:ext cx="260128" cy="21677"/>
              </a:xfrm>
              <a:custGeom>
                <a:avLst/>
                <a:gdLst>
                  <a:gd name="connsiteX0" fmla="*/ 7587 w 260127"/>
                  <a:gd name="connsiteY0" fmla="*/ 6503 h 21677"/>
                  <a:gd name="connsiteX1" fmla="*/ 0 w 260127"/>
                  <a:gd name="connsiteY1" fmla="*/ 18426 h 21677"/>
                  <a:gd name="connsiteX2" fmla="*/ 261212 w 260127"/>
                  <a:gd name="connsiteY2" fmla="*/ 7587 h 21677"/>
                  <a:gd name="connsiteX3" fmla="*/ 261212 w 260127"/>
                  <a:gd name="connsiteY3" fmla="*/ 0 h 21677"/>
                  <a:gd name="connsiteX4" fmla="*/ 7587 w 260127"/>
                  <a:gd name="connsiteY4" fmla="*/ 6503 h 2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1677">
                    <a:moveTo>
                      <a:pt x="7587" y="6503"/>
                    </a:moveTo>
                    <a:lnTo>
                      <a:pt x="0" y="18426"/>
                    </a:lnTo>
                    <a:cubicBezTo>
                      <a:pt x="0" y="18426"/>
                      <a:pt x="119225" y="54193"/>
                      <a:pt x="261212" y="7587"/>
                    </a:cubicBezTo>
                    <a:lnTo>
                      <a:pt x="261212" y="0"/>
                    </a:lnTo>
                    <a:cubicBezTo>
                      <a:pt x="157160" y="20593"/>
                      <a:pt x="97548" y="23845"/>
                      <a:pt x="7587" y="6503"/>
                    </a:cubicBezTo>
                    <a:close/>
                  </a:path>
                </a:pathLst>
              </a:custGeom>
              <a:solidFill>
                <a:srgbClr val="BF7D60"/>
              </a:solidFill>
              <a:ln w="10822" cap="flat">
                <a:noFill/>
                <a:prstDash val="solid"/>
                <a:miter/>
              </a:ln>
            </p:spPr>
            <p:txBody>
              <a:bodyPr rtlCol="0" anchor="ctr"/>
              <a:lstStyle/>
              <a:p>
                <a:endParaRPr lang="en-ID" dirty="0"/>
              </a:p>
            </p:txBody>
          </p:sp>
          <p:sp>
            <p:nvSpPr>
              <p:cNvPr id="361" name="Freeform: Shape 360">
                <a:extLst>
                  <a:ext uri="{FF2B5EF4-FFF2-40B4-BE49-F238E27FC236}">
                    <a16:creationId xmlns:a16="http://schemas.microsoft.com/office/drawing/2014/main" id="{4DDC2C21-7ADE-4BE9-BE0C-1BB7263BF68B}"/>
                  </a:ext>
                </a:extLst>
              </p:cNvPr>
              <p:cNvSpPr/>
              <p:nvPr/>
            </p:nvSpPr>
            <p:spPr>
              <a:xfrm>
                <a:off x="8274555" y="6525085"/>
                <a:ext cx="195096" cy="162580"/>
              </a:xfrm>
              <a:custGeom>
                <a:avLst/>
                <a:gdLst>
                  <a:gd name="connsiteX0" fmla="*/ 0 w 195095"/>
                  <a:gd name="connsiteY0" fmla="*/ 157161 h 162579"/>
                  <a:gd name="connsiteX1" fmla="*/ 1084 w 195095"/>
                  <a:gd name="connsiteY1" fmla="*/ 172335 h 162579"/>
                  <a:gd name="connsiteX2" fmla="*/ 203767 w 195095"/>
                  <a:gd name="connsiteY2" fmla="*/ 6503 h 162579"/>
                  <a:gd name="connsiteX3" fmla="*/ 199431 w 195095"/>
                  <a:gd name="connsiteY3" fmla="*/ 0 h 162579"/>
                  <a:gd name="connsiteX4" fmla="*/ 0 w 195095"/>
                  <a:gd name="connsiteY4" fmla="*/ 157161 h 162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5" h="162579">
                    <a:moveTo>
                      <a:pt x="0" y="157161"/>
                    </a:moveTo>
                    <a:lnTo>
                      <a:pt x="1084" y="172335"/>
                    </a:lnTo>
                    <a:cubicBezTo>
                      <a:pt x="1084" y="172335"/>
                      <a:pt x="118141" y="128980"/>
                      <a:pt x="203767" y="6503"/>
                    </a:cubicBezTo>
                    <a:lnTo>
                      <a:pt x="199431" y="0"/>
                    </a:lnTo>
                    <a:cubicBezTo>
                      <a:pt x="126812" y="79122"/>
                      <a:pt x="82374" y="118141"/>
                      <a:pt x="0" y="157161"/>
                    </a:cubicBezTo>
                    <a:close/>
                  </a:path>
                </a:pathLst>
              </a:custGeom>
              <a:solidFill>
                <a:srgbClr val="BF7D60"/>
              </a:solidFill>
              <a:ln w="10822" cap="flat">
                <a:noFill/>
                <a:prstDash val="solid"/>
                <a:miter/>
              </a:ln>
            </p:spPr>
            <p:txBody>
              <a:bodyPr rtlCol="0" anchor="ctr"/>
              <a:lstStyle/>
              <a:p>
                <a:endParaRPr lang="en-ID" dirty="0"/>
              </a:p>
            </p:txBody>
          </p:sp>
          <p:sp>
            <p:nvSpPr>
              <p:cNvPr id="362" name="Freeform: Shape 361">
                <a:extLst>
                  <a:ext uri="{FF2B5EF4-FFF2-40B4-BE49-F238E27FC236}">
                    <a16:creationId xmlns:a16="http://schemas.microsoft.com/office/drawing/2014/main" id="{BC6AD9F2-2340-4896-AB79-38266B3B47C1}"/>
                  </a:ext>
                </a:extLst>
              </p:cNvPr>
              <p:cNvSpPr/>
              <p:nvPr/>
            </p:nvSpPr>
            <p:spPr>
              <a:xfrm>
                <a:off x="7851847" y="6643227"/>
                <a:ext cx="585287" cy="97548"/>
              </a:xfrm>
              <a:custGeom>
                <a:avLst/>
                <a:gdLst>
                  <a:gd name="connsiteX0" fmla="*/ 5419 w 585287"/>
                  <a:gd name="connsiteY0" fmla="*/ 73703 h 97547"/>
                  <a:gd name="connsiteX1" fmla="*/ 0 w 585287"/>
                  <a:gd name="connsiteY1" fmla="*/ 96464 h 97547"/>
                  <a:gd name="connsiteX2" fmla="*/ 593958 w 585287"/>
                  <a:gd name="connsiteY2" fmla="*/ 13007 h 97547"/>
                  <a:gd name="connsiteX3" fmla="*/ 586371 w 585287"/>
                  <a:gd name="connsiteY3" fmla="*/ 0 h 97547"/>
                  <a:gd name="connsiteX4" fmla="*/ 5419 w 585287"/>
                  <a:gd name="connsiteY4" fmla="*/ 73703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87" h="97547">
                    <a:moveTo>
                      <a:pt x="5419" y="73703"/>
                    </a:moveTo>
                    <a:lnTo>
                      <a:pt x="0" y="96464"/>
                    </a:lnTo>
                    <a:cubicBezTo>
                      <a:pt x="0" y="96464"/>
                      <a:pt x="311069" y="126812"/>
                      <a:pt x="593958" y="13007"/>
                    </a:cubicBezTo>
                    <a:lnTo>
                      <a:pt x="586371" y="0"/>
                    </a:lnTo>
                    <a:cubicBezTo>
                      <a:pt x="363095" y="60697"/>
                      <a:pt x="230863" y="81290"/>
                      <a:pt x="5419" y="73703"/>
                    </a:cubicBezTo>
                    <a:close/>
                  </a:path>
                </a:pathLst>
              </a:custGeom>
              <a:solidFill>
                <a:srgbClr val="BF7D60"/>
              </a:solidFill>
              <a:ln w="10822" cap="flat">
                <a:noFill/>
                <a:prstDash val="solid"/>
                <a:miter/>
              </a:ln>
            </p:spPr>
            <p:txBody>
              <a:bodyPr rtlCol="0" anchor="ctr"/>
              <a:lstStyle/>
              <a:p>
                <a:endParaRPr lang="en-ID" dirty="0"/>
              </a:p>
            </p:txBody>
          </p:sp>
          <p:sp>
            <p:nvSpPr>
              <p:cNvPr id="363" name="Freeform: Shape 362">
                <a:extLst>
                  <a:ext uri="{FF2B5EF4-FFF2-40B4-BE49-F238E27FC236}">
                    <a16:creationId xmlns:a16="http://schemas.microsoft.com/office/drawing/2014/main" id="{53BD836C-98FB-4EBE-83A8-7B7F33A4F88B}"/>
                  </a:ext>
                </a:extLst>
              </p:cNvPr>
              <p:cNvSpPr/>
              <p:nvPr/>
            </p:nvSpPr>
            <p:spPr>
              <a:xfrm>
                <a:off x="7554868" y="5142073"/>
                <a:ext cx="86709" cy="1593282"/>
              </a:xfrm>
              <a:custGeom>
                <a:avLst/>
                <a:gdLst>
                  <a:gd name="connsiteX0" fmla="*/ 33600 w 86709"/>
                  <a:gd name="connsiteY0" fmla="*/ 0 h 1593282"/>
                  <a:gd name="connsiteX1" fmla="*/ 0 w 86709"/>
                  <a:gd name="connsiteY1" fmla="*/ 5419 h 1593282"/>
                  <a:gd name="connsiteX2" fmla="*/ 67200 w 86709"/>
                  <a:gd name="connsiteY2" fmla="*/ 1601953 h 1593282"/>
                  <a:gd name="connsiteX3" fmla="*/ 86709 w 86709"/>
                  <a:gd name="connsiteY3" fmla="*/ 1601953 h 1593282"/>
                </a:gdLst>
                <a:ahLst/>
                <a:cxnLst>
                  <a:cxn ang="0">
                    <a:pos x="connsiteX0" y="connsiteY0"/>
                  </a:cxn>
                  <a:cxn ang="0">
                    <a:pos x="connsiteX1" y="connsiteY1"/>
                  </a:cxn>
                  <a:cxn ang="0">
                    <a:pos x="connsiteX2" y="connsiteY2"/>
                  </a:cxn>
                  <a:cxn ang="0">
                    <a:pos x="connsiteX3" y="connsiteY3"/>
                  </a:cxn>
                </a:cxnLst>
                <a:rect l="l" t="t" r="r" b="b"/>
                <a:pathLst>
                  <a:path w="86709" h="1593282">
                    <a:moveTo>
                      <a:pt x="33600" y="0"/>
                    </a:moveTo>
                    <a:lnTo>
                      <a:pt x="0" y="5419"/>
                    </a:lnTo>
                    <a:lnTo>
                      <a:pt x="67200" y="1601953"/>
                    </a:lnTo>
                    <a:lnTo>
                      <a:pt x="86709" y="1601953"/>
                    </a:lnTo>
                    <a:close/>
                  </a:path>
                </a:pathLst>
              </a:custGeom>
              <a:solidFill>
                <a:srgbClr val="B75F3D"/>
              </a:solidFill>
              <a:ln w="10822" cap="flat">
                <a:noFill/>
                <a:prstDash val="solid"/>
                <a:miter/>
              </a:ln>
            </p:spPr>
            <p:txBody>
              <a:bodyPr rtlCol="0" anchor="ctr"/>
              <a:lstStyle/>
              <a:p>
                <a:endParaRPr lang="en-ID" dirty="0"/>
              </a:p>
            </p:txBody>
          </p:sp>
          <p:sp>
            <p:nvSpPr>
              <p:cNvPr id="364" name="Freeform: Shape 363">
                <a:extLst>
                  <a:ext uri="{FF2B5EF4-FFF2-40B4-BE49-F238E27FC236}">
                    <a16:creationId xmlns:a16="http://schemas.microsoft.com/office/drawing/2014/main" id="{562C10A8-B6D1-4863-8DC6-946646C0B5E2}"/>
                  </a:ext>
                </a:extLst>
              </p:cNvPr>
              <p:cNvSpPr/>
              <p:nvPr/>
            </p:nvSpPr>
            <p:spPr>
              <a:xfrm>
                <a:off x="9256537" y="5142073"/>
                <a:ext cx="65032" cy="1593282"/>
              </a:xfrm>
              <a:custGeom>
                <a:avLst/>
                <a:gdLst>
                  <a:gd name="connsiteX0" fmla="*/ 35768 w 65031"/>
                  <a:gd name="connsiteY0" fmla="*/ 0 h 1593282"/>
                  <a:gd name="connsiteX1" fmla="*/ 69367 w 65031"/>
                  <a:gd name="connsiteY1" fmla="*/ 5419 h 1593282"/>
                  <a:gd name="connsiteX2" fmla="*/ 19510 w 65031"/>
                  <a:gd name="connsiteY2" fmla="*/ 1601953 h 1593282"/>
                  <a:gd name="connsiteX3" fmla="*/ 0 w 65031"/>
                  <a:gd name="connsiteY3" fmla="*/ 1601953 h 1593282"/>
                </a:gdLst>
                <a:ahLst/>
                <a:cxnLst>
                  <a:cxn ang="0">
                    <a:pos x="connsiteX0" y="connsiteY0"/>
                  </a:cxn>
                  <a:cxn ang="0">
                    <a:pos x="connsiteX1" y="connsiteY1"/>
                  </a:cxn>
                  <a:cxn ang="0">
                    <a:pos x="connsiteX2" y="connsiteY2"/>
                  </a:cxn>
                  <a:cxn ang="0">
                    <a:pos x="connsiteX3" y="connsiteY3"/>
                  </a:cxn>
                </a:cxnLst>
                <a:rect l="l" t="t" r="r" b="b"/>
                <a:pathLst>
                  <a:path w="65031" h="1593282">
                    <a:moveTo>
                      <a:pt x="35768" y="0"/>
                    </a:moveTo>
                    <a:lnTo>
                      <a:pt x="69367" y="5419"/>
                    </a:lnTo>
                    <a:lnTo>
                      <a:pt x="19510" y="1601953"/>
                    </a:lnTo>
                    <a:lnTo>
                      <a:pt x="0" y="1601953"/>
                    </a:lnTo>
                    <a:close/>
                  </a:path>
                </a:pathLst>
              </a:custGeom>
              <a:solidFill>
                <a:srgbClr val="B75F3D"/>
              </a:solidFill>
              <a:ln w="10822" cap="flat">
                <a:noFill/>
                <a:prstDash val="solid"/>
                <a:miter/>
              </a:ln>
            </p:spPr>
            <p:txBody>
              <a:bodyPr rtlCol="0" anchor="ctr"/>
              <a:lstStyle/>
              <a:p>
                <a:endParaRPr lang="en-ID" dirty="0"/>
              </a:p>
            </p:txBody>
          </p:sp>
          <p:sp>
            <p:nvSpPr>
              <p:cNvPr id="365" name="Freeform: Shape 364">
                <a:extLst>
                  <a:ext uri="{FF2B5EF4-FFF2-40B4-BE49-F238E27FC236}">
                    <a16:creationId xmlns:a16="http://schemas.microsoft.com/office/drawing/2014/main" id="{911F5BE8-2EB7-4721-95A4-A58E68CA741D}"/>
                  </a:ext>
                </a:extLst>
              </p:cNvPr>
              <p:cNvSpPr/>
              <p:nvPr/>
            </p:nvSpPr>
            <p:spPr>
              <a:xfrm>
                <a:off x="7564623" y="5298150"/>
                <a:ext cx="1734185" cy="21677"/>
              </a:xfrm>
              <a:custGeom>
                <a:avLst/>
                <a:gdLst>
                  <a:gd name="connsiteX0" fmla="*/ 0 w 1734184"/>
                  <a:gd name="connsiteY0" fmla="*/ 0 h 21677"/>
                  <a:gd name="connsiteX1" fmla="*/ 1740688 w 1734184"/>
                  <a:gd name="connsiteY1" fmla="*/ 0 h 21677"/>
                  <a:gd name="connsiteX2" fmla="*/ 1740688 w 1734184"/>
                  <a:gd name="connsiteY2" fmla="*/ 21677 h 21677"/>
                  <a:gd name="connsiteX3" fmla="*/ 0 w 1734184"/>
                  <a:gd name="connsiteY3" fmla="*/ 21677 h 21677"/>
                </a:gdLst>
                <a:ahLst/>
                <a:cxnLst>
                  <a:cxn ang="0">
                    <a:pos x="connsiteX0" y="connsiteY0"/>
                  </a:cxn>
                  <a:cxn ang="0">
                    <a:pos x="connsiteX1" y="connsiteY1"/>
                  </a:cxn>
                  <a:cxn ang="0">
                    <a:pos x="connsiteX2" y="connsiteY2"/>
                  </a:cxn>
                  <a:cxn ang="0">
                    <a:pos x="connsiteX3" y="connsiteY3"/>
                  </a:cxn>
                </a:cxnLst>
                <a:rect l="l" t="t" r="r" b="b"/>
                <a:pathLst>
                  <a:path w="1734184" h="21677">
                    <a:moveTo>
                      <a:pt x="0" y="0"/>
                    </a:moveTo>
                    <a:lnTo>
                      <a:pt x="1740688" y="0"/>
                    </a:lnTo>
                    <a:lnTo>
                      <a:pt x="1740688" y="21677"/>
                    </a:lnTo>
                    <a:lnTo>
                      <a:pt x="0" y="21677"/>
                    </a:lnTo>
                    <a:close/>
                  </a:path>
                </a:pathLst>
              </a:custGeom>
              <a:solidFill>
                <a:srgbClr val="B75F3D"/>
              </a:solidFill>
              <a:ln w="10822" cap="flat">
                <a:noFill/>
                <a:prstDash val="solid"/>
                <a:miter/>
              </a:ln>
            </p:spPr>
            <p:txBody>
              <a:bodyPr rtlCol="0" anchor="ctr"/>
              <a:lstStyle/>
              <a:p>
                <a:endParaRPr lang="en-ID" dirty="0"/>
              </a:p>
            </p:txBody>
          </p:sp>
          <p:sp>
            <p:nvSpPr>
              <p:cNvPr id="366" name="Freeform: Shape 365">
                <a:extLst>
                  <a:ext uri="{FF2B5EF4-FFF2-40B4-BE49-F238E27FC236}">
                    <a16:creationId xmlns:a16="http://schemas.microsoft.com/office/drawing/2014/main" id="{77C9E97D-7A7D-403E-BE92-FDE05FB06A69}"/>
                  </a:ext>
                </a:extLst>
              </p:cNvPr>
              <p:cNvSpPr/>
              <p:nvPr/>
            </p:nvSpPr>
            <p:spPr>
              <a:xfrm>
                <a:off x="7970644" y="5448807"/>
                <a:ext cx="812899" cy="433546"/>
              </a:xfrm>
              <a:custGeom>
                <a:avLst/>
                <a:gdLst>
                  <a:gd name="connsiteX0" fmla="*/ 3680 w 812899"/>
                  <a:gd name="connsiteY0" fmla="*/ 0 h 433546"/>
                  <a:gd name="connsiteX1" fmla="*/ 428 w 812899"/>
                  <a:gd name="connsiteY1" fmla="*/ 148490 h 433546"/>
                  <a:gd name="connsiteX2" fmla="*/ 406878 w 812899"/>
                  <a:gd name="connsiteY2" fmla="*/ 436798 h 433546"/>
                  <a:gd name="connsiteX3" fmla="*/ 813327 w 812899"/>
                  <a:gd name="connsiteY3" fmla="*/ 148490 h 433546"/>
                  <a:gd name="connsiteX4" fmla="*/ 810076 w 812899"/>
                  <a:gd name="connsiteY4" fmla="*/ 0 h 433546"/>
                  <a:gd name="connsiteX5" fmla="*/ 3680 w 812899"/>
                  <a:gd name="connsiteY5" fmla="*/ 0 h 43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99" h="433546">
                    <a:moveTo>
                      <a:pt x="3680" y="0"/>
                    </a:moveTo>
                    <a:cubicBezTo>
                      <a:pt x="-1740" y="55277"/>
                      <a:pt x="428" y="108387"/>
                      <a:pt x="428" y="148490"/>
                    </a:cubicBezTo>
                    <a:cubicBezTo>
                      <a:pt x="428" y="307818"/>
                      <a:pt x="182518" y="436798"/>
                      <a:pt x="406878" y="436798"/>
                    </a:cubicBezTo>
                    <a:cubicBezTo>
                      <a:pt x="631238" y="436798"/>
                      <a:pt x="813327" y="307818"/>
                      <a:pt x="813327" y="148490"/>
                    </a:cubicBezTo>
                    <a:cubicBezTo>
                      <a:pt x="813327" y="108387"/>
                      <a:pt x="814411" y="56361"/>
                      <a:pt x="810076" y="0"/>
                    </a:cubicBezTo>
                    <a:lnTo>
                      <a:pt x="3680" y="0"/>
                    </a:lnTo>
                    <a:close/>
                  </a:path>
                </a:pathLst>
              </a:custGeom>
              <a:solidFill>
                <a:srgbClr val="B75F3D"/>
              </a:solidFill>
              <a:ln w="10822" cap="flat">
                <a:noFill/>
                <a:prstDash val="solid"/>
                <a:miter/>
              </a:ln>
            </p:spPr>
            <p:txBody>
              <a:bodyPr rtlCol="0" anchor="ctr"/>
              <a:lstStyle/>
              <a:p>
                <a:endParaRPr lang="en-ID" dirty="0"/>
              </a:p>
            </p:txBody>
          </p:sp>
          <p:sp>
            <p:nvSpPr>
              <p:cNvPr id="367" name="Freeform: Shape 366">
                <a:extLst>
                  <a:ext uri="{FF2B5EF4-FFF2-40B4-BE49-F238E27FC236}">
                    <a16:creationId xmlns:a16="http://schemas.microsoft.com/office/drawing/2014/main" id="{0DA0E800-020E-4856-8240-E0C39E2142BA}"/>
                  </a:ext>
                </a:extLst>
              </p:cNvPr>
              <p:cNvSpPr/>
              <p:nvPr/>
            </p:nvSpPr>
            <p:spPr>
              <a:xfrm>
                <a:off x="7971072" y="5481323"/>
                <a:ext cx="812899" cy="10839"/>
              </a:xfrm>
              <a:custGeom>
                <a:avLst/>
                <a:gdLst>
                  <a:gd name="connsiteX0" fmla="*/ 0 w 812899"/>
                  <a:gd name="connsiteY0" fmla="*/ 0 h 10838"/>
                  <a:gd name="connsiteX1" fmla="*/ 812899 w 812899"/>
                  <a:gd name="connsiteY1" fmla="*/ 0 h 10838"/>
                  <a:gd name="connsiteX2" fmla="*/ 812899 w 812899"/>
                  <a:gd name="connsiteY2" fmla="*/ 20593 h 10838"/>
                  <a:gd name="connsiteX3" fmla="*/ 0 w 812899"/>
                  <a:gd name="connsiteY3" fmla="*/ 20593 h 10838"/>
                </a:gdLst>
                <a:ahLst/>
                <a:cxnLst>
                  <a:cxn ang="0">
                    <a:pos x="connsiteX0" y="connsiteY0"/>
                  </a:cxn>
                  <a:cxn ang="0">
                    <a:pos x="connsiteX1" y="connsiteY1"/>
                  </a:cxn>
                  <a:cxn ang="0">
                    <a:pos x="connsiteX2" y="connsiteY2"/>
                  </a:cxn>
                  <a:cxn ang="0">
                    <a:pos x="connsiteX3" y="connsiteY3"/>
                  </a:cxn>
                </a:cxnLst>
                <a:rect l="l" t="t" r="r" b="b"/>
                <a:pathLst>
                  <a:path w="812899" h="10838">
                    <a:moveTo>
                      <a:pt x="0" y="0"/>
                    </a:moveTo>
                    <a:lnTo>
                      <a:pt x="812899" y="0"/>
                    </a:lnTo>
                    <a:lnTo>
                      <a:pt x="812899" y="20593"/>
                    </a:lnTo>
                    <a:lnTo>
                      <a:pt x="0" y="20593"/>
                    </a:lnTo>
                    <a:close/>
                  </a:path>
                </a:pathLst>
              </a:custGeom>
              <a:solidFill>
                <a:srgbClr val="5E443B"/>
              </a:solidFill>
              <a:ln w="10822" cap="flat">
                <a:noFill/>
                <a:prstDash val="solid"/>
                <a:miter/>
              </a:ln>
            </p:spPr>
            <p:txBody>
              <a:bodyPr rtlCol="0" anchor="ctr"/>
              <a:lstStyle/>
              <a:p>
                <a:endParaRPr lang="en-ID" dirty="0"/>
              </a:p>
            </p:txBody>
          </p:sp>
          <p:sp>
            <p:nvSpPr>
              <p:cNvPr id="368" name="Freeform: Shape 367">
                <a:extLst>
                  <a:ext uri="{FF2B5EF4-FFF2-40B4-BE49-F238E27FC236}">
                    <a16:creationId xmlns:a16="http://schemas.microsoft.com/office/drawing/2014/main" id="{077C7CBF-9236-43C7-8109-A8F748FB70AE}"/>
                  </a:ext>
                </a:extLst>
              </p:cNvPr>
              <p:cNvSpPr/>
              <p:nvPr/>
            </p:nvSpPr>
            <p:spPr>
              <a:xfrm>
                <a:off x="7971072" y="5565864"/>
                <a:ext cx="812899" cy="314321"/>
              </a:xfrm>
              <a:custGeom>
                <a:avLst/>
                <a:gdLst>
                  <a:gd name="connsiteX0" fmla="*/ 0 w 812899"/>
                  <a:gd name="connsiteY0" fmla="*/ 0 h 314321"/>
                  <a:gd name="connsiteX1" fmla="*/ 0 w 812899"/>
                  <a:gd name="connsiteY1" fmla="*/ 31432 h 314321"/>
                  <a:gd name="connsiteX2" fmla="*/ 406450 w 812899"/>
                  <a:gd name="connsiteY2" fmla="*/ 319740 h 314321"/>
                  <a:gd name="connsiteX3" fmla="*/ 812899 w 812899"/>
                  <a:gd name="connsiteY3" fmla="*/ 31432 h 314321"/>
                  <a:gd name="connsiteX4" fmla="*/ 812899 w 812899"/>
                  <a:gd name="connsiteY4" fmla="*/ 0 h 314321"/>
                  <a:gd name="connsiteX5" fmla="*/ 0 w 812899"/>
                  <a:gd name="connsiteY5" fmla="*/ 0 h 3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99" h="314321">
                    <a:moveTo>
                      <a:pt x="0" y="0"/>
                    </a:moveTo>
                    <a:cubicBezTo>
                      <a:pt x="0" y="10839"/>
                      <a:pt x="0" y="21677"/>
                      <a:pt x="0" y="31432"/>
                    </a:cubicBezTo>
                    <a:cubicBezTo>
                      <a:pt x="0" y="190760"/>
                      <a:pt x="182089" y="319740"/>
                      <a:pt x="406450" y="319740"/>
                    </a:cubicBezTo>
                    <a:cubicBezTo>
                      <a:pt x="630810" y="319740"/>
                      <a:pt x="812899" y="190760"/>
                      <a:pt x="812899" y="31432"/>
                    </a:cubicBezTo>
                    <a:cubicBezTo>
                      <a:pt x="812899" y="21677"/>
                      <a:pt x="812899" y="10839"/>
                      <a:pt x="812899" y="0"/>
                    </a:cubicBezTo>
                    <a:cubicBezTo>
                      <a:pt x="654655" y="161496"/>
                      <a:pt x="157160" y="156077"/>
                      <a:pt x="0" y="0"/>
                    </a:cubicBezTo>
                    <a:close/>
                  </a:path>
                </a:pathLst>
              </a:custGeom>
              <a:solidFill>
                <a:srgbClr val="CC7C3D"/>
              </a:solidFill>
              <a:ln w="10822" cap="flat">
                <a:noFill/>
                <a:prstDash val="solid"/>
                <a:miter/>
              </a:ln>
            </p:spPr>
            <p:txBody>
              <a:bodyPr rtlCol="0" anchor="ctr"/>
              <a:lstStyle/>
              <a:p>
                <a:endParaRPr lang="en-ID" dirty="0"/>
              </a:p>
            </p:txBody>
          </p:sp>
          <p:sp>
            <p:nvSpPr>
              <p:cNvPr id="369" name="Freeform: Shape 368">
                <a:extLst>
                  <a:ext uri="{FF2B5EF4-FFF2-40B4-BE49-F238E27FC236}">
                    <a16:creationId xmlns:a16="http://schemas.microsoft.com/office/drawing/2014/main" id="{AB321042-650E-4B7C-B180-500674472964}"/>
                  </a:ext>
                </a:extLst>
              </p:cNvPr>
              <p:cNvSpPr/>
              <p:nvPr/>
            </p:nvSpPr>
            <p:spPr>
              <a:xfrm>
                <a:off x="7948311" y="5447723"/>
                <a:ext cx="856254" cy="32516"/>
              </a:xfrm>
              <a:custGeom>
                <a:avLst/>
                <a:gdLst>
                  <a:gd name="connsiteX0" fmla="*/ 839996 w 856253"/>
                  <a:gd name="connsiteY0" fmla="*/ 39019 h 32515"/>
                  <a:gd name="connsiteX1" fmla="*/ 854086 w 856253"/>
                  <a:gd name="connsiteY1" fmla="*/ 32516 h 32515"/>
                  <a:gd name="connsiteX2" fmla="*/ 859505 w 856253"/>
                  <a:gd name="connsiteY2" fmla="*/ 17342 h 32515"/>
                  <a:gd name="connsiteX3" fmla="*/ 859505 w 856253"/>
                  <a:gd name="connsiteY3" fmla="*/ 15174 h 32515"/>
                  <a:gd name="connsiteX4" fmla="*/ 843247 w 856253"/>
                  <a:gd name="connsiteY4" fmla="*/ 0 h 32515"/>
                  <a:gd name="connsiteX5" fmla="*/ 17342 w 856253"/>
                  <a:gd name="connsiteY5" fmla="*/ 0 h 32515"/>
                  <a:gd name="connsiteX6" fmla="*/ 0 w 856253"/>
                  <a:gd name="connsiteY6" fmla="*/ 16258 h 32515"/>
                  <a:gd name="connsiteX7" fmla="*/ 0 w 856253"/>
                  <a:gd name="connsiteY7" fmla="*/ 18426 h 32515"/>
                  <a:gd name="connsiteX8" fmla="*/ 5419 w 856253"/>
                  <a:gd name="connsiteY8" fmla="*/ 32516 h 32515"/>
                  <a:gd name="connsiteX9" fmla="*/ 19510 w 856253"/>
                  <a:gd name="connsiteY9" fmla="*/ 39019 h 32515"/>
                  <a:gd name="connsiteX10" fmla="*/ 839996 w 856253"/>
                  <a:gd name="connsiteY10" fmla="*/ 39019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6253" h="32515">
                    <a:moveTo>
                      <a:pt x="839996" y="39019"/>
                    </a:moveTo>
                    <a:cubicBezTo>
                      <a:pt x="845415" y="39019"/>
                      <a:pt x="850834" y="36852"/>
                      <a:pt x="854086" y="32516"/>
                    </a:cubicBezTo>
                    <a:cubicBezTo>
                      <a:pt x="857338" y="28181"/>
                      <a:pt x="859505" y="22761"/>
                      <a:pt x="859505" y="17342"/>
                    </a:cubicBezTo>
                    <a:cubicBezTo>
                      <a:pt x="859505" y="16258"/>
                      <a:pt x="859505" y="16258"/>
                      <a:pt x="859505" y="15174"/>
                    </a:cubicBezTo>
                    <a:cubicBezTo>
                      <a:pt x="858421" y="6503"/>
                      <a:pt x="851918" y="0"/>
                      <a:pt x="843247" y="0"/>
                    </a:cubicBezTo>
                    <a:lnTo>
                      <a:pt x="17342" y="0"/>
                    </a:lnTo>
                    <a:cubicBezTo>
                      <a:pt x="8671" y="0"/>
                      <a:pt x="1084" y="6503"/>
                      <a:pt x="0" y="16258"/>
                    </a:cubicBezTo>
                    <a:cubicBezTo>
                      <a:pt x="0" y="17342"/>
                      <a:pt x="0" y="17342"/>
                      <a:pt x="0" y="18426"/>
                    </a:cubicBezTo>
                    <a:cubicBezTo>
                      <a:pt x="0" y="23845"/>
                      <a:pt x="1084" y="29264"/>
                      <a:pt x="5419" y="32516"/>
                    </a:cubicBezTo>
                    <a:cubicBezTo>
                      <a:pt x="8671" y="36852"/>
                      <a:pt x="14090" y="39019"/>
                      <a:pt x="19510" y="39019"/>
                    </a:cubicBezTo>
                    <a:lnTo>
                      <a:pt x="839996" y="39019"/>
                    </a:lnTo>
                    <a:close/>
                  </a:path>
                </a:pathLst>
              </a:custGeom>
              <a:solidFill>
                <a:srgbClr val="9E8074"/>
              </a:solidFill>
              <a:ln w="10822" cap="flat">
                <a:noFill/>
                <a:prstDash val="solid"/>
                <a:miter/>
              </a:ln>
            </p:spPr>
            <p:txBody>
              <a:bodyPr rtlCol="0" anchor="ctr"/>
              <a:lstStyle/>
              <a:p>
                <a:endParaRPr lang="en-ID" dirty="0"/>
              </a:p>
            </p:txBody>
          </p:sp>
          <p:sp>
            <p:nvSpPr>
              <p:cNvPr id="370" name="Freeform: Shape 369">
                <a:extLst>
                  <a:ext uri="{FF2B5EF4-FFF2-40B4-BE49-F238E27FC236}">
                    <a16:creationId xmlns:a16="http://schemas.microsoft.com/office/drawing/2014/main" id="{B7A0FFC0-69B7-4F6A-B0C6-396930B3F8B1}"/>
                  </a:ext>
                </a:extLst>
              </p:cNvPr>
              <p:cNvSpPr/>
              <p:nvPr/>
            </p:nvSpPr>
            <p:spPr>
              <a:xfrm>
                <a:off x="7823667" y="5514923"/>
                <a:ext cx="227612" cy="54193"/>
              </a:xfrm>
              <a:custGeom>
                <a:avLst/>
                <a:gdLst>
                  <a:gd name="connsiteX0" fmla="*/ 237367 w 227611"/>
                  <a:gd name="connsiteY0" fmla="*/ 31432 h 54193"/>
                  <a:gd name="connsiteX1" fmla="*/ 92129 w 227611"/>
                  <a:gd name="connsiteY1" fmla="*/ 0 h 54193"/>
                  <a:gd name="connsiteX2" fmla="*/ 0 w 227611"/>
                  <a:gd name="connsiteY2" fmla="*/ 31432 h 54193"/>
                  <a:gd name="connsiteX3" fmla="*/ 92129 w 227611"/>
                  <a:gd name="connsiteY3" fmla="*/ 62864 h 54193"/>
                  <a:gd name="connsiteX4" fmla="*/ 237367 w 227611"/>
                  <a:gd name="connsiteY4" fmla="*/ 31432 h 5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11" h="54193">
                    <a:moveTo>
                      <a:pt x="237367" y="31432"/>
                    </a:moveTo>
                    <a:cubicBezTo>
                      <a:pt x="237367" y="14090"/>
                      <a:pt x="172335" y="0"/>
                      <a:pt x="92129" y="0"/>
                    </a:cubicBezTo>
                    <a:cubicBezTo>
                      <a:pt x="11923" y="0"/>
                      <a:pt x="0" y="14090"/>
                      <a:pt x="0" y="31432"/>
                    </a:cubicBezTo>
                    <a:cubicBezTo>
                      <a:pt x="0" y="48774"/>
                      <a:pt x="10839" y="62864"/>
                      <a:pt x="92129" y="62864"/>
                    </a:cubicBezTo>
                    <a:cubicBezTo>
                      <a:pt x="172335" y="62864"/>
                      <a:pt x="237367" y="48774"/>
                      <a:pt x="237367" y="31432"/>
                    </a:cubicBezTo>
                    <a:close/>
                  </a:path>
                </a:pathLst>
              </a:custGeom>
              <a:solidFill>
                <a:srgbClr val="8D5F3D"/>
              </a:solidFill>
              <a:ln w="10822" cap="flat">
                <a:noFill/>
                <a:prstDash val="solid"/>
                <a:miter/>
              </a:ln>
            </p:spPr>
            <p:txBody>
              <a:bodyPr rtlCol="0" anchor="ctr"/>
              <a:lstStyle/>
              <a:p>
                <a:endParaRPr lang="en-ID" dirty="0"/>
              </a:p>
            </p:txBody>
          </p:sp>
          <p:sp>
            <p:nvSpPr>
              <p:cNvPr id="371" name="Freeform: Shape 370">
                <a:extLst>
                  <a:ext uri="{FF2B5EF4-FFF2-40B4-BE49-F238E27FC236}">
                    <a16:creationId xmlns:a16="http://schemas.microsoft.com/office/drawing/2014/main" id="{AC66B69B-A768-4D04-B893-EF6C67F86C58}"/>
                  </a:ext>
                </a:extLst>
              </p:cNvPr>
              <p:cNvSpPr/>
              <p:nvPr/>
            </p:nvSpPr>
            <p:spPr>
              <a:xfrm>
                <a:off x="7836567" y="5513986"/>
                <a:ext cx="140903" cy="32516"/>
              </a:xfrm>
              <a:custGeom>
                <a:avLst/>
                <a:gdLst>
                  <a:gd name="connsiteX0" fmla="*/ 144260 w 140902"/>
                  <a:gd name="connsiteY0" fmla="*/ 13944 h 32515"/>
                  <a:gd name="connsiteX1" fmla="*/ 54299 w 140902"/>
                  <a:gd name="connsiteY1" fmla="*/ 937 h 32515"/>
                  <a:gd name="connsiteX2" fmla="*/ 106 w 140902"/>
                  <a:gd name="connsiteY2" fmla="*/ 23698 h 32515"/>
                  <a:gd name="connsiteX3" fmla="*/ 57551 w 140902"/>
                  <a:gd name="connsiteY3" fmla="*/ 38872 h 32515"/>
                  <a:gd name="connsiteX4" fmla="*/ 144260 w 140902"/>
                  <a:gd name="connsiteY4" fmla="*/ 13944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32515">
                    <a:moveTo>
                      <a:pt x="144260" y="13944"/>
                    </a:moveTo>
                    <a:cubicBezTo>
                      <a:pt x="143176" y="3105"/>
                      <a:pt x="103073" y="-2314"/>
                      <a:pt x="54299" y="937"/>
                    </a:cubicBezTo>
                    <a:cubicBezTo>
                      <a:pt x="5525" y="4189"/>
                      <a:pt x="-978" y="12860"/>
                      <a:pt x="106" y="23698"/>
                    </a:cubicBezTo>
                    <a:cubicBezTo>
                      <a:pt x="1190" y="34537"/>
                      <a:pt x="8777" y="42124"/>
                      <a:pt x="57551" y="38872"/>
                    </a:cubicBezTo>
                    <a:cubicBezTo>
                      <a:pt x="105241" y="35621"/>
                      <a:pt x="144260" y="24782"/>
                      <a:pt x="144260" y="13944"/>
                    </a:cubicBezTo>
                    <a:close/>
                  </a:path>
                </a:pathLst>
              </a:custGeom>
              <a:solidFill>
                <a:srgbClr val="CC7C3D"/>
              </a:solidFill>
              <a:ln w="10822" cap="flat">
                <a:noFill/>
                <a:prstDash val="solid"/>
                <a:miter/>
              </a:ln>
            </p:spPr>
            <p:txBody>
              <a:bodyPr rtlCol="0" anchor="ctr"/>
              <a:lstStyle/>
              <a:p>
                <a:endParaRPr lang="en-ID" dirty="0"/>
              </a:p>
            </p:txBody>
          </p:sp>
          <p:sp>
            <p:nvSpPr>
              <p:cNvPr id="372" name="Freeform: Shape 371">
                <a:extLst>
                  <a:ext uri="{FF2B5EF4-FFF2-40B4-BE49-F238E27FC236}">
                    <a16:creationId xmlns:a16="http://schemas.microsoft.com/office/drawing/2014/main" id="{5D5C5F8C-191F-4C1F-945B-8502C6C2EDE3}"/>
                  </a:ext>
                </a:extLst>
              </p:cNvPr>
              <p:cNvSpPr/>
              <p:nvPr/>
            </p:nvSpPr>
            <p:spPr>
              <a:xfrm>
                <a:off x="8702682" y="5514923"/>
                <a:ext cx="227612" cy="54193"/>
              </a:xfrm>
              <a:custGeom>
                <a:avLst/>
                <a:gdLst>
                  <a:gd name="connsiteX0" fmla="*/ 0 w 227611"/>
                  <a:gd name="connsiteY0" fmla="*/ 31432 h 54193"/>
                  <a:gd name="connsiteX1" fmla="*/ 146322 w 227611"/>
                  <a:gd name="connsiteY1" fmla="*/ 62864 h 54193"/>
                  <a:gd name="connsiteX2" fmla="*/ 238450 w 227611"/>
                  <a:gd name="connsiteY2" fmla="*/ 31432 h 54193"/>
                  <a:gd name="connsiteX3" fmla="*/ 146322 w 227611"/>
                  <a:gd name="connsiteY3" fmla="*/ 0 h 54193"/>
                  <a:gd name="connsiteX4" fmla="*/ 0 w 227611"/>
                  <a:gd name="connsiteY4" fmla="*/ 31432 h 5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11" h="54193">
                    <a:moveTo>
                      <a:pt x="0" y="31432"/>
                    </a:moveTo>
                    <a:cubicBezTo>
                      <a:pt x="0" y="48774"/>
                      <a:pt x="65032" y="62864"/>
                      <a:pt x="146322" y="62864"/>
                    </a:cubicBezTo>
                    <a:cubicBezTo>
                      <a:pt x="226528" y="62864"/>
                      <a:pt x="238450" y="48774"/>
                      <a:pt x="238450" y="31432"/>
                    </a:cubicBezTo>
                    <a:cubicBezTo>
                      <a:pt x="238450" y="14090"/>
                      <a:pt x="227612" y="0"/>
                      <a:pt x="146322" y="0"/>
                    </a:cubicBezTo>
                    <a:cubicBezTo>
                      <a:pt x="65032" y="0"/>
                      <a:pt x="0" y="14090"/>
                      <a:pt x="0" y="31432"/>
                    </a:cubicBezTo>
                    <a:close/>
                  </a:path>
                </a:pathLst>
              </a:custGeom>
              <a:solidFill>
                <a:srgbClr val="8D5F3D"/>
              </a:solidFill>
              <a:ln w="10822" cap="flat">
                <a:noFill/>
                <a:prstDash val="solid"/>
                <a:miter/>
              </a:ln>
            </p:spPr>
            <p:txBody>
              <a:bodyPr rtlCol="0" anchor="ctr"/>
              <a:lstStyle/>
              <a:p>
                <a:endParaRPr lang="en-ID" dirty="0"/>
              </a:p>
            </p:txBody>
          </p:sp>
          <p:sp>
            <p:nvSpPr>
              <p:cNvPr id="373" name="Freeform: Shape 372">
                <a:extLst>
                  <a:ext uri="{FF2B5EF4-FFF2-40B4-BE49-F238E27FC236}">
                    <a16:creationId xmlns:a16="http://schemas.microsoft.com/office/drawing/2014/main" id="{989A650D-6BC7-478D-A9B5-71F9E22ADAC4}"/>
                  </a:ext>
                </a:extLst>
              </p:cNvPr>
              <p:cNvSpPr/>
              <p:nvPr/>
            </p:nvSpPr>
            <p:spPr>
              <a:xfrm>
                <a:off x="8783971" y="5514831"/>
                <a:ext cx="130064" cy="32516"/>
              </a:xfrm>
              <a:custGeom>
                <a:avLst/>
                <a:gdLst>
                  <a:gd name="connsiteX0" fmla="*/ 0 w 130063"/>
                  <a:gd name="connsiteY0" fmla="*/ 17434 h 32515"/>
                  <a:gd name="connsiteX1" fmla="*/ 83458 w 130063"/>
                  <a:gd name="connsiteY1" fmla="*/ 34776 h 32515"/>
                  <a:gd name="connsiteX2" fmla="*/ 135483 w 130063"/>
                  <a:gd name="connsiteY2" fmla="*/ 17434 h 32515"/>
                  <a:gd name="connsiteX3" fmla="*/ 83458 w 130063"/>
                  <a:gd name="connsiteY3" fmla="*/ 92 h 32515"/>
                  <a:gd name="connsiteX4" fmla="*/ 0 w 130063"/>
                  <a:gd name="connsiteY4" fmla="*/ 17434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32515">
                    <a:moveTo>
                      <a:pt x="0" y="17434"/>
                    </a:moveTo>
                    <a:cubicBezTo>
                      <a:pt x="0" y="27188"/>
                      <a:pt x="36851" y="34776"/>
                      <a:pt x="83458" y="34776"/>
                    </a:cubicBezTo>
                    <a:cubicBezTo>
                      <a:pt x="128980" y="34776"/>
                      <a:pt x="135483" y="27188"/>
                      <a:pt x="135483" y="17434"/>
                    </a:cubicBezTo>
                    <a:cubicBezTo>
                      <a:pt x="135483" y="7679"/>
                      <a:pt x="128980" y="92"/>
                      <a:pt x="83458" y="92"/>
                    </a:cubicBezTo>
                    <a:cubicBezTo>
                      <a:pt x="36851" y="-992"/>
                      <a:pt x="0" y="7679"/>
                      <a:pt x="0" y="17434"/>
                    </a:cubicBezTo>
                    <a:close/>
                  </a:path>
                </a:pathLst>
              </a:custGeom>
              <a:solidFill>
                <a:srgbClr val="CC7C3D"/>
              </a:solidFill>
              <a:ln w="10822" cap="flat">
                <a:noFill/>
                <a:prstDash val="solid"/>
                <a:miter/>
              </a:ln>
            </p:spPr>
            <p:txBody>
              <a:bodyPr rtlCol="0" anchor="ctr"/>
              <a:lstStyle/>
              <a:p>
                <a:endParaRPr lang="en-ID" dirty="0"/>
              </a:p>
            </p:txBody>
          </p:sp>
          <p:sp>
            <p:nvSpPr>
              <p:cNvPr id="374" name="Freeform: Shape 373">
                <a:extLst>
                  <a:ext uri="{FF2B5EF4-FFF2-40B4-BE49-F238E27FC236}">
                    <a16:creationId xmlns:a16="http://schemas.microsoft.com/office/drawing/2014/main" id="{DF99C972-9FC9-4C2B-9A83-24724C54C9F2}"/>
                  </a:ext>
                </a:extLst>
              </p:cNvPr>
              <p:cNvSpPr/>
              <p:nvPr/>
            </p:nvSpPr>
            <p:spPr>
              <a:xfrm>
                <a:off x="8130745" y="6000495"/>
                <a:ext cx="574449" cy="639481"/>
              </a:xfrm>
              <a:custGeom>
                <a:avLst/>
                <a:gdLst>
                  <a:gd name="connsiteX0" fmla="*/ 411525 w 574448"/>
                  <a:gd name="connsiteY0" fmla="*/ 128980 h 639480"/>
                  <a:gd name="connsiteX1" fmla="*/ 420196 w 574448"/>
                  <a:gd name="connsiteY1" fmla="*/ 273134 h 639480"/>
                  <a:gd name="connsiteX2" fmla="*/ 280377 w 574448"/>
                  <a:gd name="connsiteY2" fmla="*/ 160412 h 639480"/>
                  <a:gd name="connsiteX3" fmla="*/ 248945 w 574448"/>
                  <a:gd name="connsiteY3" fmla="*/ 342501 h 639480"/>
                  <a:gd name="connsiteX4" fmla="*/ 219681 w 574448"/>
                  <a:gd name="connsiteY4" fmla="*/ 0 h 639480"/>
                  <a:gd name="connsiteX5" fmla="*/ 9411 w 574448"/>
                  <a:gd name="connsiteY5" fmla="*/ 358759 h 639480"/>
                  <a:gd name="connsiteX6" fmla="*/ 254364 w 574448"/>
                  <a:gd name="connsiteY6" fmla="*/ 640564 h 639480"/>
                  <a:gd name="connsiteX7" fmla="*/ 411525 w 574448"/>
                  <a:gd name="connsiteY7" fmla="*/ 128980 h 63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8" h="639480">
                    <a:moveTo>
                      <a:pt x="411525" y="128980"/>
                    </a:moveTo>
                    <a:cubicBezTo>
                      <a:pt x="472221" y="204851"/>
                      <a:pt x="451628" y="261211"/>
                      <a:pt x="420196" y="273134"/>
                    </a:cubicBezTo>
                    <a:cubicBezTo>
                      <a:pt x="388764" y="285057"/>
                      <a:pt x="368170" y="190760"/>
                      <a:pt x="280377" y="160412"/>
                    </a:cubicBezTo>
                    <a:cubicBezTo>
                      <a:pt x="280377" y="160412"/>
                      <a:pt x="351912" y="372850"/>
                      <a:pt x="248945" y="342501"/>
                    </a:cubicBezTo>
                    <a:cubicBezTo>
                      <a:pt x="136223" y="308902"/>
                      <a:pt x="219681" y="0"/>
                      <a:pt x="219681" y="0"/>
                    </a:cubicBezTo>
                    <a:cubicBezTo>
                      <a:pt x="167655" y="57445"/>
                      <a:pt x="53849" y="202683"/>
                      <a:pt x="9411" y="358759"/>
                    </a:cubicBezTo>
                    <a:cubicBezTo>
                      <a:pt x="-35028" y="514836"/>
                      <a:pt x="83113" y="638397"/>
                      <a:pt x="254364" y="640564"/>
                    </a:cubicBezTo>
                    <a:cubicBezTo>
                      <a:pt x="599033" y="679584"/>
                      <a:pt x="707420" y="252541"/>
                      <a:pt x="411525" y="128980"/>
                    </a:cubicBezTo>
                    <a:close/>
                  </a:path>
                </a:pathLst>
              </a:custGeom>
              <a:solidFill>
                <a:schemeClr val="accent5"/>
              </a:solidFill>
              <a:ln w="10822" cap="flat">
                <a:noFill/>
                <a:prstDash val="solid"/>
                <a:miter/>
              </a:ln>
            </p:spPr>
            <p:txBody>
              <a:bodyPr rtlCol="0" anchor="ctr"/>
              <a:lstStyle/>
              <a:p>
                <a:endParaRPr lang="en-ID" dirty="0"/>
              </a:p>
            </p:txBody>
          </p:sp>
          <p:sp>
            <p:nvSpPr>
              <p:cNvPr id="375" name="Freeform: Shape 374">
                <a:extLst>
                  <a:ext uri="{FF2B5EF4-FFF2-40B4-BE49-F238E27FC236}">
                    <a16:creationId xmlns:a16="http://schemas.microsoft.com/office/drawing/2014/main" id="{3F17ECFC-EF70-41FA-9F1F-629271BB56D6}"/>
                  </a:ext>
                </a:extLst>
              </p:cNvPr>
              <p:cNvSpPr/>
              <p:nvPr/>
            </p:nvSpPr>
            <p:spPr>
              <a:xfrm>
                <a:off x="8117394" y="5989656"/>
                <a:ext cx="596126" cy="661158"/>
              </a:xfrm>
              <a:custGeom>
                <a:avLst/>
                <a:gdLst>
                  <a:gd name="connsiteX0" fmla="*/ 598294 w 596125"/>
                  <a:gd name="connsiteY0" fmla="*/ 430294 h 661157"/>
                  <a:gd name="connsiteX1" fmla="*/ 600462 w 596125"/>
                  <a:gd name="connsiteY1" fmla="*/ 414036 h 661157"/>
                  <a:gd name="connsiteX2" fmla="*/ 601545 w 596125"/>
                  <a:gd name="connsiteY2" fmla="*/ 407533 h 661157"/>
                  <a:gd name="connsiteX3" fmla="*/ 601545 w 596125"/>
                  <a:gd name="connsiteY3" fmla="*/ 394527 h 661157"/>
                  <a:gd name="connsiteX4" fmla="*/ 601545 w 596125"/>
                  <a:gd name="connsiteY4" fmla="*/ 385856 h 661157"/>
                  <a:gd name="connsiteX5" fmla="*/ 601545 w 596125"/>
                  <a:gd name="connsiteY5" fmla="*/ 375017 h 661157"/>
                  <a:gd name="connsiteX6" fmla="*/ 600462 w 596125"/>
                  <a:gd name="connsiteY6" fmla="*/ 363095 h 661157"/>
                  <a:gd name="connsiteX7" fmla="*/ 599378 w 596125"/>
                  <a:gd name="connsiteY7" fmla="*/ 355508 h 661157"/>
                  <a:gd name="connsiteX8" fmla="*/ 597210 w 596125"/>
                  <a:gd name="connsiteY8" fmla="*/ 340334 h 661157"/>
                  <a:gd name="connsiteX9" fmla="*/ 596126 w 596125"/>
                  <a:gd name="connsiteY9" fmla="*/ 335998 h 661157"/>
                  <a:gd name="connsiteX10" fmla="*/ 591791 w 596125"/>
                  <a:gd name="connsiteY10" fmla="*/ 318656 h 661157"/>
                  <a:gd name="connsiteX11" fmla="*/ 591791 w 596125"/>
                  <a:gd name="connsiteY11" fmla="*/ 317572 h 661157"/>
                  <a:gd name="connsiteX12" fmla="*/ 420540 w 596125"/>
                  <a:gd name="connsiteY12" fmla="*/ 133315 h 661157"/>
                  <a:gd name="connsiteX13" fmla="*/ 464978 w 596125"/>
                  <a:gd name="connsiteY13" fmla="*/ 235199 h 661157"/>
                  <a:gd name="connsiteX14" fmla="*/ 266631 w 596125"/>
                  <a:gd name="connsiteY14" fmla="*/ 653571 h 661157"/>
                  <a:gd name="connsiteX15" fmla="*/ 239534 w 596125"/>
                  <a:gd name="connsiteY15" fmla="*/ 0 h 661157"/>
                  <a:gd name="connsiteX16" fmla="*/ 208102 w 596125"/>
                  <a:gd name="connsiteY16" fmla="*/ 31432 h 661157"/>
                  <a:gd name="connsiteX17" fmla="*/ 208102 w 596125"/>
                  <a:gd name="connsiteY17" fmla="*/ 31432 h 661157"/>
                  <a:gd name="connsiteX18" fmla="*/ 208102 w 596125"/>
                  <a:gd name="connsiteY18" fmla="*/ 32516 h 661157"/>
                  <a:gd name="connsiteX19" fmla="*/ 196180 w 596125"/>
                  <a:gd name="connsiteY19" fmla="*/ 45522 h 661157"/>
                  <a:gd name="connsiteX20" fmla="*/ 195096 w 596125"/>
                  <a:gd name="connsiteY20" fmla="*/ 46606 h 661157"/>
                  <a:gd name="connsiteX21" fmla="*/ 157160 w 596125"/>
                  <a:gd name="connsiteY21" fmla="*/ 93212 h 661157"/>
                  <a:gd name="connsiteX22" fmla="*/ 154993 w 596125"/>
                  <a:gd name="connsiteY22" fmla="*/ 95380 h 661157"/>
                  <a:gd name="connsiteX23" fmla="*/ 145238 w 596125"/>
                  <a:gd name="connsiteY23" fmla="*/ 107303 h 661157"/>
                  <a:gd name="connsiteX24" fmla="*/ 138735 w 596125"/>
                  <a:gd name="connsiteY24" fmla="*/ 115973 h 661157"/>
                  <a:gd name="connsiteX25" fmla="*/ 130064 w 596125"/>
                  <a:gd name="connsiteY25" fmla="*/ 127896 h 661157"/>
                  <a:gd name="connsiteX26" fmla="*/ 122477 w 596125"/>
                  <a:gd name="connsiteY26" fmla="*/ 138735 h 661157"/>
                  <a:gd name="connsiteX27" fmla="*/ 114890 w 596125"/>
                  <a:gd name="connsiteY27" fmla="*/ 149573 h 661157"/>
                  <a:gd name="connsiteX28" fmla="*/ 106219 w 596125"/>
                  <a:gd name="connsiteY28" fmla="*/ 162580 h 661157"/>
                  <a:gd name="connsiteX29" fmla="*/ 99716 w 596125"/>
                  <a:gd name="connsiteY29" fmla="*/ 173418 h 661157"/>
                  <a:gd name="connsiteX30" fmla="*/ 89961 w 596125"/>
                  <a:gd name="connsiteY30" fmla="*/ 189676 h 661157"/>
                  <a:gd name="connsiteX31" fmla="*/ 85625 w 596125"/>
                  <a:gd name="connsiteY31" fmla="*/ 197263 h 661157"/>
                  <a:gd name="connsiteX32" fmla="*/ 71535 w 596125"/>
                  <a:gd name="connsiteY32" fmla="*/ 222192 h 661157"/>
                  <a:gd name="connsiteX33" fmla="*/ 68284 w 596125"/>
                  <a:gd name="connsiteY33" fmla="*/ 228695 h 661157"/>
                  <a:gd name="connsiteX34" fmla="*/ 58529 w 596125"/>
                  <a:gd name="connsiteY34" fmla="*/ 248205 h 661157"/>
                  <a:gd name="connsiteX35" fmla="*/ 54193 w 596125"/>
                  <a:gd name="connsiteY35" fmla="*/ 257960 h 661157"/>
                  <a:gd name="connsiteX36" fmla="*/ 45522 w 596125"/>
                  <a:gd name="connsiteY36" fmla="*/ 275302 h 661157"/>
                  <a:gd name="connsiteX37" fmla="*/ 41187 w 596125"/>
                  <a:gd name="connsiteY37" fmla="*/ 286140 h 661157"/>
                  <a:gd name="connsiteX38" fmla="*/ 33600 w 596125"/>
                  <a:gd name="connsiteY38" fmla="*/ 303482 h 661157"/>
                  <a:gd name="connsiteX39" fmla="*/ 29264 w 596125"/>
                  <a:gd name="connsiteY39" fmla="*/ 314321 h 661157"/>
                  <a:gd name="connsiteX40" fmla="*/ 21677 w 596125"/>
                  <a:gd name="connsiteY40" fmla="*/ 333830 h 661157"/>
                  <a:gd name="connsiteX41" fmla="*/ 18426 w 596125"/>
                  <a:gd name="connsiteY41" fmla="*/ 342501 h 661157"/>
                  <a:gd name="connsiteX42" fmla="*/ 9755 w 596125"/>
                  <a:gd name="connsiteY42" fmla="*/ 370682 h 661157"/>
                  <a:gd name="connsiteX43" fmla="*/ 3252 w 596125"/>
                  <a:gd name="connsiteY43" fmla="*/ 398862 h 661157"/>
                  <a:gd name="connsiteX44" fmla="*/ 1084 w 596125"/>
                  <a:gd name="connsiteY44" fmla="*/ 418372 h 661157"/>
                  <a:gd name="connsiteX45" fmla="*/ 0 w 596125"/>
                  <a:gd name="connsiteY45" fmla="*/ 425959 h 661157"/>
                  <a:gd name="connsiteX46" fmla="*/ 0 w 596125"/>
                  <a:gd name="connsiteY46" fmla="*/ 450888 h 661157"/>
                  <a:gd name="connsiteX47" fmla="*/ 0 w 596125"/>
                  <a:gd name="connsiteY47" fmla="*/ 451972 h 661157"/>
                  <a:gd name="connsiteX48" fmla="*/ 262295 w 596125"/>
                  <a:gd name="connsiteY48" fmla="*/ 664409 h 661157"/>
                  <a:gd name="connsiteX49" fmla="*/ 598294 w 596125"/>
                  <a:gd name="connsiteY49" fmla="*/ 430294 h 661157"/>
                  <a:gd name="connsiteX50" fmla="*/ 598294 w 596125"/>
                  <a:gd name="connsiteY50" fmla="*/ 430294 h 661157"/>
                  <a:gd name="connsiteX51" fmla="*/ 598294 w 596125"/>
                  <a:gd name="connsiteY51" fmla="*/ 430294 h 6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125" h="661157">
                    <a:moveTo>
                      <a:pt x="598294" y="430294"/>
                    </a:moveTo>
                    <a:cubicBezTo>
                      <a:pt x="599378" y="424875"/>
                      <a:pt x="599378" y="419456"/>
                      <a:pt x="600462" y="414036"/>
                    </a:cubicBezTo>
                    <a:cubicBezTo>
                      <a:pt x="600462" y="411869"/>
                      <a:pt x="600462" y="409701"/>
                      <a:pt x="601545" y="407533"/>
                    </a:cubicBezTo>
                    <a:cubicBezTo>
                      <a:pt x="601545" y="403198"/>
                      <a:pt x="601545" y="398862"/>
                      <a:pt x="601545" y="394527"/>
                    </a:cubicBezTo>
                    <a:cubicBezTo>
                      <a:pt x="601545" y="391275"/>
                      <a:pt x="601545" y="389108"/>
                      <a:pt x="601545" y="385856"/>
                    </a:cubicBezTo>
                    <a:cubicBezTo>
                      <a:pt x="601545" y="382604"/>
                      <a:pt x="601545" y="379353"/>
                      <a:pt x="601545" y="375017"/>
                    </a:cubicBezTo>
                    <a:cubicBezTo>
                      <a:pt x="601545" y="370682"/>
                      <a:pt x="601545" y="367430"/>
                      <a:pt x="600462" y="363095"/>
                    </a:cubicBezTo>
                    <a:cubicBezTo>
                      <a:pt x="600462" y="360927"/>
                      <a:pt x="599378" y="357676"/>
                      <a:pt x="599378" y="355508"/>
                    </a:cubicBezTo>
                    <a:cubicBezTo>
                      <a:pt x="598294" y="350088"/>
                      <a:pt x="598294" y="345753"/>
                      <a:pt x="597210" y="340334"/>
                    </a:cubicBezTo>
                    <a:cubicBezTo>
                      <a:pt x="597210" y="339250"/>
                      <a:pt x="596126" y="337082"/>
                      <a:pt x="596126" y="335998"/>
                    </a:cubicBezTo>
                    <a:cubicBezTo>
                      <a:pt x="595042" y="330579"/>
                      <a:pt x="593958" y="324076"/>
                      <a:pt x="591791" y="318656"/>
                    </a:cubicBezTo>
                    <a:cubicBezTo>
                      <a:pt x="591791" y="318656"/>
                      <a:pt x="591791" y="317572"/>
                      <a:pt x="591791" y="317572"/>
                    </a:cubicBezTo>
                    <a:cubicBezTo>
                      <a:pt x="571197" y="241702"/>
                      <a:pt x="515920" y="172335"/>
                      <a:pt x="420540" y="133315"/>
                    </a:cubicBezTo>
                    <a:cubicBezTo>
                      <a:pt x="454140" y="174502"/>
                      <a:pt x="466062" y="209186"/>
                      <a:pt x="464978" y="235199"/>
                    </a:cubicBezTo>
                    <a:cubicBezTo>
                      <a:pt x="671997" y="359843"/>
                      <a:pt x="505081" y="683919"/>
                      <a:pt x="266631" y="653571"/>
                    </a:cubicBezTo>
                    <a:cubicBezTo>
                      <a:pt x="-175586" y="634061"/>
                      <a:pt x="153909" y="97548"/>
                      <a:pt x="239534" y="0"/>
                    </a:cubicBezTo>
                    <a:cubicBezTo>
                      <a:pt x="230863" y="8671"/>
                      <a:pt x="220025" y="19509"/>
                      <a:pt x="208102" y="31432"/>
                    </a:cubicBezTo>
                    <a:cubicBezTo>
                      <a:pt x="208102" y="31432"/>
                      <a:pt x="208102" y="31432"/>
                      <a:pt x="208102" y="31432"/>
                    </a:cubicBezTo>
                    <a:cubicBezTo>
                      <a:pt x="208102" y="31432"/>
                      <a:pt x="208102" y="31432"/>
                      <a:pt x="208102" y="32516"/>
                    </a:cubicBezTo>
                    <a:cubicBezTo>
                      <a:pt x="204851" y="36851"/>
                      <a:pt x="200515" y="41187"/>
                      <a:pt x="196180" y="45522"/>
                    </a:cubicBezTo>
                    <a:cubicBezTo>
                      <a:pt x="196180" y="45522"/>
                      <a:pt x="196180" y="46606"/>
                      <a:pt x="195096" y="46606"/>
                    </a:cubicBezTo>
                    <a:cubicBezTo>
                      <a:pt x="183173" y="60696"/>
                      <a:pt x="170167" y="75871"/>
                      <a:pt x="157160" y="93212"/>
                    </a:cubicBezTo>
                    <a:cubicBezTo>
                      <a:pt x="156077" y="94296"/>
                      <a:pt x="156077" y="94296"/>
                      <a:pt x="154993" y="95380"/>
                    </a:cubicBezTo>
                    <a:cubicBezTo>
                      <a:pt x="151741" y="99715"/>
                      <a:pt x="148490" y="104051"/>
                      <a:pt x="145238" y="107303"/>
                    </a:cubicBezTo>
                    <a:cubicBezTo>
                      <a:pt x="143070" y="110554"/>
                      <a:pt x="140903" y="112722"/>
                      <a:pt x="138735" y="115973"/>
                    </a:cubicBezTo>
                    <a:cubicBezTo>
                      <a:pt x="136567" y="119225"/>
                      <a:pt x="133315" y="123561"/>
                      <a:pt x="130064" y="127896"/>
                    </a:cubicBezTo>
                    <a:cubicBezTo>
                      <a:pt x="127896" y="131147"/>
                      <a:pt x="124645" y="135483"/>
                      <a:pt x="122477" y="138735"/>
                    </a:cubicBezTo>
                    <a:cubicBezTo>
                      <a:pt x="120309" y="141986"/>
                      <a:pt x="117057" y="146322"/>
                      <a:pt x="114890" y="149573"/>
                    </a:cubicBezTo>
                    <a:cubicBezTo>
                      <a:pt x="111638" y="153909"/>
                      <a:pt x="109470" y="158244"/>
                      <a:pt x="106219" y="162580"/>
                    </a:cubicBezTo>
                    <a:cubicBezTo>
                      <a:pt x="104051" y="165831"/>
                      <a:pt x="101883" y="169083"/>
                      <a:pt x="99716" y="173418"/>
                    </a:cubicBezTo>
                    <a:cubicBezTo>
                      <a:pt x="96464" y="178838"/>
                      <a:pt x="93212" y="184257"/>
                      <a:pt x="89961" y="189676"/>
                    </a:cubicBezTo>
                    <a:cubicBezTo>
                      <a:pt x="88877" y="191844"/>
                      <a:pt x="86709" y="195096"/>
                      <a:pt x="85625" y="197263"/>
                    </a:cubicBezTo>
                    <a:cubicBezTo>
                      <a:pt x="81290" y="205934"/>
                      <a:pt x="75871" y="213521"/>
                      <a:pt x="71535" y="222192"/>
                    </a:cubicBezTo>
                    <a:cubicBezTo>
                      <a:pt x="70451" y="224360"/>
                      <a:pt x="69367" y="226528"/>
                      <a:pt x="68284" y="228695"/>
                    </a:cubicBezTo>
                    <a:cubicBezTo>
                      <a:pt x="65032" y="235199"/>
                      <a:pt x="61780" y="241702"/>
                      <a:pt x="58529" y="248205"/>
                    </a:cubicBezTo>
                    <a:cubicBezTo>
                      <a:pt x="57445" y="251457"/>
                      <a:pt x="55277" y="254708"/>
                      <a:pt x="54193" y="257960"/>
                    </a:cubicBezTo>
                    <a:cubicBezTo>
                      <a:pt x="50942" y="263379"/>
                      <a:pt x="48774" y="269882"/>
                      <a:pt x="45522" y="275302"/>
                    </a:cubicBezTo>
                    <a:cubicBezTo>
                      <a:pt x="44438" y="278553"/>
                      <a:pt x="42271" y="281805"/>
                      <a:pt x="41187" y="286140"/>
                    </a:cubicBezTo>
                    <a:cubicBezTo>
                      <a:pt x="39019" y="291560"/>
                      <a:pt x="35768" y="298063"/>
                      <a:pt x="33600" y="303482"/>
                    </a:cubicBezTo>
                    <a:cubicBezTo>
                      <a:pt x="32516" y="306734"/>
                      <a:pt x="30348" y="309985"/>
                      <a:pt x="29264" y="314321"/>
                    </a:cubicBezTo>
                    <a:cubicBezTo>
                      <a:pt x="27097" y="320824"/>
                      <a:pt x="24929" y="327327"/>
                      <a:pt x="21677" y="333830"/>
                    </a:cubicBezTo>
                    <a:cubicBezTo>
                      <a:pt x="20593" y="337082"/>
                      <a:pt x="19510" y="340334"/>
                      <a:pt x="18426" y="342501"/>
                    </a:cubicBezTo>
                    <a:cubicBezTo>
                      <a:pt x="15174" y="352256"/>
                      <a:pt x="11923" y="360927"/>
                      <a:pt x="9755" y="370682"/>
                    </a:cubicBezTo>
                    <a:cubicBezTo>
                      <a:pt x="6503" y="380437"/>
                      <a:pt x="5419" y="390192"/>
                      <a:pt x="3252" y="398862"/>
                    </a:cubicBezTo>
                    <a:cubicBezTo>
                      <a:pt x="2168" y="405366"/>
                      <a:pt x="2168" y="411869"/>
                      <a:pt x="1084" y="418372"/>
                    </a:cubicBezTo>
                    <a:cubicBezTo>
                      <a:pt x="1084" y="420540"/>
                      <a:pt x="0" y="422708"/>
                      <a:pt x="0" y="425959"/>
                    </a:cubicBezTo>
                    <a:cubicBezTo>
                      <a:pt x="0" y="434630"/>
                      <a:pt x="0" y="442217"/>
                      <a:pt x="0" y="450888"/>
                    </a:cubicBezTo>
                    <a:cubicBezTo>
                      <a:pt x="0" y="450888"/>
                      <a:pt x="0" y="450888"/>
                      <a:pt x="0" y="451972"/>
                    </a:cubicBezTo>
                    <a:cubicBezTo>
                      <a:pt x="7587" y="574449"/>
                      <a:pt x="115974" y="662242"/>
                      <a:pt x="262295" y="664409"/>
                    </a:cubicBezTo>
                    <a:cubicBezTo>
                      <a:pt x="460643" y="685003"/>
                      <a:pt x="578784" y="565778"/>
                      <a:pt x="598294" y="430294"/>
                    </a:cubicBezTo>
                    <a:cubicBezTo>
                      <a:pt x="598294" y="431378"/>
                      <a:pt x="598294" y="431378"/>
                      <a:pt x="598294" y="430294"/>
                    </a:cubicBezTo>
                    <a:cubicBezTo>
                      <a:pt x="598294" y="430294"/>
                      <a:pt x="598294" y="430294"/>
                      <a:pt x="598294" y="430294"/>
                    </a:cubicBezTo>
                    <a:close/>
                  </a:path>
                </a:pathLst>
              </a:custGeom>
              <a:solidFill>
                <a:srgbClr val="FFF4A6"/>
              </a:solidFill>
              <a:ln w="10822" cap="flat">
                <a:noFill/>
                <a:prstDash val="solid"/>
                <a:miter/>
              </a:ln>
            </p:spPr>
            <p:txBody>
              <a:bodyPr rtlCol="0" anchor="ctr"/>
              <a:lstStyle/>
              <a:p>
                <a:endParaRPr lang="en-ID" dirty="0"/>
              </a:p>
            </p:txBody>
          </p:sp>
          <p:sp>
            <p:nvSpPr>
              <p:cNvPr id="376" name="Freeform: Shape 375">
                <a:extLst>
                  <a:ext uri="{FF2B5EF4-FFF2-40B4-BE49-F238E27FC236}">
                    <a16:creationId xmlns:a16="http://schemas.microsoft.com/office/drawing/2014/main" id="{EBCEA4B9-F031-42F3-BA35-414C624CD213}"/>
                  </a:ext>
                </a:extLst>
              </p:cNvPr>
              <p:cNvSpPr/>
              <p:nvPr/>
            </p:nvSpPr>
            <p:spPr>
              <a:xfrm>
                <a:off x="8320385" y="6251951"/>
                <a:ext cx="108387" cy="173418"/>
              </a:xfrm>
              <a:custGeom>
                <a:avLst/>
                <a:gdLst>
                  <a:gd name="connsiteX0" fmla="*/ 1860 w 108386"/>
                  <a:gd name="connsiteY0" fmla="*/ 0 h 173418"/>
                  <a:gd name="connsiteX1" fmla="*/ 58221 w 108386"/>
                  <a:gd name="connsiteY1" fmla="*/ 170167 h 173418"/>
                  <a:gd name="connsiteX2" fmla="*/ 110247 w 108386"/>
                  <a:gd name="connsiteY2" fmla="*/ 68284 h 173418"/>
                  <a:gd name="connsiteX3" fmla="*/ 58221 w 108386"/>
                  <a:gd name="connsiteY3" fmla="*/ 91045 h 173418"/>
                  <a:gd name="connsiteX4" fmla="*/ 1860 w 108386"/>
                  <a:gd name="connsiteY4" fmla="*/ 0 h 1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6" h="173418">
                    <a:moveTo>
                      <a:pt x="1860" y="0"/>
                    </a:moveTo>
                    <a:cubicBezTo>
                      <a:pt x="-4643" y="78038"/>
                      <a:pt x="4028" y="153909"/>
                      <a:pt x="58221" y="170167"/>
                    </a:cubicBezTo>
                    <a:cubicBezTo>
                      <a:pt x="117834" y="188593"/>
                      <a:pt x="120001" y="125728"/>
                      <a:pt x="110247" y="68284"/>
                    </a:cubicBezTo>
                    <a:cubicBezTo>
                      <a:pt x="103743" y="88877"/>
                      <a:pt x="87485" y="100800"/>
                      <a:pt x="58221" y="91045"/>
                    </a:cubicBezTo>
                    <a:cubicBezTo>
                      <a:pt x="22453" y="80206"/>
                      <a:pt x="7279" y="44439"/>
                      <a:pt x="1860" y="0"/>
                    </a:cubicBezTo>
                    <a:close/>
                  </a:path>
                </a:pathLst>
              </a:custGeom>
              <a:solidFill>
                <a:srgbClr val="FFF4A6"/>
              </a:solidFill>
              <a:ln w="10822" cap="flat">
                <a:noFill/>
                <a:prstDash val="solid"/>
                <a:miter/>
              </a:ln>
            </p:spPr>
            <p:txBody>
              <a:bodyPr rtlCol="0" anchor="ctr"/>
              <a:lstStyle/>
              <a:p>
                <a:endParaRPr lang="en-ID" dirty="0"/>
              </a:p>
            </p:txBody>
          </p:sp>
          <p:sp>
            <p:nvSpPr>
              <p:cNvPr id="377" name="Freeform: Shape 376">
                <a:extLst>
                  <a:ext uri="{FF2B5EF4-FFF2-40B4-BE49-F238E27FC236}">
                    <a16:creationId xmlns:a16="http://schemas.microsoft.com/office/drawing/2014/main" id="{62FA3631-3995-437C-8B3B-9EA9EE3DFB15}"/>
                  </a:ext>
                </a:extLst>
              </p:cNvPr>
              <p:cNvSpPr/>
              <p:nvPr/>
            </p:nvSpPr>
            <p:spPr>
              <a:xfrm>
                <a:off x="8404619" y="6153954"/>
                <a:ext cx="162580" cy="140903"/>
              </a:xfrm>
              <a:custGeom>
                <a:avLst/>
                <a:gdLst>
                  <a:gd name="connsiteX0" fmla="*/ 4335 w 162579"/>
                  <a:gd name="connsiteY0" fmla="*/ 1533 h 140902"/>
                  <a:gd name="connsiteX1" fmla="*/ 5419 w 162579"/>
                  <a:gd name="connsiteY1" fmla="*/ 5868 h 140902"/>
                  <a:gd name="connsiteX2" fmla="*/ 5419 w 162579"/>
                  <a:gd name="connsiteY2" fmla="*/ 6952 h 140902"/>
                  <a:gd name="connsiteX3" fmla="*/ 7587 w 162579"/>
                  <a:gd name="connsiteY3" fmla="*/ 14539 h 140902"/>
                  <a:gd name="connsiteX4" fmla="*/ 7587 w 162579"/>
                  <a:gd name="connsiteY4" fmla="*/ 15623 h 140902"/>
                  <a:gd name="connsiteX5" fmla="*/ 10839 w 162579"/>
                  <a:gd name="connsiteY5" fmla="*/ 25378 h 140902"/>
                  <a:gd name="connsiteX6" fmla="*/ 10839 w 162579"/>
                  <a:gd name="connsiteY6" fmla="*/ 27546 h 140902"/>
                  <a:gd name="connsiteX7" fmla="*/ 14090 w 162579"/>
                  <a:gd name="connsiteY7" fmla="*/ 39468 h 140902"/>
                  <a:gd name="connsiteX8" fmla="*/ 14090 w 162579"/>
                  <a:gd name="connsiteY8" fmla="*/ 40552 h 140902"/>
                  <a:gd name="connsiteX9" fmla="*/ 17342 w 162579"/>
                  <a:gd name="connsiteY9" fmla="*/ 54642 h 140902"/>
                  <a:gd name="connsiteX10" fmla="*/ 17342 w 162579"/>
                  <a:gd name="connsiteY10" fmla="*/ 55726 h 140902"/>
                  <a:gd name="connsiteX11" fmla="*/ 20593 w 162579"/>
                  <a:gd name="connsiteY11" fmla="*/ 70900 h 140902"/>
                  <a:gd name="connsiteX12" fmla="*/ 20593 w 162579"/>
                  <a:gd name="connsiteY12" fmla="*/ 73068 h 140902"/>
                  <a:gd name="connsiteX13" fmla="*/ 164748 w 162579"/>
                  <a:gd name="connsiteY13" fmla="*/ 105584 h 140902"/>
                  <a:gd name="connsiteX14" fmla="*/ 147406 w 162579"/>
                  <a:gd name="connsiteY14" fmla="*/ 118590 h 140902"/>
                  <a:gd name="connsiteX15" fmla="*/ 0 w 162579"/>
                  <a:gd name="connsiteY15" fmla="*/ 449 h 140902"/>
                  <a:gd name="connsiteX16" fmla="*/ 4335 w 162579"/>
                  <a:gd name="connsiteY16" fmla="*/ 1533 h 140902"/>
                  <a:gd name="connsiteX17" fmla="*/ 4335 w 162579"/>
                  <a:gd name="connsiteY17" fmla="*/ 1533 h 14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79" h="140902">
                    <a:moveTo>
                      <a:pt x="4335" y="1533"/>
                    </a:moveTo>
                    <a:cubicBezTo>
                      <a:pt x="4335" y="2617"/>
                      <a:pt x="5419" y="4784"/>
                      <a:pt x="5419" y="5868"/>
                    </a:cubicBezTo>
                    <a:cubicBezTo>
                      <a:pt x="5419" y="5868"/>
                      <a:pt x="5419" y="6952"/>
                      <a:pt x="5419" y="6952"/>
                    </a:cubicBezTo>
                    <a:cubicBezTo>
                      <a:pt x="6503" y="9120"/>
                      <a:pt x="6503" y="11288"/>
                      <a:pt x="7587" y="14539"/>
                    </a:cubicBezTo>
                    <a:cubicBezTo>
                      <a:pt x="7587" y="14539"/>
                      <a:pt x="7587" y="15623"/>
                      <a:pt x="7587" y="15623"/>
                    </a:cubicBezTo>
                    <a:cubicBezTo>
                      <a:pt x="8671" y="18875"/>
                      <a:pt x="9755" y="22126"/>
                      <a:pt x="10839" y="25378"/>
                    </a:cubicBezTo>
                    <a:cubicBezTo>
                      <a:pt x="10839" y="26462"/>
                      <a:pt x="10839" y="26462"/>
                      <a:pt x="10839" y="27546"/>
                    </a:cubicBezTo>
                    <a:cubicBezTo>
                      <a:pt x="11923" y="30797"/>
                      <a:pt x="13006" y="35133"/>
                      <a:pt x="14090" y="39468"/>
                    </a:cubicBezTo>
                    <a:cubicBezTo>
                      <a:pt x="14090" y="39468"/>
                      <a:pt x="14090" y="40552"/>
                      <a:pt x="14090" y="40552"/>
                    </a:cubicBezTo>
                    <a:cubicBezTo>
                      <a:pt x="15174" y="44888"/>
                      <a:pt x="16258" y="49223"/>
                      <a:pt x="17342" y="54642"/>
                    </a:cubicBezTo>
                    <a:cubicBezTo>
                      <a:pt x="17342" y="54642"/>
                      <a:pt x="17342" y="54642"/>
                      <a:pt x="17342" y="55726"/>
                    </a:cubicBezTo>
                    <a:cubicBezTo>
                      <a:pt x="18426" y="60062"/>
                      <a:pt x="19510" y="65481"/>
                      <a:pt x="20593" y="70900"/>
                    </a:cubicBezTo>
                    <a:cubicBezTo>
                      <a:pt x="20593" y="71984"/>
                      <a:pt x="20593" y="73068"/>
                      <a:pt x="20593" y="73068"/>
                    </a:cubicBezTo>
                    <a:cubicBezTo>
                      <a:pt x="53109" y="82823"/>
                      <a:pt x="162580" y="209635"/>
                      <a:pt x="164748" y="105584"/>
                    </a:cubicBezTo>
                    <a:cubicBezTo>
                      <a:pt x="160412" y="111003"/>
                      <a:pt x="154993" y="115339"/>
                      <a:pt x="147406" y="118590"/>
                    </a:cubicBezTo>
                    <a:cubicBezTo>
                      <a:pt x="114890" y="130513"/>
                      <a:pt x="91045" y="31881"/>
                      <a:pt x="0" y="449"/>
                    </a:cubicBezTo>
                    <a:cubicBezTo>
                      <a:pt x="4335" y="-635"/>
                      <a:pt x="4335" y="449"/>
                      <a:pt x="4335" y="1533"/>
                    </a:cubicBezTo>
                    <a:cubicBezTo>
                      <a:pt x="4335" y="1533"/>
                      <a:pt x="4335" y="1533"/>
                      <a:pt x="4335" y="1533"/>
                    </a:cubicBezTo>
                    <a:close/>
                  </a:path>
                </a:pathLst>
              </a:custGeom>
              <a:solidFill>
                <a:srgbClr val="FFF4A6"/>
              </a:solidFill>
              <a:ln w="10822" cap="flat">
                <a:noFill/>
                <a:prstDash val="solid"/>
                <a:miter/>
              </a:ln>
            </p:spPr>
            <p:txBody>
              <a:bodyPr rtlCol="0" anchor="ctr"/>
              <a:lstStyle/>
              <a:p>
                <a:endParaRPr lang="en-ID" dirty="0"/>
              </a:p>
            </p:txBody>
          </p:sp>
          <p:sp>
            <p:nvSpPr>
              <p:cNvPr id="378" name="Freeform: Shape 377">
                <a:extLst>
                  <a:ext uri="{FF2B5EF4-FFF2-40B4-BE49-F238E27FC236}">
                    <a16:creationId xmlns:a16="http://schemas.microsoft.com/office/drawing/2014/main" id="{EAE6019A-90A3-44EB-B7D6-4BD45C6CEA7B}"/>
                  </a:ext>
                </a:extLst>
              </p:cNvPr>
              <p:cNvSpPr/>
              <p:nvPr/>
            </p:nvSpPr>
            <p:spPr>
              <a:xfrm>
                <a:off x="8051278" y="5681838"/>
                <a:ext cx="650319" cy="195096"/>
              </a:xfrm>
              <a:custGeom>
                <a:avLst/>
                <a:gdLst>
                  <a:gd name="connsiteX0" fmla="*/ 370682 w 650319"/>
                  <a:gd name="connsiteY0" fmla="*/ 52026 h 195095"/>
                  <a:gd name="connsiteX1" fmla="*/ 0 w 650319"/>
                  <a:gd name="connsiteY1" fmla="*/ 0 h 195095"/>
                  <a:gd name="connsiteX2" fmla="*/ 0 w 650319"/>
                  <a:gd name="connsiteY2" fmla="*/ 13006 h 195095"/>
                  <a:gd name="connsiteX3" fmla="*/ 327327 w 650319"/>
                  <a:gd name="connsiteY3" fmla="*/ 200515 h 195095"/>
                  <a:gd name="connsiteX4" fmla="*/ 653571 w 650319"/>
                  <a:gd name="connsiteY4" fmla="*/ 22761 h 195095"/>
                  <a:gd name="connsiteX5" fmla="*/ 370682 w 650319"/>
                  <a:gd name="connsiteY5" fmla="*/ 52026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319" h="195095">
                    <a:moveTo>
                      <a:pt x="370682" y="52026"/>
                    </a:moveTo>
                    <a:cubicBezTo>
                      <a:pt x="229779" y="52026"/>
                      <a:pt x="100799" y="32516"/>
                      <a:pt x="0" y="0"/>
                    </a:cubicBezTo>
                    <a:cubicBezTo>
                      <a:pt x="0" y="4335"/>
                      <a:pt x="0" y="9755"/>
                      <a:pt x="0" y="13006"/>
                    </a:cubicBezTo>
                    <a:cubicBezTo>
                      <a:pt x="0" y="117058"/>
                      <a:pt x="146322" y="200515"/>
                      <a:pt x="327327" y="200515"/>
                    </a:cubicBezTo>
                    <a:cubicBezTo>
                      <a:pt x="501830" y="200515"/>
                      <a:pt x="643816" y="121393"/>
                      <a:pt x="653571" y="22761"/>
                    </a:cubicBezTo>
                    <a:cubicBezTo>
                      <a:pt x="569029" y="42271"/>
                      <a:pt x="472565" y="52026"/>
                      <a:pt x="370682" y="52026"/>
                    </a:cubicBezTo>
                    <a:close/>
                  </a:path>
                </a:pathLst>
              </a:custGeom>
              <a:solidFill>
                <a:srgbClr val="E7B067"/>
              </a:solidFill>
              <a:ln w="10822" cap="flat">
                <a:noFill/>
                <a:prstDash val="solid"/>
                <a:miter/>
              </a:ln>
            </p:spPr>
            <p:txBody>
              <a:bodyPr rtlCol="0" anchor="ctr"/>
              <a:lstStyle/>
              <a:p>
                <a:endParaRPr lang="en-ID" dirty="0"/>
              </a:p>
            </p:txBody>
          </p:sp>
          <p:sp>
            <p:nvSpPr>
              <p:cNvPr id="379" name="Freeform: Shape 378">
                <a:extLst>
                  <a:ext uri="{FF2B5EF4-FFF2-40B4-BE49-F238E27FC236}">
                    <a16:creationId xmlns:a16="http://schemas.microsoft.com/office/drawing/2014/main" id="{2D8E1B50-664B-4211-874D-526325A2094C}"/>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380" name="Freeform: Shape 379">
                <a:extLst>
                  <a:ext uri="{FF2B5EF4-FFF2-40B4-BE49-F238E27FC236}">
                    <a16:creationId xmlns:a16="http://schemas.microsoft.com/office/drawing/2014/main" id="{8D199DCD-FB5A-4A28-BD12-74B34D337F24}"/>
                  </a:ext>
                </a:extLst>
              </p:cNvPr>
              <p:cNvSpPr/>
              <p:nvPr/>
            </p:nvSpPr>
            <p:spPr>
              <a:xfrm>
                <a:off x="7538610" y="5284059"/>
                <a:ext cx="65032" cy="65032"/>
              </a:xfrm>
              <a:custGeom>
                <a:avLst/>
                <a:gdLst>
                  <a:gd name="connsiteX0" fmla="*/ 0 w 65031"/>
                  <a:gd name="connsiteY0" fmla="*/ 0 h 65031"/>
                  <a:gd name="connsiteX1" fmla="*/ 73703 w 65031"/>
                  <a:gd name="connsiteY1" fmla="*/ 0 h 65031"/>
                  <a:gd name="connsiteX2" fmla="*/ 73703 w 65031"/>
                  <a:gd name="connsiteY2" fmla="*/ 66116 h 65031"/>
                  <a:gd name="connsiteX3" fmla="*/ 0 w 65031"/>
                  <a:gd name="connsiteY3" fmla="*/ 66116 h 65031"/>
                </a:gdLst>
                <a:ahLst/>
                <a:cxnLst>
                  <a:cxn ang="0">
                    <a:pos x="connsiteX0" y="connsiteY0"/>
                  </a:cxn>
                  <a:cxn ang="0">
                    <a:pos x="connsiteX1" y="connsiteY1"/>
                  </a:cxn>
                  <a:cxn ang="0">
                    <a:pos x="connsiteX2" y="connsiteY2"/>
                  </a:cxn>
                  <a:cxn ang="0">
                    <a:pos x="connsiteX3" y="connsiteY3"/>
                  </a:cxn>
                </a:cxnLst>
                <a:rect l="l" t="t" r="r" b="b"/>
                <a:pathLst>
                  <a:path w="65031" h="65031">
                    <a:moveTo>
                      <a:pt x="0" y="0"/>
                    </a:moveTo>
                    <a:lnTo>
                      <a:pt x="73703" y="0"/>
                    </a:lnTo>
                    <a:lnTo>
                      <a:pt x="73703" y="66116"/>
                    </a:lnTo>
                    <a:lnTo>
                      <a:pt x="0" y="66116"/>
                    </a:lnTo>
                    <a:close/>
                  </a:path>
                </a:pathLst>
              </a:custGeom>
              <a:solidFill>
                <a:srgbClr val="B29279"/>
              </a:solidFill>
              <a:ln w="10822" cap="flat">
                <a:noFill/>
                <a:prstDash val="solid"/>
                <a:miter/>
              </a:ln>
            </p:spPr>
            <p:txBody>
              <a:bodyPr rtlCol="0" anchor="ctr"/>
              <a:lstStyle/>
              <a:p>
                <a:endParaRPr lang="en-ID" dirty="0"/>
              </a:p>
            </p:txBody>
          </p:sp>
          <p:sp>
            <p:nvSpPr>
              <p:cNvPr id="381" name="Freeform: Shape 380">
                <a:extLst>
                  <a:ext uri="{FF2B5EF4-FFF2-40B4-BE49-F238E27FC236}">
                    <a16:creationId xmlns:a16="http://schemas.microsoft.com/office/drawing/2014/main" id="{9038FA73-F18F-41D5-AA11-260A98CDA4B8}"/>
                  </a:ext>
                </a:extLst>
              </p:cNvPr>
              <p:cNvSpPr/>
              <p:nvPr/>
            </p:nvSpPr>
            <p:spPr>
              <a:xfrm>
                <a:off x="7557036" y="5293814"/>
                <a:ext cx="32516" cy="32516"/>
              </a:xfrm>
              <a:custGeom>
                <a:avLst/>
                <a:gdLst>
                  <a:gd name="connsiteX0" fmla="*/ 0 w 32515"/>
                  <a:gd name="connsiteY0" fmla="*/ 20593 h 32515"/>
                  <a:gd name="connsiteX1" fmla="*/ 20593 w 32515"/>
                  <a:gd name="connsiteY1" fmla="*/ 41187 h 32515"/>
                  <a:gd name="connsiteX2" fmla="*/ 41187 w 32515"/>
                  <a:gd name="connsiteY2" fmla="*/ 20593 h 32515"/>
                  <a:gd name="connsiteX3" fmla="*/ 20593 w 32515"/>
                  <a:gd name="connsiteY3" fmla="*/ 0 h 32515"/>
                  <a:gd name="connsiteX4" fmla="*/ 0 w 32515"/>
                  <a:gd name="connsiteY4" fmla="*/ 20593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5" h="32515">
                    <a:moveTo>
                      <a:pt x="0" y="20593"/>
                    </a:moveTo>
                    <a:cubicBezTo>
                      <a:pt x="0" y="32516"/>
                      <a:pt x="9755" y="41187"/>
                      <a:pt x="20593" y="41187"/>
                    </a:cubicBezTo>
                    <a:cubicBezTo>
                      <a:pt x="32516" y="41187"/>
                      <a:pt x="41187" y="31432"/>
                      <a:pt x="41187" y="20593"/>
                    </a:cubicBezTo>
                    <a:cubicBezTo>
                      <a:pt x="41187" y="8671"/>
                      <a:pt x="31432" y="0"/>
                      <a:pt x="20593" y="0"/>
                    </a:cubicBezTo>
                    <a:cubicBezTo>
                      <a:pt x="8671" y="0"/>
                      <a:pt x="0" y="9755"/>
                      <a:pt x="0" y="20593"/>
                    </a:cubicBezTo>
                    <a:close/>
                  </a:path>
                </a:pathLst>
              </a:custGeom>
              <a:solidFill>
                <a:srgbClr val="846E62"/>
              </a:solidFill>
              <a:ln w="10822" cap="flat">
                <a:noFill/>
                <a:prstDash val="solid"/>
                <a:miter/>
              </a:ln>
            </p:spPr>
            <p:txBody>
              <a:bodyPr rtlCol="0" anchor="ctr"/>
              <a:lstStyle/>
              <a:p>
                <a:endParaRPr lang="en-ID" dirty="0"/>
              </a:p>
            </p:txBody>
          </p:sp>
          <p:sp>
            <p:nvSpPr>
              <p:cNvPr id="382" name="Freeform: Shape 381">
                <a:extLst>
                  <a:ext uri="{FF2B5EF4-FFF2-40B4-BE49-F238E27FC236}">
                    <a16:creationId xmlns:a16="http://schemas.microsoft.com/office/drawing/2014/main" id="{74CA1183-2127-42A1-BA10-4D5EE8150DB1}"/>
                  </a:ext>
                </a:extLst>
              </p:cNvPr>
              <p:cNvSpPr/>
              <p:nvPr/>
            </p:nvSpPr>
            <p:spPr>
              <a:xfrm>
                <a:off x="9266292" y="5284059"/>
                <a:ext cx="65032" cy="65032"/>
              </a:xfrm>
              <a:custGeom>
                <a:avLst/>
                <a:gdLst>
                  <a:gd name="connsiteX0" fmla="*/ 0 w 65031"/>
                  <a:gd name="connsiteY0" fmla="*/ 0 h 65031"/>
                  <a:gd name="connsiteX1" fmla="*/ 73703 w 65031"/>
                  <a:gd name="connsiteY1" fmla="*/ 0 h 65031"/>
                  <a:gd name="connsiteX2" fmla="*/ 73703 w 65031"/>
                  <a:gd name="connsiteY2" fmla="*/ 66116 h 65031"/>
                  <a:gd name="connsiteX3" fmla="*/ 0 w 65031"/>
                  <a:gd name="connsiteY3" fmla="*/ 66116 h 65031"/>
                </a:gdLst>
                <a:ahLst/>
                <a:cxnLst>
                  <a:cxn ang="0">
                    <a:pos x="connsiteX0" y="connsiteY0"/>
                  </a:cxn>
                  <a:cxn ang="0">
                    <a:pos x="connsiteX1" y="connsiteY1"/>
                  </a:cxn>
                  <a:cxn ang="0">
                    <a:pos x="connsiteX2" y="connsiteY2"/>
                  </a:cxn>
                  <a:cxn ang="0">
                    <a:pos x="connsiteX3" y="connsiteY3"/>
                  </a:cxn>
                </a:cxnLst>
                <a:rect l="l" t="t" r="r" b="b"/>
                <a:pathLst>
                  <a:path w="65031" h="65031">
                    <a:moveTo>
                      <a:pt x="0" y="0"/>
                    </a:moveTo>
                    <a:lnTo>
                      <a:pt x="73703" y="0"/>
                    </a:lnTo>
                    <a:lnTo>
                      <a:pt x="73703" y="66116"/>
                    </a:lnTo>
                    <a:lnTo>
                      <a:pt x="0" y="66116"/>
                    </a:lnTo>
                    <a:close/>
                  </a:path>
                </a:pathLst>
              </a:custGeom>
              <a:solidFill>
                <a:srgbClr val="B29279"/>
              </a:solidFill>
              <a:ln w="10822" cap="flat">
                <a:noFill/>
                <a:prstDash val="solid"/>
                <a:miter/>
              </a:ln>
            </p:spPr>
            <p:txBody>
              <a:bodyPr rtlCol="0" anchor="ctr"/>
              <a:lstStyle/>
              <a:p>
                <a:endParaRPr lang="en-ID" dirty="0"/>
              </a:p>
            </p:txBody>
          </p:sp>
          <p:sp>
            <p:nvSpPr>
              <p:cNvPr id="383" name="Freeform: Shape 382">
                <a:extLst>
                  <a:ext uri="{FF2B5EF4-FFF2-40B4-BE49-F238E27FC236}">
                    <a16:creationId xmlns:a16="http://schemas.microsoft.com/office/drawing/2014/main" id="{839D254E-E1FB-4F99-8308-6C504DA76C57}"/>
                  </a:ext>
                </a:extLst>
              </p:cNvPr>
              <p:cNvSpPr/>
              <p:nvPr/>
            </p:nvSpPr>
            <p:spPr>
              <a:xfrm>
                <a:off x="9284717" y="5293814"/>
                <a:ext cx="32516" cy="32516"/>
              </a:xfrm>
              <a:custGeom>
                <a:avLst/>
                <a:gdLst>
                  <a:gd name="connsiteX0" fmla="*/ 0 w 32515"/>
                  <a:gd name="connsiteY0" fmla="*/ 20593 h 32515"/>
                  <a:gd name="connsiteX1" fmla="*/ 20593 w 32515"/>
                  <a:gd name="connsiteY1" fmla="*/ 41187 h 32515"/>
                  <a:gd name="connsiteX2" fmla="*/ 41187 w 32515"/>
                  <a:gd name="connsiteY2" fmla="*/ 20593 h 32515"/>
                  <a:gd name="connsiteX3" fmla="*/ 20593 w 32515"/>
                  <a:gd name="connsiteY3" fmla="*/ 0 h 32515"/>
                  <a:gd name="connsiteX4" fmla="*/ 0 w 32515"/>
                  <a:gd name="connsiteY4" fmla="*/ 20593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5" h="32515">
                    <a:moveTo>
                      <a:pt x="0" y="20593"/>
                    </a:moveTo>
                    <a:cubicBezTo>
                      <a:pt x="0" y="32516"/>
                      <a:pt x="9755" y="41187"/>
                      <a:pt x="20593" y="41187"/>
                    </a:cubicBezTo>
                    <a:cubicBezTo>
                      <a:pt x="32516" y="41187"/>
                      <a:pt x="41187" y="31432"/>
                      <a:pt x="41187" y="20593"/>
                    </a:cubicBezTo>
                    <a:cubicBezTo>
                      <a:pt x="41187" y="8671"/>
                      <a:pt x="31432" y="0"/>
                      <a:pt x="20593" y="0"/>
                    </a:cubicBezTo>
                    <a:cubicBezTo>
                      <a:pt x="9755" y="0"/>
                      <a:pt x="0" y="9755"/>
                      <a:pt x="0" y="20593"/>
                    </a:cubicBezTo>
                    <a:close/>
                  </a:path>
                </a:pathLst>
              </a:custGeom>
              <a:solidFill>
                <a:srgbClr val="846E62"/>
              </a:solidFill>
              <a:ln w="10822" cap="flat">
                <a:noFill/>
                <a:prstDash val="solid"/>
                <a:miter/>
              </a:ln>
            </p:spPr>
            <p:txBody>
              <a:bodyPr rtlCol="0" anchor="ctr"/>
              <a:lstStyle/>
              <a:p>
                <a:endParaRPr lang="en-ID" dirty="0"/>
              </a:p>
            </p:txBody>
          </p:sp>
          <p:sp>
            <p:nvSpPr>
              <p:cNvPr id="384" name="Freeform: Shape 383">
                <a:extLst>
                  <a:ext uri="{FF2B5EF4-FFF2-40B4-BE49-F238E27FC236}">
                    <a16:creationId xmlns:a16="http://schemas.microsoft.com/office/drawing/2014/main" id="{889D7949-0771-4250-A4B0-42301AA6D3DD}"/>
                  </a:ext>
                </a:extLst>
              </p:cNvPr>
              <p:cNvSpPr/>
              <p:nvPr/>
            </p:nvSpPr>
            <p:spPr>
              <a:xfrm>
                <a:off x="8365314" y="5859148"/>
                <a:ext cx="119225" cy="21677"/>
              </a:xfrm>
              <a:custGeom>
                <a:avLst/>
                <a:gdLst>
                  <a:gd name="connsiteX0" fmla="*/ 123846 w 119225"/>
                  <a:gd name="connsiteY0" fmla="*/ 5863 h 21677"/>
                  <a:gd name="connsiteX1" fmla="*/ 68569 w 119225"/>
                  <a:gd name="connsiteY1" fmla="*/ 1528 h 21677"/>
                  <a:gd name="connsiteX2" fmla="*/ 285 w 119225"/>
                  <a:gd name="connsiteY2" fmla="*/ 16702 h 21677"/>
                  <a:gd name="connsiteX3" fmla="*/ 55562 w 119225"/>
                  <a:gd name="connsiteY3" fmla="*/ 21037 h 21677"/>
                  <a:gd name="connsiteX4" fmla="*/ 123846 w 119225"/>
                  <a:gd name="connsiteY4" fmla="*/ 5863 h 2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21677">
                    <a:moveTo>
                      <a:pt x="123846" y="5863"/>
                    </a:moveTo>
                    <a:cubicBezTo>
                      <a:pt x="127097" y="444"/>
                      <a:pt x="102169" y="-1724"/>
                      <a:pt x="68569" y="1528"/>
                    </a:cubicBezTo>
                    <a:cubicBezTo>
                      <a:pt x="33885" y="4779"/>
                      <a:pt x="3537" y="11283"/>
                      <a:pt x="285" y="16702"/>
                    </a:cubicBezTo>
                    <a:cubicBezTo>
                      <a:pt x="-2966" y="22121"/>
                      <a:pt x="21963" y="23205"/>
                      <a:pt x="55562" y="21037"/>
                    </a:cubicBezTo>
                    <a:cubicBezTo>
                      <a:pt x="89162" y="17786"/>
                      <a:pt x="120594" y="11283"/>
                      <a:pt x="123846" y="5863"/>
                    </a:cubicBezTo>
                    <a:close/>
                  </a:path>
                </a:pathLst>
              </a:custGeom>
              <a:solidFill>
                <a:srgbClr val="DDAE8E"/>
              </a:solidFill>
              <a:ln w="10822" cap="flat">
                <a:noFill/>
                <a:prstDash val="solid"/>
                <a:miter/>
              </a:ln>
            </p:spPr>
            <p:txBody>
              <a:bodyPr rtlCol="0" anchor="ctr"/>
              <a:lstStyle/>
              <a:p>
                <a:endParaRPr lang="en-ID" dirty="0"/>
              </a:p>
            </p:txBody>
          </p:sp>
          <p:sp>
            <p:nvSpPr>
              <p:cNvPr id="385" name="Freeform: Shape 384">
                <a:extLst>
                  <a:ext uri="{FF2B5EF4-FFF2-40B4-BE49-F238E27FC236}">
                    <a16:creationId xmlns:a16="http://schemas.microsoft.com/office/drawing/2014/main" id="{F9A2F8B2-501D-4019-81F9-17D70A84D688}"/>
                  </a:ext>
                </a:extLst>
              </p:cNvPr>
              <p:cNvSpPr/>
              <p:nvPr/>
            </p:nvSpPr>
            <p:spPr>
              <a:xfrm>
                <a:off x="8511921" y="5837433"/>
                <a:ext cx="32516" cy="10839"/>
              </a:xfrm>
              <a:custGeom>
                <a:avLst/>
                <a:gdLst>
                  <a:gd name="connsiteX0" fmla="*/ 42271 w 32515"/>
                  <a:gd name="connsiteY0" fmla="*/ 4817 h 10838"/>
                  <a:gd name="connsiteX1" fmla="*/ 21677 w 32515"/>
                  <a:gd name="connsiteY1" fmla="*/ 1566 h 10838"/>
                  <a:gd name="connsiteX2" fmla="*/ 0 w 32515"/>
                  <a:gd name="connsiteY2" fmla="*/ 15656 h 10838"/>
                  <a:gd name="connsiteX3" fmla="*/ 20593 w 32515"/>
                  <a:gd name="connsiteY3" fmla="*/ 18907 h 10838"/>
                  <a:gd name="connsiteX4" fmla="*/ 42271 w 32515"/>
                  <a:gd name="connsiteY4" fmla="*/ 4817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5" h="10838">
                    <a:moveTo>
                      <a:pt x="42271" y="4817"/>
                    </a:moveTo>
                    <a:cubicBezTo>
                      <a:pt x="42271" y="482"/>
                      <a:pt x="33600" y="-1686"/>
                      <a:pt x="21677" y="1566"/>
                    </a:cubicBezTo>
                    <a:cubicBezTo>
                      <a:pt x="9755" y="4817"/>
                      <a:pt x="0" y="10237"/>
                      <a:pt x="0" y="15656"/>
                    </a:cubicBezTo>
                    <a:cubicBezTo>
                      <a:pt x="0" y="19991"/>
                      <a:pt x="8671" y="22159"/>
                      <a:pt x="20593" y="18907"/>
                    </a:cubicBezTo>
                    <a:cubicBezTo>
                      <a:pt x="32516" y="15656"/>
                      <a:pt x="42271" y="9153"/>
                      <a:pt x="42271" y="4817"/>
                    </a:cubicBezTo>
                    <a:close/>
                  </a:path>
                </a:pathLst>
              </a:custGeom>
              <a:solidFill>
                <a:srgbClr val="DDAE8E"/>
              </a:solidFill>
              <a:ln w="10822" cap="flat">
                <a:noFill/>
                <a:prstDash val="solid"/>
                <a:miter/>
              </a:ln>
            </p:spPr>
            <p:txBody>
              <a:bodyPr rtlCol="0" anchor="ctr"/>
              <a:lstStyle/>
              <a:p>
                <a:endParaRPr lang="en-ID" dirty="0"/>
              </a:p>
            </p:txBody>
          </p:sp>
          <p:sp>
            <p:nvSpPr>
              <p:cNvPr id="386" name="Freeform: Shape 385">
                <a:extLst>
                  <a:ext uri="{FF2B5EF4-FFF2-40B4-BE49-F238E27FC236}">
                    <a16:creationId xmlns:a16="http://schemas.microsoft.com/office/drawing/2014/main" id="{3E20E9E7-A5CF-428E-A790-73A8083B887B}"/>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387" name="Freeform: Shape 386">
                <a:extLst>
                  <a:ext uri="{FF2B5EF4-FFF2-40B4-BE49-F238E27FC236}">
                    <a16:creationId xmlns:a16="http://schemas.microsoft.com/office/drawing/2014/main" id="{8DC9CF9D-CD3D-4BB0-BC24-454385A56EAD}"/>
                  </a:ext>
                </a:extLst>
              </p:cNvPr>
              <p:cNvSpPr/>
              <p:nvPr/>
            </p:nvSpPr>
            <p:spPr>
              <a:xfrm>
                <a:off x="8559292" y="5509503"/>
                <a:ext cx="195096" cy="32516"/>
              </a:xfrm>
              <a:custGeom>
                <a:avLst/>
                <a:gdLst>
                  <a:gd name="connsiteX0" fmla="*/ 189996 w 195095"/>
                  <a:gd name="connsiteY0" fmla="*/ 17342 h 32515"/>
                  <a:gd name="connsiteX1" fmla="*/ 156396 w 195095"/>
                  <a:gd name="connsiteY1" fmla="*/ 0 h 32515"/>
                  <a:gd name="connsiteX2" fmla="*/ 4655 w 195095"/>
                  <a:gd name="connsiteY2" fmla="*/ 17342 h 32515"/>
                  <a:gd name="connsiteX3" fmla="*/ 89196 w 195095"/>
                  <a:gd name="connsiteY3" fmla="*/ 34684 h 32515"/>
                  <a:gd name="connsiteX4" fmla="*/ 189996 w 195095"/>
                  <a:gd name="connsiteY4" fmla="*/ 17342 h 3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5" h="32515">
                    <a:moveTo>
                      <a:pt x="189996" y="17342"/>
                    </a:moveTo>
                    <a:cubicBezTo>
                      <a:pt x="208421" y="7587"/>
                      <a:pt x="222511" y="0"/>
                      <a:pt x="156396" y="0"/>
                    </a:cubicBezTo>
                    <a:cubicBezTo>
                      <a:pt x="91364" y="0"/>
                      <a:pt x="23080" y="7587"/>
                      <a:pt x="4655" y="17342"/>
                    </a:cubicBezTo>
                    <a:cubicBezTo>
                      <a:pt x="-13771" y="27097"/>
                      <a:pt x="24164" y="34684"/>
                      <a:pt x="89196" y="34684"/>
                    </a:cubicBezTo>
                    <a:cubicBezTo>
                      <a:pt x="154228" y="35768"/>
                      <a:pt x="171570" y="28181"/>
                      <a:pt x="189996" y="17342"/>
                    </a:cubicBezTo>
                    <a:close/>
                  </a:path>
                </a:pathLst>
              </a:custGeom>
              <a:solidFill>
                <a:srgbClr val="CC7C3D"/>
              </a:solidFill>
              <a:ln w="10822" cap="flat">
                <a:noFill/>
                <a:prstDash val="solid"/>
                <a:miter/>
              </a:ln>
            </p:spPr>
            <p:txBody>
              <a:bodyPr rtlCol="0" anchor="ctr"/>
              <a:lstStyle/>
              <a:p>
                <a:endParaRPr lang="en-ID" dirty="0"/>
              </a:p>
            </p:txBody>
          </p:sp>
          <p:sp>
            <p:nvSpPr>
              <p:cNvPr id="388" name="Freeform: Shape 387">
                <a:extLst>
                  <a:ext uri="{FF2B5EF4-FFF2-40B4-BE49-F238E27FC236}">
                    <a16:creationId xmlns:a16="http://schemas.microsoft.com/office/drawing/2014/main" id="{0B670914-219B-4522-AC46-57B355740D86}"/>
                  </a:ext>
                </a:extLst>
              </p:cNvPr>
              <p:cNvSpPr/>
              <p:nvPr/>
            </p:nvSpPr>
            <p:spPr>
              <a:xfrm>
                <a:off x="7948311" y="5457478"/>
                <a:ext cx="856254" cy="32516"/>
              </a:xfrm>
              <a:custGeom>
                <a:avLst/>
                <a:gdLst>
                  <a:gd name="connsiteX0" fmla="*/ 857338 w 856253"/>
                  <a:gd name="connsiteY0" fmla="*/ 0 h 32515"/>
                  <a:gd name="connsiteX1" fmla="*/ 854086 w 856253"/>
                  <a:gd name="connsiteY1" fmla="*/ 5419 h 32515"/>
                  <a:gd name="connsiteX2" fmla="*/ 839996 w 856253"/>
                  <a:gd name="connsiteY2" fmla="*/ 13006 h 32515"/>
                  <a:gd name="connsiteX3" fmla="*/ 18426 w 856253"/>
                  <a:gd name="connsiteY3" fmla="*/ 13006 h 32515"/>
                  <a:gd name="connsiteX4" fmla="*/ 4335 w 856253"/>
                  <a:gd name="connsiteY4" fmla="*/ 5419 h 32515"/>
                  <a:gd name="connsiteX5" fmla="*/ 2168 w 856253"/>
                  <a:gd name="connsiteY5" fmla="*/ 0 h 32515"/>
                  <a:gd name="connsiteX6" fmla="*/ 0 w 856253"/>
                  <a:gd name="connsiteY6" fmla="*/ 8671 h 32515"/>
                  <a:gd name="connsiteX7" fmla="*/ 0 w 856253"/>
                  <a:gd name="connsiteY7" fmla="*/ 10839 h 32515"/>
                  <a:gd name="connsiteX8" fmla="*/ 5419 w 856253"/>
                  <a:gd name="connsiteY8" fmla="*/ 28180 h 32515"/>
                  <a:gd name="connsiteX9" fmla="*/ 19510 w 856253"/>
                  <a:gd name="connsiteY9" fmla="*/ 35767 h 32515"/>
                  <a:gd name="connsiteX10" fmla="*/ 841080 w 856253"/>
                  <a:gd name="connsiteY10" fmla="*/ 35767 h 32515"/>
                  <a:gd name="connsiteX11" fmla="*/ 855170 w 856253"/>
                  <a:gd name="connsiteY11" fmla="*/ 28180 h 32515"/>
                  <a:gd name="connsiteX12" fmla="*/ 860589 w 856253"/>
                  <a:gd name="connsiteY12" fmla="*/ 10839 h 32515"/>
                  <a:gd name="connsiteX13" fmla="*/ 860589 w 856253"/>
                  <a:gd name="connsiteY13" fmla="*/ 8671 h 32515"/>
                  <a:gd name="connsiteX14" fmla="*/ 857338 w 856253"/>
                  <a:gd name="connsiteY14" fmla="*/ 0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253" h="32515">
                    <a:moveTo>
                      <a:pt x="857338" y="0"/>
                    </a:moveTo>
                    <a:cubicBezTo>
                      <a:pt x="856254" y="2168"/>
                      <a:pt x="856254" y="4335"/>
                      <a:pt x="854086" y="5419"/>
                    </a:cubicBezTo>
                    <a:cubicBezTo>
                      <a:pt x="850834" y="9755"/>
                      <a:pt x="845415" y="13006"/>
                      <a:pt x="839996" y="13006"/>
                    </a:cubicBezTo>
                    <a:lnTo>
                      <a:pt x="18426" y="13006"/>
                    </a:lnTo>
                    <a:cubicBezTo>
                      <a:pt x="13006" y="13006"/>
                      <a:pt x="8671" y="10839"/>
                      <a:pt x="4335" y="5419"/>
                    </a:cubicBezTo>
                    <a:cubicBezTo>
                      <a:pt x="3252" y="4335"/>
                      <a:pt x="2168" y="2168"/>
                      <a:pt x="2168" y="0"/>
                    </a:cubicBezTo>
                    <a:cubicBezTo>
                      <a:pt x="1084" y="2168"/>
                      <a:pt x="0" y="5419"/>
                      <a:pt x="0" y="8671"/>
                    </a:cubicBezTo>
                    <a:cubicBezTo>
                      <a:pt x="0" y="9755"/>
                      <a:pt x="0" y="10839"/>
                      <a:pt x="0" y="10839"/>
                    </a:cubicBezTo>
                    <a:cubicBezTo>
                      <a:pt x="0" y="17342"/>
                      <a:pt x="1084" y="23845"/>
                      <a:pt x="5419" y="28180"/>
                    </a:cubicBezTo>
                    <a:cubicBezTo>
                      <a:pt x="8671" y="32516"/>
                      <a:pt x="14090" y="35767"/>
                      <a:pt x="19510" y="35767"/>
                    </a:cubicBezTo>
                    <a:lnTo>
                      <a:pt x="841080" y="35767"/>
                    </a:lnTo>
                    <a:cubicBezTo>
                      <a:pt x="846499" y="35767"/>
                      <a:pt x="851918" y="32516"/>
                      <a:pt x="855170" y="28180"/>
                    </a:cubicBezTo>
                    <a:cubicBezTo>
                      <a:pt x="858421" y="23845"/>
                      <a:pt x="860589" y="17342"/>
                      <a:pt x="860589" y="10839"/>
                    </a:cubicBezTo>
                    <a:cubicBezTo>
                      <a:pt x="860589" y="9755"/>
                      <a:pt x="860589" y="9755"/>
                      <a:pt x="860589" y="8671"/>
                    </a:cubicBezTo>
                    <a:cubicBezTo>
                      <a:pt x="859505" y="5419"/>
                      <a:pt x="858421" y="2168"/>
                      <a:pt x="857338" y="0"/>
                    </a:cubicBezTo>
                    <a:close/>
                  </a:path>
                </a:pathLst>
              </a:custGeom>
              <a:solidFill>
                <a:srgbClr val="84675D"/>
              </a:solidFill>
              <a:ln w="10822" cap="flat">
                <a:noFill/>
                <a:prstDash val="solid"/>
                <a:miter/>
              </a:ln>
            </p:spPr>
            <p:txBody>
              <a:bodyPr rtlCol="0" anchor="ctr"/>
              <a:lstStyle/>
              <a:p>
                <a:endParaRPr lang="en-ID" dirty="0"/>
              </a:p>
            </p:txBody>
          </p:sp>
          <p:sp>
            <p:nvSpPr>
              <p:cNvPr id="389" name="Freeform: Shape 388">
                <a:extLst>
                  <a:ext uri="{FF2B5EF4-FFF2-40B4-BE49-F238E27FC236}">
                    <a16:creationId xmlns:a16="http://schemas.microsoft.com/office/drawing/2014/main" id="{E7BA3C90-A9D1-4197-8E87-983B2FEDC87E}"/>
                  </a:ext>
                </a:extLst>
              </p:cNvPr>
              <p:cNvSpPr/>
              <p:nvPr/>
            </p:nvSpPr>
            <p:spPr>
              <a:xfrm>
                <a:off x="8290442" y="5285639"/>
                <a:ext cx="10839" cy="54193"/>
              </a:xfrm>
              <a:custGeom>
                <a:avLst/>
                <a:gdLst>
                  <a:gd name="connsiteX0" fmla="*/ 20964 w 10838"/>
                  <a:gd name="connsiteY0" fmla="*/ 61285 h 54193"/>
                  <a:gd name="connsiteX1" fmla="*/ 3623 w 10838"/>
                  <a:gd name="connsiteY1" fmla="*/ 588 h 54193"/>
                  <a:gd name="connsiteX2" fmla="*/ 20964 w 10838"/>
                  <a:gd name="connsiteY2" fmla="*/ 61285 h 54193"/>
                </a:gdLst>
                <a:ahLst/>
                <a:cxnLst>
                  <a:cxn ang="0">
                    <a:pos x="connsiteX0" y="connsiteY0"/>
                  </a:cxn>
                  <a:cxn ang="0">
                    <a:pos x="connsiteX1" y="connsiteY1"/>
                  </a:cxn>
                  <a:cxn ang="0">
                    <a:pos x="connsiteX2" y="connsiteY2"/>
                  </a:cxn>
                </a:cxnLst>
                <a:rect l="l" t="t" r="r" b="b"/>
                <a:pathLst>
                  <a:path w="10838" h="54193">
                    <a:moveTo>
                      <a:pt x="20964" y="61285"/>
                    </a:moveTo>
                    <a:cubicBezTo>
                      <a:pt x="12293" y="46111"/>
                      <a:pt x="-8300" y="3840"/>
                      <a:pt x="3623" y="588"/>
                    </a:cubicBezTo>
                    <a:cubicBezTo>
                      <a:pt x="24216" y="-6999"/>
                      <a:pt x="20964" y="61285"/>
                      <a:pt x="20964" y="61285"/>
                    </a:cubicBezTo>
                    <a:close/>
                  </a:path>
                </a:pathLst>
              </a:custGeom>
              <a:solidFill>
                <a:srgbClr val="F4B65B"/>
              </a:solidFill>
              <a:ln w="10822" cap="flat">
                <a:noFill/>
                <a:prstDash val="solid"/>
                <a:miter/>
              </a:ln>
            </p:spPr>
            <p:txBody>
              <a:bodyPr rtlCol="0" anchor="ctr"/>
              <a:lstStyle/>
              <a:p>
                <a:endParaRPr lang="en-ID" dirty="0"/>
              </a:p>
            </p:txBody>
          </p:sp>
          <p:sp>
            <p:nvSpPr>
              <p:cNvPr id="390" name="Freeform: Shape 389">
                <a:extLst>
                  <a:ext uri="{FF2B5EF4-FFF2-40B4-BE49-F238E27FC236}">
                    <a16:creationId xmlns:a16="http://schemas.microsoft.com/office/drawing/2014/main" id="{E6434941-C328-4D1E-B606-04115E3567FC}"/>
                  </a:ext>
                </a:extLst>
              </p:cNvPr>
              <p:cNvSpPr/>
              <p:nvPr/>
            </p:nvSpPr>
            <p:spPr>
              <a:xfrm>
                <a:off x="8099218" y="6535924"/>
                <a:ext cx="65032" cy="119225"/>
              </a:xfrm>
              <a:custGeom>
                <a:avLst/>
                <a:gdLst>
                  <a:gd name="connsiteX0" fmla="*/ 48525 w 65031"/>
                  <a:gd name="connsiteY0" fmla="*/ 128980 h 119225"/>
                  <a:gd name="connsiteX1" fmla="*/ 1919 w 65031"/>
                  <a:gd name="connsiteY1" fmla="*/ 79122 h 119225"/>
                  <a:gd name="connsiteX2" fmla="*/ 16009 w 65031"/>
                  <a:gd name="connsiteY2" fmla="*/ 0 h 119225"/>
                  <a:gd name="connsiteX3" fmla="*/ 71286 w 65031"/>
                  <a:gd name="connsiteY3" fmla="*/ 73703 h 119225"/>
                  <a:gd name="connsiteX4" fmla="*/ 48525 w 65031"/>
                  <a:gd name="connsiteY4" fmla="*/ 12898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1" h="119225">
                    <a:moveTo>
                      <a:pt x="48525" y="128980"/>
                    </a:moveTo>
                    <a:cubicBezTo>
                      <a:pt x="21428" y="135483"/>
                      <a:pt x="-7836" y="109470"/>
                      <a:pt x="1919" y="79122"/>
                    </a:cubicBezTo>
                    <a:cubicBezTo>
                      <a:pt x="11673" y="48774"/>
                      <a:pt x="26848" y="18426"/>
                      <a:pt x="16009" y="0"/>
                    </a:cubicBezTo>
                    <a:cubicBezTo>
                      <a:pt x="16009" y="0"/>
                      <a:pt x="66951" y="56361"/>
                      <a:pt x="71286" y="73703"/>
                    </a:cubicBezTo>
                    <a:cubicBezTo>
                      <a:pt x="74538" y="89961"/>
                      <a:pt x="84292" y="120309"/>
                      <a:pt x="48525" y="128980"/>
                    </a:cubicBezTo>
                    <a:close/>
                  </a:path>
                </a:pathLst>
              </a:custGeom>
              <a:solidFill>
                <a:srgbClr val="FFCF64"/>
              </a:solidFill>
              <a:ln w="10822" cap="flat">
                <a:noFill/>
                <a:prstDash val="solid"/>
                <a:miter/>
              </a:ln>
            </p:spPr>
            <p:txBody>
              <a:bodyPr rtlCol="0" anchor="ctr"/>
              <a:lstStyle/>
              <a:p>
                <a:endParaRPr lang="en-ID" dirty="0"/>
              </a:p>
            </p:txBody>
          </p:sp>
          <p:sp>
            <p:nvSpPr>
              <p:cNvPr id="391" name="Freeform: Shape 390">
                <a:extLst>
                  <a:ext uri="{FF2B5EF4-FFF2-40B4-BE49-F238E27FC236}">
                    <a16:creationId xmlns:a16="http://schemas.microsoft.com/office/drawing/2014/main" id="{18A0E975-8C17-4988-AA7B-A623B57C5FFA}"/>
                  </a:ext>
                </a:extLst>
              </p:cNvPr>
              <p:cNvSpPr/>
              <p:nvPr/>
            </p:nvSpPr>
            <p:spPr>
              <a:xfrm>
                <a:off x="8642160" y="6600956"/>
                <a:ext cx="43355" cy="97548"/>
              </a:xfrm>
              <a:custGeom>
                <a:avLst/>
                <a:gdLst>
                  <a:gd name="connsiteX0" fmla="*/ 16083 w 43354"/>
                  <a:gd name="connsiteY0" fmla="*/ 100799 h 97547"/>
                  <a:gd name="connsiteX1" fmla="*/ 44264 w 43354"/>
                  <a:gd name="connsiteY1" fmla="*/ 61780 h 97547"/>
                  <a:gd name="connsiteX2" fmla="*/ 35593 w 43354"/>
                  <a:gd name="connsiteY2" fmla="*/ 0 h 97547"/>
                  <a:gd name="connsiteX3" fmla="*/ 3077 w 43354"/>
                  <a:gd name="connsiteY3" fmla="*/ 57445 h 97547"/>
                  <a:gd name="connsiteX4" fmla="*/ 16083 w 43354"/>
                  <a:gd name="connsiteY4" fmla="*/ 100799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4" h="97547">
                    <a:moveTo>
                      <a:pt x="16083" y="100799"/>
                    </a:moveTo>
                    <a:cubicBezTo>
                      <a:pt x="32341" y="106219"/>
                      <a:pt x="49683" y="85625"/>
                      <a:pt x="44264" y="61780"/>
                    </a:cubicBezTo>
                    <a:cubicBezTo>
                      <a:pt x="37760" y="39019"/>
                      <a:pt x="29089" y="14090"/>
                      <a:pt x="35593" y="0"/>
                    </a:cubicBezTo>
                    <a:cubicBezTo>
                      <a:pt x="35593" y="0"/>
                      <a:pt x="5244" y="44439"/>
                      <a:pt x="3077" y="57445"/>
                    </a:cubicBezTo>
                    <a:cubicBezTo>
                      <a:pt x="-175" y="71535"/>
                      <a:pt x="-5594" y="94296"/>
                      <a:pt x="16083" y="100799"/>
                    </a:cubicBezTo>
                    <a:close/>
                  </a:path>
                </a:pathLst>
              </a:custGeom>
              <a:solidFill>
                <a:srgbClr val="FFCF64"/>
              </a:solidFill>
              <a:ln w="10822" cap="flat">
                <a:noFill/>
                <a:prstDash val="solid"/>
                <a:miter/>
              </a:ln>
            </p:spPr>
            <p:txBody>
              <a:bodyPr rtlCol="0" anchor="ctr"/>
              <a:lstStyle/>
              <a:p>
                <a:endParaRPr lang="en-ID" dirty="0"/>
              </a:p>
            </p:txBody>
          </p:sp>
          <p:sp>
            <p:nvSpPr>
              <p:cNvPr id="392" name="Freeform: Shape 391">
                <a:extLst>
                  <a:ext uri="{FF2B5EF4-FFF2-40B4-BE49-F238E27FC236}">
                    <a16:creationId xmlns:a16="http://schemas.microsoft.com/office/drawing/2014/main" id="{24CC0AE1-96AA-49F9-B83C-1699413EB998}"/>
                  </a:ext>
                </a:extLst>
              </p:cNvPr>
              <p:cNvSpPr/>
              <p:nvPr/>
            </p:nvSpPr>
            <p:spPr>
              <a:xfrm>
                <a:off x="8120319" y="6017836"/>
                <a:ext cx="65032" cy="216773"/>
              </a:xfrm>
              <a:custGeom>
                <a:avLst/>
                <a:gdLst>
                  <a:gd name="connsiteX0" fmla="*/ 15501 w 65031"/>
                  <a:gd name="connsiteY0" fmla="*/ 226528 h 216773"/>
                  <a:gd name="connsiteX1" fmla="*/ 61023 w 65031"/>
                  <a:gd name="connsiteY1" fmla="*/ 105135 h 216773"/>
                  <a:gd name="connsiteX2" fmla="*/ 25256 w 65031"/>
                  <a:gd name="connsiteY2" fmla="*/ 0 h 216773"/>
                  <a:gd name="connsiteX3" fmla="*/ 2495 w 65031"/>
                  <a:gd name="connsiteY3" fmla="*/ 86709 h 216773"/>
                  <a:gd name="connsiteX4" fmla="*/ 31759 w 65031"/>
                  <a:gd name="connsiteY4" fmla="*/ 134400 h 216773"/>
                  <a:gd name="connsiteX5" fmla="*/ 15501 w 65031"/>
                  <a:gd name="connsiteY5" fmla="*/ 226528 h 2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31" h="216773">
                    <a:moveTo>
                      <a:pt x="15501" y="226528"/>
                    </a:moveTo>
                    <a:cubicBezTo>
                      <a:pt x="30675" y="194012"/>
                      <a:pt x="80533" y="128980"/>
                      <a:pt x="61023" y="105135"/>
                    </a:cubicBezTo>
                    <a:cubicBezTo>
                      <a:pt x="41514" y="81290"/>
                      <a:pt x="15501" y="31432"/>
                      <a:pt x="25256" y="0"/>
                    </a:cubicBezTo>
                    <a:cubicBezTo>
                      <a:pt x="25256" y="0"/>
                      <a:pt x="-9428" y="56361"/>
                      <a:pt x="2495" y="86709"/>
                    </a:cubicBezTo>
                    <a:cubicBezTo>
                      <a:pt x="14417" y="117058"/>
                      <a:pt x="32843" y="118142"/>
                      <a:pt x="31759" y="134400"/>
                    </a:cubicBezTo>
                    <a:cubicBezTo>
                      <a:pt x="30675" y="151741"/>
                      <a:pt x="15501" y="226528"/>
                      <a:pt x="15501" y="226528"/>
                    </a:cubicBezTo>
                    <a:close/>
                  </a:path>
                </a:pathLst>
              </a:custGeom>
              <a:solidFill>
                <a:srgbClr val="FFF4A6"/>
              </a:solidFill>
              <a:ln w="10822" cap="flat">
                <a:noFill/>
                <a:prstDash val="solid"/>
                <a:miter/>
              </a:ln>
            </p:spPr>
            <p:txBody>
              <a:bodyPr rtlCol="0" anchor="ctr"/>
              <a:lstStyle/>
              <a:p>
                <a:endParaRPr lang="en-ID" dirty="0"/>
              </a:p>
            </p:txBody>
          </p:sp>
          <p:sp>
            <p:nvSpPr>
              <p:cNvPr id="393" name="Freeform: Shape 392">
                <a:extLst>
                  <a:ext uri="{FF2B5EF4-FFF2-40B4-BE49-F238E27FC236}">
                    <a16:creationId xmlns:a16="http://schemas.microsoft.com/office/drawing/2014/main" id="{F153B1B3-773A-43E5-A0DD-2A6EAF7E7D2D}"/>
                  </a:ext>
                </a:extLst>
              </p:cNvPr>
              <p:cNvSpPr/>
              <p:nvPr/>
            </p:nvSpPr>
            <p:spPr>
              <a:xfrm>
                <a:off x="10162648" y="4475496"/>
                <a:ext cx="552771" cy="552771"/>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p:spPr>
            <p:txBody>
              <a:bodyPr rtlCol="0" anchor="ctr"/>
              <a:lstStyle/>
              <a:p>
                <a:endParaRPr lang="en-ID" dirty="0"/>
              </a:p>
            </p:txBody>
          </p:sp>
          <p:sp>
            <p:nvSpPr>
              <p:cNvPr id="394" name="Freeform: Shape 393">
                <a:extLst>
                  <a:ext uri="{FF2B5EF4-FFF2-40B4-BE49-F238E27FC236}">
                    <a16:creationId xmlns:a16="http://schemas.microsoft.com/office/drawing/2014/main" id="{F6D35C0F-3E23-48EB-83FC-0BBA2C06806E}"/>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p:spPr>
            <p:txBody>
              <a:bodyPr rtlCol="0" anchor="ctr"/>
              <a:lstStyle/>
              <a:p>
                <a:endParaRPr lang="en-ID" dirty="0"/>
              </a:p>
            </p:txBody>
          </p:sp>
          <p:sp>
            <p:nvSpPr>
              <p:cNvPr id="445" name="Freeform: Shape 444">
                <a:extLst>
                  <a:ext uri="{FF2B5EF4-FFF2-40B4-BE49-F238E27FC236}">
                    <a16:creationId xmlns:a16="http://schemas.microsoft.com/office/drawing/2014/main" id="{2F0C8D09-C76B-4A9D-8620-6C3FF2716D8C}"/>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446" name="Freeform: Shape 445">
                <a:extLst>
                  <a:ext uri="{FF2B5EF4-FFF2-40B4-BE49-F238E27FC236}">
                    <a16:creationId xmlns:a16="http://schemas.microsoft.com/office/drawing/2014/main" id="{557B0284-5E2B-42C2-9731-8CE09B646524}"/>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447" name="Freeform: Shape 446">
                <a:extLst>
                  <a:ext uri="{FF2B5EF4-FFF2-40B4-BE49-F238E27FC236}">
                    <a16:creationId xmlns:a16="http://schemas.microsoft.com/office/drawing/2014/main" id="{5E2891CE-09D8-4A77-929D-D7B8149D79B1}"/>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448" name="Freeform: Shape 447">
                <a:extLst>
                  <a:ext uri="{FF2B5EF4-FFF2-40B4-BE49-F238E27FC236}">
                    <a16:creationId xmlns:a16="http://schemas.microsoft.com/office/drawing/2014/main" id="{E2370A9F-D960-4A7D-A2C5-B69264C666FA}"/>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449" name="Freeform: Shape 448">
                <a:extLst>
                  <a:ext uri="{FF2B5EF4-FFF2-40B4-BE49-F238E27FC236}">
                    <a16:creationId xmlns:a16="http://schemas.microsoft.com/office/drawing/2014/main" id="{C64EF59A-A153-4B26-BCCB-7B2526D19209}"/>
                  </a:ext>
                </a:extLst>
              </p:cNvPr>
              <p:cNvSpPr/>
              <p:nvPr/>
            </p:nvSpPr>
            <p:spPr>
              <a:xfrm>
                <a:off x="9339334" y="4299170"/>
                <a:ext cx="1158229"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450" name="Freeform: Shape 449">
                <a:extLst>
                  <a:ext uri="{FF2B5EF4-FFF2-40B4-BE49-F238E27FC236}">
                    <a16:creationId xmlns:a16="http://schemas.microsoft.com/office/drawing/2014/main" id="{BFC48BF6-1AE6-49C0-AFBB-21BD62DCB8C0}"/>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451" name="Freeform: Shape 450">
                <a:extLst>
                  <a:ext uri="{FF2B5EF4-FFF2-40B4-BE49-F238E27FC236}">
                    <a16:creationId xmlns:a16="http://schemas.microsoft.com/office/drawing/2014/main" id="{D621CC7C-7F0B-4EA5-AA41-8315660B1ACC}"/>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452" name="Freeform: Shape 451">
                <a:extLst>
                  <a:ext uri="{FF2B5EF4-FFF2-40B4-BE49-F238E27FC236}">
                    <a16:creationId xmlns:a16="http://schemas.microsoft.com/office/drawing/2014/main" id="{EF98C407-AAB3-4890-8C17-F5C289FDA3AC}"/>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453" name="Freeform: Shape 452">
                <a:extLst>
                  <a:ext uri="{FF2B5EF4-FFF2-40B4-BE49-F238E27FC236}">
                    <a16:creationId xmlns:a16="http://schemas.microsoft.com/office/drawing/2014/main" id="{0B920144-C664-48FF-89D7-CF52BA582921}"/>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497" name="Freeform: Shape 496">
                <a:extLst>
                  <a:ext uri="{FF2B5EF4-FFF2-40B4-BE49-F238E27FC236}">
                    <a16:creationId xmlns:a16="http://schemas.microsoft.com/office/drawing/2014/main" id="{4A774420-275B-4C9B-9DDE-A949D430DC4E}"/>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498" name="Freeform: Shape 497">
                <a:extLst>
                  <a:ext uri="{FF2B5EF4-FFF2-40B4-BE49-F238E27FC236}">
                    <a16:creationId xmlns:a16="http://schemas.microsoft.com/office/drawing/2014/main" id="{51BE291A-BA38-4C56-95E7-54D1AE801C9D}"/>
                  </a:ext>
                </a:extLst>
              </p:cNvPr>
              <p:cNvSpPr/>
              <p:nvPr/>
            </p:nvSpPr>
            <p:spPr>
              <a:xfrm>
                <a:off x="9590717" y="5282976"/>
                <a:ext cx="1236429"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524" name="Freeform: Shape 523">
                <a:extLst>
                  <a:ext uri="{FF2B5EF4-FFF2-40B4-BE49-F238E27FC236}">
                    <a16:creationId xmlns:a16="http://schemas.microsoft.com/office/drawing/2014/main" id="{50B29177-EE0D-4ACE-A21A-761CE04C5796}"/>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525" name="Freeform: Shape 524">
                <a:extLst>
                  <a:ext uri="{FF2B5EF4-FFF2-40B4-BE49-F238E27FC236}">
                    <a16:creationId xmlns:a16="http://schemas.microsoft.com/office/drawing/2014/main" id="{067B4FF2-72D0-441F-92AF-CE9E256161A8}"/>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526" name="Freeform: Shape 525">
                <a:extLst>
                  <a:ext uri="{FF2B5EF4-FFF2-40B4-BE49-F238E27FC236}">
                    <a16:creationId xmlns:a16="http://schemas.microsoft.com/office/drawing/2014/main" id="{C26C67D1-AB13-44FF-939F-BDF5AB6691F5}"/>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527" name="Freeform: Shape 526">
                <a:extLst>
                  <a:ext uri="{FF2B5EF4-FFF2-40B4-BE49-F238E27FC236}">
                    <a16:creationId xmlns:a16="http://schemas.microsoft.com/office/drawing/2014/main" id="{0573F6BD-FBF0-40F0-84E6-F79B2431A4BD}"/>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528" name="Freeform: Shape 527">
                <a:extLst>
                  <a:ext uri="{FF2B5EF4-FFF2-40B4-BE49-F238E27FC236}">
                    <a16:creationId xmlns:a16="http://schemas.microsoft.com/office/drawing/2014/main" id="{0DCBEC76-598A-4BCF-B100-CA124BF8E0F4}"/>
                  </a:ext>
                </a:extLst>
              </p:cNvPr>
              <p:cNvSpPr/>
              <p:nvPr/>
            </p:nvSpPr>
            <p:spPr>
              <a:xfrm>
                <a:off x="10336747" y="6063143"/>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529" name="Freeform: Shape 528">
                <a:extLst>
                  <a:ext uri="{FF2B5EF4-FFF2-40B4-BE49-F238E27FC236}">
                    <a16:creationId xmlns:a16="http://schemas.microsoft.com/office/drawing/2014/main" id="{4112E542-9C68-4070-A90E-0648EF7ED06A}"/>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530" name="Freeform: Shape 529">
                <a:extLst>
                  <a:ext uri="{FF2B5EF4-FFF2-40B4-BE49-F238E27FC236}">
                    <a16:creationId xmlns:a16="http://schemas.microsoft.com/office/drawing/2014/main" id="{F87E3EEB-B7A4-4153-B508-7148594B3946}"/>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531" name="Freeform: Shape 530">
                <a:extLst>
                  <a:ext uri="{FF2B5EF4-FFF2-40B4-BE49-F238E27FC236}">
                    <a16:creationId xmlns:a16="http://schemas.microsoft.com/office/drawing/2014/main" id="{1C3692B9-62DA-4F1C-AD0E-622FBAAE870D}"/>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532" name="Freeform: Shape 531">
                <a:extLst>
                  <a:ext uri="{FF2B5EF4-FFF2-40B4-BE49-F238E27FC236}">
                    <a16:creationId xmlns:a16="http://schemas.microsoft.com/office/drawing/2014/main" id="{95BB6D18-B7D0-4676-AA4D-E62D91BB0AA4}"/>
                  </a:ext>
                </a:extLst>
              </p:cNvPr>
              <p:cNvSpPr/>
              <p:nvPr/>
            </p:nvSpPr>
            <p:spPr>
              <a:xfrm>
                <a:off x="9794222" y="4313274"/>
                <a:ext cx="520255" cy="433546"/>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p:spPr>
            <p:txBody>
              <a:bodyPr rtlCol="0" anchor="ctr"/>
              <a:lstStyle/>
              <a:p>
                <a:endParaRPr lang="en-ID" dirty="0"/>
              </a:p>
            </p:txBody>
          </p:sp>
          <p:sp>
            <p:nvSpPr>
              <p:cNvPr id="533" name="Freeform: Shape 532">
                <a:extLst>
                  <a:ext uri="{FF2B5EF4-FFF2-40B4-BE49-F238E27FC236}">
                    <a16:creationId xmlns:a16="http://schemas.microsoft.com/office/drawing/2014/main" id="{EE56BD81-F77A-43AE-B28D-0291A289E6D8}"/>
                  </a:ext>
                </a:extLst>
              </p:cNvPr>
              <p:cNvSpPr/>
              <p:nvPr/>
            </p:nvSpPr>
            <p:spPr>
              <a:xfrm>
                <a:off x="9880843" y="4628321"/>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534" name="Freeform: Shape 533">
                <a:extLst>
                  <a:ext uri="{FF2B5EF4-FFF2-40B4-BE49-F238E27FC236}">
                    <a16:creationId xmlns:a16="http://schemas.microsoft.com/office/drawing/2014/main" id="{BEFD668A-53A9-4A85-AA34-BC871FBA0DC1}"/>
                  </a:ext>
                </a:extLst>
              </p:cNvPr>
              <p:cNvSpPr/>
              <p:nvPr/>
            </p:nvSpPr>
            <p:spPr>
              <a:xfrm>
                <a:off x="10191913" y="4455986"/>
                <a:ext cx="140903" cy="292644"/>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sp>
            <p:nvSpPr>
              <p:cNvPr id="535" name="Freeform: Shape 534">
                <a:extLst>
                  <a:ext uri="{FF2B5EF4-FFF2-40B4-BE49-F238E27FC236}">
                    <a16:creationId xmlns:a16="http://schemas.microsoft.com/office/drawing/2014/main" id="{FDA970CD-AA83-4023-B104-0380823BC93B}"/>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536" name="Freeform: Shape 535">
                <a:extLst>
                  <a:ext uri="{FF2B5EF4-FFF2-40B4-BE49-F238E27FC236}">
                    <a16:creationId xmlns:a16="http://schemas.microsoft.com/office/drawing/2014/main" id="{65055FB6-FC6F-4A3E-AA20-4368E8F5FCAE}"/>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537" name="Freeform: Shape 536">
                <a:extLst>
                  <a:ext uri="{FF2B5EF4-FFF2-40B4-BE49-F238E27FC236}">
                    <a16:creationId xmlns:a16="http://schemas.microsoft.com/office/drawing/2014/main" id="{44C11D48-3512-434E-BD3D-A37DB9B282F1}"/>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538" name="Freeform: Shape 537">
                <a:extLst>
                  <a:ext uri="{FF2B5EF4-FFF2-40B4-BE49-F238E27FC236}">
                    <a16:creationId xmlns:a16="http://schemas.microsoft.com/office/drawing/2014/main" id="{A0270D39-9BFC-4EBA-A13E-C7AD77877704}"/>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539" name="Freeform: Shape 538">
                <a:extLst>
                  <a:ext uri="{FF2B5EF4-FFF2-40B4-BE49-F238E27FC236}">
                    <a16:creationId xmlns:a16="http://schemas.microsoft.com/office/drawing/2014/main" id="{772DA05F-1CF9-48D9-AE19-018F088F32EE}"/>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540" name="Freeform: Shape 539">
                <a:extLst>
                  <a:ext uri="{FF2B5EF4-FFF2-40B4-BE49-F238E27FC236}">
                    <a16:creationId xmlns:a16="http://schemas.microsoft.com/office/drawing/2014/main" id="{13EE998B-3CE2-4B33-B8AF-55EA9D5641CF}"/>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541" name="Freeform: Shape 540">
                <a:extLst>
                  <a:ext uri="{FF2B5EF4-FFF2-40B4-BE49-F238E27FC236}">
                    <a16:creationId xmlns:a16="http://schemas.microsoft.com/office/drawing/2014/main" id="{CECF222C-8A47-49F8-B432-AF06B94D3357}"/>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542" name="Freeform: Shape 541">
                <a:extLst>
                  <a:ext uri="{FF2B5EF4-FFF2-40B4-BE49-F238E27FC236}">
                    <a16:creationId xmlns:a16="http://schemas.microsoft.com/office/drawing/2014/main" id="{66C0B13A-74F2-4546-9ECC-A5B0C13C3A71}"/>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543" name="Freeform: Shape 542">
                <a:extLst>
                  <a:ext uri="{FF2B5EF4-FFF2-40B4-BE49-F238E27FC236}">
                    <a16:creationId xmlns:a16="http://schemas.microsoft.com/office/drawing/2014/main" id="{FE89D43D-2AB3-4756-9ACD-6A5DB8C93A67}"/>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544" name="Freeform: Shape 543">
                <a:extLst>
                  <a:ext uri="{FF2B5EF4-FFF2-40B4-BE49-F238E27FC236}">
                    <a16:creationId xmlns:a16="http://schemas.microsoft.com/office/drawing/2014/main" id="{344B4734-8CB1-4C51-B30A-F0FC606D8E37}"/>
                  </a:ext>
                </a:extLst>
              </p:cNvPr>
              <p:cNvSpPr/>
              <p:nvPr/>
            </p:nvSpPr>
            <p:spPr>
              <a:xfrm>
                <a:off x="9635624" y="5264111"/>
                <a:ext cx="870074" cy="94636"/>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545" name="Freeform: Shape 544">
                <a:extLst>
                  <a:ext uri="{FF2B5EF4-FFF2-40B4-BE49-F238E27FC236}">
                    <a16:creationId xmlns:a16="http://schemas.microsoft.com/office/drawing/2014/main" id="{3C17F24A-BE2F-4473-99C0-A19C2F69C250}"/>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6" name="Freeform: Shape 545">
                <a:extLst>
                  <a:ext uri="{FF2B5EF4-FFF2-40B4-BE49-F238E27FC236}">
                    <a16:creationId xmlns:a16="http://schemas.microsoft.com/office/drawing/2014/main" id="{E8004E7F-3E88-4528-B56F-196C034469A0}"/>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7" name="Freeform: Shape 546">
                <a:extLst>
                  <a:ext uri="{FF2B5EF4-FFF2-40B4-BE49-F238E27FC236}">
                    <a16:creationId xmlns:a16="http://schemas.microsoft.com/office/drawing/2014/main" id="{B9391BA1-D7FF-4BB5-A14A-3F7114A61003}"/>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8" name="Freeform: Shape 547">
                <a:extLst>
                  <a:ext uri="{FF2B5EF4-FFF2-40B4-BE49-F238E27FC236}">
                    <a16:creationId xmlns:a16="http://schemas.microsoft.com/office/drawing/2014/main" id="{66349CA2-B2AB-4065-9827-992BEAD5797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49" name="Freeform: Shape 548">
                <a:extLst>
                  <a:ext uri="{FF2B5EF4-FFF2-40B4-BE49-F238E27FC236}">
                    <a16:creationId xmlns:a16="http://schemas.microsoft.com/office/drawing/2014/main" id="{BE440669-ED22-44F1-8AC5-B039E57ECCBE}"/>
                  </a:ext>
                </a:extLst>
              </p:cNvPr>
              <p:cNvSpPr/>
              <p:nvPr/>
            </p:nvSpPr>
            <p:spPr>
              <a:xfrm>
                <a:off x="9765474" y="5323273"/>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550" name="Freeform: Shape 549">
                <a:extLst>
                  <a:ext uri="{FF2B5EF4-FFF2-40B4-BE49-F238E27FC236}">
                    <a16:creationId xmlns:a16="http://schemas.microsoft.com/office/drawing/2014/main" id="{A60AA96A-950F-4D68-8417-360A3F1781BA}"/>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551" name="Freeform: Shape 550">
                <a:extLst>
                  <a:ext uri="{FF2B5EF4-FFF2-40B4-BE49-F238E27FC236}">
                    <a16:creationId xmlns:a16="http://schemas.microsoft.com/office/drawing/2014/main" id="{E256B990-1598-401D-AA54-3463F8B0C00A}"/>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552" name="Freeform: Shape 551">
                <a:extLst>
                  <a:ext uri="{FF2B5EF4-FFF2-40B4-BE49-F238E27FC236}">
                    <a16:creationId xmlns:a16="http://schemas.microsoft.com/office/drawing/2014/main" id="{021ADE35-BF6F-42B9-9DC3-9E8035F4E976}"/>
                  </a:ext>
                </a:extLst>
              </p:cNvPr>
              <p:cNvSpPr/>
              <p:nvPr/>
            </p:nvSpPr>
            <p:spPr>
              <a:xfrm>
                <a:off x="8805648" y="3174815"/>
                <a:ext cx="1268123" cy="1105543"/>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1B0306"/>
              </a:solidFill>
              <a:ln w="10822" cap="flat">
                <a:noFill/>
                <a:prstDash val="solid"/>
                <a:miter/>
              </a:ln>
            </p:spPr>
            <p:txBody>
              <a:bodyPr rtlCol="0" anchor="ctr"/>
              <a:lstStyle/>
              <a:p>
                <a:endParaRPr lang="en-ID" dirty="0"/>
              </a:p>
            </p:txBody>
          </p:sp>
          <p:sp>
            <p:nvSpPr>
              <p:cNvPr id="553" name="Freeform: Shape 552">
                <a:extLst>
                  <a:ext uri="{FF2B5EF4-FFF2-40B4-BE49-F238E27FC236}">
                    <a16:creationId xmlns:a16="http://schemas.microsoft.com/office/drawing/2014/main" id="{A1A26AF4-BFD6-4AB6-A3DF-8F9B2A5FAC97}"/>
                  </a:ext>
                </a:extLst>
              </p:cNvPr>
              <p:cNvSpPr/>
              <p:nvPr/>
            </p:nvSpPr>
            <p:spPr>
              <a:xfrm>
                <a:off x="8843584" y="3249644"/>
                <a:ext cx="1159736" cy="1051350"/>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1B0306"/>
              </a:solidFill>
              <a:ln w="10822" cap="flat">
                <a:noFill/>
                <a:prstDash val="solid"/>
                <a:miter/>
              </a:ln>
            </p:spPr>
            <p:txBody>
              <a:bodyPr rtlCol="0" anchor="ctr"/>
              <a:lstStyle/>
              <a:p>
                <a:endParaRPr lang="en-ID" dirty="0"/>
              </a:p>
            </p:txBody>
          </p:sp>
          <p:sp>
            <p:nvSpPr>
              <p:cNvPr id="554" name="Freeform: Shape 553">
                <a:extLst>
                  <a:ext uri="{FF2B5EF4-FFF2-40B4-BE49-F238E27FC236}">
                    <a16:creationId xmlns:a16="http://schemas.microsoft.com/office/drawing/2014/main" id="{E0F41F4C-8E08-4A2D-97E6-79D2B58E0559}"/>
                  </a:ext>
                </a:extLst>
              </p:cNvPr>
              <p:cNvSpPr/>
              <p:nvPr/>
            </p:nvSpPr>
            <p:spPr>
              <a:xfrm>
                <a:off x="8961839" y="3511619"/>
                <a:ext cx="899608" cy="9321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555" name="Freeform: Shape 554">
                <a:extLst>
                  <a:ext uri="{FF2B5EF4-FFF2-40B4-BE49-F238E27FC236}">
                    <a16:creationId xmlns:a16="http://schemas.microsoft.com/office/drawing/2014/main" id="{488087F8-DEE3-44C9-98B5-61DE7B8CDBF6}"/>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1B0306"/>
              </a:solidFill>
              <a:ln w="10822" cap="flat">
                <a:noFill/>
                <a:prstDash val="solid"/>
                <a:miter/>
              </a:ln>
            </p:spPr>
            <p:txBody>
              <a:bodyPr rtlCol="0" anchor="ctr"/>
              <a:lstStyle/>
              <a:p>
                <a:endParaRPr lang="en-ID" dirty="0"/>
              </a:p>
            </p:txBody>
          </p:sp>
          <p:sp>
            <p:nvSpPr>
              <p:cNvPr id="556" name="Freeform: Shape 555">
                <a:extLst>
                  <a:ext uri="{FF2B5EF4-FFF2-40B4-BE49-F238E27FC236}">
                    <a16:creationId xmlns:a16="http://schemas.microsoft.com/office/drawing/2014/main" id="{00316112-9067-4053-B569-DCFB06161587}"/>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557" name="Freeform: Shape 556">
                <a:extLst>
                  <a:ext uri="{FF2B5EF4-FFF2-40B4-BE49-F238E27FC236}">
                    <a16:creationId xmlns:a16="http://schemas.microsoft.com/office/drawing/2014/main" id="{F1C7A3AE-BECC-448F-BA21-45DBB58F4AB0}"/>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558" name="Freeform: Shape 557">
                <a:extLst>
                  <a:ext uri="{FF2B5EF4-FFF2-40B4-BE49-F238E27FC236}">
                    <a16:creationId xmlns:a16="http://schemas.microsoft.com/office/drawing/2014/main" id="{83E1E021-3461-4B20-BAD4-3F66912B734E}"/>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559" name="Freeform: Shape 558">
                <a:extLst>
                  <a:ext uri="{FF2B5EF4-FFF2-40B4-BE49-F238E27FC236}">
                    <a16:creationId xmlns:a16="http://schemas.microsoft.com/office/drawing/2014/main" id="{486C75F4-8681-4CF3-A637-490C872BAC81}"/>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p:spPr>
            <p:txBody>
              <a:bodyPr rtlCol="0" anchor="ctr"/>
              <a:lstStyle/>
              <a:p>
                <a:endParaRPr lang="en-ID" dirty="0"/>
              </a:p>
            </p:txBody>
          </p:sp>
          <p:sp>
            <p:nvSpPr>
              <p:cNvPr id="560" name="Freeform: Shape 559">
                <a:extLst>
                  <a:ext uri="{FF2B5EF4-FFF2-40B4-BE49-F238E27FC236}">
                    <a16:creationId xmlns:a16="http://schemas.microsoft.com/office/drawing/2014/main" id="{CAD33E56-9709-4C09-B784-E8E681075F62}"/>
                  </a:ext>
                </a:extLst>
              </p:cNvPr>
              <p:cNvSpPr/>
              <p:nvPr/>
            </p:nvSpPr>
            <p:spPr>
              <a:xfrm rot="20715163">
                <a:off x="10662829" y="4962618"/>
                <a:ext cx="140903" cy="184257"/>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p:spPr>
            <p:txBody>
              <a:bodyPr rtlCol="0" anchor="ctr"/>
              <a:lstStyle/>
              <a:p>
                <a:endParaRPr lang="en-ID" dirty="0"/>
              </a:p>
            </p:txBody>
          </p:sp>
          <p:sp>
            <p:nvSpPr>
              <p:cNvPr id="561" name="Freeform: Shape 560">
                <a:extLst>
                  <a:ext uri="{FF2B5EF4-FFF2-40B4-BE49-F238E27FC236}">
                    <a16:creationId xmlns:a16="http://schemas.microsoft.com/office/drawing/2014/main" id="{FBD50DB2-ABDE-4DA5-8491-C0EDDAE85F90}"/>
                  </a:ext>
                </a:extLst>
              </p:cNvPr>
              <p:cNvSpPr/>
              <p:nvPr/>
            </p:nvSpPr>
            <p:spPr>
              <a:xfrm>
                <a:off x="8491328" y="5098718"/>
                <a:ext cx="97548" cy="97548"/>
              </a:xfrm>
              <a:custGeom>
                <a:avLst/>
                <a:gdLst>
                  <a:gd name="connsiteX0" fmla="*/ 80206 w 97547"/>
                  <a:gd name="connsiteY0" fmla="*/ 58529 h 97547"/>
                  <a:gd name="connsiteX1" fmla="*/ 101883 w 97547"/>
                  <a:gd name="connsiteY1" fmla="*/ 53109 h 97547"/>
                  <a:gd name="connsiteX2" fmla="*/ 62864 w 97547"/>
                  <a:gd name="connsiteY2" fmla="*/ 13006 h 97547"/>
                  <a:gd name="connsiteX3" fmla="*/ 33600 w 97547"/>
                  <a:gd name="connsiteY3" fmla="*/ 24929 h 97547"/>
                  <a:gd name="connsiteX4" fmla="*/ 0 w 97547"/>
                  <a:gd name="connsiteY4" fmla="*/ 0 h 97547"/>
                  <a:gd name="connsiteX5" fmla="*/ 1084 w 97547"/>
                  <a:gd name="connsiteY5" fmla="*/ 5419 h 97547"/>
                  <a:gd name="connsiteX6" fmla="*/ 31432 w 97547"/>
                  <a:gd name="connsiteY6" fmla="*/ 27097 h 97547"/>
                  <a:gd name="connsiteX7" fmla="*/ 9755 w 97547"/>
                  <a:gd name="connsiteY7" fmla="*/ 39019 h 97547"/>
                  <a:gd name="connsiteX8" fmla="*/ 42271 w 97547"/>
                  <a:gd name="connsiteY8" fmla="*/ 100800 h 97547"/>
                  <a:gd name="connsiteX9" fmla="*/ 49858 w 97547"/>
                  <a:gd name="connsiteY9" fmla="*/ 82374 h 97547"/>
                  <a:gd name="connsiteX10" fmla="*/ 88877 w 97547"/>
                  <a:gd name="connsiteY10" fmla="*/ 106219 h 97547"/>
                  <a:gd name="connsiteX11" fmla="*/ 80206 w 97547"/>
                  <a:gd name="connsiteY11" fmla="*/ 58529 h 9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47" h="97547">
                    <a:moveTo>
                      <a:pt x="80206" y="58529"/>
                    </a:moveTo>
                    <a:cubicBezTo>
                      <a:pt x="92129" y="56361"/>
                      <a:pt x="101883" y="53109"/>
                      <a:pt x="101883" y="53109"/>
                    </a:cubicBezTo>
                    <a:cubicBezTo>
                      <a:pt x="101883" y="53109"/>
                      <a:pt x="76954" y="19510"/>
                      <a:pt x="62864" y="13006"/>
                    </a:cubicBezTo>
                    <a:cubicBezTo>
                      <a:pt x="54193" y="8671"/>
                      <a:pt x="41187" y="15174"/>
                      <a:pt x="33600" y="24929"/>
                    </a:cubicBezTo>
                    <a:cubicBezTo>
                      <a:pt x="21677" y="6503"/>
                      <a:pt x="0" y="0"/>
                      <a:pt x="0" y="0"/>
                    </a:cubicBezTo>
                    <a:lnTo>
                      <a:pt x="1084" y="5419"/>
                    </a:lnTo>
                    <a:cubicBezTo>
                      <a:pt x="11923" y="6503"/>
                      <a:pt x="23845" y="16258"/>
                      <a:pt x="31432" y="27097"/>
                    </a:cubicBezTo>
                    <a:cubicBezTo>
                      <a:pt x="23845" y="27097"/>
                      <a:pt x="15174" y="29264"/>
                      <a:pt x="9755" y="39019"/>
                    </a:cubicBezTo>
                    <a:cubicBezTo>
                      <a:pt x="-4335" y="61780"/>
                      <a:pt x="42271" y="100800"/>
                      <a:pt x="42271" y="100800"/>
                    </a:cubicBezTo>
                    <a:cubicBezTo>
                      <a:pt x="42271" y="100800"/>
                      <a:pt x="45522" y="93213"/>
                      <a:pt x="49858" y="82374"/>
                    </a:cubicBezTo>
                    <a:cubicBezTo>
                      <a:pt x="66116" y="96464"/>
                      <a:pt x="88877" y="106219"/>
                      <a:pt x="88877" y="106219"/>
                    </a:cubicBezTo>
                    <a:cubicBezTo>
                      <a:pt x="88877" y="106219"/>
                      <a:pt x="85625" y="76955"/>
                      <a:pt x="80206" y="58529"/>
                    </a:cubicBezTo>
                    <a:close/>
                  </a:path>
                </a:pathLst>
              </a:custGeom>
              <a:solidFill>
                <a:srgbClr val="AFAF3E"/>
              </a:solidFill>
              <a:ln w="10822" cap="flat">
                <a:noFill/>
                <a:prstDash val="solid"/>
                <a:miter/>
              </a:ln>
            </p:spPr>
            <p:txBody>
              <a:bodyPr rtlCol="0" anchor="ctr"/>
              <a:lstStyle/>
              <a:p>
                <a:endParaRPr lang="en-ID" dirty="0"/>
              </a:p>
            </p:txBody>
          </p:sp>
          <p:sp>
            <p:nvSpPr>
              <p:cNvPr id="562" name="Freeform: Shape 561">
                <a:extLst>
                  <a:ext uri="{FF2B5EF4-FFF2-40B4-BE49-F238E27FC236}">
                    <a16:creationId xmlns:a16="http://schemas.microsoft.com/office/drawing/2014/main" id="{B5BFD096-888B-4530-A0E4-D23B162C8540}"/>
                  </a:ext>
                </a:extLst>
              </p:cNvPr>
              <p:cNvSpPr/>
              <p:nvPr/>
            </p:nvSpPr>
            <p:spPr>
              <a:xfrm>
                <a:off x="8473986" y="4984912"/>
                <a:ext cx="65032" cy="75871"/>
              </a:xfrm>
              <a:custGeom>
                <a:avLst/>
                <a:gdLst>
                  <a:gd name="connsiteX0" fmla="*/ 36851 w 65031"/>
                  <a:gd name="connsiteY0" fmla="*/ 69367 h 75870"/>
                  <a:gd name="connsiteX1" fmla="*/ 45522 w 65031"/>
                  <a:gd name="connsiteY1" fmla="*/ 84542 h 75870"/>
                  <a:gd name="connsiteX2" fmla="*/ 68283 w 65031"/>
                  <a:gd name="connsiteY2" fmla="*/ 48774 h 75870"/>
                  <a:gd name="connsiteX3" fmla="*/ 54193 w 65031"/>
                  <a:gd name="connsiteY3" fmla="*/ 29264 h 75870"/>
                  <a:gd name="connsiteX4" fmla="*/ 66116 w 65031"/>
                  <a:gd name="connsiteY4" fmla="*/ 0 h 75870"/>
                  <a:gd name="connsiteX5" fmla="*/ 62864 w 65031"/>
                  <a:gd name="connsiteY5" fmla="*/ 1084 h 75870"/>
                  <a:gd name="connsiteX6" fmla="*/ 52025 w 65031"/>
                  <a:gd name="connsiteY6" fmla="*/ 28181 h 75870"/>
                  <a:gd name="connsiteX7" fmla="*/ 40103 w 65031"/>
                  <a:gd name="connsiteY7" fmla="*/ 14090 h 75870"/>
                  <a:gd name="connsiteX8" fmla="*/ 0 w 65031"/>
                  <a:gd name="connsiteY8" fmla="*/ 48774 h 75870"/>
                  <a:gd name="connsiteX9" fmla="*/ 15174 w 65031"/>
                  <a:gd name="connsiteY9" fmla="*/ 50942 h 75870"/>
                  <a:gd name="connsiteX10" fmla="*/ 4335 w 65031"/>
                  <a:gd name="connsiteY10" fmla="*/ 84542 h 75870"/>
                  <a:gd name="connsiteX11" fmla="*/ 36851 w 65031"/>
                  <a:gd name="connsiteY11" fmla="*/ 69367 h 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1" h="75870">
                    <a:moveTo>
                      <a:pt x="36851" y="69367"/>
                    </a:moveTo>
                    <a:cubicBezTo>
                      <a:pt x="41187" y="78038"/>
                      <a:pt x="45522" y="84542"/>
                      <a:pt x="45522" y="84542"/>
                    </a:cubicBezTo>
                    <a:cubicBezTo>
                      <a:pt x="45522" y="84542"/>
                      <a:pt x="66116" y="60697"/>
                      <a:pt x="68283" y="48774"/>
                    </a:cubicBezTo>
                    <a:cubicBezTo>
                      <a:pt x="69367" y="42271"/>
                      <a:pt x="62864" y="32516"/>
                      <a:pt x="54193" y="29264"/>
                    </a:cubicBezTo>
                    <a:cubicBezTo>
                      <a:pt x="66116" y="17342"/>
                      <a:pt x="66116" y="0"/>
                      <a:pt x="66116" y="0"/>
                    </a:cubicBezTo>
                    <a:lnTo>
                      <a:pt x="62864" y="1084"/>
                    </a:lnTo>
                    <a:cubicBezTo>
                      <a:pt x="63948" y="9755"/>
                      <a:pt x="58529" y="20593"/>
                      <a:pt x="52025" y="28181"/>
                    </a:cubicBezTo>
                    <a:cubicBezTo>
                      <a:pt x="50942" y="21677"/>
                      <a:pt x="47690" y="16258"/>
                      <a:pt x="40103" y="14090"/>
                    </a:cubicBezTo>
                    <a:cubicBezTo>
                      <a:pt x="20593" y="7587"/>
                      <a:pt x="0" y="48774"/>
                      <a:pt x="0" y="48774"/>
                    </a:cubicBezTo>
                    <a:cubicBezTo>
                      <a:pt x="0" y="48774"/>
                      <a:pt x="6503" y="49858"/>
                      <a:pt x="15174" y="50942"/>
                    </a:cubicBezTo>
                    <a:cubicBezTo>
                      <a:pt x="7587" y="65032"/>
                      <a:pt x="4335" y="84542"/>
                      <a:pt x="4335" y="84542"/>
                    </a:cubicBezTo>
                    <a:cubicBezTo>
                      <a:pt x="4335" y="84542"/>
                      <a:pt x="23845" y="75871"/>
                      <a:pt x="36851" y="69367"/>
                    </a:cubicBezTo>
                    <a:close/>
                  </a:path>
                </a:pathLst>
              </a:custGeom>
              <a:solidFill>
                <a:srgbClr val="AFAF3E"/>
              </a:solidFill>
              <a:ln w="10822" cap="flat">
                <a:noFill/>
                <a:prstDash val="solid"/>
                <a:miter/>
              </a:ln>
            </p:spPr>
            <p:txBody>
              <a:bodyPr rtlCol="0" anchor="ctr"/>
              <a:lstStyle/>
              <a:p>
                <a:endParaRPr lang="en-ID" dirty="0"/>
              </a:p>
            </p:txBody>
          </p:sp>
          <p:sp>
            <p:nvSpPr>
              <p:cNvPr id="563" name="Freeform: Shape 562">
                <a:extLst>
                  <a:ext uri="{FF2B5EF4-FFF2-40B4-BE49-F238E27FC236}">
                    <a16:creationId xmlns:a16="http://schemas.microsoft.com/office/drawing/2014/main" id="{EF46F6FE-5C1C-449B-8DEF-4A33E84AD726}"/>
                  </a:ext>
                </a:extLst>
              </p:cNvPr>
              <p:cNvSpPr/>
              <p:nvPr/>
            </p:nvSpPr>
            <p:spPr>
              <a:xfrm>
                <a:off x="8544437" y="4759468"/>
                <a:ext cx="54193" cy="54193"/>
              </a:xfrm>
              <a:custGeom>
                <a:avLst/>
                <a:gdLst>
                  <a:gd name="connsiteX0" fmla="*/ 48774 w 54193"/>
                  <a:gd name="connsiteY0" fmla="*/ 31432 h 54193"/>
                  <a:gd name="connsiteX1" fmla="*/ 60696 w 54193"/>
                  <a:gd name="connsiteY1" fmla="*/ 27097 h 54193"/>
                  <a:gd name="connsiteX2" fmla="*/ 36851 w 54193"/>
                  <a:gd name="connsiteY2" fmla="*/ 5419 h 54193"/>
                  <a:gd name="connsiteX3" fmla="*/ 20593 w 54193"/>
                  <a:gd name="connsiteY3" fmla="*/ 13006 h 54193"/>
                  <a:gd name="connsiteX4" fmla="*/ 0 w 54193"/>
                  <a:gd name="connsiteY4" fmla="*/ 0 h 54193"/>
                  <a:gd name="connsiteX5" fmla="*/ 0 w 54193"/>
                  <a:gd name="connsiteY5" fmla="*/ 3252 h 54193"/>
                  <a:gd name="connsiteX6" fmla="*/ 18426 w 54193"/>
                  <a:gd name="connsiteY6" fmla="*/ 14090 h 54193"/>
                  <a:gd name="connsiteX7" fmla="*/ 6503 w 54193"/>
                  <a:gd name="connsiteY7" fmla="*/ 21677 h 54193"/>
                  <a:gd name="connsiteX8" fmla="*/ 27097 w 54193"/>
                  <a:gd name="connsiteY8" fmla="*/ 56361 h 54193"/>
                  <a:gd name="connsiteX9" fmla="*/ 30348 w 54193"/>
                  <a:gd name="connsiteY9" fmla="*/ 45522 h 54193"/>
                  <a:gd name="connsiteX10" fmla="*/ 53109 w 54193"/>
                  <a:gd name="connsiteY10" fmla="*/ 57445 h 54193"/>
                  <a:gd name="connsiteX11" fmla="*/ 48774 w 54193"/>
                  <a:gd name="connsiteY11" fmla="*/ 31432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193" h="54193">
                    <a:moveTo>
                      <a:pt x="48774" y="31432"/>
                    </a:moveTo>
                    <a:cubicBezTo>
                      <a:pt x="55277" y="29264"/>
                      <a:pt x="60696" y="27097"/>
                      <a:pt x="60696" y="27097"/>
                    </a:cubicBezTo>
                    <a:cubicBezTo>
                      <a:pt x="60696" y="27097"/>
                      <a:pt x="45522" y="8671"/>
                      <a:pt x="36851" y="5419"/>
                    </a:cubicBezTo>
                    <a:cubicBezTo>
                      <a:pt x="32516" y="3252"/>
                      <a:pt x="23845" y="7587"/>
                      <a:pt x="20593" y="13006"/>
                    </a:cubicBezTo>
                    <a:cubicBezTo>
                      <a:pt x="13006" y="3252"/>
                      <a:pt x="0" y="0"/>
                      <a:pt x="0" y="0"/>
                    </a:cubicBezTo>
                    <a:lnTo>
                      <a:pt x="0" y="3252"/>
                    </a:lnTo>
                    <a:cubicBezTo>
                      <a:pt x="6503" y="3252"/>
                      <a:pt x="14090" y="8671"/>
                      <a:pt x="18426" y="14090"/>
                    </a:cubicBezTo>
                    <a:cubicBezTo>
                      <a:pt x="14090" y="14090"/>
                      <a:pt x="8671" y="16258"/>
                      <a:pt x="6503" y="21677"/>
                    </a:cubicBezTo>
                    <a:cubicBezTo>
                      <a:pt x="-1084" y="35768"/>
                      <a:pt x="27097" y="56361"/>
                      <a:pt x="27097" y="56361"/>
                    </a:cubicBezTo>
                    <a:cubicBezTo>
                      <a:pt x="27097" y="56361"/>
                      <a:pt x="29264" y="52026"/>
                      <a:pt x="30348" y="45522"/>
                    </a:cubicBezTo>
                    <a:cubicBezTo>
                      <a:pt x="40103" y="53110"/>
                      <a:pt x="53109" y="57445"/>
                      <a:pt x="53109" y="57445"/>
                    </a:cubicBezTo>
                    <a:cubicBezTo>
                      <a:pt x="53109" y="57445"/>
                      <a:pt x="53109" y="42271"/>
                      <a:pt x="48774" y="31432"/>
                    </a:cubicBezTo>
                    <a:close/>
                  </a:path>
                </a:pathLst>
              </a:custGeom>
              <a:solidFill>
                <a:srgbClr val="AFAF3E"/>
              </a:solidFill>
              <a:ln w="10822" cap="flat">
                <a:noFill/>
                <a:prstDash val="solid"/>
                <a:miter/>
              </a:ln>
            </p:spPr>
            <p:txBody>
              <a:bodyPr rtlCol="0" anchor="ctr"/>
              <a:lstStyle/>
              <a:p>
                <a:endParaRPr lang="en-ID" dirty="0"/>
              </a:p>
            </p:txBody>
          </p:sp>
          <p:sp>
            <p:nvSpPr>
              <p:cNvPr id="564" name="Freeform: Shape 563">
                <a:extLst>
                  <a:ext uri="{FF2B5EF4-FFF2-40B4-BE49-F238E27FC236}">
                    <a16:creationId xmlns:a16="http://schemas.microsoft.com/office/drawing/2014/main" id="{9A5F46A3-E98C-4696-B4C7-82F35BA5CCF1}"/>
                  </a:ext>
                </a:extLst>
              </p:cNvPr>
              <p:cNvSpPr/>
              <p:nvPr/>
            </p:nvSpPr>
            <p:spPr>
              <a:xfrm>
                <a:off x="8614888" y="5120396"/>
                <a:ext cx="21677" cy="21677"/>
              </a:xfrm>
              <a:custGeom>
                <a:avLst/>
                <a:gdLst>
                  <a:gd name="connsiteX0" fmla="*/ 21677 w 21677"/>
                  <a:gd name="connsiteY0" fmla="*/ 0 h 21677"/>
                  <a:gd name="connsiteX1" fmla="*/ 0 w 21677"/>
                  <a:gd name="connsiteY1" fmla="*/ 16258 h 21677"/>
                  <a:gd name="connsiteX2" fmla="*/ 3252 w 21677"/>
                  <a:gd name="connsiteY2" fmla="*/ 26013 h 21677"/>
                  <a:gd name="connsiteX3" fmla="*/ 28180 w 21677"/>
                  <a:gd name="connsiteY3" fmla="*/ 17342 h 21677"/>
                </a:gdLst>
                <a:ahLst/>
                <a:cxnLst>
                  <a:cxn ang="0">
                    <a:pos x="connsiteX0" y="connsiteY0"/>
                  </a:cxn>
                  <a:cxn ang="0">
                    <a:pos x="connsiteX1" y="connsiteY1"/>
                  </a:cxn>
                  <a:cxn ang="0">
                    <a:pos x="connsiteX2" y="connsiteY2"/>
                  </a:cxn>
                  <a:cxn ang="0">
                    <a:pos x="connsiteX3" y="connsiteY3"/>
                  </a:cxn>
                </a:cxnLst>
                <a:rect l="l" t="t" r="r" b="b"/>
                <a:pathLst>
                  <a:path w="21677" h="21677">
                    <a:moveTo>
                      <a:pt x="21677" y="0"/>
                    </a:moveTo>
                    <a:lnTo>
                      <a:pt x="0" y="16258"/>
                    </a:lnTo>
                    <a:lnTo>
                      <a:pt x="3252" y="26013"/>
                    </a:lnTo>
                    <a:lnTo>
                      <a:pt x="28180" y="17342"/>
                    </a:lnTo>
                    <a:close/>
                  </a:path>
                </a:pathLst>
              </a:custGeom>
              <a:solidFill>
                <a:srgbClr val="DD774A"/>
              </a:solidFill>
              <a:ln w="10822" cap="flat">
                <a:noFill/>
                <a:prstDash val="solid"/>
                <a:miter/>
              </a:ln>
            </p:spPr>
            <p:txBody>
              <a:bodyPr rtlCol="0" anchor="ctr"/>
              <a:lstStyle/>
              <a:p>
                <a:endParaRPr lang="en-ID" dirty="0"/>
              </a:p>
            </p:txBody>
          </p:sp>
          <p:sp>
            <p:nvSpPr>
              <p:cNvPr id="565" name="Freeform: Shape 564">
                <a:extLst>
                  <a:ext uri="{FF2B5EF4-FFF2-40B4-BE49-F238E27FC236}">
                    <a16:creationId xmlns:a16="http://schemas.microsoft.com/office/drawing/2014/main" id="{69F062AE-E011-4BA6-B956-F9029D2C0063}"/>
                  </a:ext>
                </a:extLst>
              </p:cNvPr>
              <p:cNvSpPr/>
              <p:nvPr/>
            </p:nvSpPr>
            <p:spPr>
              <a:xfrm>
                <a:off x="8576953" y="5049944"/>
                <a:ext cx="21677" cy="21677"/>
              </a:xfrm>
              <a:custGeom>
                <a:avLst/>
                <a:gdLst>
                  <a:gd name="connsiteX0" fmla="*/ 30348 w 21677"/>
                  <a:gd name="connsiteY0" fmla="*/ 17342 h 21677"/>
                  <a:gd name="connsiteX1" fmla="*/ 8671 w 21677"/>
                  <a:gd name="connsiteY1" fmla="*/ 0 h 21677"/>
                  <a:gd name="connsiteX2" fmla="*/ 0 w 21677"/>
                  <a:gd name="connsiteY2" fmla="*/ 5419 h 21677"/>
                  <a:gd name="connsiteX3" fmla="*/ 15174 w 21677"/>
                  <a:gd name="connsiteY3" fmla="*/ 28181 h 21677"/>
                </a:gdLst>
                <a:ahLst/>
                <a:cxnLst>
                  <a:cxn ang="0">
                    <a:pos x="connsiteX0" y="connsiteY0"/>
                  </a:cxn>
                  <a:cxn ang="0">
                    <a:pos x="connsiteX1" y="connsiteY1"/>
                  </a:cxn>
                  <a:cxn ang="0">
                    <a:pos x="connsiteX2" y="connsiteY2"/>
                  </a:cxn>
                  <a:cxn ang="0">
                    <a:pos x="connsiteX3" y="connsiteY3"/>
                  </a:cxn>
                </a:cxnLst>
                <a:rect l="l" t="t" r="r" b="b"/>
                <a:pathLst>
                  <a:path w="21677" h="21677">
                    <a:moveTo>
                      <a:pt x="30348" y="17342"/>
                    </a:moveTo>
                    <a:lnTo>
                      <a:pt x="8671" y="0"/>
                    </a:lnTo>
                    <a:lnTo>
                      <a:pt x="0" y="5419"/>
                    </a:lnTo>
                    <a:lnTo>
                      <a:pt x="15174" y="28181"/>
                    </a:lnTo>
                    <a:close/>
                  </a:path>
                </a:pathLst>
              </a:custGeom>
              <a:solidFill>
                <a:srgbClr val="DD774A"/>
              </a:solidFill>
              <a:ln w="10822" cap="flat">
                <a:noFill/>
                <a:prstDash val="solid"/>
                <a:miter/>
              </a:ln>
            </p:spPr>
            <p:txBody>
              <a:bodyPr rtlCol="0" anchor="ctr"/>
              <a:lstStyle/>
              <a:p>
                <a:endParaRPr lang="en-ID" dirty="0"/>
              </a:p>
            </p:txBody>
          </p:sp>
          <p:sp>
            <p:nvSpPr>
              <p:cNvPr id="566" name="Freeform: Shape 565">
                <a:extLst>
                  <a:ext uri="{FF2B5EF4-FFF2-40B4-BE49-F238E27FC236}">
                    <a16:creationId xmlns:a16="http://schemas.microsoft.com/office/drawing/2014/main" id="{196BEFDD-56BA-474E-A647-A67D091EF626}"/>
                  </a:ext>
                </a:extLst>
              </p:cNvPr>
              <p:cNvSpPr/>
              <p:nvPr/>
            </p:nvSpPr>
            <p:spPr>
              <a:xfrm>
                <a:off x="8480489" y="5269969"/>
                <a:ext cx="21677" cy="10839"/>
              </a:xfrm>
              <a:custGeom>
                <a:avLst/>
                <a:gdLst>
                  <a:gd name="connsiteX0" fmla="*/ 30348 w 21677"/>
                  <a:gd name="connsiteY0" fmla="*/ 1084 h 10838"/>
                  <a:gd name="connsiteX1" fmla="*/ 3252 w 21677"/>
                  <a:gd name="connsiteY1" fmla="*/ 0 h 10838"/>
                  <a:gd name="connsiteX2" fmla="*/ 0 w 21677"/>
                  <a:gd name="connsiteY2" fmla="*/ 8671 h 10838"/>
                  <a:gd name="connsiteX3" fmla="*/ 24929 w 21677"/>
                  <a:gd name="connsiteY3" fmla="*/ 18426 h 10838"/>
                </a:gdLst>
                <a:ahLst/>
                <a:cxnLst>
                  <a:cxn ang="0">
                    <a:pos x="connsiteX0" y="connsiteY0"/>
                  </a:cxn>
                  <a:cxn ang="0">
                    <a:pos x="connsiteX1" y="connsiteY1"/>
                  </a:cxn>
                  <a:cxn ang="0">
                    <a:pos x="connsiteX2" y="connsiteY2"/>
                  </a:cxn>
                  <a:cxn ang="0">
                    <a:pos x="connsiteX3" y="connsiteY3"/>
                  </a:cxn>
                </a:cxnLst>
                <a:rect l="l" t="t" r="r" b="b"/>
                <a:pathLst>
                  <a:path w="21677" h="10838">
                    <a:moveTo>
                      <a:pt x="30348" y="1084"/>
                    </a:moveTo>
                    <a:lnTo>
                      <a:pt x="3252" y="0"/>
                    </a:lnTo>
                    <a:lnTo>
                      <a:pt x="0" y="8671"/>
                    </a:lnTo>
                    <a:lnTo>
                      <a:pt x="24929" y="18426"/>
                    </a:lnTo>
                    <a:close/>
                  </a:path>
                </a:pathLst>
              </a:custGeom>
              <a:solidFill>
                <a:srgbClr val="DD774A"/>
              </a:solidFill>
              <a:ln w="10822" cap="flat">
                <a:noFill/>
                <a:prstDash val="solid"/>
                <a:miter/>
              </a:ln>
            </p:spPr>
            <p:txBody>
              <a:bodyPr rtlCol="0" anchor="ctr"/>
              <a:lstStyle/>
              <a:p>
                <a:endParaRPr lang="en-ID" dirty="0"/>
              </a:p>
            </p:txBody>
          </p:sp>
          <p:sp>
            <p:nvSpPr>
              <p:cNvPr id="567" name="Freeform: Shape 566">
                <a:extLst>
                  <a:ext uri="{FF2B5EF4-FFF2-40B4-BE49-F238E27FC236}">
                    <a16:creationId xmlns:a16="http://schemas.microsoft.com/office/drawing/2014/main" id="{944E633F-B9B3-4032-834A-BDFC3F9700C6}"/>
                  </a:ext>
                </a:extLst>
              </p:cNvPr>
              <p:cNvSpPr/>
              <p:nvPr/>
            </p:nvSpPr>
            <p:spPr>
              <a:xfrm>
                <a:off x="8459896" y="5132318"/>
                <a:ext cx="10839" cy="10839"/>
              </a:xfrm>
              <a:custGeom>
                <a:avLst/>
                <a:gdLst>
                  <a:gd name="connsiteX0" fmla="*/ 10839 w 10838"/>
                  <a:gd name="connsiteY0" fmla="*/ 5419 h 10838"/>
                  <a:gd name="connsiteX1" fmla="*/ 5419 w 10838"/>
                  <a:gd name="connsiteY1" fmla="*/ 0 h 10838"/>
                  <a:gd name="connsiteX2" fmla="*/ 0 w 10838"/>
                  <a:gd name="connsiteY2" fmla="*/ 5419 h 10838"/>
                  <a:gd name="connsiteX3" fmla="*/ 5419 w 10838"/>
                  <a:gd name="connsiteY3" fmla="*/ 10839 h 10838"/>
                  <a:gd name="connsiteX4" fmla="*/ 10839 w 10838"/>
                  <a:gd name="connsiteY4" fmla="*/ 5419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10839" y="5419"/>
                    </a:moveTo>
                    <a:cubicBezTo>
                      <a:pt x="10839" y="2168"/>
                      <a:pt x="8671" y="0"/>
                      <a:pt x="5419" y="0"/>
                    </a:cubicBezTo>
                    <a:cubicBezTo>
                      <a:pt x="2168" y="0"/>
                      <a:pt x="0" y="2168"/>
                      <a:pt x="0" y="5419"/>
                    </a:cubicBezTo>
                    <a:cubicBezTo>
                      <a:pt x="0" y="8671"/>
                      <a:pt x="2168" y="10839"/>
                      <a:pt x="5419" y="10839"/>
                    </a:cubicBezTo>
                    <a:cubicBezTo>
                      <a:pt x="8671" y="11922"/>
                      <a:pt x="10839" y="8671"/>
                      <a:pt x="10839" y="5419"/>
                    </a:cubicBezTo>
                    <a:close/>
                  </a:path>
                </a:pathLst>
              </a:custGeom>
              <a:solidFill>
                <a:srgbClr val="937265"/>
              </a:solidFill>
              <a:ln w="10822" cap="flat">
                <a:noFill/>
                <a:prstDash val="solid"/>
                <a:miter/>
              </a:ln>
            </p:spPr>
            <p:txBody>
              <a:bodyPr rtlCol="0" anchor="ctr"/>
              <a:lstStyle/>
              <a:p>
                <a:endParaRPr lang="en-ID" dirty="0"/>
              </a:p>
            </p:txBody>
          </p:sp>
          <p:sp>
            <p:nvSpPr>
              <p:cNvPr id="568" name="Freeform: Shape 567">
                <a:extLst>
                  <a:ext uri="{FF2B5EF4-FFF2-40B4-BE49-F238E27FC236}">
                    <a16:creationId xmlns:a16="http://schemas.microsoft.com/office/drawing/2014/main" id="{C2C4C83F-822A-47D5-B764-0D706B5B7D1E}"/>
                  </a:ext>
                </a:extLst>
              </p:cNvPr>
              <p:cNvSpPr/>
              <p:nvPr/>
            </p:nvSpPr>
            <p:spPr>
              <a:xfrm>
                <a:off x="8557444" y="4893868"/>
                <a:ext cx="10839" cy="10839"/>
              </a:xfrm>
              <a:custGeom>
                <a:avLst/>
                <a:gdLst>
                  <a:gd name="connsiteX0" fmla="*/ 10839 w 10838"/>
                  <a:gd name="connsiteY0" fmla="*/ 5419 h 10838"/>
                  <a:gd name="connsiteX1" fmla="*/ 5419 w 10838"/>
                  <a:gd name="connsiteY1" fmla="*/ 0 h 10838"/>
                  <a:gd name="connsiteX2" fmla="*/ 0 w 10838"/>
                  <a:gd name="connsiteY2" fmla="*/ 5419 h 10838"/>
                  <a:gd name="connsiteX3" fmla="*/ 5419 w 10838"/>
                  <a:gd name="connsiteY3" fmla="*/ 10839 h 10838"/>
                  <a:gd name="connsiteX4" fmla="*/ 10839 w 10838"/>
                  <a:gd name="connsiteY4" fmla="*/ 5419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10839" y="5419"/>
                    </a:moveTo>
                    <a:cubicBezTo>
                      <a:pt x="10839" y="2168"/>
                      <a:pt x="8671" y="0"/>
                      <a:pt x="5419" y="0"/>
                    </a:cubicBezTo>
                    <a:cubicBezTo>
                      <a:pt x="2168" y="0"/>
                      <a:pt x="0" y="2168"/>
                      <a:pt x="0" y="5419"/>
                    </a:cubicBezTo>
                    <a:cubicBezTo>
                      <a:pt x="0" y="8671"/>
                      <a:pt x="2168" y="10839"/>
                      <a:pt x="5419" y="10839"/>
                    </a:cubicBezTo>
                    <a:cubicBezTo>
                      <a:pt x="7587" y="10839"/>
                      <a:pt x="10839" y="8671"/>
                      <a:pt x="10839" y="5419"/>
                    </a:cubicBezTo>
                    <a:close/>
                  </a:path>
                </a:pathLst>
              </a:custGeom>
              <a:solidFill>
                <a:srgbClr val="937265"/>
              </a:solidFill>
              <a:ln w="10822" cap="flat">
                <a:noFill/>
                <a:prstDash val="solid"/>
                <a:miter/>
              </a:ln>
            </p:spPr>
            <p:txBody>
              <a:bodyPr rtlCol="0" anchor="ctr"/>
              <a:lstStyle/>
              <a:p>
                <a:endParaRPr lang="en-ID" dirty="0"/>
              </a:p>
            </p:txBody>
          </p:sp>
          <p:sp>
            <p:nvSpPr>
              <p:cNvPr id="569" name="Freeform: Shape 568">
                <a:extLst>
                  <a:ext uri="{FF2B5EF4-FFF2-40B4-BE49-F238E27FC236}">
                    <a16:creationId xmlns:a16="http://schemas.microsoft.com/office/drawing/2014/main" id="{A4B2385B-D0B2-45B9-96C9-57AF09B1D194}"/>
                  </a:ext>
                </a:extLst>
              </p:cNvPr>
              <p:cNvSpPr/>
              <p:nvPr/>
            </p:nvSpPr>
            <p:spPr>
              <a:xfrm>
                <a:off x="8488076" y="4893868"/>
                <a:ext cx="10839" cy="10839"/>
              </a:xfrm>
              <a:custGeom>
                <a:avLst/>
                <a:gdLst>
                  <a:gd name="connsiteX0" fmla="*/ 10839 w 10838"/>
                  <a:gd name="connsiteY0" fmla="*/ 5419 h 10838"/>
                  <a:gd name="connsiteX1" fmla="*/ 5419 w 10838"/>
                  <a:gd name="connsiteY1" fmla="*/ 0 h 10838"/>
                  <a:gd name="connsiteX2" fmla="*/ 0 w 10838"/>
                  <a:gd name="connsiteY2" fmla="*/ 5419 h 10838"/>
                  <a:gd name="connsiteX3" fmla="*/ 5419 w 10838"/>
                  <a:gd name="connsiteY3" fmla="*/ 10839 h 10838"/>
                  <a:gd name="connsiteX4" fmla="*/ 10839 w 10838"/>
                  <a:gd name="connsiteY4" fmla="*/ 5419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10839" y="5419"/>
                    </a:moveTo>
                    <a:cubicBezTo>
                      <a:pt x="10839" y="2168"/>
                      <a:pt x="8671" y="0"/>
                      <a:pt x="5419" y="0"/>
                    </a:cubicBezTo>
                    <a:cubicBezTo>
                      <a:pt x="2168" y="0"/>
                      <a:pt x="0" y="2168"/>
                      <a:pt x="0" y="5419"/>
                    </a:cubicBezTo>
                    <a:cubicBezTo>
                      <a:pt x="0" y="8671"/>
                      <a:pt x="2168" y="10839"/>
                      <a:pt x="5419" y="10839"/>
                    </a:cubicBezTo>
                    <a:cubicBezTo>
                      <a:pt x="8671" y="11922"/>
                      <a:pt x="10839" y="8671"/>
                      <a:pt x="10839" y="5419"/>
                    </a:cubicBezTo>
                    <a:close/>
                  </a:path>
                </a:pathLst>
              </a:custGeom>
              <a:solidFill>
                <a:srgbClr val="937265"/>
              </a:solidFill>
              <a:ln w="10822" cap="flat">
                <a:noFill/>
                <a:prstDash val="solid"/>
                <a:miter/>
              </a:ln>
            </p:spPr>
            <p:txBody>
              <a:bodyPr rtlCol="0" anchor="ctr"/>
              <a:lstStyle/>
              <a:p>
                <a:endParaRPr lang="en-ID" dirty="0"/>
              </a:p>
            </p:txBody>
          </p:sp>
          <p:sp>
            <p:nvSpPr>
              <p:cNvPr id="640" name="Freeform: Shape 639">
                <a:extLst>
                  <a:ext uri="{FF2B5EF4-FFF2-40B4-BE49-F238E27FC236}">
                    <a16:creationId xmlns:a16="http://schemas.microsoft.com/office/drawing/2014/main" id="{299C6306-1EBD-45F6-AF15-D565C44D239C}"/>
                  </a:ext>
                </a:extLst>
              </p:cNvPr>
              <p:cNvSpPr/>
              <p:nvPr/>
            </p:nvSpPr>
            <p:spPr>
              <a:xfrm>
                <a:off x="10314839" y="5273135"/>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41" name="Freeform: Shape 640">
                <a:extLst>
                  <a:ext uri="{FF2B5EF4-FFF2-40B4-BE49-F238E27FC236}">
                    <a16:creationId xmlns:a16="http://schemas.microsoft.com/office/drawing/2014/main" id="{4ECCF50F-D445-4526-AD3B-F5080796BE88}"/>
                  </a:ext>
                </a:extLst>
              </p:cNvPr>
              <p:cNvSpPr/>
              <p:nvPr/>
            </p:nvSpPr>
            <p:spPr>
              <a:xfrm>
                <a:off x="9678892" y="5319746"/>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grpSp>
        <p:grpSp>
          <p:nvGrpSpPr>
            <p:cNvPr id="202" name="Group 201">
              <a:extLst>
                <a:ext uri="{FF2B5EF4-FFF2-40B4-BE49-F238E27FC236}">
                  <a16:creationId xmlns:a16="http://schemas.microsoft.com/office/drawing/2014/main" id="{D20D8611-CAF4-466E-8BAE-8D68AC4323D1}"/>
                </a:ext>
              </a:extLst>
            </p:cNvPr>
            <p:cNvGrpSpPr/>
            <p:nvPr/>
          </p:nvGrpSpPr>
          <p:grpSpPr>
            <a:xfrm>
              <a:off x="810313" y="2304960"/>
              <a:ext cx="2293487" cy="4303295"/>
              <a:chOff x="847027" y="1882935"/>
              <a:chExt cx="2403616" cy="4509928"/>
            </a:xfrm>
          </p:grpSpPr>
          <p:sp>
            <p:nvSpPr>
              <p:cNvPr id="204" name="Freeform 6">
                <a:extLst>
                  <a:ext uri="{FF2B5EF4-FFF2-40B4-BE49-F238E27FC236}">
                    <a16:creationId xmlns:a16="http://schemas.microsoft.com/office/drawing/2014/main" id="{2209B137-CC96-45E8-9C81-7D31594EF55C}"/>
                  </a:ext>
                </a:extLst>
              </p:cNvPr>
              <p:cNvSpPr>
                <a:spLocks/>
              </p:cNvSpPr>
              <p:nvPr/>
            </p:nvSpPr>
            <p:spPr bwMode="auto">
              <a:xfrm>
                <a:off x="1973263" y="3944938"/>
                <a:ext cx="522288" cy="309563"/>
              </a:xfrm>
              <a:custGeom>
                <a:avLst/>
                <a:gdLst>
                  <a:gd name="T0" fmla="*/ 0 w 165"/>
                  <a:gd name="T1" fmla="*/ 18 h 98"/>
                  <a:gd name="T2" fmla="*/ 33 w 165"/>
                  <a:gd name="T3" fmla="*/ 95 h 98"/>
                  <a:gd name="T4" fmla="*/ 165 w 165"/>
                  <a:gd name="T5" fmla="*/ 24 h 98"/>
                  <a:gd name="T6" fmla="*/ 160 w 165"/>
                  <a:gd name="T7" fmla="*/ 15 h 98"/>
                  <a:gd name="T8" fmla="*/ 43 w 165"/>
                  <a:gd name="T9" fmla="*/ 61 h 98"/>
                  <a:gd name="T10" fmla="*/ 32 w 165"/>
                  <a:gd name="T11" fmla="*/ 0 h 98"/>
                  <a:gd name="T12" fmla="*/ 0 w 165"/>
                  <a:gd name="T13" fmla="*/ 18 h 98"/>
                </a:gdLst>
                <a:ahLst/>
                <a:cxnLst>
                  <a:cxn ang="0">
                    <a:pos x="T0" y="T1"/>
                  </a:cxn>
                  <a:cxn ang="0">
                    <a:pos x="T2" y="T3"/>
                  </a:cxn>
                  <a:cxn ang="0">
                    <a:pos x="T4" y="T5"/>
                  </a:cxn>
                  <a:cxn ang="0">
                    <a:pos x="T6" y="T7"/>
                  </a:cxn>
                  <a:cxn ang="0">
                    <a:pos x="T8" y="T9"/>
                  </a:cxn>
                  <a:cxn ang="0">
                    <a:pos x="T10" y="T11"/>
                  </a:cxn>
                  <a:cxn ang="0">
                    <a:pos x="T12" y="T13"/>
                  </a:cxn>
                </a:cxnLst>
                <a:rect l="0" t="0" r="r" b="b"/>
                <a:pathLst>
                  <a:path w="165" h="98">
                    <a:moveTo>
                      <a:pt x="0" y="18"/>
                    </a:moveTo>
                    <a:cubicBezTo>
                      <a:pt x="5" y="47"/>
                      <a:pt x="11" y="92"/>
                      <a:pt x="33" y="95"/>
                    </a:cubicBezTo>
                    <a:cubicBezTo>
                      <a:pt x="55" y="98"/>
                      <a:pt x="165" y="24"/>
                      <a:pt x="165" y="24"/>
                    </a:cubicBezTo>
                    <a:cubicBezTo>
                      <a:pt x="160" y="15"/>
                      <a:pt x="160" y="15"/>
                      <a:pt x="160" y="15"/>
                    </a:cubicBezTo>
                    <a:cubicBezTo>
                      <a:pt x="160" y="15"/>
                      <a:pt x="55" y="69"/>
                      <a:pt x="43" y="61"/>
                    </a:cubicBezTo>
                    <a:cubicBezTo>
                      <a:pt x="32" y="53"/>
                      <a:pt x="32" y="0"/>
                      <a:pt x="32" y="0"/>
                    </a:cubicBezTo>
                    <a:lnTo>
                      <a:pt x="0" y="18"/>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5" name="Freeform 7">
                <a:extLst>
                  <a:ext uri="{FF2B5EF4-FFF2-40B4-BE49-F238E27FC236}">
                    <a16:creationId xmlns:a16="http://schemas.microsoft.com/office/drawing/2014/main" id="{E934502D-34B7-466A-A719-CED093AE1BE4}"/>
                  </a:ext>
                </a:extLst>
              </p:cNvPr>
              <p:cNvSpPr>
                <a:spLocks/>
              </p:cNvSpPr>
              <p:nvPr/>
            </p:nvSpPr>
            <p:spPr bwMode="auto">
              <a:xfrm>
                <a:off x="1617663" y="3406775"/>
                <a:ext cx="190500" cy="222250"/>
              </a:xfrm>
              <a:custGeom>
                <a:avLst/>
                <a:gdLst>
                  <a:gd name="T0" fmla="*/ 0 w 120"/>
                  <a:gd name="T1" fmla="*/ 128 h 140"/>
                  <a:gd name="T2" fmla="*/ 20 w 120"/>
                  <a:gd name="T3" fmla="*/ 0 h 140"/>
                  <a:gd name="T4" fmla="*/ 120 w 120"/>
                  <a:gd name="T5" fmla="*/ 6 h 140"/>
                  <a:gd name="T6" fmla="*/ 112 w 120"/>
                  <a:gd name="T7" fmla="*/ 140 h 140"/>
                  <a:gd name="T8" fmla="*/ 0 w 120"/>
                  <a:gd name="T9" fmla="*/ 128 h 140"/>
                </a:gdLst>
                <a:ahLst/>
                <a:cxnLst>
                  <a:cxn ang="0">
                    <a:pos x="T0" y="T1"/>
                  </a:cxn>
                  <a:cxn ang="0">
                    <a:pos x="T2" y="T3"/>
                  </a:cxn>
                  <a:cxn ang="0">
                    <a:pos x="T4" y="T5"/>
                  </a:cxn>
                  <a:cxn ang="0">
                    <a:pos x="T6" y="T7"/>
                  </a:cxn>
                  <a:cxn ang="0">
                    <a:pos x="T8" y="T9"/>
                  </a:cxn>
                </a:cxnLst>
                <a:rect l="0" t="0" r="r" b="b"/>
                <a:pathLst>
                  <a:path w="120" h="140">
                    <a:moveTo>
                      <a:pt x="0" y="128"/>
                    </a:moveTo>
                    <a:lnTo>
                      <a:pt x="20" y="0"/>
                    </a:lnTo>
                    <a:lnTo>
                      <a:pt x="120" y="6"/>
                    </a:lnTo>
                    <a:lnTo>
                      <a:pt x="112" y="140"/>
                    </a:lnTo>
                    <a:lnTo>
                      <a:pt x="0" y="12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6" name="Freeform 8">
                <a:extLst>
                  <a:ext uri="{FF2B5EF4-FFF2-40B4-BE49-F238E27FC236}">
                    <a16:creationId xmlns:a16="http://schemas.microsoft.com/office/drawing/2014/main" id="{AB09084D-541B-4468-9779-40D98F14CC0F}"/>
                  </a:ext>
                </a:extLst>
              </p:cNvPr>
              <p:cNvSpPr>
                <a:spLocks/>
              </p:cNvSpPr>
              <p:nvPr/>
            </p:nvSpPr>
            <p:spPr bwMode="auto">
              <a:xfrm>
                <a:off x="1751013" y="3600450"/>
                <a:ext cx="395288" cy="509588"/>
              </a:xfrm>
              <a:custGeom>
                <a:avLst/>
                <a:gdLst>
                  <a:gd name="T0" fmla="*/ 125 w 125"/>
                  <a:gd name="T1" fmla="*/ 143 h 161"/>
                  <a:gd name="T2" fmla="*/ 34 w 125"/>
                  <a:gd name="T3" fmla="*/ 6 h 161"/>
                  <a:gd name="T4" fmla="*/ 13 w 125"/>
                  <a:gd name="T5" fmla="*/ 103 h 161"/>
                  <a:gd name="T6" fmla="*/ 53 w 125"/>
                  <a:gd name="T7" fmla="*/ 161 h 161"/>
                  <a:gd name="T8" fmla="*/ 125 w 125"/>
                  <a:gd name="T9" fmla="*/ 143 h 161"/>
                </a:gdLst>
                <a:ahLst/>
                <a:cxnLst>
                  <a:cxn ang="0">
                    <a:pos x="T0" y="T1"/>
                  </a:cxn>
                  <a:cxn ang="0">
                    <a:pos x="T2" y="T3"/>
                  </a:cxn>
                  <a:cxn ang="0">
                    <a:pos x="T4" y="T5"/>
                  </a:cxn>
                  <a:cxn ang="0">
                    <a:pos x="T6" y="T7"/>
                  </a:cxn>
                  <a:cxn ang="0">
                    <a:pos x="T8" y="T9"/>
                  </a:cxn>
                </a:cxnLst>
                <a:rect l="0" t="0" r="r" b="b"/>
                <a:pathLst>
                  <a:path w="125" h="161">
                    <a:moveTo>
                      <a:pt x="125" y="143"/>
                    </a:moveTo>
                    <a:cubicBezTo>
                      <a:pt x="123" y="116"/>
                      <a:pt x="68" y="0"/>
                      <a:pt x="34" y="6"/>
                    </a:cubicBezTo>
                    <a:cubicBezTo>
                      <a:pt x="0" y="11"/>
                      <a:pt x="13" y="103"/>
                      <a:pt x="13" y="103"/>
                    </a:cubicBezTo>
                    <a:cubicBezTo>
                      <a:pt x="53" y="161"/>
                      <a:pt x="53" y="161"/>
                      <a:pt x="53" y="161"/>
                    </a:cubicBezTo>
                    <a:cubicBezTo>
                      <a:pt x="53" y="161"/>
                      <a:pt x="97" y="154"/>
                      <a:pt x="125" y="14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7" name="Freeform 9">
                <a:extLst>
                  <a:ext uri="{FF2B5EF4-FFF2-40B4-BE49-F238E27FC236}">
                    <a16:creationId xmlns:a16="http://schemas.microsoft.com/office/drawing/2014/main" id="{2005D4A2-1CAE-49A4-BFD2-17720CAE587F}"/>
                  </a:ext>
                </a:extLst>
              </p:cNvPr>
              <p:cNvSpPr>
                <a:spLocks/>
              </p:cNvSpPr>
              <p:nvPr/>
            </p:nvSpPr>
            <p:spPr bwMode="auto">
              <a:xfrm>
                <a:off x="1436688" y="4919663"/>
                <a:ext cx="279400" cy="1409700"/>
              </a:xfrm>
              <a:custGeom>
                <a:avLst/>
                <a:gdLst>
                  <a:gd name="T0" fmla="*/ 76 w 176"/>
                  <a:gd name="T1" fmla="*/ 18 h 888"/>
                  <a:gd name="T2" fmla="*/ 0 w 176"/>
                  <a:gd name="T3" fmla="*/ 888 h 888"/>
                  <a:gd name="T4" fmla="*/ 30 w 176"/>
                  <a:gd name="T5" fmla="*/ 888 h 888"/>
                  <a:gd name="T6" fmla="*/ 176 w 176"/>
                  <a:gd name="T7" fmla="*/ 0 h 888"/>
                  <a:gd name="T8" fmla="*/ 76 w 176"/>
                  <a:gd name="T9" fmla="*/ 18 h 888"/>
                </a:gdLst>
                <a:ahLst/>
                <a:cxnLst>
                  <a:cxn ang="0">
                    <a:pos x="T0" y="T1"/>
                  </a:cxn>
                  <a:cxn ang="0">
                    <a:pos x="T2" y="T3"/>
                  </a:cxn>
                  <a:cxn ang="0">
                    <a:pos x="T4" y="T5"/>
                  </a:cxn>
                  <a:cxn ang="0">
                    <a:pos x="T6" y="T7"/>
                  </a:cxn>
                  <a:cxn ang="0">
                    <a:pos x="T8" y="T9"/>
                  </a:cxn>
                </a:cxnLst>
                <a:rect l="0" t="0" r="r" b="b"/>
                <a:pathLst>
                  <a:path w="176" h="888">
                    <a:moveTo>
                      <a:pt x="76" y="18"/>
                    </a:moveTo>
                    <a:lnTo>
                      <a:pt x="0" y="888"/>
                    </a:lnTo>
                    <a:lnTo>
                      <a:pt x="30" y="888"/>
                    </a:lnTo>
                    <a:lnTo>
                      <a:pt x="176" y="0"/>
                    </a:lnTo>
                    <a:lnTo>
                      <a:pt x="76" y="18"/>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8" name="Freeform 10">
                <a:extLst>
                  <a:ext uri="{FF2B5EF4-FFF2-40B4-BE49-F238E27FC236}">
                    <a16:creationId xmlns:a16="http://schemas.microsoft.com/office/drawing/2014/main" id="{A675E65A-CBF2-424A-BDC6-945D302FAAED}"/>
                  </a:ext>
                </a:extLst>
              </p:cNvPr>
              <p:cNvSpPr>
                <a:spLocks/>
              </p:cNvSpPr>
              <p:nvPr/>
            </p:nvSpPr>
            <p:spPr bwMode="auto">
              <a:xfrm>
                <a:off x="1820863" y="4919663"/>
                <a:ext cx="279400" cy="1409700"/>
              </a:xfrm>
              <a:custGeom>
                <a:avLst/>
                <a:gdLst>
                  <a:gd name="T0" fmla="*/ 76 w 176"/>
                  <a:gd name="T1" fmla="*/ 20 h 888"/>
                  <a:gd name="T2" fmla="*/ 0 w 176"/>
                  <a:gd name="T3" fmla="*/ 888 h 888"/>
                  <a:gd name="T4" fmla="*/ 30 w 176"/>
                  <a:gd name="T5" fmla="*/ 888 h 888"/>
                  <a:gd name="T6" fmla="*/ 176 w 176"/>
                  <a:gd name="T7" fmla="*/ 0 h 888"/>
                  <a:gd name="T8" fmla="*/ 76 w 176"/>
                  <a:gd name="T9" fmla="*/ 20 h 888"/>
                </a:gdLst>
                <a:ahLst/>
                <a:cxnLst>
                  <a:cxn ang="0">
                    <a:pos x="T0" y="T1"/>
                  </a:cxn>
                  <a:cxn ang="0">
                    <a:pos x="T2" y="T3"/>
                  </a:cxn>
                  <a:cxn ang="0">
                    <a:pos x="T4" y="T5"/>
                  </a:cxn>
                  <a:cxn ang="0">
                    <a:pos x="T6" y="T7"/>
                  </a:cxn>
                  <a:cxn ang="0">
                    <a:pos x="T8" y="T9"/>
                  </a:cxn>
                </a:cxnLst>
                <a:rect l="0" t="0" r="r" b="b"/>
                <a:pathLst>
                  <a:path w="176" h="888">
                    <a:moveTo>
                      <a:pt x="76" y="20"/>
                    </a:moveTo>
                    <a:lnTo>
                      <a:pt x="0" y="888"/>
                    </a:lnTo>
                    <a:lnTo>
                      <a:pt x="30" y="888"/>
                    </a:lnTo>
                    <a:lnTo>
                      <a:pt x="176" y="0"/>
                    </a:lnTo>
                    <a:lnTo>
                      <a:pt x="76" y="20"/>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9" name="Freeform 11">
                <a:extLst>
                  <a:ext uri="{FF2B5EF4-FFF2-40B4-BE49-F238E27FC236}">
                    <a16:creationId xmlns:a16="http://schemas.microsoft.com/office/drawing/2014/main" id="{E2A8DD77-67DA-43E1-A90C-720677FAAB40}"/>
                  </a:ext>
                </a:extLst>
              </p:cNvPr>
              <p:cNvSpPr>
                <a:spLocks/>
              </p:cNvSpPr>
              <p:nvPr/>
            </p:nvSpPr>
            <p:spPr bwMode="auto">
              <a:xfrm rot="310645">
                <a:off x="1398588" y="3575604"/>
                <a:ext cx="860957" cy="1302232"/>
              </a:xfrm>
              <a:custGeom>
                <a:avLst/>
                <a:gdLst>
                  <a:gd name="T0" fmla="*/ 45 w 255"/>
                  <a:gd name="T1" fmla="*/ 359 h 384"/>
                  <a:gd name="T2" fmla="*/ 19 w 255"/>
                  <a:gd name="T3" fmla="*/ 33 h 384"/>
                  <a:gd name="T4" fmla="*/ 159 w 255"/>
                  <a:gd name="T5" fmla="*/ 27 h 384"/>
                  <a:gd name="T6" fmla="*/ 239 w 255"/>
                  <a:gd name="T7" fmla="*/ 365 h 384"/>
                  <a:gd name="T8" fmla="*/ 45 w 255"/>
                  <a:gd name="T9" fmla="*/ 359 h 384"/>
                </a:gdLst>
                <a:ahLst/>
                <a:cxnLst>
                  <a:cxn ang="0">
                    <a:pos x="T0" y="T1"/>
                  </a:cxn>
                  <a:cxn ang="0">
                    <a:pos x="T2" y="T3"/>
                  </a:cxn>
                  <a:cxn ang="0">
                    <a:pos x="T4" y="T5"/>
                  </a:cxn>
                  <a:cxn ang="0">
                    <a:pos x="T6" y="T7"/>
                  </a:cxn>
                  <a:cxn ang="0">
                    <a:pos x="T8" y="T9"/>
                  </a:cxn>
                </a:cxnLst>
                <a:rect l="0" t="0" r="r" b="b"/>
                <a:pathLst>
                  <a:path w="255" h="384">
                    <a:moveTo>
                      <a:pt x="45" y="359"/>
                    </a:moveTo>
                    <a:cubicBezTo>
                      <a:pt x="36" y="338"/>
                      <a:pt x="0" y="66"/>
                      <a:pt x="19" y="33"/>
                    </a:cubicBezTo>
                    <a:cubicBezTo>
                      <a:pt x="39" y="0"/>
                      <a:pt x="147" y="13"/>
                      <a:pt x="159" y="27"/>
                    </a:cubicBezTo>
                    <a:cubicBezTo>
                      <a:pt x="171" y="41"/>
                      <a:pt x="255" y="353"/>
                      <a:pt x="239" y="365"/>
                    </a:cubicBezTo>
                    <a:cubicBezTo>
                      <a:pt x="223" y="377"/>
                      <a:pt x="55" y="384"/>
                      <a:pt x="45" y="359"/>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0" name="Freeform 12">
                <a:extLst>
                  <a:ext uri="{FF2B5EF4-FFF2-40B4-BE49-F238E27FC236}">
                    <a16:creationId xmlns:a16="http://schemas.microsoft.com/office/drawing/2014/main" id="{897E0AD3-D023-4F9B-B00E-06FD89D6AA22}"/>
                  </a:ext>
                </a:extLst>
              </p:cNvPr>
              <p:cNvSpPr>
                <a:spLocks/>
              </p:cNvSpPr>
              <p:nvPr/>
            </p:nvSpPr>
            <p:spPr bwMode="auto">
              <a:xfrm>
                <a:off x="1570038" y="3963988"/>
                <a:ext cx="155575" cy="76200"/>
              </a:xfrm>
              <a:custGeom>
                <a:avLst/>
                <a:gdLst>
                  <a:gd name="T0" fmla="*/ 2 w 98"/>
                  <a:gd name="T1" fmla="*/ 6 h 48"/>
                  <a:gd name="T2" fmla="*/ 0 w 98"/>
                  <a:gd name="T3" fmla="*/ 30 h 48"/>
                  <a:gd name="T4" fmla="*/ 60 w 98"/>
                  <a:gd name="T5" fmla="*/ 48 h 48"/>
                  <a:gd name="T6" fmla="*/ 98 w 98"/>
                  <a:gd name="T7" fmla="*/ 22 h 48"/>
                  <a:gd name="T8" fmla="*/ 94 w 98"/>
                  <a:gd name="T9" fmla="*/ 0 h 48"/>
                  <a:gd name="T10" fmla="*/ 2 w 98"/>
                  <a:gd name="T11" fmla="*/ 6 h 48"/>
                </a:gdLst>
                <a:ahLst/>
                <a:cxnLst>
                  <a:cxn ang="0">
                    <a:pos x="T0" y="T1"/>
                  </a:cxn>
                  <a:cxn ang="0">
                    <a:pos x="T2" y="T3"/>
                  </a:cxn>
                  <a:cxn ang="0">
                    <a:pos x="T4" y="T5"/>
                  </a:cxn>
                  <a:cxn ang="0">
                    <a:pos x="T6" y="T7"/>
                  </a:cxn>
                  <a:cxn ang="0">
                    <a:pos x="T8" y="T9"/>
                  </a:cxn>
                  <a:cxn ang="0">
                    <a:pos x="T10" y="T11"/>
                  </a:cxn>
                </a:cxnLst>
                <a:rect l="0" t="0" r="r" b="b"/>
                <a:pathLst>
                  <a:path w="98" h="48">
                    <a:moveTo>
                      <a:pt x="2" y="6"/>
                    </a:moveTo>
                    <a:lnTo>
                      <a:pt x="0" y="30"/>
                    </a:lnTo>
                    <a:lnTo>
                      <a:pt x="60" y="48"/>
                    </a:lnTo>
                    <a:lnTo>
                      <a:pt x="98" y="22"/>
                    </a:lnTo>
                    <a:lnTo>
                      <a:pt x="94" y="0"/>
                    </a:lnTo>
                    <a:lnTo>
                      <a:pt x="2" y="6"/>
                    </a:lnTo>
                    <a:close/>
                  </a:path>
                </a:pathLst>
              </a:custGeom>
              <a:solidFill>
                <a:srgbClr val="57B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1" name="Freeform 13">
                <a:extLst>
                  <a:ext uri="{FF2B5EF4-FFF2-40B4-BE49-F238E27FC236}">
                    <a16:creationId xmlns:a16="http://schemas.microsoft.com/office/drawing/2014/main" id="{29022A47-3852-4C86-9211-6C0CAFD3A878}"/>
                  </a:ext>
                </a:extLst>
              </p:cNvPr>
              <p:cNvSpPr>
                <a:spLocks/>
              </p:cNvSpPr>
              <p:nvPr/>
            </p:nvSpPr>
            <p:spPr bwMode="auto">
              <a:xfrm>
                <a:off x="1811338" y="3954463"/>
                <a:ext cx="155575" cy="76200"/>
              </a:xfrm>
              <a:custGeom>
                <a:avLst/>
                <a:gdLst>
                  <a:gd name="T0" fmla="*/ 0 w 98"/>
                  <a:gd name="T1" fmla="*/ 6 h 48"/>
                  <a:gd name="T2" fmla="*/ 0 w 98"/>
                  <a:gd name="T3" fmla="*/ 30 h 48"/>
                  <a:gd name="T4" fmla="*/ 58 w 98"/>
                  <a:gd name="T5" fmla="*/ 48 h 48"/>
                  <a:gd name="T6" fmla="*/ 98 w 98"/>
                  <a:gd name="T7" fmla="*/ 24 h 48"/>
                  <a:gd name="T8" fmla="*/ 94 w 98"/>
                  <a:gd name="T9" fmla="*/ 0 h 48"/>
                  <a:gd name="T10" fmla="*/ 0 w 98"/>
                  <a:gd name="T11" fmla="*/ 6 h 48"/>
                </a:gdLst>
                <a:ahLst/>
                <a:cxnLst>
                  <a:cxn ang="0">
                    <a:pos x="T0" y="T1"/>
                  </a:cxn>
                  <a:cxn ang="0">
                    <a:pos x="T2" y="T3"/>
                  </a:cxn>
                  <a:cxn ang="0">
                    <a:pos x="T4" y="T5"/>
                  </a:cxn>
                  <a:cxn ang="0">
                    <a:pos x="T6" y="T7"/>
                  </a:cxn>
                  <a:cxn ang="0">
                    <a:pos x="T8" y="T9"/>
                  </a:cxn>
                  <a:cxn ang="0">
                    <a:pos x="T10" y="T11"/>
                  </a:cxn>
                </a:cxnLst>
                <a:rect l="0" t="0" r="r" b="b"/>
                <a:pathLst>
                  <a:path w="98" h="48">
                    <a:moveTo>
                      <a:pt x="0" y="6"/>
                    </a:moveTo>
                    <a:lnTo>
                      <a:pt x="0" y="30"/>
                    </a:lnTo>
                    <a:lnTo>
                      <a:pt x="58" y="48"/>
                    </a:lnTo>
                    <a:lnTo>
                      <a:pt x="98" y="24"/>
                    </a:lnTo>
                    <a:lnTo>
                      <a:pt x="94" y="0"/>
                    </a:lnTo>
                    <a:lnTo>
                      <a:pt x="0" y="6"/>
                    </a:lnTo>
                    <a:close/>
                  </a:path>
                </a:pathLst>
              </a:custGeom>
              <a:solidFill>
                <a:srgbClr val="57B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2" name="Freeform 14">
                <a:extLst>
                  <a:ext uri="{FF2B5EF4-FFF2-40B4-BE49-F238E27FC236}">
                    <a16:creationId xmlns:a16="http://schemas.microsoft.com/office/drawing/2014/main" id="{9CD0CD42-5FDA-4178-ACD1-10A2359417A9}"/>
                  </a:ext>
                </a:extLst>
              </p:cNvPr>
              <p:cNvSpPr>
                <a:spLocks/>
              </p:cNvSpPr>
              <p:nvPr/>
            </p:nvSpPr>
            <p:spPr bwMode="auto">
              <a:xfrm>
                <a:off x="1712913" y="3622675"/>
                <a:ext cx="180975" cy="979488"/>
              </a:xfrm>
              <a:custGeom>
                <a:avLst/>
                <a:gdLst>
                  <a:gd name="T0" fmla="*/ 92 w 114"/>
                  <a:gd name="T1" fmla="*/ 617 h 617"/>
                  <a:gd name="T2" fmla="*/ 0 w 114"/>
                  <a:gd name="T3" fmla="*/ 2 h 617"/>
                  <a:gd name="T4" fmla="*/ 10 w 114"/>
                  <a:gd name="T5" fmla="*/ 0 h 617"/>
                  <a:gd name="T6" fmla="*/ 114 w 114"/>
                  <a:gd name="T7" fmla="*/ 617 h 617"/>
                  <a:gd name="T8" fmla="*/ 92 w 114"/>
                  <a:gd name="T9" fmla="*/ 617 h 617"/>
                </a:gdLst>
                <a:ahLst/>
                <a:cxnLst>
                  <a:cxn ang="0">
                    <a:pos x="T0" y="T1"/>
                  </a:cxn>
                  <a:cxn ang="0">
                    <a:pos x="T2" y="T3"/>
                  </a:cxn>
                  <a:cxn ang="0">
                    <a:pos x="T4" y="T5"/>
                  </a:cxn>
                  <a:cxn ang="0">
                    <a:pos x="T6" y="T7"/>
                  </a:cxn>
                  <a:cxn ang="0">
                    <a:pos x="T8" y="T9"/>
                  </a:cxn>
                </a:cxnLst>
                <a:rect l="0" t="0" r="r" b="b"/>
                <a:pathLst>
                  <a:path w="114" h="617">
                    <a:moveTo>
                      <a:pt x="92" y="617"/>
                    </a:moveTo>
                    <a:lnTo>
                      <a:pt x="0" y="2"/>
                    </a:lnTo>
                    <a:lnTo>
                      <a:pt x="10" y="0"/>
                    </a:lnTo>
                    <a:lnTo>
                      <a:pt x="114" y="617"/>
                    </a:lnTo>
                    <a:lnTo>
                      <a:pt x="92" y="61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solidFill>
                    <a:srgbClr val="002060"/>
                  </a:solidFill>
                </a:endParaRPr>
              </a:p>
            </p:txBody>
          </p:sp>
          <p:sp>
            <p:nvSpPr>
              <p:cNvPr id="213" name="Freeform 16">
                <a:extLst>
                  <a:ext uri="{FF2B5EF4-FFF2-40B4-BE49-F238E27FC236}">
                    <a16:creationId xmlns:a16="http://schemas.microsoft.com/office/drawing/2014/main" id="{1527C2EA-E1A2-4585-95D6-6E9DE5BBEF0E}"/>
                  </a:ext>
                </a:extLst>
              </p:cNvPr>
              <p:cNvSpPr>
                <a:spLocks/>
              </p:cNvSpPr>
              <p:nvPr/>
            </p:nvSpPr>
            <p:spPr bwMode="auto">
              <a:xfrm>
                <a:off x="1582738" y="3571875"/>
                <a:ext cx="254000" cy="114300"/>
              </a:xfrm>
              <a:custGeom>
                <a:avLst/>
                <a:gdLst>
                  <a:gd name="T0" fmla="*/ 0 w 160"/>
                  <a:gd name="T1" fmla="*/ 10 h 72"/>
                  <a:gd name="T2" fmla="*/ 62 w 160"/>
                  <a:gd name="T3" fmla="*/ 66 h 72"/>
                  <a:gd name="T4" fmla="*/ 92 w 160"/>
                  <a:gd name="T5" fmla="*/ 38 h 72"/>
                  <a:gd name="T6" fmla="*/ 126 w 160"/>
                  <a:gd name="T7" fmla="*/ 72 h 72"/>
                  <a:gd name="T8" fmla="*/ 160 w 160"/>
                  <a:gd name="T9" fmla="*/ 16 h 72"/>
                  <a:gd name="T10" fmla="*/ 142 w 160"/>
                  <a:gd name="T11" fmla="*/ 10 h 72"/>
                  <a:gd name="T12" fmla="*/ 100 w 160"/>
                  <a:gd name="T13" fmla="*/ 10 h 72"/>
                  <a:gd name="T14" fmla="*/ 16 w 160"/>
                  <a:gd name="T15" fmla="*/ 0 h 72"/>
                  <a:gd name="T16" fmla="*/ 0 w 160"/>
                  <a:gd name="T17"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2">
                    <a:moveTo>
                      <a:pt x="0" y="10"/>
                    </a:moveTo>
                    <a:lnTo>
                      <a:pt x="62" y="66"/>
                    </a:lnTo>
                    <a:lnTo>
                      <a:pt x="92" y="38"/>
                    </a:lnTo>
                    <a:lnTo>
                      <a:pt x="126" y="72"/>
                    </a:lnTo>
                    <a:lnTo>
                      <a:pt x="160" y="16"/>
                    </a:lnTo>
                    <a:lnTo>
                      <a:pt x="142" y="10"/>
                    </a:lnTo>
                    <a:lnTo>
                      <a:pt x="100" y="10"/>
                    </a:lnTo>
                    <a:lnTo>
                      <a:pt x="16" y="0"/>
                    </a:lnTo>
                    <a:lnTo>
                      <a:pt x="0" y="1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4" name="Freeform 17">
                <a:extLst>
                  <a:ext uri="{FF2B5EF4-FFF2-40B4-BE49-F238E27FC236}">
                    <a16:creationId xmlns:a16="http://schemas.microsoft.com/office/drawing/2014/main" id="{D0C9967E-4E13-4248-9E4D-7BE36FE876DA}"/>
                  </a:ext>
                </a:extLst>
              </p:cNvPr>
              <p:cNvSpPr>
                <a:spLocks/>
              </p:cNvSpPr>
              <p:nvPr/>
            </p:nvSpPr>
            <p:spPr bwMode="auto">
              <a:xfrm>
                <a:off x="1639888" y="3609975"/>
                <a:ext cx="101600" cy="461963"/>
              </a:xfrm>
              <a:custGeom>
                <a:avLst/>
                <a:gdLst>
                  <a:gd name="T0" fmla="*/ 9 w 32"/>
                  <a:gd name="T1" fmla="*/ 146 h 146"/>
                  <a:gd name="T2" fmla="*/ 28 w 32"/>
                  <a:gd name="T3" fmla="*/ 70 h 146"/>
                  <a:gd name="T4" fmla="*/ 26 w 32"/>
                  <a:gd name="T5" fmla="*/ 0 h 146"/>
                  <a:gd name="T6" fmla="*/ 1 w 32"/>
                  <a:gd name="T7" fmla="*/ 77 h 146"/>
                  <a:gd name="T8" fmla="*/ 9 w 32"/>
                  <a:gd name="T9" fmla="*/ 146 h 146"/>
                </a:gdLst>
                <a:ahLst/>
                <a:cxnLst>
                  <a:cxn ang="0">
                    <a:pos x="T0" y="T1"/>
                  </a:cxn>
                  <a:cxn ang="0">
                    <a:pos x="T2" y="T3"/>
                  </a:cxn>
                  <a:cxn ang="0">
                    <a:pos x="T4" y="T5"/>
                  </a:cxn>
                  <a:cxn ang="0">
                    <a:pos x="T6" y="T7"/>
                  </a:cxn>
                  <a:cxn ang="0">
                    <a:pos x="T8" y="T9"/>
                  </a:cxn>
                </a:cxnLst>
                <a:rect l="0" t="0" r="r" b="b"/>
                <a:pathLst>
                  <a:path w="32" h="146">
                    <a:moveTo>
                      <a:pt x="9" y="146"/>
                    </a:moveTo>
                    <a:cubicBezTo>
                      <a:pt x="23" y="116"/>
                      <a:pt x="32" y="89"/>
                      <a:pt x="28" y="70"/>
                    </a:cubicBezTo>
                    <a:cubicBezTo>
                      <a:pt x="24" y="51"/>
                      <a:pt x="26" y="0"/>
                      <a:pt x="26" y="0"/>
                    </a:cubicBezTo>
                    <a:cubicBezTo>
                      <a:pt x="26" y="0"/>
                      <a:pt x="0" y="70"/>
                      <a:pt x="1" y="77"/>
                    </a:cubicBezTo>
                    <a:cubicBezTo>
                      <a:pt x="1" y="84"/>
                      <a:pt x="9" y="146"/>
                      <a:pt x="9" y="1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5" name="Freeform 18">
                <a:extLst>
                  <a:ext uri="{FF2B5EF4-FFF2-40B4-BE49-F238E27FC236}">
                    <a16:creationId xmlns:a16="http://schemas.microsoft.com/office/drawing/2014/main" id="{8CC66198-8481-47F3-9440-98897B334FC9}"/>
                  </a:ext>
                </a:extLst>
              </p:cNvPr>
              <p:cNvSpPr>
                <a:spLocks/>
              </p:cNvSpPr>
              <p:nvPr/>
            </p:nvSpPr>
            <p:spPr bwMode="auto">
              <a:xfrm>
                <a:off x="1719263" y="3590925"/>
                <a:ext cx="136525" cy="477838"/>
              </a:xfrm>
              <a:custGeom>
                <a:avLst/>
                <a:gdLst>
                  <a:gd name="T0" fmla="*/ 21 w 43"/>
                  <a:gd name="T1" fmla="*/ 151 h 151"/>
                  <a:gd name="T2" fmla="*/ 36 w 43"/>
                  <a:gd name="T3" fmla="*/ 74 h 151"/>
                  <a:gd name="T4" fmla="*/ 7 w 43"/>
                  <a:gd name="T5" fmla="*/ 9 h 151"/>
                  <a:gd name="T6" fmla="*/ 1 w 43"/>
                  <a:gd name="T7" fmla="*/ 12 h 151"/>
                  <a:gd name="T8" fmla="*/ 11 w 43"/>
                  <a:gd name="T9" fmla="*/ 85 h 151"/>
                  <a:gd name="T10" fmla="*/ 21 w 43"/>
                  <a:gd name="T11" fmla="*/ 151 h 151"/>
                </a:gdLst>
                <a:ahLst/>
                <a:cxnLst>
                  <a:cxn ang="0">
                    <a:pos x="T0" y="T1"/>
                  </a:cxn>
                  <a:cxn ang="0">
                    <a:pos x="T2" y="T3"/>
                  </a:cxn>
                  <a:cxn ang="0">
                    <a:pos x="T4" y="T5"/>
                  </a:cxn>
                  <a:cxn ang="0">
                    <a:pos x="T6" y="T7"/>
                  </a:cxn>
                  <a:cxn ang="0">
                    <a:pos x="T8" y="T9"/>
                  </a:cxn>
                  <a:cxn ang="0">
                    <a:pos x="T10" y="T11"/>
                  </a:cxn>
                </a:cxnLst>
                <a:rect l="0" t="0" r="r" b="b"/>
                <a:pathLst>
                  <a:path w="43" h="151">
                    <a:moveTo>
                      <a:pt x="21" y="151"/>
                    </a:moveTo>
                    <a:cubicBezTo>
                      <a:pt x="30" y="119"/>
                      <a:pt x="43" y="92"/>
                      <a:pt x="36" y="74"/>
                    </a:cubicBezTo>
                    <a:cubicBezTo>
                      <a:pt x="29" y="56"/>
                      <a:pt x="7" y="9"/>
                      <a:pt x="7" y="9"/>
                    </a:cubicBezTo>
                    <a:cubicBezTo>
                      <a:pt x="7" y="9"/>
                      <a:pt x="0" y="0"/>
                      <a:pt x="1" y="12"/>
                    </a:cubicBezTo>
                    <a:cubicBezTo>
                      <a:pt x="3" y="35"/>
                      <a:pt x="10" y="80"/>
                      <a:pt x="11" y="85"/>
                    </a:cubicBezTo>
                    <a:cubicBezTo>
                      <a:pt x="12" y="92"/>
                      <a:pt x="21" y="151"/>
                      <a:pt x="21" y="1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6" name="Freeform 19">
                <a:extLst>
                  <a:ext uri="{FF2B5EF4-FFF2-40B4-BE49-F238E27FC236}">
                    <a16:creationId xmlns:a16="http://schemas.microsoft.com/office/drawing/2014/main" id="{463675C7-736E-4BC6-9BF8-F0EAA1940069}"/>
                  </a:ext>
                </a:extLst>
              </p:cNvPr>
              <p:cNvSpPr>
                <a:spLocks/>
              </p:cNvSpPr>
              <p:nvPr/>
            </p:nvSpPr>
            <p:spPr bwMode="auto">
              <a:xfrm>
                <a:off x="1700213" y="3587750"/>
                <a:ext cx="47625" cy="60325"/>
              </a:xfrm>
              <a:custGeom>
                <a:avLst/>
                <a:gdLst>
                  <a:gd name="T0" fmla="*/ 15 w 15"/>
                  <a:gd name="T1" fmla="*/ 10 h 19"/>
                  <a:gd name="T2" fmla="*/ 8 w 15"/>
                  <a:gd name="T3" fmla="*/ 0 h 19"/>
                  <a:gd name="T4" fmla="*/ 0 w 15"/>
                  <a:gd name="T5" fmla="*/ 9 h 19"/>
                  <a:gd name="T6" fmla="*/ 7 w 15"/>
                  <a:gd name="T7" fmla="*/ 19 h 19"/>
                  <a:gd name="T8" fmla="*/ 15 w 15"/>
                  <a:gd name="T9" fmla="*/ 10 h 19"/>
                </a:gdLst>
                <a:ahLst/>
                <a:cxnLst>
                  <a:cxn ang="0">
                    <a:pos x="T0" y="T1"/>
                  </a:cxn>
                  <a:cxn ang="0">
                    <a:pos x="T2" y="T3"/>
                  </a:cxn>
                  <a:cxn ang="0">
                    <a:pos x="T4" y="T5"/>
                  </a:cxn>
                  <a:cxn ang="0">
                    <a:pos x="T6" y="T7"/>
                  </a:cxn>
                  <a:cxn ang="0">
                    <a:pos x="T8" y="T9"/>
                  </a:cxn>
                </a:cxnLst>
                <a:rect l="0" t="0" r="r" b="b"/>
                <a:pathLst>
                  <a:path w="15" h="19">
                    <a:moveTo>
                      <a:pt x="15" y="10"/>
                    </a:moveTo>
                    <a:cubicBezTo>
                      <a:pt x="15" y="5"/>
                      <a:pt x="12" y="0"/>
                      <a:pt x="8" y="0"/>
                    </a:cubicBezTo>
                    <a:cubicBezTo>
                      <a:pt x="4" y="0"/>
                      <a:pt x="1" y="4"/>
                      <a:pt x="0" y="9"/>
                    </a:cubicBezTo>
                    <a:cubicBezTo>
                      <a:pt x="0" y="15"/>
                      <a:pt x="3" y="19"/>
                      <a:pt x="7" y="19"/>
                    </a:cubicBezTo>
                    <a:cubicBezTo>
                      <a:pt x="11" y="19"/>
                      <a:pt x="15" y="15"/>
                      <a:pt x="15" y="10"/>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7" name="Freeform 20">
                <a:extLst>
                  <a:ext uri="{FF2B5EF4-FFF2-40B4-BE49-F238E27FC236}">
                    <a16:creationId xmlns:a16="http://schemas.microsoft.com/office/drawing/2014/main" id="{EAE125F9-A2DA-408C-8000-33078940D5AE}"/>
                  </a:ext>
                </a:extLst>
              </p:cNvPr>
              <p:cNvSpPr>
                <a:spLocks/>
              </p:cNvSpPr>
              <p:nvPr/>
            </p:nvSpPr>
            <p:spPr bwMode="auto">
              <a:xfrm>
                <a:off x="1589088" y="3546475"/>
                <a:ext cx="149225" cy="98425"/>
              </a:xfrm>
              <a:custGeom>
                <a:avLst/>
                <a:gdLst>
                  <a:gd name="T0" fmla="*/ 60 w 94"/>
                  <a:gd name="T1" fmla="*/ 62 h 62"/>
                  <a:gd name="T2" fmla="*/ 94 w 94"/>
                  <a:gd name="T3" fmla="*/ 20 h 62"/>
                  <a:gd name="T4" fmla="*/ 14 w 94"/>
                  <a:gd name="T5" fmla="*/ 0 h 62"/>
                  <a:gd name="T6" fmla="*/ 0 w 94"/>
                  <a:gd name="T7" fmla="*/ 24 h 62"/>
                  <a:gd name="T8" fmla="*/ 60 w 94"/>
                  <a:gd name="T9" fmla="*/ 62 h 62"/>
                </a:gdLst>
                <a:ahLst/>
                <a:cxnLst>
                  <a:cxn ang="0">
                    <a:pos x="T0" y="T1"/>
                  </a:cxn>
                  <a:cxn ang="0">
                    <a:pos x="T2" y="T3"/>
                  </a:cxn>
                  <a:cxn ang="0">
                    <a:pos x="T4" y="T5"/>
                  </a:cxn>
                  <a:cxn ang="0">
                    <a:pos x="T6" y="T7"/>
                  </a:cxn>
                  <a:cxn ang="0">
                    <a:pos x="T8" y="T9"/>
                  </a:cxn>
                </a:cxnLst>
                <a:rect l="0" t="0" r="r" b="b"/>
                <a:pathLst>
                  <a:path w="94" h="62">
                    <a:moveTo>
                      <a:pt x="60" y="62"/>
                    </a:moveTo>
                    <a:lnTo>
                      <a:pt x="94" y="20"/>
                    </a:lnTo>
                    <a:lnTo>
                      <a:pt x="14" y="0"/>
                    </a:lnTo>
                    <a:lnTo>
                      <a:pt x="0" y="24"/>
                    </a:lnTo>
                    <a:lnTo>
                      <a:pt x="60" y="6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8" name="Freeform 21">
                <a:extLst>
                  <a:ext uri="{FF2B5EF4-FFF2-40B4-BE49-F238E27FC236}">
                    <a16:creationId xmlns:a16="http://schemas.microsoft.com/office/drawing/2014/main" id="{32F3E0CB-248B-4F4E-95D2-45FF8EA7E882}"/>
                  </a:ext>
                </a:extLst>
              </p:cNvPr>
              <p:cNvSpPr>
                <a:spLocks/>
              </p:cNvSpPr>
              <p:nvPr/>
            </p:nvSpPr>
            <p:spPr bwMode="auto">
              <a:xfrm>
                <a:off x="1738313" y="3568700"/>
                <a:ext cx="88900" cy="82550"/>
              </a:xfrm>
              <a:custGeom>
                <a:avLst/>
                <a:gdLst>
                  <a:gd name="T0" fmla="*/ 26 w 56"/>
                  <a:gd name="T1" fmla="*/ 52 h 52"/>
                  <a:gd name="T2" fmla="*/ 0 w 56"/>
                  <a:gd name="T3" fmla="*/ 12 h 52"/>
                  <a:gd name="T4" fmla="*/ 46 w 56"/>
                  <a:gd name="T5" fmla="*/ 0 h 52"/>
                  <a:gd name="T6" fmla="*/ 56 w 56"/>
                  <a:gd name="T7" fmla="*/ 18 h 52"/>
                  <a:gd name="T8" fmla="*/ 26 w 56"/>
                  <a:gd name="T9" fmla="*/ 52 h 52"/>
                </a:gdLst>
                <a:ahLst/>
                <a:cxnLst>
                  <a:cxn ang="0">
                    <a:pos x="T0" y="T1"/>
                  </a:cxn>
                  <a:cxn ang="0">
                    <a:pos x="T2" y="T3"/>
                  </a:cxn>
                  <a:cxn ang="0">
                    <a:pos x="T4" y="T5"/>
                  </a:cxn>
                  <a:cxn ang="0">
                    <a:pos x="T6" y="T7"/>
                  </a:cxn>
                  <a:cxn ang="0">
                    <a:pos x="T8" y="T9"/>
                  </a:cxn>
                </a:cxnLst>
                <a:rect l="0" t="0" r="r" b="b"/>
                <a:pathLst>
                  <a:path w="56" h="52">
                    <a:moveTo>
                      <a:pt x="26" y="52"/>
                    </a:moveTo>
                    <a:lnTo>
                      <a:pt x="0" y="12"/>
                    </a:lnTo>
                    <a:lnTo>
                      <a:pt x="46" y="0"/>
                    </a:lnTo>
                    <a:lnTo>
                      <a:pt x="56" y="18"/>
                    </a:lnTo>
                    <a:lnTo>
                      <a:pt x="26" y="5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9" name="Freeform 22">
                <a:extLst>
                  <a:ext uri="{FF2B5EF4-FFF2-40B4-BE49-F238E27FC236}">
                    <a16:creationId xmlns:a16="http://schemas.microsoft.com/office/drawing/2014/main" id="{E1D206C7-BA76-4630-87F4-631DDFDF7D1D}"/>
                  </a:ext>
                </a:extLst>
              </p:cNvPr>
              <p:cNvSpPr>
                <a:spLocks/>
              </p:cNvSpPr>
              <p:nvPr/>
            </p:nvSpPr>
            <p:spPr bwMode="auto">
              <a:xfrm>
                <a:off x="1398588" y="3625850"/>
                <a:ext cx="241300" cy="1103313"/>
              </a:xfrm>
              <a:custGeom>
                <a:avLst/>
                <a:gdLst>
                  <a:gd name="T0" fmla="*/ 49 w 76"/>
                  <a:gd name="T1" fmla="*/ 33 h 349"/>
                  <a:gd name="T2" fmla="*/ 19 w 76"/>
                  <a:gd name="T3" fmla="*/ 8 h 349"/>
                  <a:gd name="T4" fmla="*/ 33 w 76"/>
                  <a:gd name="T5" fmla="*/ 338 h 349"/>
                  <a:gd name="T6" fmla="*/ 76 w 76"/>
                  <a:gd name="T7" fmla="*/ 349 h 349"/>
                  <a:gd name="T8" fmla="*/ 49 w 76"/>
                  <a:gd name="T9" fmla="*/ 33 h 349"/>
                </a:gdLst>
                <a:ahLst/>
                <a:cxnLst>
                  <a:cxn ang="0">
                    <a:pos x="T0" y="T1"/>
                  </a:cxn>
                  <a:cxn ang="0">
                    <a:pos x="T2" y="T3"/>
                  </a:cxn>
                  <a:cxn ang="0">
                    <a:pos x="T4" y="T5"/>
                  </a:cxn>
                  <a:cxn ang="0">
                    <a:pos x="T6" y="T7"/>
                  </a:cxn>
                  <a:cxn ang="0">
                    <a:pos x="T8" y="T9"/>
                  </a:cxn>
                </a:cxnLst>
                <a:rect l="0" t="0" r="r" b="b"/>
                <a:pathLst>
                  <a:path w="76" h="349">
                    <a:moveTo>
                      <a:pt x="49" y="33"/>
                    </a:moveTo>
                    <a:cubicBezTo>
                      <a:pt x="51" y="14"/>
                      <a:pt x="24" y="0"/>
                      <a:pt x="19" y="8"/>
                    </a:cubicBezTo>
                    <a:cubicBezTo>
                      <a:pt x="0" y="41"/>
                      <a:pt x="25" y="317"/>
                      <a:pt x="33" y="338"/>
                    </a:cubicBezTo>
                    <a:cubicBezTo>
                      <a:pt x="36" y="344"/>
                      <a:pt x="59" y="347"/>
                      <a:pt x="76" y="349"/>
                    </a:cubicBezTo>
                    <a:cubicBezTo>
                      <a:pt x="68" y="322"/>
                      <a:pt x="42" y="122"/>
                      <a:pt x="49" y="3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0" name="Freeform 25">
                <a:extLst>
                  <a:ext uri="{FF2B5EF4-FFF2-40B4-BE49-F238E27FC236}">
                    <a16:creationId xmlns:a16="http://schemas.microsoft.com/office/drawing/2014/main" id="{076E0AE2-A0BD-47ED-9569-BB930C7E30CA}"/>
                  </a:ext>
                </a:extLst>
              </p:cNvPr>
              <p:cNvSpPr>
                <a:spLocks/>
              </p:cNvSpPr>
              <p:nvPr/>
            </p:nvSpPr>
            <p:spPr bwMode="auto">
              <a:xfrm>
                <a:off x="1814513" y="5842000"/>
                <a:ext cx="146050" cy="500063"/>
              </a:xfrm>
              <a:custGeom>
                <a:avLst/>
                <a:gdLst>
                  <a:gd name="T0" fmla="*/ 0 w 92"/>
                  <a:gd name="T1" fmla="*/ 311 h 315"/>
                  <a:gd name="T2" fmla="*/ 26 w 92"/>
                  <a:gd name="T3" fmla="*/ 16 h 315"/>
                  <a:gd name="T4" fmla="*/ 92 w 92"/>
                  <a:gd name="T5" fmla="*/ 0 h 315"/>
                  <a:gd name="T6" fmla="*/ 40 w 92"/>
                  <a:gd name="T7" fmla="*/ 315 h 315"/>
                  <a:gd name="T8" fmla="*/ 0 w 92"/>
                  <a:gd name="T9" fmla="*/ 311 h 315"/>
                </a:gdLst>
                <a:ahLst/>
                <a:cxnLst>
                  <a:cxn ang="0">
                    <a:pos x="T0" y="T1"/>
                  </a:cxn>
                  <a:cxn ang="0">
                    <a:pos x="T2" y="T3"/>
                  </a:cxn>
                  <a:cxn ang="0">
                    <a:pos x="T4" y="T5"/>
                  </a:cxn>
                  <a:cxn ang="0">
                    <a:pos x="T6" y="T7"/>
                  </a:cxn>
                  <a:cxn ang="0">
                    <a:pos x="T8" y="T9"/>
                  </a:cxn>
                </a:cxnLst>
                <a:rect l="0" t="0" r="r" b="b"/>
                <a:pathLst>
                  <a:path w="92" h="315">
                    <a:moveTo>
                      <a:pt x="0" y="311"/>
                    </a:moveTo>
                    <a:lnTo>
                      <a:pt x="26" y="16"/>
                    </a:lnTo>
                    <a:lnTo>
                      <a:pt x="92" y="0"/>
                    </a:lnTo>
                    <a:lnTo>
                      <a:pt x="40" y="315"/>
                    </a:lnTo>
                    <a:lnTo>
                      <a:pt x="0" y="311"/>
                    </a:lnTo>
                    <a:close/>
                  </a:path>
                </a:pathLst>
              </a:custGeom>
              <a:solidFill>
                <a:srgbClr val="F4E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1" name="Freeform 26">
                <a:extLst>
                  <a:ext uri="{FF2B5EF4-FFF2-40B4-BE49-F238E27FC236}">
                    <a16:creationId xmlns:a16="http://schemas.microsoft.com/office/drawing/2014/main" id="{EF1012D4-9EB6-41D0-8DB2-A3D06136FCB2}"/>
                  </a:ext>
                </a:extLst>
              </p:cNvPr>
              <p:cNvSpPr>
                <a:spLocks/>
              </p:cNvSpPr>
              <p:nvPr/>
            </p:nvSpPr>
            <p:spPr bwMode="auto">
              <a:xfrm>
                <a:off x="1427163" y="5842000"/>
                <a:ext cx="146050" cy="500063"/>
              </a:xfrm>
              <a:custGeom>
                <a:avLst/>
                <a:gdLst>
                  <a:gd name="T0" fmla="*/ 0 w 92"/>
                  <a:gd name="T1" fmla="*/ 311 h 315"/>
                  <a:gd name="T2" fmla="*/ 26 w 92"/>
                  <a:gd name="T3" fmla="*/ 16 h 315"/>
                  <a:gd name="T4" fmla="*/ 92 w 92"/>
                  <a:gd name="T5" fmla="*/ 0 h 315"/>
                  <a:gd name="T6" fmla="*/ 40 w 92"/>
                  <a:gd name="T7" fmla="*/ 315 h 315"/>
                  <a:gd name="T8" fmla="*/ 0 w 92"/>
                  <a:gd name="T9" fmla="*/ 311 h 315"/>
                </a:gdLst>
                <a:ahLst/>
                <a:cxnLst>
                  <a:cxn ang="0">
                    <a:pos x="T0" y="T1"/>
                  </a:cxn>
                  <a:cxn ang="0">
                    <a:pos x="T2" y="T3"/>
                  </a:cxn>
                  <a:cxn ang="0">
                    <a:pos x="T4" y="T5"/>
                  </a:cxn>
                  <a:cxn ang="0">
                    <a:pos x="T6" y="T7"/>
                  </a:cxn>
                  <a:cxn ang="0">
                    <a:pos x="T8" y="T9"/>
                  </a:cxn>
                </a:cxnLst>
                <a:rect l="0" t="0" r="r" b="b"/>
                <a:pathLst>
                  <a:path w="92" h="315">
                    <a:moveTo>
                      <a:pt x="0" y="311"/>
                    </a:moveTo>
                    <a:lnTo>
                      <a:pt x="26" y="16"/>
                    </a:lnTo>
                    <a:lnTo>
                      <a:pt x="92" y="0"/>
                    </a:lnTo>
                    <a:lnTo>
                      <a:pt x="40" y="315"/>
                    </a:lnTo>
                    <a:lnTo>
                      <a:pt x="0" y="311"/>
                    </a:lnTo>
                    <a:close/>
                  </a:path>
                </a:pathLst>
              </a:custGeom>
              <a:solidFill>
                <a:srgbClr val="F4E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2" name="Freeform 27">
                <a:extLst>
                  <a:ext uri="{FF2B5EF4-FFF2-40B4-BE49-F238E27FC236}">
                    <a16:creationId xmlns:a16="http://schemas.microsoft.com/office/drawing/2014/main" id="{8F00F77A-9D46-4FFF-84C3-48DFDB4A0D05}"/>
                  </a:ext>
                </a:extLst>
              </p:cNvPr>
              <p:cNvSpPr>
                <a:spLocks/>
              </p:cNvSpPr>
              <p:nvPr/>
            </p:nvSpPr>
            <p:spPr bwMode="auto">
              <a:xfrm>
                <a:off x="1795463" y="6297613"/>
                <a:ext cx="244475" cy="95250"/>
              </a:xfrm>
              <a:custGeom>
                <a:avLst/>
                <a:gdLst>
                  <a:gd name="T0" fmla="*/ 0 w 77"/>
                  <a:gd name="T1" fmla="*/ 30 h 30"/>
                  <a:gd name="T2" fmla="*/ 77 w 77"/>
                  <a:gd name="T3" fmla="*/ 30 h 30"/>
                  <a:gd name="T4" fmla="*/ 13 w 77"/>
                  <a:gd name="T5" fmla="*/ 5 h 30"/>
                  <a:gd name="T6" fmla="*/ 0 w 77"/>
                  <a:gd name="T7" fmla="*/ 30 h 30"/>
                </a:gdLst>
                <a:ahLst/>
                <a:cxnLst>
                  <a:cxn ang="0">
                    <a:pos x="T0" y="T1"/>
                  </a:cxn>
                  <a:cxn ang="0">
                    <a:pos x="T2" y="T3"/>
                  </a:cxn>
                  <a:cxn ang="0">
                    <a:pos x="T4" y="T5"/>
                  </a:cxn>
                  <a:cxn ang="0">
                    <a:pos x="T6" y="T7"/>
                  </a:cxn>
                </a:cxnLst>
                <a:rect l="0" t="0" r="r" b="b"/>
                <a:pathLst>
                  <a:path w="77" h="30">
                    <a:moveTo>
                      <a:pt x="0" y="30"/>
                    </a:moveTo>
                    <a:cubicBezTo>
                      <a:pt x="77" y="30"/>
                      <a:pt x="77" y="30"/>
                      <a:pt x="77" y="30"/>
                    </a:cubicBezTo>
                    <a:cubicBezTo>
                      <a:pt x="77" y="30"/>
                      <a:pt x="26" y="0"/>
                      <a:pt x="13" y="5"/>
                    </a:cubicBezTo>
                    <a:cubicBezTo>
                      <a:pt x="1" y="10"/>
                      <a:pt x="0" y="30"/>
                      <a:pt x="0" y="30"/>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3" name="Freeform 28">
                <a:extLst>
                  <a:ext uri="{FF2B5EF4-FFF2-40B4-BE49-F238E27FC236}">
                    <a16:creationId xmlns:a16="http://schemas.microsoft.com/office/drawing/2014/main" id="{9663F937-179E-41B3-BA88-8EF8F0E96ED3}"/>
                  </a:ext>
                </a:extLst>
              </p:cNvPr>
              <p:cNvSpPr>
                <a:spLocks/>
              </p:cNvSpPr>
              <p:nvPr/>
            </p:nvSpPr>
            <p:spPr bwMode="auto">
              <a:xfrm>
                <a:off x="1376363" y="6310313"/>
                <a:ext cx="190500" cy="82550"/>
              </a:xfrm>
              <a:custGeom>
                <a:avLst/>
                <a:gdLst>
                  <a:gd name="T0" fmla="*/ 0 w 60"/>
                  <a:gd name="T1" fmla="*/ 26 h 26"/>
                  <a:gd name="T2" fmla="*/ 60 w 60"/>
                  <a:gd name="T3" fmla="*/ 26 h 26"/>
                  <a:gd name="T4" fmla="*/ 28 w 60"/>
                  <a:gd name="T5" fmla="*/ 1 h 26"/>
                  <a:gd name="T6" fmla="*/ 0 w 60"/>
                  <a:gd name="T7" fmla="*/ 26 h 26"/>
                </a:gdLst>
                <a:ahLst/>
                <a:cxnLst>
                  <a:cxn ang="0">
                    <a:pos x="T0" y="T1"/>
                  </a:cxn>
                  <a:cxn ang="0">
                    <a:pos x="T2" y="T3"/>
                  </a:cxn>
                  <a:cxn ang="0">
                    <a:pos x="T4" y="T5"/>
                  </a:cxn>
                  <a:cxn ang="0">
                    <a:pos x="T6" y="T7"/>
                  </a:cxn>
                </a:cxnLst>
                <a:rect l="0" t="0" r="r" b="b"/>
                <a:pathLst>
                  <a:path w="60" h="26">
                    <a:moveTo>
                      <a:pt x="0" y="26"/>
                    </a:moveTo>
                    <a:cubicBezTo>
                      <a:pt x="60" y="26"/>
                      <a:pt x="60" y="26"/>
                      <a:pt x="60" y="26"/>
                    </a:cubicBezTo>
                    <a:cubicBezTo>
                      <a:pt x="60" y="26"/>
                      <a:pt x="48" y="1"/>
                      <a:pt x="28" y="1"/>
                    </a:cubicBezTo>
                    <a:cubicBezTo>
                      <a:pt x="14" y="0"/>
                      <a:pt x="0" y="26"/>
                      <a:pt x="0" y="26"/>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5" name="Freeform 29">
                <a:extLst>
                  <a:ext uri="{FF2B5EF4-FFF2-40B4-BE49-F238E27FC236}">
                    <a16:creationId xmlns:a16="http://schemas.microsoft.com/office/drawing/2014/main" id="{CAD4F59F-FA0B-473F-A4CF-7FBF172BE0F5}"/>
                  </a:ext>
                </a:extLst>
              </p:cNvPr>
              <p:cNvSpPr>
                <a:spLocks/>
              </p:cNvSpPr>
              <p:nvPr/>
            </p:nvSpPr>
            <p:spPr bwMode="auto">
              <a:xfrm>
                <a:off x="1665288" y="3590925"/>
                <a:ext cx="101600" cy="465138"/>
              </a:xfrm>
              <a:custGeom>
                <a:avLst/>
                <a:gdLst>
                  <a:gd name="T0" fmla="*/ 11 w 32"/>
                  <a:gd name="T1" fmla="*/ 147 h 147"/>
                  <a:gd name="T2" fmla="*/ 27 w 32"/>
                  <a:gd name="T3" fmla="*/ 70 h 147"/>
                  <a:gd name="T4" fmla="*/ 23 w 32"/>
                  <a:gd name="T5" fmla="*/ 0 h 147"/>
                  <a:gd name="T6" fmla="*/ 0 w 32"/>
                  <a:gd name="T7" fmla="*/ 78 h 147"/>
                  <a:gd name="T8" fmla="*/ 11 w 32"/>
                  <a:gd name="T9" fmla="*/ 147 h 147"/>
                </a:gdLst>
                <a:ahLst/>
                <a:cxnLst>
                  <a:cxn ang="0">
                    <a:pos x="T0" y="T1"/>
                  </a:cxn>
                  <a:cxn ang="0">
                    <a:pos x="T2" y="T3"/>
                  </a:cxn>
                  <a:cxn ang="0">
                    <a:pos x="T4" y="T5"/>
                  </a:cxn>
                  <a:cxn ang="0">
                    <a:pos x="T6" y="T7"/>
                  </a:cxn>
                  <a:cxn ang="0">
                    <a:pos x="T8" y="T9"/>
                  </a:cxn>
                </a:cxnLst>
                <a:rect l="0" t="0" r="r" b="b"/>
                <a:pathLst>
                  <a:path w="32" h="147">
                    <a:moveTo>
                      <a:pt x="11" y="147"/>
                    </a:moveTo>
                    <a:cubicBezTo>
                      <a:pt x="24" y="116"/>
                      <a:pt x="32" y="88"/>
                      <a:pt x="27" y="70"/>
                    </a:cubicBezTo>
                    <a:cubicBezTo>
                      <a:pt x="22" y="51"/>
                      <a:pt x="23" y="0"/>
                      <a:pt x="23" y="0"/>
                    </a:cubicBezTo>
                    <a:cubicBezTo>
                      <a:pt x="23" y="0"/>
                      <a:pt x="0" y="71"/>
                      <a:pt x="0" y="78"/>
                    </a:cubicBezTo>
                    <a:cubicBezTo>
                      <a:pt x="0" y="85"/>
                      <a:pt x="11" y="147"/>
                      <a:pt x="11" y="14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52" name="Freeform 30">
                <a:extLst>
                  <a:ext uri="{FF2B5EF4-FFF2-40B4-BE49-F238E27FC236}">
                    <a16:creationId xmlns:a16="http://schemas.microsoft.com/office/drawing/2014/main" id="{5447BFA6-05AA-448F-A4AA-9408B6E27313}"/>
                  </a:ext>
                </a:extLst>
              </p:cNvPr>
              <p:cNvSpPr>
                <a:spLocks/>
              </p:cNvSpPr>
              <p:nvPr/>
            </p:nvSpPr>
            <p:spPr bwMode="auto">
              <a:xfrm>
                <a:off x="1735138" y="3571875"/>
                <a:ext cx="146050" cy="474663"/>
              </a:xfrm>
              <a:custGeom>
                <a:avLst/>
                <a:gdLst>
                  <a:gd name="T0" fmla="*/ 26 w 46"/>
                  <a:gd name="T1" fmla="*/ 150 h 150"/>
                  <a:gd name="T2" fmla="*/ 38 w 46"/>
                  <a:gd name="T3" fmla="*/ 73 h 150"/>
                  <a:gd name="T4" fmla="*/ 7 w 46"/>
                  <a:gd name="T5" fmla="*/ 9 h 150"/>
                  <a:gd name="T6" fmla="*/ 1 w 46"/>
                  <a:gd name="T7" fmla="*/ 12 h 150"/>
                  <a:gd name="T8" fmla="*/ 13 w 46"/>
                  <a:gd name="T9" fmla="*/ 85 h 150"/>
                  <a:gd name="T10" fmla="*/ 26 w 46"/>
                  <a:gd name="T11" fmla="*/ 150 h 150"/>
                </a:gdLst>
                <a:ahLst/>
                <a:cxnLst>
                  <a:cxn ang="0">
                    <a:pos x="T0" y="T1"/>
                  </a:cxn>
                  <a:cxn ang="0">
                    <a:pos x="T2" y="T3"/>
                  </a:cxn>
                  <a:cxn ang="0">
                    <a:pos x="T4" y="T5"/>
                  </a:cxn>
                  <a:cxn ang="0">
                    <a:pos x="T6" y="T7"/>
                  </a:cxn>
                  <a:cxn ang="0">
                    <a:pos x="T8" y="T9"/>
                  </a:cxn>
                  <a:cxn ang="0">
                    <a:pos x="T10" y="T11"/>
                  </a:cxn>
                </a:cxnLst>
                <a:rect l="0" t="0" r="r" b="b"/>
                <a:pathLst>
                  <a:path w="46" h="150">
                    <a:moveTo>
                      <a:pt x="26" y="150"/>
                    </a:moveTo>
                    <a:cubicBezTo>
                      <a:pt x="34" y="118"/>
                      <a:pt x="46" y="90"/>
                      <a:pt x="38" y="73"/>
                    </a:cubicBezTo>
                    <a:cubicBezTo>
                      <a:pt x="30" y="55"/>
                      <a:pt x="7" y="9"/>
                      <a:pt x="7" y="9"/>
                    </a:cubicBezTo>
                    <a:cubicBezTo>
                      <a:pt x="7" y="9"/>
                      <a:pt x="0" y="0"/>
                      <a:pt x="1" y="12"/>
                    </a:cubicBezTo>
                    <a:cubicBezTo>
                      <a:pt x="4" y="35"/>
                      <a:pt x="12" y="80"/>
                      <a:pt x="13" y="85"/>
                    </a:cubicBezTo>
                    <a:cubicBezTo>
                      <a:pt x="15" y="92"/>
                      <a:pt x="26" y="150"/>
                      <a:pt x="26" y="15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53" name="Freeform 31">
                <a:extLst>
                  <a:ext uri="{FF2B5EF4-FFF2-40B4-BE49-F238E27FC236}">
                    <a16:creationId xmlns:a16="http://schemas.microsoft.com/office/drawing/2014/main" id="{6065E32E-0CB2-4911-B00A-4C58FABA2DB5}"/>
                  </a:ext>
                </a:extLst>
              </p:cNvPr>
              <p:cNvSpPr>
                <a:spLocks/>
              </p:cNvSpPr>
              <p:nvPr/>
            </p:nvSpPr>
            <p:spPr bwMode="auto">
              <a:xfrm>
                <a:off x="1719263" y="3568700"/>
                <a:ext cx="44450" cy="60325"/>
              </a:xfrm>
              <a:custGeom>
                <a:avLst/>
                <a:gdLst>
                  <a:gd name="T0" fmla="*/ 14 w 14"/>
                  <a:gd name="T1" fmla="*/ 10 h 19"/>
                  <a:gd name="T2" fmla="*/ 7 w 14"/>
                  <a:gd name="T3" fmla="*/ 0 h 19"/>
                  <a:gd name="T4" fmla="*/ 0 w 14"/>
                  <a:gd name="T5" fmla="*/ 9 h 19"/>
                  <a:gd name="T6" fmla="*/ 7 w 14"/>
                  <a:gd name="T7" fmla="*/ 19 h 19"/>
                  <a:gd name="T8" fmla="*/ 14 w 14"/>
                  <a:gd name="T9" fmla="*/ 10 h 19"/>
                </a:gdLst>
                <a:ahLst/>
                <a:cxnLst>
                  <a:cxn ang="0">
                    <a:pos x="T0" y="T1"/>
                  </a:cxn>
                  <a:cxn ang="0">
                    <a:pos x="T2" y="T3"/>
                  </a:cxn>
                  <a:cxn ang="0">
                    <a:pos x="T4" y="T5"/>
                  </a:cxn>
                  <a:cxn ang="0">
                    <a:pos x="T6" y="T7"/>
                  </a:cxn>
                  <a:cxn ang="0">
                    <a:pos x="T8" y="T9"/>
                  </a:cxn>
                </a:cxnLst>
                <a:rect l="0" t="0" r="r" b="b"/>
                <a:pathLst>
                  <a:path w="14" h="19">
                    <a:moveTo>
                      <a:pt x="14" y="10"/>
                    </a:moveTo>
                    <a:cubicBezTo>
                      <a:pt x="14" y="4"/>
                      <a:pt x="11" y="0"/>
                      <a:pt x="7" y="0"/>
                    </a:cubicBezTo>
                    <a:cubicBezTo>
                      <a:pt x="3" y="0"/>
                      <a:pt x="0" y="4"/>
                      <a:pt x="0" y="9"/>
                    </a:cubicBezTo>
                    <a:cubicBezTo>
                      <a:pt x="0" y="15"/>
                      <a:pt x="3" y="19"/>
                      <a:pt x="7" y="19"/>
                    </a:cubicBezTo>
                    <a:cubicBezTo>
                      <a:pt x="11" y="19"/>
                      <a:pt x="14" y="15"/>
                      <a:pt x="14" y="1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59" name="Freeform 37">
                <a:extLst>
                  <a:ext uri="{FF2B5EF4-FFF2-40B4-BE49-F238E27FC236}">
                    <a16:creationId xmlns:a16="http://schemas.microsoft.com/office/drawing/2014/main" id="{97AFCBF4-0C61-42F3-B499-9ABA29DDE2B1}"/>
                  </a:ext>
                </a:extLst>
              </p:cNvPr>
              <p:cNvSpPr>
                <a:spLocks/>
              </p:cNvSpPr>
              <p:nvPr/>
            </p:nvSpPr>
            <p:spPr bwMode="auto">
              <a:xfrm>
                <a:off x="1268413" y="3941763"/>
                <a:ext cx="635000" cy="331788"/>
              </a:xfrm>
              <a:custGeom>
                <a:avLst/>
                <a:gdLst>
                  <a:gd name="T0" fmla="*/ 23 w 200"/>
                  <a:gd name="T1" fmla="*/ 9 h 105"/>
                  <a:gd name="T2" fmla="*/ 17 w 200"/>
                  <a:gd name="T3" fmla="*/ 96 h 105"/>
                  <a:gd name="T4" fmla="*/ 200 w 200"/>
                  <a:gd name="T5" fmla="*/ 60 h 105"/>
                  <a:gd name="T6" fmla="*/ 184 w 200"/>
                  <a:gd name="T7" fmla="*/ 50 h 105"/>
                  <a:gd name="T8" fmla="*/ 36 w 200"/>
                  <a:gd name="T9" fmla="*/ 70 h 105"/>
                  <a:gd name="T10" fmla="*/ 58 w 200"/>
                  <a:gd name="T11" fmla="*/ 0 h 105"/>
                  <a:gd name="T12" fmla="*/ 23 w 200"/>
                  <a:gd name="T13" fmla="*/ 9 h 105"/>
                </a:gdLst>
                <a:ahLst/>
                <a:cxnLst>
                  <a:cxn ang="0">
                    <a:pos x="T0" y="T1"/>
                  </a:cxn>
                  <a:cxn ang="0">
                    <a:pos x="T2" y="T3"/>
                  </a:cxn>
                  <a:cxn ang="0">
                    <a:pos x="T4" y="T5"/>
                  </a:cxn>
                  <a:cxn ang="0">
                    <a:pos x="T6" y="T7"/>
                  </a:cxn>
                  <a:cxn ang="0">
                    <a:pos x="T8" y="T9"/>
                  </a:cxn>
                  <a:cxn ang="0">
                    <a:pos x="T10" y="T11"/>
                  </a:cxn>
                  <a:cxn ang="0">
                    <a:pos x="T12" y="T13"/>
                  </a:cxn>
                </a:cxnLst>
                <a:rect l="0" t="0" r="r" b="b"/>
                <a:pathLst>
                  <a:path w="200" h="105">
                    <a:moveTo>
                      <a:pt x="23" y="9"/>
                    </a:moveTo>
                    <a:cubicBezTo>
                      <a:pt x="12" y="39"/>
                      <a:pt x="0" y="87"/>
                      <a:pt x="17" y="96"/>
                    </a:cubicBezTo>
                    <a:cubicBezTo>
                      <a:pt x="34" y="105"/>
                      <a:pt x="200" y="60"/>
                      <a:pt x="200" y="60"/>
                    </a:cubicBezTo>
                    <a:cubicBezTo>
                      <a:pt x="184" y="50"/>
                      <a:pt x="184" y="50"/>
                      <a:pt x="184" y="50"/>
                    </a:cubicBezTo>
                    <a:cubicBezTo>
                      <a:pt x="184" y="50"/>
                      <a:pt x="43" y="81"/>
                      <a:pt x="36" y="70"/>
                    </a:cubicBezTo>
                    <a:cubicBezTo>
                      <a:pt x="30" y="59"/>
                      <a:pt x="58" y="0"/>
                      <a:pt x="58" y="0"/>
                    </a:cubicBezTo>
                    <a:lnTo>
                      <a:pt x="23" y="9"/>
                    </a:ln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0" name="Freeform 38">
                <a:extLst>
                  <a:ext uri="{FF2B5EF4-FFF2-40B4-BE49-F238E27FC236}">
                    <a16:creationId xmlns:a16="http://schemas.microsoft.com/office/drawing/2014/main" id="{C697407E-076E-4743-BAAF-C99E2304CAB0}"/>
                  </a:ext>
                </a:extLst>
              </p:cNvPr>
              <p:cNvSpPr>
                <a:spLocks/>
              </p:cNvSpPr>
              <p:nvPr/>
            </p:nvSpPr>
            <p:spPr bwMode="auto">
              <a:xfrm>
                <a:off x="1239838" y="3626898"/>
                <a:ext cx="377825" cy="472570"/>
              </a:xfrm>
              <a:custGeom>
                <a:avLst/>
                <a:gdLst>
                  <a:gd name="T0" fmla="*/ 0 w 119"/>
                  <a:gd name="T1" fmla="*/ 156 h 156"/>
                  <a:gd name="T2" fmla="*/ 85 w 119"/>
                  <a:gd name="T3" fmla="*/ 5 h 156"/>
                  <a:gd name="T4" fmla="*/ 108 w 119"/>
                  <a:gd name="T5" fmla="*/ 102 h 156"/>
                  <a:gd name="T6" fmla="*/ 77 w 119"/>
                  <a:gd name="T7" fmla="*/ 148 h 156"/>
                  <a:gd name="T8" fmla="*/ 0 w 119"/>
                  <a:gd name="T9" fmla="*/ 156 h 156"/>
                </a:gdLst>
                <a:ahLst/>
                <a:cxnLst>
                  <a:cxn ang="0">
                    <a:pos x="T0" y="T1"/>
                  </a:cxn>
                  <a:cxn ang="0">
                    <a:pos x="T2" y="T3"/>
                  </a:cxn>
                  <a:cxn ang="0">
                    <a:pos x="T4" y="T5"/>
                  </a:cxn>
                  <a:cxn ang="0">
                    <a:pos x="T6" y="T7"/>
                  </a:cxn>
                  <a:cxn ang="0">
                    <a:pos x="T8" y="T9"/>
                  </a:cxn>
                </a:cxnLst>
                <a:rect l="0" t="0" r="r" b="b"/>
                <a:pathLst>
                  <a:path w="119" h="156">
                    <a:moveTo>
                      <a:pt x="0" y="156"/>
                    </a:moveTo>
                    <a:cubicBezTo>
                      <a:pt x="1" y="129"/>
                      <a:pt x="50" y="0"/>
                      <a:pt x="85" y="5"/>
                    </a:cubicBezTo>
                    <a:cubicBezTo>
                      <a:pt x="119" y="10"/>
                      <a:pt x="108" y="102"/>
                      <a:pt x="108" y="102"/>
                    </a:cubicBezTo>
                    <a:cubicBezTo>
                      <a:pt x="77" y="148"/>
                      <a:pt x="77" y="148"/>
                      <a:pt x="77" y="148"/>
                    </a:cubicBezTo>
                    <a:cubicBezTo>
                      <a:pt x="77" y="148"/>
                      <a:pt x="28" y="151"/>
                      <a:pt x="0" y="15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1" name="Freeform 39">
                <a:extLst>
                  <a:ext uri="{FF2B5EF4-FFF2-40B4-BE49-F238E27FC236}">
                    <a16:creationId xmlns:a16="http://schemas.microsoft.com/office/drawing/2014/main" id="{6F6BC94E-1659-4250-84E4-D077F604B77D}"/>
                  </a:ext>
                </a:extLst>
              </p:cNvPr>
              <p:cNvSpPr>
                <a:spLocks/>
              </p:cNvSpPr>
              <p:nvPr/>
            </p:nvSpPr>
            <p:spPr bwMode="auto">
              <a:xfrm>
                <a:off x="1462088" y="3916363"/>
                <a:ext cx="127000" cy="149225"/>
              </a:xfrm>
              <a:custGeom>
                <a:avLst/>
                <a:gdLst>
                  <a:gd name="T0" fmla="*/ 0 w 80"/>
                  <a:gd name="T1" fmla="*/ 94 h 94"/>
                  <a:gd name="T2" fmla="*/ 80 w 80"/>
                  <a:gd name="T3" fmla="*/ 0 h 94"/>
                  <a:gd name="T4" fmla="*/ 32 w 80"/>
                  <a:gd name="T5" fmla="*/ 92 h 94"/>
                  <a:gd name="T6" fmla="*/ 0 w 80"/>
                  <a:gd name="T7" fmla="*/ 94 h 94"/>
                </a:gdLst>
                <a:ahLst/>
                <a:cxnLst>
                  <a:cxn ang="0">
                    <a:pos x="T0" y="T1"/>
                  </a:cxn>
                  <a:cxn ang="0">
                    <a:pos x="T2" y="T3"/>
                  </a:cxn>
                  <a:cxn ang="0">
                    <a:pos x="T4" y="T5"/>
                  </a:cxn>
                  <a:cxn ang="0">
                    <a:pos x="T6" y="T7"/>
                  </a:cxn>
                </a:cxnLst>
                <a:rect l="0" t="0" r="r" b="b"/>
                <a:pathLst>
                  <a:path w="80" h="94">
                    <a:moveTo>
                      <a:pt x="0" y="94"/>
                    </a:moveTo>
                    <a:lnTo>
                      <a:pt x="80" y="0"/>
                    </a:lnTo>
                    <a:lnTo>
                      <a:pt x="32" y="92"/>
                    </a:lnTo>
                    <a:lnTo>
                      <a:pt x="0" y="94"/>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2" name="Freeform 40">
                <a:extLst>
                  <a:ext uri="{FF2B5EF4-FFF2-40B4-BE49-F238E27FC236}">
                    <a16:creationId xmlns:a16="http://schemas.microsoft.com/office/drawing/2014/main" id="{55AA70A0-9A37-40B9-BB16-683881CFCA66}"/>
                  </a:ext>
                </a:extLst>
              </p:cNvPr>
              <p:cNvSpPr>
                <a:spLocks/>
              </p:cNvSpPr>
              <p:nvPr/>
            </p:nvSpPr>
            <p:spPr bwMode="auto">
              <a:xfrm>
                <a:off x="1239838" y="3686175"/>
                <a:ext cx="184150" cy="423863"/>
              </a:xfrm>
              <a:custGeom>
                <a:avLst/>
                <a:gdLst>
                  <a:gd name="T0" fmla="*/ 58 w 58"/>
                  <a:gd name="T1" fmla="*/ 0 h 134"/>
                  <a:gd name="T2" fmla="*/ 0 w 58"/>
                  <a:gd name="T3" fmla="*/ 134 h 134"/>
                  <a:gd name="T4" fmla="*/ 18 w 58"/>
                  <a:gd name="T5" fmla="*/ 131 h 134"/>
                  <a:gd name="T6" fmla="*/ 58 w 58"/>
                  <a:gd name="T7" fmla="*/ 0 h 134"/>
                </a:gdLst>
                <a:ahLst/>
                <a:cxnLst>
                  <a:cxn ang="0">
                    <a:pos x="T0" y="T1"/>
                  </a:cxn>
                  <a:cxn ang="0">
                    <a:pos x="T2" y="T3"/>
                  </a:cxn>
                  <a:cxn ang="0">
                    <a:pos x="T4" y="T5"/>
                  </a:cxn>
                  <a:cxn ang="0">
                    <a:pos x="T6" y="T7"/>
                  </a:cxn>
                </a:cxnLst>
                <a:rect l="0" t="0" r="r" b="b"/>
                <a:pathLst>
                  <a:path w="58" h="134">
                    <a:moveTo>
                      <a:pt x="58" y="0"/>
                    </a:moveTo>
                    <a:cubicBezTo>
                      <a:pt x="29" y="35"/>
                      <a:pt x="1" y="114"/>
                      <a:pt x="0" y="134"/>
                    </a:cubicBezTo>
                    <a:cubicBezTo>
                      <a:pt x="5" y="133"/>
                      <a:pt x="11" y="132"/>
                      <a:pt x="18" y="131"/>
                    </a:cubicBezTo>
                    <a:cubicBezTo>
                      <a:pt x="22" y="98"/>
                      <a:pt x="37" y="35"/>
                      <a:pt x="58"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3" name="Freeform 42">
                <a:extLst>
                  <a:ext uri="{FF2B5EF4-FFF2-40B4-BE49-F238E27FC236}">
                    <a16:creationId xmlns:a16="http://schemas.microsoft.com/office/drawing/2014/main" id="{88E4DED4-05FD-44FA-A0F7-63714DAF250D}"/>
                  </a:ext>
                </a:extLst>
              </p:cNvPr>
              <p:cNvSpPr>
                <a:spLocks/>
              </p:cNvSpPr>
              <p:nvPr/>
            </p:nvSpPr>
            <p:spPr bwMode="auto">
              <a:xfrm>
                <a:off x="1230313" y="4027488"/>
                <a:ext cx="295275" cy="92075"/>
              </a:xfrm>
              <a:custGeom>
                <a:avLst/>
                <a:gdLst>
                  <a:gd name="T0" fmla="*/ 83 w 93"/>
                  <a:gd name="T1" fmla="*/ 23 h 29"/>
                  <a:gd name="T2" fmla="*/ 93 w 93"/>
                  <a:gd name="T3" fmla="*/ 9 h 29"/>
                  <a:gd name="T4" fmla="*/ 2 w 93"/>
                  <a:gd name="T5" fmla="*/ 8 h 29"/>
                  <a:gd name="T6" fmla="*/ 0 w 93"/>
                  <a:gd name="T7" fmla="*/ 29 h 29"/>
                  <a:gd name="T8" fmla="*/ 83 w 93"/>
                  <a:gd name="T9" fmla="*/ 23 h 29"/>
                </a:gdLst>
                <a:ahLst/>
                <a:cxnLst>
                  <a:cxn ang="0">
                    <a:pos x="T0" y="T1"/>
                  </a:cxn>
                  <a:cxn ang="0">
                    <a:pos x="T2" y="T3"/>
                  </a:cxn>
                  <a:cxn ang="0">
                    <a:pos x="T4" y="T5"/>
                  </a:cxn>
                  <a:cxn ang="0">
                    <a:pos x="T6" y="T7"/>
                  </a:cxn>
                  <a:cxn ang="0">
                    <a:pos x="T8" y="T9"/>
                  </a:cxn>
                </a:cxnLst>
                <a:rect l="0" t="0" r="r" b="b"/>
                <a:pathLst>
                  <a:path w="93" h="29">
                    <a:moveTo>
                      <a:pt x="83" y="23"/>
                    </a:moveTo>
                    <a:cubicBezTo>
                      <a:pt x="93" y="9"/>
                      <a:pt x="93" y="9"/>
                      <a:pt x="93" y="9"/>
                    </a:cubicBezTo>
                    <a:cubicBezTo>
                      <a:pt x="93" y="9"/>
                      <a:pt x="21" y="0"/>
                      <a:pt x="2" y="8"/>
                    </a:cubicBezTo>
                    <a:cubicBezTo>
                      <a:pt x="0" y="29"/>
                      <a:pt x="0" y="29"/>
                      <a:pt x="0" y="29"/>
                    </a:cubicBezTo>
                    <a:lnTo>
                      <a:pt x="83" y="2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4" name="Freeform 45">
                <a:extLst>
                  <a:ext uri="{FF2B5EF4-FFF2-40B4-BE49-F238E27FC236}">
                    <a16:creationId xmlns:a16="http://schemas.microsoft.com/office/drawing/2014/main" id="{B3ABA17A-7F1B-40FD-A2D3-3B2D96F04B10}"/>
                  </a:ext>
                </a:extLst>
              </p:cNvPr>
              <p:cNvSpPr>
                <a:spLocks/>
              </p:cNvSpPr>
              <p:nvPr/>
            </p:nvSpPr>
            <p:spPr bwMode="auto">
              <a:xfrm>
                <a:off x="847027" y="1882935"/>
                <a:ext cx="2403616" cy="1490499"/>
              </a:xfrm>
              <a:custGeom>
                <a:avLst/>
                <a:gdLst>
                  <a:gd name="T0" fmla="*/ 143 w 597"/>
                  <a:gd name="T1" fmla="*/ 454 h 454"/>
                  <a:gd name="T2" fmla="*/ 32 w 597"/>
                  <a:gd name="T3" fmla="*/ 200 h 454"/>
                  <a:gd name="T4" fmla="*/ 348 w 597"/>
                  <a:gd name="T5" fmla="*/ 95 h 454"/>
                  <a:gd name="T6" fmla="*/ 143 w 597"/>
                  <a:gd name="T7" fmla="*/ 454 h 454"/>
                </a:gdLst>
                <a:ahLst/>
                <a:cxnLst>
                  <a:cxn ang="0">
                    <a:pos x="T0" y="T1"/>
                  </a:cxn>
                  <a:cxn ang="0">
                    <a:pos x="T2" y="T3"/>
                  </a:cxn>
                  <a:cxn ang="0">
                    <a:pos x="T4" y="T5"/>
                  </a:cxn>
                  <a:cxn ang="0">
                    <a:pos x="T6" y="T7"/>
                  </a:cxn>
                </a:cxnLst>
                <a:rect l="0" t="0" r="r" b="b"/>
                <a:pathLst>
                  <a:path w="597" h="454">
                    <a:moveTo>
                      <a:pt x="143" y="454"/>
                    </a:moveTo>
                    <a:cubicBezTo>
                      <a:pt x="70" y="440"/>
                      <a:pt x="0" y="310"/>
                      <a:pt x="32" y="200"/>
                    </a:cubicBezTo>
                    <a:cubicBezTo>
                      <a:pt x="64" y="90"/>
                      <a:pt x="226" y="0"/>
                      <a:pt x="348" y="95"/>
                    </a:cubicBezTo>
                    <a:cubicBezTo>
                      <a:pt x="597" y="288"/>
                      <a:pt x="143" y="454"/>
                      <a:pt x="143" y="454"/>
                    </a:cubicBezTo>
                    <a:close/>
                  </a:path>
                </a:pathLst>
              </a:custGeom>
              <a:solidFill>
                <a:srgbClr val="663300"/>
              </a:solidFill>
              <a:ln w="9525">
                <a:solidFill>
                  <a:srgbClr val="663300"/>
                </a:solidFill>
                <a:round/>
                <a:headEnd/>
                <a:tailEnd/>
              </a:ln>
              <a:extLst/>
            </p:spPr>
            <p:txBody>
              <a:bodyPr vert="horz" wrap="square" lIns="91440" tIns="45720" rIns="91440" bIns="45720" numCol="1" anchor="t" anchorCtr="0" compatLnSpc="1">
                <a:prstTxWarp prst="textNoShape">
                  <a:avLst/>
                </a:prstTxWarp>
              </a:bodyPr>
              <a:lstStyle/>
              <a:p>
                <a:endParaRPr lang="en-ID" sz="400" dirty="0"/>
              </a:p>
            </p:txBody>
          </p:sp>
          <p:sp>
            <p:nvSpPr>
              <p:cNvPr id="265" name="Freeform 46">
                <a:extLst>
                  <a:ext uri="{FF2B5EF4-FFF2-40B4-BE49-F238E27FC236}">
                    <a16:creationId xmlns:a16="http://schemas.microsoft.com/office/drawing/2014/main" id="{B95C43BF-F50C-4A12-89A1-7A7B58E95CB7}"/>
                  </a:ext>
                </a:extLst>
              </p:cNvPr>
              <p:cNvSpPr>
                <a:spLocks/>
              </p:cNvSpPr>
              <p:nvPr/>
            </p:nvSpPr>
            <p:spPr bwMode="auto">
              <a:xfrm>
                <a:off x="2162175" y="2370138"/>
                <a:ext cx="282575" cy="474663"/>
              </a:xfrm>
              <a:custGeom>
                <a:avLst/>
                <a:gdLst>
                  <a:gd name="T0" fmla="*/ 80 w 89"/>
                  <a:gd name="T1" fmla="*/ 67 h 150"/>
                  <a:gd name="T2" fmla="*/ 27 w 89"/>
                  <a:gd name="T3" fmla="*/ 4 h 150"/>
                  <a:gd name="T4" fmla="*/ 9 w 89"/>
                  <a:gd name="T5" fmla="*/ 83 h 150"/>
                  <a:gd name="T6" fmla="*/ 60 w 89"/>
                  <a:gd name="T7" fmla="*/ 146 h 150"/>
                  <a:gd name="T8" fmla="*/ 80 w 89"/>
                  <a:gd name="T9" fmla="*/ 67 h 150"/>
                </a:gdLst>
                <a:ahLst/>
                <a:cxnLst>
                  <a:cxn ang="0">
                    <a:pos x="T0" y="T1"/>
                  </a:cxn>
                  <a:cxn ang="0">
                    <a:pos x="T2" y="T3"/>
                  </a:cxn>
                  <a:cxn ang="0">
                    <a:pos x="T4" y="T5"/>
                  </a:cxn>
                  <a:cxn ang="0">
                    <a:pos x="T6" y="T7"/>
                  </a:cxn>
                  <a:cxn ang="0">
                    <a:pos x="T8" y="T9"/>
                  </a:cxn>
                </a:cxnLst>
                <a:rect l="0" t="0" r="r" b="b"/>
                <a:pathLst>
                  <a:path w="89" h="150">
                    <a:moveTo>
                      <a:pt x="80" y="67"/>
                    </a:moveTo>
                    <a:cubicBezTo>
                      <a:pt x="71" y="28"/>
                      <a:pt x="46" y="0"/>
                      <a:pt x="27" y="4"/>
                    </a:cubicBezTo>
                    <a:cubicBezTo>
                      <a:pt x="8" y="8"/>
                      <a:pt x="0" y="43"/>
                      <a:pt x="9" y="83"/>
                    </a:cubicBezTo>
                    <a:cubicBezTo>
                      <a:pt x="18" y="122"/>
                      <a:pt x="41" y="150"/>
                      <a:pt x="60" y="146"/>
                    </a:cubicBezTo>
                    <a:cubicBezTo>
                      <a:pt x="79" y="142"/>
                      <a:pt x="89" y="107"/>
                      <a:pt x="80" y="67"/>
                    </a:cubicBezTo>
                    <a:close/>
                  </a:path>
                </a:pathLst>
              </a:custGeom>
              <a:solidFill>
                <a:srgbClr val="663300"/>
              </a:solidFill>
              <a:ln w="9525">
                <a:solidFill>
                  <a:srgbClr val="663300"/>
                </a:solidFill>
                <a:round/>
                <a:headEnd/>
                <a:tailEnd/>
              </a:ln>
              <a:extLst/>
            </p:spPr>
            <p:txBody>
              <a:bodyPr vert="horz" wrap="square" lIns="91440" tIns="45720" rIns="91440" bIns="45720" numCol="1" anchor="t" anchorCtr="0" compatLnSpc="1">
                <a:prstTxWarp prst="textNoShape">
                  <a:avLst/>
                </a:prstTxWarp>
              </a:bodyPr>
              <a:lstStyle/>
              <a:p>
                <a:endParaRPr lang="en-ID" dirty="0"/>
              </a:p>
            </p:txBody>
          </p:sp>
          <p:sp>
            <p:nvSpPr>
              <p:cNvPr id="266" name="Freeform 47">
                <a:extLst>
                  <a:ext uri="{FF2B5EF4-FFF2-40B4-BE49-F238E27FC236}">
                    <a16:creationId xmlns:a16="http://schemas.microsoft.com/office/drawing/2014/main" id="{F4D85AF7-CCC8-4C03-BF3D-5D63033E8326}"/>
                  </a:ext>
                </a:extLst>
              </p:cNvPr>
              <p:cNvSpPr>
                <a:spLocks/>
              </p:cNvSpPr>
              <p:nvPr/>
            </p:nvSpPr>
            <p:spPr bwMode="auto">
              <a:xfrm>
                <a:off x="1322388" y="2310094"/>
                <a:ext cx="1077913" cy="1290076"/>
              </a:xfrm>
              <a:custGeom>
                <a:avLst/>
                <a:gdLst>
                  <a:gd name="T0" fmla="*/ 41 w 340"/>
                  <a:gd name="T1" fmla="*/ 354 h 426"/>
                  <a:gd name="T2" fmla="*/ 289 w 340"/>
                  <a:gd name="T3" fmla="*/ 374 h 426"/>
                  <a:gd name="T4" fmla="*/ 330 w 340"/>
                  <a:gd name="T5" fmla="*/ 190 h 426"/>
                  <a:gd name="T6" fmla="*/ 206 w 340"/>
                  <a:gd name="T7" fmla="*/ 29 h 426"/>
                  <a:gd name="T8" fmla="*/ 51 w 340"/>
                  <a:gd name="T9" fmla="*/ 146 h 426"/>
                  <a:gd name="T10" fmla="*/ 41 w 340"/>
                  <a:gd name="T11" fmla="*/ 354 h 426"/>
                </a:gdLst>
                <a:ahLst/>
                <a:cxnLst>
                  <a:cxn ang="0">
                    <a:pos x="T0" y="T1"/>
                  </a:cxn>
                  <a:cxn ang="0">
                    <a:pos x="T2" y="T3"/>
                  </a:cxn>
                  <a:cxn ang="0">
                    <a:pos x="T4" y="T5"/>
                  </a:cxn>
                  <a:cxn ang="0">
                    <a:pos x="T6" y="T7"/>
                  </a:cxn>
                  <a:cxn ang="0">
                    <a:pos x="T8" y="T9"/>
                  </a:cxn>
                  <a:cxn ang="0">
                    <a:pos x="T10" y="T11"/>
                  </a:cxn>
                </a:cxnLst>
                <a:rect l="0" t="0" r="r" b="b"/>
                <a:pathLst>
                  <a:path w="340" h="426">
                    <a:moveTo>
                      <a:pt x="41" y="354"/>
                    </a:moveTo>
                    <a:cubicBezTo>
                      <a:pt x="101" y="420"/>
                      <a:pt x="217" y="426"/>
                      <a:pt x="289" y="374"/>
                    </a:cubicBezTo>
                    <a:cubicBezTo>
                      <a:pt x="336" y="340"/>
                      <a:pt x="340" y="263"/>
                      <a:pt x="330" y="190"/>
                    </a:cubicBezTo>
                    <a:cubicBezTo>
                      <a:pt x="313" y="67"/>
                      <a:pt x="262" y="80"/>
                      <a:pt x="206" y="29"/>
                    </a:cubicBezTo>
                    <a:cubicBezTo>
                      <a:pt x="166" y="0"/>
                      <a:pt x="82" y="83"/>
                      <a:pt x="51" y="146"/>
                    </a:cubicBezTo>
                    <a:cubicBezTo>
                      <a:pt x="25" y="200"/>
                      <a:pt x="0" y="308"/>
                      <a:pt x="41" y="354"/>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7" name="Freeform 48">
                <a:extLst>
                  <a:ext uri="{FF2B5EF4-FFF2-40B4-BE49-F238E27FC236}">
                    <a16:creationId xmlns:a16="http://schemas.microsoft.com/office/drawing/2014/main" id="{A83C7C17-B88D-4795-993B-2EE830B5D097}"/>
                  </a:ext>
                </a:extLst>
              </p:cNvPr>
              <p:cNvSpPr>
                <a:spLocks/>
              </p:cNvSpPr>
              <p:nvPr/>
            </p:nvSpPr>
            <p:spPr bwMode="auto">
              <a:xfrm>
                <a:off x="1109663" y="2147888"/>
                <a:ext cx="955675" cy="1190625"/>
              </a:xfrm>
              <a:custGeom>
                <a:avLst/>
                <a:gdLst>
                  <a:gd name="T0" fmla="*/ 140 w 301"/>
                  <a:gd name="T1" fmla="*/ 376 h 376"/>
                  <a:gd name="T2" fmla="*/ 150 w 301"/>
                  <a:gd name="T3" fmla="*/ 189 h 376"/>
                  <a:gd name="T4" fmla="*/ 261 w 301"/>
                  <a:gd name="T5" fmla="*/ 40 h 376"/>
                  <a:gd name="T6" fmla="*/ 69 w 301"/>
                  <a:gd name="T7" fmla="*/ 298 h 376"/>
                  <a:gd name="T8" fmla="*/ 140 w 301"/>
                  <a:gd name="T9" fmla="*/ 376 h 376"/>
                </a:gdLst>
                <a:ahLst/>
                <a:cxnLst>
                  <a:cxn ang="0">
                    <a:pos x="T0" y="T1"/>
                  </a:cxn>
                  <a:cxn ang="0">
                    <a:pos x="T2" y="T3"/>
                  </a:cxn>
                  <a:cxn ang="0">
                    <a:pos x="T4" y="T5"/>
                  </a:cxn>
                  <a:cxn ang="0">
                    <a:pos x="T6" y="T7"/>
                  </a:cxn>
                  <a:cxn ang="0">
                    <a:pos x="T8" y="T9"/>
                  </a:cxn>
                </a:cxnLst>
                <a:rect l="0" t="0" r="r" b="b"/>
                <a:pathLst>
                  <a:path w="301" h="376">
                    <a:moveTo>
                      <a:pt x="140" y="376"/>
                    </a:moveTo>
                    <a:cubicBezTo>
                      <a:pt x="131" y="346"/>
                      <a:pt x="85" y="217"/>
                      <a:pt x="150" y="189"/>
                    </a:cubicBezTo>
                    <a:cubicBezTo>
                      <a:pt x="226" y="157"/>
                      <a:pt x="301" y="76"/>
                      <a:pt x="261" y="40"/>
                    </a:cubicBezTo>
                    <a:cubicBezTo>
                      <a:pt x="215" y="0"/>
                      <a:pt x="0" y="170"/>
                      <a:pt x="69" y="298"/>
                    </a:cubicBezTo>
                    <a:cubicBezTo>
                      <a:pt x="99" y="354"/>
                      <a:pt x="140" y="376"/>
                      <a:pt x="140" y="376"/>
                    </a:cubicBezTo>
                    <a:close/>
                  </a:path>
                </a:pathLst>
              </a:custGeom>
              <a:solidFill>
                <a:srgbClr val="663300"/>
              </a:solidFill>
              <a:ln w="9525">
                <a:solidFill>
                  <a:srgbClr val="663300"/>
                </a:solidFill>
                <a:round/>
                <a:headEnd/>
                <a:tailEnd/>
              </a:ln>
              <a:extLst/>
            </p:spPr>
            <p:txBody>
              <a:bodyPr vert="horz" wrap="square" lIns="91440" tIns="45720" rIns="91440" bIns="45720" numCol="1" anchor="t" anchorCtr="0" compatLnSpc="1">
                <a:prstTxWarp prst="textNoShape">
                  <a:avLst/>
                </a:prstTxWarp>
              </a:bodyPr>
              <a:lstStyle/>
              <a:p>
                <a:endParaRPr lang="en-ID" dirty="0"/>
              </a:p>
            </p:txBody>
          </p:sp>
          <p:sp>
            <p:nvSpPr>
              <p:cNvPr id="268" name="Freeform 49">
                <a:extLst>
                  <a:ext uri="{FF2B5EF4-FFF2-40B4-BE49-F238E27FC236}">
                    <a16:creationId xmlns:a16="http://schemas.microsoft.com/office/drawing/2014/main" id="{5B70BC9C-4C3B-4287-A4C0-62842A32748D}"/>
                  </a:ext>
                </a:extLst>
              </p:cNvPr>
              <p:cNvSpPr>
                <a:spLocks/>
              </p:cNvSpPr>
              <p:nvPr/>
            </p:nvSpPr>
            <p:spPr bwMode="auto">
              <a:xfrm>
                <a:off x="1217613" y="3052763"/>
                <a:ext cx="257175" cy="322263"/>
              </a:xfrm>
              <a:custGeom>
                <a:avLst/>
                <a:gdLst>
                  <a:gd name="T0" fmla="*/ 62 w 81"/>
                  <a:gd name="T1" fmla="*/ 100 h 102"/>
                  <a:gd name="T2" fmla="*/ 7 w 81"/>
                  <a:gd name="T3" fmla="*/ 34 h 102"/>
                  <a:gd name="T4" fmla="*/ 67 w 81"/>
                  <a:gd name="T5" fmla="*/ 44 h 102"/>
                  <a:gd name="T6" fmla="*/ 62 w 81"/>
                  <a:gd name="T7" fmla="*/ 100 h 102"/>
                </a:gdLst>
                <a:ahLst/>
                <a:cxnLst>
                  <a:cxn ang="0">
                    <a:pos x="T0" y="T1"/>
                  </a:cxn>
                  <a:cxn ang="0">
                    <a:pos x="T2" y="T3"/>
                  </a:cxn>
                  <a:cxn ang="0">
                    <a:pos x="T4" y="T5"/>
                  </a:cxn>
                  <a:cxn ang="0">
                    <a:pos x="T6" y="T7"/>
                  </a:cxn>
                </a:cxnLst>
                <a:rect l="0" t="0" r="r" b="b"/>
                <a:pathLst>
                  <a:path w="81" h="102">
                    <a:moveTo>
                      <a:pt x="62" y="100"/>
                    </a:moveTo>
                    <a:cubicBezTo>
                      <a:pt x="40" y="98"/>
                      <a:pt x="0" y="66"/>
                      <a:pt x="7" y="34"/>
                    </a:cubicBezTo>
                    <a:cubicBezTo>
                      <a:pt x="16" y="0"/>
                      <a:pt x="58" y="34"/>
                      <a:pt x="67" y="44"/>
                    </a:cubicBezTo>
                    <a:cubicBezTo>
                      <a:pt x="76" y="54"/>
                      <a:pt x="81" y="102"/>
                      <a:pt x="62" y="100"/>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69" name="Freeform 50">
                <a:extLst>
                  <a:ext uri="{FF2B5EF4-FFF2-40B4-BE49-F238E27FC236}">
                    <a16:creationId xmlns:a16="http://schemas.microsoft.com/office/drawing/2014/main" id="{344D50FB-28CF-46E9-A97E-21C2B75F61B1}"/>
                  </a:ext>
                </a:extLst>
              </p:cNvPr>
              <p:cNvSpPr>
                <a:spLocks/>
              </p:cNvSpPr>
              <p:nvPr/>
            </p:nvSpPr>
            <p:spPr bwMode="auto">
              <a:xfrm>
                <a:off x="1274763" y="3141663"/>
                <a:ext cx="158750" cy="196850"/>
              </a:xfrm>
              <a:custGeom>
                <a:avLst/>
                <a:gdLst>
                  <a:gd name="T0" fmla="*/ 38 w 50"/>
                  <a:gd name="T1" fmla="*/ 61 h 62"/>
                  <a:gd name="T2" fmla="*/ 5 w 50"/>
                  <a:gd name="T3" fmla="*/ 21 h 62"/>
                  <a:gd name="T4" fmla="*/ 41 w 50"/>
                  <a:gd name="T5" fmla="*/ 27 h 62"/>
                  <a:gd name="T6" fmla="*/ 38 w 50"/>
                  <a:gd name="T7" fmla="*/ 61 h 62"/>
                </a:gdLst>
                <a:ahLst/>
                <a:cxnLst>
                  <a:cxn ang="0">
                    <a:pos x="T0" y="T1"/>
                  </a:cxn>
                  <a:cxn ang="0">
                    <a:pos x="T2" y="T3"/>
                  </a:cxn>
                  <a:cxn ang="0">
                    <a:pos x="T4" y="T5"/>
                  </a:cxn>
                  <a:cxn ang="0">
                    <a:pos x="T6" y="T7"/>
                  </a:cxn>
                </a:cxnLst>
                <a:rect l="0" t="0" r="r" b="b"/>
                <a:pathLst>
                  <a:path w="50" h="62">
                    <a:moveTo>
                      <a:pt x="38" y="61"/>
                    </a:moveTo>
                    <a:cubicBezTo>
                      <a:pt x="25" y="60"/>
                      <a:pt x="0" y="40"/>
                      <a:pt x="5" y="21"/>
                    </a:cubicBezTo>
                    <a:cubicBezTo>
                      <a:pt x="10" y="0"/>
                      <a:pt x="36" y="21"/>
                      <a:pt x="41" y="27"/>
                    </a:cubicBezTo>
                    <a:cubicBezTo>
                      <a:pt x="46" y="33"/>
                      <a:pt x="50" y="62"/>
                      <a:pt x="38" y="61"/>
                    </a:cubicBezTo>
                    <a:close/>
                  </a:path>
                </a:pathLst>
              </a:custGeom>
              <a:solidFill>
                <a:srgbClr val="EF8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70" name="Freeform 51">
                <a:extLst>
                  <a:ext uri="{FF2B5EF4-FFF2-40B4-BE49-F238E27FC236}">
                    <a16:creationId xmlns:a16="http://schemas.microsoft.com/office/drawing/2014/main" id="{166A5207-3A82-45EF-9A63-01A8B34287C2}"/>
                  </a:ext>
                </a:extLst>
              </p:cNvPr>
              <p:cNvSpPr>
                <a:spLocks/>
              </p:cNvSpPr>
              <p:nvPr/>
            </p:nvSpPr>
            <p:spPr bwMode="auto">
              <a:xfrm>
                <a:off x="1335088" y="3217863"/>
                <a:ext cx="101600" cy="130175"/>
              </a:xfrm>
              <a:custGeom>
                <a:avLst/>
                <a:gdLst>
                  <a:gd name="T0" fmla="*/ 25 w 32"/>
                  <a:gd name="T1" fmla="*/ 40 h 41"/>
                  <a:gd name="T2" fmla="*/ 3 w 32"/>
                  <a:gd name="T3" fmla="*/ 14 h 41"/>
                  <a:gd name="T4" fmla="*/ 27 w 32"/>
                  <a:gd name="T5" fmla="*/ 18 h 41"/>
                  <a:gd name="T6" fmla="*/ 25 w 32"/>
                  <a:gd name="T7" fmla="*/ 40 h 41"/>
                </a:gdLst>
                <a:ahLst/>
                <a:cxnLst>
                  <a:cxn ang="0">
                    <a:pos x="T0" y="T1"/>
                  </a:cxn>
                  <a:cxn ang="0">
                    <a:pos x="T2" y="T3"/>
                  </a:cxn>
                  <a:cxn ang="0">
                    <a:pos x="T4" y="T5"/>
                  </a:cxn>
                  <a:cxn ang="0">
                    <a:pos x="T6" y="T7"/>
                  </a:cxn>
                </a:cxnLst>
                <a:rect l="0" t="0" r="r" b="b"/>
                <a:pathLst>
                  <a:path w="32" h="41">
                    <a:moveTo>
                      <a:pt x="25" y="40"/>
                    </a:moveTo>
                    <a:cubicBezTo>
                      <a:pt x="16" y="39"/>
                      <a:pt x="0" y="26"/>
                      <a:pt x="3" y="14"/>
                    </a:cubicBezTo>
                    <a:cubicBezTo>
                      <a:pt x="7" y="0"/>
                      <a:pt x="23" y="14"/>
                      <a:pt x="27" y="18"/>
                    </a:cubicBezTo>
                    <a:cubicBezTo>
                      <a:pt x="30" y="22"/>
                      <a:pt x="32" y="41"/>
                      <a:pt x="25" y="40"/>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72" name="Freeform 59">
                <a:extLst>
                  <a:ext uri="{FF2B5EF4-FFF2-40B4-BE49-F238E27FC236}">
                    <a16:creationId xmlns:a16="http://schemas.microsoft.com/office/drawing/2014/main" id="{59C4FC9C-043C-40F7-9D30-859CECEC4528}"/>
                  </a:ext>
                </a:extLst>
              </p:cNvPr>
              <p:cNvSpPr>
                <a:spLocks/>
              </p:cNvSpPr>
              <p:nvPr/>
            </p:nvSpPr>
            <p:spPr bwMode="auto">
              <a:xfrm>
                <a:off x="1830388" y="4005263"/>
                <a:ext cx="225425" cy="165100"/>
              </a:xfrm>
              <a:custGeom>
                <a:avLst/>
                <a:gdLst>
                  <a:gd name="T0" fmla="*/ 49 w 71"/>
                  <a:gd name="T1" fmla="*/ 49 h 52"/>
                  <a:gd name="T2" fmla="*/ 63 w 71"/>
                  <a:gd name="T3" fmla="*/ 42 h 52"/>
                  <a:gd name="T4" fmla="*/ 50 w 71"/>
                  <a:gd name="T5" fmla="*/ 42 h 52"/>
                  <a:gd name="T6" fmla="*/ 43 w 71"/>
                  <a:gd name="T7" fmla="*/ 42 h 52"/>
                  <a:gd name="T8" fmla="*/ 56 w 71"/>
                  <a:gd name="T9" fmla="*/ 38 h 52"/>
                  <a:gd name="T10" fmla="*/ 69 w 71"/>
                  <a:gd name="T11" fmla="*/ 31 h 52"/>
                  <a:gd name="T12" fmla="*/ 53 w 71"/>
                  <a:gd name="T13" fmla="*/ 32 h 52"/>
                  <a:gd name="T14" fmla="*/ 41 w 71"/>
                  <a:gd name="T15" fmla="*/ 31 h 52"/>
                  <a:gd name="T16" fmla="*/ 52 w 71"/>
                  <a:gd name="T17" fmla="*/ 26 h 52"/>
                  <a:gd name="T18" fmla="*/ 61 w 71"/>
                  <a:gd name="T19" fmla="*/ 18 h 52"/>
                  <a:gd name="T20" fmla="*/ 47 w 71"/>
                  <a:gd name="T21" fmla="*/ 21 h 52"/>
                  <a:gd name="T22" fmla="*/ 24 w 71"/>
                  <a:gd name="T23" fmla="*/ 25 h 52"/>
                  <a:gd name="T24" fmla="*/ 34 w 71"/>
                  <a:gd name="T25" fmla="*/ 3 h 52"/>
                  <a:gd name="T26" fmla="*/ 5 w 71"/>
                  <a:gd name="T27" fmla="*/ 38 h 52"/>
                  <a:gd name="T28" fmla="*/ 49 w 71"/>
                  <a:gd name="T29"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52">
                    <a:moveTo>
                      <a:pt x="49" y="49"/>
                    </a:moveTo>
                    <a:cubicBezTo>
                      <a:pt x="57" y="48"/>
                      <a:pt x="65" y="45"/>
                      <a:pt x="63" y="42"/>
                    </a:cubicBezTo>
                    <a:cubicBezTo>
                      <a:pt x="62" y="40"/>
                      <a:pt x="56" y="42"/>
                      <a:pt x="50" y="42"/>
                    </a:cubicBezTo>
                    <a:cubicBezTo>
                      <a:pt x="45" y="42"/>
                      <a:pt x="43" y="43"/>
                      <a:pt x="43" y="42"/>
                    </a:cubicBezTo>
                    <a:cubicBezTo>
                      <a:pt x="42" y="41"/>
                      <a:pt x="49" y="40"/>
                      <a:pt x="56" y="38"/>
                    </a:cubicBezTo>
                    <a:cubicBezTo>
                      <a:pt x="65" y="36"/>
                      <a:pt x="71" y="34"/>
                      <a:pt x="69" y="31"/>
                    </a:cubicBezTo>
                    <a:cubicBezTo>
                      <a:pt x="67" y="29"/>
                      <a:pt x="62" y="31"/>
                      <a:pt x="53" y="32"/>
                    </a:cubicBezTo>
                    <a:cubicBezTo>
                      <a:pt x="46" y="33"/>
                      <a:pt x="43" y="34"/>
                      <a:pt x="41" y="31"/>
                    </a:cubicBezTo>
                    <a:cubicBezTo>
                      <a:pt x="40" y="30"/>
                      <a:pt x="45" y="29"/>
                      <a:pt x="52" y="26"/>
                    </a:cubicBezTo>
                    <a:cubicBezTo>
                      <a:pt x="59" y="23"/>
                      <a:pt x="63" y="20"/>
                      <a:pt x="61" y="18"/>
                    </a:cubicBezTo>
                    <a:cubicBezTo>
                      <a:pt x="58" y="15"/>
                      <a:pt x="56" y="19"/>
                      <a:pt x="47" y="21"/>
                    </a:cubicBezTo>
                    <a:cubicBezTo>
                      <a:pt x="34" y="25"/>
                      <a:pt x="32" y="27"/>
                      <a:pt x="24" y="25"/>
                    </a:cubicBezTo>
                    <a:cubicBezTo>
                      <a:pt x="15" y="23"/>
                      <a:pt x="42" y="6"/>
                      <a:pt x="34" y="3"/>
                    </a:cubicBezTo>
                    <a:cubicBezTo>
                      <a:pt x="25" y="0"/>
                      <a:pt x="0" y="30"/>
                      <a:pt x="5" y="38"/>
                    </a:cubicBezTo>
                    <a:cubicBezTo>
                      <a:pt x="12" y="48"/>
                      <a:pt x="24" y="52"/>
                      <a:pt x="49" y="49"/>
                    </a:cubicBezTo>
                    <a:close/>
                  </a:path>
                </a:pathLst>
              </a:custGeom>
              <a:solidFill>
                <a:srgbClr val="FF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pic>
        <p:nvPicPr>
          <p:cNvPr id="2052" name="Picture 4" descr="Ketchup Vector Art, Icons, and Graphics for Free Download">
            <a:extLst>
              <a:ext uri="{FF2B5EF4-FFF2-40B4-BE49-F238E27FC236}">
                <a16:creationId xmlns:a16="http://schemas.microsoft.com/office/drawing/2014/main" id="{945A9FF8-5624-4231-8654-FD314A6B5FC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01" b="95349" l="6154" r="92821">
                        <a14:foregroundMark x1="15897" y1="79845" x2="15897" y2="92636"/>
                        <a14:foregroundMark x1="6154" y1="92636" x2="13846" y2="95736"/>
                        <a14:foregroundMark x1="8718" y1="56202" x2="8718" y2="56202"/>
                        <a14:foregroundMark x1="8718" y1="56202" x2="13846" y2="59690"/>
                        <a14:foregroundMark x1="58462" y1="24806" x2="67179" y2="17829"/>
                        <a14:foregroundMark x1="67179" y1="17829" x2="73846" y2="14729"/>
                        <a14:foregroundMark x1="74359" y1="14729" x2="93846" y2="29457"/>
                        <a14:foregroundMark x1="93846" y1="29457" x2="64615" y2="34884"/>
                        <a14:foregroundMark x1="64615" y1="34884" x2="44615" y2="47674"/>
                        <a14:foregroundMark x1="44615" y1="47674" x2="57436" y2="29070"/>
                        <a14:foregroundMark x1="57436" y1="29070" x2="76410" y2="19380"/>
                        <a14:foregroundMark x1="57949" y1="18992" x2="49744" y2="37597"/>
                        <a14:foregroundMark x1="49744" y1="37597" x2="57436" y2="17829"/>
                        <a14:foregroundMark x1="57436" y1="17829" x2="74359" y2="33333"/>
                        <a14:foregroundMark x1="74359" y1="33333" x2="52821" y2="45736"/>
                        <a14:foregroundMark x1="52821" y1="45736" x2="47179" y2="25581"/>
                        <a14:foregroundMark x1="47179" y1="25581" x2="73333" y2="27907"/>
                        <a14:foregroundMark x1="73333" y1="27907" x2="54872" y2="45349"/>
                        <a14:foregroundMark x1="54872" y1="45349" x2="32821" y2="32946"/>
                        <a14:foregroundMark x1="32821" y1="32946" x2="43590" y2="16667"/>
                        <a14:foregroundMark x1="44615" y1="23256" x2="48718" y2="20930"/>
                        <a14:foregroundMark x1="59487" y1="7364" x2="59487" y2="7752"/>
                        <a14:foregroundMark x1="65128" y1="3101" x2="65128" y2="3101"/>
                        <a14:foregroundMark x1="34359" y1="36434" x2="55897" y2="46899"/>
                        <a14:foregroundMark x1="55897" y1="46899" x2="78974" y2="37984"/>
                        <a14:foregroundMark x1="78974" y1="37984" x2="71282" y2="18605"/>
                        <a14:foregroundMark x1="71282" y1="18605" x2="51795" y2="18217"/>
                        <a14:foregroundMark x1="15897" y1="55814" x2="11795" y2="53488"/>
                      </a14:backgroundRemoval>
                    </a14:imgEffect>
                  </a14:imgLayer>
                </a14:imgProps>
              </a:ext>
              <a:ext uri="{28A0092B-C50C-407E-A947-70E740481C1C}">
                <a14:useLocalDpi xmlns:a14="http://schemas.microsoft.com/office/drawing/2010/main" val="0"/>
              </a:ext>
            </a:extLst>
          </a:blip>
          <a:srcRect/>
          <a:stretch>
            <a:fillRect/>
          </a:stretch>
        </p:blipFill>
        <p:spPr bwMode="auto">
          <a:xfrm rot="20333135" flipH="1">
            <a:off x="5904974" y="5008223"/>
            <a:ext cx="431527" cy="57094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 descr="L'insigne des Scouts de France">
            <a:extLst>
              <a:ext uri="{FF2B5EF4-FFF2-40B4-BE49-F238E27FC236}">
                <a16:creationId xmlns:a16="http://schemas.microsoft.com/office/drawing/2014/main" id="{48640361-FDBD-40EE-BDF3-F8F2FB49484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84664" y="5360119"/>
            <a:ext cx="131410" cy="79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emium Vector | Packaging of spaghetti pasta pack cartoon simple flat hand  drawn style vector illustration">
            <a:extLst>
              <a:ext uri="{FF2B5EF4-FFF2-40B4-BE49-F238E27FC236}">
                <a16:creationId xmlns:a16="http://schemas.microsoft.com/office/drawing/2014/main" id="{ED0C2134-826D-4836-AC9A-C270BEC5A28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6209" t="29970" r="8865" b="32199"/>
          <a:stretch/>
        </p:blipFill>
        <p:spPr bwMode="auto">
          <a:xfrm>
            <a:off x="1411336" y="4448135"/>
            <a:ext cx="975741" cy="472327"/>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
        <p:nvSpPr>
          <p:cNvPr id="624" name="Freeform: Shape 623">
            <a:extLst>
              <a:ext uri="{FF2B5EF4-FFF2-40B4-BE49-F238E27FC236}">
                <a16:creationId xmlns:a16="http://schemas.microsoft.com/office/drawing/2014/main" id="{F3C0C779-FA4A-41B0-B766-5A0B8BC822E1}"/>
              </a:ext>
            </a:extLst>
          </p:cNvPr>
          <p:cNvSpPr/>
          <p:nvPr/>
        </p:nvSpPr>
        <p:spPr>
          <a:xfrm rot="487375">
            <a:off x="1167666" y="5400837"/>
            <a:ext cx="776798" cy="760466"/>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solidFill>
                <a:srgbClr val="002060"/>
              </a:solidFill>
            </a:endParaRPr>
          </a:p>
        </p:txBody>
      </p:sp>
      <p:grpSp>
        <p:nvGrpSpPr>
          <p:cNvPr id="625" name="Group 624">
            <a:extLst>
              <a:ext uri="{FF2B5EF4-FFF2-40B4-BE49-F238E27FC236}">
                <a16:creationId xmlns:a16="http://schemas.microsoft.com/office/drawing/2014/main" id="{032C310C-09DB-4EA7-9314-D7E9EF092BEC}"/>
              </a:ext>
            </a:extLst>
          </p:cNvPr>
          <p:cNvGrpSpPr/>
          <p:nvPr/>
        </p:nvGrpSpPr>
        <p:grpSpPr>
          <a:xfrm>
            <a:off x="1250452" y="5339428"/>
            <a:ext cx="575019" cy="104730"/>
            <a:chOff x="1091320" y="5454918"/>
            <a:chExt cx="507152" cy="94203"/>
          </a:xfrm>
        </p:grpSpPr>
        <p:sp>
          <p:nvSpPr>
            <p:cNvPr id="626" name="Freeform: Shape 625">
              <a:extLst>
                <a:ext uri="{FF2B5EF4-FFF2-40B4-BE49-F238E27FC236}">
                  <a16:creationId xmlns:a16="http://schemas.microsoft.com/office/drawing/2014/main" id="{61B2F020-C189-4002-8DD8-D29259EE0D83}"/>
                </a:ext>
              </a:extLst>
            </p:cNvPr>
            <p:cNvSpPr/>
            <p:nvPr/>
          </p:nvSpPr>
          <p:spPr>
            <a:xfrm rot="634811">
              <a:off x="1091320" y="5456587"/>
              <a:ext cx="507152" cy="79324"/>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627" name="Freeform: Shape 626">
              <a:extLst>
                <a:ext uri="{FF2B5EF4-FFF2-40B4-BE49-F238E27FC236}">
                  <a16:creationId xmlns:a16="http://schemas.microsoft.com/office/drawing/2014/main" id="{21B7AD85-4A3E-4322-9054-E24B5AD0B3FF}"/>
                </a:ext>
              </a:extLst>
            </p:cNvPr>
            <p:cNvSpPr/>
            <p:nvPr/>
          </p:nvSpPr>
          <p:spPr>
            <a:xfrm rot="307558">
              <a:off x="1407399" y="5499778"/>
              <a:ext cx="28088" cy="4681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28" name="Freeform: Shape 627">
              <a:extLst>
                <a:ext uri="{FF2B5EF4-FFF2-40B4-BE49-F238E27FC236}">
                  <a16:creationId xmlns:a16="http://schemas.microsoft.com/office/drawing/2014/main" id="{901A5F6E-760C-4BD0-84B4-FB0F14F3BC67}"/>
                </a:ext>
              </a:extLst>
            </p:cNvPr>
            <p:cNvSpPr/>
            <p:nvPr/>
          </p:nvSpPr>
          <p:spPr>
            <a:xfrm rot="307558">
              <a:off x="1486985" y="5501277"/>
              <a:ext cx="28088" cy="4681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29" name="Freeform: Shape 628">
              <a:extLst>
                <a:ext uri="{FF2B5EF4-FFF2-40B4-BE49-F238E27FC236}">
                  <a16:creationId xmlns:a16="http://schemas.microsoft.com/office/drawing/2014/main" id="{D25A877E-AF2E-46A8-A2D5-21C5D43D6A7B}"/>
                </a:ext>
              </a:extLst>
            </p:cNvPr>
            <p:cNvSpPr/>
            <p:nvPr/>
          </p:nvSpPr>
          <p:spPr>
            <a:xfrm rot="307558">
              <a:off x="1557927" y="5502308"/>
              <a:ext cx="28088" cy="4681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30" name="Freeform: Shape 629">
              <a:extLst>
                <a:ext uri="{FF2B5EF4-FFF2-40B4-BE49-F238E27FC236}">
                  <a16:creationId xmlns:a16="http://schemas.microsoft.com/office/drawing/2014/main" id="{61E458E5-1D0F-42B7-A9BD-209EC23FF567}"/>
                </a:ext>
              </a:extLst>
            </p:cNvPr>
            <p:cNvSpPr/>
            <p:nvPr/>
          </p:nvSpPr>
          <p:spPr>
            <a:xfrm rot="845000">
              <a:off x="1216399" y="5473514"/>
              <a:ext cx="18725" cy="37451"/>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631" name="Freeform: Shape 630">
              <a:extLst>
                <a:ext uri="{FF2B5EF4-FFF2-40B4-BE49-F238E27FC236}">
                  <a16:creationId xmlns:a16="http://schemas.microsoft.com/office/drawing/2014/main" id="{288C1D6A-2D12-4B92-9ABC-8D8778BE9106}"/>
                </a:ext>
              </a:extLst>
            </p:cNvPr>
            <p:cNvSpPr/>
            <p:nvPr/>
          </p:nvSpPr>
          <p:spPr>
            <a:xfrm rot="307558">
              <a:off x="1127437" y="5454918"/>
              <a:ext cx="18725" cy="37451"/>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pic>
          <p:nvPicPr>
            <p:cNvPr id="632" name="Picture 2" descr="L'insigne des Scouts de France">
              <a:extLst>
                <a:ext uri="{FF2B5EF4-FFF2-40B4-BE49-F238E27FC236}">
                  <a16:creationId xmlns:a16="http://schemas.microsoft.com/office/drawing/2014/main" id="{A05F3B89-E620-4C92-9CE5-98BD182FD39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rot="405998" flipH="1">
              <a:off x="1282099" y="5484087"/>
              <a:ext cx="96512" cy="59838"/>
            </a:xfrm>
            <a:prstGeom prst="rect">
              <a:avLst/>
            </a:prstGeom>
            <a:noFill/>
            <a:extLst>
              <a:ext uri="{909E8E84-426E-40DD-AFC4-6F175D3DCCD1}">
                <a14:hiddenFill xmlns:a14="http://schemas.microsoft.com/office/drawing/2010/main">
                  <a:solidFill>
                    <a:srgbClr val="FFFFFF"/>
                  </a:solidFill>
                </a14:hiddenFill>
              </a:ext>
            </a:extLst>
          </p:spPr>
        </p:pic>
      </p:grpSp>
      <p:pic>
        <p:nvPicPr>
          <p:cNvPr id="633" name="Picture 632">
            <a:extLst>
              <a:ext uri="{FF2B5EF4-FFF2-40B4-BE49-F238E27FC236}">
                <a16:creationId xmlns:a16="http://schemas.microsoft.com/office/drawing/2014/main" id="{9F6DADBE-9C2D-4871-BE75-7C5A1DD654EC}"/>
              </a:ext>
            </a:extLst>
          </p:cNvPr>
          <p:cNvPicPr>
            <a:picLocks noChangeAspect="1"/>
          </p:cNvPicPr>
          <p:nvPr/>
        </p:nvPicPr>
        <p:blipFill rotWithShape="1">
          <a:blip r:embed="rId2">
            <a:extLst>
              <a:ext uri="{28A0092B-C50C-407E-A947-70E740481C1C}">
                <a14:useLocalDpi xmlns:a14="http://schemas.microsoft.com/office/drawing/2010/main" val="0"/>
              </a:ext>
            </a:extLst>
          </a:blip>
          <a:srcRect l="40516" t="23017" r="35686" b="52102"/>
          <a:stretch/>
        </p:blipFill>
        <p:spPr>
          <a:xfrm rot="1530772">
            <a:off x="1108107" y="4564689"/>
            <a:ext cx="131507" cy="134808"/>
          </a:xfrm>
          <a:prstGeom prst="rect">
            <a:avLst/>
          </a:prstGeom>
        </p:spPr>
      </p:pic>
      <p:pic>
        <p:nvPicPr>
          <p:cNvPr id="634" name="Picture 633">
            <a:extLst>
              <a:ext uri="{FF2B5EF4-FFF2-40B4-BE49-F238E27FC236}">
                <a16:creationId xmlns:a16="http://schemas.microsoft.com/office/drawing/2014/main" id="{A67ED464-8E1C-497F-BD68-2959A0BE04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0" b="91351" l="10000" r="90000">
                        <a14:foregroundMark x1="12667" y1="18919" x2="12667" y2="36757"/>
                        <a14:foregroundMark x1="19333" y1="83243" x2="34000" y2="89189"/>
                        <a14:foregroundMark x1="14000" y1="92973" x2="53333" y2="91351"/>
                        <a14:foregroundMark x1="53333" y1="91351" x2="86000" y2="82162"/>
                        <a14:foregroundMark x1="86000" y1="82162" x2="81333" y2="52973"/>
                        <a14:foregroundMark x1="81333" y1="52973" x2="88667" y2="41622"/>
                      </a14:backgroundRemoval>
                    </a14:imgEffect>
                  </a14:imgLayer>
                </a14:imgProps>
              </a:ext>
            </a:extLst>
          </a:blip>
          <a:stretch>
            <a:fillRect/>
          </a:stretch>
        </p:blipFill>
        <p:spPr>
          <a:xfrm rot="1910285">
            <a:off x="1230283" y="4422356"/>
            <a:ext cx="111985" cy="135426"/>
          </a:xfrm>
          <a:prstGeom prst="rect">
            <a:avLst/>
          </a:prstGeom>
        </p:spPr>
      </p:pic>
      <p:sp>
        <p:nvSpPr>
          <p:cNvPr id="635" name="Freeform: Shape 634">
            <a:extLst>
              <a:ext uri="{FF2B5EF4-FFF2-40B4-BE49-F238E27FC236}">
                <a16:creationId xmlns:a16="http://schemas.microsoft.com/office/drawing/2014/main" id="{F380AE94-AAEC-4E00-B69A-8AD533AE570B}"/>
              </a:ext>
            </a:extLst>
          </p:cNvPr>
          <p:cNvSpPr/>
          <p:nvPr/>
        </p:nvSpPr>
        <p:spPr>
          <a:xfrm>
            <a:off x="1373589" y="5854518"/>
            <a:ext cx="244156" cy="72862"/>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636" name="Freeform: Shape 635">
            <a:extLst>
              <a:ext uri="{FF2B5EF4-FFF2-40B4-BE49-F238E27FC236}">
                <a16:creationId xmlns:a16="http://schemas.microsoft.com/office/drawing/2014/main" id="{533DB312-881A-486D-9BF6-786D049875FB}"/>
              </a:ext>
            </a:extLst>
          </p:cNvPr>
          <p:cNvSpPr/>
          <p:nvPr/>
        </p:nvSpPr>
        <p:spPr>
          <a:xfrm rot="21397263" flipH="1">
            <a:off x="1477746" y="5459220"/>
            <a:ext cx="86130" cy="343492"/>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pic>
        <p:nvPicPr>
          <p:cNvPr id="6" name="Picture 5">
            <a:extLst>
              <a:ext uri="{FF2B5EF4-FFF2-40B4-BE49-F238E27FC236}">
                <a16:creationId xmlns:a16="http://schemas.microsoft.com/office/drawing/2014/main" id="{CE0400B2-2B9C-46ED-8866-F7007D1193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0513" y="5975112"/>
            <a:ext cx="95911" cy="97336"/>
          </a:xfrm>
          <a:prstGeom prst="rect">
            <a:avLst/>
          </a:prstGeom>
        </p:spPr>
      </p:pic>
      <p:pic>
        <p:nvPicPr>
          <p:cNvPr id="8" name="Picture 7">
            <a:extLst>
              <a:ext uri="{FF2B5EF4-FFF2-40B4-BE49-F238E27FC236}">
                <a16:creationId xmlns:a16="http://schemas.microsoft.com/office/drawing/2014/main" id="{5DC7D24D-E81A-4C9D-B3F7-1580D0DBB6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5529299" y="5951174"/>
            <a:ext cx="131224" cy="133173"/>
          </a:xfrm>
          <a:prstGeom prst="rect">
            <a:avLst/>
          </a:prstGeom>
        </p:spPr>
      </p:pic>
      <p:sp>
        <p:nvSpPr>
          <p:cNvPr id="343" name="Callout: Line 342">
            <a:extLst>
              <a:ext uri="{FF2B5EF4-FFF2-40B4-BE49-F238E27FC236}">
                <a16:creationId xmlns:a16="http://schemas.microsoft.com/office/drawing/2014/main" id="{F34FFFFD-F503-4D62-A82D-7D6995FF0B3C}"/>
              </a:ext>
            </a:extLst>
          </p:cNvPr>
          <p:cNvSpPr/>
          <p:nvPr/>
        </p:nvSpPr>
        <p:spPr>
          <a:xfrm>
            <a:off x="5328645" y="2743808"/>
            <a:ext cx="1352021" cy="493738"/>
          </a:xfrm>
          <a:prstGeom prst="borderCallout1">
            <a:avLst>
              <a:gd name="adj1" fmla="val 29190"/>
              <a:gd name="adj2" fmla="val -3333"/>
              <a:gd name="adj3" fmla="val 112500"/>
              <a:gd name="adj4" fmla="val -3833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CP Kalsoust</a:t>
            </a:r>
          </a:p>
        </p:txBody>
      </p:sp>
      <p:sp>
        <p:nvSpPr>
          <p:cNvPr id="3" name="Teardrop 2">
            <a:extLst>
              <a:ext uri="{FF2B5EF4-FFF2-40B4-BE49-F238E27FC236}">
                <a16:creationId xmlns:a16="http://schemas.microsoft.com/office/drawing/2014/main" id="{2E835EA9-8064-4D1F-BC93-2192376E5F4E}"/>
              </a:ext>
            </a:extLst>
          </p:cNvPr>
          <p:cNvSpPr/>
          <p:nvPr/>
        </p:nvSpPr>
        <p:spPr>
          <a:xfrm rot="18162839">
            <a:off x="6360380" y="5725196"/>
            <a:ext cx="122500" cy="101111"/>
          </a:xfrm>
          <a:prstGeom prst="teardrop">
            <a:avLst>
              <a:gd name="adj" fmla="val 138286"/>
            </a:avLst>
          </a:prstGeom>
          <a:solidFill>
            <a:srgbClr val="DE1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Teardrop 349">
            <a:extLst>
              <a:ext uri="{FF2B5EF4-FFF2-40B4-BE49-F238E27FC236}">
                <a16:creationId xmlns:a16="http://schemas.microsoft.com/office/drawing/2014/main" id="{9140642F-ED95-4480-9B21-6983AE6168A8}"/>
              </a:ext>
            </a:extLst>
          </p:cNvPr>
          <p:cNvSpPr/>
          <p:nvPr/>
        </p:nvSpPr>
        <p:spPr>
          <a:xfrm rot="18162839">
            <a:off x="6456396" y="6100919"/>
            <a:ext cx="122500" cy="101111"/>
          </a:xfrm>
          <a:prstGeom prst="teardrop">
            <a:avLst>
              <a:gd name="adj" fmla="val 138286"/>
            </a:avLst>
          </a:prstGeom>
          <a:solidFill>
            <a:srgbClr val="DE1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Teardrop 350">
            <a:extLst>
              <a:ext uri="{FF2B5EF4-FFF2-40B4-BE49-F238E27FC236}">
                <a16:creationId xmlns:a16="http://schemas.microsoft.com/office/drawing/2014/main" id="{012DD3BB-368E-4942-B9B6-1F46C4410158}"/>
              </a:ext>
            </a:extLst>
          </p:cNvPr>
          <p:cNvSpPr/>
          <p:nvPr/>
        </p:nvSpPr>
        <p:spPr>
          <a:xfrm rot="18162839">
            <a:off x="6552412" y="6476642"/>
            <a:ext cx="122500" cy="101111"/>
          </a:xfrm>
          <a:prstGeom prst="teardrop">
            <a:avLst>
              <a:gd name="adj" fmla="val 138286"/>
            </a:avLst>
          </a:prstGeom>
          <a:solidFill>
            <a:srgbClr val="DE1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6E588A35-980D-4677-8CA3-4CA110D7265A}"/>
              </a:ext>
            </a:extLst>
          </p:cNvPr>
          <p:cNvSpPr/>
          <p:nvPr/>
        </p:nvSpPr>
        <p:spPr>
          <a:xfrm rot="16200000">
            <a:off x="7325613" y="6393606"/>
            <a:ext cx="143162" cy="749436"/>
          </a:xfrm>
          <a:prstGeom prst="teardrop">
            <a:avLst>
              <a:gd name="adj" fmla="val 200000"/>
            </a:avLst>
          </a:prstGeom>
          <a:solidFill>
            <a:srgbClr val="DE1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D75D35A-8E2B-4ED1-B589-5DA80EC65473}"/>
              </a:ext>
            </a:extLst>
          </p:cNvPr>
          <p:cNvSpPr txBox="1"/>
          <p:nvPr/>
        </p:nvSpPr>
        <p:spPr>
          <a:xfrm>
            <a:off x="2961761" y="264405"/>
            <a:ext cx="5014451" cy="584775"/>
          </a:xfrm>
          <a:prstGeom prst="rect">
            <a:avLst/>
          </a:prstGeom>
          <a:noFill/>
        </p:spPr>
        <p:txBody>
          <a:bodyPr wrap="square" rtlCol="0">
            <a:spAutoFit/>
          </a:bodyPr>
          <a:lstStyle/>
          <a:p>
            <a:r>
              <a:rPr lang="en-US" sz="3200" dirty="0">
                <a:latin typeface="Berlin Sans FB Demi" panose="020E0802020502020306" pitchFamily="34" charset="0"/>
              </a:rPr>
              <a:t>Cooking Lunch</a:t>
            </a:r>
          </a:p>
        </p:txBody>
      </p:sp>
      <p:sp>
        <p:nvSpPr>
          <p:cNvPr id="11" name="TextBox 10">
            <a:extLst>
              <a:ext uri="{FF2B5EF4-FFF2-40B4-BE49-F238E27FC236}">
                <a16:creationId xmlns:a16="http://schemas.microsoft.com/office/drawing/2014/main" id="{D32A83BF-FED2-4956-B9FD-5292BEA2BDCF}"/>
              </a:ext>
            </a:extLst>
          </p:cNvPr>
          <p:cNvSpPr txBox="1"/>
          <p:nvPr/>
        </p:nvSpPr>
        <p:spPr>
          <a:xfrm>
            <a:off x="7022476" y="849180"/>
            <a:ext cx="5032695" cy="3416320"/>
          </a:xfrm>
          <a:prstGeom prst="rect">
            <a:avLst/>
          </a:prstGeom>
          <a:noFill/>
        </p:spPr>
        <p:txBody>
          <a:bodyPr wrap="square" rtlCol="0">
            <a:spAutoFit/>
          </a:bodyPr>
          <a:lstStyle/>
          <a:p>
            <a:r>
              <a:rPr lang="en-US" sz="2400" dirty="0">
                <a:latin typeface="Berlin Sans FB Demi" panose="020E0802020502020306" pitchFamily="34" charset="0"/>
              </a:rPr>
              <a:t>After the game we had to prepare lunch. We were given a pot, water, spaghetti, oil, salt, and ketchup. With these resources we had to cook our lunch. The result wasn’t quite good. The pasta came out putty and was so bad. Consequently, we were given a bad remark on our cooking skills.</a:t>
            </a:r>
          </a:p>
        </p:txBody>
      </p:sp>
    </p:spTree>
    <p:extLst>
      <p:ext uri="{BB962C8B-B14F-4D97-AF65-F5344CB8AC3E}">
        <p14:creationId xmlns:p14="http://schemas.microsoft.com/office/powerpoint/2010/main" val="208438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7D725C2-51AB-45A8-8811-80E0D9EF3E25}"/>
              </a:ext>
            </a:extLst>
          </p:cNvPr>
          <p:cNvSpPr>
            <a:spLocks/>
          </p:cNvSpPr>
          <p:nvPr/>
        </p:nvSpPr>
        <p:spPr bwMode="auto">
          <a:xfrm flipV="1">
            <a:off x="-35425" y="4928648"/>
            <a:ext cx="12360130" cy="1962197"/>
          </a:xfrm>
          <a:custGeom>
            <a:avLst/>
            <a:gdLst>
              <a:gd name="T0" fmla="*/ 0 w 3491"/>
              <a:gd name="T1" fmla="*/ 0 h 1278"/>
              <a:gd name="T2" fmla="*/ 0 w 3491"/>
              <a:gd name="T3" fmla="*/ 778 h 1278"/>
              <a:gd name="T4" fmla="*/ 96 w 3491"/>
              <a:gd name="T5" fmla="*/ 778 h 1278"/>
              <a:gd name="T6" fmla="*/ 328 w 3491"/>
              <a:gd name="T7" fmla="*/ 926 h 1278"/>
              <a:gd name="T8" fmla="*/ 1316 w 3491"/>
              <a:gd name="T9" fmla="*/ 874 h 1278"/>
              <a:gd name="T10" fmla="*/ 2164 w 3491"/>
              <a:gd name="T11" fmla="*/ 222 h 1278"/>
              <a:gd name="T12" fmla="*/ 3284 w 3491"/>
              <a:gd name="T13" fmla="*/ 106 h 1278"/>
              <a:gd name="T14" fmla="*/ 3491 w 3491"/>
              <a:gd name="T15" fmla="*/ 0 h 1278"/>
              <a:gd name="T16" fmla="*/ 0 w 3491"/>
              <a:gd name="T17" fmla="*/ 0 h 1278"/>
              <a:gd name="connsiteX0" fmla="*/ 0 w 10000"/>
              <a:gd name="connsiteY0" fmla="*/ 0 h 7395"/>
              <a:gd name="connsiteX1" fmla="*/ 0 w 10000"/>
              <a:gd name="connsiteY1" fmla="*/ 6088 h 7395"/>
              <a:gd name="connsiteX2" fmla="*/ 275 w 10000"/>
              <a:gd name="connsiteY2" fmla="*/ 6088 h 7395"/>
              <a:gd name="connsiteX3" fmla="*/ 940 w 10000"/>
              <a:gd name="connsiteY3" fmla="*/ 7246 h 7395"/>
              <a:gd name="connsiteX4" fmla="*/ 3770 w 10000"/>
              <a:gd name="connsiteY4" fmla="*/ 6839 h 7395"/>
              <a:gd name="connsiteX5" fmla="*/ 6277 w 10000"/>
              <a:gd name="connsiteY5" fmla="*/ 5236 h 7395"/>
              <a:gd name="connsiteX6" fmla="*/ 9407 w 10000"/>
              <a:gd name="connsiteY6" fmla="*/ 829 h 7395"/>
              <a:gd name="connsiteX7" fmla="*/ 10000 w 10000"/>
              <a:gd name="connsiteY7" fmla="*/ 0 h 7395"/>
              <a:gd name="connsiteX8" fmla="*/ 0 w 10000"/>
              <a:gd name="connsiteY8" fmla="*/ 0 h 7395"/>
              <a:gd name="connsiteX0" fmla="*/ 17 w 10017"/>
              <a:gd name="connsiteY0" fmla="*/ 0 h 11335"/>
              <a:gd name="connsiteX1" fmla="*/ 17 w 10017"/>
              <a:gd name="connsiteY1" fmla="*/ 8233 h 11335"/>
              <a:gd name="connsiteX2" fmla="*/ 257 w 10017"/>
              <a:gd name="connsiteY2" fmla="*/ 11314 h 11335"/>
              <a:gd name="connsiteX3" fmla="*/ 957 w 10017"/>
              <a:gd name="connsiteY3" fmla="*/ 9799 h 11335"/>
              <a:gd name="connsiteX4" fmla="*/ 3787 w 10017"/>
              <a:gd name="connsiteY4" fmla="*/ 9248 h 11335"/>
              <a:gd name="connsiteX5" fmla="*/ 6294 w 10017"/>
              <a:gd name="connsiteY5" fmla="*/ 7080 h 11335"/>
              <a:gd name="connsiteX6" fmla="*/ 9424 w 10017"/>
              <a:gd name="connsiteY6" fmla="*/ 1121 h 11335"/>
              <a:gd name="connsiteX7" fmla="*/ 10017 w 10017"/>
              <a:gd name="connsiteY7" fmla="*/ 0 h 11335"/>
              <a:gd name="connsiteX8" fmla="*/ 17 w 10017"/>
              <a:gd name="connsiteY8" fmla="*/ 0 h 11335"/>
              <a:gd name="connsiteX0" fmla="*/ 48 w 10048"/>
              <a:gd name="connsiteY0" fmla="*/ 0 h 12500"/>
              <a:gd name="connsiteX1" fmla="*/ 48 w 10048"/>
              <a:gd name="connsiteY1" fmla="*/ 8233 h 12500"/>
              <a:gd name="connsiteX2" fmla="*/ 12 w 10048"/>
              <a:gd name="connsiteY2" fmla="*/ 12370 h 12500"/>
              <a:gd name="connsiteX3" fmla="*/ 288 w 10048"/>
              <a:gd name="connsiteY3" fmla="*/ 11314 h 12500"/>
              <a:gd name="connsiteX4" fmla="*/ 988 w 10048"/>
              <a:gd name="connsiteY4" fmla="*/ 9799 h 12500"/>
              <a:gd name="connsiteX5" fmla="*/ 3818 w 10048"/>
              <a:gd name="connsiteY5" fmla="*/ 9248 h 12500"/>
              <a:gd name="connsiteX6" fmla="*/ 6325 w 10048"/>
              <a:gd name="connsiteY6" fmla="*/ 7080 h 12500"/>
              <a:gd name="connsiteX7" fmla="*/ 9455 w 10048"/>
              <a:gd name="connsiteY7" fmla="*/ 1121 h 12500"/>
              <a:gd name="connsiteX8" fmla="*/ 10048 w 10048"/>
              <a:gd name="connsiteY8" fmla="*/ 0 h 12500"/>
              <a:gd name="connsiteX9" fmla="*/ 48 w 10048"/>
              <a:gd name="connsiteY9" fmla="*/ 0 h 12500"/>
              <a:gd name="connsiteX0" fmla="*/ 48 w 10048"/>
              <a:gd name="connsiteY0" fmla="*/ 0 h 12579"/>
              <a:gd name="connsiteX1" fmla="*/ 48 w 10048"/>
              <a:gd name="connsiteY1" fmla="*/ 8233 h 12579"/>
              <a:gd name="connsiteX2" fmla="*/ 12 w 10048"/>
              <a:gd name="connsiteY2" fmla="*/ 12370 h 12579"/>
              <a:gd name="connsiteX3" fmla="*/ 323 w 10048"/>
              <a:gd name="connsiteY3" fmla="*/ 11919 h 12579"/>
              <a:gd name="connsiteX4" fmla="*/ 988 w 10048"/>
              <a:gd name="connsiteY4" fmla="*/ 9799 h 12579"/>
              <a:gd name="connsiteX5" fmla="*/ 3818 w 10048"/>
              <a:gd name="connsiteY5" fmla="*/ 9248 h 12579"/>
              <a:gd name="connsiteX6" fmla="*/ 6325 w 10048"/>
              <a:gd name="connsiteY6" fmla="*/ 7080 h 12579"/>
              <a:gd name="connsiteX7" fmla="*/ 9455 w 10048"/>
              <a:gd name="connsiteY7" fmla="*/ 1121 h 12579"/>
              <a:gd name="connsiteX8" fmla="*/ 10048 w 10048"/>
              <a:gd name="connsiteY8" fmla="*/ 0 h 12579"/>
              <a:gd name="connsiteX9" fmla="*/ 48 w 10048"/>
              <a:gd name="connsiteY9" fmla="*/ 0 h 12579"/>
              <a:gd name="connsiteX0" fmla="*/ 48 w 10048"/>
              <a:gd name="connsiteY0" fmla="*/ 0 h 12562"/>
              <a:gd name="connsiteX1" fmla="*/ 48 w 10048"/>
              <a:gd name="connsiteY1" fmla="*/ 8233 h 12562"/>
              <a:gd name="connsiteX2" fmla="*/ 12 w 10048"/>
              <a:gd name="connsiteY2" fmla="*/ 12370 h 12562"/>
              <a:gd name="connsiteX3" fmla="*/ 323 w 10048"/>
              <a:gd name="connsiteY3" fmla="*/ 11919 h 12562"/>
              <a:gd name="connsiteX4" fmla="*/ 1045 w 10048"/>
              <a:gd name="connsiteY4" fmla="*/ 10404 h 12562"/>
              <a:gd name="connsiteX5" fmla="*/ 3818 w 10048"/>
              <a:gd name="connsiteY5" fmla="*/ 9248 h 12562"/>
              <a:gd name="connsiteX6" fmla="*/ 6325 w 10048"/>
              <a:gd name="connsiteY6" fmla="*/ 7080 h 12562"/>
              <a:gd name="connsiteX7" fmla="*/ 9455 w 10048"/>
              <a:gd name="connsiteY7" fmla="*/ 1121 h 12562"/>
              <a:gd name="connsiteX8" fmla="*/ 10048 w 10048"/>
              <a:gd name="connsiteY8" fmla="*/ 0 h 12562"/>
              <a:gd name="connsiteX9" fmla="*/ 48 w 10048"/>
              <a:gd name="connsiteY9" fmla="*/ 0 h 12562"/>
              <a:gd name="connsiteX0" fmla="*/ 25 w 10025"/>
              <a:gd name="connsiteY0" fmla="*/ 0 h 12516"/>
              <a:gd name="connsiteX1" fmla="*/ 25 w 10025"/>
              <a:gd name="connsiteY1" fmla="*/ 8233 h 12516"/>
              <a:gd name="connsiteX2" fmla="*/ 17 w 10025"/>
              <a:gd name="connsiteY2" fmla="*/ 12315 h 12516"/>
              <a:gd name="connsiteX3" fmla="*/ 300 w 10025"/>
              <a:gd name="connsiteY3" fmla="*/ 11919 h 12516"/>
              <a:gd name="connsiteX4" fmla="*/ 1022 w 10025"/>
              <a:gd name="connsiteY4" fmla="*/ 10404 h 12516"/>
              <a:gd name="connsiteX5" fmla="*/ 3795 w 10025"/>
              <a:gd name="connsiteY5" fmla="*/ 9248 h 12516"/>
              <a:gd name="connsiteX6" fmla="*/ 6302 w 10025"/>
              <a:gd name="connsiteY6" fmla="*/ 7080 h 12516"/>
              <a:gd name="connsiteX7" fmla="*/ 9432 w 10025"/>
              <a:gd name="connsiteY7" fmla="*/ 1121 h 12516"/>
              <a:gd name="connsiteX8" fmla="*/ 10025 w 10025"/>
              <a:gd name="connsiteY8" fmla="*/ 0 h 12516"/>
              <a:gd name="connsiteX9" fmla="*/ 25 w 10025"/>
              <a:gd name="connsiteY9" fmla="*/ 0 h 12516"/>
              <a:gd name="connsiteX0" fmla="*/ 8 w 10008"/>
              <a:gd name="connsiteY0" fmla="*/ 0 h 12516"/>
              <a:gd name="connsiteX1" fmla="*/ 8 w 10008"/>
              <a:gd name="connsiteY1" fmla="*/ 8233 h 12516"/>
              <a:gd name="connsiteX2" fmla="*/ 0 w 10008"/>
              <a:gd name="connsiteY2" fmla="*/ 12315 h 12516"/>
              <a:gd name="connsiteX3" fmla="*/ 283 w 10008"/>
              <a:gd name="connsiteY3" fmla="*/ 11919 h 12516"/>
              <a:gd name="connsiteX4" fmla="*/ 1005 w 10008"/>
              <a:gd name="connsiteY4" fmla="*/ 10404 h 12516"/>
              <a:gd name="connsiteX5" fmla="*/ 3778 w 10008"/>
              <a:gd name="connsiteY5" fmla="*/ 9248 h 12516"/>
              <a:gd name="connsiteX6" fmla="*/ 6285 w 10008"/>
              <a:gd name="connsiteY6" fmla="*/ 7080 h 12516"/>
              <a:gd name="connsiteX7" fmla="*/ 9415 w 10008"/>
              <a:gd name="connsiteY7" fmla="*/ 1121 h 12516"/>
              <a:gd name="connsiteX8" fmla="*/ 10008 w 10008"/>
              <a:gd name="connsiteY8" fmla="*/ 0 h 12516"/>
              <a:gd name="connsiteX9" fmla="*/ 8 w 10008"/>
              <a:gd name="connsiteY9" fmla="*/ 0 h 12516"/>
              <a:gd name="connsiteX0" fmla="*/ 8 w 10008"/>
              <a:gd name="connsiteY0" fmla="*/ 0 h 12516"/>
              <a:gd name="connsiteX1" fmla="*/ 8 w 10008"/>
              <a:gd name="connsiteY1" fmla="*/ 8233 h 12516"/>
              <a:gd name="connsiteX2" fmla="*/ 0 w 10008"/>
              <a:gd name="connsiteY2" fmla="*/ 12315 h 12516"/>
              <a:gd name="connsiteX3" fmla="*/ 283 w 10008"/>
              <a:gd name="connsiteY3" fmla="*/ 11919 h 12516"/>
              <a:gd name="connsiteX4" fmla="*/ 1005 w 10008"/>
              <a:gd name="connsiteY4" fmla="*/ 10404 h 12516"/>
              <a:gd name="connsiteX5" fmla="*/ 3778 w 10008"/>
              <a:gd name="connsiteY5" fmla="*/ 9248 h 12516"/>
              <a:gd name="connsiteX6" fmla="*/ 6285 w 10008"/>
              <a:gd name="connsiteY6" fmla="*/ 7080 h 12516"/>
              <a:gd name="connsiteX7" fmla="*/ 9486 w 10008"/>
              <a:gd name="connsiteY7" fmla="*/ 4147 h 12516"/>
              <a:gd name="connsiteX8" fmla="*/ 10008 w 10008"/>
              <a:gd name="connsiteY8" fmla="*/ 0 h 12516"/>
              <a:gd name="connsiteX9" fmla="*/ 8 w 10008"/>
              <a:gd name="connsiteY9" fmla="*/ 0 h 12516"/>
              <a:gd name="connsiteX0" fmla="*/ 8 w 10086"/>
              <a:gd name="connsiteY0" fmla="*/ 0 h 12516"/>
              <a:gd name="connsiteX1" fmla="*/ 8 w 10086"/>
              <a:gd name="connsiteY1" fmla="*/ 8233 h 12516"/>
              <a:gd name="connsiteX2" fmla="*/ 0 w 10086"/>
              <a:gd name="connsiteY2" fmla="*/ 12315 h 12516"/>
              <a:gd name="connsiteX3" fmla="*/ 283 w 10086"/>
              <a:gd name="connsiteY3" fmla="*/ 11919 h 12516"/>
              <a:gd name="connsiteX4" fmla="*/ 1005 w 10086"/>
              <a:gd name="connsiteY4" fmla="*/ 10404 h 12516"/>
              <a:gd name="connsiteX5" fmla="*/ 3778 w 10086"/>
              <a:gd name="connsiteY5" fmla="*/ 9248 h 12516"/>
              <a:gd name="connsiteX6" fmla="*/ 6285 w 10086"/>
              <a:gd name="connsiteY6" fmla="*/ 7080 h 12516"/>
              <a:gd name="connsiteX7" fmla="*/ 9486 w 10086"/>
              <a:gd name="connsiteY7" fmla="*/ 4147 h 12516"/>
              <a:gd name="connsiteX8" fmla="*/ 10086 w 10086"/>
              <a:gd name="connsiteY8" fmla="*/ 3632 h 12516"/>
              <a:gd name="connsiteX9" fmla="*/ 8 w 10086"/>
              <a:gd name="connsiteY9" fmla="*/ 0 h 12516"/>
              <a:gd name="connsiteX0" fmla="*/ 8 w 10150"/>
              <a:gd name="connsiteY0" fmla="*/ 0 h 12516"/>
              <a:gd name="connsiteX1" fmla="*/ 8 w 10150"/>
              <a:gd name="connsiteY1" fmla="*/ 8233 h 12516"/>
              <a:gd name="connsiteX2" fmla="*/ 0 w 10150"/>
              <a:gd name="connsiteY2" fmla="*/ 12315 h 12516"/>
              <a:gd name="connsiteX3" fmla="*/ 283 w 10150"/>
              <a:gd name="connsiteY3" fmla="*/ 11919 h 12516"/>
              <a:gd name="connsiteX4" fmla="*/ 1005 w 10150"/>
              <a:gd name="connsiteY4" fmla="*/ 10404 h 12516"/>
              <a:gd name="connsiteX5" fmla="*/ 3778 w 10150"/>
              <a:gd name="connsiteY5" fmla="*/ 9248 h 12516"/>
              <a:gd name="connsiteX6" fmla="*/ 6285 w 10150"/>
              <a:gd name="connsiteY6" fmla="*/ 7080 h 12516"/>
              <a:gd name="connsiteX7" fmla="*/ 9486 w 10150"/>
              <a:gd name="connsiteY7" fmla="*/ 4147 h 12516"/>
              <a:gd name="connsiteX8" fmla="*/ 10150 w 10150"/>
              <a:gd name="connsiteY8" fmla="*/ 276 h 12516"/>
              <a:gd name="connsiteX9" fmla="*/ 8 w 10150"/>
              <a:gd name="connsiteY9" fmla="*/ 0 h 12516"/>
              <a:gd name="connsiteX0" fmla="*/ 8 w 10150"/>
              <a:gd name="connsiteY0" fmla="*/ 0 h 12516"/>
              <a:gd name="connsiteX1" fmla="*/ 8 w 10150"/>
              <a:gd name="connsiteY1" fmla="*/ 8233 h 12516"/>
              <a:gd name="connsiteX2" fmla="*/ 0 w 10150"/>
              <a:gd name="connsiteY2" fmla="*/ 12315 h 12516"/>
              <a:gd name="connsiteX3" fmla="*/ 283 w 10150"/>
              <a:gd name="connsiteY3" fmla="*/ 11919 h 12516"/>
              <a:gd name="connsiteX4" fmla="*/ 1005 w 10150"/>
              <a:gd name="connsiteY4" fmla="*/ 10404 h 12516"/>
              <a:gd name="connsiteX5" fmla="*/ 3778 w 10150"/>
              <a:gd name="connsiteY5" fmla="*/ 9248 h 12516"/>
              <a:gd name="connsiteX6" fmla="*/ 6285 w 10150"/>
              <a:gd name="connsiteY6" fmla="*/ 7080 h 12516"/>
              <a:gd name="connsiteX7" fmla="*/ 9897 w 10150"/>
              <a:gd name="connsiteY7" fmla="*/ 6568 h 12516"/>
              <a:gd name="connsiteX8" fmla="*/ 10150 w 10150"/>
              <a:gd name="connsiteY8" fmla="*/ 276 h 12516"/>
              <a:gd name="connsiteX9" fmla="*/ 8 w 10150"/>
              <a:gd name="connsiteY9" fmla="*/ 0 h 12516"/>
              <a:gd name="connsiteX0" fmla="*/ 8 w 10150"/>
              <a:gd name="connsiteY0" fmla="*/ 0 h 12516"/>
              <a:gd name="connsiteX1" fmla="*/ 8 w 10150"/>
              <a:gd name="connsiteY1" fmla="*/ 8233 h 12516"/>
              <a:gd name="connsiteX2" fmla="*/ 0 w 10150"/>
              <a:gd name="connsiteY2" fmla="*/ 12315 h 12516"/>
              <a:gd name="connsiteX3" fmla="*/ 283 w 10150"/>
              <a:gd name="connsiteY3" fmla="*/ 11919 h 12516"/>
              <a:gd name="connsiteX4" fmla="*/ 1005 w 10150"/>
              <a:gd name="connsiteY4" fmla="*/ 10404 h 12516"/>
              <a:gd name="connsiteX5" fmla="*/ 3778 w 10150"/>
              <a:gd name="connsiteY5" fmla="*/ 9248 h 12516"/>
              <a:gd name="connsiteX6" fmla="*/ 6285 w 10150"/>
              <a:gd name="connsiteY6" fmla="*/ 7080 h 12516"/>
              <a:gd name="connsiteX7" fmla="*/ 10003 w 10150"/>
              <a:gd name="connsiteY7" fmla="*/ 6898 h 12516"/>
              <a:gd name="connsiteX8" fmla="*/ 10150 w 10150"/>
              <a:gd name="connsiteY8" fmla="*/ 276 h 12516"/>
              <a:gd name="connsiteX9" fmla="*/ 8 w 10150"/>
              <a:gd name="connsiteY9" fmla="*/ 0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0" h="12516">
                <a:moveTo>
                  <a:pt x="8" y="0"/>
                </a:moveTo>
                <a:cubicBezTo>
                  <a:pt x="8" y="2744"/>
                  <a:pt x="9" y="6181"/>
                  <a:pt x="8" y="8233"/>
                </a:cubicBezTo>
                <a:cubicBezTo>
                  <a:pt x="7" y="10285"/>
                  <a:pt x="38" y="10922"/>
                  <a:pt x="0" y="12315"/>
                </a:cubicBezTo>
                <a:cubicBezTo>
                  <a:pt x="40" y="12828"/>
                  <a:pt x="116" y="12238"/>
                  <a:pt x="283" y="11919"/>
                </a:cubicBezTo>
                <a:cubicBezTo>
                  <a:pt x="451" y="11601"/>
                  <a:pt x="423" y="10849"/>
                  <a:pt x="1005" y="10404"/>
                </a:cubicBezTo>
                <a:cubicBezTo>
                  <a:pt x="1588" y="9959"/>
                  <a:pt x="2898" y="9802"/>
                  <a:pt x="3778" y="9248"/>
                </a:cubicBezTo>
                <a:cubicBezTo>
                  <a:pt x="4658" y="8694"/>
                  <a:pt x="5248" y="7472"/>
                  <a:pt x="6285" y="7080"/>
                </a:cubicBezTo>
                <a:cubicBezTo>
                  <a:pt x="7322" y="6688"/>
                  <a:pt x="8972" y="8930"/>
                  <a:pt x="10003" y="6898"/>
                </a:cubicBezTo>
                <a:cubicBezTo>
                  <a:pt x="10252" y="6411"/>
                  <a:pt x="9998" y="541"/>
                  <a:pt x="10150" y="276"/>
                </a:cubicBezTo>
                <a:lnTo>
                  <a:pt x="8" y="0"/>
                </a:lnTo>
                <a:close/>
              </a:path>
            </a:pathLst>
          </a:custGeom>
          <a:solidFill>
            <a:srgbClr val="00B050"/>
          </a:solidFill>
          <a:ln>
            <a:noFill/>
          </a:ln>
          <a:effectLst/>
        </p:spPr>
        <p:txBody>
          <a:bodyPr vert="horz" wrap="square" lIns="91440" tIns="45720" rIns="91440" bIns="45720" numCol="1" anchor="t" anchorCtr="0" compatLnSpc="1">
            <a:prstTxWarp prst="textNoShape">
              <a:avLst/>
            </a:prstTxWarp>
            <a:noAutofit/>
          </a:bodyPr>
          <a:lstStyle/>
          <a:p>
            <a:pPr algn="r" rtl="1"/>
            <a:endParaRPr lang="id-ID" dirty="0"/>
          </a:p>
        </p:txBody>
      </p:sp>
      <p:pic>
        <p:nvPicPr>
          <p:cNvPr id="118" name="Picture 117">
            <a:extLst>
              <a:ext uri="{FF2B5EF4-FFF2-40B4-BE49-F238E27FC236}">
                <a16:creationId xmlns:a16="http://schemas.microsoft.com/office/drawing/2014/main" id="{239C5F92-D0AE-4546-9430-92ACB44A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98375" y="6054655"/>
            <a:ext cx="131224" cy="133173"/>
          </a:xfrm>
          <a:prstGeom prst="rect">
            <a:avLst/>
          </a:prstGeom>
        </p:spPr>
      </p:pic>
      <p:grpSp>
        <p:nvGrpSpPr>
          <p:cNvPr id="5" name="Group 4">
            <a:extLst>
              <a:ext uri="{FF2B5EF4-FFF2-40B4-BE49-F238E27FC236}">
                <a16:creationId xmlns:a16="http://schemas.microsoft.com/office/drawing/2014/main" id="{A2E048F6-A007-46F5-9F62-17F57546CBD5}"/>
              </a:ext>
            </a:extLst>
          </p:cNvPr>
          <p:cNvGrpSpPr/>
          <p:nvPr/>
        </p:nvGrpSpPr>
        <p:grpSpPr>
          <a:xfrm>
            <a:off x="812664" y="3099470"/>
            <a:ext cx="3257905" cy="3553699"/>
            <a:chOff x="1233081" y="2850313"/>
            <a:chExt cx="3257905" cy="3553699"/>
          </a:xfrm>
        </p:grpSpPr>
        <p:grpSp>
          <p:nvGrpSpPr>
            <p:cNvPr id="14" name="Group 13">
              <a:extLst>
                <a:ext uri="{FF2B5EF4-FFF2-40B4-BE49-F238E27FC236}">
                  <a16:creationId xmlns:a16="http://schemas.microsoft.com/office/drawing/2014/main" id="{A249D0E8-2E43-42EE-962C-66FD492C813C}"/>
                </a:ext>
              </a:extLst>
            </p:cNvPr>
            <p:cNvGrpSpPr/>
            <p:nvPr/>
          </p:nvGrpSpPr>
          <p:grpSpPr>
            <a:xfrm flipH="1">
              <a:off x="1233081" y="2850313"/>
              <a:ext cx="3257905" cy="3553699"/>
              <a:chOff x="3464521" y="2935193"/>
              <a:chExt cx="3366588" cy="3766828"/>
            </a:xfrm>
          </p:grpSpPr>
          <p:sp>
            <p:nvSpPr>
              <p:cNvPr id="237" name="Freeform 38">
                <a:extLst>
                  <a:ext uri="{FF2B5EF4-FFF2-40B4-BE49-F238E27FC236}">
                    <a16:creationId xmlns:a16="http://schemas.microsoft.com/office/drawing/2014/main" id="{4DB321ED-301C-4A25-A926-8755C2422F01}"/>
                  </a:ext>
                </a:extLst>
              </p:cNvPr>
              <p:cNvSpPr>
                <a:spLocks/>
              </p:cNvSpPr>
              <p:nvPr/>
            </p:nvSpPr>
            <p:spPr bwMode="auto">
              <a:xfrm rot="19902891" flipH="1">
                <a:off x="5330733" y="4069603"/>
                <a:ext cx="474124" cy="446231"/>
              </a:xfrm>
              <a:custGeom>
                <a:avLst/>
                <a:gdLst>
                  <a:gd name="T0" fmla="*/ 0 w 119"/>
                  <a:gd name="T1" fmla="*/ 156 h 156"/>
                  <a:gd name="T2" fmla="*/ 85 w 119"/>
                  <a:gd name="T3" fmla="*/ 5 h 156"/>
                  <a:gd name="T4" fmla="*/ 108 w 119"/>
                  <a:gd name="T5" fmla="*/ 102 h 156"/>
                  <a:gd name="T6" fmla="*/ 77 w 119"/>
                  <a:gd name="T7" fmla="*/ 148 h 156"/>
                  <a:gd name="T8" fmla="*/ 0 w 119"/>
                  <a:gd name="T9" fmla="*/ 156 h 156"/>
                </a:gdLst>
                <a:ahLst/>
                <a:cxnLst>
                  <a:cxn ang="0">
                    <a:pos x="T0" y="T1"/>
                  </a:cxn>
                  <a:cxn ang="0">
                    <a:pos x="T2" y="T3"/>
                  </a:cxn>
                  <a:cxn ang="0">
                    <a:pos x="T4" y="T5"/>
                  </a:cxn>
                  <a:cxn ang="0">
                    <a:pos x="T6" y="T7"/>
                  </a:cxn>
                  <a:cxn ang="0">
                    <a:pos x="T8" y="T9"/>
                  </a:cxn>
                </a:cxnLst>
                <a:rect l="0" t="0" r="r" b="b"/>
                <a:pathLst>
                  <a:path w="119" h="156">
                    <a:moveTo>
                      <a:pt x="0" y="156"/>
                    </a:moveTo>
                    <a:cubicBezTo>
                      <a:pt x="1" y="129"/>
                      <a:pt x="50" y="0"/>
                      <a:pt x="85" y="5"/>
                    </a:cubicBezTo>
                    <a:cubicBezTo>
                      <a:pt x="119" y="10"/>
                      <a:pt x="108" y="102"/>
                      <a:pt x="108" y="102"/>
                    </a:cubicBezTo>
                    <a:cubicBezTo>
                      <a:pt x="77" y="148"/>
                      <a:pt x="77" y="148"/>
                      <a:pt x="77" y="148"/>
                    </a:cubicBezTo>
                    <a:cubicBezTo>
                      <a:pt x="77" y="148"/>
                      <a:pt x="28" y="151"/>
                      <a:pt x="0" y="15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123" name="Group 122">
                <a:extLst>
                  <a:ext uri="{FF2B5EF4-FFF2-40B4-BE49-F238E27FC236}">
                    <a16:creationId xmlns:a16="http://schemas.microsoft.com/office/drawing/2014/main" id="{6B8F0745-293E-4FBD-854E-E0B6FB5B6E56}"/>
                  </a:ext>
                </a:extLst>
              </p:cNvPr>
              <p:cNvGrpSpPr/>
              <p:nvPr/>
            </p:nvGrpSpPr>
            <p:grpSpPr>
              <a:xfrm>
                <a:off x="3464521" y="2935193"/>
                <a:ext cx="3366588" cy="3766828"/>
                <a:chOff x="2650057" y="3647024"/>
                <a:chExt cx="3006727" cy="3082201"/>
              </a:xfrm>
            </p:grpSpPr>
            <p:grpSp>
              <p:nvGrpSpPr>
                <p:cNvPr id="124" name="Group 123">
                  <a:extLst>
                    <a:ext uri="{FF2B5EF4-FFF2-40B4-BE49-F238E27FC236}">
                      <a16:creationId xmlns:a16="http://schemas.microsoft.com/office/drawing/2014/main" id="{876DC747-2A7F-4C10-80DB-7BD5F3347A13}"/>
                    </a:ext>
                  </a:extLst>
                </p:cNvPr>
                <p:cNvGrpSpPr/>
                <p:nvPr/>
              </p:nvGrpSpPr>
              <p:grpSpPr>
                <a:xfrm>
                  <a:off x="2650057" y="3647024"/>
                  <a:ext cx="3006727" cy="3082201"/>
                  <a:chOff x="3459487" y="2684771"/>
                  <a:chExt cx="3944848" cy="4043870"/>
                </a:xfrm>
              </p:grpSpPr>
              <p:grpSp>
                <p:nvGrpSpPr>
                  <p:cNvPr id="126" name="Group 125">
                    <a:extLst>
                      <a:ext uri="{FF2B5EF4-FFF2-40B4-BE49-F238E27FC236}">
                        <a16:creationId xmlns:a16="http://schemas.microsoft.com/office/drawing/2014/main" id="{4D0BA80E-2E2E-43DA-B87E-ED268F207D58}"/>
                      </a:ext>
                    </a:extLst>
                  </p:cNvPr>
                  <p:cNvGrpSpPr/>
                  <p:nvPr/>
                </p:nvGrpSpPr>
                <p:grpSpPr>
                  <a:xfrm rot="21049674">
                    <a:off x="5146356" y="4762923"/>
                    <a:ext cx="2257979" cy="1454540"/>
                    <a:chOff x="1947728" y="5204957"/>
                    <a:chExt cx="3418589" cy="2202179"/>
                  </a:xfrm>
                </p:grpSpPr>
                <p:sp>
                  <p:nvSpPr>
                    <p:cNvPr id="232" name="Freeform 96">
                      <a:extLst>
                        <a:ext uri="{FF2B5EF4-FFF2-40B4-BE49-F238E27FC236}">
                          <a16:creationId xmlns:a16="http://schemas.microsoft.com/office/drawing/2014/main" id="{70388626-A189-4364-B4F5-651C8F25AF26}"/>
                        </a:ext>
                      </a:extLst>
                    </p:cNvPr>
                    <p:cNvSpPr>
                      <a:spLocks/>
                    </p:cNvSpPr>
                    <p:nvPr/>
                  </p:nvSpPr>
                  <p:spPr bwMode="auto">
                    <a:xfrm flipH="1">
                      <a:off x="3336660" y="5241951"/>
                      <a:ext cx="198436" cy="762915"/>
                    </a:xfrm>
                    <a:custGeom>
                      <a:avLst/>
                      <a:gdLst>
                        <a:gd name="T0" fmla="*/ 14 w 56"/>
                        <a:gd name="T1" fmla="*/ 214 h 216"/>
                        <a:gd name="T2" fmla="*/ 12 w 56"/>
                        <a:gd name="T3" fmla="*/ 128 h 216"/>
                        <a:gd name="T4" fmla="*/ 51 w 56"/>
                        <a:gd name="T5" fmla="*/ 0 h 216"/>
                        <a:gd name="T6" fmla="*/ 42 w 56"/>
                        <a:gd name="T7" fmla="*/ 129 h 216"/>
                        <a:gd name="T8" fmla="*/ 14 w 56"/>
                        <a:gd name="T9" fmla="*/ 214 h 216"/>
                      </a:gdLst>
                      <a:ahLst/>
                      <a:cxnLst>
                        <a:cxn ang="0">
                          <a:pos x="T0" y="T1"/>
                        </a:cxn>
                        <a:cxn ang="0">
                          <a:pos x="T2" y="T3"/>
                        </a:cxn>
                        <a:cxn ang="0">
                          <a:pos x="T4" y="T5"/>
                        </a:cxn>
                        <a:cxn ang="0">
                          <a:pos x="T6" y="T7"/>
                        </a:cxn>
                        <a:cxn ang="0">
                          <a:pos x="T8" y="T9"/>
                        </a:cxn>
                      </a:cxnLst>
                      <a:rect l="0" t="0" r="r" b="b"/>
                      <a:pathLst>
                        <a:path w="56" h="216">
                          <a:moveTo>
                            <a:pt x="14" y="214"/>
                          </a:moveTo>
                          <a:cubicBezTo>
                            <a:pt x="6" y="214"/>
                            <a:pt x="0" y="205"/>
                            <a:pt x="12" y="128"/>
                          </a:cubicBezTo>
                          <a:cubicBezTo>
                            <a:pt x="23" y="54"/>
                            <a:pt x="47" y="0"/>
                            <a:pt x="51" y="0"/>
                          </a:cubicBezTo>
                          <a:cubicBezTo>
                            <a:pt x="56" y="0"/>
                            <a:pt x="54" y="54"/>
                            <a:pt x="42" y="129"/>
                          </a:cubicBezTo>
                          <a:cubicBezTo>
                            <a:pt x="30" y="208"/>
                            <a:pt x="23" y="216"/>
                            <a:pt x="14" y="214"/>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33" name="Freeform 97">
                      <a:extLst>
                        <a:ext uri="{FF2B5EF4-FFF2-40B4-BE49-F238E27FC236}">
                          <a16:creationId xmlns:a16="http://schemas.microsoft.com/office/drawing/2014/main" id="{79B630C6-E266-49FB-95B1-79937ADCAADA}"/>
                        </a:ext>
                      </a:extLst>
                    </p:cNvPr>
                    <p:cNvSpPr>
                      <a:spLocks/>
                    </p:cNvSpPr>
                    <p:nvPr/>
                  </p:nvSpPr>
                  <p:spPr bwMode="auto">
                    <a:xfrm flipH="1">
                      <a:off x="2966762" y="5288189"/>
                      <a:ext cx="391091" cy="899701"/>
                    </a:xfrm>
                    <a:custGeom>
                      <a:avLst/>
                      <a:gdLst>
                        <a:gd name="T0" fmla="*/ 15 w 111"/>
                        <a:gd name="T1" fmla="*/ 250 h 255"/>
                        <a:gd name="T2" fmla="*/ 30 w 111"/>
                        <a:gd name="T3" fmla="*/ 146 h 255"/>
                        <a:gd name="T4" fmla="*/ 107 w 111"/>
                        <a:gd name="T5" fmla="*/ 0 h 255"/>
                        <a:gd name="T6" fmla="*/ 64 w 111"/>
                        <a:gd name="T7" fmla="*/ 156 h 255"/>
                        <a:gd name="T8" fmla="*/ 15 w 111"/>
                        <a:gd name="T9" fmla="*/ 250 h 255"/>
                      </a:gdLst>
                      <a:ahLst/>
                      <a:cxnLst>
                        <a:cxn ang="0">
                          <a:pos x="T0" y="T1"/>
                        </a:cxn>
                        <a:cxn ang="0">
                          <a:pos x="T2" y="T3"/>
                        </a:cxn>
                        <a:cxn ang="0">
                          <a:pos x="T4" y="T5"/>
                        </a:cxn>
                        <a:cxn ang="0">
                          <a:pos x="T6" y="T7"/>
                        </a:cxn>
                        <a:cxn ang="0">
                          <a:pos x="T8" y="T9"/>
                        </a:cxn>
                      </a:cxnLst>
                      <a:rect l="0" t="0" r="r" b="b"/>
                      <a:pathLst>
                        <a:path w="111" h="255">
                          <a:moveTo>
                            <a:pt x="15" y="250"/>
                          </a:moveTo>
                          <a:cubicBezTo>
                            <a:pt x="6" y="247"/>
                            <a:pt x="0" y="235"/>
                            <a:pt x="30" y="146"/>
                          </a:cubicBezTo>
                          <a:cubicBezTo>
                            <a:pt x="59" y="61"/>
                            <a:pt x="102" y="0"/>
                            <a:pt x="107" y="0"/>
                          </a:cubicBezTo>
                          <a:cubicBezTo>
                            <a:pt x="111" y="1"/>
                            <a:pt x="94" y="67"/>
                            <a:pt x="64" y="156"/>
                          </a:cubicBezTo>
                          <a:cubicBezTo>
                            <a:pt x="34" y="248"/>
                            <a:pt x="25" y="255"/>
                            <a:pt x="15" y="250"/>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34" name="Freeform: Shape 233">
                      <a:extLst>
                        <a:ext uri="{FF2B5EF4-FFF2-40B4-BE49-F238E27FC236}">
                          <a16:creationId xmlns:a16="http://schemas.microsoft.com/office/drawing/2014/main" id="{34DEB593-C45B-42CF-968A-D38ACBC0DD84}"/>
                        </a:ext>
                      </a:extLst>
                    </p:cNvPr>
                    <p:cNvSpPr>
                      <a:spLocks/>
                    </p:cNvSpPr>
                    <p:nvPr/>
                  </p:nvSpPr>
                  <p:spPr bwMode="auto">
                    <a:xfrm flipH="1">
                      <a:off x="1947728" y="5204957"/>
                      <a:ext cx="2336798" cy="2202179"/>
                    </a:xfrm>
                    <a:custGeom>
                      <a:avLst/>
                      <a:gdLst>
                        <a:gd name="connsiteX0" fmla="*/ 549422 w 2336798"/>
                        <a:gd name="connsiteY0" fmla="*/ 59 h 2202179"/>
                        <a:gd name="connsiteX1" fmla="*/ 559988 w 2336798"/>
                        <a:gd name="connsiteY1" fmla="*/ 415745 h 2202179"/>
                        <a:gd name="connsiteX2" fmla="*/ 605773 w 2336798"/>
                        <a:gd name="connsiteY2" fmla="*/ 641202 h 2202179"/>
                        <a:gd name="connsiteX3" fmla="*/ 581120 w 2336798"/>
                        <a:gd name="connsiteY3" fmla="*/ 637679 h 2202179"/>
                        <a:gd name="connsiteX4" fmla="*/ 528291 w 2336798"/>
                        <a:gd name="connsiteY4" fmla="*/ 602452 h 2202179"/>
                        <a:gd name="connsiteX5" fmla="*/ 436720 w 2336798"/>
                        <a:gd name="connsiteY5" fmla="*/ 556656 h 2202179"/>
                        <a:gd name="connsiteX6" fmla="*/ 443764 w 2336798"/>
                        <a:gd name="connsiteY6" fmla="*/ 553133 h 2202179"/>
                        <a:gd name="connsiteX7" fmla="*/ 419111 w 2336798"/>
                        <a:gd name="connsiteY7" fmla="*/ 331199 h 2202179"/>
                        <a:gd name="connsiteX8" fmla="*/ 281755 w 2336798"/>
                        <a:gd name="connsiteY8" fmla="*/ 49378 h 2202179"/>
                        <a:gd name="connsiteX9" fmla="*/ 348672 w 2336798"/>
                        <a:gd name="connsiteY9" fmla="*/ 369949 h 2202179"/>
                        <a:gd name="connsiteX10" fmla="*/ 408545 w 2336798"/>
                        <a:gd name="connsiteY10" fmla="*/ 542565 h 2202179"/>
                        <a:gd name="connsiteX11" fmla="*/ 264145 w 2336798"/>
                        <a:gd name="connsiteY11" fmla="*/ 553133 h 2202179"/>
                        <a:gd name="connsiteX12" fmla="*/ 0 w 2336798"/>
                        <a:gd name="connsiteY12" fmla="*/ 644725 h 2202179"/>
                        <a:gd name="connsiteX13" fmla="*/ 267667 w 2336798"/>
                        <a:gd name="connsiteY13" fmla="*/ 655293 h 2202179"/>
                        <a:gd name="connsiteX14" fmla="*/ 436720 w 2336798"/>
                        <a:gd name="connsiteY14" fmla="*/ 570747 h 2202179"/>
                        <a:gd name="connsiteX15" fmla="*/ 436720 w 2336798"/>
                        <a:gd name="connsiteY15" fmla="*/ 560178 h 2202179"/>
                        <a:gd name="connsiteX16" fmla="*/ 521247 w 2336798"/>
                        <a:gd name="connsiteY16" fmla="*/ 609497 h 2202179"/>
                        <a:gd name="connsiteX17" fmla="*/ 563510 w 2336798"/>
                        <a:gd name="connsiteY17" fmla="*/ 637679 h 2202179"/>
                        <a:gd name="connsiteX18" fmla="*/ 397979 w 2336798"/>
                        <a:gd name="connsiteY18" fmla="*/ 672907 h 2202179"/>
                        <a:gd name="connsiteX19" fmla="*/ 66917 w 2336798"/>
                        <a:gd name="connsiteY19" fmla="*/ 817340 h 2202179"/>
                        <a:gd name="connsiteX20" fmla="*/ 408545 w 2336798"/>
                        <a:gd name="connsiteY20" fmla="*/ 799726 h 2202179"/>
                        <a:gd name="connsiteX21" fmla="*/ 626905 w 2336798"/>
                        <a:gd name="connsiteY21" fmla="*/ 679952 h 2202179"/>
                        <a:gd name="connsiteX22" fmla="*/ 736085 w 2336798"/>
                        <a:gd name="connsiteY22" fmla="*/ 768022 h 2202179"/>
                        <a:gd name="connsiteX23" fmla="*/ 538856 w 2336798"/>
                        <a:gd name="connsiteY23" fmla="*/ 834954 h 2202179"/>
                        <a:gd name="connsiteX24" fmla="*/ 193707 w 2336798"/>
                        <a:gd name="connsiteY24" fmla="*/ 1053365 h 2202179"/>
                        <a:gd name="connsiteX25" fmla="*/ 559988 w 2336798"/>
                        <a:gd name="connsiteY25" fmla="*/ 968819 h 2202179"/>
                        <a:gd name="connsiteX26" fmla="*/ 781870 w 2336798"/>
                        <a:gd name="connsiteY26" fmla="*/ 806772 h 2202179"/>
                        <a:gd name="connsiteX27" fmla="*/ 933313 w 2336798"/>
                        <a:gd name="connsiteY27" fmla="*/ 951205 h 2202179"/>
                        <a:gd name="connsiteX28" fmla="*/ 686778 w 2336798"/>
                        <a:gd name="connsiteY28" fmla="*/ 1018138 h 2202179"/>
                        <a:gd name="connsiteX29" fmla="*/ 278233 w 2336798"/>
                        <a:gd name="connsiteY29" fmla="*/ 1247117 h 2202179"/>
                        <a:gd name="connsiteX30" fmla="*/ 711431 w 2336798"/>
                        <a:gd name="connsiteY30" fmla="*/ 1180185 h 2202179"/>
                        <a:gd name="connsiteX31" fmla="*/ 972054 w 2336798"/>
                        <a:gd name="connsiteY31" fmla="*/ 993478 h 2202179"/>
                        <a:gd name="connsiteX32" fmla="*/ 1134063 w 2336798"/>
                        <a:gd name="connsiteY32" fmla="*/ 1183708 h 2202179"/>
                        <a:gd name="connsiteX33" fmla="*/ 859353 w 2336798"/>
                        <a:gd name="connsiteY33" fmla="*/ 1314050 h 2202179"/>
                        <a:gd name="connsiteX34" fmla="*/ 415589 w 2336798"/>
                        <a:gd name="connsiteY34" fmla="*/ 1666326 h 2202179"/>
                        <a:gd name="connsiteX35" fmla="*/ 908660 w 2336798"/>
                        <a:gd name="connsiteY35" fmla="*/ 1497234 h 2202179"/>
                        <a:gd name="connsiteX36" fmla="*/ 1183371 w 2336798"/>
                        <a:gd name="connsiteY36" fmla="*/ 1247117 h 2202179"/>
                        <a:gd name="connsiteX37" fmla="*/ 1352424 w 2336798"/>
                        <a:gd name="connsiteY37" fmla="*/ 1504279 h 2202179"/>
                        <a:gd name="connsiteX38" fmla="*/ 1031927 w 2336798"/>
                        <a:gd name="connsiteY38" fmla="*/ 1624053 h 2202179"/>
                        <a:gd name="connsiteX39" fmla="*/ 500115 w 2336798"/>
                        <a:gd name="connsiteY39" fmla="*/ 1951670 h 2202179"/>
                        <a:gd name="connsiteX40" fmla="*/ 1077713 w 2336798"/>
                        <a:gd name="connsiteY40" fmla="*/ 1849510 h 2202179"/>
                        <a:gd name="connsiteX41" fmla="*/ 1408774 w 2336798"/>
                        <a:gd name="connsiteY41" fmla="*/ 1602917 h 2202179"/>
                        <a:gd name="connsiteX42" fmla="*/ 1588393 w 2336798"/>
                        <a:gd name="connsiteY42" fmla="*/ 1948147 h 2202179"/>
                        <a:gd name="connsiteX43" fmla="*/ 1172805 w 2336798"/>
                        <a:gd name="connsiteY43" fmla="*/ 2096104 h 2202179"/>
                        <a:gd name="connsiteX44" fmla="*/ 1041833 w 2336798"/>
                        <a:gd name="connsiteY44" fmla="*/ 2159252 h 2202179"/>
                        <a:gd name="connsiteX45" fmla="*/ 956977 w 2336798"/>
                        <a:gd name="connsiteY45" fmla="*/ 2202179 h 2202179"/>
                        <a:gd name="connsiteX46" fmla="*/ 1555021 w 2336798"/>
                        <a:gd name="connsiteY46" fmla="*/ 2202179 h 2202179"/>
                        <a:gd name="connsiteX47" fmla="*/ 1560218 w 2336798"/>
                        <a:gd name="connsiteY47" fmla="*/ 2197824 h 2202179"/>
                        <a:gd name="connsiteX48" fmla="*/ 1637700 w 2336798"/>
                        <a:gd name="connsiteY48" fmla="*/ 2060876 h 2202179"/>
                        <a:gd name="connsiteX49" fmla="*/ 1697034 w 2336798"/>
                        <a:gd name="connsiteY49" fmla="*/ 2202179 h 2202179"/>
                        <a:gd name="connsiteX50" fmla="*/ 1736813 w 2336798"/>
                        <a:gd name="connsiteY50" fmla="*/ 2202179 h 2202179"/>
                        <a:gd name="connsiteX51" fmla="*/ 1634178 w 2336798"/>
                        <a:gd name="connsiteY51" fmla="*/ 1976330 h 2202179"/>
                        <a:gd name="connsiteX52" fmla="*/ 1648266 w 2336798"/>
                        <a:gd name="connsiteY52" fmla="*/ 1990421 h 2202179"/>
                        <a:gd name="connsiteX53" fmla="*/ 1972284 w 2336798"/>
                        <a:gd name="connsiteY53" fmla="*/ 1437347 h 2202179"/>
                        <a:gd name="connsiteX54" fmla="*/ 2335044 w 2336798"/>
                        <a:gd name="connsiteY54" fmla="*/ 433359 h 2202179"/>
                        <a:gd name="connsiteX55" fmla="*/ 1796187 w 2336798"/>
                        <a:gd name="connsiteY55" fmla="*/ 1324618 h 2202179"/>
                        <a:gd name="connsiteX56" fmla="*/ 1620091 w 2336798"/>
                        <a:gd name="connsiteY56" fmla="*/ 1944625 h 2202179"/>
                        <a:gd name="connsiteX57" fmla="*/ 1405253 w 2336798"/>
                        <a:gd name="connsiteY57" fmla="*/ 1539507 h 2202179"/>
                        <a:gd name="connsiteX58" fmla="*/ 1401731 w 2336798"/>
                        <a:gd name="connsiteY58" fmla="*/ 1535984 h 2202179"/>
                        <a:gd name="connsiteX59" fmla="*/ 1419340 w 2336798"/>
                        <a:gd name="connsiteY59" fmla="*/ 1550075 h 2202179"/>
                        <a:gd name="connsiteX60" fmla="*/ 1676442 w 2336798"/>
                        <a:gd name="connsiteY60" fmla="*/ 1106207 h 2202179"/>
                        <a:gd name="connsiteX61" fmla="*/ 1944109 w 2336798"/>
                        <a:gd name="connsiteY61" fmla="*/ 331199 h 2202179"/>
                        <a:gd name="connsiteX62" fmla="*/ 1524998 w 2336798"/>
                        <a:gd name="connsiteY62" fmla="*/ 1035752 h 2202179"/>
                        <a:gd name="connsiteX63" fmla="*/ 1398209 w 2336798"/>
                        <a:gd name="connsiteY63" fmla="*/ 1525416 h 2202179"/>
                        <a:gd name="connsiteX64" fmla="*/ 1391165 w 2336798"/>
                        <a:gd name="connsiteY64" fmla="*/ 1518370 h 2202179"/>
                        <a:gd name="connsiteX65" fmla="*/ 1172805 w 2336798"/>
                        <a:gd name="connsiteY65" fmla="*/ 1197799 h 2202179"/>
                        <a:gd name="connsiteX66" fmla="*/ 1179849 w 2336798"/>
                        <a:gd name="connsiteY66" fmla="*/ 1204844 h 2202179"/>
                        <a:gd name="connsiteX67" fmla="*/ 1405253 w 2336798"/>
                        <a:gd name="connsiteY67" fmla="*/ 842000 h 2202179"/>
                        <a:gd name="connsiteX68" fmla="*/ 1637700 w 2336798"/>
                        <a:gd name="connsiteY68" fmla="*/ 207902 h 2202179"/>
                        <a:gd name="connsiteX69" fmla="*/ 1274941 w 2336798"/>
                        <a:gd name="connsiteY69" fmla="*/ 782113 h 2202179"/>
                        <a:gd name="connsiteX70" fmla="*/ 1162239 w 2336798"/>
                        <a:gd name="connsiteY70" fmla="*/ 1187230 h 2202179"/>
                        <a:gd name="connsiteX71" fmla="*/ 771304 w 2336798"/>
                        <a:gd name="connsiteY71" fmla="*/ 778590 h 2202179"/>
                        <a:gd name="connsiteX72" fmla="*/ 764260 w 2336798"/>
                        <a:gd name="connsiteY72" fmla="*/ 775067 h 2202179"/>
                        <a:gd name="connsiteX73" fmla="*/ 640993 w 2336798"/>
                        <a:gd name="connsiteY73" fmla="*/ 676430 h 2202179"/>
                        <a:gd name="connsiteX74" fmla="*/ 648036 w 2336798"/>
                        <a:gd name="connsiteY74" fmla="*/ 676430 h 2202179"/>
                        <a:gd name="connsiteX75" fmla="*/ 658602 w 2336798"/>
                        <a:gd name="connsiteY75" fmla="*/ 384040 h 2202179"/>
                        <a:gd name="connsiteX76" fmla="*/ 549422 w 2336798"/>
                        <a:gd name="connsiteY76" fmla="*/ 59 h 22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36798" h="2202179">
                          <a:moveTo>
                            <a:pt x="549422" y="59"/>
                          </a:moveTo>
                          <a:cubicBezTo>
                            <a:pt x="535334" y="3582"/>
                            <a:pt x="524769" y="183243"/>
                            <a:pt x="559988" y="415745"/>
                          </a:cubicBezTo>
                          <a:cubicBezTo>
                            <a:pt x="577598" y="539042"/>
                            <a:pt x="591685" y="605974"/>
                            <a:pt x="605773" y="641202"/>
                          </a:cubicBezTo>
                          <a:cubicBezTo>
                            <a:pt x="598729" y="637679"/>
                            <a:pt x="591685" y="637679"/>
                            <a:pt x="581120" y="637679"/>
                          </a:cubicBezTo>
                          <a:cubicBezTo>
                            <a:pt x="563510" y="623588"/>
                            <a:pt x="545900" y="613020"/>
                            <a:pt x="528291" y="602452"/>
                          </a:cubicBezTo>
                          <a:cubicBezTo>
                            <a:pt x="482505" y="574270"/>
                            <a:pt x="440242" y="556656"/>
                            <a:pt x="436720" y="556656"/>
                          </a:cubicBezTo>
                          <a:cubicBezTo>
                            <a:pt x="436720" y="556656"/>
                            <a:pt x="440242" y="556656"/>
                            <a:pt x="443764" y="553133"/>
                          </a:cubicBezTo>
                          <a:cubicBezTo>
                            <a:pt x="461374" y="542565"/>
                            <a:pt x="475462" y="517905"/>
                            <a:pt x="419111" y="331199"/>
                          </a:cubicBezTo>
                          <a:cubicBezTo>
                            <a:pt x="369803" y="158583"/>
                            <a:pt x="292321" y="42332"/>
                            <a:pt x="281755" y="49378"/>
                          </a:cubicBezTo>
                          <a:cubicBezTo>
                            <a:pt x="271189" y="52900"/>
                            <a:pt x="295843" y="193811"/>
                            <a:pt x="348672" y="369949"/>
                          </a:cubicBezTo>
                          <a:cubicBezTo>
                            <a:pt x="376847" y="468587"/>
                            <a:pt x="394457" y="517905"/>
                            <a:pt x="408545" y="542565"/>
                          </a:cubicBezTo>
                          <a:cubicBezTo>
                            <a:pt x="387413" y="535519"/>
                            <a:pt x="341628" y="539042"/>
                            <a:pt x="264145" y="553133"/>
                          </a:cubicBezTo>
                          <a:cubicBezTo>
                            <a:pt x="112702" y="577792"/>
                            <a:pt x="0" y="630634"/>
                            <a:pt x="0" y="644725"/>
                          </a:cubicBezTo>
                          <a:cubicBezTo>
                            <a:pt x="0" y="658816"/>
                            <a:pt x="116224" y="679952"/>
                            <a:pt x="267667" y="655293"/>
                          </a:cubicBezTo>
                          <a:cubicBezTo>
                            <a:pt x="426154" y="627111"/>
                            <a:pt x="440242" y="598929"/>
                            <a:pt x="436720" y="570747"/>
                          </a:cubicBezTo>
                          <a:cubicBezTo>
                            <a:pt x="436720" y="567224"/>
                            <a:pt x="436720" y="563701"/>
                            <a:pt x="436720" y="560178"/>
                          </a:cubicBezTo>
                          <a:cubicBezTo>
                            <a:pt x="443764" y="563701"/>
                            <a:pt x="478983" y="584838"/>
                            <a:pt x="521247" y="609497"/>
                          </a:cubicBezTo>
                          <a:cubicBezTo>
                            <a:pt x="535334" y="620065"/>
                            <a:pt x="549422" y="627111"/>
                            <a:pt x="563510" y="637679"/>
                          </a:cubicBezTo>
                          <a:cubicBezTo>
                            <a:pt x="528291" y="637679"/>
                            <a:pt x="478983" y="648248"/>
                            <a:pt x="397979" y="672907"/>
                          </a:cubicBezTo>
                          <a:cubicBezTo>
                            <a:pt x="207794" y="722226"/>
                            <a:pt x="66917" y="799726"/>
                            <a:pt x="66917" y="817340"/>
                          </a:cubicBezTo>
                          <a:cubicBezTo>
                            <a:pt x="66917" y="834954"/>
                            <a:pt x="218360" y="849045"/>
                            <a:pt x="408545" y="799726"/>
                          </a:cubicBezTo>
                          <a:cubicBezTo>
                            <a:pt x="595207" y="746885"/>
                            <a:pt x="623383" y="715180"/>
                            <a:pt x="626905" y="679952"/>
                          </a:cubicBezTo>
                          <a:cubicBezTo>
                            <a:pt x="662124" y="708135"/>
                            <a:pt x="700865" y="736317"/>
                            <a:pt x="736085" y="768022"/>
                          </a:cubicBezTo>
                          <a:cubicBezTo>
                            <a:pt x="704387" y="771544"/>
                            <a:pt x="644514" y="789158"/>
                            <a:pt x="538856" y="834954"/>
                          </a:cubicBezTo>
                          <a:cubicBezTo>
                            <a:pt x="338106" y="923023"/>
                            <a:pt x="190185" y="1035752"/>
                            <a:pt x="193707" y="1053365"/>
                          </a:cubicBezTo>
                          <a:cubicBezTo>
                            <a:pt x="193707" y="1070979"/>
                            <a:pt x="359238" y="1056888"/>
                            <a:pt x="559988" y="968819"/>
                          </a:cubicBezTo>
                          <a:cubicBezTo>
                            <a:pt x="760738" y="880750"/>
                            <a:pt x="785392" y="838477"/>
                            <a:pt x="781870" y="806772"/>
                          </a:cubicBezTo>
                          <a:cubicBezTo>
                            <a:pt x="834699" y="849045"/>
                            <a:pt x="884006" y="898364"/>
                            <a:pt x="933313" y="951205"/>
                          </a:cubicBezTo>
                          <a:cubicBezTo>
                            <a:pt x="898094" y="947683"/>
                            <a:pt x="831177" y="965296"/>
                            <a:pt x="686778" y="1018138"/>
                          </a:cubicBezTo>
                          <a:cubicBezTo>
                            <a:pt x="454330" y="1106207"/>
                            <a:pt x="274711" y="1225981"/>
                            <a:pt x="278233" y="1247117"/>
                          </a:cubicBezTo>
                          <a:cubicBezTo>
                            <a:pt x="278233" y="1268254"/>
                            <a:pt x="471940" y="1271777"/>
                            <a:pt x="711431" y="1180185"/>
                          </a:cubicBezTo>
                          <a:cubicBezTo>
                            <a:pt x="961489" y="1085070"/>
                            <a:pt x="979098" y="1035752"/>
                            <a:pt x="972054" y="993478"/>
                          </a:cubicBezTo>
                          <a:cubicBezTo>
                            <a:pt x="1028405" y="1049843"/>
                            <a:pt x="1081234" y="1113252"/>
                            <a:pt x="1134063" y="1183708"/>
                          </a:cubicBezTo>
                          <a:cubicBezTo>
                            <a:pt x="1091800" y="1183708"/>
                            <a:pt x="1014318" y="1218935"/>
                            <a:pt x="859353" y="1314050"/>
                          </a:cubicBezTo>
                          <a:cubicBezTo>
                            <a:pt x="605773" y="1469052"/>
                            <a:pt x="412067" y="1641667"/>
                            <a:pt x="415589" y="1666326"/>
                          </a:cubicBezTo>
                          <a:cubicBezTo>
                            <a:pt x="419111" y="1690986"/>
                            <a:pt x="644514" y="1655758"/>
                            <a:pt x="908660" y="1497234"/>
                          </a:cubicBezTo>
                          <a:cubicBezTo>
                            <a:pt x="1127020" y="1359846"/>
                            <a:pt x="1179849" y="1292913"/>
                            <a:pt x="1183371" y="1247117"/>
                          </a:cubicBezTo>
                          <a:cubicBezTo>
                            <a:pt x="1239722" y="1328141"/>
                            <a:pt x="1296073" y="1412687"/>
                            <a:pt x="1352424" y="1504279"/>
                          </a:cubicBezTo>
                          <a:cubicBezTo>
                            <a:pt x="1303116" y="1504279"/>
                            <a:pt x="1211546" y="1535984"/>
                            <a:pt x="1031927" y="1624053"/>
                          </a:cubicBezTo>
                          <a:cubicBezTo>
                            <a:pt x="729041" y="1764964"/>
                            <a:pt x="496593" y="1923488"/>
                            <a:pt x="500115" y="1951670"/>
                          </a:cubicBezTo>
                          <a:cubicBezTo>
                            <a:pt x="500115" y="1979852"/>
                            <a:pt x="767782" y="1993943"/>
                            <a:pt x="1077713" y="1849510"/>
                          </a:cubicBezTo>
                          <a:cubicBezTo>
                            <a:pt x="1327770" y="1733259"/>
                            <a:pt x="1394687" y="1655758"/>
                            <a:pt x="1408774" y="1602917"/>
                          </a:cubicBezTo>
                          <a:cubicBezTo>
                            <a:pt x="1468647" y="1708600"/>
                            <a:pt x="1528520" y="1824851"/>
                            <a:pt x="1588393" y="1948147"/>
                          </a:cubicBezTo>
                          <a:cubicBezTo>
                            <a:pt x="1539086" y="1934056"/>
                            <a:pt x="1433428" y="1965761"/>
                            <a:pt x="1172805" y="2096104"/>
                          </a:cubicBezTo>
                          <a:cubicBezTo>
                            <a:pt x="1127900" y="2117240"/>
                            <a:pt x="1084096" y="2138377"/>
                            <a:pt x="1041833" y="2159252"/>
                          </a:cubicBezTo>
                          <a:lnTo>
                            <a:pt x="956977" y="2202179"/>
                          </a:lnTo>
                          <a:lnTo>
                            <a:pt x="1555021" y="2202179"/>
                          </a:lnTo>
                          <a:lnTo>
                            <a:pt x="1560218" y="2197824"/>
                          </a:lnTo>
                          <a:cubicBezTo>
                            <a:pt x="1618330" y="2142780"/>
                            <a:pt x="1635939" y="2097865"/>
                            <a:pt x="1637700" y="2060876"/>
                          </a:cubicBezTo>
                          <a:lnTo>
                            <a:pt x="1697034" y="2202179"/>
                          </a:lnTo>
                          <a:lnTo>
                            <a:pt x="1736813" y="2202179"/>
                          </a:lnTo>
                          <a:lnTo>
                            <a:pt x="1634178" y="1976330"/>
                          </a:lnTo>
                          <a:cubicBezTo>
                            <a:pt x="1641222" y="1979852"/>
                            <a:pt x="1644744" y="1986898"/>
                            <a:pt x="1648266" y="1990421"/>
                          </a:cubicBezTo>
                          <a:cubicBezTo>
                            <a:pt x="1701095" y="2036217"/>
                            <a:pt x="1753924" y="2022126"/>
                            <a:pt x="1972284" y="1437347"/>
                          </a:cubicBezTo>
                          <a:cubicBezTo>
                            <a:pt x="2183600" y="873704"/>
                            <a:pt x="2356175" y="436882"/>
                            <a:pt x="2335044" y="433359"/>
                          </a:cubicBezTo>
                          <a:cubicBezTo>
                            <a:pt x="2310390" y="433359"/>
                            <a:pt x="2014547" y="806772"/>
                            <a:pt x="1796187" y="1324618"/>
                          </a:cubicBezTo>
                          <a:cubicBezTo>
                            <a:pt x="1627134" y="1726213"/>
                            <a:pt x="1602481" y="1877692"/>
                            <a:pt x="1620091" y="1944625"/>
                          </a:cubicBezTo>
                          <a:cubicBezTo>
                            <a:pt x="1549652" y="1796669"/>
                            <a:pt x="1479213" y="1662804"/>
                            <a:pt x="1405253" y="1539507"/>
                          </a:cubicBezTo>
                          <a:cubicBezTo>
                            <a:pt x="1405253" y="1539507"/>
                            <a:pt x="1405253" y="1539507"/>
                            <a:pt x="1401731" y="1535984"/>
                          </a:cubicBezTo>
                          <a:cubicBezTo>
                            <a:pt x="1408774" y="1543030"/>
                            <a:pt x="1412296" y="1546552"/>
                            <a:pt x="1419340" y="1550075"/>
                          </a:cubicBezTo>
                          <a:cubicBezTo>
                            <a:pt x="1461604" y="1581780"/>
                            <a:pt x="1503867" y="1560643"/>
                            <a:pt x="1676442" y="1106207"/>
                          </a:cubicBezTo>
                          <a:cubicBezTo>
                            <a:pt x="1845495" y="665861"/>
                            <a:pt x="1965240" y="334722"/>
                            <a:pt x="1944109" y="331199"/>
                          </a:cubicBezTo>
                          <a:cubicBezTo>
                            <a:pt x="1922977" y="331199"/>
                            <a:pt x="1694051" y="623588"/>
                            <a:pt x="1524998" y="1035752"/>
                          </a:cubicBezTo>
                          <a:cubicBezTo>
                            <a:pt x="1394687" y="1363369"/>
                            <a:pt x="1377077" y="1479620"/>
                            <a:pt x="1398209" y="1525416"/>
                          </a:cubicBezTo>
                          <a:cubicBezTo>
                            <a:pt x="1394687" y="1521893"/>
                            <a:pt x="1394687" y="1518370"/>
                            <a:pt x="1391165" y="1518370"/>
                          </a:cubicBezTo>
                          <a:cubicBezTo>
                            <a:pt x="1320726" y="1402119"/>
                            <a:pt x="1246765" y="1292913"/>
                            <a:pt x="1172805" y="1197799"/>
                          </a:cubicBezTo>
                          <a:cubicBezTo>
                            <a:pt x="1176327" y="1201321"/>
                            <a:pt x="1176327" y="1201321"/>
                            <a:pt x="1179849" y="1204844"/>
                          </a:cubicBezTo>
                          <a:cubicBezTo>
                            <a:pt x="1218590" y="1229504"/>
                            <a:pt x="1253809" y="1208367"/>
                            <a:pt x="1405253" y="842000"/>
                          </a:cubicBezTo>
                          <a:cubicBezTo>
                            <a:pt x="1553174" y="486200"/>
                            <a:pt x="1651788" y="211425"/>
                            <a:pt x="1637700" y="207902"/>
                          </a:cubicBezTo>
                          <a:cubicBezTo>
                            <a:pt x="1620091" y="204379"/>
                            <a:pt x="1422862" y="443927"/>
                            <a:pt x="1274941" y="782113"/>
                          </a:cubicBezTo>
                          <a:cubicBezTo>
                            <a:pt x="1155195" y="1063934"/>
                            <a:pt x="1144629" y="1152003"/>
                            <a:pt x="1162239" y="1187230"/>
                          </a:cubicBezTo>
                          <a:cubicBezTo>
                            <a:pt x="1038971" y="1025183"/>
                            <a:pt x="905138" y="891318"/>
                            <a:pt x="771304" y="778590"/>
                          </a:cubicBezTo>
                          <a:cubicBezTo>
                            <a:pt x="767782" y="775067"/>
                            <a:pt x="767782" y="775067"/>
                            <a:pt x="764260" y="775067"/>
                          </a:cubicBezTo>
                          <a:cubicBezTo>
                            <a:pt x="721997" y="739839"/>
                            <a:pt x="683256" y="708135"/>
                            <a:pt x="640993" y="676430"/>
                          </a:cubicBezTo>
                          <a:cubicBezTo>
                            <a:pt x="640993" y="676430"/>
                            <a:pt x="644514" y="676430"/>
                            <a:pt x="648036" y="676430"/>
                          </a:cubicBezTo>
                          <a:cubicBezTo>
                            <a:pt x="676212" y="665861"/>
                            <a:pt x="693822" y="634157"/>
                            <a:pt x="658602" y="384040"/>
                          </a:cubicBezTo>
                          <a:cubicBezTo>
                            <a:pt x="626905" y="151538"/>
                            <a:pt x="563510" y="-3464"/>
                            <a:pt x="549422" y="59"/>
                          </a:cubicBezTo>
                          <a:close/>
                        </a:path>
                      </a:pathLst>
                    </a:custGeom>
                    <a:solidFill>
                      <a:srgbClr val="68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sp>
                  <p:nvSpPr>
                    <p:cNvPr id="235" name="Freeform: Shape 234">
                      <a:extLst>
                        <a:ext uri="{FF2B5EF4-FFF2-40B4-BE49-F238E27FC236}">
                          <a16:creationId xmlns:a16="http://schemas.microsoft.com/office/drawing/2014/main" id="{D5C74D02-E48B-40F6-AC07-B7CE87D18AE0}"/>
                        </a:ext>
                      </a:extLst>
                    </p:cNvPr>
                    <p:cNvSpPr>
                      <a:spLocks/>
                    </p:cNvSpPr>
                    <p:nvPr/>
                  </p:nvSpPr>
                  <p:spPr bwMode="auto">
                    <a:xfrm flipH="1">
                      <a:off x="3172986" y="5773723"/>
                      <a:ext cx="2193331" cy="1301160"/>
                    </a:xfrm>
                    <a:custGeom>
                      <a:avLst/>
                      <a:gdLst>
                        <a:gd name="connsiteX0" fmla="*/ 558359 w 2193331"/>
                        <a:gd name="connsiteY0" fmla="*/ 356487 h 1301160"/>
                        <a:gd name="connsiteX1" fmla="*/ 660055 w 2193331"/>
                        <a:gd name="connsiteY1" fmla="*/ 814456 h 1301160"/>
                        <a:gd name="connsiteX2" fmla="*/ 821367 w 2193331"/>
                        <a:gd name="connsiteY2" fmla="*/ 1075147 h 1301160"/>
                        <a:gd name="connsiteX3" fmla="*/ 754738 w 2193331"/>
                        <a:gd name="connsiteY3" fmla="*/ 765137 h 1301160"/>
                        <a:gd name="connsiteX4" fmla="*/ 558359 w 2193331"/>
                        <a:gd name="connsiteY4" fmla="*/ 356487 h 1301160"/>
                        <a:gd name="connsiteX5" fmla="*/ 902943 w 2193331"/>
                        <a:gd name="connsiteY5" fmla="*/ 212005 h 1301160"/>
                        <a:gd name="connsiteX6" fmla="*/ 924108 w 2193331"/>
                        <a:gd name="connsiteY6" fmla="*/ 793991 h 1301160"/>
                        <a:gd name="connsiteX7" fmla="*/ 1061680 w 2193331"/>
                        <a:gd name="connsiteY7" fmla="*/ 1139656 h 1301160"/>
                        <a:gd name="connsiteX8" fmla="*/ 1047570 w 2193331"/>
                        <a:gd name="connsiteY8" fmla="*/ 762246 h 1301160"/>
                        <a:gd name="connsiteX9" fmla="*/ 902943 w 2193331"/>
                        <a:gd name="connsiteY9" fmla="*/ 212005 h 1301160"/>
                        <a:gd name="connsiteX10" fmla="*/ 1254684 w 2193331"/>
                        <a:gd name="connsiteY10" fmla="*/ 152605 h 1301160"/>
                        <a:gd name="connsiteX11" fmla="*/ 1226389 w 2193331"/>
                        <a:gd name="connsiteY11" fmla="*/ 832889 h 1301160"/>
                        <a:gd name="connsiteX12" fmla="*/ 1323375 w 2193331"/>
                        <a:gd name="connsiteY12" fmla="*/ 1233393 h 1301160"/>
                        <a:gd name="connsiteX13" fmla="*/ 1338019 w 2193331"/>
                        <a:gd name="connsiteY13" fmla="*/ 1242404 h 1301160"/>
                        <a:gd name="connsiteX14" fmla="*/ 1251746 w 2193331"/>
                        <a:gd name="connsiteY14" fmla="*/ 1206383 h 1301160"/>
                        <a:gd name="connsiteX15" fmla="*/ 824809 w 2193331"/>
                        <a:gd name="connsiteY15" fmla="*/ 1085685 h 1301160"/>
                        <a:gd name="connsiteX16" fmla="*/ 788831 w 2193331"/>
                        <a:gd name="connsiteY16" fmla="*/ 1080062 h 1301160"/>
                        <a:gd name="connsiteX17" fmla="*/ 783081 w 2193331"/>
                        <a:gd name="connsiteY17" fmla="*/ 1076208 h 1301160"/>
                        <a:gd name="connsiteX18" fmla="*/ 771415 w 2193331"/>
                        <a:gd name="connsiteY18" fmla="*/ 1077340 h 1301160"/>
                        <a:gd name="connsiteX19" fmla="*/ 688850 w 2193331"/>
                        <a:gd name="connsiteY19" fmla="*/ 1064435 h 1301160"/>
                        <a:gd name="connsiteX20" fmla="*/ 611425 w 2193331"/>
                        <a:gd name="connsiteY20" fmla="*/ 1058315 h 1301160"/>
                        <a:gd name="connsiteX21" fmla="*/ 627234 w 2193331"/>
                        <a:gd name="connsiteY21" fmla="*/ 1050779 h 1301160"/>
                        <a:gd name="connsiteX22" fmla="*/ 493399 w 2193331"/>
                        <a:gd name="connsiteY22" fmla="*/ 790290 h 1301160"/>
                        <a:gd name="connsiteX23" fmla="*/ 208119 w 2193331"/>
                        <a:gd name="connsiteY23" fmla="*/ 512200 h 1301160"/>
                        <a:gd name="connsiteX24" fmla="*/ 422960 w 2193331"/>
                        <a:gd name="connsiteY24" fmla="*/ 871253 h 1301160"/>
                        <a:gd name="connsiteX25" fmla="*/ 569638 w 2193331"/>
                        <a:gd name="connsiteY25" fmla="*/ 1039641 h 1301160"/>
                        <a:gd name="connsiteX26" fmla="*/ 575058 w 2193331"/>
                        <a:gd name="connsiteY26" fmla="*/ 1043291 h 1301160"/>
                        <a:gd name="connsiteX27" fmla="*/ 574061 w 2193331"/>
                        <a:gd name="connsiteY27" fmla="*/ 1043244 h 1301160"/>
                        <a:gd name="connsiteX28" fmla="*/ 555695 w 2193331"/>
                        <a:gd name="connsiteY28" fmla="*/ 1049288 h 1301160"/>
                        <a:gd name="connsiteX29" fmla="*/ 548773 w 2193331"/>
                        <a:gd name="connsiteY29" fmla="*/ 1053362 h 1301160"/>
                        <a:gd name="connsiteX30" fmla="*/ 486627 w 2193331"/>
                        <a:gd name="connsiteY30" fmla="*/ 1048449 h 1301160"/>
                        <a:gd name="connsiteX31" fmla="*/ 414383 w 2193331"/>
                        <a:gd name="connsiteY31" fmla="*/ 1049329 h 1301160"/>
                        <a:gd name="connsiteX32" fmla="*/ 386304 w 2193331"/>
                        <a:gd name="connsiteY32" fmla="*/ 1055104 h 1301160"/>
                        <a:gd name="connsiteX33" fmla="*/ 383723 w 2193331"/>
                        <a:gd name="connsiteY33" fmla="*/ 1052462 h 1301160"/>
                        <a:gd name="connsiteX34" fmla="*/ 391204 w 2193331"/>
                        <a:gd name="connsiteY34" fmla="*/ 1046907 h 1301160"/>
                        <a:gd name="connsiteX35" fmla="*/ 260930 w 2193331"/>
                        <a:gd name="connsiteY35" fmla="*/ 863693 h 1301160"/>
                        <a:gd name="connsiteX36" fmla="*/ 380 w 2193331"/>
                        <a:gd name="connsiteY36" fmla="*/ 687526 h 1301160"/>
                        <a:gd name="connsiteX37" fmla="*/ 215157 w 2193331"/>
                        <a:gd name="connsiteY37" fmla="*/ 934160 h 1301160"/>
                        <a:gd name="connsiteX38" fmla="*/ 350714 w 2193331"/>
                        <a:gd name="connsiteY38" fmla="*/ 1048669 h 1301160"/>
                        <a:gd name="connsiteX39" fmla="*/ 358436 w 2193331"/>
                        <a:gd name="connsiteY39" fmla="*/ 1051076 h 1301160"/>
                        <a:gd name="connsiteX40" fmla="*/ 335405 w 2193331"/>
                        <a:gd name="connsiteY40" fmla="*/ 1059953 h 1301160"/>
                        <a:gd name="connsiteX41" fmla="*/ 233662 w 2193331"/>
                        <a:gd name="connsiteY41" fmla="*/ 1135166 h 1301160"/>
                        <a:gd name="connsiteX42" fmla="*/ 95832 w 2193331"/>
                        <a:gd name="connsiteY42" fmla="*/ 1270750 h 1301160"/>
                        <a:gd name="connsiteX43" fmla="*/ 73292 w 2193331"/>
                        <a:gd name="connsiteY43" fmla="*/ 1301160 h 1301160"/>
                        <a:gd name="connsiteX44" fmla="*/ 167963 w 2193331"/>
                        <a:gd name="connsiteY44" fmla="*/ 1301160 h 1301160"/>
                        <a:gd name="connsiteX45" fmla="*/ 201572 w 2193331"/>
                        <a:gd name="connsiteY45" fmla="*/ 1282526 h 1301160"/>
                        <a:gd name="connsiteX46" fmla="*/ 286505 w 2193331"/>
                        <a:gd name="connsiteY46" fmla="*/ 1219686 h 1301160"/>
                        <a:gd name="connsiteX47" fmla="*/ 395713 w 2193331"/>
                        <a:gd name="connsiteY47" fmla="*/ 1064733 h 1301160"/>
                        <a:gd name="connsiteX48" fmla="*/ 386714 w 2193331"/>
                        <a:gd name="connsiteY48" fmla="*/ 1055523 h 1301160"/>
                        <a:gd name="connsiteX49" fmla="*/ 414383 w 2193331"/>
                        <a:gd name="connsiteY49" fmla="*/ 1055930 h 1301160"/>
                        <a:gd name="connsiteX50" fmla="*/ 486627 w 2193331"/>
                        <a:gd name="connsiteY50" fmla="*/ 1059010 h 1301160"/>
                        <a:gd name="connsiteX51" fmla="*/ 532009 w 2193331"/>
                        <a:gd name="connsiteY51" fmla="*/ 1063228 h 1301160"/>
                        <a:gd name="connsiteX52" fmla="*/ 531389 w 2193331"/>
                        <a:gd name="connsiteY52" fmla="*/ 1063593 h 1301160"/>
                        <a:gd name="connsiteX53" fmla="*/ 409641 w 2193331"/>
                        <a:gd name="connsiteY53" fmla="*/ 1171766 h 1301160"/>
                        <a:gd name="connsiteX54" fmla="*/ 315773 w 2193331"/>
                        <a:gd name="connsiteY54" fmla="*/ 1273482 h 1301160"/>
                        <a:gd name="connsiteX55" fmla="*/ 294907 w 2193331"/>
                        <a:gd name="connsiteY55" fmla="*/ 1301160 h 1301160"/>
                        <a:gd name="connsiteX56" fmla="*/ 458301 w 2193331"/>
                        <a:gd name="connsiteY56" fmla="*/ 1301160 h 1301160"/>
                        <a:gd name="connsiteX57" fmla="*/ 483547 w 2193331"/>
                        <a:gd name="connsiteY57" fmla="*/ 1277502 h 1301160"/>
                        <a:gd name="connsiteX58" fmla="*/ 617668 w 2193331"/>
                        <a:gd name="connsiteY58" fmla="*/ 1083708 h 1301160"/>
                        <a:gd name="connsiteX59" fmla="*/ 611890 w 2193331"/>
                        <a:gd name="connsiteY59" fmla="*/ 1070651 h 1301160"/>
                        <a:gd name="connsiteX60" fmla="*/ 688685 w 2193331"/>
                        <a:gd name="connsiteY60" fmla="*/ 1077788 h 1301160"/>
                        <a:gd name="connsiteX61" fmla="*/ 749039 w 2193331"/>
                        <a:gd name="connsiteY61" fmla="*/ 1088757 h 1301160"/>
                        <a:gd name="connsiteX62" fmla="*/ 727742 w 2193331"/>
                        <a:gd name="connsiteY62" fmla="*/ 1106640 h 1301160"/>
                        <a:gd name="connsiteX63" fmla="*/ 613720 w 2193331"/>
                        <a:gd name="connsiteY63" fmla="*/ 1245289 h 1301160"/>
                        <a:gd name="connsiteX64" fmla="*/ 575601 w 2193331"/>
                        <a:gd name="connsiteY64" fmla="*/ 1301160 h 1301160"/>
                        <a:gd name="connsiteX65" fmla="*/ 732165 w 2193331"/>
                        <a:gd name="connsiteY65" fmla="*/ 1301160 h 1301160"/>
                        <a:gd name="connsiteX66" fmla="*/ 733973 w 2193331"/>
                        <a:gd name="connsiteY66" fmla="*/ 1298688 h 1301160"/>
                        <a:gd name="connsiteX67" fmla="*/ 817581 w 2193331"/>
                        <a:gd name="connsiteY67" fmla="*/ 1115985 h 1301160"/>
                        <a:gd name="connsiteX68" fmla="*/ 808913 w 2193331"/>
                        <a:gd name="connsiteY68" fmla="*/ 1099639 h 1301160"/>
                        <a:gd name="connsiteX69" fmla="*/ 870189 w 2193331"/>
                        <a:gd name="connsiteY69" fmla="*/ 1110775 h 1301160"/>
                        <a:gd name="connsiteX70" fmla="*/ 1014645 w 2193331"/>
                        <a:gd name="connsiteY70" fmla="*/ 1148445 h 1301160"/>
                        <a:gd name="connsiteX71" fmla="*/ 1002631 w 2193331"/>
                        <a:gd name="connsiteY71" fmla="*/ 1154088 h 1301160"/>
                        <a:gd name="connsiteX72" fmla="*/ 890726 w 2193331"/>
                        <a:gd name="connsiteY72" fmla="*/ 1261244 h 1301160"/>
                        <a:gd name="connsiteX73" fmla="*/ 856626 w 2193331"/>
                        <a:gd name="connsiteY73" fmla="*/ 1301160 h 1301160"/>
                        <a:gd name="connsiteX74" fmla="*/ 1045276 w 2193331"/>
                        <a:gd name="connsiteY74" fmla="*/ 1301160 h 1301160"/>
                        <a:gd name="connsiteX75" fmla="*/ 1058849 w 2193331"/>
                        <a:gd name="connsiteY75" fmla="*/ 1279197 h 1301160"/>
                        <a:gd name="connsiteX76" fmla="*/ 1080438 w 2193331"/>
                        <a:gd name="connsiteY76" fmla="*/ 1192012 h 1301160"/>
                        <a:gd name="connsiteX77" fmla="*/ 1066552 w 2193331"/>
                        <a:gd name="connsiteY77" fmla="*/ 1164446 h 1301160"/>
                        <a:gd name="connsiteX78" fmla="*/ 1200803 w 2193331"/>
                        <a:gd name="connsiteY78" fmla="*/ 1209395 h 1301160"/>
                        <a:gd name="connsiteX79" fmla="*/ 1300578 w 2193331"/>
                        <a:gd name="connsiteY79" fmla="*/ 1249221 h 1301160"/>
                        <a:gd name="connsiteX80" fmla="*/ 1286262 w 2193331"/>
                        <a:gd name="connsiteY80" fmla="*/ 1259446 h 1301160"/>
                        <a:gd name="connsiteX81" fmla="*/ 1258523 w 2193331"/>
                        <a:gd name="connsiteY81" fmla="*/ 1290066 h 1301160"/>
                        <a:gd name="connsiteX82" fmla="*/ 1250547 w 2193331"/>
                        <a:gd name="connsiteY82" fmla="*/ 1301160 h 1301160"/>
                        <a:gd name="connsiteX83" fmla="*/ 1380238 w 2193331"/>
                        <a:gd name="connsiteY83" fmla="*/ 1301160 h 1301160"/>
                        <a:gd name="connsiteX84" fmla="*/ 1378967 w 2193331"/>
                        <a:gd name="connsiteY84" fmla="*/ 1288628 h 1301160"/>
                        <a:gd name="connsiteX85" fmla="*/ 1373878 w 2193331"/>
                        <a:gd name="connsiteY85" fmla="*/ 1280890 h 1301160"/>
                        <a:gd name="connsiteX86" fmla="*/ 1418548 w 2193331"/>
                        <a:gd name="connsiteY86" fmla="*/ 1301160 h 1301160"/>
                        <a:gd name="connsiteX87" fmla="*/ 1474420 w 2193331"/>
                        <a:gd name="connsiteY87" fmla="*/ 1301160 h 1301160"/>
                        <a:gd name="connsiteX88" fmla="*/ 1452352 w 2193331"/>
                        <a:gd name="connsiteY88" fmla="*/ 1290141 h 1301160"/>
                        <a:gd name="connsiteX89" fmla="*/ 1339428 w 2193331"/>
                        <a:gd name="connsiteY89" fmla="*/ 1242992 h 1301160"/>
                        <a:gd name="connsiteX90" fmla="*/ 1353715 w 2193331"/>
                        <a:gd name="connsiteY90" fmla="*/ 1245289 h 1301160"/>
                        <a:gd name="connsiteX91" fmla="*/ 1367862 w 2193331"/>
                        <a:gd name="connsiteY91" fmla="*/ 818789 h 1301160"/>
                        <a:gd name="connsiteX92" fmla="*/ 1254684 w 2193331"/>
                        <a:gd name="connsiteY92" fmla="*/ 152605 h 1301160"/>
                        <a:gd name="connsiteX93" fmla="*/ 1583394 w 2193331"/>
                        <a:gd name="connsiteY93" fmla="*/ 106044 h 1301160"/>
                        <a:gd name="connsiteX94" fmla="*/ 1569326 w 2193331"/>
                        <a:gd name="connsiteY94" fmla="*/ 924288 h 1301160"/>
                        <a:gd name="connsiteX95" fmla="*/ 1636466 w 2193331"/>
                        <a:gd name="connsiteY95" fmla="*/ 1282876 h 1301160"/>
                        <a:gd name="connsiteX96" fmla="*/ 1642271 w 2193331"/>
                        <a:gd name="connsiteY96" fmla="*/ 1301160 h 1301160"/>
                        <a:gd name="connsiteX97" fmla="*/ 1783494 w 2193331"/>
                        <a:gd name="connsiteY97" fmla="*/ 1301160 h 1301160"/>
                        <a:gd name="connsiteX98" fmla="*/ 1783401 w 2193331"/>
                        <a:gd name="connsiteY98" fmla="*/ 1288353 h 1301160"/>
                        <a:gd name="connsiteX99" fmla="*/ 1738146 w 2193331"/>
                        <a:gd name="connsiteY99" fmla="*/ 913707 h 1301160"/>
                        <a:gd name="connsiteX100" fmla="*/ 1583394 w 2193331"/>
                        <a:gd name="connsiteY100" fmla="*/ 106044 h 1301160"/>
                        <a:gd name="connsiteX101" fmla="*/ 1970981 w 2193331"/>
                        <a:gd name="connsiteY101" fmla="*/ 79 h 1301160"/>
                        <a:gd name="connsiteX102" fmla="*/ 1949934 w 2193331"/>
                        <a:gd name="connsiteY102" fmla="*/ 1043409 h 1301160"/>
                        <a:gd name="connsiteX103" fmla="*/ 1976078 w 2193331"/>
                        <a:gd name="connsiteY103" fmla="*/ 1234642 h 1301160"/>
                        <a:gd name="connsiteX104" fmla="*/ 1986919 w 2193331"/>
                        <a:gd name="connsiteY104" fmla="*/ 1301160 h 1301160"/>
                        <a:gd name="connsiteX105" fmla="*/ 2193331 w 2193331"/>
                        <a:gd name="connsiteY105" fmla="*/ 1301160 h 1301160"/>
                        <a:gd name="connsiteX106" fmla="*/ 2187668 w 2193331"/>
                        <a:gd name="connsiteY106" fmla="*/ 1258206 h 1301160"/>
                        <a:gd name="connsiteX107" fmla="*/ 2156893 w 2193331"/>
                        <a:gd name="connsiteY107" fmla="*/ 1053983 h 1301160"/>
                        <a:gd name="connsiteX108" fmla="*/ 1970981 w 2193331"/>
                        <a:gd name="connsiteY108" fmla="*/ 79 h 13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193331" h="1301160">
                          <a:moveTo>
                            <a:pt x="558359" y="356487"/>
                          </a:moveTo>
                          <a:cubicBezTo>
                            <a:pt x="544332" y="363533"/>
                            <a:pt x="565373" y="571381"/>
                            <a:pt x="660055" y="814456"/>
                          </a:cubicBezTo>
                          <a:cubicBezTo>
                            <a:pt x="761752" y="1075147"/>
                            <a:pt x="793312" y="1089238"/>
                            <a:pt x="821367" y="1075147"/>
                          </a:cubicBezTo>
                          <a:cubicBezTo>
                            <a:pt x="849421" y="1064578"/>
                            <a:pt x="856434" y="1029350"/>
                            <a:pt x="754738" y="765137"/>
                          </a:cubicBezTo>
                          <a:cubicBezTo>
                            <a:pt x="660055" y="515015"/>
                            <a:pt x="572386" y="349442"/>
                            <a:pt x="558359" y="356487"/>
                          </a:cubicBezTo>
                          <a:close/>
                          <a:moveTo>
                            <a:pt x="902943" y="212005"/>
                          </a:moveTo>
                          <a:cubicBezTo>
                            <a:pt x="888833" y="219060"/>
                            <a:pt x="864140" y="480071"/>
                            <a:pt x="924108" y="793991"/>
                          </a:cubicBezTo>
                          <a:cubicBezTo>
                            <a:pt x="987602" y="1114966"/>
                            <a:pt x="1029932" y="1143183"/>
                            <a:pt x="1061680" y="1139656"/>
                          </a:cubicBezTo>
                          <a:cubicBezTo>
                            <a:pt x="1100482" y="1132602"/>
                            <a:pt x="1114592" y="1097330"/>
                            <a:pt x="1047570" y="762246"/>
                          </a:cubicBezTo>
                          <a:cubicBezTo>
                            <a:pt x="980548" y="441272"/>
                            <a:pt x="917053" y="204951"/>
                            <a:pt x="902943" y="212005"/>
                          </a:cubicBezTo>
                          <a:close/>
                          <a:moveTo>
                            <a:pt x="1254684" y="152605"/>
                          </a:moveTo>
                          <a:cubicBezTo>
                            <a:pt x="1237000" y="159654"/>
                            <a:pt x="1183947" y="466311"/>
                            <a:pt x="1226389" y="832889"/>
                          </a:cubicBezTo>
                          <a:cubicBezTo>
                            <a:pt x="1258220" y="1113110"/>
                            <a:pt x="1292041" y="1204975"/>
                            <a:pt x="1323375" y="1233393"/>
                          </a:cubicBezTo>
                          <a:lnTo>
                            <a:pt x="1338019" y="1242404"/>
                          </a:lnTo>
                          <a:lnTo>
                            <a:pt x="1251746" y="1206383"/>
                          </a:lnTo>
                          <a:cubicBezTo>
                            <a:pt x="1104015" y="1150863"/>
                            <a:pt x="962192" y="1111418"/>
                            <a:pt x="824809" y="1085685"/>
                          </a:cubicBezTo>
                          <a:lnTo>
                            <a:pt x="788831" y="1080062"/>
                          </a:lnTo>
                          <a:lnTo>
                            <a:pt x="783081" y="1076208"/>
                          </a:lnTo>
                          <a:lnTo>
                            <a:pt x="771415" y="1077340"/>
                          </a:lnTo>
                          <a:lnTo>
                            <a:pt x="688850" y="1064435"/>
                          </a:lnTo>
                          <a:lnTo>
                            <a:pt x="611425" y="1058315"/>
                          </a:lnTo>
                          <a:lnTo>
                            <a:pt x="627234" y="1050779"/>
                          </a:lnTo>
                          <a:cubicBezTo>
                            <a:pt x="648366" y="1029659"/>
                            <a:pt x="648366" y="990937"/>
                            <a:pt x="493399" y="790290"/>
                          </a:cubicBezTo>
                          <a:cubicBezTo>
                            <a:pt x="348998" y="607243"/>
                            <a:pt x="218685" y="501640"/>
                            <a:pt x="208119" y="512200"/>
                          </a:cubicBezTo>
                          <a:cubicBezTo>
                            <a:pt x="197553" y="522760"/>
                            <a:pt x="278559" y="684686"/>
                            <a:pt x="422960" y="871253"/>
                          </a:cubicBezTo>
                          <a:cubicBezTo>
                            <a:pt x="495601" y="965306"/>
                            <a:pt x="540382" y="1015272"/>
                            <a:pt x="569638" y="1039641"/>
                          </a:cubicBezTo>
                          <a:lnTo>
                            <a:pt x="575058" y="1043291"/>
                          </a:lnTo>
                          <a:lnTo>
                            <a:pt x="574061" y="1043244"/>
                          </a:lnTo>
                          <a:cubicBezTo>
                            <a:pt x="568782" y="1044056"/>
                            <a:pt x="562733" y="1045984"/>
                            <a:pt x="555695" y="1049288"/>
                          </a:cubicBezTo>
                          <a:lnTo>
                            <a:pt x="548773" y="1053362"/>
                          </a:lnTo>
                          <a:lnTo>
                            <a:pt x="486627" y="1048449"/>
                          </a:lnTo>
                          <a:cubicBezTo>
                            <a:pt x="458434" y="1046689"/>
                            <a:pt x="432885" y="1047569"/>
                            <a:pt x="414383" y="1049329"/>
                          </a:cubicBezTo>
                          <a:lnTo>
                            <a:pt x="386304" y="1055104"/>
                          </a:lnTo>
                          <a:lnTo>
                            <a:pt x="383723" y="1052462"/>
                          </a:lnTo>
                          <a:lnTo>
                            <a:pt x="391204" y="1046907"/>
                          </a:lnTo>
                          <a:cubicBezTo>
                            <a:pt x="401767" y="1025767"/>
                            <a:pt x="401767" y="997580"/>
                            <a:pt x="260930" y="863693"/>
                          </a:cubicBezTo>
                          <a:cubicBezTo>
                            <a:pt x="127134" y="740376"/>
                            <a:pt x="7422" y="676956"/>
                            <a:pt x="380" y="687526"/>
                          </a:cubicBezTo>
                          <a:cubicBezTo>
                            <a:pt x="-6662" y="694572"/>
                            <a:pt x="84883" y="807319"/>
                            <a:pt x="215157" y="934160"/>
                          </a:cubicBezTo>
                          <a:cubicBezTo>
                            <a:pt x="285576" y="1001103"/>
                            <a:pt x="326067" y="1034576"/>
                            <a:pt x="350714" y="1048669"/>
                          </a:cubicBezTo>
                          <a:lnTo>
                            <a:pt x="358436" y="1051076"/>
                          </a:lnTo>
                          <a:lnTo>
                            <a:pt x="335405" y="1059953"/>
                          </a:lnTo>
                          <a:cubicBezTo>
                            <a:pt x="312266" y="1072271"/>
                            <a:pt x="279900" y="1095547"/>
                            <a:pt x="233662" y="1135166"/>
                          </a:cubicBezTo>
                          <a:cubicBezTo>
                            <a:pt x="175536" y="1182709"/>
                            <a:pt x="127978" y="1232012"/>
                            <a:pt x="95832" y="1270750"/>
                          </a:cubicBezTo>
                          <a:lnTo>
                            <a:pt x="73292" y="1301160"/>
                          </a:lnTo>
                          <a:lnTo>
                            <a:pt x="167963" y="1301160"/>
                          </a:lnTo>
                          <a:lnTo>
                            <a:pt x="201572" y="1282526"/>
                          </a:lnTo>
                          <a:cubicBezTo>
                            <a:pt x="228598" y="1265248"/>
                            <a:pt x="257442" y="1244338"/>
                            <a:pt x="286505" y="1219686"/>
                          </a:cubicBezTo>
                          <a:cubicBezTo>
                            <a:pt x="413327" y="1117558"/>
                            <a:pt x="409804" y="1085863"/>
                            <a:pt x="395713" y="1064733"/>
                          </a:cubicBezTo>
                          <a:lnTo>
                            <a:pt x="386714" y="1055523"/>
                          </a:lnTo>
                          <a:lnTo>
                            <a:pt x="414383" y="1055930"/>
                          </a:lnTo>
                          <a:cubicBezTo>
                            <a:pt x="432885" y="1056370"/>
                            <a:pt x="458434" y="1057250"/>
                            <a:pt x="486627" y="1059010"/>
                          </a:cubicBezTo>
                          <a:lnTo>
                            <a:pt x="532009" y="1063228"/>
                          </a:lnTo>
                          <a:lnTo>
                            <a:pt x="531389" y="1063593"/>
                          </a:lnTo>
                          <a:cubicBezTo>
                            <a:pt x="503674" y="1082551"/>
                            <a:pt x="465071" y="1116255"/>
                            <a:pt x="409641" y="1171766"/>
                          </a:cubicBezTo>
                          <a:cubicBezTo>
                            <a:pt x="374447" y="1206131"/>
                            <a:pt x="342993" y="1240715"/>
                            <a:pt x="315773" y="1273482"/>
                          </a:cubicBezTo>
                          <a:lnTo>
                            <a:pt x="294907" y="1301160"/>
                          </a:lnTo>
                          <a:lnTo>
                            <a:pt x="458301" y="1301160"/>
                          </a:lnTo>
                          <a:lnTo>
                            <a:pt x="483547" y="1277502"/>
                          </a:lnTo>
                          <a:cubicBezTo>
                            <a:pt x="597047" y="1163836"/>
                            <a:pt x="621462" y="1113611"/>
                            <a:pt x="617668" y="1083708"/>
                          </a:cubicBezTo>
                          <a:lnTo>
                            <a:pt x="611890" y="1070651"/>
                          </a:lnTo>
                          <a:lnTo>
                            <a:pt x="688685" y="1077788"/>
                          </a:lnTo>
                          <a:lnTo>
                            <a:pt x="749039" y="1088757"/>
                          </a:lnTo>
                          <a:lnTo>
                            <a:pt x="727742" y="1106640"/>
                          </a:lnTo>
                          <a:cubicBezTo>
                            <a:pt x="701372" y="1131907"/>
                            <a:pt x="665221" y="1175210"/>
                            <a:pt x="613720" y="1245289"/>
                          </a:cubicBezTo>
                          <a:lnTo>
                            <a:pt x="575601" y="1301160"/>
                          </a:lnTo>
                          <a:lnTo>
                            <a:pt x="732165" y="1301160"/>
                          </a:lnTo>
                          <a:lnTo>
                            <a:pt x="733973" y="1298688"/>
                          </a:lnTo>
                          <a:cubicBezTo>
                            <a:pt x="808572" y="1193086"/>
                            <a:pt x="823503" y="1144475"/>
                            <a:pt x="817581" y="1115985"/>
                          </a:cubicBezTo>
                          <a:lnTo>
                            <a:pt x="808913" y="1099639"/>
                          </a:lnTo>
                          <a:lnTo>
                            <a:pt x="870189" y="1110775"/>
                          </a:lnTo>
                          <a:lnTo>
                            <a:pt x="1014645" y="1148445"/>
                          </a:lnTo>
                          <a:lnTo>
                            <a:pt x="1002631" y="1154088"/>
                          </a:lnTo>
                          <a:cubicBezTo>
                            <a:pt x="977887" y="1169588"/>
                            <a:pt x="942998" y="1202153"/>
                            <a:pt x="890726" y="1261244"/>
                          </a:cubicBezTo>
                          <a:lnTo>
                            <a:pt x="856626" y="1301160"/>
                          </a:lnTo>
                          <a:lnTo>
                            <a:pt x="1045276" y="1301160"/>
                          </a:lnTo>
                          <a:lnTo>
                            <a:pt x="1058849" y="1279197"/>
                          </a:lnTo>
                          <a:cubicBezTo>
                            <a:pt x="1080149" y="1237769"/>
                            <a:pt x="1084315" y="1211304"/>
                            <a:pt x="1080438" y="1192012"/>
                          </a:cubicBezTo>
                          <a:lnTo>
                            <a:pt x="1066552" y="1164446"/>
                          </a:lnTo>
                          <a:lnTo>
                            <a:pt x="1200803" y="1209395"/>
                          </a:lnTo>
                          <a:lnTo>
                            <a:pt x="1300578" y="1249221"/>
                          </a:lnTo>
                          <a:lnTo>
                            <a:pt x="1286262" y="1259446"/>
                          </a:lnTo>
                          <a:cubicBezTo>
                            <a:pt x="1278004" y="1267045"/>
                            <a:pt x="1268838" y="1277093"/>
                            <a:pt x="1258523" y="1290066"/>
                          </a:cubicBezTo>
                          <a:lnTo>
                            <a:pt x="1250547" y="1301160"/>
                          </a:lnTo>
                          <a:lnTo>
                            <a:pt x="1380238" y="1301160"/>
                          </a:lnTo>
                          <a:lnTo>
                            <a:pt x="1378967" y="1288628"/>
                          </a:lnTo>
                          <a:lnTo>
                            <a:pt x="1373878" y="1280890"/>
                          </a:lnTo>
                          <a:lnTo>
                            <a:pt x="1418548" y="1301160"/>
                          </a:lnTo>
                          <a:lnTo>
                            <a:pt x="1474420" y="1301160"/>
                          </a:lnTo>
                          <a:lnTo>
                            <a:pt x="1452352" y="1290141"/>
                          </a:lnTo>
                          <a:lnTo>
                            <a:pt x="1339428" y="1242992"/>
                          </a:lnTo>
                          <a:lnTo>
                            <a:pt x="1353715" y="1245289"/>
                          </a:lnTo>
                          <a:cubicBezTo>
                            <a:pt x="1399693" y="1245289"/>
                            <a:pt x="1420914" y="1210041"/>
                            <a:pt x="1367862" y="818789"/>
                          </a:cubicBezTo>
                          <a:cubicBezTo>
                            <a:pt x="1318346" y="434588"/>
                            <a:pt x="1272368" y="149080"/>
                            <a:pt x="1254684" y="152605"/>
                          </a:cubicBezTo>
                          <a:close/>
                          <a:moveTo>
                            <a:pt x="1583394" y="106044"/>
                          </a:moveTo>
                          <a:cubicBezTo>
                            <a:pt x="1565809" y="116624"/>
                            <a:pt x="1509535" y="483424"/>
                            <a:pt x="1569326" y="924288"/>
                          </a:cubicBezTo>
                          <a:cubicBezTo>
                            <a:pt x="1593066" y="1094903"/>
                            <a:pt x="1615323" y="1207985"/>
                            <a:pt x="1636466" y="1282876"/>
                          </a:cubicBezTo>
                          <a:lnTo>
                            <a:pt x="1642271" y="1301160"/>
                          </a:lnTo>
                          <a:lnTo>
                            <a:pt x="1783494" y="1301160"/>
                          </a:lnTo>
                          <a:lnTo>
                            <a:pt x="1783401" y="1288353"/>
                          </a:lnTo>
                          <a:cubicBezTo>
                            <a:pt x="1779691" y="1211456"/>
                            <a:pt x="1765843" y="1093580"/>
                            <a:pt x="1738146" y="913707"/>
                          </a:cubicBezTo>
                          <a:cubicBezTo>
                            <a:pt x="1664287" y="448154"/>
                            <a:pt x="1600979" y="98990"/>
                            <a:pt x="1583394" y="106044"/>
                          </a:cubicBezTo>
                          <a:close/>
                          <a:moveTo>
                            <a:pt x="1970981" y="79"/>
                          </a:moveTo>
                          <a:cubicBezTo>
                            <a:pt x="1949934" y="10654"/>
                            <a:pt x="1883286" y="482972"/>
                            <a:pt x="1949934" y="1043409"/>
                          </a:cubicBezTo>
                          <a:cubicBezTo>
                            <a:pt x="1958704" y="1114786"/>
                            <a:pt x="1967418" y="1178232"/>
                            <a:pt x="1976078" y="1234642"/>
                          </a:cubicBezTo>
                          <a:lnTo>
                            <a:pt x="1986919" y="1301160"/>
                          </a:lnTo>
                          <a:lnTo>
                            <a:pt x="2193331" y="1301160"/>
                          </a:lnTo>
                          <a:lnTo>
                            <a:pt x="2187668" y="1258206"/>
                          </a:lnTo>
                          <a:cubicBezTo>
                            <a:pt x="2179365" y="1198388"/>
                            <a:pt x="2169170" y="1130647"/>
                            <a:pt x="2156893" y="1053983"/>
                          </a:cubicBezTo>
                          <a:cubicBezTo>
                            <a:pt x="2058675" y="454774"/>
                            <a:pt x="1992028" y="-6970"/>
                            <a:pt x="1970981" y="79"/>
                          </a:cubicBezTo>
                          <a:close/>
                        </a:path>
                      </a:pathLst>
                    </a:custGeom>
                    <a:solidFill>
                      <a:srgbClr val="1D2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ID" dirty="0"/>
                    </a:p>
                  </p:txBody>
                </p:sp>
              </p:grpSp>
              <p:grpSp>
                <p:nvGrpSpPr>
                  <p:cNvPr id="127" name="Group 126">
                    <a:extLst>
                      <a:ext uri="{FF2B5EF4-FFF2-40B4-BE49-F238E27FC236}">
                        <a16:creationId xmlns:a16="http://schemas.microsoft.com/office/drawing/2014/main" id="{387C4258-3D65-4B35-960E-2933BFA1CD57}"/>
                      </a:ext>
                    </a:extLst>
                  </p:cNvPr>
                  <p:cNvGrpSpPr/>
                  <p:nvPr/>
                </p:nvGrpSpPr>
                <p:grpSpPr>
                  <a:xfrm>
                    <a:off x="4331418" y="5338263"/>
                    <a:ext cx="3052100" cy="1336982"/>
                    <a:chOff x="14470063" y="3186159"/>
                    <a:chExt cx="3587751" cy="1571626"/>
                  </a:xfrm>
                </p:grpSpPr>
                <p:sp>
                  <p:nvSpPr>
                    <p:cNvPr id="199" name="Freeform 63">
                      <a:extLst>
                        <a:ext uri="{FF2B5EF4-FFF2-40B4-BE49-F238E27FC236}">
                          <a16:creationId xmlns:a16="http://schemas.microsoft.com/office/drawing/2014/main" id="{68923FA7-0FF4-41A3-B7D1-571230171091}"/>
                        </a:ext>
                      </a:extLst>
                    </p:cNvPr>
                    <p:cNvSpPr>
                      <a:spLocks/>
                    </p:cNvSpPr>
                    <p:nvPr/>
                  </p:nvSpPr>
                  <p:spPr bwMode="auto">
                    <a:xfrm>
                      <a:off x="15246351" y="3322684"/>
                      <a:ext cx="1279525" cy="982663"/>
                    </a:xfrm>
                    <a:custGeom>
                      <a:avLst/>
                      <a:gdLst>
                        <a:gd name="T0" fmla="*/ 292 w 405"/>
                        <a:gd name="T1" fmla="*/ 18 h 311"/>
                        <a:gd name="T2" fmla="*/ 312 w 405"/>
                        <a:gd name="T3" fmla="*/ 222 h 311"/>
                        <a:gd name="T4" fmla="*/ 249 w 405"/>
                        <a:gd name="T5" fmla="*/ 95 h 311"/>
                        <a:gd name="T6" fmla="*/ 287 w 405"/>
                        <a:gd name="T7" fmla="*/ 258 h 311"/>
                        <a:gd name="T8" fmla="*/ 197 w 405"/>
                        <a:gd name="T9" fmla="*/ 78 h 311"/>
                        <a:gd name="T10" fmla="*/ 213 w 405"/>
                        <a:gd name="T11" fmla="*/ 243 h 311"/>
                        <a:gd name="T12" fmla="*/ 184 w 405"/>
                        <a:gd name="T13" fmla="*/ 0 h 311"/>
                        <a:gd name="T14" fmla="*/ 141 w 405"/>
                        <a:gd name="T15" fmla="*/ 134 h 311"/>
                        <a:gd name="T16" fmla="*/ 77 w 405"/>
                        <a:gd name="T17" fmla="*/ 32 h 311"/>
                        <a:gd name="T18" fmla="*/ 115 w 405"/>
                        <a:gd name="T19" fmla="*/ 180 h 311"/>
                        <a:gd name="T20" fmla="*/ 63 w 405"/>
                        <a:gd name="T21" fmla="*/ 81 h 311"/>
                        <a:gd name="T22" fmla="*/ 81 w 405"/>
                        <a:gd name="T23" fmla="*/ 188 h 311"/>
                        <a:gd name="T24" fmla="*/ 0 w 405"/>
                        <a:gd name="T25" fmla="*/ 45 h 311"/>
                        <a:gd name="T26" fmla="*/ 0 w 405"/>
                        <a:gd name="T27" fmla="*/ 45 h 311"/>
                        <a:gd name="T28" fmla="*/ 47 w 405"/>
                        <a:gd name="T29" fmla="*/ 248 h 311"/>
                        <a:gd name="T30" fmla="*/ 0 w 405"/>
                        <a:gd name="T31" fmla="*/ 156 h 311"/>
                        <a:gd name="T32" fmla="*/ 0 w 405"/>
                        <a:gd name="T33" fmla="*/ 308 h 311"/>
                        <a:gd name="T34" fmla="*/ 1 w 405"/>
                        <a:gd name="T35" fmla="*/ 311 h 311"/>
                        <a:gd name="T36" fmla="*/ 3 w 405"/>
                        <a:gd name="T37" fmla="*/ 311 h 311"/>
                        <a:gd name="T38" fmla="*/ 405 w 405"/>
                        <a:gd name="T39" fmla="*/ 311 h 311"/>
                        <a:gd name="T40" fmla="*/ 292 w 405"/>
                        <a:gd name="T41" fmla="*/ 1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 h="311">
                          <a:moveTo>
                            <a:pt x="292" y="18"/>
                          </a:moveTo>
                          <a:cubicBezTo>
                            <a:pt x="292" y="18"/>
                            <a:pt x="259" y="122"/>
                            <a:pt x="312" y="222"/>
                          </a:cubicBezTo>
                          <a:cubicBezTo>
                            <a:pt x="312" y="222"/>
                            <a:pt x="244" y="169"/>
                            <a:pt x="249" y="95"/>
                          </a:cubicBezTo>
                          <a:cubicBezTo>
                            <a:pt x="249" y="95"/>
                            <a:pt x="226" y="198"/>
                            <a:pt x="287" y="258"/>
                          </a:cubicBezTo>
                          <a:cubicBezTo>
                            <a:pt x="287" y="258"/>
                            <a:pt x="171" y="167"/>
                            <a:pt x="197" y="78"/>
                          </a:cubicBezTo>
                          <a:cubicBezTo>
                            <a:pt x="197" y="78"/>
                            <a:pt x="159" y="161"/>
                            <a:pt x="213" y="243"/>
                          </a:cubicBezTo>
                          <a:cubicBezTo>
                            <a:pt x="213" y="243"/>
                            <a:pt x="109" y="118"/>
                            <a:pt x="184" y="0"/>
                          </a:cubicBezTo>
                          <a:cubicBezTo>
                            <a:pt x="184" y="0"/>
                            <a:pt x="130" y="51"/>
                            <a:pt x="141" y="134"/>
                          </a:cubicBezTo>
                          <a:cubicBezTo>
                            <a:pt x="137" y="114"/>
                            <a:pt x="122" y="73"/>
                            <a:pt x="77" y="32"/>
                          </a:cubicBezTo>
                          <a:cubicBezTo>
                            <a:pt x="77" y="32"/>
                            <a:pt x="114" y="115"/>
                            <a:pt x="115" y="180"/>
                          </a:cubicBezTo>
                          <a:cubicBezTo>
                            <a:pt x="115" y="180"/>
                            <a:pt x="74" y="132"/>
                            <a:pt x="63" y="81"/>
                          </a:cubicBezTo>
                          <a:cubicBezTo>
                            <a:pt x="63" y="81"/>
                            <a:pt x="65" y="136"/>
                            <a:pt x="81" y="188"/>
                          </a:cubicBezTo>
                          <a:cubicBezTo>
                            <a:pt x="60" y="140"/>
                            <a:pt x="26" y="69"/>
                            <a:pt x="0" y="45"/>
                          </a:cubicBezTo>
                          <a:cubicBezTo>
                            <a:pt x="0" y="45"/>
                            <a:pt x="0" y="45"/>
                            <a:pt x="0" y="45"/>
                          </a:cubicBezTo>
                          <a:cubicBezTo>
                            <a:pt x="4" y="53"/>
                            <a:pt x="63" y="189"/>
                            <a:pt x="47" y="248"/>
                          </a:cubicBezTo>
                          <a:cubicBezTo>
                            <a:pt x="47" y="248"/>
                            <a:pt x="15" y="200"/>
                            <a:pt x="0" y="156"/>
                          </a:cubicBezTo>
                          <a:cubicBezTo>
                            <a:pt x="0" y="308"/>
                            <a:pt x="0" y="308"/>
                            <a:pt x="0" y="308"/>
                          </a:cubicBezTo>
                          <a:cubicBezTo>
                            <a:pt x="1" y="311"/>
                            <a:pt x="1" y="311"/>
                            <a:pt x="1" y="311"/>
                          </a:cubicBezTo>
                          <a:cubicBezTo>
                            <a:pt x="3" y="311"/>
                            <a:pt x="3" y="311"/>
                            <a:pt x="3" y="311"/>
                          </a:cubicBezTo>
                          <a:cubicBezTo>
                            <a:pt x="405" y="311"/>
                            <a:pt x="405" y="311"/>
                            <a:pt x="405" y="311"/>
                          </a:cubicBezTo>
                          <a:cubicBezTo>
                            <a:pt x="383" y="281"/>
                            <a:pt x="284" y="138"/>
                            <a:pt x="292" y="18"/>
                          </a:cubicBezTo>
                          <a:close/>
                        </a:path>
                      </a:pathLst>
                    </a:custGeom>
                    <a:solidFill>
                      <a:srgbClr val="AAA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0" name="Freeform 70">
                      <a:extLst>
                        <a:ext uri="{FF2B5EF4-FFF2-40B4-BE49-F238E27FC236}">
                          <a16:creationId xmlns:a16="http://schemas.microsoft.com/office/drawing/2014/main" id="{447F2F13-63A2-4982-9840-89C280DB500F}"/>
                        </a:ext>
                      </a:extLst>
                    </p:cNvPr>
                    <p:cNvSpPr>
                      <a:spLocks/>
                    </p:cNvSpPr>
                    <p:nvPr/>
                  </p:nvSpPr>
                  <p:spPr bwMode="auto">
                    <a:xfrm>
                      <a:off x="15855951" y="3527472"/>
                      <a:ext cx="193675" cy="57150"/>
                    </a:xfrm>
                    <a:custGeom>
                      <a:avLst/>
                      <a:gdLst>
                        <a:gd name="T0" fmla="*/ 61 w 61"/>
                        <a:gd name="T1" fmla="*/ 7 h 18"/>
                        <a:gd name="T2" fmla="*/ 57 w 61"/>
                        <a:gd name="T3" fmla="*/ 2 h 18"/>
                        <a:gd name="T4" fmla="*/ 51 w 61"/>
                        <a:gd name="T5" fmla="*/ 0 h 18"/>
                        <a:gd name="T6" fmla="*/ 9 w 61"/>
                        <a:gd name="T7" fmla="*/ 3 h 18"/>
                        <a:gd name="T8" fmla="*/ 0 w 61"/>
                        <a:gd name="T9" fmla="*/ 10 h 18"/>
                        <a:gd name="T10" fmla="*/ 0 w 61"/>
                        <a:gd name="T11" fmla="*/ 11 h 18"/>
                        <a:gd name="T12" fmla="*/ 4 w 61"/>
                        <a:gd name="T13" fmla="*/ 16 h 18"/>
                        <a:gd name="T14" fmla="*/ 12 w 61"/>
                        <a:gd name="T15" fmla="*/ 18 h 18"/>
                        <a:gd name="T16" fmla="*/ 50 w 61"/>
                        <a:gd name="T17" fmla="*/ 16 h 18"/>
                        <a:gd name="T18" fmla="*/ 61 w 6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8">
                          <a:moveTo>
                            <a:pt x="61" y="7"/>
                          </a:moveTo>
                          <a:cubicBezTo>
                            <a:pt x="60" y="5"/>
                            <a:pt x="59" y="3"/>
                            <a:pt x="57" y="2"/>
                          </a:cubicBezTo>
                          <a:cubicBezTo>
                            <a:pt x="56" y="1"/>
                            <a:pt x="53" y="0"/>
                            <a:pt x="51" y="0"/>
                          </a:cubicBezTo>
                          <a:cubicBezTo>
                            <a:pt x="9" y="3"/>
                            <a:pt x="9" y="3"/>
                            <a:pt x="9" y="3"/>
                          </a:cubicBezTo>
                          <a:cubicBezTo>
                            <a:pt x="4" y="3"/>
                            <a:pt x="0" y="6"/>
                            <a:pt x="0" y="10"/>
                          </a:cubicBezTo>
                          <a:cubicBezTo>
                            <a:pt x="0" y="11"/>
                            <a:pt x="0" y="11"/>
                            <a:pt x="0" y="11"/>
                          </a:cubicBezTo>
                          <a:cubicBezTo>
                            <a:pt x="0" y="13"/>
                            <a:pt x="1" y="15"/>
                            <a:pt x="4" y="16"/>
                          </a:cubicBezTo>
                          <a:cubicBezTo>
                            <a:pt x="6" y="17"/>
                            <a:pt x="9" y="18"/>
                            <a:pt x="12" y="18"/>
                          </a:cubicBezTo>
                          <a:cubicBezTo>
                            <a:pt x="50" y="16"/>
                            <a:pt x="50" y="16"/>
                            <a:pt x="50" y="16"/>
                          </a:cubicBezTo>
                          <a:cubicBezTo>
                            <a:pt x="56" y="15"/>
                            <a:pt x="61" y="12"/>
                            <a:pt x="61" y="7"/>
                          </a:cubicBez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1" name="Freeform 71">
                      <a:extLst>
                        <a:ext uri="{FF2B5EF4-FFF2-40B4-BE49-F238E27FC236}">
                          <a16:creationId xmlns:a16="http://schemas.microsoft.com/office/drawing/2014/main" id="{16E17913-A9EB-4DCF-A66F-E5E5DDECFC61}"/>
                        </a:ext>
                      </a:extLst>
                    </p:cNvPr>
                    <p:cNvSpPr>
                      <a:spLocks/>
                    </p:cNvSpPr>
                    <p:nvPr/>
                  </p:nvSpPr>
                  <p:spPr bwMode="auto">
                    <a:xfrm>
                      <a:off x="15555913" y="3543347"/>
                      <a:ext cx="193675" cy="57150"/>
                    </a:xfrm>
                    <a:custGeom>
                      <a:avLst/>
                      <a:gdLst>
                        <a:gd name="T0" fmla="*/ 60 w 61"/>
                        <a:gd name="T1" fmla="*/ 7 h 18"/>
                        <a:gd name="T2" fmla="*/ 57 w 61"/>
                        <a:gd name="T3" fmla="*/ 2 h 18"/>
                        <a:gd name="T4" fmla="*/ 51 w 61"/>
                        <a:gd name="T5" fmla="*/ 0 h 18"/>
                        <a:gd name="T6" fmla="*/ 9 w 61"/>
                        <a:gd name="T7" fmla="*/ 3 h 18"/>
                        <a:gd name="T8" fmla="*/ 0 w 61"/>
                        <a:gd name="T9" fmla="*/ 10 h 18"/>
                        <a:gd name="T10" fmla="*/ 0 w 61"/>
                        <a:gd name="T11" fmla="*/ 10 h 18"/>
                        <a:gd name="T12" fmla="*/ 4 w 61"/>
                        <a:gd name="T13" fmla="*/ 16 h 18"/>
                        <a:gd name="T14" fmla="*/ 12 w 61"/>
                        <a:gd name="T15" fmla="*/ 18 h 18"/>
                        <a:gd name="T16" fmla="*/ 50 w 61"/>
                        <a:gd name="T17" fmla="*/ 15 h 18"/>
                        <a:gd name="T18" fmla="*/ 61 w 61"/>
                        <a:gd name="T19" fmla="*/ 7 h 18"/>
                        <a:gd name="T20" fmla="*/ 60 w 61"/>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8">
                          <a:moveTo>
                            <a:pt x="60" y="7"/>
                          </a:moveTo>
                          <a:cubicBezTo>
                            <a:pt x="60" y="5"/>
                            <a:pt x="59" y="3"/>
                            <a:pt x="57" y="2"/>
                          </a:cubicBezTo>
                          <a:cubicBezTo>
                            <a:pt x="56" y="1"/>
                            <a:pt x="53" y="0"/>
                            <a:pt x="51" y="0"/>
                          </a:cubicBezTo>
                          <a:cubicBezTo>
                            <a:pt x="9" y="3"/>
                            <a:pt x="9" y="3"/>
                            <a:pt x="9" y="3"/>
                          </a:cubicBezTo>
                          <a:cubicBezTo>
                            <a:pt x="4" y="3"/>
                            <a:pt x="0" y="6"/>
                            <a:pt x="0" y="10"/>
                          </a:cubicBezTo>
                          <a:cubicBezTo>
                            <a:pt x="0" y="10"/>
                            <a:pt x="0" y="10"/>
                            <a:pt x="0" y="10"/>
                          </a:cubicBezTo>
                          <a:cubicBezTo>
                            <a:pt x="0" y="13"/>
                            <a:pt x="1" y="14"/>
                            <a:pt x="4" y="16"/>
                          </a:cubicBezTo>
                          <a:cubicBezTo>
                            <a:pt x="6" y="17"/>
                            <a:pt x="9" y="18"/>
                            <a:pt x="12" y="18"/>
                          </a:cubicBezTo>
                          <a:cubicBezTo>
                            <a:pt x="50" y="15"/>
                            <a:pt x="50" y="15"/>
                            <a:pt x="50" y="15"/>
                          </a:cubicBezTo>
                          <a:cubicBezTo>
                            <a:pt x="56" y="15"/>
                            <a:pt x="61" y="12"/>
                            <a:pt x="61" y="7"/>
                          </a:cubicBezTo>
                          <a:lnTo>
                            <a:pt x="60"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2" name="Freeform 72">
                      <a:extLst>
                        <a:ext uri="{FF2B5EF4-FFF2-40B4-BE49-F238E27FC236}">
                          <a16:creationId xmlns:a16="http://schemas.microsoft.com/office/drawing/2014/main" id="{67E78EEB-2D6E-41DD-B4D7-EEA57B5735CC}"/>
                        </a:ext>
                      </a:extLst>
                    </p:cNvPr>
                    <p:cNvSpPr>
                      <a:spLocks/>
                    </p:cNvSpPr>
                    <p:nvPr/>
                  </p:nvSpPr>
                  <p:spPr bwMode="auto">
                    <a:xfrm>
                      <a:off x="15224126" y="3556047"/>
                      <a:ext cx="193675" cy="50800"/>
                    </a:xfrm>
                    <a:custGeom>
                      <a:avLst/>
                      <a:gdLst>
                        <a:gd name="T0" fmla="*/ 61 w 61"/>
                        <a:gd name="T1" fmla="*/ 7 h 16"/>
                        <a:gd name="T2" fmla="*/ 58 w 61"/>
                        <a:gd name="T3" fmla="*/ 3 h 16"/>
                        <a:gd name="T4" fmla="*/ 52 w 61"/>
                        <a:gd name="T5" fmla="*/ 1 h 16"/>
                        <a:gd name="T6" fmla="*/ 10 w 61"/>
                        <a:gd name="T7" fmla="*/ 0 h 16"/>
                        <a:gd name="T8" fmla="*/ 0 w 61"/>
                        <a:gd name="T9" fmla="*/ 6 h 16"/>
                        <a:gd name="T10" fmla="*/ 0 w 61"/>
                        <a:gd name="T11" fmla="*/ 7 h 16"/>
                        <a:gd name="T12" fmla="*/ 3 w 61"/>
                        <a:gd name="T13" fmla="*/ 12 h 16"/>
                        <a:gd name="T14" fmla="*/ 11 w 61"/>
                        <a:gd name="T15" fmla="*/ 15 h 16"/>
                        <a:gd name="T16" fmla="*/ 50 w 61"/>
                        <a:gd name="T17" fmla="*/ 16 h 16"/>
                        <a:gd name="T18" fmla="*/ 61 w 61"/>
                        <a:gd name="T19" fmla="*/ 8 h 16"/>
                        <a:gd name="T20" fmla="*/ 61 w 61"/>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7"/>
                          </a:moveTo>
                          <a:cubicBezTo>
                            <a:pt x="61" y="6"/>
                            <a:pt x="60" y="4"/>
                            <a:pt x="58" y="3"/>
                          </a:cubicBezTo>
                          <a:cubicBezTo>
                            <a:pt x="56" y="1"/>
                            <a:pt x="54" y="1"/>
                            <a:pt x="52" y="1"/>
                          </a:cubicBezTo>
                          <a:cubicBezTo>
                            <a:pt x="10" y="0"/>
                            <a:pt x="10" y="0"/>
                            <a:pt x="10" y="0"/>
                          </a:cubicBezTo>
                          <a:cubicBezTo>
                            <a:pt x="4" y="0"/>
                            <a:pt x="0" y="3"/>
                            <a:pt x="0" y="6"/>
                          </a:cubicBezTo>
                          <a:cubicBezTo>
                            <a:pt x="0" y="7"/>
                            <a:pt x="0" y="7"/>
                            <a:pt x="0" y="7"/>
                          </a:cubicBezTo>
                          <a:cubicBezTo>
                            <a:pt x="0" y="9"/>
                            <a:pt x="1" y="11"/>
                            <a:pt x="3" y="12"/>
                          </a:cubicBezTo>
                          <a:cubicBezTo>
                            <a:pt x="5" y="14"/>
                            <a:pt x="8" y="15"/>
                            <a:pt x="11" y="15"/>
                          </a:cubicBezTo>
                          <a:cubicBezTo>
                            <a:pt x="50" y="16"/>
                            <a:pt x="50" y="16"/>
                            <a:pt x="50" y="16"/>
                          </a:cubicBezTo>
                          <a:cubicBezTo>
                            <a:pt x="56" y="16"/>
                            <a:pt x="61" y="13"/>
                            <a:pt x="61" y="8"/>
                          </a:cubicBezTo>
                          <a:lnTo>
                            <a:pt x="61" y="7"/>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03" name="Freeform 73">
                      <a:extLst>
                        <a:ext uri="{FF2B5EF4-FFF2-40B4-BE49-F238E27FC236}">
                          <a16:creationId xmlns:a16="http://schemas.microsoft.com/office/drawing/2014/main" id="{E289FB96-1892-41F1-A606-539689C03E71}"/>
                        </a:ext>
                      </a:extLst>
                    </p:cNvPr>
                    <p:cNvSpPr>
                      <a:spLocks/>
                    </p:cNvSpPr>
                    <p:nvPr/>
                  </p:nvSpPr>
                  <p:spPr bwMode="auto">
                    <a:xfrm>
                      <a:off x="14914563" y="3546522"/>
                      <a:ext cx="193675" cy="50800"/>
                    </a:xfrm>
                    <a:custGeom>
                      <a:avLst/>
                      <a:gdLst>
                        <a:gd name="T0" fmla="*/ 61 w 61"/>
                        <a:gd name="T1" fmla="*/ 8 h 16"/>
                        <a:gd name="T2" fmla="*/ 59 w 61"/>
                        <a:gd name="T3" fmla="*/ 3 h 16"/>
                        <a:gd name="T4" fmla="*/ 52 w 61"/>
                        <a:gd name="T5" fmla="*/ 1 h 16"/>
                        <a:gd name="T6" fmla="*/ 10 w 61"/>
                        <a:gd name="T7" fmla="*/ 0 h 16"/>
                        <a:gd name="T8" fmla="*/ 0 w 61"/>
                        <a:gd name="T9" fmla="*/ 7 h 16"/>
                        <a:gd name="T10" fmla="*/ 0 w 61"/>
                        <a:gd name="T11" fmla="*/ 7 h 16"/>
                        <a:gd name="T12" fmla="*/ 4 w 61"/>
                        <a:gd name="T13" fmla="*/ 13 h 16"/>
                        <a:gd name="T14" fmla="*/ 11 w 61"/>
                        <a:gd name="T15" fmla="*/ 15 h 16"/>
                        <a:gd name="T16" fmla="*/ 50 w 61"/>
                        <a:gd name="T17" fmla="*/ 16 h 16"/>
                        <a:gd name="T18" fmla="*/ 61 w 61"/>
                        <a:gd name="T19" fmla="*/ 9 h 16"/>
                        <a:gd name="T20" fmla="*/ 61 w 61"/>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6">
                          <a:moveTo>
                            <a:pt x="61" y="8"/>
                          </a:moveTo>
                          <a:cubicBezTo>
                            <a:pt x="61" y="6"/>
                            <a:pt x="60" y="4"/>
                            <a:pt x="59" y="3"/>
                          </a:cubicBezTo>
                          <a:cubicBezTo>
                            <a:pt x="57" y="2"/>
                            <a:pt x="54" y="1"/>
                            <a:pt x="52" y="1"/>
                          </a:cubicBezTo>
                          <a:cubicBezTo>
                            <a:pt x="10" y="0"/>
                            <a:pt x="10" y="0"/>
                            <a:pt x="10" y="0"/>
                          </a:cubicBezTo>
                          <a:cubicBezTo>
                            <a:pt x="5" y="0"/>
                            <a:pt x="1" y="3"/>
                            <a:pt x="0" y="7"/>
                          </a:cubicBezTo>
                          <a:cubicBezTo>
                            <a:pt x="0" y="7"/>
                            <a:pt x="0" y="7"/>
                            <a:pt x="0" y="7"/>
                          </a:cubicBezTo>
                          <a:cubicBezTo>
                            <a:pt x="0" y="9"/>
                            <a:pt x="1" y="11"/>
                            <a:pt x="4" y="13"/>
                          </a:cubicBezTo>
                          <a:cubicBezTo>
                            <a:pt x="6" y="14"/>
                            <a:pt x="8" y="15"/>
                            <a:pt x="11" y="15"/>
                          </a:cubicBezTo>
                          <a:cubicBezTo>
                            <a:pt x="50" y="16"/>
                            <a:pt x="50" y="16"/>
                            <a:pt x="50" y="16"/>
                          </a:cubicBezTo>
                          <a:cubicBezTo>
                            <a:pt x="56" y="16"/>
                            <a:pt x="61" y="13"/>
                            <a:pt x="61" y="9"/>
                          </a:cubicBezTo>
                          <a:lnTo>
                            <a:pt x="61" y="8"/>
                          </a:lnTo>
                          <a:close/>
                        </a:path>
                      </a:pathLst>
                    </a:custGeom>
                    <a:solidFill>
                      <a:srgbClr val="FCE9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8" name="Freeform 101">
                      <a:extLst>
                        <a:ext uri="{FF2B5EF4-FFF2-40B4-BE49-F238E27FC236}">
                          <a16:creationId xmlns:a16="http://schemas.microsoft.com/office/drawing/2014/main" id="{5E734FBE-AA18-488B-A325-33BAF88A83D4}"/>
                        </a:ext>
                      </a:extLst>
                    </p:cNvPr>
                    <p:cNvSpPr>
                      <a:spLocks/>
                    </p:cNvSpPr>
                    <p:nvPr/>
                  </p:nvSpPr>
                  <p:spPr bwMode="auto">
                    <a:xfrm>
                      <a:off x="14633576" y="3571922"/>
                      <a:ext cx="3424238" cy="1185863"/>
                    </a:xfrm>
                    <a:custGeom>
                      <a:avLst/>
                      <a:gdLst>
                        <a:gd name="T0" fmla="*/ 1084 w 1084"/>
                        <a:gd name="T1" fmla="*/ 0 h 375"/>
                        <a:gd name="T2" fmla="*/ 954 w 1084"/>
                        <a:gd name="T3" fmla="*/ 375 h 375"/>
                        <a:gd name="T4" fmla="*/ 161 w 1084"/>
                        <a:gd name="T5" fmla="*/ 375 h 375"/>
                        <a:gd name="T6" fmla="*/ 107 w 1084"/>
                        <a:gd name="T7" fmla="*/ 19 h 375"/>
                        <a:gd name="T8" fmla="*/ 1084 w 1084"/>
                        <a:gd name="T9" fmla="*/ 0 h 375"/>
                      </a:gdLst>
                      <a:ahLst/>
                      <a:cxnLst>
                        <a:cxn ang="0">
                          <a:pos x="T0" y="T1"/>
                        </a:cxn>
                        <a:cxn ang="0">
                          <a:pos x="T2" y="T3"/>
                        </a:cxn>
                        <a:cxn ang="0">
                          <a:pos x="T4" y="T5"/>
                        </a:cxn>
                        <a:cxn ang="0">
                          <a:pos x="T6" y="T7"/>
                        </a:cxn>
                        <a:cxn ang="0">
                          <a:pos x="T8" y="T9"/>
                        </a:cxn>
                      </a:cxnLst>
                      <a:rect l="0" t="0" r="r" b="b"/>
                      <a:pathLst>
                        <a:path w="1084" h="375">
                          <a:moveTo>
                            <a:pt x="1084" y="0"/>
                          </a:moveTo>
                          <a:cubicBezTo>
                            <a:pt x="954" y="375"/>
                            <a:pt x="954" y="375"/>
                            <a:pt x="954" y="375"/>
                          </a:cubicBezTo>
                          <a:cubicBezTo>
                            <a:pt x="161" y="375"/>
                            <a:pt x="161" y="375"/>
                            <a:pt x="161" y="375"/>
                          </a:cubicBezTo>
                          <a:cubicBezTo>
                            <a:pt x="78" y="345"/>
                            <a:pt x="0" y="134"/>
                            <a:pt x="107" y="19"/>
                          </a:cubicBezTo>
                          <a:cubicBezTo>
                            <a:pt x="501" y="115"/>
                            <a:pt x="728" y="102"/>
                            <a:pt x="1084" y="0"/>
                          </a:cubicBez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19" name="Freeform 102">
                      <a:extLst>
                        <a:ext uri="{FF2B5EF4-FFF2-40B4-BE49-F238E27FC236}">
                          <a16:creationId xmlns:a16="http://schemas.microsoft.com/office/drawing/2014/main" id="{07BB8664-6076-4C0B-8D4C-04C5473E0A94}"/>
                        </a:ext>
                      </a:extLst>
                    </p:cNvPr>
                    <p:cNvSpPr>
                      <a:spLocks/>
                    </p:cNvSpPr>
                    <p:nvPr/>
                  </p:nvSpPr>
                  <p:spPr bwMode="auto">
                    <a:xfrm>
                      <a:off x="14789151" y="3957684"/>
                      <a:ext cx="3135313" cy="800100"/>
                    </a:xfrm>
                    <a:custGeom>
                      <a:avLst/>
                      <a:gdLst>
                        <a:gd name="T0" fmla="*/ 558 w 993"/>
                        <a:gd name="T1" fmla="*/ 93 h 253"/>
                        <a:gd name="T2" fmla="*/ 993 w 993"/>
                        <a:gd name="T3" fmla="*/ 0 h 253"/>
                        <a:gd name="T4" fmla="*/ 905 w 993"/>
                        <a:gd name="T5" fmla="*/ 253 h 253"/>
                        <a:gd name="T6" fmla="*/ 112 w 993"/>
                        <a:gd name="T7" fmla="*/ 253 h 253"/>
                        <a:gd name="T8" fmla="*/ 7 w 993"/>
                        <a:gd name="T9" fmla="*/ 21 h 253"/>
                        <a:gd name="T10" fmla="*/ 558 w 993"/>
                        <a:gd name="T11" fmla="*/ 93 h 253"/>
                      </a:gdLst>
                      <a:ahLst/>
                      <a:cxnLst>
                        <a:cxn ang="0">
                          <a:pos x="T0" y="T1"/>
                        </a:cxn>
                        <a:cxn ang="0">
                          <a:pos x="T2" y="T3"/>
                        </a:cxn>
                        <a:cxn ang="0">
                          <a:pos x="T4" y="T5"/>
                        </a:cxn>
                        <a:cxn ang="0">
                          <a:pos x="T6" y="T7"/>
                        </a:cxn>
                        <a:cxn ang="0">
                          <a:pos x="T8" y="T9"/>
                        </a:cxn>
                        <a:cxn ang="0">
                          <a:pos x="T10" y="T11"/>
                        </a:cxn>
                      </a:cxnLst>
                      <a:rect l="0" t="0" r="r" b="b"/>
                      <a:pathLst>
                        <a:path w="993" h="253">
                          <a:moveTo>
                            <a:pt x="558" y="93"/>
                          </a:moveTo>
                          <a:cubicBezTo>
                            <a:pt x="735" y="79"/>
                            <a:pt x="892" y="44"/>
                            <a:pt x="993" y="0"/>
                          </a:cubicBezTo>
                          <a:cubicBezTo>
                            <a:pt x="905" y="253"/>
                            <a:pt x="905" y="253"/>
                            <a:pt x="905" y="253"/>
                          </a:cubicBezTo>
                          <a:cubicBezTo>
                            <a:pt x="112" y="253"/>
                            <a:pt x="112" y="253"/>
                            <a:pt x="112" y="253"/>
                          </a:cubicBezTo>
                          <a:cubicBezTo>
                            <a:pt x="54" y="232"/>
                            <a:pt x="0" y="124"/>
                            <a:pt x="7" y="21"/>
                          </a:cubicBezTo>
                          <a:cubicBezTo>
                            <a:pt x="80" y="82"/>
                            <a:pt x="301" y="113"/>
                            <a:pt x="558" y="93"/>
                          </a:cubicBez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0" name="Freeform 103">
                      <a:extLst>
                        <a:ext uri="{FF2B5EF4-FFF2-40B4-BE49-F238E27FC236}">
                          <a16:creationId xmlns:a16="http://schemas.microsoft.com/office/drawing/2014/main" id="{73E80749-F889-40CA-A23F-845AA28D3289}"/>
                        </a:ext>
                      </a:extLst>
                    </p:cNvPr>
                    <p:cNvSpPr>
                      <a:spLocks/>
                    </p:cNvSpPr>
                    <p:nvPr/>
                  </p:nvSpPr>
                  <p:spPr bwMode="auto">
                    <a:xfrm>
                      <a:off x="15443201" y="4384722"/>
                      <a:ext cx="968375" cy="111125"/>
                    </a:xfrm>
                    <a:custGeom>
                      <a:avLst/>
                      <a:gdLst>
                        <a:gd name="T0" fmla="*/ 610 w 610"/>
                        <a:gd name="T1" fmla="*/ 70 h 70"/>
                        <a:gd name="T2" fmla="*/ 429 w 610"/>
                        <a:gd name="T3" fmla="*/ 60 h 70"/>
                        <a:gd name="T4" fmla="*/ 187 w 610"/>
                        <a:gd name="T5" fmla="*/ 54 h 70"/>
                        <a:gd name="T6" fmla="*/ 0 w 610"/>
                        <a:gd name="T7" fmla="*/ 0 h 70"/>
                        <a:gd name="T8" fmla="*/ 187 w 610"/>
                        <a:gd name="T9" fmla="*/ 36 h 70"/>
                        <a:gd name="T10" fmla="*/ 437 w 610"/>
                        <a:gd name="T11" fmla="*/ 26 h 70"/>
                        <a:gd name="T12" fmla="*/ 610 w 61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0" h="70">
                          <a:moveTo>
                            <a:pt x="610" y="70"/>
                          </a:moveTo>
                          <a:lnTo>
                            <a:pt x="429" y="60"/>
                          </a:lnTo>
                          <a:lnTo>
                            <a:pt x="187" y="54"/>
                          </a:lnTo>
                          <a:lnTo>
                            <a:pt x="0" y="0"/>
                          </a:lnTo>
                          <a:lnTo>
                            <a:pt x="187" y="36"/>
                          </a:lnTo>
                          <a:lnTo>
                            <a:pt x="437" y="26"/>
                          </a:lnTo>
                          <a:lnTo>
                            <a:pt x="610" y="70"/>
                          </a:lnTo>
                          <a:close/>
                        </a:path>
                      </a:pathLst>
                    </a:custGeom>
                    <a:solidFill>
                      <a:srgbClr val="8249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1" name="Freeform 104">
                      <a:extLst>
                        <a:ext uri="{FF2B5EF4-FFF2-40B4-BE49-F238E27FC236}">
                          <a16:creationId xmlns:a16="http://schemas.microsoft.com/office/drawing/2014/main" id="{165CB1D6-68D9-428F-BBEE-C2BBFEDB4398}"/>
                        </a:ext>
                      </a:extLst>
                    </p:cNvPr>
                    <p:cNvSpPr>
                      <a:spLocks/>
                    </p:cNvSpPr>
                    <p:nvPr/>
                  </p:nvSpPr>
                  <p:spPr bwMode="auto">
                    <a:xfrm>
                      <a:off x="15530513" y="3925934"/>
                      <a:ext cx="1125538" cy="79375"/>
                    </a:xfrm>
                    <a:custGeom>
                      <a:avLst/>
                      <a:gdLst>
                        <a:gd name="T0" fmla="*/ 709 w 709"/>
                        <a:gd name="T1" fmla="*/ 30 h 50"/>
                        <a:gd name="T2" fmla="*/ 500 w 709"/>
                        <a:gd name="T3" fmla="*/ 36 h 50"/>
                        <a:gd name="T4" fmla="*/ 217 w 709"/>
                        <a:gd name="T5" fmla="*/ 50 h 50"/>
                        <a:gd name="T6" fmla="*/ 0 w 709"/>
                        <a:gd name="T7" fmla="*/ 10 h 50"/>
                        <a:gd name="T8" fmla="*/ 217 w 709"/>
                        <a:gd name="T9" fmla="*/ 32 h 50"/>
                        <a:gd name="T10" fmla="*/ 510 w 709"/>
                        <a:gd name="T11" fmla="*/ 0 h 50"/>
                        <a:gd name="T12" fmla="*/ 709 w 709"/>
                        <a:gd name="T13" fmla="*/ 30 h 50"/>
                      </a:gdLst>
                      <a:ahLst/>
                      <a:cxnLst>
                        <a:cxn ang="0">
                          <a:pos x="T0" y="T1"/>
                        </a:cxn>
                        <a:cxn ang="0">
                          <a:pos x="T2" y="T3"/>
                        </a:cxn>
                        <a:cxn ang="0">
                          <a:pos x="T4" y="T5"/>
                        </a:cxn>
                        <a:cxn ang="0">
                          <a:pos x="T6" y="T7"/>
                        </a:cxn>
                        <a:cxn ang="0">
                          <a:pos x="T8" y="T9"/>
                        </a:cxn>
                        <a:cxn ang="0">
                          <a:pos x="T10" y="T11"/>
                        </a:cxn>
                        <a:cxn ang="0">
                          <a:pos x="T12" y="T13"/>
                        </a:cxn>
                      </a:cxnLst>
                      <a:rect l="0" t="0" r="r" b="b"/>
                      <a:pathLst>
                        <a:path w="709" h="50">
                          <a:moveTo>
                            <a:pt x="709" y="30"/>
                          </a:moveTo>
                          <a:lnTo>
                            <a:pt x="500" y="36"/>
                          </a:lnTo>
                          <a:lnTo>
                            <a:pt x="217" y="50"/>
                          </a:lnTo>
                          <a:lnTo>
                            <a:pt x="0" y="10"/>
                          </a:lnTo>
                          <a:lnTo>
                            <a:pt x="217" y="32"/>
                          </a:lnTo>
                          <a:lnTo>
                            <a:pt x="510" y="0"/>
                          </a:lnTo>
                          <a:lnTo>
                            <a:pt x="709" y="3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2" name="Freeform 105">
                      <a:extLst>
                        <a:ext uri="{FF2B5EF4-FFF2-40B4-BE49-F238E27FC236}">
                          <a16:creationId xmlns:a16="http://schemas.microsoft.com/office/drawing/2014/main" id="{9B33F78B-985C-42B3-B477-7D878B0BE4F9}"/>
                        </a:ext>
                      </a:extLst>
                    </p:cNvPr>
                    <p:cNvSpPr>
                      <a:spLocks/>
                    </p:cNvSpPr>
                    <p:nvPr/>
                  </p:nvSpPr>
                  <p:spPr bwMode="auto">
                    <a:xfrm>
                      <a:off x="14538326" y="3186159"/>
                      <a:ext cx="947738" cy="625475"/>
                    </a:xfrm>
                    <a:custGeom>
                      <a:avLst/>
                      <a:gdLst>
                        <a:gd name="T0" fmla="*/ 3 w 300"/>
                        <a:gd name="T1" fmla="*/ 0 h 198"/>
                        <a:gd name="T2" fmla="*/ 177 w 300"/>
                        <a:gd name="T3" fmla="*/ 102 h 198"/>
                        <a:gd name="T4" fmla="*/ 300 w 300"/>
                        <a:gd name="T5" fmla="*/ 198 h 198"/>
                        <a:gd name="T6" fmla="*/ 235 w 300"/>
                        <a:gd name="T7" fmla="*/ 198 h 198"/>
                        <a:gd name="T8" fmla="*/ 174 w 300"/>
                        <a:gd name="T9" fmla="*/ 117 h 198"/>
                        <a:gd name="T10" fmla="*/ 0 w 300"/>
                        <a:gd name="T11" fmla="*/ 4 h 198"/>
                        <a:gd name="T12" fmla="*/ 3 w 300"/>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300" h="198">
                          <a:moveTo>
                            <a:pt x="3" y="0"/>
                          </a:moveTo>
                          <a:cubicBezTo>
                            <a:pt x="3" y="0"/>
                            <a:pt x="141" y="90"/>
                            <a:pt x="177" y="102"/>
                          </a:cubicBezTo>
                          <a:cubicBezTo>
                            <a:pt x="213" y="114"/>
                            <a:pt x="300" y="198"/>
                            <a:pt x="300" y="198"/>
                          </a:cubicBezTo>
                          <a:cubicBezTo>
                            <a:pt x="235" y="198"/>
                            <a:pt x="235" y="198"/>
                            <a:pt x="235" y="198"/>
                          </a:cubicBezTo>
                          <a:cubicBezTo>
                            <a:pt x="235" y="198"/>
                            <a:pt x="203" y="137"/>
                            <a:pt x="174" y="117"/>
                          </a:cubicBezTo>
                          <a:cubicBezTo>
                            <a:pt x="157" y="106"/>
                            <a:pt x="102" y="73"/>
                            <a:pt x="0" y="4"/>
                          </a:cubicBezTo>
                          <a:lnTo>
                            <a:pt x="3" y="0"/>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3" name="Freeform 106">
                      <a:extLst>
                        <a:ext uri="{FF2B5EF4-FFF2-40B4-BE49-F238E27FC236}">
                          <a16:creationId xmlns:a16="http://schemas.microsoft.com/office/drawing/2014/main" id="{141ED420-B766-4B49-8931-445BE1E69C82}"/>
                        </a:ext>
                      </a:extLst>
                    </p:cNvPr>
                    <p:cNvSpPr>
                      <a:spLocks/>
                    </p:cNvSpPr>
                    <p:nvPr/>
                  </p:nvSpPr>
                  <p:spPr bwMode="auto">
                    <a:xfrm>
                      <a:off x="14470063" y="3360784"/>
                      <a:ext cx="393700" cy="46038"/>
                    </a:xfrm>
                    <a:custGeom>
                      <a:avLst/>
                      <a:gdLst>
                        <a:gd name="T0" fmla="*/ 125 w 125"/>
                        <a:gd name="T1" fmla="*/ 13 h 15"/>
                        <a:gd name="T2" fmla="*/ 2 w 125"/>
                        <a:gd name="T3" fmla="*/ 15 h 15"/>
                        <a:gd name="T4" fmla="*/ 0 w 125"/>
                        <a:gd name="T5" fmla="*/ 12 h 15"/>
                        <a:gd name="T6" fmla="*/ 113 w 125"/>
                        <a:gd name="T7" fmla="*/ 4 h 15"/>
                        <a:gd name="T8" fmla="*/ 125 w 125"/>
                        <a:gd name="T9" fmla="*/ 13 h 15"/>
                      </a:gdLst>
                      <a:ahLst/>
                      <a:cxnLst>
                        <a:cxn ang="0">
                          <a:pos x="T0" y="T1"/>
                        </a:cxn>
                        <a:cxn ang="0">
                          <a:pos x="T2" y="T3"/>
                        </a:cxn>
                        <a:cxn ang="0">
                          <a:pos x="T4" y="T5"/>
                        </a:cxn>
                        <a:cxn ang="0">
                          <a:pos x="T6" y="T7"/>
                        </a:cxn>
                        <a:cxn ang="0">
                          <a:pos x="T8" y="T9"/>
                        </a:cxn>
                      </a:cxnLst>
                      <a:rect l="0" t="0" r="r" b="b"/>
                      <a:pathLst>
                        <a:path w="125" h="15">
                          <a:moveTo>
                            <a:pt x="125" y="13"/>
                          </a:moveTo>
                          <a:cubicBezTo>
                            <a:pt x="91" y="6"/>
                            <a:pt x="39" y="7"/>
                            <a:pt x="2" y="15"/>
                          </a:cubicBezTo>
                          <a:cubicBezTo>
                            <a:pt x="0" y="12"/>
                            <a:pt x="0" y="12"/>
                            <a:pt x="0" y="12"/>
                          </a:cubicBezTo>
                          <a:cubicBezTo>
                            <a:pt x="42" y="4"/>
                            <a:pt x="70" y="0"/>
                            <a:pt x="113" y="4"/>
                          </a:cubicBezTo>
                          <a:lnTo>
                            <a:pt x="125" y="1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4" name="Freeform 109">
                      <a:extLst>
                        <a:ext uri="{FF2B5EF4-FFF2-40B4-BE49-F238E27FC236}">
                          <a16:creationId xmlns:a16="http://schemas.microsoft.com/office/drawing/2014/main" id="{60EDE828-88E5-4717-B9D4-B1CEF3A03B89}"/>
                        </a:ext>
                      </a:extLst>
                    </p:cNvPr>
                    <p:cNvSpPr>
                      <a:spLocks/>
                    </p:cNvSpPr>
                    <p:nvPr/>
                  </p:nvSpPr>
                  <p:spPr bwMode="auto">
                    <a:xfrm>
                      <a:off x="14827251" y="4324397"/>
                      <a:ext cx="128588" cy="231775"/>
                    </a:xfrm>
                    <a:custGeom>
                      <a:avLst/>
                      <a:gdLst>
                        <a:gd name="T0" fmla="*/ 81 w 81"/>
                        <a:gd name="T1" fmla="*/ 146 h 146"/>
                        <a:gd name="T2" fmla="*/ 45 w 81"/>
                        <a:gd name="T3" fmla="*/ 134 h 146"/>
                        <a:gd name="T4" fmla="*/ 0 w 81"/>
                        <a:gd name="T5" fmla="*/ 22 h 146"/>
                        <a:gd name="T6" fmla="*/ 33 w 81"/>
                        <a:gd name="T7" fmla="*/ 0 h 146"/>
                        <a:gd name="T8" fmla="*/ 81 w 81"/>
                        <a:gd name="T9" fmla="*/ 146 h 146"/>
                      </a:gdLst>
                      <a:ahLst/>
                      <a:cxnLst>
                        <a:cxn ang="0">
                          <a:pos x="T0" y="T1"/>
                        </a:cxn>
                        <a:cxn ang="0">
                          <a:pos x="T2" y="T3"/>
                        </a:cxn>
                        <a:cxn ang="0">
                          <a:pos x="T4" y="T5"/>
                        </a:cxn>
                        <a:cxn ang="0">
                          <a:pos x="T6" y="T7"/>
                        </a:cxn>
                        <a:cxn ang="0">
                          <a:pos x="T8" y="T9"/>
                        </a:cxn>
                      </a:cxnLst>
                      <a:rect l="0" t="0" r="r" b="b"/>
                      <a:pathLst>
                        <a:path w="81" h="146">
                          <a:moveTo>
                            <a:pt x="81" y="146"/>
                          </a:moveTo>
                          <a:lnTo>
                            <a:pt x="45" y="134"/>
                          </a:lnTo>
                          <a:lnTo>
                            <a:pt x="0" y="22"/>
                          </a:lnTo>
                          <a:lnTo>
                            <a:pt x="33" y="0"/>
                          </a:lnTo>
                          <a:lnTo>
                            <a:pt x="81" y="146"/>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5" name="Freeform 110">
                      <a:extLst>
                        <a:ext uri="{FF2B5EF4-FFF2-40B4-BE49-F238E27FC236}">
                          <a16:creationId xmlns:a16="http://schemas.microsoft.com/office/drawing/2014/main" id="{CE61AF47-A7A0-4691-99DD-62B09CE887F4}"/>
                        </a:ext>
                      </a:extLst>
                    </p:cNvPr>
                    <p:cNvSpPr>
                      <a:spLocks/>
                    </p:cNvSpPr>
                    <p:nvPr/>
                  </p:nvSpPr>
                  <p:spPr bwMode="auto">
                    <a:xfrm>
                      <a:off x="14766926" y="4068809"/>
                      <a:ext cx="157163" cy="274638"/>
                    </a:xfrm>
                    <a:custGeom>
                      <a:avLst/>
                      <a:gdLst>
                        <a:gd name="T0" fmla="*/ 50 w 50"/>
                        <a:gd name="T1" fmla="*/ 87 h 87"/>
                        <a:gd name="T2" fmla="*/ 15 w 50"/>
                        <a:gd name="T3" fmla="*/ 74 h 87"/>
                        <a:gd name="T4" fmla="*/ 8 w 50"/>
                        <a:gd name="T5" fmla="*/ 0 h 87"/>
                        <a:gd name="T6" fmla="*/ 26 w 50"/>
                        <a:gd name="T7" fmla="*/ 3 h 87"/>
                        <a:gd name="T8" fmla="*/ 50 w 50"/>
                        <a:gd name="T9" fmla="*/ 87 h 87"/>
                      </a:gdLst>
                      <a:ahLst/>
                      <a:cxnLst>
                        <a:cxn ang="0">
                          <a:pos x="T0" y="T1"/>
                        </a:cxn>
                        <a:cxn ang="0">
                          <a:pos x="T2" y="T3"/>
                        </a:cxn>
                        <a:cxn ang="0">
                          <a:pos x="T4" y="T5"/>
                        </a:cxn>
                        <a:cxn ang="0">
                          <a:pos x="T6" y="T7"/>
                        </a:cxn>
                        <a:cxn ang="0">
                          <a:pos x="T8" y="T9"/>
                        </a:cxn>
                      </a:cxnLst>
                      <a:rect l="0" t="0" r="r" b="b"/>
                      <a:pathLst>
                        <a:path w="50" h="87">
                          <a:moveTo>
                            <a:pt x="50" y="87"/>
                          </a:moveTo>
                          <a:cubicBezTo>
                            <a:pt x="15" y="74"/>
                            <a:pt x="15" y="74"/>
                            <a:pt x="15" y="74"/>
                          </a:cubicBezTo>
                          <a:cubicBezTo>
                            <a:pt x="15" y="74"/>
                            <a:pt x="0" y="19"/>
                            <a:pt x="8" y="0"/>
                          </a:cubicBezTo>
                          <a:cubicBezTo>
                            <a:pt x="26" y="3"/>
                            <a:pt x="26" y="3"/>
                            <a:pt x="26" y="3"/>
                          </a:cubicBezTo>
                          <a:lnTo>
                            <a:pt x="50" y="87"/>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6" name="Freeform 111">
                      <a:extLst>
                        <a:ext uri="{FF2B5EF4-FFF2-40B4-BE49-F238E27FC236}">
                          <a16:creationId xmlns:a16="http://schemas.microsoft.com/office/drawing/2014/main" id="{C4488563-F5BA-4AE1-8F7C-7169C451B487}"/>
                        </a:ext>
                      </a:extLst>
                    </p:cNvPr>
                    <p:cNvSpPr>
                      <a:spLocks/>
                    </p:cNvSpPr>
                    <p:nvPr/>
                  </p:nvSpPr>
                  <p:spPr bwMode="auto">
                    <a:xfrm>
                      <a:off x="14789151" y="3721147"/>
                      <a:ext cx="182563" cy="322263"/>
                    </a:xfrm>
                    <a:custGeom>
                      <a:avLst/>
                      <a:gdLst>
                        <a:gd name="T0" fmla="*/ 37 w 115"/>
                        <a:gd name="T1" fmla="*/ 203 h 203"/>
                        <a:gd name="T2" fmla="*/ 0 w 115"/>
                        <a:gd name="T3" fmla="*/ 169 h 203"/>
                        <a:gd name="T4" fmla="*/ 6 w 115"/>
                        <a:gd name="T5" fmla="*/ 73 h 203"/>
                        <a:gd name="T6" fmla="*/ 49 w 115"/>
                        <a:gd name="T7" fmla="*/ 0 h 203"/>
                        <a:gd name="T8" fmla="*/ 115 w 115"/>
                        <a:gd name="T9" fmla="*/ 18 h 203"/>
                        <a:gd name="T10" fmla="*/ 37 w 115"/>
                        <a:gd name="T11" fmla="*/ 203 h 203"/>
                      </a:gdLst>
                      <a:ahLst/>
                      <a:cxnLst>
                        <a:cxn ang="0">
                          <a:pos x="T0" y="T1"/>
                        </a:cxn>
                        <a:cxn ang="0">
                          <a:pos x="T2" y="T3"/>
                        </a:cxn>
                        <a:cxn ang="0">
                          <a:pos x="T4" y="T5"/>
                        </a:cxn>
                        <a:cxn ang="0">
                          <a:pos x="T6" y="T7"/>
                        </a:cxn>
                        <a:cxn ang="0">
                          <a:pos x="T8" y="T9"/>
                        </a:cxn>
                        <a:cxn ang="0">
                          <a:pos x="T10" y="T11"/>
                        </a:cxn>
                      </a:cxnLst>
                      <a:rect l="0" t="0" r="r" b="b"/>
                      <a:pathLst>
                        <a:path w="115" h="203">
                          <a:moveTo>
                            <a:pt x="37" y="203"/>
                          </a:moveTo>
                          <a:lnTo>
                            <a:pt x="0" y="169"/>
                          </a:lnTo>
                          <a:lnTo>
                            <a:pt x="6" y="73"/>
                          </a:lnTo>
                          <a:lnTo>
                            <a:pt x="49" y="0"/>
                          </a:lnTo>
                          <a:lnTo>
                            <a:pt x="115" y="18"/>
                          </a:lnTo>
                          <a:lnTo>
                            <a:pt x="37" y="203"/>
                          </a:lnTo>
                          <a:close/>
                        </a:path>
                      </a:pathLst>
                    </a:custGeom>
                    <a:solidFill>
                      <a:srgbClr val="AA6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27" name="Freeform 112">
                      <a:extLst>
                        <a:ext uri="{FF2B5EF4-FFF2-40B4-BE49-F238E27FC236}">
                          <a16:creationId xmlns:a16="http://schemas.microsoft.com/office/drawing/2014/main" id="{C694030A-BE84-4B4B-9B4F-B2BD4E7A23DD}"/>
                        </a:ext>
                      </a:extLst>
                    </p:cNvPr>
                    <p:cNvSpPr>
                      <a:spLocks/>
                    </p:cNvSpPr>
                    <p:nvPr/>
                  </p:nvSpPr>
                  <p:spPr bwMode="auto">
                    <a:xfrm>
                      <a:off x="14789152" y="3837033"/>
                      <a:ext cx="647700" cy="253999"/>
                    </a:xfrm>
                    <a:custGeom>
                      <a:avLst/>
                      <a:gdLst>
                        <a:gd name="T0" fmla="*/ 6 w 408"/>
                        <a:gd name="T1" fmla="*/ 0 h 160"/>
                        <a:gd name="T2" fmla="*/ 256 w 408"/>
                        <a:gd name="T3" fmla="*/ 124 h 160"/>
                        <a:gd name="T4" fmla="*/ 408 w 408"/>
                        <a:gd name="T5" fmla="*/ 152 h 160"/>
                        <a:gd name="T6" fmla="*/ 205 w 408"/>
                        <a:gd name="T7" fmla="*/ 160 h 160"/>
                        <a:gd name="T8" fmla="*/ 0 w 408"/>
                        <a:gd name="T9" fmla="*/ 96 h 160"/>
                        <a:gd name="T10" fmla="*/ 6 w 408"/>
                        <a:gd name="T11" fmla="*/ 0 h 160"/>
                      </a:gdLst>
                      <a:ahLst/>
                      <a:cxnLst>
                        <a:cxn ang="0">
                          <a:pos x="T0" y="T1"/>
                        </a:cxn>
                        <a:cxn ang="0">
                          <a:pos x="T2" y="T3"/>
                        </a:cxn>
                        <a:cxn ang="0">
                          <a:pos x="T4" y="T5"/>
                        </a:cxn>
                        <a:cxn ang="0">
                          <a:pos x="T6" y="T7"/>
                        </a:cxn>
                        <a:cxn ang="0">
                          <a:pos x="T8" y="T9"/>
                        </a:cxn>
                        <a:cxn ang="0">
                          <a:pos x="T10" y="T11"/>
                        </a:cxn>
                      </a:cxnLst>
                      <a:rect l="0" t="0" r="r" b="b"/>
                      <a:pathLst>
                        <a:path w="408" h="160">
                          <a:moveTo>
                            <a:pt x="6" y="0"/>
                          </a:moveTo>
                          <a:lnTo>
                            <a:pt x="256" y="124"/>
                          </a:lnTo>
                          <a:lnTo>
                            <a:pt x="408" y="152"/>
                          </a:lnTo>
                          <a:lnTo>
                            <a:pt x="205" y="160"/>
                          </a:lnTo>
                          <a:lnTo>
                            <a:pt x="0" y="96"/>
                          </a:lnTo>
                          <a:lnTo>
                            <a:pt x="6" y="0"/>
                          </a:lnTo>
                          <a:close/>
                        </a:path>
                      </a:pathLst>
                    </a:custGeom>
                    <a:solidFill>
                      <a:srgbClr val="995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grpSp>
                <p:nvGrpSpPr>
                  <p:cNvPr id="128" name="Group 127">
                    <a:extLst>
                      <a:ext uri="{FF2B5EF4-FFF2-40B4-BE49-F238E27FC236}">
                        <a16:creationId xmlns:a16="http://schemas.microsoft.com/office/drawing/2014/main" id="{A96CF8C3-8347-4F2E-A9CE-AFE84B27CE15}"/>
                      </a:ext>
                    </a:extLst>
                  </p:cNvPr>
                  <p:cNvGrpSpPr/>
                  <p:nvPr/>
                </p:nvGrpSpPr>
                <p:grpSpPr>
                  <a:xfrm>
                    <a:off x="3459487" y="2684771"/>
                    <a:ext cx="3231864" cy="4043870"/>
                    <a:chOff x="7808492" y="3174815"/>
                    <a:chExt cx="2851651" cy="3568128"/>
                  </a:xfrm>
                </p:grpSpPr>
                <p:sp>
                  <p:nvSpPr>
                    <p:cNvPr id="129" name="Freeform: Shape 128">
                      <a:extLst>
                        <a:ext uri="{FF2B5EF4-FFF2-40B4-BE49-F238E27FC236}">
                          <a16:creationId xmlns:a16="http://schemas.microsoft.com/office/drawing/2014/main" id="{16A6BF92-FE9D-4969-805D-394D38D5F86B}"/>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p:spPr>
                  <p:txBody>
                    <a:bodyPr rtlCol="0" anchor="ctr"/>
                    <a:lstStyle/>
                    <a:p>
                      <a:endParaRPr lang="en-ID" dirty="0"/>
                    </a:p>
                  </p:txBody>
                </p:sp>
                <p:sp>
                  <p:nvSpPr>
                    <p:cNvPr id="130" name="Freeform: Shape 129">
                      <a:extLst>
                        <a:ext uri="{FF2B5EF4-FFF2-40B4-BE49-F238E27FC236}">
                          <a16:creationId xmlns:a16="http://schemas.microsoft.com/office/drawing/2014/main" id="{E7C2582A-73E8-48C7-9718-6284B63416B1}"/>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p:spPr>
                  <p:txBody>
                    <a:bodyPr rtlCol="0" anchor="ctr"/>
                    <a:lstStyle/>
                    <a:p>
                      <a:endParaRPr lang="en-ID" dirty="0"/>
                    </a:p>
                  </p:txBody>
                </p:sp>
                <p:sp>
                  <p:nvSpPr>
                    <p:cNvPr id="131" name="Freeform: Shape 130">
                      <a:extLst>
                        <a:ext uri="{FF2B5EF4-FFF2-40B4-BE49-F238E27FC236}">
                          <a16:creationId xmlns:a16="http://schemas.microsoft.com/office/drawing/2014/main" id="{10745DBC-6282-4799-9402-892F8D0CF155}"/>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2" name="Freeform: Shape 131">
                      <a:extLst>
                        <a:ext uri="{FF2B5EF4-FFF2-40B4-BE49-F238E27FC236}">
                          <a16:creationId xmlns:a16="http://schemas.microsoft.com/office/drawing/2014/main" id="{8DBB7BFF-1560-4A34-B639-923AB17F194A}"/>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3" name="Freeform: Shape 132">
                      <a:extLst>
                        <a:ext uri="{FF2B5EF4-FFF2-40B4-BE49-F238E27FC236}">
                          <a16:creationId xmlns:a16="http://schemas.microsoft.com/office/drawing/2014/main" id="{D40BA9D2-74E7-4EAF-B7A8-0E53160870EF}"/>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134" name="Freeform: Shape 133">
                      <a:extLst>
                        <a:ext uri="{FF2B5EF4-FFF2-40B4-BE49-F238E27FC236}">
                          <a16:creationId xmlns:a16="http://schemas.microsoft.com/office/drawing/2014/main" id="{7C33584C-6412-4AE0-A4EF-A2ED6A40918A}"/>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5" name="Freeform: Shape 134">
                      <a:extLst>
                        <a:ext uri="{FF2B5EF4-FFF2-40B4-BE49-F238E27FC236}">
                          <a16:creationId xmlns:a16="http://schemas.microsoft.com/office/drawing/2014/main" id="{A5647653-57EF-4B7C-9F43-CF60EC9354EE}"/>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6" name="Freeform: Shape 135">
                      <a:extLst>
                        <a:ext uri="{FF2B5EF4-FFF2-40B4-BE49-F238E27FC236}">
                          <a16:creationId xmlns:a16="http://schemas.microsoft.com/office/drawing/2014/main" id="{4B4DA4A2-F4B0-40E6-A5EE-5789FB291039}"/>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37" name="Freeform: Shape 136">
                      <a:extLst>
                        <a:ext uri="{FF2B5EF4-FFF2-40B4-BE49-F238E27FC236}">
                          <a16:creationId xmlns:a16="http://schemas.microsoft.com/office/drawing/2014/main" id="{E295C2EF-01D9-4E94-AC90-B4A409B89813}"/>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p:spPr>
                  <p:txBody>
                    <a:bodyPr rtlCol="0" anchor="ctr"/>
                    <a:lstStyle/>
                    <a:p>
                      <a:endParaRPr lang="en-ID" dirty="0"/>
                    </a:p>
                  </p:txBody>
                </p:sp>
                <p:sp>
                  <p:nvSpPr>
                    <p:cNvPr id="138" name="Freeform: Shape 137">
                      <a:extLst>
                        <a:ext uri="{FF2B5EF4-FFF2-40B4-BE49-F238E27FC236}">
                          <a16:creationId xmlns:a16="http://schemas.microsoft.com/office/drawing/2014/main" id="{1A008367-0675-425B-853C-FCA497174ACF}"/>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p:spPr>
                  <p:txBody>
                    <a:bodyPr rtlCol="0" anchor="ctr"/>
                    <a:lstStyle/>
                    <a:p>
                      <a:endParaRPr lang="en-ID" dirty="0"/>
                    </a:p>
                  </p:txBody>
                </p:sp>
                <p:sp>
                  <p:nvSpPr>
                    <p:cNvPr id="139" name="Freeform: Shape 138">
                      <a:extLst>
                        <a:ext uri="{FF2B5EF4-FFF2-40B4-BE49-F238E27FC236}">
                          <a16:creationId xmlns:a16="http://schemas.microsoft.com/office/drawing/2014/main" id="{F931EFEE-8B60-44DF-A9A4-8CC575191CDD}"/>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p:spPr>
                  <p:txBody>
                    <a:bodyPr rtlCol="0" anchor="ctr"/>
                    <a:lstStyle/>
                    <a:p>
                      <a:endParaRPr lang="en-ID" dirty="0"/>
                    </a:p>
                  </p:txBody>
                </p:sp>
                <p:sp>
                  <p:nvSpPr>
                    <p:cNvPr id="140" name="Freeform: Shape 139">
                      <a:extLst>
                        <a:ext uri="{FF2B5EF4-FFF2-40B4-BE49-F238E27FC236}">
                          <a16:creationId xmlns:a16="http://schemas.microsoft.com/office/drawing/2014/main" id="{A57E1BDD-D796-4F43-A2DC-EBD9812AA3A6}"/>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p:spPr>
                  <p:txBody>
                    <a:bodyPr rtlCol="0" anchor="ctr"/>
                    <a:lstStyle/>
                    <a:p>
                      <a:endParaRPr lang="en-ID" dirty="0"/>
                    </a:p>
                  </p:txBody>
                </p:sp>
                <p:sp>
                  <p:nvSpPr>
                    <p:cNvPr id="141" name="Freeform: Shape 140">
                      <a:extLst>
                        <a:ext uri="{FF2B5EF4-FFF2-40B4-BE49-F238E27FC236}">
                          <a16:creationId xmlns:a16="http://schemas.microsoft.com/office/drawing/2014/main" id="{5313F016-1F1A-48AD-BA46-837D16BCE14D}"/>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p:spPr>
                  <p:txBody>
                    <a:bodyPr rtlCol="0" anchor="ctr"/>
                    <a:lstStyle/>
                    <a:p>
                      <a:endParaRPr lang="en-ID" dirty="0"/>
                    </a:p>
                  </p:txBody>
                </p:sp>
                <p:sp>
                  <p:nvSpPr>
                    <p:cNvPr id="142" name="Freeform: Shape 141">
                      <a:extLst>
                        <a:ext uri="{FF2B5EF4-FFF2-40B4-BE49-F238E27FC236}">
                          <a16:creationId xmlns:a16="http://schemas.microsoft.com/office/drawing/2014/main" id="{187E808D-EBAB-464F-9FCB-E141857F8F33}"/>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p:spPr>
                  <p:txBody>
                    <a:bodyPr rtlCol="0" anchor="ctr"/>
                    <a:lstStyle/>
                    <a:p>
                      <a:endParaRPr lang="en-ID" dirty="0"/>
                    </a:p>
                  </p:txBody>
                </p:sp>
                <p:sp>
                  <p:nvSpPr>
                    <p:cNvPr id="143" name="Freeform: Shape 142">
                      <a:extLst>
                        <a:ext uri="{FF2B5EF4-FFF2-40B4-BE49-F238E27FC236}">
                          <a16:creationId xmlns:a16="http://schemas.microsoft.com/office/drawing/2014/main" id="{E1F5CED7-63F7-4ACC-AEB8-AE0A3FAE44A9}"/>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p:spPr>
                  <p:txBody>
                    <a:bodyPr rtlCol="0" anchor="ctr"/>
                    <a:lstStyle/>
                    <a:p>
                      <a:endParaRPr lang="en-ID" dirty="0"/>
                    </a:p>
                  </p:txBody>
                </p:sp>
                <p:sp>
                  <p:nvSpPr>
                    <p:cNvPr id="144" name="Freeform: Shape 143">
                      <a:extLst>
                        <a:ext uri="{FF2B5EF4-FFF2-40B4-BE49-F238E27FC236}">
                          <a16:creationId xmlns:a16="http://schemas.microsoft.com/office/drawing/2014/main" id="{8CDCC9E7-B5F5-4C19-9E2C-61C7190D03D5}"/>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p:spPr>
                  <p:txBody>
                    <a:bodyPr rtlCol="0" anchor="ctr"/>
                    <a:lstStyle/>
                    <a:p>
                      <a:endParaRPr lang="en-ID" dirty="0"/>
                    </a:p>
                  </p:txBody>
                </p:sp>
                <p:sp>
                  <p:nvSpPr>
                    <p:cNvPr id="145" name="Freeform: Shape 144">
                      <a:extLst>
                        <a:ext uri="{FF2B5EF4-FFF2-40B4-BE49-F238E27FC236}">
                          <a16:creationId xmlns:a16="http://schemas.microsoft.com/office/drawing/2014/main" id="{36CDBC71-9B72-4A61-87AA-A2419754B277}"/>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p:spPr>
                  <p:txBody>
                    <a:bodyPr rtlCol="0" anchor="ctr"/>
                    <a:lstStyle/>
                    <a:p>
                      <a:endParaRPr lang="en-ID" dirty="0"/>
                    </a:p>
                  </p:txBody>
                </p:sp>
                <p:sp>
                  <p:nvSpPr>
                    <p:cNvPr id="146" name="Freeform: Shape 145">
                      <a:extLst>
                        <a:ext uri="{FF2B5EF4-FFF2-40B4-BE49-F238E27FC236}">
                          <a16:creationId xmlns:a16="http://schemas.microsoft.com/office/drawing/2014/main" id="{0BF22B3A-E1C4-4F8C-8D3F-26BF8482EF1F}"/>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p:spPr>
                  <p:txBody>
                    <a:bodyPr rtlCol="0" anchor="ctr"/>
                    <a:lstStyle/>
                    <a:p>
                      <a:endParaRPr lang="en-ID" dirty="0"/>
                    </a:p>
                  </p:txBody>
                </p:sp>
                <p:sp>
                  <p:nvSpPr>
                    <p:cNvPr id="148" name="Freeform: Shape 147">
                      <a:extLst>
                        <a:ext uri="{FF2B5EF4-FFF2-40B4-BE49-F238E27FC236}">
                          <a16:creationId xmlns:a16="http://schemas.microsoft.com/office/drawing/2014/main" id="{A27115E7-BB49-40AD-B784-8B8B36BC549A}"/>
                        </a:ext>
                      </a:extLst>
                    </p:cNvPr>
                    <p:cNvSpPr/>
                    <p:nvPr/>
                  </p:nvSpPr>
                  <p:spPr>
                    <a:xfrm>
                      <a:off x="8623559" y="4626153"/>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49" name="Freeform: Shape 148">
                      <a:extLst>
                        <a:ext uri="{FF2B5EF4-FFF2-40B4-BE49-F238E27FC236}">
                          <a16:creationId xmlns:a16="http://schemas.microsoft.com/office/drawing/2014/main" id="{D70B6DE0-E821-414C-A36E-87AA2563DE7D}"/>
                        </a:ext>
                      </a:extLst>
                    </p:cNvPr>
                    <p:cNvSpPr/>
                    <p:nvPr/>
                  </p:nvSpPr>
                  <p:spPr>
                    <a:xfrm>
                      <a:off x="9682496"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45129342-ED64-4345-B8ED-F6DC9D03624E}"/>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087458D-E859-4FD2-B462-FC351DAB9289}"/>
                        </a:ext>
                      </a:extLst>
                    </p:cNvPr>
                    <p:cNvSpPr/>
                    <p:nvPr/>
                  </p:nvSpPr>
                  <p:spPr>
                    <a:xfrm>
                      <a:off x="9544845"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1FDD48C6-068F-4102-82DE-DFA2CEAA6BA5}"/>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EEDD406D-A169-4B1F-A2DB-59F3FE9BF57E}"/>
                        </a:ext>
                      </a:extLst>
                    </p:cNvPr>
                    <p:cNvSpPr/>
                    <p:nvPr/>
                  </p:nvSpPr>
                  <p:spPr>
                    <a:xfrm>
                      <a:off x="9408791" y="4332597"/>
                      <a:ext cx="964640" cy="1040511"/>
                    </a:xfrm>
                    <a:custGeom>
                      <a:avLst/>
                      <a:gdLst>
                        <a:gd name="connsiteX0" fmla="*/ 281827 w 964640"/>
                        <a:gd name="connsiteY0" fmla="*/ 1020657 h 1040510"/>
                        <a:gd name="connsiteX1" fmla="*/ 238473 w 964640"/>
                        <a:gd name="connsiteY1" fmla="*/ 969715 h 1040510"/>
                        <a:gd name="connsiteX2" fmla="*/ 22 w 964640"/>
                        <a:gd name="connsiteY2" fmla="*/ 142726 h 1040510"/>
                        <a:gd name="connsiteX3" fmla="*/ 440072 w 964640"/>
                        <a:gd name="connsiteY3" fmla="*/ 20249 h 1040510"/>
                        <a:gd name="connsiteX4" fmla="*/ 970082 w 964640"/>
                        <a:gd name="connsiteY4" fmla="*/ 965380 h 1040510"/>
                        <a:gd name="connsiteX5" fmla="*/ 963579 w 964640"/>
                        <a:gd name="connsiteY5" fmla="*/ 1013070 h 1040510"/>
                        <a:gd name="connsiteX6" fmla="*/ 281827 w 964640"/>
                        <a:gd name="connsiteY6" fmla="*/ 1020657 h 104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40" h="1040510">
                          <a:moveTo>
                            <a:pt x="281827" y="1020657"/>
                          </a:moveTo>
                          <a:cubicBezTo>
                            <a:pt x="256899" y="1017405"/>
                            <a:pt x="238473" y="995728"/>
                            <a:pt x="238473" y="969715"/>
                          </a:cubicBezTo>
                          <a:cubicBezTo>
                            <a:pt x="249311" y="471137"/>
                            <a:pt x="4358" y="228351"/>
                            <a:pt x="22" y="142726"/>
                          </a:cubicBezTo>
                          <a:cubicBezTo>
                            <a:pt x="-3229" y="80945"/>
                            <a:pt x="349027" y="-50202"/>
                            <a:pt x="440072" y="20249"/>
                          </a:cubicBezTo>
                          <a:cubicBezTo>
                            <a:pt x="527865" y="88532"/>
                            <a:pt x="825928" y="407189"/>
                            <a:pt x="970082" y="965380"/>
                          </a:cubicBezTo>
                          <a:cubicBezTo>
                            <a:pt x="974417" y="982721"/>
                            <a:pt x="959243" y="994644"/>
                            <a:pt x="963579" y="1013070"/>
                          </a:cubicBezTo>
                          <a:cubicBezTo>
                            <a:pt x="732716" y="1078102"/>
                            <a:pt x="399969" y="1037999"/>
                            <a:pt x="281827" y="1020657"/>
                          </a:cubicBezTo>
                          <a:close/>
                        </a:path>
                      </a:pathLst>
                    </a:custGeom>
                    <a:solidFill>
                      <a:srgbClr val="0070C0"/>
                    </a:solidFill>
                    <a:ln w="10822"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37D74F39-41ED-4661-AFB3-C611A2FAD6DF}"/>
                        </a:ext>
                      </a:extLst>
                    </p:cNvPr>
                    <p:cNvSpPr/>
                    <p:nvPr/>
                  </p:nvSpPr>
                  <p:spPr>
                    <a:xfrm>
                      <a:off x="9589283" y="4788733"/>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D674E33-6E87-40FF-AB53-2E03053DF3A0}"/>
                        </a:ext>
                      </a:extLst>
                    </p:cNvPr>
                    <p:cNvSpPr/>
                    <p:nvPr/>
                  </p:nvSpPr>
                  <p:spPr>
                    <a:xfrm>
                      <a:off x="9828818" y="474429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p:spPr>
                  <p:txBody>
                    <a:bodyPr rtlCol="0" anchor="ctr"/>
                    <a:lstStyle/>
                    <a:p>
                      <a:endParaRPr lang="en-ID" dirty="0">
                        <a:solidFill>
                          <a:srgbClr val="0070C0"/>
                        </a:solidFill>
                      </a:endParaRPr>
                    </a:p>
                  </p:txBody>
                </p:sp>
                <p:sp>
                  <p:nvSpPr>
                    <p:cNvPr id="158" name="Freeform: Shape 157">
                      <a:extLst>
                        <a:ext uri="{FF2B5EF4-FFF2-40B4-BE49-F238E27FC236}">
                          <a16:creationId xmlns:a16="http://schemas.microsoft.com/office/drawing/2014/main" id="{457B5270-F6F2-47AC-9A0B-357C5DFC9DF2}"/>
                        </a:ext>
                      </a:extLst>
                    </p:cNvPr>
                    <p:cNvSpPr/>
                    <p:nvPr/>
                  </p:nvSpPr>
                  <p:spPr>
                    <a:xfrm>
                      <a:off x="9620716" y="4398541"/>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p:spPr>
                  <p:txBody>
                    <a:bodyPr rtlCol="0" anchor="ctr"/>
                    <a:lstStyle/>
                    <a:p>
                      <a:endParaRPr lang="en-ID" dirty="0"/>
                    </a:p>
                  </p:txBody>
                </p:sp>
                <p:sp>
                  <p:nvSpPr>
                    <p:cNvPr id="159" name="Freeform: Shape 158">
                      <a:extLst>
                        <a:ext uri="{FF2B5EF4-FFF2-40B4-BE49-F238E27FC236}">
                          <a16:creationId xmlns:a16="http://schemas.microsoft.com/office/drawing/2014/main" id="{BF2D9776-5F8C-46A4-AB83-4CC563E0CA36}"/>
                        </a:ext>
                      </a:extLst>
                    </p:cNvPr>
                    <p:cNvSpPr/>
                    <p:nvPr/>
                  </p:nvSpPr>
                  <p:spPr>
                    <a:xfrm>
                      <a:off x="9519916" y="4304245"/>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p:spPr>
                  <p:txBody>
                    <a:bodyPr rtlCol="0" anchor="ctr"/>
                    <a:lstStyle/>
                    <a:p>
                      <a:endParaRPr lang="en-ID" dirty="0"/>
                    </a:p>
                  </p:txBody>
                </p:sp>
                <p:sp>
                  <p:nvSpPr>
                    <p:cNvPr id="160" name="Freeform: Shape 159">
                      <a:extLst>
                        <a:ext uri="{FF2B5EF4-FFF2-40B4-BE49-F238E27FC236}">
                          <a16:creationId xmlns:a16="http://schemas.microsoft.com/office/drawing/2014/main" id="{D4A120F5-C98A-48F6-964F-1C6BB078D1A5}"/>
                        </a:ext>
                      </a:extLst>
                    </p:cNvPr>
                    <p:cNvSpPr/>
                    <p:nvPr/>
                  </p:nvSpPr>
                  <p:spPr>
                    <a:xfrm>
                      <a:off x="9808161" y="4320503"/>
                      <a:ext cx="541933" cy="1018834"/>
                    </a:xfrm>
                    <a:custGeom>
                      <a:avLst/>
                      <a:gdLst>
                        <a:gd name="connsiteX0" fmla="*/ 551750 w 541932"/>
                        <a:gd name="connsiteY0" fmla="*/ 945131 h 1018833"/>
                        <a:gd name="connsiteX1" fmla="*/ 21740 w 541932"/>
                        <a:gd name="connsiteY1" fmla="*/ 0 h 1018833"/>
                        <a:gd name="connsiteX2" fmla="*/ 291623 w 541932"/>
                        <a:gd name="connsiteY2" fmla="*/ 645984 h 1018833"/>
                        <a:gd name="connsiteX3" fmla="*/ 377248 w 541932"/>
                        <a:gd name="connsiteY3" fmla="*/ 1021001 h 1018833"/>
                        <a:gd name="connsiteX4" fmla="*/ 544164 w 541932"/>
                        <a:gd name="connsiteY4" fmla="*/ 991737 h 1018833"/>
                        <a:gd name="connsiteX5" fmla="*/ 551750 w 541932"/>
                        <a:gd name="connsiteY5" fmla="*/ 945131 h 101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32" h="1018833">
                          <a:moveTo>
                            <a:pt x="551750" y="945131"/>
                          </a:moveTo>
                          <a:cubicBezTo>
                            <a:pt x="407596" y="388024"/>
                            <a:pt x="109533" y="69367"/>
                            <a:pt x="21740" y="0"/>
                          </a:cubicBezTo>
                          <a:cubicBezTo>
                            <a:pt x="-85562" y="94296"/>
                            <a:pt x="236346" y="507249"/>
                            <a:pt x="291623" y="645984"/>
                          </a:cubicBezTo>
                          <a:cubicBezTo>
                            <a:pt x="303545" y="675248"/>
                            <a:pt x="379416" y="886602"/>
                            <a:pt x="377248" y="1021001"/>
                          </a:cubicBezTo>
                          <a:cubicBezTo>
                            <a:pt x="435777" y="1015582"/>
                            <a:pt x="493222" y="1006911"/>
                            <a:pt x="544164" y="991737"/>
                          </a:cubicBezTo>
                          <a:cubicBezTo>
                            <a:pt x="540912" y="974395"/>
                            <a:pt x="556086" y="962473"/>
                            <a:pt x="551750" y="945131"/>
                          </a:cubicBezTo>
                          <a:close/>
                        </a:path>
                      </a:pathLst>
                    </a:custGeom>
                    <a:solidFill>
                      <a:srgbClr val="0070C0"/>
                    </a:solidFill>
                    <a:ln w="10822" cap="flat">
                      <a:noFill/>
                      <a:prstDash val="solid"/>
                      <a:miter/>
                    </a:ln>
                  </p:spPr>
                  <p:txBody>
                    <a:bodyPr rtlCol="0" anchor="ctr"/>
                    <a:lstStyle/>
                    <a:p>
                      <a:endParaRPr lang="en-ID" dirty="0"/>
                    </a:p>
                  </p:txBody>
                </p:sp>
                <p:sp>
                  <p:nvSpPr>
                    <p:cNvPr id="161" name="Freeform: Shape 160">
                      <a:extLst>
                        <a:ext uri="{FF2B5EF4-FFF2-40B4-BE49-F238E27FC236}">
                          <a16:creationId xmlns:a16="http://schemas.microsoft.com/office/drawing/2014/main" id="{2C543CD9-5F20-4D66-9689-9B8FDE71FD02}"/>
                        </a:ext>
                      </a:extLst>
                    </p:cNvPr>
                    <p:cNvSpPr/>
                    <p:nvPr/>
                  </p:nvSpPr>
                  <p:spPr>
                    <a:xfrm>
                      <a:off x="9617000" y="5282976"/>
                      <a:ext cx="1018834" cy="888770"/>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p:spPr>
                  <p:txBody>
                    <a:bodyPr rtlCol="0" anchor="ctr"/>
                    <a:lstStyle/>
                    <a:p>
                      <a:endParaRPr lang="en-ID" dirty="0"/>
                    </a:p>
                  </p:txBody>
                </p:sp>
                <p:sp>
                  <p:nvSpPr>
                    <p:cNvPr id="162" name="Freeform: Shape 161">
                      <a:extLst>
                        <a:ext uri="{FF2B5EF4-FFF2-40B4-BE49-F238E27FC236}">
                          <a16:creationId xmlns:a16="http://schemas.microsoft.com/office/drawing/2014/main" id="{279B7BD6-911C-48E9-B332-B96D318FD779}"/>
                        </a:ext>
                      </a:extLst>
                    </p:cNvPr>
                    <p:cNvSpPr/>
                    <p:nvPr/>
                  </p:nvSpPr>
                  <p:spPr>
                    <a:xfrm>
                      <a:off x="9640225" y="5282976"/>
                      <a:ext cx="986318" cy="845415"/>
                    </a:xfrm>
                    <a:custGeom>
                      <a:avLst/>
                      <a:gdLst>
                        <a:gd name="connsiteX0" fmla="*/ 667661 w 986317"/>
                        <a:gd name="connsiteY0" fmla="*/ 31432 h 845415"/>
                        <a:gd name="connsiteX1" fmla="*/ 939712 w 986317"/>
                        <a:gd name="connsiteY1" fmla="*/ 855170 h 845415"/>
                        <a:gd name="connsiteX2" fmla="*/ 993905 w 986317"/>
                        <a:gd name="connsiteY2" fmla="*/ 836744 h 845415"/>
                        <a:gd name="connsiteX3" fmla="*/ 717519 w 986317"/>
                        <a:gd name="connsiteY3" fmla="*/ 0 h 845415"/>
                        <a:gd name="connsiteX4" fmla="*/ 4336 w 986317"/>
                        <a:gd name="connsiteY4" fmla="*/ 28181 h 845415"/>
                        <a:gd name="connsiteX5" fmla="*/ 0 w 986317"/>
                        <a:gd name="connsiteY5" fmla="*/ 62864 h 845415"/>
                        <a:gd name="connsiteX6" fmla="*/ 667661 w 986317"/>
                        <a:gd name="connsiteY6" fmla="*/ 31432 h 8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317" h="845415">
                          <a:moveTo>
                            <a:pt x="667661" y="31432"/>
                          </a:moveTo>
                          <a:cubicBezTo>
                            <a:pt x="744616" y="177754"/>
                            <a:pt x="913699" y="765209"/>
                            <a:pt x="939712" y="855170"/>
                          </a:cubicBezTo>
                          <a:cubicBezTo>
                            <a:pt x="958137" y="849751"/>
                            <a:pt x="976563" y="844331"/>
                            <a:pt x="993905" y="836744"/>
                          </a:cubicBezTo>
                          <a:cubicBezTo>
                            <a:pt x="993905" y="836744"/>
                            <a:pt x="802060" y="158244"/>
                            <a:pt x="717519" y="0"/>
                          </a:cubicBezTo>
                          <a:cubicBezTo>
                            <a:pt x="253625" y="60697"/>
                            <a:pt x="4336" y="28181"/>
                            <a:pt x="4336" y="28181"/>
                          </a:cubicBezTo>
                          <a:cubicBezTo>
                            <a:pt x="3252" y="39019"/>
                            <a:pt x="2168" y="50942"/>
                            <a:pt x="0" y="62864"/>
                          </a:cubicBezTo>
                          <a:cubicBezTo>
                            <a:pt x="93212" y="69367"/>
                            <a:pt x="320824" y="75871"/>
                            <a:pt x="667661" y="31432"/>
                          </a:cubicBezTo>
                          <a:close/>
                        </a:path>
                      </a:pathLst>
                    </a:custGeom>
                    <a:solidFill>
                      <a:srgbClr val="1A1252"/>
                    </a:solidFill>
                    <a:ln w="10822" cap="flat">
                      <a:noFill/>
                      <a:prstDash val="solid"/>
                      <a:miter/>
                    </a:ln>
                  </p:spPr>
                  <p:txBody>
                    <a:bodyPr rtlCol="0" anchor="ctr"/>
                    <a:lstStyle/>
                    <a:p>
                      <a:endParaRPr lang="en-ID" dirty="0"/>
                    </a:p>
                  </p:txBody>
                </p:sp>
                <p:sp>
                  <p:nvSpPr>
                    <p:cNvPr id="163" name="Freeform: Shape 162">
                      <a:extLst>
                        <a:ext uri="{FF2B5EF4-FFF2-40B4-BE49-F238E27FC236}">
                          <a16:creationId xmlns:a16="http://schemas.microsoft.com/office/drawing/2014/main" id="{539D878F-49B6-463E-A631-81D11582E860}"/>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p:spPr>
                  <p:txBody>
                    <a:bodyPr rtlCol="0" anchor="ctr"/>
                    <a:lstStyle/>
                    <a:p>
                      <a:endParaRPr lang="en-ID" dirty="0"/>
                    </a:p>
                  </p:txBody>
                </p:sp>
                <p:sp>
                  <p:nvSpPr>
                    <p:cNvPr id="164" name="Freeform: Shape 163">
                      <a:extLst>
                        <a:ext uri="{FF2B5EF4-FFF2-40B4-BE49-F238E27FC236}">
                          <a16:creationId xmlns:a16="http://schemas.microsoft.com/office/drawing/2014/main" id="{EC6D86AB-83EC-4A42-A254-49375D2F9F87}"/>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p:spPr>
                  <p:txBody>
                    <a:bodyPr rtlCol="0" anchor="ctr"/>
                    <a:lstStyle/>
                    <a:p>
                      <a:endParaRPr lang="en-ID" dirty="0"/>
                    </a:p>
                  </p:txBody>
                </p:sp>
                <p:sp>
                  <p:nvSpPr>
                    <p:cNvPr id="165" name="Freeform: Shape 164">
                      <a:extLst>
                        <a:ext uri="{FF2B5EF4-FFF2-40B4-BE49-F238E27FC236}">
                          <a16:creationId xmlns:a16="http://schemas.microsoft.com/office/drawing/2014/main" id="{C4167ABD-6286-4758-A155-FBA5DF00E9A0}"/>
                        </a:ext>
                      </a:extLst>
                    </p:cNvPr>
                    <p:cNvSpPr/>
                    <p:nvPr/>
                  </p:nvSpPr>
                  <p:spPr>
                    <a:xfrm>
                      <a:off x="9610961" y="6092623"/>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p:spPr>
                  <p:txBody>
                    <a:bodyPr rtlCol="0" anchor="ctr"/>
                    <a:lstStyle/>
                    <a:p>
                      <a:endParaRPr lang="en-ID" dirty="0"/>
                    </a:p>
                  </p:txBody>
                </p:sp>
                <p:sp>
                  <p:nvSpPr>
                    <p:cNvPr id="166" name="Freeform: Shape 165">
                      <a:extLst>
                        <a:ext uri="{FF2B5EF4-FFF2-40B4-BE49-F238E27FC236}">
                          <a16:creationId xmlns:a16="http://schemas.microsoft.com/office/drawing/2014/main" id="{9A65FA1A-26C9-46C9-81D9-D3E01B0834D0}"/>
                        </a:ext>
                      </a:extLst>
                    </p:cNvPr>
                    <p:cNvSpPr/>
                    <p:nvPr/>
                  </p:nvSpPr>
                  <p:spPr>
                    <a:xfrm>
                      <a:off x="10172403" y="6079617"/>
                      <a:ext cx="466062" cy="119225"/>
                    </a:xfrm>
                    <a:custGeom>
                      <a:avLst/>
                      <a:gdLst>
                        <a:gd name="connsiteX0" fmla="*/ 17342 w 466062"/>
                        <a:gd name="connsiteY0" fmla="*/ 115974 h 119225"/>
                        <a:gd name="connsiteX1" fmla="*/ 0 w 466062"/>
                        <a:gd name="connsiteY1" fmla="*/ 48774 h 119225"/>
                        <a:gd name="connsiteX2" fmla="*/ 459559 w 466062"/>
                        <a:gd name="connsiteY2" fmla="*/ 0 h 119225"/>
                        <a:gd name="connsiteX3" fmla="*/ 474733 w 466062"/>
                        <a:gd name="connsiteY3" fmla="*/ 62864 h 119225"/>
                        <a:gd name="connsiteX4" fmla="*/ 17342 w 466062"/>
                        <a:gd name="connsiteY4" fmla="*/ 115974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119225">
                          <a:moveTo>
                            <a:pt x="17342" y="115974"/>
                          </a:moveTo>
                          <a:lnTo>
                            <a:pt x="0" y="48774"/>
                          </a:lnTo>
                          <a:cubicBezTo>
                            <a:pt x="0" y="48774"/>
                            <a:pt x="325160" y="59613"/>
                            <a:pt x="459559" y="0"/>
                          </a:cubicBezTo>
                          <a:lnTo>
                            <a:pt x="474733" y="62864"/>
                          </a:lnTo>
                          <a:cubicBezTo>
                            <a:pt x="474733" y="61780"/>
                            <a:pt x="178838" y="138735"/>
                            <a:pt x="17342" y="115974"/>
                          </a:cubicBezTo>
                          <a:close/>
                        </a:path>
                      </a:pathLst>
                    </a:custGeom>
                    <a:solidFill>
                      <a:srgbClr val="1A1252"/>
                    </a:solidFill>
                    <a:ln w="10822" cap="flat">
                      <a:noFill/>
                      <a:prstDash val="solid"/>
                      <a:miter/>
                    </a:ln>
                  </p:spPr>
                  <p:txBody>
                    <a:bodyPr rtlCol="0" anchor="ctr"/>
                    <a:lstStyle/>
                    <a:p>
                      <a:endParaRPr lang="en-ID" dirty="0"/>
                    </a:p>
                  </p:txBody>
                </p:sp>
                <p:sp>
                  <p:nvSpPr>
                    <p:cNvPr id="167" name="Freeform: Shape 166">
                      <a:extLst>
                        <a:ext uri="{FF2B5EF4-FFF2-40B4-BE49-F238E27FC236}">
                          <a16:creationId xmlns:a16="http://schemas.microsoft.com/office/drawing/2014/main" id="{E9016C3F-B34E-4328-B258-FE866E56D320}"/>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p:spPr>
                  <p:txBody>
                    <a:bodyPr rtlCol="0" anchor="ctr"/>
                    <a:lstStyle/>
                    <a:p>
                      <a:endParaRPr lang="en-ID" dirty="0"/>
                    </a:p>
                  </p:txBody>
                </p:sp>
                <p:sp>
                  <p:nvSpPr>
                    <p:cNvPr id="168" name="Freeform: Shape 167">
                      <a:extLst>
                        <a:ext uri="{FF2B5EF4-FFF2-40B4-BE49-F238E27FC236}">
                          <a16:creationId xmlns:a16="http://schemas.microsoft.com/office/drawing/2014/main" id="{657D0025-9173-4AAA-9235-E958EA7D405D}"/>
                        </a:ext>
                      </a:extLst>
                    </p:cNvPr>
                    <p:cNvSpPr/>
                    <p:nvPr/>
                  </p:nvSpPr>
                  <p:spPr>
                    <a:xfrm>
                      <a:off x="9162240" y="4381174"/>
                      <a:ext cx="357676" cy="487739"/>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sp>
                  <p:nvSpPr>
                    <p:cNvPr id="169" name="Freeform: Shape 168">
                      <a:extLst>
                        <a:ext uri="{FF2B5EF4-FFF2-40B4-BE49-F238E27FC236}">
                          <a16:creationId xmlns:a16="http://schemas.microsoft.com/office/drawing/2014/main" id="{DFB786D7-42F1-4FB1-A419-62B652C97AE2}"/>
                        </a:ext>
                      </a:extLst>
                    </p:cNvPr>
                    <p:cNvSpPr/>
                    <p:nvPr/>
                  </p:nvSpPr>
                  <p:spPr>
                    <a:xfrm>
                      <a:off x="9305311" y="4597973"/>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p:spPr>
                  <p:txBody>
                    <a:bodyPr rtlCol="0" anchor="ctr"/>
                    <a:lstStyle/>
                    <a:p>
                      <a:endParaRPr lang="en-ID" dirty="0"/>
                    </a:p>
                  </p:txBody>
                </p:sp>
                <p:sp>
                  <p:nvSpPr>
                    <p:cNvPr id="173" name="Freeform: Shape 172">
                      <a:extLst>
                        <a:ext uri="{FF2B5EF4-FFF2-40B4-BE49-F238E27FC236}">
                          <a16:creationId xmlns:a16="http://schemas.microsoft.com/office/drawing/2014/main" id="{60E91382-B314-4DA2-9C88-EA157A774163}"/>
                        </a:ext>
                      </a:extLst>
                    </p:cNvPr>
                    <p:cNvSpPr/>
                    <p:nvPr/>
                  </p:nvSpPr>
                  <p:spPr>
                    <a:xfrm>
                      <a:off x="9502574" y="4154671"/>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p:spPr>
                  <p:txBody>
                    <a:bodyPr rtlCol="0" anchor="ctr"/>
                    <a:lstStyle/>
                    <a:p>
                      <a:endParaRPr lang="en-ID" dirty="0"/>
                    </a:p>
                  </p:txBody>
                </p:sp>
                <p:sp>
                  <p:nvSpPr>
                    <p:cNvPr id="174" name="Freeform: Shape 173">
                      <a:extLst>
                        <a:ext uri="{FF2B5EF4-FFF2-40B4-BE49-F238E27FC236}">
                          <a16:creationId xmlns:a16="http://schemas.microsoft.com/office/drawing/2014/main" id="{B46340C4-0862-46FD-985C-3FAD0B1EE1CF}"/>
                        </a:ext>
                      </a:extLst>
                    </p:cNvPr>
                    <p:cNvSpPr/>
                    <p:nvPr/>
                  </p:nvSpPr>
                  <p:spPr>
                    <a:xfrm>
                      <a:off x="9622883" y="4281484"/>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p:spPr>
                  <p:txBody>
                    <a:bodyPr rtlCol="0" anchor="ctr"/>
                    <a:lstStyle/>
                    <a:p>
                      <a:endParaRPr lang="en-ID" dirty="0"/>
                    </a:p>
                  </p:txBody>
                </p:sp>
                <p:sp>
                  <p:nvSpPr>
                    <p:cNvPr id="175" name="Freeform: Shape 174">
                      <a:extLst>
                        <a:ext uri="{FF2B5EF4-FFF2-40B4-BE49-F238E27FC236}">
                          <a16:creationId xmlns:a16="http://schemas.microsoft.com/office/drawing/2014/main" id="{AC89E290-A1AE-49F2-B3C1-3332D8883E71}"/>
                        </a:ext>
                      </a:extLst>
                    </p:cNvPr>
                    <p:cNvSpPr/>
                    <p:nvPr/>
                  </p:nvSpPr>
                  <p:spPr>
                    <a:xfrm>
                      <a:off x="9527503" y="4330258"/>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p:spPr>
                  <p:txBody>
                    <a:bodyPr rtlCol="0" anchor="ctr"/>
                    <a:lstStyle/>
                    <a:p>
                      <a:endParaRPr lang="en-ID" dirty="0"/>
                    </a:p>
                  </p:txBody>
                </p:sp>
                <p:sp>
                  <p:nvSpPr>
                    <p:cNvPr id="176" name="Freeform: Shape 175">
                      <a:extLst>
                        <a:ext uri="{FF2B5EF4-FFF2-40B4-BE49-F238E27FC236}">
                          <a16:creationId xmlns:a16="http://schemas.microsoft.com/office/drawing/2014/main" id="{F2F83CCD-FEB5-44F6-B1EC-5F49C0938462}"/>
                        </a:ext>
                      </a:extLst>
                    </p:cNvPr>
                    <p:cNvSpPr/>
                    <p:nvPr/>
                  </p:nvSpPr>
                  <p:spPr>
                    <a:xfrm>
                      <a:off x="9609017" y="4414799"/>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p:spPr>
                  <p:txBody>
                    <a:bodyPr rtlCol="0" anchor="ctr"/>
                    <a:lstStyle/>
                    <a:p>
                      <a:endParaRPr lang="en-ID" dirty="0"/>
                    </a:p>
                  </p:txBody>
                </p:sp>
                <p:sp>
                  <p:nvSpPr>
                    <p:cNvPr id="177" name="Freeform: Shape 176">
                      <a:extLst>
                        <a:ext uri="{FF2B5EF4-FFF2-40B4-BE49-F238E27FC236}">
                          <a16:creationId xmlns:a16="http://schemas.microsoft.com/office/drawing/2014/main" id="{C433BA61-5F19-4499-A37E-24EB384010B3}"/>
                        </a:ext>
                      </a:extLst>
                    </p:cNvPr>
                    <p:cNvSpPr/>
                    <p:nvPr/>
                  </p:nvSpPr>
                  <p:spPr>
                    <a:xfrm>
                      <a:off x="9637494" y="4413396"/>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p:spPr>
                  <p:txBody>
                    <a:bodyPr rtlCol="0" anchor="ctr"/>
                    <a:lstStyle/>
                    <a:p>
                      <a:endParaRPr lang="en-ID" dirty="0"/>
                    </a:p>
                  </p:txBody>
                </p:sp>
                <p:sp>
                  <p:nvSpPr>
                    <p:cNvPr id="178" name="Freeform: Shape 177">
                      <a:extLst>
                        <a:ext uri="{FF2B5EF4-FFF2-40B4-BE49-F238E27FC236}">
                          <a16:creationId xmlns:a16="http://schemas.microsoft.com/office/drawing/2014/main" id="{517C1455-FB18-4999-AB03-4EF40DFAABE4}"/>
                        </a:ext>
                      </a:extLst>
                    </p:cNvPr>
                    <p:cNvSpPr/>
                    <p:nvPr/>
                  </p:nvSpPr>
                  <p:spPr>
                    <a:xfrm>
                      <a:off x="9604963" y="4401378"/>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p:spPr>
                  <p:txBody>
                    <a:bodyPr rtlCol="0" anchor="ctr"/>
                    <a:lstStyle/>
                    <a:p>
                      <a:endParaRPr lang="en-ID" dirty="0"/>
                    </a:p>
                  </p:txBody>
                </p:sp>
                <p:sp>
                  <p:nvSpPr>
                    <p:cNvPr id="179" name="Freeform: Shape 178">
                      <a:extLst>
                        <a:ext uri="{FF2B5EF4-FFF2-40B4-BE49-F238E27FC236}">
                          <a16:creationId xmlns:a16="http://schemas.microsoft.com/office/drawing/2014/main" id="{C341F1C4-2C3A-463A-B8E8-9F605ABBE5F7}"/>
                        </a:ext>
                      </a:extLst>
                    </p:cNvPr>
                    <p:cNvSpPr/>
                    <p:nvPr/>
                  </p:nvSpPr>
                  <p:spPr>
                    <a:xfrm>
                      <a:off x="9567463" y="441154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180" name="Freeform: Shape 179">
                      <a:extLst>
                        <a:ext uri="{FF2B5EF4-FFF2-40B4-BE49-F238E27FC236}">
                          <a16:creationId xmlns:a16="http://schemas.microsoft.com/office/drawing/2014/main" id="{2E0740FF-2F1E-4517-BEFD-F83C43388C25}"/>
                        </a:ext>
                      </a:extLst>
                    </p:cNvPr>
                    <p:cNvSpPr/>
                    <p:nvPr/>
                  </p:nvSpPr>
                  <p:spPr>
                    <a:xfrm>
                      <a:off x="9645408" y="4456068"/>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p:spPr>
                  <p:txBody>
                    <a:bodyPr rtlCol="0" anchor="ctr"/>
                    <a:lstStyle/>
                    <a:p>
                      <a:endParaRPr lang="en-ID" dirty="0"/>
                    </a:p>
                  </p:txBody>
                </p:sp>
                <p:sp>
                  <p:nvSpPr>
                    <p:cNvPr id="181" name="Freeform: Shape 180">
                      <a:extLst>
                        <a:ext uri="{FF2B5EF4-FFF2-40B4-BE49-F238E27FC236}">
                          <a16:creationId xmlns:a16="http://schemas.microsoft.com/office/drawing/2014/main" id="{CECC57AF-C9BD-4E27-AB61-5FADEFC54592}"/>
                        </a:ext>
                      </a:extLst>
                    </p:cNvPr>
                    <p:cNvSpPr/>
                    <p:nvPr/>
                  </p:nvSpPr>
                  <p:spPr>
                    <a:xfrm>
                      <a:off x="9583801" y="4400489"/>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p:spPr>
                  <p:txBody>
                    <a:bodyPr rtlCol="0" anchor="ctr"/>
                    <a:lstStyle/>
                    <a:p>
                      <a:endParaRPr lang="en-ID" dirty="0"/>
                    </a:p>
                  </p:txBody>
                </p:sp>
                <p:sp>
                  <p:nvSpPr>
                    <p:cNvPr id="182" name="Freeform: Shape 181">
                      <a:extLst>
                        <a:ext uri="{FF2B5EF4-FFF2-40B4-BE49-F238E27FC236}">
                          <a16:creationId xmlns:a16="http://schemas.microsoft.com/office/drawing/2014/main" id="{ECA434FC-B618-406B-B0CE-C2591B894523}"/>
                        </a:ext>
                      </a:extLst>
                    </p:cNvPr>
                    <p:cNvSpPr/>
                    <p:nvPr/>
                  </p:nvSpPr>
                  <p:spPr>
                    <a:xfrm>
                      <a:off x="9635624" y="5264111"/>
                      <a:ext cx="735210" cy="111208"/>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96" h="65031">
                          <a:moveTo>
                            <a:pt x="0" y="62864"/>
                          </a:moveTo>
                          <a:lnTo>
                            <a:pt x="4336" y="27097"/>
                          </a:lnTo>
                          <a:cubicBezTo>
                            <a:pt x="4336" y="27097"/>
                            <a:pt x="301315" y="50942"/>
                            <a:pt x="664410" y="0"/>
                          </a:cubicBezTo>
                          <a:lnTo>
                            <a:pt x="674164" y="34684"/>
                          </a:lnTo>
                          <a:cubicBezTo>
                            <a:pt x="674164" y="34684"/>
                            <a:pt x="442217" y="83458"/>
                            <a:pt x="0" y="62864"/>
                          </a:cubicBezTo>
                          <a:close/>
                        </a:path>
                      </a:pathLst>
                    </a:custGeom>
                    <a:solidFill>
                      <a:srgbClr val="996633"/>
                    </a:solidFill>
                    <a:ln w="10822" cap="flat">
                      <a:noFill/>
                      <a:prstDash val="solid"/>
                      <a:miter/>
                    </a:ln>
                  </p:spPr>
                  <p:txBody>
                    <a:bodyPr rtlCol="0" anchor="ctr"/>
                    <a:lstStyle/>
                    <a:p>
                      <a:endParaRPr lang="en-ID" dirty="0"/>
                    </a:p>
                  </p:txBody>
                </p:sp>
                <p:sp>
                  <p:nvSpPr>
                    <p:cNvPr id="183" name="Freeform: Shape 182">
                      <a:extLst>
                        <a:ext uri="{FF2B5EF4-FFF2-40B4-BE49-F238E27FC236}">
                          <a16:creationId xmlns:a16="http://schemas.microsoft.com/office/drawing/2014/main" id="{17F25E52-6D39-400B-9CA9-70EF2110267C}"/>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4" name="Freeform: Shape 183">
                      <a:extLst>
                        <a:ext uri="{FF2B5EF4-FFF2-40B4-BE49-F238E27FC236}">
                          <a16:creationId xmlns:a16="http://schemas.microsoft.com/office/drawing/2014/main" id="{42DE4B31-E5FA-4DFB-B794-E1692B981511}"/>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5" name="Freeform: Shape 184">
                      <a:extLst>
                        <a:ext uri="{FF2B5EF4-FFF2-40B4-BE49-F238E27FC236}">
                          <a16:creationId xmlns:a16="http://schemas.microsoft.com/office/drawing/2014/main" id="{29C49F2E-DE02-4B5A-B596-87C3BFBD46DC}"/>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6" name="Freeform: Shape 185">
                      <a:extLst>
                        <a:ext uri="{FF2B5EF4-FFF2-40B4-BE49-F238E27FC236}">
                          <a16:creationId xmlns:a16="http://schemas.microsoft.com/office/drawing/2014/main" id="{611DAB91-6A75-4F0C-99E2-73CA00163129}"/>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7" name="Freeform: Shape 186">
                      <a:extLst>
                        <a:ext uri="{FF2B5EF4-FFF2-40B4-BE49-F238E27FC236}">
                          <a16:creationId xmlns:a16="http://schemas.microsoft.com/office/drawing/2014/main" id="{E58363B2-AA0B-4492-966F-33388D2DEB5F}"/>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p:spPr>
                  <p:txBody>
                    <a:bodyPr rtlCol="0" anchor="ctr"/>
                    <a:lstStyle/>
                    <a:p>
                      <a:endParaRPr lang="en-ID" dirty="0"/>
                    </a:p>
                  </p:txBody>
                </p:sp>
                <p:sp>
                  <p:nvSpPr>
                    <p:cNvPr id="188" name="Freeform: Shape 187">
                      <a:extLst>
                        <a:ext uri="{FF2B5EF4-FFF2-40B4-BE49-F238E27FC236}">
                          <a16:creationId xmlns:a16="http://schemas.microsoft.com/office/drawing/2014/main" id="{3547B535-C79F-46B3-A91B-BD3F930A8B71}"/>
                        </a:ext>
                      </a:extLst>
                    </p:cNvPr>
                    <p:cNvSpPr/>
                    <p:nvPr/>
                  </p:nvSpPr>
                  <p:spPr>
                    <a:xfrm>
                      <a:off x="9499323" y="4597973"/>
                      <a:ext cx="65032" cy="238450"/>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p:spPr>
                  <p:txBody>
                    <a:bodyPr rtlCol="0" anchor="ctr"/>
                    <a:lstStyle/>
                    <a:p>
                      <a:endParaRPr lang="en-ID" dirty="0"/>
                    </a:p>
                  </p:txBody>
                </p:sp>
                <p:sp>
                  <p:nvSpPr>
                    <p:cNvPr id="189" name="Freeform: Shape 188">
                      <a:extLst>
                        <a:ext uri="{FF2B5EF4-FFF2-40B4-BE49-F238E27FC236}">
                          <a16:creationId xmlns:a16="http://schemas.microsoft.com/office/drawing/2014/main" id="{CF52A4CA-9E07-4F3D-B714-D99C470EDC6A}"/>
                        </a:ext>
                      </a:extLst>
                    </p:cNvPr>
                    <p:cNvSpPr/>
                    <p:nvPr/>
                  </p:nvSpPr>
                  <p:spPr>
                    <a:xfrm>
                      <a:off x="9149234" y="4679262"/>
                      <a:ext cx="249289"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p:spPr>
                  <p:txBody>
                    <a:bodyPr rtlCol="0" anchor="ctr"/>
                    <a:lstStyle/>
                    <a:p>
                      <a:endParaRPr lang="en-ID" dirty="0"/>
                    </a:p>
                  </p:txBody>
                </p:sp>
                <p:sp>
                  <p:nvSpPr>
                    <p:cNvPr id="190" name="Freeform: Shape 189">
                      <a:extLst>
                        <a:ext uri="{FF2B5EF4-FFF2-40B4-BE49-F238E27FC236}">
                          <a16:creationId xmlns:a16="http://schemas.microsoft.com/office/drawing/2014/main" id="{90EECE1C-4C38-444D-AEED-83BB2D4D947F}"/>
                        </a:ext>
                      </a:extLst>
                    </p:cNvPr>
                    <p:cNvSpPr/>
                    <p:nvPr/>
                  </p:nvSpPr>
                  <p:spPr>
                    <a:xfrm>
                      <a:off x="8911494" y="3174815"/>
                      <a:ext cx="1162277" cy="954931"/>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30261C"/>
                    </a:solidFill>
                    <a:ln w="10822" cap="flat">
                      <a:noFill/>
                      <a:prstDash val="solid"/>
                      <a:miter/>
                    </a:ln>
                  </p:spPr>
                  <p:txBody>
                    <a:bodyPr rtlCol="0" anchor="ctr"/>
                    <a:lstStyle/>
                    <a:p>
                      <a:endParaRPr lang="en-ID" dirty="0"/>
                    </a:p>
                  </p:txBody>
                </p:sp>
                <p:sp>
                  <p:nvSpPr>
                    <p:cNvPr id="191" name="Freeform: Shape 190">
                      <a:extLst>
                        <a:ext uri="{FF2B5EF4-FFF2-40B4-BE49-F238E27FC236}">
                          <a16:creationId xmlns:a16="http://schemas.microsoft.com/office/drawing/2014/main" id="{5207DFE5-271F-44AA-9684-A69ED012C7C1}"/>
                        </a:ext>
                      </a:extLst>
                    </p:cNvPr>
                    <p:cNvSpPr/>
                    <p:nvPr/>
                  </p:nvSpPr>
                  <p:spPr>
                    <a:xfrm>
                      <a:off x="9097230" y="3249645"/>
                      <a:ext cx="906090" cy="871208"/>
                    </a:xfrm>
                    <a:custGeom>
                      <a:avLst/>
                      <a:gdLst>
                        <a:gd name="connsiteX0" fmla="*/ 1149981 w 1159736"/>
                        <a:gd name="connsiteY0" fmla="*/ 362011 h 1051349"/>
                        <a:gd name="connsiteX1" fmla="*/ 1065440 w 1159736"/>
                        <a:gd name="connsiteY1" fmla="*/ 150657 h 1051349"/>
                        <a:gd name="connsiteX2" fmla="*/ 905028 w 1159736"/>
                        <a:gd name="connsiteY2" fmla="*/ 0 h 1051349"/>
                        <a:gd name="connsiteX3" fmla="*/ 441133 w 1159736"/>
                        <a:gd name="connsiteY3" fmla="*/ 344669 h 1051349"/>
                        <a:gd name="connsiteX4" fmla="*/ 0 w 1159736"/>
                        <a:gd name="connsiteY4" fmla="*/ 719687 h 1051349"/>
                        <a:gd name="connsiteX5" fmla="*/ 45522 w 1159736"/>
                        <a:gd name="connsiteY5" fmla="*/ 755454 h 1051349"/>
                        <a:gd name="connsiteX6" fmla="*/ 220025 w 1159736"/>
                        <a:gd name="connsiteY6" fmla="*/ 864925 h 1051349"/>
                        <a:gd name="connsiteX7" fmla="*/ 926705 w 1159736"/>
                        <a:gd name="connsiteY7" fmla="*/ 1051350 h 1051349"/>
                        <a:gd name="connsiteX8" fmla="*/ 1120717 w 1159736"/>
                        <a:gd name="connsiteY8" fmla="*/ 587455 h 1051349"/>
                        <a:gd name="connsiteX9" fmla="*/ 1149981 w 1159736"/>
                        <a:gd name="connsiteY9" fmla="*/ 362011 h 10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736" h="1051349">
                          <a:moveTo>
                            <a:pt x="1149981" y="362011"/>
                          </a:moveTo>
                          <a:cubicBezTo>
                            <a:pt x="1149981" y="362011"/>
                            <a:pt x="1178162" y="234115"/>
                            <a:pt x="1065440" y="150657"/>
                          </a:cubicBezTo>
                          <a:cubicBezTo>
                            <a:pt x="1054601" y="88877"/>
                            <a:pt x="993905" y="36851"/>
                            <a:pt x="905028" y="0"/>
                          </a:cubicBezTo>
                          <a:cubicBezTo>
                            <a:pt x="937544" y="181006"/>
                            <a:pt x="692590" y="184257"/>
                            <a:pt x="441133" y="344669"/>
                          </a:cubicBezTo>
                          <a:cubicBezTo>
                            <a:pt x="253625" y="463894"/>
                            <a:pt x="152825" y="746783"/>
                            <a:pt x="0" y="719687"/>
                          </a:cubicBezTo>
                          <a:cubicBezTo>
                            <a:pt x="10839" y="735945"/>
                            <a:pt x="24929" y="748951"/>
                            <a:pt x="45522" y="755454"/>
                          </a:cubicBezTo>
                          <a:cubicBezTo>
                            <a:pt x="45522" y="755454"/>
                            <a:pt x="68283" y="887686"/>
                            <a:pt x="220025" y="864925"/>
                          </a:cubicBezTo>
                          <a:lnTo>
                            <a:pt x="926705" y="1051350"/>
                          </a:lnTo>
                          <a:cubicBezTo>
                            <a:pt x="1052433" y="932124"/>
                            <a:pt x="1168407" y="719687"/>
                            <a:pt x="1120717" y="587455"/>
                          </a:cubicBezTo>
                          <a:cubicBezTo>
                            <a:pt x="1121801" y="587455"/>
                            <a:pt x="1202007" y="500746"/>
                            <a:pt x="1149981" y="362011"/>
                          </a:cubicBezTo>
                          <a:close/>
                        </a:path>
                      </a:pathLst>
                    </a:custGeom>
                    <a:solidFill>
                      <a:srgbClr val="30261C"/>
                    </a:solidFill>
                    <a:ln w="10822" cap="flat">
                      <a:noFill/>
                      <a:prstDash val="solid"/>
                      <a:miter/>
                    </a:ln>
                  </p:spPr>
                  <p:txBody>
                    <a:bodyPr rtlCol="0" anchor="ctr"/>
                    <a:lstStyle/>
                    <a:p>
                      <a:endParaRPr lang="en-ID" dirty="0"/>
                    </a:p>
                  </p:txBody>
                </p:sp>
                <p:sp>
                  <p:nvSpPr>
                    <p:cNvPr id="192" name="Freeform: Shape 191">
                      <a:extLst>
                        <a:ext uri="{FF2B5EF4-FFF2-40B4-BE49-F238E27FC236}">
                          <a16:creationId xmlns:a16="http://schemas.microsoft.com/office/drawing/2014/main" id="{2FEAC457-BE04-4FFB-B94C-06BA1F1EBB86}"/>
                        </a:ext>
                      </a:extLst>
                    </p:cNvPr>
                    <p:cNvSpPr/>
                    <p:nvPr/>
                  </p:nvSpPr>
                  <p:spPr>
                    <a:xfrm>
                      <a:off x="8961839" y="3511619"/>
                      <a:ext cx="899609" cy="74795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p:spPr>
                  <p:txBody>
                    <a:bodyPr rtlCol="0" anchor="ctr"/>
                    <a:lstStyle/>
                    <a:p>
                      <a:endParaRPr lang="en-ID" dirty="0"/>
                    </a:p>
                  </p:txBody>
                </p:sp>
                <p:sp>
                  <p:nvSpPr>
                    <p:cNvPr id="193" name="Freeform: Shape 192">
                      <a:extLst>
                        <a:ext uri="{FF2B5EF4-FFF2-40B4-BE49-F238E27FC236}">
                          <a16:creationId xmlns:a16="http://schemas.microsoft.com/office/drawing/2014/main" id="{3B877081-5D65-4CBC-A190-587C9BCBBFBC}"/>
                        </a:ext>
                      </a:extLst>
                    </p:cNvPr>
                    <p:cNvSpPr/>
                    <p:nvPr/>
                  </p:nvSpPr>
                  <p:spPr>
                    <a:xfrm>
                      <a:off x="9441765" y="3467068"/>
                      <a:ext cx="466062" cy="628642"/>
                    </a:xfrm>
                    <a:custGeom>
                      <a:avLst/>
                      <a:gdLst>
                        <a:gd name="connsiteX0" fmla="*/ 381633 w 466062"/>
                        <a:gd name="connsiteY0" fmla="*/ 632326 h 628642"/>
                        <a:gd name="connsiteX1" fmla="*/ 469426 w 466062"/>
                        <a:gd name="connsiteY1" fmla="*/ 374366 h 628642"/>
                        <a:gd name="connsiteX2" fmla="*/ 141015 w 466062"/>
                        <a:gd name="connsiteY2" fmla="*/ 433 h 628642"/>
                        <a:gd name="connsiteX3" fmla="*/ 40216 w 466062"/>
                        <a:gd name="connsiteY3" fmla="*/ 255141 h 628642"/>
                        <a:gd name="connsiteX4" fmla="*/ 381633 w 466062"/>
                        <a:gd name="connsiteY4" fmla="*/ 632326 h 62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62" h="628642">
                          <a:moveTo>
                            <a:pt x="381633" y="632326"/>
                          </a:moveTo>
                          <a:cubicBezTo>
                            <a:pt x="363208" y="574881"/>
                            <a:pt x="370795" y="400379"/>
                            <a:pt x="469426" y="374366"/>
                          </a:cubicBezTo>
                          <a:cubicBezTo>
                            <a:pt x="469426" y="374366"/>
                            <a:pt x="314434" y="-14742"/>
                            <a:pt x="141015" y="433"/>
                          </a:cubicBezTo>
                          <a:cubicBezTo>
                            <a:pt x="-32403" y="14523"/>
                            <a:pt x="-19397" y="99064"/>
                            <a:pt x="40216" y="255141"/>
                          </a:cubicBezTo>
                          <a:cubicBezTo>
                            <a:pt x="105248" y="423140"/>
                            <a:pt x="381633" y="632326"/>
                            <a:pt x="381633" y="632326"/>
                          </a:cubicBezTo>
                          <a:close/>
                        </a:path>
                      </a:pathLst>
                    </a:custGeom>
                    <a:solidFill>
                      <a:srgbClr val="30261C"/>
                    </a:solidFill>
                    <a:ln w="10822" cap="flat">
                      <a:noFill/>
                      <a:prstDash val="solid"/>
                      <a:miter/>
                    </a:ln>
                  </p:spPr>
                  <p:txBody>
                    <a:bodyPr rtlCol="0" anchor="ctr"/>
                    <a:lstStyle/>
                    <a:p>
                      <a:endParaRPr lang="en-ID" dirty="0"/>
                    </a:p>
                  </p:txBody>
                </p:sp>
                <p:sp>
                  <p:nvSpPr>
                    <p:cNvPr id="194" name="Freeform: Shape 193">
                      <a:extLst>
                        <a:ext uri="{FF2B5EF4-FFF2-40B4-BE49-F238E27FC236}">
                          <a16:creationId xmlns:a16="http://schemas.microsoft.com/office/drawing/2014/main" id="{7425326B-5469-451A-8F2A-8F40221CD89D}"/>
                        </a:ext>
                      </a:extLst>
                    </p:cNvPr>
                    <p:cNvSpPr/>
                    <p:nvPr/>
                  </p:nvSpPr>
                  <p:spPr>
                    <a:xfrm>
                      <a:off x="9776336" y="3874090"/>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p:spPr>
                  <p:txBody>
                    <a:bodyPr rtlCol="0" anchor="ctr"/>
                    <a:lstStyle/>
                    <a:p>
                      <a:endParaRPr lang="en-ID" dirty="0"/>
                    </a:p>
                  </p:txBody>
                </p:sp>
                <p:sp>
                  <p:nvSpPr>
                    <p:cNvPr id="195" name="Freeform: Shape 194">
                      <a:extLst>
                        <a:ext uri="{FF2B5EF4-FFF2-40B4-BE49-F238E27FC236}">
                          <a16:creationId xmlns:a16="http://schemas.microsoft.com/office/drawing/2014/main" id="{F4ED537D-BFCA-43D8-B841-760377428964}"/>
                        </a:ext>
                      </a:extLst>
                    </p:cNvPr>
                    <p:cNvSpPr/>
                    <p:nvPr/>
                  </p:nvSpPr>
                  <p:spPr>
                    <a:xfrm>
                      <a:off x="9802722" y="3927312"/>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p:spPr>
                  <p:txBody>
                    <a:bodyPr rtlCol="0" anchor="ctr"/>
                    <a:lstStyle/>
                    <a:p>
                      <a:endParaRPr lang="en-ID" dirty="0"/>
                    </a:p>
                  </p:txBody>
                </p:sp>
                <p:sp>
                  <p:nvSpPr>
                    <p:cNvPr id="196" name="Freeform: Shape 195">
                      <a:extLst>
                        <a:ext uri="{FF2B5EF4-FFF2-40B4-BE49-F238E27FC236}">
                          <a16:creationId xmlns:a16="http://schemas.microsoft.com/office/drawing/2014/main" id="{931754EB-764F-4361-A1A9-2E75ED75FCCB}"/>
                        </a:ext>
                      </a:extLst>
                    </p:cNvPr>
                    <p:cNvSpPr/>
                    <p:nvPr/>
                  </p:nvSpPr>
                  <p:spPr>
                    <a:xfrm>
                      <a:off x="9807259" y="3999117"/>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p:spPr>
                  <p:txBody>
                    <a:bodyPr rtlCol="0" anchor="ctr"/>
                    <a:lstStyle/>
                    <a:p>
                      <a:endParaRPr lang="en-ID" dirty="0"/>
                    </a:p>
                  </p:txBody>
                </p:sp>
                <p:sp>
                  <p:nvSpPr>
                    <p:cNvPr id="197" name="Freeform: Shape 196">
                      <a:extLst>
                        <a:ext uri="{FF2B5EF4-FFF2-40B4-BE49-F238E27FC236}">
                          <a16:creationId xmlns:a16="http://schemas.microsoft.com/office/drawing/2014/main" id="{2ABE238F-035C-4C52-9680-188739735AB6}"/>
                        </a:ext>
                      </a:extLst>
                    </p:cNvPr>
                    <p:cNvSpPr/>
                    <p:nvPr/>
                  </p:nvSpPr>
                  <p:spPr>
                    <a:xfrm>
                      <a:off x="8458442" y="4678676"/>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98" name="Freeform: Shape 197">
                      <a:extLst>
                        <a:ext uri="{FF2B5EF4-FFF2-40B4-BE49-F238E27FC236}">
                          <a16:creationId xmlns:a16="http://schemas.microsoft.com/office/drawing/2014/main" id="{04BEF5DC-C3CB-4A3C-A73F-4CC7BD7A973D}"/>
                        </a:ext>
                      </a:extLst>
                    </p:cNvPr>
                    <p:cNvSpPr/>
                    <p:nvPr/>
                  </p:nvSpPr>
                  <p:spPr>
                    <a:xfrm rot="4651066">
                      <a:off x="9620277" y="4999208"/>
                      <a:ext cx="129092" cy="201113"/>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71" name="Freeform: Shape 170">
                      <a:extLst>
                        <a:ext uri="{FF2B5EF4-FFF2-40B4-BE49-F238E27FC236}">
                          <a16:creationId xmlns:a16="http://schemas.microsoft.com/office/drawing/2014/main" id="{51F98ABC-88E6-4F9E-8367-DDBB0D676272}"/>
                        </a:ext>
                      </a:extLst>
                    </p:cNvPr>
                    <p:cNvSpPr/>
                    <p:nvPr/>
                  </p:nvSpPr>
                  <p:spPr>
                    <a:xfrm rot="2198208">
                      <a:off x="9808984" y="4512932"/>
                      <a:ext cx="379353" cy="119225"/>
                    </a:xfrm>
                    <a:custGeom>
                      <a:avLst/>
                      <a:gdLst>
                        <a:gd name="connsiteX0" fmla="*/ 95380 w 379352"/>
                        <a:gd name="connsiteY0" fmla="*/ 0 h 119225"/>
                        <a:gd name="connsiteX1" fmla="*/ 0 w 379352"/>
                        <a:gd name="connsiteY1" fmla="*/ 2168 h 119225"/>
                        <a:gd name="connsiteX2" fmla="*/ 356592 w 379352"/>
                        <a:gd name="connsiteY2" fmla="*/ 119225 h 119225"/>
                        <a:gd name="connsiteX3" fmla="*/ 380437 w 379352"/>
                        <a:gd name="connsiteY3" fmla="*/ 69367 h 119225"/>
                        <a:gd name="connsiteX4" fmla="*/ 95380 w 379352"/>
                        <a:gd name="connsiteY4" fmla="*/ 0 h 1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52" h="119225">
                          <a:moveTo>
                            <a:pt x="95380" y="0"/>
                          </a:moveTo>
                          <a:cubicBezTo>
                            <a:pt x="46606" y="2168"/>
                            <a:pt x="0" y="2168"/>
                            <a:pt x="0" y="2168"/>
                          </a:cubicBezTo>
                          <a:lnTo>
                            <a:pt x="356592" y="119225"/>
                          </a:lnTo>
                          <a:cubicBezTo>
                            <a:pt x="356592" y="119225"/>
                            <a:pt x="367430" y="98632"/>
                            <a:pt x="380437" y="69367"/>
                          </a:cubicBezTo>
                          <a:lnTo>
                            <a:pt x="95380" y="0"/>
                          </a:lnTo>
                          <a:close/>
                        </a:path>
                      </a:pathLst>
                    </a:custGeom>
                    <a:solidFill>
                      <a:srgbClr val="002060"/>
                    </a:solidFill>
                    <a:ln w="10822" cap="flat">
                      <a:noFill/>
                      <a:prstDash val="solid"/>
                      <a:miter/>
                    </a:ln>
                  </p:spPr>
                  <p:txBody>
                    <a:bodyPr rtlCol="0" anchor="ctr"/>
                    <a:lstStyle/>
                    <a:p>
                      <a:endParaRPr lang="en-ID" dirty="0"/>
                    </a:p>
                  </p:txBody>
                </p:sp>
                <p:sp>
                  <p:nvSpPr>
                    <p:cNvPr id="147" name="Freeform: Shape 146">
                      <a:extLst>
                        <a:ext uri="{FF2B5EF4-FFF2-40B4-BE49-F238E27FC236}">
                          <a16:creationId xmlns:a16="http://schemas.microsoft.com/office/drawing/2014/main" id="{22D49700-42A9-4D49-875F-0FB560E66955}"/>
                        </a:ext>
                      </a:extLst>
                    </p:cNvPr>
                    <p:cNvSpPr/>
                    <p:nvPr/>
                  </p:nvSpPr>
                  <p:spPr>
                    <a:xfrm rot="15777669" flipH="1" flipV="1">
                      <a:off x="9814671" y="4557952"/>
                      <a:ext cx="391290" cy="543442"/>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76200" cap="flat">
                      <a:solidFill>
                        <a:srgbClr val="FFCD9C"/>
                      </a:solidFill>
                      <a:prstDash val="solid"/>
                      <a:miter/>
                    </a:ln>
                  </p:spPr>
                  <p:txBody>
                    <a:bodyPr rtlCol="0" anchor="ctr"/>
                    <a:lstStyle/>
                    <a:p>
                      <a:endParaRPr lang="en-ID" dirty="0"/>
                    </a:p>
                  </p:txBody>
                </p:sp>
                <p:sp>
                  <p:nvSpPr>
                    <p:cNvPr id="172" name="Freeform: Shape 171">
                      <a:extLst>
                        <a:ext uri="{FF2B5EF4-FFF2-40B4-BE49-F238E27FC236}">
                          <a16:creationId xmlns:a16="http://schemas.microsoft.com/office/drawing/2014/main" id="{002CA949-C04B-4623-A115-876DD8652752}"/>
                        </a:ext>
                      </a:extLst>
                    </p:cNvPr>
                    <p:cNvSpPr/>
                    <p:nvPr/>
                  </p:nvSpPr>
                  <p:spPr>
                    <a:xfrm rot="2452597">
                      <a:off x="10112195" y="4482629"/>
                      <a:ext cx="193215" cy="205011"/>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p:spPr>
                  <p:txBody>
                    <a:bodyPr rtlCol="0" anchor="ctr"/>
                    <a:lstStyle/>
                    <a:p>
                      <a:endParaRPr lang="en-ID" dirty="0"/>
                    </a:p>
                  </p:txBody>
                </p:sp>
              </p:grpSp>
            </p:grpSp>
            <p:pic>
              <p:nvPicPr>
                <p:cNvPr id="125" name="Picture 2" descr="L'insigne des Scouts de France">
                  <a:extLst>
                    <a:ext uri="{FF2B5EF4-FFF2-40B4-BE49-F238E27FC236}">
                      <a16:creationId xmlns:a16="http://schemas.microsoft.com/office/drawing/2014/main" id="{B642DD18-1158-4DD2-A2B6-8FD92316FD8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71242" y="5489851"/>
                  <a:ext cx="125891" cy="780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 name="Picture 16">
              <a:extLst>
                <a:ext uri="{FF2B5EF4-FFF2-40B4-BE49-F238E27FC236}">
                  <a16:creationId xmlns:a16="http://schemas.microsoft.com/office/drawing/2014/main" id="{1CBAC412-EC70-4577-A48D-1DE56C4EE8A4}"/>
                </a:ext>
              </a:extLst>
            </p:cNvPr>
            <p:cNvPicPr>
              <a:picLocks noChangeAspect="1"/>
            </p:cNvPicPr>
            <p:nvPr/>
          </p:nvPicPr>
          <p:blipFill>
            <a:blip r:embed="rId5"/>
            <a:stretch>
              <a:fillRect/>
            </a:stretch>
          </p:blipFill>
          <p:spPr>
            <a:xfrm>
              <a:off x="2566428" y="5611517"/>
              <a:ext cx="134124" cy="134124"/>
            </a:xfrm>
            <a:prstGeom prst="rect">
              <a:avLst/>
            </a:prstGeom>
          </p:spPr>
        </p:pic>
      </p:grpSp>
      <p:sp>
        <p:nvSpPr>
          <p:cNvPr id="2" name="TextBox 1">
            <a:extLst>
              <a:ext uri="{FF2B5EF4-FFF2-40B4-BE49-F238E27FC236}">
                <a16:creationId xmlns:a16="http://schemas.microsoft.com/office/drawing/2014/main" id="{F814087E-6C76-4935-9DEC-DEEC13DA671E}"/>
              </a:ext>
            </a:extLst>
          </p:cNvPr>
          <p:cNvSpPr txBox="1"/>
          <p:nvPr/>
        </p:nvSpPr>
        <p:spPr>
          <a:xfrm>
            <a:off x="812664" y="395416"/>
            <a:ext cx="7849422" cy="584775"/>
          </a:xfrm>
          <a:prstGeom prst="rect">
            <a:avLst/>
          </a:prstGeom>
          <a:noFill/>
        </p:spPr>
        <p:txBody>
          <a:bodyPr wrap="square" rtlCol="0">
            <a:spAutoFit/>
          </a:bodyPr>
          <a:lstStyle/>
          <a:p>
            <a:r>
              <a:rPr lang="en-US" sz="3200" dirty="0">
                <a:latin typeface="Berlin Sans FB Demi" panose="020E0802020502020306" pitchFamily="34" charset="0"/>
              </a:rPr>
              <a:t>Workshop (Districts)</a:t>
            </a:r>
          </a:p>
        </p:txBody>
      </p:sp>
      <p:sp>
        <p:nvSpPr>
          <p:cNvPr id="4" name="TextBox 3">
            <a:extLst>
              <a:ext uri="{FF2B5EF4-FFF2-40B4-BE49-F238E27FC236}">
                <a16:creationId xmlns:a16="http://schemas.microsoft.com/office/drawing/2014/main" id="{5B504E16-F2DB-4ABF-A534-9ACAB60553CE}"/>
              </a:ext>
            </a:extLst>
          </p:cNvPr>
          <p:cNvSpPr txBox="1"/>
          <p:nvPr/>
        </p:nvSpPr>
        <p:spPr>
          <a:xfrm>
            <a:off x="416680" y="1130422"/>
            <a:ext cx="11402310" cy="1200329"/>
          </a:xfrm>
          <a:prstGeom prst="rect">
            <a:avLst/>
          </a:prstGeom>
          <a:noFill/>
        </p:spPr>
        <p:txBody>
          <a:bodyPr wrap="square" rtlCol="0">
            <a:spAutoFit/>
          </a:bodyPr>
          <a:lstStyle/>
          <a:p>
            <a:r>
              <a:rPr lang="en-US" sz="2400" kern="1200" dirty="0">
                <a:solidFill>
                  <a:schemeClr val="tx1"/>
                </a:solidFill>
                <a:latin typeface="Berlin Sans FB Demi" panose="020E0802020502020306" pitchFamily="34" charset="0"/>
              </a:rPr>
              <a:t>After lunch, we were called to a workshop. We had 3 games to visit that would acquaint us on different</a:t>
            </a:r>
            <a:r>
              <a:rPr lang="en-US" sz="2400" dirty="0">
                <a:latin typeface="Berlin Sans FB Demi" panose="020E0802020502020306" pitchFamily="34" charset="0"/>
              </a:rPr>
              <a:t> scout districts. Lion and Renard were the winners of the three games.</a:t>
            </a:r>
            <a:endParaRPr lang="en-US" sz="1800" kern="1200" dirty="0">
              <a:solidFill>
                <a:schemeClr val="tx1"/>
              </a:solidFill>
              <a:latin typeface="Berlin Sans FB Demi" panose="020E0802020502020306" pitchFamily="34" charset="0"/>
            </a:endParaRPr>
          </a:p>
        </p:txBody>
      </p:sp>
      <p:sp>
        <p:nvSpPr>
          <p:cNvPr id="6" name="Oval 5">
            <a:extLst>
              <a:ext uri="{FF2B5EF4-FFF2-40B4-BE49-F238E27FC236}">
                <a16:creationId xmlns:a16="http://schemas.microsoft.com/office/drawing/2014/main" id="{409F872D-045A-4774-ABA5-09166A90BAD8}"/>
              </a:ext>
            </a:extLst>
          </p:cNvPr>
          <p:cNvSpPr/>
          <p:nvPr/>
        </p:nvSpPr>
        <p:spPr>
          <a:xfrm>
            <a:off x="3761117" y="5686484"/>
            <a:ext cx="4304172" cy="1204364"/>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Wave">
            <a:extLst>
              <a:ext uri="{FF2B5EF4-FFF2-40B4-BE49-F238E27FC236}">
                <a16:creationId xmlns:a16="http://schemas.microsoft.com/office/drawing/2014/main" id="{63474739-87FB-41E9-B98A-477F7ED6BDB6}"/>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78200"/>
          <a:stretch/>
        </p:blipFill>
        <p:spPr>
          <a:xfrm>
            <a:off x="4167674" y="5937068"/>
            <a:ext cx="3491057" cy="294086"/>
          </a:xfrm>
          <a:prstGeom prst="rect">
            <a:avLst/>
          </a:prstGeom>
        </p:spPr>
      </p:pic>
      <p:pic>
        <p:nvPicPr>
          <p:cNvPr id="244" name="Graphic 243" descr="Wave">
            <a:extLst>
              <a:ext uri="{FF2B5EF4-FFF2-40B4-BE49-F238E27FC236}">
                <a16:creationId xmlns:a16="http://schemas.microsoft.com/office/drawing/2014/main" id="{390701DB-EF98-4792-ADC3-168E9B01C34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78200"/>
          <a:stretch/>
        </p:blipFill>
        <p:spPr>
          <a:xfrm>
            <a:off x="3917462" y="6133151"/>
            <a:ext cx="3491057" cy="294086"/>
          </a:xfrm>
          <a:prstGeom prst="rect">
            <a:avLst/>
          </a:prstGeom>
        </p:spPr>
      </p:pic>
      <p:pic>
        <p:nvPicPr>
          <p:cNvPr id="245" name="Graphic 244" descr="Wave">
            <a:extLst>
              <a:ext uri="{FF2B5EF4-FFF2-40B4-BE49-F238E27FC236}">
                <a16:creationId xmlns:a16="http://schemas.microsoft.com/office/drawing/2014/main" id="{49B21FE0-15C5-488C-874E-11BC817BA5F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78200"/>
          <a:stretch/>
        </p:blipFill>
        <p:spPr>
          <a:xfrm>
            <a:off x="4496396" y="6335011"/>
            <a:ext cx="3491057" cy="294086"/>
          </a:xfrm>
          <a:prstGeom prst="rect">
            <a:avLst/>
          </a:prstGeom>
        </p:spPr>
      </p:pic>
      <p:pic>
        <p:nvPicPr>
          <p:cNvPr id="246" name="Graphic 245" descr="Wave">
            <a:extLst>
              <a:ext uri="{FF2B5EF4-FFF2-40B4-BE49-F238E27FC236}">
                <a16:creationId xmlns:a16="http://schemas.microsoft.com/office/drawing/2014/main" id="{8825A1F0-F4B9-4873-997C-701240417B9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78200"/>
          <a:stretch/>
        </p:blipFill>
        <p:spPr>
          <a:xfrm>
            <a:off x="3992967" y="6536871"/>
            <a:ext cx="3491057" cy="294086"/>
          </a:xfrm>
          <a:prstGeom prst="rect">
            <a:avLst/>
          </a:prstGeom>
        </p:spPr>
      </p:pic>
      <p:pic>
        <p:nvPicPr>
          <p:cNvPr id="30" name="Picture 29">
            <a:extLst>
              <a:ext uri="{FF2B5EF4-FFF2-40B4-BE49-F238E27FC236}">
                <a16:creationId xmlns:a16="http://schemas.microsoft.com/office/drawing/2014/main" id="{525D226C-6CF2-49A1-8C52-73C54227C24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5419340" y="5455836"/>
            <a:ext cx="1341346" cy="1341346"/>
          </a:xfrm>
          <a:prstGeom prst="rect">
            <a:avLst/>
          </a:prstGeom>
        </p:spPr>
      </p:pic>
      <p:grpSp>
        <p:nvGrpSpPr>
          <p:cNvPr id="28" name="Group 27">
            <a:extLst>
              <a:ext uri="{FF2B5EF4-FFF2-40B4-BE49-F238E27FC236}">
                <a16:creationId xmlns:a16="http://schemas.microsoft.com/office/drawing/2014/main" id="{DAC7BC1A-EC0A-43A0-8EC1-11A7026E5063}"/>
              </a:ext>
            </a:extLst>
          </p:cNvPr>
          <p:cNvGrpSpPr/>
          <p:nvPr/>
        </p:nvGrpSpPr>
        <p:grpSpPr>
          <a:xfrm flipH="1">
            <a:off x="6084989" y="4418640"/>
            <a:ext cx="1356531" cy="1777934"/>
            <a:chOff x="2767402" y="4069860"/>
            <a:chExt cx="1356531" cy="1914549"/>
          </a:xfrm>
        </p:grpSpPr>
        <p:pic>
          <p:nvPicPr>
            <p:cNvPr id="11" name="Graphic 10" descr="Fishing">
              <a:extLst>
                <a:ext uri="{FF2B5EF4-FFF2-40B4-BE49-F238E27FC236}">
                  <a16:creationId xmlns:a16="http://schemas.microsoft.com/office/drawing/2014/main" id="{E88352E7-4D16-4F04-984A-3CAEEC5046F2}"/>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9182"/>
            <a:stretch/>
          </p:blipFill>
          <p:spPr>
            <a:xfrm rot="21170382" flipH="1">
              <a:off x="3842137" y="5070009"/>
              <a:ext cx="281796" cy="914400"/>
            </a:xfrm>
            <a:prstGeom prst="round1Rect">
              <a:avLst>
                <a:gd name="adj" fmla="val 0"/>
              </a:avLst>
            </a:prstGeom>
          </p:spPr>
        </p:pic>
        <p:cxnSp>
          <p:nvCxnSpPr>
            <p:cNvPr id="20" name="Connector: Curved 19">
              <a:extLst>
                <a:ext uri="{FF2B5EF4-FFF2-40B4-BE49-F238E27FC236}">
                  <a16:creationId xmlns:a16="http://schemas.microsoft.com/office/drawing/2014/main" id="{4BD73A9D-781B-4666-972D-7C5C878D5BE7}"/>
                </a:ext>
              </a:extLst>
            </p:cNvPr>
            <p:cNvCxnSpPr>
              <a:cxnSpLocks/>
            </p:cNvCxnSpPr>
            <p:nvPr/>
          </p:nvCxnSpPr>
          <p:spPr>
            <a:xfrm rot="16200000" flipH="1">
              <a:off x="3091888" y="4519688"/>
              <a:ext cx="1254399" cy="354743"/>
            </a:xfrm>
            <a:prstGeom prst="curvedConnector3">
              <a:avLst>
                <a:gd name="adj1" fmla="val 48625"/>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86D239-D18A-424C-815F-D02C07EE5D1C}"/>
                </a:ext>
              </a:extLst>
            </p:cNvPr>
            <p:cNvCxnSpPr>
              <a:cxnSpLocks/>
            </p:cNvCxnSpPr>
            <p:nvPr/>
          </p:nvCxnSpPr>
          <p:spPr>
            <a:xfrm flipH="1">
              <a:off x="2767402" y="4090998"/>
              <a:ext cx="773611" cy="965014"/>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sp>
        <p:nvSpPr>
          <p:cNvPr id="29" name="Thought Bubble: Cloud 28">
            <a:extLst>
              <a:ext uri="{FF2B5EF4-FFF2-40B4-BE49-F238E27FC236}">
                <a16:creationId xmlns:a16="http://schemas.microsoft.com/office/drawing/2014/main" id="{2D1A15D4-B0D7-468C-A76C-1F903509F292}"/>
              </a:ext>
            </a:extLst>
          </p:cNvPr>
          <p:cNvSpPr/>
          <p:nvPr/>
        </p:nvSpPr>
        <p:spPr>
          <a:xfrm>
            <a:off x="3788328" y="2628782"/>
            <a:ext cx="2289960" cy="1291043"/>
          </a:xfrm>
          <a:prstGeom prst="cloudCallout">
            <a:avLst>
              <a:gd name="adj1" fmla="val -77339"/>
              <a:gd name="adj2" fmla="val 331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Chef Leo: “Shou fi abel Hazmiye??”</a:t>
            </a:r>
          </a:p>
        </p:txBody>
      </p:sp>
      <p:grpSp>
        <p:nvGrpSpPr>
          <p:cNvPr id="357" name="Group 356">
            <a:extLst>
              <a:ext uri="{FF2B5EF4-FFF2-40B4-BE49-F238E27FC236}">
                <a16:creationId xmlns:a16="http://schemas.microsoft.com/office/drawing/2014/main" id="{CCA84338-33A6-4548-9574-F0DBACF1A369}"/>
              </a:ext>
            </a:extLst>
          </p:cNvPr>
          <p:cNvGrpSpPr/>
          <p:nvPr/>
        </p:nvGrpSpPr>
        <p:grpSpPr>
          <a:xfrm flipH="1">
            <a:off x="6247988" y="3375066"/>
            <a:ext cx="2955559" cy="3455009"/>
            <a:chOff x="371128" y="-181529"/>
            <a:chExt cx="2955559" cy="3097725"/>
          </a:xfrm>
        </p:grpSpPr>
        <p:grpSp>
          <p:nvGrpSpPr>
            <p:cNvPr id="358" name="Group 357">
              <a:extLst>
                <a:ext uri="{FF2B5EF4-FFF2-40B4-BE49-F238E27FC236}">
                  <a16:creationId xmlns:a16="http://schemas.microsoft.com/office/drawing/2014/main" id="{57FD7CE4-0575-48AB-9B1B-FB5DB279D8D4}"/>
                </a:ext>
              </a:extLst>
            </p:cNvPr>
            <p:cNvGrpSpPr/>
            <p:nvPr/>
          </p:nvGrpSpPr>
          <p:grpSpPr>
            <a:xfrm>
              <a:off x="371128" y="-181529"/>
              <a:ext cx="2955559" cy="3097725"/>
              <a:chOff x="3723097" y="1436073"/>
              <a:chExt cx="3651312" cy="3683017"/>
            </a:xfrm>
          </p:grpSpPr>
          <p:sp>
            <p:nvSpPr>
              <p:cNvPr id="360" name="Freeform 11">
                <a:extLst>
                  <a:ext uri="{FF2B5EF4-FFF2-40B4-BE49-F238E27FC236}">
                    <a16:creationId xmlns:a16="http://schemas.microsoft.com/office/drawing/2014/main" id="{8C9F93FF-70A8-4088-B6CB-3AFEF92E7525}"/>
                  </a:ext>
                </a:extLst>
              </p:cNvPr>
              <p:cNvSpPr>
                <a:spLocks/>
              </p:cNvSpPr>
              <p:nvPr/>
            </p:nvSpPr>
            <p:spPr bwMode="auto">
              <a:xfrm rot="602947">
                <a:off x="4071366" y="2659456"/>
                <a:ext cx="981542" cy="1531268"/>
              </a:xfrm>
              <a:custGeom>
                <a:avLst/>
                <a:gdLst>
                  <a:gd name="T0" fmla="*/ 45 w 255"/>
                  <a:gd name="T1" fmla="*/ 359 h 384"/>
                  <a:gd name="T2" fmla="*/ 19 w 255"/>
                  <a:gd name="T3" fmla="*/ 33 h 384"/>
                  <a:gd name="T4" fmla="*/ 159 w 255"/>
                  <a:gd name="T5" fmla="*/ 27 h 384"/>
                  <a:gd name="T6" fmla="*/ 239 w 255"/>
                  <a:gd name="T7" fmla="*/ 365 h 384"/>
                  <a:gd name="T8" fmla="*/ 45 w 255"/>
                  <a:gd name="T9" fmla="*/ 359 h 384"/>
                  <a:gd name="connsiteX0" fmla="*/ 1676 w 8887"/>
                  <a:gd name="connsiteY0" fmla="*/ 10253 h 10635"/>
                  <a:gd name="connsiteX1" fmla="*/ 172 w 8887"/>
                  <a:gd name="connsiteY1" fmla="*/ 540 h 10635"/>
                  <a:gd name="connsiteX2" fmla="*/ 5662 w 8887"/>
                  <a:gd name="connsiteY2" fmla="*/ 384 h 10635"/>
                  <a:gd name="connsiteX3" fmla="*/ 8800 w 8887"/>
                  <a:gd name="connsiteY3" fmla="*/ 9186 h 10635"/>
                  <a:gd name="connsiteX4" fmla="*/ 1676 w 8887"/>
                  <a:gd name="connsiteY4" fmla="*/ 10253 h 10635"/>
                  <a:gd name="connsiteX0" fmla="*/ 1886 w 9978"/>
                  <a:gd name="connsiteY0" fmla="*/ 10133 h 10525"/>
                  <a:gd name="connsiteX1" fmla="*/ 194 w 9978"/>
                  <a:gd name="connsiteY1" fmla="*/ 1000 h 10525"/>
                  <a:gd name="connsiteX2" fmla="*/ 5978 w 9978"/>
                  <a:gd name="connsiteY2" fmla="*/ 120 h 10525"/>
                  <a:gd name="connsiteX3" fmla="*/ 9902 w 9978"/>
                  <a:gd name="connsiteY3" fmla="*/ 9130 h 10525"/>
                  <a:gd name="connsiteX4" fmla="*/ 1886 w 9978"/>
                  <a:gd name="connsiteY4" fmla="*/ 10133 h 10525"/>
                  <a:gd name="connsiteX0" fmla="*/ 1890 w 10042"/>
                  <a:gd name="connsiteY0" fmla="*/ 9547 h 9914"/>
                  <a:gd name="connsiteX1" fmla="*/ 194 w 10042"/>
                  <a:gd name="connsiteY1" fmla="*/ 869 h 9914"/>
                  <a:gd name="connsiteX2" fmla="*/ 6700 w 10042"/>
                  <a:gd name="connsiteY2" fmla="*/ 131 h 9914"/>
                  <a:gd name="connsiteX3" fmla="*/ 9924 w 10042"/>
                  <a:gd name="connsiteY3" fmla="*/ 8594 h 9914"/>
                  <a:gd name="connsiteX4" fmla="*/ 1890 w 10042"/>
                  <a:gd name="connsiteY4" fmla="*/ 9547 h 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2" h="9914">
                    <a:moveTo>
                      <a:pt x="1890" y="9547"/>
                    </a:moveTo>
                    <a:cubicBezTo>
                      <a:pt x="1492" y="9057"/>
                      <a:pt x="-646" y="1637"/>
                      <a:pt x="194" y="869"/>
                    </a:cubicBezTo>
                    <a:cubicBezTo>
                      <a:pt x="1078" y="101"/>
                      <a:pt x="6170" y="-194"/>
                      <a:pt x="6700" y="131"/>
                    </a:cubicBezTo>
                    <a:cubicBezTo>
                      <a:pt x="7231" y="457"/>
                      <a:pt x="10726" y="7025"/>
                      <a:pt x="9924" y="8594"/>
                    </a:cubicBezTo>
                    <a:cubicBezTo>
                      <a:pt x="9122" y="10163"/>
                      <a:pt x="2332" y="10128"/>
                      <a:pt x="1890" y="9547"/>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grpSp>
            <p:nvGrpSpPr>
              <p:cNvPr id="361" name="Group 360">
                <a:extLst>
                  <a:ext uri="{FF2B5EF4-FFF2-40B4-BE49-F238E27FC236}">
                    <a16:creationId xmlns:a16="http://schemas.microsoft.com/office/drawing/2014/main" id="{A66622C7-289E-4127-9815-D199A19F7547}"/>
                  </a:ext>
                </a:extLst>
              </p:cNvPr>
              <p:cNvGrpSpPr/>
              <p:nvPr/>
            </p:nvGrpSpPr>
            <p:grpSpPr>
              <a:xfrm>
                <a:off x="3723097" y="1436073"/>
                <a:ext cx="3651312" cy="3683017"/>
                <a:chOff x="8479411" y="1426114"/>
                <a:chExt cx="2534370" cy="3093856"/>
              </a:xfrm>
            </p:grpSpPr>
            <p:grpSp>
              <p:nvGrpSpPr>
                <p:cNvPr id="362" name="Group 361">
                  <a:extLst>
                    <a:ext uri="{FF2B5EF4-FFF2-40B4-BE49-F238E27FC236}">
                      <a16:creationId xmlns:a16="http://schemas.microsoft.com/office/drawing/2014/main" id="{450C79FE-109E-4D20-9DBC-F63D70EC5732}"/>
                    </a:ext>
                  </a:extLst>
                </p:cNvPr>
                <p:cNvGrpSpPr/>
                <p:nvPr/>
              </p:nvGrpSpPr>
              <p:grpSpPr>
                <a:xfrm>
                  <a:off x="8479411" y="1426114"/>
                  <a:ext cx="2534370" cy="3093856"/>
                  <a:chOff x="8479411" y="1426114"/>
                  <a:chExt cx="2534370" cy="3093856"/>
                </a:xfrm>
              </p:grpSpPr>
              <p:grpSp>
                <p:nvGrpSpPr>
                  <p:cNvPr id="366" name="Group 365">
                    <a:extLst>
                      <a:ext uri="{FF2B5EF4-FFF2-40B4-BE49-F238E27FC236}">
                        <a16:creationId xmlns:a16="http://schemas.microsoft.com/office/drawing/2014/main" id="{8F278C56-9B70-4000-8309-1594A2ADC163}"/>
                      </a:ext>
                    </a:extLst>
                  </p:cNvPr>
                  <p:cNvGrpSpPr/>
                  <p:nvPr/>
                </p:nvGrpSpPr>
                <p:grpSpPr>
                  <a:xfrm flipH="1">
                    <a:off x="8479411" y="1426114"/>
                    <a:ext cx="2534370" cy="3093856"/>
                    <a:chOff x="7808492" y="3161322"/>
                    <a:chExt cx="2933928" cy="3581621"/>
                  </a:xfrm>
                </p:grpSpPr>
                <p:sp>
                  <p:nvSpPr>
                    <p:cNvPr id="368" name="Freeform: Shape 367">
                      <a:extLst>
                        <a:ext uri="{FF2B5EF4-FFF2-40B4-BE49-F238E27FC236}">
                          <a16:creationId xmlns:a16="http://schemas.microsoft.com/office/drawing/2014/main" id="{5CDBE7E1-32CF-4C92-9BAF-AF8DA0C52CB3}"/>
                        </a:ext>
                      </a:extLst>
                    </p:cNvPr>
                    <p:cNvSpPr/>
                    <p:nvPr/>
                  </p:nvSpPr>
                  <p:spPr>
                    <a:xfrm>
                      <a:off x="8482391" y="6674665"/>
                      <a:ext cx="10839" cy="10839"/>
                    </a:xfrm>
                    <a:custGeom>
                      <a:avLst/>
                      <a:gdLst>
                        <a:gd name="connsiteX0" fmla="*/ 0 w 10838"/>
                        <a:gd name="connsiteY0" fmla="*/ 7748 h 10838"/>
                        <a:gd name="connsiteX1" fmla="*/ 3892 w 10838"/>
                        <a:gd name="connsiteY1" fmla="*/ 0 h 10838"/>
                        <a:gd name="connsiteX2" fmla="*/ 12609 w 10838"/>
                        <a:gd name="connsiteY2" fmla="*/ 4379 h 10838"/>
                        <a:gd name="connsiteX3" fmla="*/ 8717 w 10838"/>
                        <a:gd name="connsiteY3" fmla="*/ 12127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48"/>
                          </a:moveTo>
                          <a:lnTo>
                            <a:pt x="3892" y="0"/>
                          </a:lnTo>
                          <a:lnTo>
                            <a:pt x="12609" y="4379"/>
                          </a:lnTo>
                          <a:lnTo>
                            <a:pt x="8717" y="12127"/>
                          </a:lnTo>
                          <a:close/>
                        </a:path>
                      </a:pathLst>
                    </a:custGeom>
                    <a:solidFill>
                      <a:srgbClr val="FF8A3B"/>
                    </a:solidFill>
                    <a:ln w="10822" cap="flat">
                      <a:noFill/>
                      <a:prstDash val="solid"/>
                      <a:miter/>
                    </a:ln>
                    <a:effectLst/>
                  </p:spPr>
                  <p:txBody>
                    <a:bodyPr rtlCol="0" anchor="ctr"/>
                    <a:lstStyle/>
                    <a:p>
                      <a:endParaRPr lang="en-ID" dirty="0"/>
                    </a:p>
                  </p:txBody>
                </p:sp>
                <p:sp>
                  <p:nvSpPr>
                    <p:cNvPr id="369" name="Freeform: Shape 368">
                      <a:extLst>
                        <a:ext uri="{FF2B5EF4-FFF2-40B4-BE49-F238E27FC236}">
                          <a16:creationId xmlns:a16="http://schemas.microsoft.com/office/drawing/2014/main" id="{9DD7FA81-CDC9-4103-83A4-5D56717CD44D}"/>
                        </a:ext>
                      </a:extLst>
                    </p:cNvPr>
                    <p:cNvSpPr/>
                    <p:nvPr/>
                  </p:nvSpPr>
                  <p:spPr>
                    <a:xfrm>
                      <a:off x="8556360" y="6723433"/>
                      <a:ext cx="10839" cy="10839"/>
                    </a:xfrm>
                    <a:custGeom>
                      <a:avLst/>
                      <a:gdLst>
                        <a:gd name="connsiteX0" fmla="*/ 13006 w 10838"/>
                        <a:gd name="connsiteY0" fmla="*/ 4335 h 10838"/>
                        <a:gd name="connsiteX1" fmla="*/ 4335 w 10838"/>
                        <a:gd name="connsiteY1" fmla="*/ 0 h 10838"/>
                        <a:gd name="connsiteX2" fmla="*/ 0 w 10838"/>
                        <a:gd name="connsiteY2" fmla="*/ 7587 h 10838"/>
                        <a:gd name="connsiteX3" fmla="*/ 9755 w 10838"/>
                        <a:gd name="connsiteY3" fmla="*/ 11923 h 10838"/>
                      </a:gdLst>
                      <a:ahLst/>
                      <a:cxnLst>
                        <a:cxn ang="0">
                          <a:pos x="connsiteX0" y="connsiteY0"/>
                        </a:cxn>
                        <a:cxn ang="0">
                          <a:pos x="connsiteX1" y="connsiteY1"/>
                        </a:cxn>
                        <a:cxn ang="0">
                          <a:pos x="connsiteX2" y="connsiteY2"/>
                        </a:cxn>
                        <a:cxn ang="0">
                          <a:pos x="connsiteX3" y="connsiteY3"/>
                        </a:cxn>
                      </a:cxnLst>
                      <a:rect l="l" t="t" r="r" b="b"/>
                      <a:pathLst>
                        <a:path w="10838" h="10838">
                          <a:moveTo>
                            <a:pt x="13006" y="4335"/>
                          </a:moveTo>
                          <a:lnTo>
                            <a:pt x="4335" y="0"/>
                          </a:lnTo>
                          <a:lnTo>
                            <a:pt x="0" y="7587"/>
                          </a:lnTo>
                          <a:lnTo>
                            <a:pt x="9755" y="11923"/>
                          </a:lnTo>
                          <a:close/>
                        </a:path>
                      </a:pathLst>
                    </a:custGeom>
                    <a:solidFill>
                      <a:srgbClr val="FF8A3B"/>
                    </a:solidFill>
                    <a:ln w="10822" cap="flat">
                      <a:noFill/>
                      <a:prstDash val="solid"/>
                      <a:miter/>
                    </a:ln>
                    <a:effectLst/>
                  </p:spPr>
                  <p:txBody>
                    <a:bodyPr rtlCol="0" anchor="ctr"/>
                    <a:lstStyle/>
                    <a:p>
                      <a:endParaRPr lang="en-ID" dirty="0"/>
                    </a:p>
                  </p:txBody>
                </p:sp>
                <p:sp>
                  <p:nvSpPr>
                    <p:cNvPr id="370" name="Freeform: Shape 369">
                      <a:extLst>
                        <a:ext uri="{FF2B5EF4-FFF2-40B4-BE49-F238E27FC236}">
                          <a16:creationId xmlns:a16="http://schemas.microsoft.com/office/drawing/2014/main" id="{9FC3DC24-4066-4CE0-AE2A-EE7E6C81D0AF}"/>
                        </a:ext>
                      </a:extLst>
                    </p:cNvPr>
                    <p:cNvSpPr/>
                    <p:nvPr/>
                  </p:nvSpPr>
                  <p:spPr>
                    <a:xfrm>
                      <a:off x="8574785" y="6725601"/>
                      <a:ext cx="10839" cy="10839"/>
                    </a:xfrm>
                    <a:custGeom>
                      <a:avLst/>
                      <a:gdLst>
                        <a:gd name="connsiteX0" fmla="*/ 6503 w 0"/>
                        <a:gd name="connsiteY0" fmla="*/ 1084 h 0"/>
                        <a:gd name="connsiteX1" fmla="*/ 3252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6503" y="1084"/>
                          </a:moveTo>
                          <a:lnTo>
                            <a:pt x="3252" y="0"/>
                          </a:lnTo>
                          <a:lnTo>
                            <a:pt x="0" y="3251"/>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371" name="Freeform: Shape 370">
                      <a:extLst>
                        <a:ext uri="{FF2B5EF4-FFF2-40B4-BE49-F238E27FC236}">
                          <a16:creationId xmlns:a16="http://schemas.microsoft.com/office/drawing/2014/main" id="{88E96A4F-DE24-4792-A344-2F593EBBA04C}"/>
                        </a:ext>
                      </a:extLst>
                    </p:cNvPr>
                    <p:cNvSpPr/>
                    <p:nvPr/>
                  </p:nvSpPr>
                  <p:spPr>
                    <a:xfrm>
                      <a:off x="8589959" y="6732104"/>
                      <a:ext cx="10839" cy="10839"/>
                    </a:xfrm>
                    <a:custGeom>
                      <a:avLst/>
                      <a:gdLst>
                        <a:gd name="connsiteX0" fmla="*/ 5419 w 0"/>
                        <a:gd name="connsiteY0" fmla="*/ 1084 h 0"/>
                        <a:gd name="connsiteX1" fmla="*/ 2168 w 0"/>
                        <a:gd name="connsiteY1" fmla="*/ 0 h 0"/>
                        <a:gd name="connsiteX2" fmla="*/ 0 w 0"/>
                        <a:gd name="connsiteY2" fmla="*/ 3251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372" name="Freeform: Shape 371">
                      <a:extLst>
                        <a:ext uri="{FF2B5EF4-FFF2-40B4-BE49-F238E27FC236}">
                          <a16:creationId xmlns:a16="http://schemas.microsoft.com/office/drawing/2014/main" id="{550FBEBA-59B7-4515-88F5-940713A59277}"/>
                        </a:ext>
                      </a:extLst>
                    </p:cNvPr>
                    <p:cNvSpPr/>
                    <p:nvPr/>
                  </p:nvSpPr>
                  <p:spPr>
                    <a:xfrm>
                      <a:off x="8591043" y="6721265"/>
                      <a:ext cx="10839" cy="10839"/>
                    </a:xfrm>
                    <a:custGeom>
                      <a:avLst/>
                      <a:gdLst>
                        <a:gd name="connsiteX0" fmla="*/ 5419 w 0"/>
                        <a:gd name="connsiteY0" fmla="*/ 1084 h 0"/>
                        <a:gd name="connsiteX1" fmla="*/ 2168 w 0"/>
                        <a:gd name="connsiteY1" fmla="*/ 0 h 0"/>
                        <a:gd name="connsiteX2" fmla="*/ 0 w 0"/>
                        <a:gd name="connsiteY2" fmla="*/ 3251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1"/>
                          </a:lnTo>
                          <a:lnTo>
                            <a:pt x="2168" y="4335"/>
                          </a:lnTo>
                          <a:close/>
                        </a:path>
                      </a:pathLst>
                    </a:custGeom>
                    <a:solidFill>
                      <a:srgbClr val="FF8A3B"/>
                    </a:solidFill>
                    <a:ln w="10822" cap="flat">
                      <a:noFill/>
                      <a:prstDash val="solid"/>
                      <a:miter/>
                    </a:ln>
                    <a:effectLst/>
                  </p:spPr>
                  <p:txBody>
                    <a:bodyPr rtlCol="0" anchor="ctr"/>
                    <a:lstStyle/>
                    <a:p>
                      <a:endParaRPr lang="en-ID" dirty="0"/>
                    </a:p>
                  </p:txBody>
                </p:sp>
                <p:sp>
                  <p:nvSpPr>
                    <p:cNvPr id="373" name="Freeform: Shape 372">
                      <a:extLst>
                        <a:ext uri="{FF2B5EF4-FFF2-40B4-BE49-F238E27FC236}">
                          <a16:creationId xmlns:a16="http://schemas.microsoft.com/office/drawing/2014/main" id="{B478C4B3-0B8D-4F3E-98CA-798E26A289CB}"/>
                        </a:ext>
                      </a:extLst>
                    </p:cNvPr>
                    <p:cNvSpPr/>
                    <p:nvPr/>
                  </p:nvSpPr>
                  <p:spPr>
                    <a:xfrm>
                      <a:off x="8413289" y="6683330"/>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374" name="Freeform: Shape 373">
                      <a:extLst>
                        <a:ext uri="{FF2B5EF4-FFF2-40B4-BE49-F238E27FC236}">
                          <a16:creationId xmlns:a16="http://schemas.microsoft.com/office/drawing/2014/main" id="{A089B199-C339-477D-B210-90A742AC794E}"/>
                        </a:ext>
                      </a:extLst>
                    </p:cNvPr>
                    <p:cNvSpPr/>
                    <p:nvPr/>
                  </p:nvSpPr>
                  <p:spPr>
                    <a:xfrm>
                      <a:off x="8429547" y="6681162"/>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375" name="Freeform: Shape 374">
                      <a:extLst>
                        <a:ext uri="{FF2B5EF4-FFF2-40B4-BE49-F238E27FC236}">
                          <a16:creationId xmlns:a16="http://schemas.microsoft.com/office/drawing/2014/main" id="{29F7B3F5-D47A-48B2-B2DC-B055F2F85A87}"/>
                        </a:ext>
                      </a:extLst>
                    </p:cNvPr>
                    <p:cNvSpPr/>
                    <p:nvPr/>
                  </p:nvSpPr>
                  <p:spPr>
                    <a:xfrm>
                      <a:off x="8424128" y="6671407"/>
                      <a:ext cx="10839" cy="10839"/>
                    </a:xfrm>
                    <a:custGeom>
                      <a:avLst/>
                      <a:gdLst>
                        <a:gd name="connsiteX0" fmla="*/ 3252 w 0"/>
                        <a:gd name="connsiteY0" fmla="*/ 0 h 0"/>
                        <a:gd name="connsiteX1" fmla="*/ 0 w 0"/>
                        <a:gd name="connsiteY1" fmla="*/ 1084 h 0"/>
                        <a:gd name="connsiteX2" fmla="*/ 0 w 0"/>
                        <a:gd name="connsiteY2" fmla="*/ 5419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3252" y="0"/>
                          </a:moveTo>
                          <a:lnTo>
                            <a:pt x="0" y="1084"/>
                          </a:lnTo>
                          <a:lnTo>
                            <a:pt x="0" y="5419"/>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376" name="Freeform: Shape 375">
                      <a:extLst>
                        <a:ext uri="{FF2B5EF4-FFF2-40B4-BE49-F238E27FC236}">
                          <a16:creationId xmlns:a16="http://schemas.microsoft.com/office/drawing/2014/main" id="{F56D1650-F66A-4091-95F6-D6DFAF38E532}"/>
                        </a:ext>
                      </a:extLst>
                    </p:cNvPr>
                    <p:cNvSpPr/>
                    <p:nvPr/>
                  </p:nvSpPr>
                  <p:spPr>
                    <a:xfrm>
                      <a:off x="8193265" y="6725601"/>
                      <a:ext cx="10839" cy="10839"/>
                    </a:xfrm>
                    <a:custGeom>
                      <a:avLst/>
                      <a:gdLst>
                        <a:gd name="connsiteX0" fmla="*/ 10839 w 10838"/>
                        <a:gd name="connsiteY0" fmla="*/ 1084 h 0"/>
                        <a:gd name="connsiteX1" fmla="*/ 1084 w 10838"/>
                        <a:gd name="connsiteY1" fmla="*/ 0 h 0"/>
                        <a:gd name="connsiteX2" fmla="*/ 0 w 10838"/>
                        <a:gd name="connsiteY2" fmla="*/ 8671 h 0"/>
                        <a:gd name="connsiteX3" fmla="*/ 9755 w 10838"/>
                        <a:gd name="connsiteY3" fmla="*/ 9755 h 0"/>
                      </a:gdLst>
                      <a:ahLst/>
                      <a:cxnLst>
                        <a:cxn ang="0">
                          <a:pos x="connsiteX0" y="connsiteY0"/>
                        </a:cxn>
                        <a:cxn ang="0">
                          <a:pos x="connsiteX1" y="connsiteY1"/>
                        </a:cxn>
                        <a:cxn ang="0">
                          <a:pos x="connsiteX2" y="connsiteY2"/>
                        </a:cxn>
                        <a:cxn ang="0">
                          <a:pos x="connsiteX3" y="connsiteY3"/>
                        </a:cxn>
                      </a:cxnLst>
                      <a:rect l="l" t="t" r="r" b="b"/>
                      <a:pathLst>
                        <a:path w="10838">
                          <a:moveTo>
                            <a:pt x="10839" y="1084"/>
                          </a:moveTo>
                          <a:lnTo>
                            <a:pt x="1084" y="0"/>
                          </a:lnTo>
                          <a:lnTo>
                            <a:pt x="0" y="8671"/>
                          </a:lnTo>
                          <a:lnTo>
                            <a:pt x="9755" y="9755"/>
                          </a:lnTo>
                          <a:close/>
                        </a:path>
                      </a:pathLst>
                    </a:custGeom>
                    <a:solidFill>
                      <a:srgbClr val="FF8A3B"/>
                    </a:solidFill>
                    <a:ln w="10822" cap="flat">
                      <a:noFill/>
                      <a:prstDash val="solid"/>
                      <a:miter/>
                    </a:ln>
                    <a:effectLst/>
                  </p:spPr>
                  <p:txBody>
                    <a:bodyPr rtlCol="0" anchor="ctr"/>
                    <a:lstStyle/>
                    <a:p>
                      <a:endParaRPr lang="en-ID" dirty="0"/>
                    </a:p>
                  </p:txBody>
                </p:sp>
                <p:sp>
                  <p:nvSpPr>
                    <p:cNvPr id="377" name="Freeform: Shape 376">
                      <a:extLst>
                        <a:ext uri="{FF2B5EF4-FFF2-40B4-BE49-F238E27FC236}">
                          <a16:creationId xmlns:a16="http://schemas.microsoft.com/office/drawing/2014/main" id="{8CACB10F-A008-4E32-AA03-DF7D2B7FEBCA}"/>
                        </a:ext>
                      </a:extLst>
                    </p:cNvPr>
                    <p:cNvSpPr/>
                    <p:nvPr/>
                  </p:nvSpPr>
                  <p:spPr>
                    <a:xfrm>
                      <a:off x="8209523" y="6722349"/>
                      <a:ext cx="10839" cy="10839"/>
                    </a:xfrm>
                    <a:custGeom>
                      <a:avLst/>
                      <a:gdLst>
                        <a:gd name="connsiteX0" fmla="*/ 4335 w 0"/>
                        <a:gd name="connsiteY0" fmla="*/ 0 h 0"/>
                        <a:gd name="connsiteX1" fmla="*/ 1084 w 0"/>
                        <a:gd name="connsiteY1" fmla="*/ 0 h 0"/>
                        <a:gd name="connsiteX2" fmla="*/ 0 w 0"/>
                        <a:gd name="connsiteY2" fmla="*/ 3252 h 0"/>
                        <a:gd name="connsiteX3" fmla="*/ 3252 w 0"/>
                        <a:gd name="connsiteY3" fmla="*/ 3252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2"/>
                          </a:lnTo>
                          <a:lnTo>
                            <a:pt x="3252" y="3252"/>
                          </a:lnTo>
                          <a:close/>
                        </a:path>
                      </a:pathLst>
                    </a:custGeom>
                    <a:solidFill>
                      <a:srgbClr val="FF8A3B"/>
                    </a:solidFill>
                    <a:ln w="10822" cap="flat">
                      <a:noFill/>
                      <a:prstDash val="solid"/>
                      <a:miter/>
                    </a:ln>
                    <a:effectLst/>
                  </p:spPr>
                  <p:txBody>
                    <a:bodyPr rtlCol="0" anchor="ctr"/>
                    <a:lstStyle/>
                    <a:p>
                      <a:endParaRPr lang="en-ID" dirty="0"/>
                    </a:p>
                  </p:txBody>
                </p:sp>
                <p:sp>
                  <p:nvSpPr>
                    <p:cNvPr id="378" name="Freeform: Shape 377">
                      <a:extLst>
                        <a:ext uri="{FF2B5EF4-FFF2-40B4-BE49-F238E27FC236}">
                          <a16:creationId xmlns:a16="http://schemas.microsoft.com/office/drawing/2014/main" id="{4A1822B9-2E1F-44A7-A466-445CEAEEE2D6}"/>
                        </a:ext>
                      </a:extLst>
                    </p:cNvPr>
                    <p:cNvSpPr/>
                    <p:nvPr/>
                  </p:nvSpPr>
                  <p:spPr>
                    <a:xfrm>
                      <a:off x="8225781" y="6723433"/>
                      <a:ext cx="10839" cy="10839"/>
                    </a:xfrm>
                    <a:custGeom>
                      <a:avLst/>
                      <a:gdLst>
                        <a:gd name="connsiteX0" fmla="*/ 4335 w 0"/>
                        <a:gd name="connsiteY0" fmla="*/ 0 h 0"/>
                        <a:gd name="connsiteX1" fmla="*/ 1084 w 0"/>
                        <a:gd name="connsiteY1" fmla="*/ 0 h 0"/>
                        <a:gd name="connsiteX2" fmla="*/ 0 w 0"/>
                        <a:gd name="connsiteY2" fmla="*/ 4335 h 0"/>
                        <a:gd name="connsiteX3" fmla="*/ 3252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4335"/>
                          </a:lnTo>
                          <a:lnTo>
                            <a:pt x="3252" y="4335"/>
                          </a:lnTo>
                          <a:close/>
                        </a:path>
                      </a:pathLst>
                    </a:custGeom>
                    <a:solidFill>
                      <a:srgbClr val="FF8A3B"/>
                    </a:solidFill>
                    <a:ln w="10822" cap="flat">
                      <a:noFill/>
                      <a:prstDash val="solid"/>
                      <a:miter/>
                    </a:ln>
                    <a:effectLst/>
                  </p:spPr>
                  <p:txBody>
                    <a:bodyPr rtlCol="0" anchor="ctr"/>
                    <a:lstStyle/>
                    <a:p>
                      <a:endParaRPr lang="en-ID" dirty="0"/>
                    </a:p>
                  </p:txBody>
                </p:sp>
                <p:sp>
                  <p:nvSpPr>
                    <p:cNvPr id="379" name="Freeform: Shape 378">
                      <a:extLst>
                        <a:ext uri="{FF2B5EF4-FFF2-40B4-BE49-F238E27FC236}">
                          <a16:creationId xmlns:a16="http://schemas.microsoft.com/office/drawing/2014/main" id="{95F18AA1-7C37-4097-9282-5F0D7B627E64}"/>
                        </a:ext>
                      </a:extLst>
                    </p:cNvPr>
                    <p:cNvSpPr/>
                    <p:nvPr/>
                  </p:nvSpPr>
                  <p:spPr>
                    <a:xfrm>
                      <a:off x="8223613" y="6713678"/>
                      <a:ext cx="10839" cy="10839"/>
                    </a:xfrm>
                    <a:custGeom>
                      <a:avLst/>
                      <a:gdLst>
                        <a:gd name="connsiteX0" fmla="*/ 4335 w 0"/>
                        <a:gd name="connsiteY0" fmla="*/ 0 h 0"/>
                        <a:gd name="connsiteX1" fmla="*/ 1084 w 0"/>
                        <a:gd name="connsiteY1" fmla="*/ 0 h 0"/>
                        <a:gd name="connsiteX2" fmla="*/ 0 w 0"/>
                        <a:gd name="connsiteY2" fmla="*/ 3251 h 0"/>
                        <a:gd name="connsiteX3" fmla="*/ 3252 w 0"/>
                        <a:gd name="connsiteY3" fmla="*/ 3251 h 0"/>
                      </a:gdLst>
                      <a:ahLst/>
                      <a:cxnLst>
                        <a:cxn ang="0">
                          <a:pos x="connsiteX0" y="connsiteY0"/>
                        </a:cxn>
                        <a:cxn ang="0">
                          <a:pos x="connsiteX1" y="connsiteY1"/>
                        </a:cxn>
                        <a:cxn ang="0">
                          <a:pos x="connsiteX2" y="connsiteY2"/>
                        </a:cxn>
                        <a:cxn ang="0">
                          <a:pos x="connsiteX3" y="connsiteY3"/>
                        </a:cxn>
                      </a:cxnLst>
                      <a:rect l="l" t="t" r="r" b="b"/>
                      <a:pathLst>
                        <a:path>
                          <a:moveTo>
                            <a:pt x="4335" y="0"/>
                          </a:moveTo>
                          <a:lnTo>
                            <a:pt x="1084" y="0"/>
                          </a:lnTo>
                          <a:lnTo>
                            <a:pt x="0" y="3251"/>
                          </a:lnTo>
                          <a:lnTo>
                            <a:pt x="3252" y="3251"/>
                          </a:lnTo>
                          <a:close/>
                        </a:path>
                      </a:pathLst>
                    </a:custGeom>
                    <a:solidFill>
                      <a:srgbClr val="FF8A3B"/>
                    </a:solidFill>
                    <a:ln w="10822" cap="flat">
                      <a:noFill/>
                      <a:prstDash val="solid"/>
                      <a:miter/>
                    </a:ln>
                    <a:effectLst/>
                  </p:spPr>
                  <p:txBody>
                    <a:bodyPr rtlCol="0" anchor="ctr"/>
                    <a:lstStyle/>
                    <a:p>
                      <a:endParaRPr lang="en-ID" dirty="0"/>
                    </a:p>
                  </p:txBody>
                </p:sp>
                <p:sp>
                  <p:nvSpPr>
                    <p:cNvPr id="380" name="Freeform: Shape 379">
                      <a:extLst>
                        <a:ext uri="{FF2B5EF4-FFF2-40B4-BE49-F238E27FC236}">
                          <a16:creationId xmlns:a16="http://schemas.microsoft.com/office/drawing/2014/main" id="{A65DB4BA-DC25-4AD7-95F0-8CD5BA032C9D}"/>
                        </a:ext>
                      </a:extLst>
                    </p:cNvPr>
                    <p:cNvSpPr/>
                    <p:nvPr/>
                  </p:nvSpPr>
                  <p:spPr>
                    <a:xfrm>
                      <a:off x="8261548" y="6723433"/>
                      <a:ext cx="10839" cy="10839"/>
                    </a:xfrm>
                    <a:custGeom>
                      <a:avLst/>
                      <a:gdLst>
                        <a:gd name="connsiteX0" fmla="*/ 5419 w 0"/>
                        <a:gd name="connsiteY0" fmla="*/ 1084 h 0"/>
                        <a:gd name="connsiteX1" fmla="*/ 2168 w 0"/>
                        <a:gd name="connsiteY1" fmla="*/ 0 h 0"/>
                        <a:gd name="connsiteX2" fmla="*/ 0 w 0"/>
                        <a:gd name="connsiteY2" fmla="*/ 3252 h 0"/>
                        <a:gd name="connsiteX3" fmla="*/ 2168 w 0"/>
                        <a:gd name="connsiteY3" fmla="*/ 4335 h 0"/>
                      </a:gdLst>
                      <a:ahLst/>
                      <a:cxnLst>
                        <a:cxn ang="0">
                          <a:pos x="connsiteX0" y="connsiteY0"/>
                        </a:cxn>
                        <a:cxn ang="0">
                          <a:pos x="connsiteX1" y="connsiteY1"/>
                        </a:cxn>
                        <a:cxn ang="0">
                          <a:pos x="connsiteX2" y="connsiteY2"/>
                        </a:cxn>
                        <a:cxn ang="0">
                          <a:pos x="connsiteX3" y="connsiteY3"/>
                        </a:cxn>
                      </a:cxnLst>
                      <a:rect l="l" t="t" r="r" b="b"/>
                      <a:pathLst>
                        <a:path>
                          <a:moveTo>
                            <a:pt x="5419" y="1084"/>
                          </a:moveTo>
                          <a:lnTo>
                            <a:pt x="2168" y="0"/>
                          </a:lnTo>
                          <a:lnTo>
                            <a:pt x="0" y="3252"/>
                          </a:lnTo>
                          <a:lnTo>
                            <a:pt x="2168" y="4335"/>
                          </a:lnTo>
                          <a:close/>
                        </a:path>
                      </a:pathLst>
                    </a:custGeom>
                    <a:solidFill>
                      <a:srgbClr val="FF8A3B"/>
                    </a:solidFill>
                    <a:ln w="10822" cap="flat">
                      <a:noFill/>
                      <a:prstDash val="solid"/>
                      <a:miter/>
                    </a:ln>
                    <a:effectLst/>
                  </p:spPr>
                  <p:txBody>
                    <a:bodyPr rtlCol="0" anchor="ctr"/>
                    <a:lstStyle/>
                    <a:p>
                      <a:endParaRPr lang="en-ID" dirty="0"/>
                    </a:p>
                  </p:txBody>
                </p:sp>
                <p:sp>
                  <p:nvSpPr>
                    <p:cNvPr id="381" name="Freeform: Shape 380">
                      <a:extLst>
                        <a:ext uri="{FF2B5EF4-FFF2-40B4-BE49-F238E27FC236}">
                          <a16:creationId xmlns:a16="http://schemas.microsoft.com/office/drawing/2014/main" id="{D64E5E0F-7B1C-44FF-B5D8-A357AF91734B}"/>
                        </a:ext>
                      </a:extLst>
                    </p:cNvPr>
                    <p:cNvSpPr/>
                    <p:nvPr/>
                  </p:nvSpPr>
                  <p:spPr>
                    <a:xfrm>
                      <a:off x="8209256" y="6678110"/>
                      <a:ext cx="10839" cy="10839"/>
                    </a:xfrm>
                    <a:custGeom>
                      <a:avLst/>
                      <a:gdLst>
                        <a:gd name="connsiteX0" fmla="*/ 0 w 10838"/>
                        <a:gd name="connsiteY0" fmla="*/ 7752 h 10838"/>
                        <a:gd name="connsiteX1" fmla="*/ 3885 w 10838"/>
                        <a:gd name="connsiteY1" fmla="*/ 0 h 10838"/>
                        <a:gd name="connsiteX2" fmla="*/ 12606 w 10838"/>
                        <a:gd name="connsiteY2" fmla="*/ 4371 h 10838"/>
                        <a:gd name="connsiteX3" fmla="*/ 8721 w 10838"/>
                        <a:gd name="connsiteY3" fmla="*/ 12123 h 10838"/>
                      </a:gdLst>
                      <a:ahLst/>
                      <a:cxnLst>
                        <a:cxn ang="0">
                          <a:pos x="connsiteX0" y="connsiteY0"/>
                        </a:cxn>
                        <a:cxn ang="0">
                          <a:pos x="connsiteX1" y="connsiteY1"/>
                        </a:cxn>
                        <a:cxn ang="0">
                          <a:pos x="connsiteX2" y="connsiteY2"/>
                        </a:cxn>
                        <a:cxn ang="0">
                          <a:pos x="connsiteX3" y="connsiteY3"/>
                        </a:cxn>
                      </a:cxnLst>
                      <a:rect l="l" t="t" r="r" b="b"/>
                      <a:pathLst>
                        <a:path w="10838" h="10838">
                          <a:moveTo>
                            <a:pt x="0" y="7752"/>
                          </a:moveTo>
                          <a:lnTo>
                            <a:pt x="3885" y="0"/>
                          </a:lnTo>
                          <a:lnTo>
                            <a:pt x="12606" y="4371"/>
                          </a:lnTo>
                          <a:lnTo>
                            <a:pt x="8721" y="12123"/>
                          </a:lnTo>
                          <a:close/>
                        </a:path>
                      </a:pathLst>
                    </a:custGeom>
                    <a:solidFill>
                      <a:srgbClr val="FF8A3B"/>
                    </a:solidFill>
                    <a:ln w="10822" cap="flat">
                      <a:noFill/>
                      <a:prstDash val="solid"/>
                      <a:miter/>
                    </a:ln>
                    <a:effectLst/>
                  </p:spPr>
                  <p:txBody>
                    <a:bodyPr rtlCol="0" anchor="ctr"/>
                    <a:lstStyle/>
                    <a:p>
                      <a:endParaRPr lang="en-ID" dirty="0"/>
                    </a:p>
                  </p:txBody>
                </p:sp>
                <p:sp>
                  <p:nvSpPr>
                    <p:cNvPr id="382" name="Freeform: Shape 381">
                      <a:extLst>
                        <a:ext uri="{FF2B5EF4-FFF2-40B4-BE49-F238E27FC236}">
                          <a16:creationId xmlns:a16="http://schemas.microsoft.com/office/drawing/2014/main" id="{571EECCE-0F4B-4CDA-B7AC-0D20CE3A3E67}"/>
                        </a:ext>
                      </a:extLst>
                    </p:cNvPr>
                    <p:cNvSpPr/>
                    <p:nvPr/>
                  </p:nvSpPr>
                  <p:spPr>
                    <a:xfrm>
                      <a:off x="8363432" y="6696336"/>
                      <a:ext cx="10839" cy="10839"/>
                    </a:xfrm>
                    <a:custGeom>
                      <a:avLst/>
                      <a:gdLst>
                        <a:gd name="connsiteX0" fmla="*/ 9755 w 10838"/>
                        <a:gd name="connsiteY0" fmla="*/ 0 h 10838"/>
                        <a:gd name="connsiteX1" fmla="*/ 0 w 10838"/>
                        <a:gd name="connsiteY1" fmla="*/ 3252 h 10838"/>
                        <a:gd name="connsiteX2" fmla="*/ 2168 w 10838"/>
                        <a:gd name="connsiteY2" fmla="*/ 10839 h 10838"/>
                        <a:gd name="connsiteX3" fmla="*/ 15174 w 10838"/>
                        <a:gd name="connsiteY3" fmla="*/ 1084 h 10838"/>
                      </a:gdLst>
                      <a:ahLst/>
                      <a:cxnLst>
                        <a:cxn ang="0">
                          <a:pos x="connsiteX0" y="connsiteY0"/>
                        </a:cxn>
                        <a:cxn ang="0">
                          <a:pos x="connsiteX1" y="connsiteY1"/>
                        </a:cxn>
                        <a:cxn ang="0">
                          <a:pos x="connsiteX2" y="connsiteY2"/>
                        </a:cxn>
                        <a:cxn ang="0">
                          <a:pos x="connsiteX3" y="connsiteY3"/>
                        </a:cxn>
                      </a:cxnLst>
                      <a:rect l="l" t="t" r="r" b="b"/>
                      <a:pathLst>
                        <a:path w="10838" h="10838">
                          <a:moveTo>
                            <a:pt x="9755" y="0"/>
                          </a:moveTo>
                          <a:lnTo>
                            <a:pt x="0" y="3252"/>
                          </a:lnTo>
                          <a:lnTo>
                            <a:pt x="2168" y="10839"/>
                          </a:lnTo>
                          <a:lnTo>
                            <a:pt x="15174" y="1084"/>
                          </a:lnTo>
                          <a:close/>
                        </a:path>
                      </a:pathLst>
                    </a:custGeom>
                    <a:solidFill>
                      <a:srgbClr val="FF8A3B"/>
                    </a:solidFill>
                    <a:ln w="10822" cap="flat">
                      <a:noFill/>
                      <a:prstDash val="solid"/>
                      <a:miter/>
                    </a:ln>
                    <a:effectLst/>
                  </p:spPr>
                  <p:txBody>
                    <a:bodyPr rtlCol="0" anchor="ctr"/>
                    <a:lstStyle/>
                    <a:p>
                      <a:endParaRPr lang="en-ID" dirty="0"/>
                    </a:p>
                  </p:txBody>
                </p:sp>
                <p:sp>
                  <p:nvSpPr>
                    <p:cNvPr id="383" name="Freeform: Shape 382">
                      <a:extLst>
                        <a:ext uri="{FF2B5EF4-FFF2-40B4-BE49-F238E27FC236}">
                          <a16:creationId xmlns:a16="http://schemas.microsoft.com/office/drawing/2014/main" id="{D53D3486-7972-465D-A6C6-0978F9A63878}"/>
                        </a:ext>
                      </a:extLst>
                    </p:cNvPr>
                    <p:cNvSpPr/>
                    <p:nvPr/>
                  </p:nvSpPr>
                  <p:spPr>
                    <a:xfrm>
                      <a:off x="8473986" y="6648646"/>
                      <a:ext cx="10839" cy="10839"/>
                    </a:xfrm>
                    <a:custGeom>
                      <a:avLst/>
                      <a:gdLst>
                        <a:gd name="connsiteX0" fmla="*/ 10839 w 10838"/>
                        <a:gd name="connsiteY0" fmla="*/ 8671 h 10838"/>
                        <a:gd name="connsiteX1" fmla="*/ 8671 w 10838"/>
                        <a:gd name="connsiteY1" fmla="*/ 0 h 10838"/>
                        <a:gd name="connsiteX2" fmla="*/ 0 w 10838"/>
                        <a:gd name="connsiteY2" fmla="*/ 2168 h 10838"/>
                        <a:gd name="connsiteX3" fmla="*/ 9755 w 10838"/>
                        <a:gd name="connsiteY3" fmla="*/ 15174 h 10838"/>
                      </a:gdLst>
                      <a:ahLst/>
                      <a:cxnLst>
                        <a:cxn ang="0">
                          <a:pos x="connsiteX0" y="connsiteY0"/>
                        </a:cxn>
                        <a:cxn ang="0">
                          <a:pos x="connsiteX1" y="connsiteY1"/>
                        </a:cxn>
                        <a:cxn ang="0">
                          <a:pos x="connsiteX2" y="connsiteY2"/>
                        </a:cxn>
                        <a:cxn ang="0">
                          <a:pos x="connsiteX3" y="connsiteY3"/>
                        </a:cxn>
                      </a:cxnLst>
                      <a:rect l="l" t="t" r="r" b="b"/>
                      <a:pathLst>
                        <a:path w="10838" h="10838">
                          <a:moveTo>
                            <a:pt x="10839" y="8671"/>
                          </a:moveTo>
                          <a:lnTo>
                            <a:pt x="8671" y="0"/>
                          </a:lnTo>
                          <a:lnTo>
                            <a:pt x="0" y="2168"/>
                          </a:lnTo>
                          <a:lnTo>
                            <a:pt x="9755" y="15174"/>
                          </a:lnTo>
                          <a:close/>
                        </a:path>
                      </a:pathLst>
                    </a:custGeom>
                    <a:solidFill>
                      <a:srgbClr val="FF8A3B"/>
                    </a:solidFill>
                    <a:ln w="10822" cap="flat">
                      <a:noFill/>
                      <a:prstDash val="solid"/>
                      <a:miter/>
                    </a:ln>
                    <a:effectLst/>
                  </p:spPr>
                  <p:txBody>
                    <a:bodyPr rtlCol="0" anchor="ctr"/>
                    <a:lstStyle/>
                    <a:p>
                      <a:endParaRPr lang="en-ID" dirty="0"/>
                    </a:p>
                  </p:txBody>
                </p:sp>
                <p:sp>
                  <p:nvSpPr>
                    <p:cNvPr id="384" name="Freeform: Shape 383">
                      <a:extLst>
                        <a:ext uri="{FF2B5EF4-FFF2-40B4-BE49-F238E27FC236}">
                          <a16:creationId xmlns:a16="http://schemas.microsoft.com/office/drawing/2014/main" id="{341D6998-6416-4B0E-A099-1B9E1E2029A0}"/>
                        </a:ext>
                      </a:extLst>
                    </p:cNvPr>
                    <p:cNvSpPr/>
                    <p:nvPr/>
                  </p:nvSpPr>
                  <p:spPr>
                    <a:xfrm>
                      <a:off x="7808492" y="5490909"/>
                      <a:ext cx="10839" cy="10839"/>
                    </a:xfrm>
                    <a:custGeom>
                      <a:avLst/>
                      <a:gdLst>
                        <a:gd name="connsiteX0" fmla="*/ 0 w 10838"/>
                        <a:gd name="connsiteY0" fmla="*/ 7755 h 10838"/>
                        <a:gd name="connsiteX1" fmla="*/ 7587 w 10838"/>
                        <a:gd name="connsiteY1" fmla="*/ 15343 h 10838"/>
                        <a:gd name="connsiteX2" fmla="*/ 15174 w 10838"/>
                        <a:gd name="connsiteY2" fmla="*/ 7755 h 10838"/>
                        <a:gd name="connsiteX3" fmla="*/ 7587 w 10838"/>
                        <a:gd name="connsiteY3" fmla="*/ 168 h 10838"/>
                        <a:gd name="connsiteX4" fmla="*/ 0 w 10838"/>
                        <a:gd name="connsiteY4" fmla="*/ 7755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 h="10838">
                          <a:moveTo>
                            <a:pt x="0" y="7755"/>
                          </a:moveTo>
                          <a:cubicBezTo>
                            <a:pt x="0" y="12091"/>
                            <a:pt x="3252" y="15343"/>
                            <a:pt x="7587" y="15343"/>
                          </a:cubicBezTo>
                          <a:cubicBezTo>
                            <a:pt x="11923" y="15343"/>
                            <a:pt x="15174" y="12091"/>
                            <a:pt x="15174" y="7755"/>
                          </a:cubicBezTo>
                          <a:cubicBezTo>
                            <a:pt x="15174" y="3420"/>
                            <a:pt x="11923" y="168"/>
                            <a:pt x="7587" y="168"/>
                          </a:cubicBezTo>
                          <a:cubicBezTo>
                            <a:pt x="3252" y="-915"/>
                            <a:pt x="0" y="3420"/>
                            <a:pt x="0" y="7755"/>
                          </a:cubicBezTo>
                          <a:close/>
                        </a:path>
                      </a:pathLst>
                    </a:custGeom>
                    <a:solidFill>
                      <a:srgbClr val="DBA167"/>
                    </a:solidFill>
                    <a:ln w="10822" cap="flat">
                      <a:noFill/>
                      <a:prstDash val="solid"/>
                      <a:miter/>
                    </a:ln>
                    <a:effectLst/>
                  </p:spPr>
                  <p:txBody>
                    <a:bodyPr rtlCol="0" anchor="ctr"/>
                    <a:lstStyle/>
                    <a:p>
                      <a:endParaRPr lang="en-ID" dirty="0"/>
                    </a:p>
                  </p:txBody>
                </p:sp>
                <p:sp>
                  <p:nvSpPr>
                    <p:cNvPr id="385" name="Freeform: Shape 384">
                      <a:extLst>
                        <a:ext uri="{FF2B5EF4-FFF2-40B4-BE49-F238E27FC236}">
                          <a16:creationId xmlns:a16="http://schemas.microsoft.com/office/drawing/2014/main" id="{B8FD9B8B-931D-41B6-93F0-710AC1BABF95}"/>
                        </a:ext>
                      </a:extLst>
                    </p:cNvPr>
                    <p:cNvSpPr/>
                    <p:nvPr/>
                  </p:nvSpPr>
                  <p:spPr>
                    <a:xfrm>
                      <a:off x="8217636" y="5843290"/>
                      <a:ext cx="21677" cy="10839"/>
                    </a:xfrm>
                    <a:custGeom>
                      <a:avLst/>
                      <a:gdLst>
                        <a:gd name="connsiteX0" fmla="*/ 26571 w 21677"/>
                        <a:gd name="connsiteY0" fmla="*/ 11966 h 10838"/>
                        <a:gd name="connsiteX1" fmla="*/ 16816 w 21677"/>
                        <a:gd name="connsiteY1" fmla="*/ 1128 h 10838"/>
                        <a:gd name="connsiteX2" fmla="*/ 558 w 21677"/>
                        <a:gd name="connsiteY2" fmla="*/ 3295 h 10838"/>
                        <a:gd name="connsiteX3" fmla="*/ 10313 w 21677"/>
                        <a:gd name="connsiteY3" fmla="*/ 14134 h 10838"/>
                        <a:gd name="connsiteX4" fmla="*/ 26571 w 21677"/>
                        <a:gd name="connsiteY4" fmla="*/ 11966 h 10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7" h="10838">
                          <a:moveTo>
                            <a:pt x="26571" y="11966"/>
                          </a:moveTo>
                          <a:cubicBezTo>
                            <a:pt x="28739" y="8715"/>
                            <a:pt x="24403" y="3295"/>
                            <a:pt x="16816" y="1128"/>
                          </a:cubicBezTo>
                          <a:cubicBezTo>
                            <a:pt x="9229" y="-1040"/>
                            <a:pt x="1642" y="44"/>
                            <a:pt x="558" y="3295"/>
                          </a:cubicBezTo>
                          <a:cubicBezTo>
                            <a:pt x="-1610" y="6547"/>
                            <a:pt x="2726" y="11966"/>
                            <a:pt x="10313" y="14134"/>
                          </a:cubicBezTo>
                          <a:cubicBezTo>
                            <a:pt x="17900" y="17386"/>
                            <a:pt x="24403" y="16302"/>
                            <a:pt x="26571" y="11966"/>
                          </a:cubicBezTo>
                          <a:close/>
                        </a:path>
                      </a:pathLst>
                    </a:custGeom>
                    <a:solidFill>
                      <a:srgbClr val="DDAE8E"/>
                    </a:solidFill>
                    <a:ln w="10822" cap="flat">
                      <a:noFill/>
                      <a:prstDash val="solid"/>
                      <a:miter/>
                    </a:ln>
                    <a:effectLst/>
                  </p:spPr>
                  <p:txBody>
                    <a:bodyPr rtlCol="0" anchor="ctr"/>
                    <a:lstStyle/>
                    <a:p>
                      <a:endParaRPr lang="en-ID" dirty="0"/>
                    </a:p>
                  </p:txBody>
                </p:sp>
                <p:sp>
                  <p:nvSpPr>
                    <p:cNvPr id="386" name="Freeform: Shape 385">
                      <a:extLst>
                        <a:ext uri="{FF2B5EF4-FFF2-40B4-BE49-F238E27FC236}">
                          <a16:creationId xmlns:a16="http://schemas.microsoft.com/office/drawing/2014/main" id="{C4721155-7002-4607-A27B-30DBEFA51BBE}"/>
                        </a:ext>
                      </a:extLst>
                    </p:cNvPr>
                    <p:cNvSpPr/>
                    <p:nvPr/>
                  </p:nvSpPr>
                  <p:spPr>
                    <a:xfrm>
                      <a:off x="9682495" y="5424962"/>
                      <a:ext cx="216773" cy="1278961"/>
                    </a:xfrm>
                    <a:custGeom>
                      <a:avLst/>
                      <a:gdLst>
                        <a:gd name="connsiteX0" fmla="*/ 66116 w 216773"/>
                        <a:gd name="connsiteY0" fmla="*/ 26013 h 1278961"/>
                        <a:gd name="connsiteX1" fmla="*/ 0 w 216773"/>
                        <a:gd name="connsiteY1" fmla="*/ 1286548 h 1278961"/>
                        <a:gd name="connsiteX2" fmla="*/ 45522 w 216773"/>
                        <a:gd name="connsiteY2" fmla="*/ 1286548 h 1278961"/>
                        <a:gd name="connsiteX3" fmla="*/ 217857 w 216773"/>
                        <a:gd name="connsiteY3" fmla="*/ 0 h 1278961"/>
                      </a:gdLst>
                      <a:ahLst/>
                      <a:cxnLst>
                        <a:cxn ang="0">
                          <a:pos x="connsiteX0" y="connsiteY0"/>
                        </a:cxn>
                        <a:cxn ang="0">
                          <a:pos x="connsiteX1" y="connsiteY1"/>
                        </a:cxn>
                        <a:cxn ang="0">
                          <a:pos x="connsiteX2" y="connsiteY2"/>
                        </a:cxn>
                        <a:cxn ang="0">
                          <a:pos x="connsiteX3" y="connsiteY3"/>
                        </a:cxn>
                      </a:cxnLst>
                      <a:rect l="l" t="t" r="r" b="b"/>
                      <a:pathLst>
                        <a:path w="216773" h="1278961">
                          <a:moveTo>
                            <a:pt x="66116" y="26013"/>
                          </a:moveTo>
                          <a:lnTo>
                            <a:pt x="0" y="1286548"/>
                          </a:lnTo>
                          <a:lnTo>
                            <a:pt x="45522" y="1286548"/>
                          </a:lnTo>
                          <a:lnTo>
                            <a:pt x="217857" y="0"/>
                          </a:lnTo>
                          <a:close/>
                        </a:path>
                      </a:pathLst>
                    </a:custGeom>
                    <a:solidFill>
                      <a:srgbClr val="FFCD9C"/>
                    </a:solidFill>
                    <a:ln w="10822" cap="flat">
                      <a:noFill/>
                      <a:prstDash val="solid"/>
                      <a:miter/>
                    </a:ln>
                    <a:effectLst/>
                  </p:spPr>
                  <p:txBody>
                    <a:bodyPr rtlCol="0" anchor="ctr"/>
                    <a:lstStyle/>
                    <a:p>
                      <a:endParaRPr lang="en-ID" dirty="0"/>
                    </a:p>
                  </p:txBody>
                </p:sp>
                <p:sp>
                  <p:nvSpPr>
                    <p:cNvPr id="387" name="Freeform: Shape 386">
                      <a:extLst>
                        <a:ext uri="{FF2B5EF4-FFF2-40B4-BE49-F238E27FC236}">
                          <a16:creationId xmlns:a16="http://schemas.microsoft.com/office/drawing/2014/main" id="{0A34A32C-A0D8-4D64-8FFE-4089C509D3F8}"/>
                        </a:ext>
                      </a:extLst>
                    </p:cNvPr>
                    <p:cNvSpPr/>
                    <p:nvPr/>
                  </p:nvSpPr>
                  <p:spPr>
                    <a:xfrm>
                      <a:off x="10173487" y="5466149"/>
                      <a:ext cx="433546" cy="1246445"/>
                    </a:xfrm>
                    <a:custGeom>
                      <a:avLst/>
                      <a:gdLst>
                        <a:gd name="connsiteX0" fmla="*/ 158244 w 433546"/>
                        <a:gd name="connsiteY0" fmla="*/ 27097 h 1246445"/>
                        <a:gd name="connsiteX1" fmla="*/ 435714 w 433546"/>
                        <a:gd name="connsiteY1" fmla="*/ 1250781 h 1246445"/>
                        <a:gd name="connsiteX2" fmla="*/ 390192 w 433546"/>
                        <a:gd name="connsiteY2" fmla="*/ 1250781 h 1246445"/>
                        <a:gd name="connsiteX3" fmla="*/ 0 w 433546"/>
                        <a:gd name="connsiteY3" fmla="*/ 0 h 1246445"/>
                      </a:gdLst>
                      <a:ahLst/>
                      <a:cxnLst>
                        <a:cxn ang="0">
                          <a:pos x="connsiteX0" y="connsiteY0"/>
                        </a:cxn>
                        <a:cxn ang="0">
                          <a:pos x="connsiteX1" y="connsiteY1"/>
                        </a:cxn>
                        <a:cxn ang="0">
                          <a:pos x="connsiteX2" y="connsiteY2"/>
                        </a:cxn>
                        <a:cxn ang="0">
                          <a:pos x="connsiteX3" y="connsiteY3"/>
                        </a:cxn>
                      </a:cxnLst>
                      <a:rect l="l" t="t" r="r" b="b"/>
                      <a:pathLst>
                        <a:path w="433546" h="1246445">
                          <a:moveTo>
                            <a:pt x="158244" y="27097"/>
                          </a:moveTo>
                          <a:lnTo>
                            <a:pt x="435714" y="1250781"/>
                          </a:lnTo>
                          <a:lnTo>
                            <a:pt x="390192" y="1250781"/>
                          </a:lnTo>
                          <a:lnTo>
                            <a:pt x="0" y="0"/>
                          </a:lnTo>
                          <a:close/>
                        </a:path>
                      </a:pathLst>
                    </a:custGeom>
                    <a:solidFill>
                      <a:srgbClr val="FFCD9C"/>
                    </a:solidFill>
                    <a:ln w="10822" cap="flat">
                      <a:noFill/>
                      <a:prstDash val="solid"/>
                      <a:miter/>
                    </a:ln>
                    <a:effectLst/>
                  </p:spPr>
                  <p:txBody>
                    <a:bodyPr rtlCol="0" anchor="ctr"/>
                    <a:lstStyle/>
                    <a:p>
                      <a:endParaRPr lang="en-ID" dirty="0"/>
                    </a:p>
                  </p:txBody>
                </p:sp>
                <p:sp>
                  <p:nvSpPr>
                    <p:cNvPr id="388" name="Freeform: Shape 387">
                      <a:extLst>
                        <a:ext uri="{FF2B5EF4-FFF2-40B4-BE49-F238E27FC236}">
                          <a16:creationId xmlns:a16="http://schemas.microsoft.com/office/drawing/2014/main" id="{BC8BC988-C6A3-422C-A31F-68A8FBF20017}"/>
                        </a:ext>
                      </a:extLst>
                    </p:cNvPr>
                    <p:cNvSpPr/>
                    <p:nvPr/>
                  </p:nvSpPr>
                  <p:spPr>
                    <a:xfrm>
                      <a:off x="9544844" y="6676308"/>
                      <a:ext cx="195096" cy="65032"/>
                    </a:xfrm>
                    <a:custGeom>
                      <a:avLst/>
                      <a:gdLst>
                        <a:gd name="connsiteX0" fmla="*/ 203767 w 195095"/>
                        <a:gd name="connsiteY0" fmla="*/ 70970 h 65031"/>
                        <a:gd name="connsiteX1" fmla="*/ 0 w 195095"/>
                        <a:gd name="connsiteY1" fmla="*/ 70970 h 65031"/>
                        <a:gd name="connsiteX2" fmla="*/ 167999 w 195095"/>
                        <a:gd name="connsiteY2" fmla="*/ 1603 h 65031"/>
                        <a:gd name="connsiteX3" fmla="*/ 203767 w 195095"/>
                        <a:gd name="connsiteY3" fmla="*/ 70970 h 65031"/>
                      </a:gdLst>
                      <a:ahLst/>
                      <a:cxnLst>
                        <a:cxn ang="0">
                          <a:pos x="connsiteX0" y="connsiteY0"/>
                        </a:cxn>
                        <a:cxn ang="0">
                          <a:pos x="connsiteX1" y="connsiteY1"/>
                        </a:cxn>
                        <a:cxn ang="0">
                          <a:pos x="connsiteX2" y="connsiteY2"/>
                        </a:cxn>
                        <a:cxn ang="0">
                          <a:pos x="connsiteX3" y="connsiteY3"/>
                        </a:cxn>
                      </a:cxnLst>
                      <a:rect l="l" t="t" r="r" b="b"/>
                      <a:pathLst>
                        <a:path w="195095" h="65031">
                          <a:moveTo>
                            <a:pt x="203767" y="70970"/>
                          </a:moveTo>
                          <a:lnTo>
                            <a:pt x="0" y="70970"/>
                          </a:lnTo>
                          <a:cubicBezTo>
                            <a:pt x="0" y="70970"/>
                            <a:pt x="135483" y="-12488"/>
                            <a:pt x="167999" y="1603"/>
                          </a:cubicBezTo>
                          <a:cubicBezTo>
                            <a:pt x="201599" y="15693"/>
                            <a:pt x="203767" y="70970"/>
                            <a:pt x="203767" y="70970"/>
                          </a:cubicBezTo>
                          <a:close/>
                        </a:path>
                      </a:pathLst>
                    </a:custGeom>
                    <a:solidFill>
                      <a:srgbClr val="1D262D"/>
                    </a:solidFill>
                    <a:ln w="10822" cap="flat">
                      <a:noFill/>
                      <a:prstDash val="solid"/>
                      <a:miter/>
                    </a:ln>
                    <a:effectLst/>
                  </p:spPr>
                  <p:txBody>
                    <a:bodyPr rtlCol="0" anchor="ctr"/>
                    <a:lstStyle/>
                    <a:p>
                      <a:endParaRPr lang="en-ID" dirty="0"/>
                    </a:p>
                  </p:txBody>
                </p:sp>
                <p:sp>
                  <p:nvSpPr>
                    <p:cNvPr id="389" name="Freeform: Shape 388">
                      <a:extLst>
                        <a:ext uri="{FF2B5EF4-FFF2-40B4-BE49-F238E27FC236}">
                          <a16:creationId xmlns:a16="http://schemas.microsoft.com/office/drawing/2014/main" id="{71858161-DDDA-43B5-A45C-41643269B64B}"/>
                        </a:ext>
                      </a:extLst>
                    </p:cNvPr>
                    <p:cNvSpPr/>
                    <p:nvPr/>
                  </p:nvSpPr>
                  <p:spPr>
                    <a:xfrm>
                      <a:off x="10497563" y="6675743"/>
                      <a:ext cx="162580" cy="65032"/>
                    </a:xfrm>
                    <a:custGeom>
                      <a:avLst/>
                      <a:gdLst>
                        <a:gd name="connsiteX0" fmla="*/ 169083 w 162579"/>
                        <a:gd name="connsiteY0" fmla="*/ 71535 h 65031"/>
                        <a:gd name="connsiteX1" fmla="*/ 0 w 162579"/>
                        <a:gd name="connsiteY1" fmla="*/ 71535 h 65031"/>
                        <a:gd name="connsiteX2" fmla="*/ 84541 w 162579"/>
                        <a:gd name="connsiteY2" fmla="*/ 0 h 65031"/>
                        <a:gd name="connsiteX3" fmla="*/ 169083 w 162579"/>
                        <a:gd name="connsiteY3" fmla="*/ 71535 h 65031"/>
                      </a:gdLst>
                      <a:ahLst/>
                      <a:cxnLst>
                        <a:cxn ang="0">
                          <a:pos x="connsiteX0" y="connsiteY0"/>
                        </a:cxn>
                        <a:cxn ang="0">
                          <a:pos x="connsiteX1" y="connsiteY1"/>
                        </a:cxn>
                        <a:cxn ang="0">
                          <a:pos x="connsiteX2" y="connsiteY2"/>
                        </a:cxn>
                        <a:cxn ang="0">
                          <a:pos x="connsiteX3" y="connsiteY3"/>
                        </a:cxn>
                      </a:cxnLst>
                      <a:rect l="l" t="t" r="r" b="b"/>
                      <a:pathLst>
                        <a:path w="162579" h="65031">
                          <a:moveTo>
                            <a:pt x="169083" y="71535"/>
                          </a:moveTo>
                          <a:lnTo>
                            <a:pt x="0" y="71535"/>
                          </a:lnTo>
                          <a:cubicBezTo>
                            <a:pt x="0" y="71535"/>
                            <a:pt x="48774" y="0"/>
                            <a:pt x="84541" y="0"/>
                          </a:cubicBezTo>
                          <a:cubicBezTo>
                            <a:pt x="118141" y="0"/>
                            <a:pt x="169083" y="71535"/>
                            <a:pt x="169083" y="71535"/>
                          </a:cubicBezTo>
                          <a:close/>
                        </a:path>
                      </a:pathLst>
                    </a:custGeom>
                    <a:solidFill>
                      <a:srgbClr val="1D262D"/>
                    </a:solidFill>
                    <a:ln w="10822" cap="flat">
                      <a:noFill/>
                      <a:prstDash val="solid"/>
                      <a:miter/>
                    </a:ln>
                    <a:effectLst/>
                  </p:spPr>
                  <p:txBody>
                    <a:bodyPr rtlCol="0" anchor="ctr"/>
                    <a:lstStyle/>
                    <a:p>
                      <a:endParaRPr lang="en-ID" dirty="0"/>
                    </a:p>
                  </p:txBody>
                </p:sp>
                <p:sp>
                  <p:nvSpPr>
                    <p:cNvPr id="391" name="Freeform: Shape 390">
                      <a:extLst>
                        <a:ext uri="{FF2B5EF4-FFF2-40B4-BE49-F238E27FC236}">
                          <a16:creationId xmlns:a16="http://schemas.microsoft.com/office/drawing/2014/main" id="{D9E17B0F-9B5A-485C-90B3-BAEA73F7C8BE}"/>
                        </a:ext>
                      </a:extLst>
                    </p:cNvPr>
                    <p:cNvSpPr/>
                    <p:nvPr/>
                  </p:nvSpPr>
                  <p:spPr>
                    <a:xfrm rot="633448">
                      <a:off x="9893279" y="4407079"/>
                      <a:ext cx="303482" cy="932124"/>
                    </a:xfrm>
                    <a:custGeom>
                      <a:avLst/>
                      <a:gdLst>
                        <a:gd name="connsiteX0" fmla="*/ 263379 w 303482"/>
                        <a:gd name="connsiteY0" fmla="*/ 933208 h 932124"/>
                        <a:gd name="connsiteX1" fmla="*/ 0 w 303482"/>
                        <a:gd name="connsiteY1" fmla="*/ 6503 h 932124"/>
                        <a:gd name="connsiteX2" fmla="*/ 21677 w 303482"/>
                        <a:gd name="connsiteY2" fmla="*/ 0 h 932124"/>
                        <a:gd name="connsiteX3" fmla="*/ 305650 w 303482"/>
                        <a:gd name="connsiteY3" fmla="*/ 932124 h 932124"/>
                        <a:gd name="connsiteX4" fmla="*/ 263379 w 303482"/>
                        <a:gd name="connsiteY4" fmla="*/ 933208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2" h="932124">
                          <a:moveTo>
                            <a:pt x="263379" y="933208"/>
                          </a:moveTo>
                          <a:cubicBezTo>
                            <a:pt x="215689" y="530010"/>
                            <a:pt x="70451" y="138735"/>
                            <a:pt x="0" y="6503"/>
                          </a:cubicBezTo>
                          <a:lnTo>
                            <a:pt x="21677" y="0"/>
                          </a:lnTo>
                          <a:cubicBezTo>
                            <a:pt x="21677" y="0"/>
                            <a:pt x="279637" y="538681"/>
                            <a:pt x="305650" y="932124"/>
                          </a:cubicBezTo>
                          <a:lnTo>
                            <a:pt x="263379" y="933208"/>
                          </a:lnTo>
                          <a:close/>
                        </a:path>
                      </a:pathLst>
                    </a:custGeom>
                    <a:solidFill>
                      <a:srgbClr val="002060"/>
                    </a:solidFill>
                    <a:ln w="10822" cap="flat">
                      <a:noFill/>
                      <a:prstDash val="solid"/>
                      <a:miter/>
                    </a:ln>
                    <a:effectLst/>
                  </p:spPr>
                  <p:txBody>
                    <a:bodyPr rtlCol="0" anchor="ctr"/>
                    <a:lstStyle/>
                    <a:p>
                      <a:endParaRPr lang="en-ID" dirty="0"/>
                    </a:p>
                  </p:txBody>
                </p:sp>
                <p:sp>
                  <p:nvSpPr>
                    <p:cNvPr id="392" name="Freeform: Shape 391">
                      <a:extLst>
                        <a:ext uri="{FF2B5EF4-FFF2-40B4-BE49-F238E27FC236}">
                          <a16:creationId xmlns:a16="http://schemas.microsoft.com/office/drawing/2014/main" id="{12F8991A-F1DC-4AE8-B4B4-B9E6A16E82E5}"/>
                        </a:ext>
                      </a:extLst>
                    </p:cNvPr>
                    <p:cNvSpPr/>
                    <p:nvPr/>
                  </p:nvSpPr>
                  <p:spPr>
                    <a:xfrm>
                      <a:off x="9940236" y="4315383"/>
                      <a:ext cx="270966" cy="195096"/>
                    </a:xfrm>
                    <a:custGeom>
                      <a:avLst/>
                      <a:gdLst>
                        <a:gd name="connsiteX0" fmla="*/ 0 w 270966"/>
                        <a:gd name="connsiteY0" fmla="*/ 55277 h 195095"/>
                        <a:gd name="connsiteX1" fmla="*/ 45522 w 270966"/>
                        <a:gd name="connsiteY1" fmla="*/ 195096 h 195095"/>
                        <a:gd name="connsiteX2" fmla="*/ 98632 w 270966"/>
                        <a:gd name="connsiteY2" fmla="*/ 126812 h 195095"/>
                        <a:gd name="connsiteX3" fmla="*/ 226528 w 270966"/>
                        <a:gd name="connsiteY3" fmla="*/ 185341 h 195095"/>
                        <a:gd name="connsiteX4" fmla="*/ 280721 w 270966"/>
                        <a:gd name="connsiteY4" fmla="*/ 1084 h 195095"/>
                        <a:gd name="connsiteX5" fmla="*/ 237366 w 270966"/>
                        <a:gd name="connsiteY5" fmla="*/ 0 h 195095"/>
                        <a:gd name="connsiteX6" fmla="*/ 115974 w 270966"/>
                        <a:gd name="connsiteY6" fmla="*/ 89961 h 195095"/>
                        <a:gd name="connsiteX7" fmla="*/ 13006 w 270966"/>
                        <a:gd name="connsiteY7" fmla="*/ 44439 h 19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6" h="195095">
                          <a:moveTo>
                            <a:pt x="0" y="55277"/>
                          </a:moveTo>
                          <a:lnTo>
                            <a:pt x="45522" y="195096"/>
                          </a:lnTo>
                          <a:lnTo>
                            <a:pt x="98632" y="126812"/>
                          </a:lnTo>
                          <a:lnTo>
                            <a:pt x="226528" y="185341"/>
                          </a:lnTo>
                          <a:lnTo>
                            <a:pt x="280721" y="1084"/>
                          </a:lnTo>
                          <a:lnTo>
                            <a:pt x="237366" y="0"/>
                          </a:lnTo>
                          <a:lnTo>
                            <a:pt x="115974" y="89961"/>
                          </a:lnTo>
                          <a:lnTo>
                            <a:pt x="13006" y="44439"/>
                          </a:lnTo>
                          <a:close/>
                        </a:path>
                      </a:pathLst>
                    </a:custGeom>
                    <a:solidFill>
                      <a:srgbClr val="002060"/>
                    </a:solidFill>
                    <a:ln w="10822" cap="flat">
                      <a:noFill/>
                      <a:prstDash val="solid"/>
                      <a:miter/>
                    </a:ln>
                    <a:effectLst/>
                  </p:spPr>
                  <p:txBody>
                    <a:bodyPr rtlCol="0" anchor="ctr"/>
                    <a:lstStyle/>
                    <a:p>
                      <a:endParaRPr lang="en-ID" dirty="0"/>
                    </a:p>
                  </p:txBody>
                </p:sp>
                <p:sp>
                  <p:nvSpPr>
                    <p:cNvPr id="393" name="Freeform: Shape 392">
                      <a:extLst>
                        <a:ext uri="{FF2B5EF4-FFF2-40B4-BE49-F238E27FC236}">
                          <a16:creationId xmlns:a16="http://schemas.microsoft.com/office/drawing/2014/main" id="{F2EF72B3-2024-45EC-9C26-4D9C7CA3DC99}"/>
                        </a:ext>
                      </a:extLst>
                    </p:cNvPr>
                    <p:cNvSpPr/>
                    <p:nvPr/>
                  </p:nvSpPr>
                  <p:spPr>
                    <a:xfrm rot="453237">
                      <a:off x="9678402" y="5312572"/>
                      <a:ext cx="954597" cy="869951"/>
                    </a:xfrm>
                    <a:custGeom>
                      <a:avLst/>
                      <a:gdLst>
                        <a:gd name="connsiteX0" fmla="*/ 1548 w 1018833"/>
                        <a:gd name="connsiteY0" fmla="*/ 866009 h 888769"/>
                        <a:gd name="connsiteX1" fmla="*/ 386320 w 1018833"/>
                        <a:gd name="connsiteY1" fmla="*/ 869260 h 888769"/>
                        <a:gd name="connsiteX2" fmla="*/ 455688 w 1018833"/>
                        <a:gd name="connsiteY2" fmla="*/ 590707 h 888769"/>
                        <a:gd name="connsiteX3" fmla="*/ 568410 w 1018833"/>
                        <a:gd name="connsiteY3" fmla="*/ 870344 h 888769"/>
                        <a:gd name="connsiteX4" fmla="*/ 1019298 w 1018833"/>
                        <a:gd name="connsiteY4" fmla="*/ 836744 h 888769"/>
                        <a:gd name="connsiteX5" fmla="*/ 742912 w 1018833"/>
                        <a:gd name="connsiteY5" fmla="*/ 0 h 888769"/>
                        <a:gd name="connsiteX6" fmla="*/ 29729 w 1018833"/>
                        <a:gd name="connsiteY6" fmla="*/ 28181 h 888769"/>
                        <a:gd name="connsiteX7" fmla="*/ 1548 w 1018833"/>
                        <a:gd name="connsiteY7" fmla="*/ 866009 h 8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833" h="888769">
                          <a:moveTo>
                            <a:pt x="1548" y="866009"/>
                          </a:moveTo>
                          <a:cubicBezTo>
                            <a:pt x="142451" y="888770"/>
                            <a:pt x="294192" y="906112"/>
                            <a:pt x="386320" y="869260"/>
                          </a:cubicBezTo>
                          <a:cubicBezTo>
                            <a:pt x="386320" y="869260"/>
                            <a:pt x="425340" y="595042"/>
                            <a:pt x="455688" y="590707"/>
                          </a:cubicBezTo>
                          <a:cubicBezTo>
                            <a:pt x="486036" y="586371"/>
                            <a:pt x="568410" y="870344"/>
                            <a:pt x="568410" y="870344"/>
                          </a:cubicBezTo>
                          <a:cubicBezTo>
                            <a:pt x="761338" y="880099"/>
                            <a:pt x="900073" y="886602"/>
                            <a:pt x="1019298" y="836744"/>
                          </a:cubicBezTo>
                          <a:cubicBezTo>
                            <a:pt x="1019298" y="836744"/>
                            <a:pt x="827454" y="158244"/>
                            <a:pt x="742912" y="0"/>
                          </a:cubicBezTo>
                          <a:cubicBezTo>
                            <a:pt x="279018" y="60697"/>
                            <a:pt x="29729" y="28181"/>
                            <a:pt x="29729" y="28181"/>
                          </a:cubicBezTo>
                          <a:cubicBezTo>
                            <a:pt x="4800" y="212438"/>
                            <a:pt x="-3871" y="694758"/>
                            <a:pt x="1548" y="866009"/>
                          </a:cubicBezTo>
                          <a:close/>
                        </a:path>
                      </a:pathLst>
                    </a:custGeom>
                    <a:solidFill>
                      <a:srgbClr val="1A1252"/>
                    </a:solidFill>
                    <a:ln w="10822" cap="flat">
                      <a:noFill/>
                      <a:prstDash val="solid"/>
                      <a:miter/>
                    </a:ln>
                    <a:effectLst/>
                  </p:spPr>
                  <p:txBody>
                    <a:bodyPr rtlCol="0" anchor="ctr"/>
                    <a:lstStyle/>
                    <a:p>
                      <a:endParaRPr lang="en-ID" dirty="0"/>
                    </a:p>
                  </p:txBody>
                </p:sp>
                <p:sp>
                  <p:nvSpPr>
                    <p:cNvPr id="394" name="Freeform: Shape 393">
                      <a:extLst>
                        <a:ext uri="{FF2B5EF4-FFF2-40B4-BE49-F238E27FC236}">
                          <a16:creationId xmlns:a16="http://schemas.microsoft.com/office/drawing/2014/main" id="{F65D183B-9CA8-4E41-8DD5-6BC0C3085F0E}"/>
                        </a:ext>
                      </a:extLst>
                    </p:cNvPr>
                    <p:cNvSpPr/>
                    <p:nvPr/>
                  </p:nvSpPr>
                  <p:spPr>
                    <a:xfrm>
                      <a:off x="9954546" y="5845502"/>
                      <a:ext cx="119225" cy="314321"/>
                    </a:xfrm>
                    <a:custGeom>
                      <a:avLst/>
                      <a:gdLst>
                        <a:gd name="connsiteX0" fmla="*/ 95380 w 119225"/>
                        <a:gd name="connsiteY0" fmla="*/ 0 h 314321"/>
                        <a:gd name="connsiteX1" fmla="*/ 0 w 119225"/>
                        <a:gd name="connsiteY1" fmla="*/ 319740 h 314321"/>
                        <a:gd name="connsiteX2" fmla="*/ 48774 w 119225"/>
                        <a:gd name="connsiteY2" fmla="*/ 305650 h 314321"/>
                        <a:gd name="connsiteX3" fmla="*/ 119225 w 119225"/>
                        <a:gd name="connsiteY3" fmla="*/ 28181 h 314321"/>
                        <a:gd name="connsiteX4" fmla="*/ 95380 w 119225"/>
                        <a:gd name="connsiteY4" fmla="*/ 0 h 31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25" h="314321">
                          <a:moveTo>
                            <a:pt x="95380" y="0"/>
                          </a:moveTo>
                          <a:cubicBezTo>
                            <a:pt x="70451" y="3252"/>
                            <a:pt x="8671" y="259044"/>
                            <a:pt x="0" y="319740"/>
                          </a:cubicBezTo>
                          <a:cubicBezTo>
                            <a:pt x="17342" y="316489"/>
                            <a:pt x="33600" y="312153"/>
                            <a:pt x="48774" y="305650"/>
                          </a:cubicBezTo>
                          <a:cubicBezTo>
                            <a:pt x="48774" y="305650"/>
                            <a:pt x="97548" y="110554"/>
                            <a:pt x="119225" y="28181"/>
                          </a:cubicBezTo>
                          <a:cubicBezTo>
                            <a:pt x="109470" y="10839"/>
                            <a:pt x="101883" y="0"/>
                            <a:pt x="95380" y="0"/>
                          </a:cubicBezTo>
                          <a:close/>
                        </a:path>
                      </a:pathLst>
                    </a:custGeom>
                    <a:solidFill>
                      <a:srgbClr val="1A1252"/>
                    </a:solidFill>
                    <a:ln w="10822" cap="flat">
                      <a:noFill/>
                      <a:prstDash val="solid"/>
                      <a:miter/>
                    </a:ln>
                    <a:effectLst/>
                  </p:spPr>
                  <p:txBody>
                    <a:bodyPr rtlCol="0" anchor="ctr"/>
                    <a:lstStyle/>
                    <a:p>
                      <a:endParaRPr lang="en-ID" dirty="0"/>
                    </a:p>
                  </p:txBody>
                </p:sp>
                <p:sp>
                  <p:nvSpPr>
                    <p:cNvPr id="395" name="Freeform: Shape 394">
                      <a:extLst>
                        <a:ext uri="{FF2B5EF4-FFF2-40B4-BE49-F238E27FC236}">
                          <a16:creationId xmlns:a16="http://schemas.microsoft.com/office/drawing/2014/main" id="{98848D39-A63E-46E6-9093-C6BEF9FA3FFA}"/>
                        </a:ext>
                      </a:extLst>
                    </p:cNvPr>
                    <p:cNvSpPr/>
                    <p:nvPr/>
                  </p:nvSpPr>
                  <p:spPr>
                    <a:xfrm>
                      <a:off x="9949127" y="5805399"/>
                      <a:ext cx="249289" cy="75871"/>
                    </a:xfrm>
                    <a:custGeom>
                      <a:avLst/>
                      <a:gdLst>
                        <a:gd name="connsiteX0" fmla="*/ 0 w 249289"/>
                        <a:gd name="connsiteY0" fmla="*/ 17342 h 75870"/>
                        <a:gd name="connsiteX1" fmla="*/ 122477 w 249289"/>
                        <a:gd name="connsiteY1" fmla="*/ 76955 h 75870"/>
                        <a:gd name="connsiteX2" fmla="*/ 251457 w 249289"/>
                        <a:gd name="connsiteY2" fmla="*/ 0 h 75870"/>
                        <a:gd name="connsiteX3" fmla="*/ 0 w 249289"/>
                        <a:gd name="connsiteY3" fmla="*/ 17342 h 75870"/>
                      </a:gdLst>
                      <a:ahLst/>
                      <a:cxnLst>
                        <a:cxn ang="0">
                          <a:pos x="connsiteX0" y="connsiteY0"/>
                        </a:cxn>
                        <a:cxn ang="0">
                          <a:pos x="connsiteX1" y="connsiteY1"/>
                        </a:cxn>
                        <a:cxn ang="0">
                          <a:pos x="connsiteX2" y="connsiteY2"/>
                        </a:cxn>
                        <a:cxn ang="0">
                          <a:pos x="connsiteX3" y="connsiteY3"/>
                        </a:cxn>
                      </a:cxnLst>
                      <a:rect l="l" t="t" r="r" b="b"/>
                      <a:pathLst>
                        <a:path w="249289" h="75870">
                          <a:moveTo>
                            <a:pt x="0" y="17342"/>
                          </a:moveTo>
                          <a:cubicBezTo>
                            <a:pt x="23845" y="32516"/>
                            <a:pt x="84542" y="76955"/>
                            <a:pt x="122477" y="76955"/>
                          </a:cubicBezTo>
                          <a:cubicBezTo>
                            <a:pt x="159328" y="76955"/>
                            <a:pt x="251457" y="0"/>
                            <a:pt x="251457" y="0"/>
                          </a:cubicBezTo>
                          <a:cubicBezTo>
                            <a:pt x="157160" y="46606"/>
                            <a:pt x="95380" y="44439"/>
                            <a:pt x="0" y="17342"/>
                          </a:cubicBezTo>
                          <a:close/>
                        </a:path>
                      </a:pathLst>
                    </a:custGeom>
                    <a:solidFill>
                      <a:schemeClr val="tx1"/>
                    </a:solidFill>
                    <a:ln w="10822" cap="flat">
                      <a:noFill/>
                      <a:prstDash val="solid"/>
                      <a:miter/>
                    </a:ln>
                    <a:effectLst/>
                  </p:spPr>
                  <p:txBody>
                    <a:bodyPr rtlCol="0" anchor="ctr"/>
                    <a:lstStyle/>
                    <a:p>
                      <a:endParaRPr lang="en-ID" dirty="0"/>
                    </a:p>
                  </p:txBody>
                </p:sp>
                <p:sp>
                  <p:nvSpPr>
                    <p:cNvPr id="396" name="Freeform: Shape 395">
                      <a:extLst>
                        <a:ext uri="{FF2B5EF4-FFF2-40B4-BE49-F238E27FC236}">
                          <a16:creationId xmlns:a16="http://schemas.microsoft.com/office/drawing/2014/main" id="{E5F64D70-FAC9-4CB9-8874-2C0DA1D0AC52}"/>
                        </a:ext>
                      </a:extLst>
                    </p:cNvPr>
                    <p:cNvSpPr/>
                    <p:nvPr/>
                  </p:nvSpPr>
                  <p:spPr>
                    <a:xfrm rot="416344">
                      <a:off x="9618770" y="6074460"/>
                      <a:ext cx="401030" cy="97548"/>
                    </a:xfrm>
                    <a:custGeom>
                      <a:avLst/>
                      <a:gdLst>
                        <a:gd name="connsiteX0" fmla="*/ 0 w 401030"/>
                        <a:gd name="connsiteY0" fmla="*/ 70451 h 97547"/>
                        <a:gd name="connsiteX1" fmla="*/ 1084 w 401030"/>
                        <a:gd name="connsiteY1" fmla="*/ 0 h 97547"/>
                        <a:gd name="connsiteX2" fmla="*/ 409701 w 401030"/>
                        <a:gd name="connsiteY2" fmla="*/ 9755 h 97547"/>
                        <a:gd name="connsiteX3" fmla="*/ 402114 w 401030"/>
                        <a:gd name="connsiteY3" fmla="*/ 79122 h 97547"/>
                        <a:gd name="connsiteX4" fmla="*/ 0 w 401030"/>
                        <a:gd name="connsiteY4" fmla="*/ 70451 h 9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30" h="97547">
                          <a:moveTo>
                            <a:pt x="0" y="70451"/>
                          </a:moveTo>
                          <a:lnTo>
                            <a:pt x="1084" y="0"/>
                          </a:lnTo>
                          <a:cubicBezTo>
                            <a:pt x="1084" y="0"/>
                            <a:pt x="279637" y="49858"/>
                            <a:pt x="409701" y="9755"/>
                          </a:cubicBezTo>
                          <a:lnTo>
                            <a:pt x="402114" y="79122"/>
                          </a:lnTo>
                          <a:cubicBezTo>
                            <a:pt x="402114" y="79122"/>
                            <a:pt x="149573" y="126812"/>
                            <a:pt x="0" y="70451"/>
                          </a:cubicBezTo>
                          <a:close/>
                        </a:path>
                      </a:pathLst>
                    </a:custGeom>
                    <a:solidFill>
                      <a:srgbClr val="1A1252"/>
                    </a:solidFill>
                    <a:ln w="10822" cap="flat">
                      <a:noFill/>
                      <a:prstDash val="solid"/>
                      <a:miter/>
                    </a:ln>
                    <a:effectLst/>
                  </p:spPr>
                  <p:txBody>
                    <a:bodyPr rtlCol="0" anchor="ctr"/>
                    <a:lstStyle/>
                    <a:p>
                      <a:endParaRPr lang="en-ID" dirty="0"/>
                    </a:p>
                  </p:txBody>
                </p:sp>
                <p:sp>
                  <p:nvSpPr>
                    <p:cNvPr id="397" name="Freeform: Shape 396">
                      <a:extLst>
                        <a:ext uri="{FF2B5EF4-FFF2-40B4-BE49-F238E27FC236}">
                          <a16:creationId xmlns:a16="http://schemas.microsoft.com/office/drawing/2014/main" id="{4632D00D-D026-4923-AD5F-6E9F3708E59D}"/>
                        </a:ext>
                      </a:extLst>
                    </p:cNvPr>
                    <p:cNvSpPr/>
                    <p:nvPr/>
                  </p:nvSpPr>
                  <p:spPr>
                    <a:xfrm>
                      <a:off x="10003320" y="5329582"/>
                      <a:ext cx="86709" cy="357676"/>
                    </a:xfrm>
                    <a:custGeom>
                      <a:avLst/>
                      <a:gdLst>
                        <a:gd name="connsiteX0" fmla="*/ 0 w 86709"/>
                        <a:gd name="connsiteY0" fmla="*/ 5419 h 357675"/>
                        <a:gd name="connsiteX1" fmla="*/ 78038 w 86709"/>
                        <a:gd name="connsiteY1" fmla="*/ 358759 h 357675"/>
                        <a:gd name="connsiteX2" fmla="*/ 93212 w 86709"/>
                        <a:gd name="connsiteY2" fmla="*/ 355508 h 357675"/>
                        <a:gd name="connsiteX3" fmla="*/ 35768 w 86709"/>
                        <a:gd name="connsiteY3" fmla="*/ 0 h 357675"/>
                      </a:gdLst>
                      <a:ahLst/>
                      <a:cxnLst>
                        <a:cxn ang="0">
                          <a:pos x="connsiteX0" y="connsiteY0"/>
                        </a:cxn>
                        <a:cxn ang="0">
                          <a:pos x="connsiteX1" y="connsiteY1"/>
                        </a:cxn>
                        <a:cxn ang="0">
                          <a:pos x="connsiteX2" y="connsiteY2"/>
                        </a:cxn>
                        <a:cxn ang="0">
                          <a:pos x="connsiteX3" y="connsiteY3"/>
                        </a:cxn>
                      </a:cxnLst>
                      <a:rect l="l" t="t" r="r" b="b"/>
                      <a:pathLst>
                        <a:path w="86709" h="357675">
                          <a:moveTo>
                            <a:pt x="0" y="5419"/>
                          </a:moveTo>
                          <a:lnTo>
                            <a:pt x="78038" y="358759"/>
                          </a:lnTo>
                          <a:lnTo>
                            <a:pt x="93212" y="355508"/>
                          </a:lnTo>
                          <a:lnTo>
                            <a:pt x="35768" y="0"/>
                          </a:lnTo>
                          <a:close/>
                        </a:path>
                      </a:pathLst>
                    </a:custGeom>
                    <a:solidFill>
                      <a:schemeClr val="tx1"/>
                    </a:solidFill>
                    <a:ln w="10822" cap="flat">
                      <a:noFill/>
                      <a:prstDash val="solid"/>
                      <a:miter/>
                    </a:ln>
                    <a:effectLst/>
                  </p:spPr>
                  <p:txBody>
                    <a:bodyPr rtlCol="0" anchor="ctr"/>
                    <a:lstStyle/>
                    <a:p>
                      <a:endParaRPr lang="en-ID" dirty="0"/>
                    </a:p>
                  </p:txBody>
                </p:sp>
                <p:sp>
                  <p:nvSpPr>
                    <p:cNvPr id="398" name="Freeform: Shape 397">
                      <a:extLst>
                        <a:ext uri="{FF2B5EF4-FFF2-40B4-BE49-F238E27FC236}">
                          <a16:creationId xmlns:a16="http://schemas.microsoft.com/office/drawing/2014/main" id="{64477E83-79EC-4999-B2DC-62E52EFEE5D0}"/>
                        </a:ext>
                      </a:extLst>
                    </p:cNvPr>
                    <p:cNvSpPr/>
                    <p:nvPr/>
                  </p:nvSpPr>
                  <p:spPr>
                    <a:xfrm>
                      <a:off x="9692433" y="4622926"/>
                      <a:ext cx="205934" cy="270966"/>
                    </a:xfrm>
                    <a:custGeom>
                      <a:avLst/>
                      <a:gdLst>
                        <a:gd name="connsiteX0" fmla="*/ 0 w 205934"/>
                        <a:gd name="connsiteY0" fmla="*/ 247121 h 270966"/>
                        <a:gd name="connsiteX1" fmla="*/ 59613 w 205934"/>
                        <a:gd name="connsiteY1" fmla="*/ 278553 h 270966"/>
                        <a:gd name="connsiteX2" fmla="*/ 204851 w 205934"/>
                        <a:gd name="connsiteY2" fmla="*/ 91045 h 270966"/>
                        <a:gd name="connsiteX3" fmla="*/ 212438 w 205934"/>
                        <a:gd name="connsiteY3" fmla="*/ 0 h 270966"/>
                        <a:gd name="connsiteX4" fmla="*/ 0 w 205934"/>
                        <a:gd name="connsiteY4" fmla="*/ 247121 h 27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4" h="270966">
                          <a:moveTo>
                            <a:pt x="0" y="247121"/>
                          </a:moveTo>
                          <a:cubicBezTo>
                            <a:pt x="33600" y="265547"/>
                            <a:pt x="59613" y="278553"/>
                            <a:pt x="59613" y="278553"/>
                          </a:cubicBezTo>
                          <a:lnTo>
                            <a:pt x="204851" y="91045"/>
                          </a:lnTo>
                          <a:cubicBezTo>
                            <a:pt x="204851" y="91045"/>
                            <a:pt x="210270" y="50942"/>
                            <a:pt x="212438" y="0"/>
                          </a:cubicBezTo>
                          <a:lnTo>
                            <a:pt x="0" y="247121"/>
                          </a:lnTo>
                          <a:close/>
                        </a:path>
                      </a:pathLst>
                    </a:custGeom>
                    <a:solidFill>
                      <a:srgbClr val="0070C0"/>
                    </a:solidFill>
                    <a:ln w="10822" cap="flat">
                      <a:noFill/>
                      <a:prstDash val="solid"/>
                      <a:miter/>
                    </a:ln>
                    <a:effectLst/>
                  </p:spPr>
                  <p:txBody>
                    <a:bodyPr rtlCol="0" anchor="ctr"/>
                    <a:lstStyle/>
                    <a:p>
                      <a:endParaRPr lang="en-ID" dirty="0"/>
                    </a:p>
                  </p:txBody>
                </p:sp>
                <p:sp>
                  <p:nvSpPr>
                    <p:cNvPr id="399" name="Freeform: Shape 398">
                      <a:extLst>
                        <a:ext uri="{FF2B5EF4-FFF2-40B4-BE49-F238E27FC236}">
                          <a16:creationId xmlns:a16="http://schemas.microsoft.com/office/drawing/2014/main" id="{E202DB0B-AF67-4763-AF6E-761AD356A2C2}"/>
                        </a:ext>
                      </a:extLst>
                    </p:cNvPr>
                    <p:cNvSpPr/>
                    <p:nvPr/>
                  </p:nvSpPr>
                  <p:spPr>
                    <a:xfrm rot="12416046">
                      <a:off x="9914674" y="4204395"/>
                      <a:ext cx="260128" cy="227612"/>
                    </a:xfrm>
                    <a:custGeom>
                      <a:avLst/>
                      <a:gdLst>
                        <a:gd name="connsiteX0" fmla="*/ 0 w 260127"/>
                        <a:gd name="connsiteY0" fmla="*/ 118141 h 227611"/>
                        <a:gd name="connsiteX1" fmla="*/ 74787 w 260127"/>
                        <a:gd name="connsiteY1" fmla="*/ 231947 h 227611"/>
                        <a:gd name="connsiteX2" fmla="*/ 267715 w 260127"/>
                        <a:gd name="connsiteY2" fmla="*/ 182089 h 227611"/>
                        <a:gd name="connsiteX3" fmla="*/ 150657 w 260127"/>
                        <a:gd name="connsiteY3" fmla="*/ 0 h 227611"/>
                        <a:gd name="connsiteX4" fmla="*/ 0 w 260127"/>
                        <a:gd name="connsiteY4" fmla="*/ 118141 h 2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27" h="227611">
                          <a:moveTo>
                            <a:pt x="0" y="118141"/>
                          </a:moveTo>
                          <a:lnTo>
                            <a:pt x="74787" y="231947"/>
                          </a:lnTo>
                          <a:cubicBezTo>
                            <a:pt x="74787" y="231947"/>
                            <a:pt x="190760" y="252541"/>
                            <a:pt x="267715" y="182089"/>
                          </a:cubicBezTo>
                          <a:lnTo>
                            <a:pt x="150657" y="0"/>
                          </a:lnTo>
                          <a:lnTo>
                            <a:pt x="0" y="118141"/>
                          </a:lnTo>
                          <a:close/>
                        </a:path>
                      </a:pathLst>
                    </a:custGeom>
                    <a:solidFill>
                      <a:srgbClr val="FFCD9C"/>
                    </a:solidFill>
                    <a:ln w="10822" cap="flat">
                      <a:noFill/>
                      <a:prstDash val="solid"/>
                      <a:miter/>
                    </a:ln>
                    <a:effectLst/>
                  </p:spPr>
                  <p:txBody>
                    <a:bodyPr rtlCol="0" anchor="ctr"/>
                    <a:lstStyle/>
                    <a:p>
                      <a:endParaRPr lang="en-ID" dirty="0"/>
                    </a:p>
                  </p:txBody>
                </p:sp>
                <p:sp>
                  <p:nvSpPr>
                    <p:cNvPr id="400" name="Freeform: Shape 399">
                      <a:extLst>
                        <a:ext uri="{FF2B5EF4-FFF2-40B4-BE49-F238E27FC236}">
                          <a16:creationId xmlns:a16="http://schemas.microsoft.com/office/drawing/2014/main" id="{7080CB21-FECE-45B6-9E52-29F117201926}"/>
                        </a:ext>
                      </a:extLst>
                    </p:cNvPr>
                    <p:cNvSpPr/>
                    <p:nvPr/>
                  </p:nvSpPr>
                  <p:spPr>
                    <a:xfrm>
                      <a:off x="10030682" y="4281561"/>
                      <a:ext cx="162580" cy="173418"/>
                    </a:xfrm>
                    <a:custGeom>
                      <a:avLst/>
                      <a:gdLst>
                        <a:gd name="connsiteX0" fmla="*/ 110554 w 162579"/>
                        <a:gd name="connsiteY0" fmla="*/ 178838 h 173418"/>
                        <a:gd name="connsiteX1" fmla="*/ 0 w 162579"/>
                        <a:gd name="connsiteY1" fmla="*/ 106219 h 173418"/>
                        <a:gd name="connsiteX2" fmla="*/ 121393 w 162579"/>
                        <a:gd name="connsiteY2" fmla="*/ 0 h 173418"/>
                        <a:gd name="connsiteX3" fmla="*/ 167999 w 162579"/>
                        <a:gd name="connsiteY3" fmla="*/ 23845 h 173418"/>
                      </a:gdLst>
                      <a:ahLst/>
                      <a:cxnLst>
                        <a:cxn ang="0">
                          <a:pos x="connsiteX0" y="connsiteY0"/>
                        </a:cxn>
                        <a:cxn ang="0">
                          <a:pos x="connsiteX1" y="connsiteY1"/>
                        </a:cxn>
                        <a:cxn ang="0">
                          <a:pos x="connsiteX2" y="connsiteY2"/>
                        </a:cxn>
                        <a:cxn ang="0">
                          <a:pos x="connsiteX3" y="connsiteY3"/>
                        </a:cxn>
                      </a:cxnLst>
                      <a:rect l="l" t="t" r="r" b="b"/>
                      <a:pathLst>
                        <a:path w="162579" h="173418">
                          <a:moveTo>
                            <a:pt x="110554" y="178838"/>
                          </a:moveTo>
                          <a:lnTo>
                            <a:pt x="0" y="106219"/>
                          </a:lnTo>
                          <a:lnTo>
                            <a:pt x="121393" y="0"/>
                          </a:lnTo>
                          <a:lnTo>
                            <a:pt x="167999" y="23845"/>
                          </a:lnTo>
                          <a:close/>
                        </a:path>
                      </a:pathLst>
                    </a:custGeom>
                    <a:solidFill>
                      <a:srgbClr val="0070C0"/>
                    </a:solidFill>
                    <a:ln w="10822" cap="flat">
                      <a:noFill/>
                      <a:prstDash val="solid"/>
                      <a:miter/>
                    </a:ln>
                    <a:effectLst/>
                  </p:spPr>
                  <p:txBody>
                    <a:bodyPr rtlCol="0" anchor="ctr"/>
                    <a:lstStyle/>
                    <a:p>
                      <a:endParaRPr lang="en-ID" dirty="0"/>
                    </a:p>
                  </p:txBody>
                </p:sp>
                <p:sp>
                  <p:nvSpPr>
                    <p:cNvPr id="401" name="Freeform: Shape 400">
                      <a:extLst>
                        <a:ext uri="{FF2B5EF4-FFF2-40B4-BE49-F238E27FC236}">
                          <a16:creationId xmlns:a16="http://schemas.microsoft.com/office/drawing/2014/main" id="{29B0DC85-CBA8-48ED-8A05-3C8737BA71FD}"/>
                        </a:ext>
                      </a:extLst>
                    </p:cNvPr>
                    <p:cNvSpPr/>
                    <p:nvPr/>
                  </p:nvSpPr>
                  <p:spPr>
                    <a:xfrm>
                      <a:off x="9930955" y="4354346"/>
                      <a:ext cx="86709" cy="130064"/>
                    </a:xfrm>
                    <a:custGeom>
                      <a:avLst/>
                      <a:gdLst>
                        <a:gd name="connsiteX0" fmla="*/ 40103 w 86709"/>
                        <a:gd name="connsiteY0" fmla="*/ 135483 h 130063"/>
                        <a:gd name="connsiteX1" fmla="*/ 95380 w 86709"/>
                        <a:gd name="connsiteY1" fmla="*/ 57445 h 130063"/>
                        <a:gd name="connsiteX2" fmla="*/ 20593 w 86709"/>
                        <a:gd name="connsiteY2" fmla="*/ 0 h 130063"/>
                        <a:gd name="connsiteX3" fmla="*/ 0 w 86709"/>
                        <a:gd name="connsiteY3" fmla="*/ 17342 h 130063"/>
                      </a:gdLst>
                      <a:ahLst/>
                      <a:cxnLst>
                        <a:cxn ang="0">
                          <a:pos x="connsiteX0" y="connsiteY0"/>
                        </a:cxn>
                        <a:cxn ang="0">
                          <a:pos x="connsiteX1" y="connsiteY1"/>
                        </a:cxn>
                        <a:cxn ang="0">
                          <a:pos x="connsiteX2" y="connsiteY2"/>
                        </a:cxn>
                        <a:cxn ang="0">
                          <a:pos x="connsiteX3" y="connsiteY3"/>
                        </a:cxn>
                      </a:cxnLst>
                      <a:rect l="l" t="t" r="r" b="b"/>
                      <a:pathLst>
                        <a:path w="86709" h="130063">
                          <a:moveTo>
                            <a:pt x="40103" y="135483"/>
                          </a:moveTo>
                          <a:lnTo>
                            <a:pt x="95380" y="57445"/>
                          </a:lnTo>
                          <a:lnTo>
                            <a:pt x="20593" y="0"/>
                          </a:lnTo>
                          <a:lnTo>
                            <a:pt x="0" y="17342"/>
                          </a:lnTo>
                          <a:close/>
                        </a:path>
                      </a:pathLst>
                    </a:custGeom>
                    <a:solidFill>
                      <a:srgbClr val="0070C0"/>
                    </a:solidFill>
                    <a:ln w="10822" cap="flat">
                      <a:noFill/>
                      <a:prstDash val="solid"/>
                      <a:miter/>
                    </a:ln>
                    <a:effectLst/>
                  </p:spPr>
                  <p:txBody>
                    <a:bodyPr rtlCol="0" anchor="ctr"/>
                    <a:lstStyle/>
                    <a:p>
                      <a:endParaRPr lang="en-ID" dirty="0"/>
                    </a:p>
                  </p:txBody>
                </p:sp>
                <p:sp>
                  <p:nvSpPr>
                    <p:cNvPr id="402" name="Freeform: Shape 401">
                      <a:extLst>
                        <a:ext uri="{FF2B5EF4-FFF2-40B4-BE49-F238E27FC236}">
                          <a16:creationId xmlns:a16="http://schemas.microsoft.com/office/drawing/2014/main" id="{2FFA8991-1EA9-4F88-BD6D-21FCF802731D}"/>
                        </a:ext>
                      </a:extLst>
                    </p:cNvPr>
                    <p:cNvSpPr/>
                    <p:nvPr/>
                  </p:nvSpPr>
                  <p:spPr>
                    <a:xfrm>
                      <a:off x="10018481" y="4395095"/>
                      <a:ext cx="86709" cy="444385"/>
                    </a:xfrm>
                    <a:custGeom>
                      <a:avLst/>
                      <a:gdLst>
                        <a:gd name="connsiteX0" fmla="*/ 81066 w 86709"/>
                        <a:gd name="connsiteY0" fmla="*/ 448720 h 444384"/>
                        <a:gd name="connsiteX1" fmla="*/ 65892 w 86709"/>
                        <a:gd name="connsiteY1" fmla="*/ 212438 h 444384"/>
                        <a:gd name="connsiteX2" fmla="*/ 26873 w 86709"/>
                        <a:gd name="connsiteY2" fmla="*/ 0 h 444384"/>
                        <a:gd name="connsiteX3" fmla="*/ 860 w 86709"/>
                        <a:gd name="connsiteY3" fmla="*/ 229780 h 444384"/>
                        <a:gd name="connsiteX4" fmla="*/ 81066 w 86709"/>
                        <a:gd name="connsiteY4" fmla="*/ 448720 h 44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9" h="444384">
                          <a:moveTo>
                            <a:pt x="81066" y="448720"/>
                          </a:moveTo>
                          <a:cubicBezTo>
                            <a:pt x="98408" y="342502"/>
                            <a:pt x="88653" y="266631"/>
                            <a:pt x="65892" y="212438"/>
                          </a:cubicBezTo>
                          <a:cubicBezTo>
                            <a:pt x="43131" y="159328"/>
                            <a:pt x="26873" y="0"/>
                            <a:pt x="26873" y="0"/>
                          </a:cubicBezTo>
                          <a:cubicBezTo>
                            <a:pt x="26873" y="0"/>
                            <a:pt x="-5643" y="191844"/>
                            <a:pt x="860" y="229780"/>
                          </a:cubicBezTo>
                          <a:cubicBezTo>
                            <a:pt x="11699" y="289392"/>
                            <a:pt x="81066" y="448720"/>
                            <a:pt x="81066" y="448720"/>
                          </a:cubicBezTo>
                          <a:close/>
                        </a:path>
                      </a:pathLst>
                    </a:custGeom>
                    <a:solidFill>
                      <a:schemeClr val="bg1"/>
                    </a:solidFill>
                    <a:ln w="10822" cap="flat">
                      <a:noFill/>
                      <a:prstDash val="solid"/>
                      <a:miter/>
                    </a:ln>
                    <a:effectLst/>
                  </p:spPr>
                  <p:txBody>
                    <a:bodyPr rtlCol="0" anchor="ctr"/>
                    <a:lstStyle/>
                    <a:p>
                      <a:endParaRPr lang="en-ID" dirty="0"/>
                    </a:p>
                  </p:txBody>
                </p:sp>
                <p:sp>
                  <p:nvSpPr>
                    <p:cNvPr id="403" name="Freeform: Shape 402">
                      <a:extLst>
                        <a:ext uri="{FF2B5EF4-FFF2-40B4-BE49-F238E27FC236}">
                          <a16:creationId xmlns:a16="http://schemas.microsoft.com/office/drawing/2014/main" id="{00031835-5C5B-4ADF-B719-71E3428287FD}"/>
                        </a:ext>
                      </a:extLst>
                    </p:cNvPr>
                    <p:cNvSpPr/>
                    <p:nvPr/>
                  </p:nvSpPr>
                  <p:spPr>
                    <a:xfrm>
                      <a:off x="10070903" y="4495833"/>
                      <a:ext cx="140903" cy="422708"/>
                    </a:xfrm>
                    <a:custGeom>
                      <a:avLst/>
                      <a:gdLst>
                        <a:gd name="connsiteX0" fmla="*/ 117621 w 140902"/>
                        <a:gd name="connsiteY0" fmla="*/ 430614 h 422707"/>
                        <a:gd name="connsiteX1" fmla="*/ 132795 w 140902"/>
                        <a:gd name="connsiteY1" fmla="*/ 178074 h 422707"/>
                        <a:gd name="connsiteX2" fmla="*/ 12486 w 140902"/>
                        <a:gd name="connsiteY2" fmla="*/ 10075 h 422707"/>
                        <a:gd name="connsiteX3" fmla="*/ 2731 w 140902"/>
                        <a:gd name="connsiteY3" fmla="*/ 17662 h 422707"/>
                        <a:gd name="connsiteX4" fmla="*/ 65596 w 140902"/>
                        <a:gd name="connsiteY4" fmla="*/ 222512 h 422707"/>
                        <a:gd name="connsiteX5" fmla="*/ 117621 w 140902"/>
                        <a:gd name="connsiteY5" fmla="*/ 430614 h 4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02" h="422707">
                          <a:moveTo>
                            <a:pt x="117621" y="430614"/>
                          </a:moveTo>
                          <a:cubicBezTo>
                            <a:pt x="150137" y="341738"/>
                            <a:pt x="163143" y="227932"/>
                            <a:pt x="132795" y="178074"/>
                          </a:cubicBezTo>
                          <a:cubicBezTo>
                            <a:pt x="103531" y="129300"/>
                            <a:pt x="12486" y="10075"/>
                            <a:pt x="12486" y="10075"/>
                          </a:cubicBezTo>
                          <a:cubicBezTo>
                            <a:pt x="12486" y="10075"/>
                            <a:pt x="-7023" y="-17022"/>
                            <a:pt x="2731" y="17662"/>
                          </a:cubicBezTo>
                          <a:cubicBezTo>
                            <a:pt x="21157" y="83777"/>
                            <a:pt x="63428" y="208422"/>
                            <a:pt x="65596" y="222512"/>
                          </a:cubicBezTo>
                          <a:cubicBezTo>
                            <a:pt x="75350" y="268035"/>
                            <a:pt x="76434" y="326563"/>
                            <a:pt x="117621" y="430614"/>
                          </a:cubicBezTo>
                          <a:close/>
                        </a:path>
                      </a:pathLst>
                    </a:custGeom>
                    <a:solidFill>
                      <a:schemeClr val="bg1"/>
                    </a:solidFill>
                    <a:ln w="10822" cap="flat">
                      <a:noFill/>
                      <a:prstDash val="solid"/>
                      <a:miter/>
                    </a:ln>
                    <a:effectLst/>
                  </p:spPr>
                  <p:txBody>
                    <a:bodyPr rtlCol="0" anchor="ctr"/>
                    <a:lstStyle/>
                    <a:p>
                      <a:endParaRPr lang="en-ID" dirty="0"/>
                    </a:p>
                  </p:txBody>
                </p:sp>
                <p:sp>
                  <p:nvSpPr>
                    <p:cNvPr id="404" name="Freeform: Shape 403">
                      <a:extLst>
                        <a:ext uri="{FF2B5EF4-FFF2-40B4-BE49-F238E27FC236}">
                          <a16:creationId xmlns:a16="http://schemas.microsoft.com/office/drawing/2014/main" id="{E4F743BB-479C-46F0-A481-9097B1BFD177}"/>
                        </a:ext>
                      </a:extLst>
                    </p:cNvPr>
                    <p:cNvSpPr/>
                    <p:nvPr/>
                  </p:nvSpPr>
                  <p:spPr>
                    <a:xfrm>
                      <a:off x="10004511" y="4381443"/>
                      <a:ext cx="54193" cy="75871"/>
                    </a:xfrm>
                    <a:custGeom>
                      <a:avLst/>
                      <a:gdLst>
                        <a:gd name="connsiteX0" fmla="*/ 56940 w 54193"/>
                        <a:gd name="connsiteY0" fmla="*/ 35099 h 75870"/>
                        <a:gd name="connsiteX1" fmla="*/ 23340 w 54193"/>
                        <a:gd name="connsiteY1" fmla="*/ 415 h 75870"/>
                        <a:gd name="connsiteX2" fmla="*/ 579 w 54193"/>
                        <a:gd name="connsiteY2" fmla="*/ 44854 h 75870"/>
                        <a:gd name="connsiteX3" fmla="*/ 34179 w 54193"/>
                        <a:gd name="connsiteY3" fmla="*/ 79537 h 75870"/>
                        <a:gd name="connsiteX4" fmla="*/ 56940 w 54193"/>
                        <a:gd name="connsiteY4" fmla="*/ 35099 h 7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75870">
                          <a:moveTo>
                            <a:pt x="56940" y="35099"/>
                          </a:moveTo>
                          <a:cubicBezTo>
                            <a:pt x="53688" y="13421"/>
                            <a:pt x="38514" y="-2837"/>
                            <a:pt x="23340" y="415"/>
                          </a:cubicBezTo>
                          <a:cubicBezTo>
                            <a:pt x="8166" y="2583"/>
                            <a:pt x="-2673" y="23176"/>
                            <a:pt x="579" y="44854"/>
                          </a:cubicBezTo>
                          <a:cubicBezTo>
                            <a:pt x="3830" y="66531"/>
                            <a:pt x="19004" y="82789"/>
                            <a:pt x="34179" y="79537"/>
                          </a:cubicBezTo>
                          <a:cubicBezTo>
                            <a:pt x="50437" y="76286"/>
                            <a:pt x="60191" y="56776"/>
                            <a:pt x="56940" y="35099"/>
                          </a:cubicBezTo>
                          <a:close/>
                        </a:path>
                      </a:pathLst>
                    </a:custGeom>
                    <a:solidFill>
                      <a:srgbClr val="0070C0"/>
                    </a:solidFill>
                    <a:ln w="10822" cap="flat">
                      <a:noFill/>
                      <a:prstDash val="solid"/>
                      <a:miter/>
                    </a:ln>
                    <a:effectLst/>
                  </p:spPr>
                  <p:txBody>
                    <a:bodyPr rtlCol="0" anchor="ctr"/>
                    <a:lstStyle/>
                    <a:p>
                      <a:endParaRPr lang="en-ID" dirty="0"/>
                    </a:p>
                  </p:txBody>
                </p:sp>
                <p:sp>
                  <p:nvSpPr>
                    <p:cNvPr id="405" name="Freeform: Shape 404">
                      <a:extLst>
                        <a:ext uri="{FF2B5EF4-FFF2-40B4-BE49-F238E27FC236}">
                          <a16:creationId xmlns:a16="http://schemas.microsoft.com/office/drawing/2014/main" id="{87DEA15A-7CE4-41B7-8860-40D4FF118975}"/>
                        </a:ext>
                      </a:extLst>
                    </p:cNvPr>
                    <p:cNvSpPr/>
                    <p:nvPr/>
                  </p:nvSpPr>
                  <p:spPr>
                    <a:xfrm>
                      <a:off x="9987643" y="4366998"/>
                      <a:ext cx="75871" cy="390192"/>
                    </a:xfrm>
                    <a:custGeom>
                      <a:avLst/>
                      <a:gdLst>
                        <a:gd name="connsiteX0" fmla="*/ 56504 w 75870"/>
                        <a:gd name="connsiteY0" fmla="*/ 397779 h 390191"/>
                        <a:gd name="connsiteX1" fmla="*/ 66259 w 75870"/>
                        <a:gd name="connsiteY1" fmla="*/ 188593 h 390191"/>
                        <a:gd name="connsiteX2" fmla="*/ 50001 w 75870"/>
                        <a:gd name="connsiteY2" fmla="*/ 0 h 390191"/>
                        <a:gd name="connsiteX3" fmla="*/ 143 w 75870"/>
                        <a:gd name="connsiteY3" fmla="*/ 203767 h 390191"/>
                        <a:gd name="connsiteX4" fmla="*/ 56504 w 75870"/>
                        <a:gd name="connsiteY4" fmla="*/ 397779 h 39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 h="390191">
                          <a:moveTo>
                            <a:pt x="56504" y="397779"/>
                          </a:moveTo>
                          <a:cubicBezTo>
                            <a:pt x="84685" y="303482"/>
                            <a:pt x="82517" y="236283"/>
                            <a:pt x="66259" y="188593"/>
                          </a:cubicBezTo>
                          <a:cubicBezTo>
                            <a:pt x="50001" y="140903"/>
                            <a:pt x="50001" y="0"/>
                            <a:pt x="50001" y="0"/>
                          </a:cubicBezTo>
                          <a:cubicBezTo>
                            <a:pt x="50001" y="0"/>
                            <a:pt x="-3108" y="170167"/>
                            <a:pt x="143" y="203767"/>
                          </a:cubicBezTo>
                          <a:cubicBezTo>
                            <a:pt x="3395" y="257960"/>
                            <a:pt x="56504" y="397779"/>
                            <a:pt x="56504" y="397779"/>
                          </a:cubicBezTo>
                          <a:close/>
                        </a:path>
                      </a:pathLst>
                    </a:custGeom>
                    <a:solidFill>
                      <a:schemeClr val="accent1">
                        <a:lumMod val="75000"/>
                      </a:schemeClr>
                    </a:solidFill>
                    <a:ln w="10822" cap="flat">
                      <a:noFill/>
                      <a:prstDash val="solid"/>
                      <a:miter/>
                    </a:ln>
                    <a:effectLst/>
                  </p:spPr>
                  <p:txBody>
                    <a:bodyPr rtlCol="0" anchor="ctr"/>
                    <a:lstStyle/>
                    <a:p>
                      <a:endParaRPr lang="en-ID" dirty="0"/>
                    </a:p>
                  </p:txBody>
                </p:sp>
                <p:sp>
                  <p:nvSpPr>
                    <p:cNvPr id="406" name="Freeform: Shape 405">
                      <a:extLst>
                        <a:ext uri="{FF2B5EF4-FFF2-40B4-BE49-F238E27FC236}">
                          <a16:creationId xmlns:a16="http://schemas.microsoft.com/office/drawing/2014/main" id="{777FD581-E762-4877-AA50-2DB46E16C7BA}"/>
                        </a:ext>
                      </a:extLst>
                    </p:cNvPr>
                    <p:cNvSpPr/>
                    <p:nvPr/>
                  </p:nvSpPr>
                  <p:spPr>
                    <a:xfrm>
                      <a:off x="10049100" y="4426122"/>
                      <a:ext cx="119225" cy="379353"/>
                    </a:xfrm>
                    <a:custGeom>
                      <a:avLst/>
                      <a:gdLst>
                        <a:gd name="connsiteX0" fmla="*/ 72994 w 119225"/>
                        <a:gd name="connsiteY0" fmla="*/ 380671 h 379352"/>
                        <a:gd name="connsiteX1" fmla="*/ 115265 w 119225"/>
                        <a:gd name="connsiteY1" fmla="*/ 157395 h 379352"/>
                        <a:gd name="connsiteX2" fmla="*/ 12298 w 119225"/>
                        <a:gd name="connsiteY2" fmla="*/ 8905 h 379352"/>
                        <a:gd name="connsiteX3" fmla="*/ 1459 w 119225"/>
                        <a:gd name="connsiteY3" fmla="*/ 15408 h 379352"/>
                        <a:gd name="connsiteX4" fmla="*/ 43730 w 119225"/>
                        <a:gd name="connsiteY4" fmla="*/ 196414 h 379352"/>
                        <a:gd name="connsiteX5" fmla="*/ 72994 w 119225"/>
                        <a:gd name="connsiteY5" fmla="*/ 380671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25" h="379352">
                          <a:moveTo>
                            <a:pt x="72994" y="380671"/>
                          </a:moveTo>
                          <a:cubicBezTo>
                            <a:pt x="114181" y="302633"/>
                            <a:pt x="139110" y="200749"/>
                            <a:pt x="115265" y="157395"/>
                          </a:cubicBezTo>
                          <a:cubicBezTo>
                            <a:pt x="90336" y="114040"/>
                            <a:pt x="12298" y="8905"/>
                            <a:pt x="12298" y="8905"/>
                          </a:cubicBezTo>
                          <a:cubicBezTo>
                            <a:pt x="12298" y="8905"/>
                            <a:pt x="-5044" y="-14940"/>
                            <a:pt x="1459" y="15408"/>
                          </a:cubicBezTo>
                          <a:cubicBezTo>
                            <a:pt x="13382" y="73937"/>
                            <a:pt x="41562" y="183408"/>
                            <a:pt x="43730" y="196414"/>
                          </a:cubicBezTo>
                          <a:cubicBezTo>
                            <a:pt x="46982" y="236517"/>
                            <a:pt x="41562" y="288542"/>
                            <a:pt x="72994" y="380671"/>
                          </a:cubicBezTo>
                          <a:close/>
                        </a:path>
                      </a:pathLst>
                    </a:custGeom>
                    <a:solidFill>
                      <a:schemeClr val="accent1">
                        <a:lumMod val="75000"/>
                      </a:schemeClr>
                    </a:solidFill>
                    <a:ln w="10822" cap="flat">
                      <a:noFill/>
                      <a:prstDash val="solid"/>
                      <a:miter/>
                    </a:ln>
                    <a:effectLst/>
                  </p:spPr>
                  <p:txBody>
                    <a:bodyPr rtlCol="0" anchor="ctr"/>
                    <a:lstStyle/>
                    <a:p>
                      <a:endParaRPr lang="en-ID" dirty="0"/>
                    </a:p>
                  </p:txBody>
                </p:sp>
                <p:sp>
                  <p:nvSpPr>
                    <p:cNvPr id="407" name="Freeform: Shape 406">
                      <a:extLst>
                        <a:ext uri="{FF2B5EF4-FFF2-40B4-BE49-F238E27FC236}">
                          <a16:creationId xmlns:a16="http://schemas.microsoft.com/office/drawing/2014/main" id="{46177D14-4E54-4330-A372-A8CABF4A5668}"/>
                        </a:ext>
                      </a:extLst>
                    </p:cNvPr>
                    <p:cNvSpPr/>
                    <p:nvPr/>
                  </p:nvSpPr>
                  <p:spPr>
                    <a:xfrm>
                      <a:off x="10007847" y="4375590"/>
                      <a:ext cx="54193" cy="65032"/>
                    </a:xfrm>
                    <a:custGeom>
                      <a:avLst/>
                      <a:gdLst>
                        <a:gd name="connsiteX0" fmla="*/ 56424 w 54193"/>
                        <a:gd name="connsiteY0" fmla="*/ 31652 h 65031"/>
                        <a:gd name="connsiteX1" fmla="*/ 27160 w 54193"/>
                        <a:gd name="connsiteY1" fmla="*/ 220 h 65031"/>
                        <a:gd name="connsiteX2" fmla="*/ 63 w 54193"/>
                        <a:gd name="connsiteY2" fmla="*/ 39239 h 65031"/>
                        <a:gd name="connsiteX3" fmla="*/ 29328 w 54193"/>
                        <a:gd name="connsiteY3" fmla="*/ 70671 h 65031"/>
                        <a:gd name="connsiteX4" fmla="*/ 56424 w 54193"/>
                        <a:gd name="connsiteY4" fmla="*/ 31652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65031">
                          <a:moveTo>
                            <a:pt x="56424" y="31652"/>
                          </a:moveTo>
                          <a:cubicBezTo>
                            <a:pt x="55340" y="12143"/>
                            <a:pt x="42334" y="-1948"/>
                            <a:pt x="27160" y="220"/>
                          </a:cubicBezTo>
                          <a:cubicBezTo>
                            <a:pt x="11986" y="2388"/>
                            <a:pt x="-1021" y="19730"/>
                            <a:pt x="63" y="39239"/>
                          </a:cubicBezTo>
                          <a:cubicBezTo>
                            <a:pt x="1147" y="58749"/>
                            <a:pt x="14153" y="72839"/>
                            <a:pt x="29328" y="70671"/>
                          </a:cubicBezTo>
                          <a:cubicBezTo>
                            <a:pt x="45586" y="68504"/>
                            <a:pt x="57508" y="51162"/>
                            <a:pt x="56424" y="31652"/>
                          </a:cubicBezTo>
                          <a:close/>
                        </a:path>
                      </a:pathLst>
                    </a:custGeom>
                    <a:solidFill>
                      <a:srgbClr val="002060"/>
                    </a:solidFill>
                    <a:ln w="10822" cap="flat">
                      <a:noFill/>
                      <a:prstDash val="solid"/>
                      <a:miter/>
                    </a:ln>
                    <a:effectLst/>
                  </p:spPr>
                  <p:txBody>
                    <a:bodyPr rtlCol="0" anchor="ctr"/>
                    <a:lstStyle/>
                    <a:p>
                      <a:endParaRPr lang="en-ID" dirty="0"/>
                    </a:p>
                  </p:txBody>
                </p:sp>
                <p:sp>
                  <p:nvSpPr>
                    <p:cNvPr id="408" name="Freeform: Shape 407">
                      <a:extLst>
                        <a:ext uri="{FF2B5EF4-FFF2-40B4-BE49-F238E27FC236}">
                          <a16:creationId xmlns:a16="http://schemas.microsoft.com/office/drawing/2014/main" id="{3C5F6E94-2C38-4E2A-B4F4-FFE0D435BA8B}"/>
                        </a:ext>
                      </a:extLst>
                    </p:cNvPr>
                    <p:cNvSpPr/>
                    <p:nvPr/>
                  </p:nvSpPr>
                  <p:spPr>
                    <a:xfrm>
                      <a:off x="9743324" y="5274181"/>
                      <a:ext cx="674750" cy="96372"/>
                    </a:xfrm>
                    <a:custGeom>
                      <a:avLst/>
                      <a:gdLst>
                        <a:gd name="connsiteX0" fmla="*/ 0 w 671996"/>
                        <a:gd name="connsiteY0" fmla="*/ 62864 h 65031"/>
                        <a:gd name="connsiteX1" fmla="*/ 4336 w 671996"/>
                        <a:gd name="connsiteY1" fmla="*/ 27097 h 65031"/>
                        <a:gd name="connsiteX2" fmla="*/ 664410 w 671996"/>
                        <a:gd name="connsiteY2" fmla="*/ 0 h 65031"/>
                        <a:gd name="connsiteX3" fmla="*/ 674164 w 671996"/>
                        <a:gd name="connsiteY3" fmla="*/ 34684 h 65031"/>
                        <a:gd name="connsiteX4" fmla="*/ 0 w 671996"/>
                        <a:gd name="connsiteY4" fmla="*/ 62864 h 65031"/>
                        <a:gd name="connsiteX0" fmla="*/ 0 w 674164"/>
                        <a:gd name="connsiteY0" fmla="*/ 76224 h 81295"/>
                        <a:gd name="connsiteX1" fmla="*/ 69916 w 674164"/>
                        <a:gd name="connsiteY1" fmla="*/ 0 h 81295"/>
                        <a:gd name="connsiteX2" fmla="*/ 664410 w 674164"/>
                        <a:gd name="connsiteY2" fmla="*/ 13360 h 81295"/>
                        <a:gd name="connsiteX3" fmla="*/ 674164 w 674164"/>
                        <a:gd name="connsiteY3" fmla="*/ 48044 h 81295"/>
                        <a:gd name="connsiteX4" fmla="*/ 0 w 674164"/>
                        <a:gd name="connsiteY4" fmla="*/ 76224 h 81295"/>
                        <a:gd name="connsiteX0" fmla="*/ 0 w 608584"/>
                        <a:gd name="connsiteY0" fmla="*/ 57552 h 64756"/>
                        <a:gd name="connsiteX1" fmla="*/ 4336 w 608584"/>
                        <a:gd name="connsiteY1" fmla="*/ 0 h 64756"/>
                        <a:gd name="connsiteX2" fmla="*/ 598830 w 608584"/>
                        <a:gd name="connsiteY2" fmla="*/ 13360 h 64756"/>
                        <a:gd name="connsiteX3" fmla="*/ 608584 w 608584"/>
                        <a:gd name="connsiteY3" fmla="*/ 48044 h 64756"/>
                        <a:gd name="connsiteX4" fmla="*/ 0 w 608584"/>
                        <a:gd name="connsiteY4" fmla="*/ 57552 h 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84" h="64756">
                          <a:moveTo>
                            <a:pt x="0" y="57552"/>
                          </a:moveTo>
                          <a:cubicBezTo>
                            <a:pt x="1445" y="45630"/>
                            <a:pt x="2891" y="11922"/>
                            <a:pt x="4336" y="0"/>
                          </a:cubicBezTo>
                          <a:cubicBezTo>
                            <a:pt x="4336" y="0"/>
                            <a:pt x="235735" y="64302"/>
                            <a:pt x="598830" y="13360"/>
                          </a:cubicBezTo>
                          <a:lnTo>
                            <a:pt x="608584" y="48044"/>
                          </a:lnTo>
                          <a:cubicBezTo>
                            <a:pt x="608584" y="48044"/>
                            <a:pt x="442217" y="78146"/>
                            <a:pt x="0" y="57552"/>
                          </a:cubicBezTo>
                          <a:close/>
                        </a:path>
                      </a:pathLst>
                    </a:custGeom>
                    <a:solidFill>
                      <a:srgbClr val="996633"/>
                    </a:solidFill>
                    <a:ln w="10822" cap="flat">
                      <a:noFill/>
                      <a:prstDash val="solid"/>
                      <a:miter/>
                    </a:ln>
                    <a:effectLst/>
                  </p:spPr>
                  <p:txBody>
                    <a:bodyPr rtlCol="0" anchor="ctr"/>
                    <a:lstStyle/>
                    <a:p>
                      <a:endParaRPr lang="en-ID" dirty="0"/>
                    </a:p>
                  </p:txBody>
                </p:sp>
                <p:sp>
                  <p:nvSpPr>
                    <p:cNvPr id="409" name="Freeform: Shape 408">
                      <a:extLst>
                        <a:ext uri="{FF2B5EF4-FFF2-40B4-BE49-F238E27FC236}">
                          <a16:creationId xmlns:a16="http://schemas.microsoft.com/office/drawing/2014/main" id="{1AABB11B-B630-4063-B2C1-D3129F5C287B}"/>
                        </a:ext>
                      </a:extLst>
                    </p:cNvPr>
                    <p:cNvSpPr/>
                    <p:nvPr/>
                  </p:nvSpPr>
                  <p:spPr>
                    <a:xfrm>
                      <a:off x="10068706" y="5311223"/>
                      <a:ext cx="32516" cy="54193"/>
                    </a:xfrm>
                    <a:custGeom>
                      <a:avLst/>
                      <a:gdLst>
                        <a:gd name="connsiteX0" fmla="*/ 31432 w 32515"/>
                        <a:gd name="connsiteY0" fmla="*/ 0 h 54193"/>
                        <a:gd name="connsiteX1" fmla="*/ 0 w 32515"/>
                        <a:gd name="connsiteY1" fmla="*/ 1084 h 54193"/>
                        <a:gd name="connsiteX2" fmla="*/ 4335 w 32515"/>
                        <a:gd name="connsiteY2" fmla="*/ 55277 h 54193"/>
                        <a:gd name="connsiteX3" fmla="*/ 35768 w 32515"/>
                        <a:gd name="connsiteY3" fmla="*/ 54193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1084"/>
                          </a:lnTo>
                          <a:lnTo>
                            <a:pt x="4335" y="55277"/>
                          </a:lnTo>
                          <a:lnTo>
                            <a:pt x="35768" y="54193"/>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410" name="Freeform: Shape 409">
                      <a:extLst>
                        <a:ext uri="{FF2B5EF4-FFF2-40B4-BE49-F238E27FC236}">
                          <a16:creationId xmlns:a16="http://schemas.microsoft.com/office/drawing/2014/main" id="{7CC3CE32-0B98-4FEF-90B1-542A3749E02C}"/>
                        </a:ext>
                      </a:extLst>
                    </p:cNvPr>
                    <p:cNvSpPr/>
                    <p:nvPr/>
                  </p:nvSpPr>
                  <p:spPr>
                    <a:xfrm>
                      <a:off x="10163003" y="5301467"/>
                      <a:ext cx="32516" cy="54193"/>
                    </a:xfrm>
                    <a:custGeom>
                      <a:avLst/>
                      <a:gdLst>
                        <a:gd name="connsiteX0" fmla="*/ 30348 w 32515"/>
                        <a:gd name="connsiteY0" fmla="*/ 0 h 54193"/>
                        <a:gd name="connsiteX1" fmla="*/ 0 w 32515"/>
                        <a:gd name="connsiteY1" fmla="*/ 4336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0348" y="0"/>
                          </a:moveTo>
                          <a:lnTo>
                            <a:pt x="0" y="4336"/>
                          </a:lnTo>
                          <a:lnTo>
                            <a:pt x="8671" y="55277"/>
                          </a:lnTo>
                          <a:lnTo>
                            <a:pt x="39019"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411" name="Freeform: Shape 410">
                      <a:extLst>
                        <a:ext uri="{FF2B5EF4-FFF2-40B4-BE49-F238E27FC236}">
                          <a16:creationId xmlns:a16="http://schemas.microsoft.com/office/drawing/2014/main" id="{18DBB7CE-CC6C-4C15-8C0D-74984B6DC898}"/>
                        </a:ext>
                      </a:extLst>
                    </p:cNvPr>
                    <p:cNvSpPr/>
                    <p:nvPr/>
                  </p:nvSpPr>
                  <p:spPr>
                    <a:xfrm>
                      <a:off x="10245376" y="5288462"/>
                      <a:ext cx="32516" cy="54193"/>
                    </a:xfrm>
                    <a:custGeom>
                      <a:avLst/>
                      <a:gdLst>
                        <a:gd name="connsiteX0" fmla="*/ 31432 w 32515"/>
                        <a:gd name="connsiteY0" fmla="*/ 0 h 54193"/>
                        <a:gd name="connsiteX1" fmla="*/ 0 w 32515"/>
                        <a:gd name="connsiteY1" fmla="*/ 4335 h 54193"/>
                        <a:gd name="connsiteX2" fmla="*/ 8671 w 32515"/>
                        <a:gd name="connsiteY2" fmla="*/ 55277 h 54193"/>
                        <a:gd name="connsiteX3" fmla="*/ 39019 w 32515"/>
                        <a:gd name="connsiteY3" fmla="*/ 50942 h 54193"/>
                      </a:gdLst>
                      <a:ahLst/>
                      <a:cxnLst>
                        <a:cxn ang="0">
                          <a:pos x="connsiteX0" y="connsiteY0"/>
                        </a:cxn>
                        <a:cxn ang="0">
                          <a:pos x="connsiteX1" y="connsiteY1"/>
                        </a:cxn>
                        <a:cxn ang="0">
                          <a:pos x="connsiteX2" y="connsiteY2"/>
                        </a:cxn>
                        <a:cxn ang="0">
                          <a:pos x="connsiteX3" y="connsiteY3"/>
                        </a:cxn>
                      </a:cxnLst>
                      <a:rect l="l" t="t" r="r" b="b"/>
                      <a:pathLst>
                        <a:path w="32515" h="54193">
                          <a:moveTo>
                            <a:pt x="31432" y="0"/>
                          </a:moveTo>
                          <a:lnTo>
                            <a:pt x="0" y="4335"/>
                          </a:lnTo>
                          <a:lnTo>
                            <a:pt x="8671" y="55277"/>
                          </a:lnTo>
                          <a:lnTo>
                            <a:pt x="39019"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412" name="Freeform: Shape 411">
                      <a:extLst>
                        <a:ext uri="{FF2B5EF4-FFF2-40B4-BE49-F238E27FC236}">
                          <a16:creationId xmlns:a16="http://schemas.microsoft.com/office/drawing/2014/main" id="{EC51485F-9536-4002-A6E7-66472B68D9D4}"/>
                        </a:ext>
                      </a:extLst>
                    </p:cNvPr>
                    <p:cNvSpPr/>
                    <p:nvPr/>
                  </p:nvSpPr>
                  <p:spPr>
                    <a:xfrm>
                      <a:off x="9838927" y="5322062"/>
                      <a:ext cx="21677" cy="43355"/>
                    </a:xfrm>
                    <a:custGeom>
                      <a:avLst/>
                      <a:gdLst>
                        <a:gd name="connsiteX0" fmla="*/ 31432 w 21677"/>
                        <a:gd name="connsiteY0" fmla="*/ 0 h 43354"/>
                        <a:gd name="connsiteX1" fmla="*/ 0 w 21677"/>
                        <a:gd name="connsiteY1" fmla="*/ 1084 h 43354"/>
                        <a:gd name="connsiteX2" fmla="*/ 0 w 21677"/>
                        <a:gd name="connsiteY2" fmla="*/ 52025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2025"/>
                          </a:lnTo>
                          <a:lnTo>
                            <a:pt x="31432"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413" name="Freeform: Shape 412">
                      <a:extLst>
                        <a:ext uri="{FF2B5EF4-FFF2-40B4-BE49-F238E27FC236}">
                          <a16:creationId xmlns:a16="http://schemas.microsoft.com/office/drawing/2014/main" id="{7D0AD63A-7997-496D-9DD8-E3888243F864}"/>
                        </a:ext>
                      </a:extLst>
                    </p:cNvPr>
                    <p:cNvSpPr/>
                    <p:nvPr/>
                  </p:nvSpPr>
                  <p:spPr>
                    <a:xfrm>
                      <a:off x="9718617" y="5323144"/>
                      <a:ext cx="21677" cy="43355"/>
                    </a:xfrm>
                    <a:custGeom>
                      <a:avLst/>
                      <a:gdLst>
                        <a:gd name="connsiteX0" fmla="*/ 31432 w 21677"/>
                        <a:gd name="connsiteY0" fmla="*/ 0 h 43354"/>
                        <a:gd name="connsiteX1" fmla="*/ 0 w 21677"/>
                        <a:gd name="connsiteY1" fmla="*/ 1084 h 43354"/>
                        <a:gd name="connsiteX2" fmla="*/ 0 w 21677"/>
                        <a:gd name="connsiteY2" fmla="*/ 50942 h 43354"/>
                        <a:gd name="connsiteX3" fmla="*/ 31432 w 21677"/>
                        <a:gd name="connsiteY3" fmla="*/ 50942 h 43354"/>
                      </a:gdLst>
                      <a:ahLst/>
                      <a:cxnLst>
                        <a:cxn ang="0">
                          <a:pos x="connsiteX0" y="connsiteY0"/>
                        </a:cxn>
                        <a:cxn ang="0">
                          <a:pos x="connsiteX1" y="connsiteY1"/>
                        </a:cxn>
                        <a:cxn ang="0">
                          <a:pos x="connsiteX2" y="connsiteY2"/>
                        </a:cxn>
                        <a:cxn ang="0">
                          <a:pos x="connsiteX3" y="connsiteY3"/>
                        </a:cxn>
                      </a:cxnLst>
                      <a:rect l="l" t="t" r="r" b="b"/>
                      <a:pathLst>
                        <a:path w="21677" h="43354">
                          <a:moveTo>
                            <a:pt x="31432" y="0"/>
                          </a:moveTo>
                          <a:lnTo>
                            <a:pt x="0" y="1084"/>
                          </a:lnTo>
                          <a:lnTo>
                            <a:pt x="0" y="50942"/>
                          </a:lnTo>
                          <a:lnTo>
                            <a:pt x="31432" y="50942"/>
                          </a:lnTo>
                          <a:close/>
                        </a:path>
                      </a:pathLst>
                    </a:custGeom>
                    <a:solidFill>
                      <a:schemeClr val="bg2">
                        <a:lumMod val="50000"/>
                      </a:schemeClr>
                    </a:solidFill>
                    <a:ln w="10822" cap="flat">
                      <a:noFill/>
                      <a:prstDash val="solid"/>
                      <a:miter/>
                    </a:ln>
                    <a:effectLst/>
                  </p:spPr>
                  <p:txBody>
                    <a:bodyPr rtlCol="0" anchor="ctr"/>
                    <a:lstStyle/>
                    <a:p>
                      <a:endParaRPr lang="en-ID" dirty="0"/>
                    </a:p>
                  </p:txBody>
                </p:sp>
                <p:sp>
                  <p:nvSpPr>
                    <p:cNvPr id="414" name="Freeform: Shape 413">
                      <a:extLst>
                        <a:ext uri="{FF2B5EF4-FFF2-40B4-BE49-F238E27FC236}">
                          <a16:creationId xmlns:a16="http://schemas.microsoft.com/office/drawing/2014/main" id="{B37AB6CF-84EB-4D87-A5CB-84B3B37F76CB}"/>
                        </a:ext>
                      </a:extLst>
                    </p:cNvPr>
                    <p:cNvSpPr/>
                    <p:nvPr/>
                  </p:nvSpPr>
                  <p:spPr>
                    <a:xfrm rot="3418820">
                      <a:off x="9755918" y="4712131"/>
                      <a:ext cx="78705" cy="197026"/>
                    </a:xfrm>
                    <a:custGeom>
                      <a:avLst/>
                      <a:gdLst>
                        <a:gd name="connsiteX0" fmla="*/ 72619 w 65031"/>
                        <a:gd name="connsiteY0" fmla="*/ 246037 h 238450"/>
                        <a:gd name="connsiteX1" fmla="*/ 18426 w 65031"/>
                        <a:gd name="connsiteY1" fmla="*/ 0 h 238450"/>
                        <a:gd name="connsiteX2" fmla="*/ 0 w 65031"/>
                        <a:gd name="connsiteY2" fmla="*/ 80206 h 238450"/>
                        <a:gd name="connsiteX3" fmla="*/ 72619 w 65031"/>
                        <a:gd name="connsiteY3" fmla="*/ 246037 h 238450"/>
                      </a:gdLst>
                      <a:ahLst/>
                      <a:cxnLst>
                        <a:cxn ang="0">
                          <a:pos x="connsiteX0" y="connsiteY0"/>
                        </a:cxn>
                        <a:cxn ang="0">
                          <a:pos x="connsiteX1" y="connsiteY1"/>
                        </a:cxn>
                        <a:cxn ang="0">
                          <a:pos x="connsiteX2" y="connsiteY2"/>
                        </a:cxn>
                        <a:cxn ang="0">
                          <a:pos x="connsiteX3" y="connsiteY3"/>
                        </a:cxn>
                      </a:cxnLst>
                      <a:rect l="l" t="t" r="r" b="b"/>
                      <a:pathLst>
                        <a:path w="65031" h="238450">
                          <a:moveTo>
                            <a:pt x="72619" y="246037"/>
                          </a:moveTo>
                          <a:cubicBezTo>
                            <a:pt x="69367" y="186425"/>
                            <a:pt x="72619" y="69367"/>
                            <a:pt x="18426" y="0"/>
                          </a:cubicBezTo>
                          <a:lnTo>
                            <a:pt x="0" y="80206"/>
                          </a:lnTo>
                          <a:lnTo>
                            <a:pt x="72619" y="246037"/>
                          </a:lnTo>
                          <a:close/>
                        </a:path>
                      </a:pathLst>
                    </a:custGeom>
                    <a:solidFill>
                      <a:srgbClr val="002060"/>
                    </a:solidFill>
                    <a:ln w="10822" cap="flat">
                      <a:noFill/>
                      <a:prstDash val="solid"/>
                      <a:miter/>
                    </a:ln>
                    <a:effectLst/>
                  </p:spPr>
                  <p:txBody>
                    <a:bodyPr rtlCol="0" anchor="ctr"/>
                    <a:lstStyle/>
                    <a:p>
                      <a:endParaRPr lang="en-ID" dirty="0"/>
                    </a:p>
                  </p:txBody>
                </p:sp>
                <p:sp>
                  <p:nvSpPr>
                    <p:cNvPr id="415" name="Freeform: Shape 414">
                      <a:extLst>
                        <a:ext uri="{FF2B5EF4-FFF2-40B4-BE49-F238E27FC236}">
                          <a16:creationId xmlns:a16="http://schemas.microsoft.com/office/drawing/2014/main" id="{C8920B7B-FAF8-4855-B803-8AEB8D9B9FBD}"/>
                        </a:ext>
                      </a:extLst>
                    </p:cNvPr>
                    <p:cNvSpPr/>
                    <p:nvPr/>
                  </p:nvSpPr>
                  <p:spPr>
                    <a:xfrm>
                      <a:off x="9415681" y="3161322"/>
                      <a:ext cx="955153" cy="916396"/>
                    </a:xfrm>
                    <a:custGeom>
                      <a:avLst/>
                      <a:gdLst>
                        <a:gd name="connsiteX0" fmla="*/ 1252903 w 1268122"/>
                        <a:gd name="connsiteY0" fmla="*/ 421091 h 1105542"/>
                        <a:gd name="connsiteX1" fmla="*/ 1168361 w 1268122"/>
                        <a:gd name="connsiteY1" fmla="*/ 209737 h 1105542"/>
                        <a:gd name="connsiteX2" fmla="*/ 19464 w 1268122"/>
                        <a:gd name="connsiteY2" fmla="*/ 352808 h 1105542"/>
                        <a:gd name="connsiteX3" fmla="*/ 84496 w 1268122"/>
                        <a:gd name="connsiteY3" fmla="*/ 608600 h 1105542"/>
                        <a:gd name="connsiteX4" fmla="*/ 149527 w 1268122"/>
                        <a:gd name="connsiteY4" fmla="*/ 814534 h 1105542"/>
                        <a:gd name="connsiteX5" fmla="*/ 324030 w 1268122"/>
                        <a:gd name="connsiteY5" fmla="*/ 924005 h 1105542"/>
                        <a:gd name="connsiteX6" fmla="*/ 1030710 w 1268122"/>
                        <a:gd name="connsiteY6" fmla="*/ 1110430 h 1105542"/>
                        <a:gd name="connsiteX7" fmla="*/ 1224722 w 1268122"/>
                        <a:gd name="connsiteY7" fmla="*/ 646535 h 1105542"/>
                        <a:gd name="connsiteX8" fmla="*/ 1252903 w 1268122"/>
                        <a:gd name="connsiteY8" fmla="*/ 421091 h 110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122" h="1105542">
                          <a:moveTo>
                            <a:pt x="1252903" y="421091"/>
                          </a:moveTo>
                          <a:cubicBezTo>
                            <a:pt x="1252903" y="421091"/>
                            <a:pt x="1281083" y="293195"/>
                            <a:pt x="1168361" y="209737"/>
                          </a:cubicBezTo>
                          <a:cubicBezTo>
                            <a:pt x="1121755" y="-50390"/>
                            <a:pt x="190714" y="-136016"/>
                            <a:pt x="19464" y="352808"/>
                          </a:cubicBezTo>
                          <a:cubicBezTo>
                            <a:pt x="-48820" y="545736"/>
                            <a:pt x="84496" y="608600"/>
                            <a:pt x="84496" y="608600"/>
                          </a:cubicBezTo>
                          <a:cubicBezTo>
                            <a:pt x="84496" y="608600"/>
                            <a:pt x="48728" y="778767"/>
                            <a:pt x="149527" y="814534"/>
                          </a:cubicBezTo>
                          <a:cubicBezTo>
                            <a:pt x="149527" y="814534"/>
                            <a:pt x="172289" y="946766"/>
                            <a:pt x="324030" y="924005"/>
                          </a:cubicBezTo>
                          <a:lnTo>
                            <a:pt x="1030710" y="1110430"/>
                          </a:lnTo>
                          <a:cubicBezTo>
                            <a:pt x="1156439" y="991205"/>
                            <a:pt x="1272412" y="778767"/>
                            <a:pt x="1224722" y="646535"/>
                          </a:cubicBezTo>
                          <a:cubicBezTo>
                            <a:pt x="1224722" y="646535"/>
                            <a:pt x="1304928" y="559826"/>
                            <a:pt x="1252903" y="421091"/>
                          </a:cubicBezTo>
                          <a:close/>
                        </a:path>
                      </a:pathLst>
                    </a:custGeom>
                    <a:solidFill>
                      <a:srgbClr val="FF9900"/>
                    </a:solidFill>
                    <a:ln w="10822" cap="flat">
                      <a:noFill/>
                      <a:prstDash val="solid"/>
                      <a:miter/>
                    </a:ln>
                    <a:effectLst/>
                  </p:spPr>
                  <p:txBody>
                    <a:bodyPr rtlCol="0" anchor="ctr"/>
                    <a:lstStyle/>
                    <a:p>
                      <a:endParaRPr lang="en-ID" dirty="0"/>
                    </a:p>
                  </p:txBody>
                </p:sp>
                <p:sp>
                  <p:nvSpPr>
                    <p:cNvPr id="416" name="Freeform: Shape 415">
                      <a:extLst>
                        <a:ext uri="{FF2B5EF4-FFF2-40B4-BE49-F238E27FC236}">
                          <a16:creationId xmlns:a16="http://schemas.microsoft.com/office/drawing/2014/main" id="{89134A74-3DA7-4E80-AF32-EE8367DF73C3}"/>
                        </a:ext>
                      </a:extLst>
                    </p:cNvPr>
                    <p:cNvSpPr/>
                    <p:nvPr/>
                  </p:nvSpPr>
                  <p:spPr>
                    <a:xfrm rot="773866">
                      <a:off x="9552909" y="3368906"/>
                      <a:ext cx="796449" cy="926024"/>
                    </a:xfrm>
                    <a:custGeom>
                      <a:avLst/>
                      <a:gdLst>
                        <a:gd name="connsiteX0" fmla="*/ 4222 w 899608"/>
                        <a:gd name="connsiteY0" fmla="*/ 426279 h 932124"/>
                        <a:gd name="connsiteX1" fmla="*/ 533148 w 899608"/>
                        <a:gd name="connsiteY1" fmla="*/ 927025 h 932124"/>
                        <a:gd name="connsiteX2" fmla="*/ 902747 w 899608"/>
                        <a:gd name="connsiteY2" fmla="*/ 533582 h 932124"/>
                        <a:gd name="connsiteX3" fmla="*/ 483290 w 899608"/>
                        <a:gd name="connsiteY3" fmla="*/ 3571 h 932124"/>
                        <a:gd name="connsiteX4" fmla="*/ 4222 w 899608"/>
                        <a:gd name="connsiteY4" fmla="*/ 426279 h 9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08" h="932124">
                          <a:moveTo>
                            <a:pt x="4222" y="426279"/>
                          </a:moveTo>
                          <a:cubicBezTo>
                            <a:pt x="26983" y="624626"/>
                            <a:pt x="176557" y="1019153"/>
                            <a:pt x="533148" y="927025"/>
                          </a:cubicBezTo>
                          <a:cubicBezTo>
                            <a:pt x="856140" y="843567"/>
                            <a:pt x="896243" y="689658"/>
                            <a:pt x="902747" y="533582"/>
                          </a:cubicBezTo>
                          <a:cubicBezTo>
                            <a:pt x="907082" y="419776"/>
                            <a:pt x="790024" y="-45203"/>
                            <a:pt x="483290" y="3571"/>
                          </a:cubicBezTo>
                          <a:cubicBezTo>
                            <a:pt x="175473" y="52345"/>
                            <a:pt x="-32629" y="107622"/>
                            <a:pt x="4222" y="426279"/>
                          </a:cubicBezTo>
                          <a:close/>
                        </a:path>
                      </a:pathLst>
                    </a:custGeom>
                    <a:solidFill>
                      <a:srgbClr val="FFCD9C"/>
                    </a:solidFill>
                    <a:ln w="10822" cap="flat">
                      <a:noFill/>
                      <a:prstDash val="solid"/>
                      <a:miter/>
                    </a:ln>
                    <a:effectLst/>
                  </p:spPr>
                  <p:txBody>
                    <a:bodyPr rtlCol="0" anchor="ctr"/>
                    <a:lstStyle/>
                    <a:p>
                      <a:endParaRPr lang="en-ID" dirty="0"/>
                    </a:p>
                  </p:txBody>
                </p:sp>
                <p:sp>
                  <p:nvSpPr>
                    <p:cNvPr id="417" name="Freeform: Shape 416">
                      <a:extLst>
                        <a:ext uri="{FF2B5EF4-FFF2-40B4-BE49-F238E27FC236}">
                          <a16:creationId xmlns:a16="http://schemas.microsoft.com/office/drawing/2014/main" id="{A9B4C384-6182-4E7A-B0F8-199C4C3928AD}"/>
                        </a:ext>
                      </a:extLst>
                    </p:cNvPr>
                    <p:cNvSpPr/>
                    <p:nvPr/>
                  </p:nvSpPr>
                  <p:spPr>
                    <a:xfrm>
                      <a:off x="10259315" y="3632558"/>
                      <a:ext cx="130064" cy="260128"/>
                    </a:xfrm>
                    <a:custGeom>
                      <a:avLst/>
                      <a:gdLst>
                        <a:gd name="connsiteX0" fmla="*/ 3708 w 130063"/>
                        <a:gd name="connsiteY0" fmla="*/ 111498 h 260127"/>
                        <a:gd name="connsiteX1" fmla="*/ 129436 w 130063"/>
                        <a:gd name="connsiteY1" fmla="*/ 26957 h 260127"/>
                        <a:gd name="connsiteX2" fmla="*/ 41643 w 130063"/>
                        <a:gd name="connsiteY2" fmla="*/ 258904 h 260127"/>
                        <a:gd name="connsiteX3" fmla="*/ 3708 w 130063"/>
                        <a:gd name="connsiteY3" fmla="*/ 111498 h 260127"/>
                      </a:gdLst>
                      <a:ahLst/>
                      <a:cxnLst>
                        <a:cxn ang="0">
                          <a:pos x="connsiteX0" y="connsiteY0"/>
                        </a:cxn>
                        <a:cxn ang="0">
                          <a:pos x="connsiteX1" y="connsiteY1"/>
                        </a:cxn>
                        <a:cxn ang="0">
                          <a:pos x="connsiteX2" y="connsiteY2"/>
                        </a:cxn>
                        <a:cxn ang="0">
                          <a:pos x="connsiteX3" y="connsiteY3"/>
                        </a:cxn>
                      </a:cxnLst>
                      <a:rect l="l" t="t" r="r" b="b"/>
                      <a:pathLst>
                        <a:path w="130063" h="260127">
                          <a:moveTo>
                            <a:pt x="3708" y="111498"/>
                          </a:moveTo>
                          <a:cubicBezTo>
                            <a:pt x="25385" y="21538"/>
                            <a:pt x="91501" y="-36991"/>
                            <a:pt x="129436" y="26957"/>
                          </a:cubicBezTo>
                          <a:cubicBezTo>
                            <a:pt x="167371" y="90905"/>
                            <a:pt x="77411" y="279498"/>
                            <a:pt x="41643" y="258904"/>
                          </a:cubicBezTo>
                          <a:cubicBezTo>
                            <a:pt x="5876" y="239395"/>
                            <a:pt x="-7131" y="158105"/>
                            <a:pt x="3708" y="111498"/>
                          </a:cubicBezTo>
                          <a:close/>
                        </a:path>
                      </a:pathLst>
                    </a:custGeom>
                    <a:solidFill>
                      <a:srgbClr val="FFCD9C"/>
                    </a:solidFill>
                    <a:ln w="10822" cap="flat">
                      <a:noFill/>
                      <a:prstDash val="solid"/>
                      <a:miter/>
                    </a:ln>
                    <a:effectLst/>
                  </p:spPr>
                  <p:txBody>
                    <a:bodyPr rtlCol="0" anchor="ctr"/>
                    <a:lstStyle/>
                    <a:p>
                      <a:endParaRPr lang="en-ID" dirty="0"/>
                    </a:p>
                  </p:txBody>
                </p:sp>
                <p:sp>
                  <p:nvSpPr>
                    <p:cNvPr id="418" name="Freeform: Shape 417">
                      <a:extLst>
                        <a:ext uri="{FF2B5EF4-FFF2-40B4-BE49-F238E27FC236}">
                          <a16:creationId xmlns:a16="http://schemas.microsoft.com/office/drawing/2014/main" id="{EBE9FDB5-7FDB-4A37-A084-FAC361D259D3}"/>
                        </a:ext>
                      </a:extLst>
                    </p:cNvPr>
                    <p:cNvSpPr/>
                    <p:nvPr/>
                  </p:nvSpPr>
                  <p:spPr>
                    <a:xfrm>
                      <a:off x="10281717" y="3662559"/>
                      <a:ext cx="75871" cy="151741"/>
                    </a:xfrm>
                    <a:custGeom>
                      <a:avLst/>
                      <a:gdLst>
                        <a:gd name="connsiteX0" fmla="*/ 2251 w 75870"/>
                        <a:gd name="connsiteY0" fmla="*/ 65863 h 151741"/>
                        <a:gd name="connsiteX1" fmla="*/ 77038 w 75870"/>
                        <a:gd name="connsiteY1" fmla="*/ 16006 h 151741"/>
                        <a:gd name="connsiteX2" fmla="*/ 25012 w 75870"/>
                        <a:gd name="connsiteY2" fmla="*/ 153656 h 151741"/>
                        <a:gd name="connsiteX3" fmla="*/ 2251 w 75870"/>
                        <a:gd name="connsiteY3" fmla="*/ 65863 h 151741"/>
                      </a:gdLst>
                      <a:ahLst/>
                      <a:cxnLst>
                        <a:cxn ang="0">
                          <a:pos x="connsiteX0" y="connsiteY0"/>
                        </a:cxn>
                        <a:cxn ang="0">
                          <a:pos x="connsiteX1" y="connsiteY1"/>
                        </a:cxn>
                        <a:cxn ang="0">
                          <a:pos x="connsiteX2" y="connsiteY2"/>
                        </a:cxn>
                        <a:cxn ang="0">
                          <a:pos x="connsiteX3" y="connsiteY3"/>
                        </a:cxn>
                      </a:cxnLst>
                      <a:rect l="l" t="t" r="r" b="b"/>
                      <a:pathLst>
                        <a:path w="75870" h="151741">
                          <a:moveTo>
                            <a:pt x="2251" y="65863"/>
                          </a:moveTo>
                          <a:cubicBezTo>
                            <a:pt x="15257" y="12754"/>
                            <a:pt x="54277" y="-21930"/>
                            <a:pt x="77038" y="16006"/>
                          </a:cubicBezTo>
                          <a:cubicBezTo>
                            <a:pt x="99799" y="53941"/>
                            <a:pt x="45606" y="165579"/>
                            <a:pt x="25012" y="153656"/>
                          </a:cubicBezTo>
                          <a:cubicBezTo>
                            <a:pt x="3335" y="141734"/>
                            <a:pt x="-4252" y="92960"/>
                            <a:pt x="2251" y="65863"/>
                          </a:cubicBezTo>
                          <a:close/>
                        </a:path>
                      </a:pathLst>
                    </a:custGeom>
                    <a:solidFill>
                      <a:srgbClr val="EF8F6F"/>
                    </a:solidFill>
                    <a:ln w="10822" cap="flat">
                      <a:noFill/>
                      <a:prstDash val="solid"/>
                      <a:miter/>
                    </a:ln>
                    <a:effectLst/>
                  </p:spPr>
                  <p:txBody>
                    <a:bodyPr rtlCol="0" anchor="ctr"/>
                    <a:lstStyle/>
                    <a:p>
                      <a:endParaRPr lang="en-ID" dirty="0"/>
                    </a:p>
                  </p:txBody>
                </p:sp>
                <p:sp>
                  <p:nvSpPr>
                    <p:cNvPr id="419" name="Freeform: Shape 418">
                      <a:extLst>
                        <a:ext uri="{FF2B5EF4-FFF2-40B4-BE49-F238E27FC236}">
                          <a16:creationId xmlns:a16="http://schemas.microsoft.com/office/drawing/2014/main" id="{0199AF45-DAF2-4F60-A1D2-B5C998048CF5}"/>
                        </a:ext>
                      </a:extLst>
                    </p:cNvPr>
                    <p:cNvSpPr/>
                    <p:nvPr/>
                  </p:nvSpPr>
                  <p:spPr>
                    <a:xfrm>
                      <a:off x="10259001" y="3689735"/>
                      <a:ext cx="54193" cy="108387"/>
                    </a:xfrm>
                    <a:custGeom>
                      <a:avLst/>
                      <a:gdLst>
                        <a:gd name="connsiteX0" fmla="*/ 2050 w 54193"/>
                        <a:gd name="connsiteY0" fmla="*/ 47168 h 108386"/>
                        <a:gd name="connsiteX1" fmla="*/ 55159 w 54193"/>
                        <a:gd name="connsiteY1" fmla="*/ 11400 h 108386"/>
                        <a:gd name="connsiteX2" fmla="*/ 17224 w 54193"/>
                        <a:gd name="connsiteY2" fmla="*/ 110032 h 108386"/>
                        <a:gd name="connsiteX3" fmla="*/ 2050 w 54193"/>
                        <a:gd name="connsiteY3" fmla="*/ 47168 h 108386"/>
                      </a:gdLst>
                      <a:ahLst/>
                      <a:cxnLst>
                        <a:cxn ang="0">
                          <a:pos x="connsiteX0" y="connsiteY0"/>
                        </a:cxn>
                        <a:cxn ang="0">
                          <a:pos x="connsiteX1" y="connsiteY1"/>
                        </a:cxn>
                        <a:cxn ang="0">
                          <a:pos x="connsiteX2" y="connsiteY2"/>
                        </a:cxn>
                        <a:cxn ang="0">
                          <a:pos x="connsiteX3" y="connsiteY3"/>
                        </a:cxn>
                      </a:cxnLst>
                      <a:rect l="l" t="t" r="r" b="b"/>
                      <a:pathLst>
                        <a:path w="54193" h="108386">
                          <a:moveTo>
                            <a:pt x="2050" y="47168"/>
                          </a:moveTo>
                          <a:cubicBezTo>
                            <a:pt x="11804" y="9233"/>
                            <a:pt x="38901" y="-15696"/>
                            <a:pt x="55159" y="11400"/>
                          </a:cubicBezTo>
                          <a:cubicBezTo>
                            <a:pt x="71417" y="38497"/>
                            <a:pt x="33482" y="117619"/>
                            <a:pt x="17224" y="110032"/>
                          </a:cubicBezTo>
                          <a:cubicBezTo>
                            <a:pt x="2050" y="101361"/>
                            <a:pt x="-3370" y="66678"/>
                            <a:pt x="2050" y="47168"/>
                          </a:cubicBezTo>
                          <a:close/>
                        </a:path>
                      </a:pathLst>
                    </a:custGeom>
                    <a:solidFill>
                      <a:srgbClr val="FFCD9C"/>
                    </a:solidFill>
                    <a:ln w="10822" cap="flat">
                      <a:noFill/>
                      <a:prstDash val="solid"/>
                      <a:miter/>
                    </a:ln>
                    <a:effectLst/>
                  </p:spPr>
                  <p:txBody>
                    <a:bodyPr rtlCol="0" anchor="ctr"/>
                    <a:lstStyle/>
                    <a:p>
                      <a:endParaRPr lang="en-ID" dirty="0"/>
                    </a:p>
                  </p:txBody>
                </p:sp>
                <p:sp>
                  <p:nvSpPr>
                    <p:cNvPr id="420" name="Freeform: Shape 419">
                      <a:extLst>
                        <a:ext uri="{FF2B5EF4-FFF2-40B4-BE49-F238E27FC236}">
                          <a16:creationId xmlns:a16="http://schemas.microsoft.com/office/drawing/2014/main" id="{13D9B6D4-7425-4C93-A563-2A9960E242A1}"/>
                        </a:ext>
                      </a:extLst>
                    </p:cNvPr>
                    <p:cNvSpPr/>
                    <p:nvPr/>
                  </p:nvSpPr>
                  <p:spPr>
                    <a:xfrm rot="20687369">
                      <a:off x="8834855" y="5000183"/>
                      <a:ext cx="216773" cy="130064"/>
                    </a:xfrm>
                    <a:custGeom>
                      <a:avLst/>
                      <a:gdLst>
                        <a:gd name="connsiteX0" fmla="*/ 76240 w 216773"/>
                        <a:gd name="connsiteY0" fmla="*/ 130651 h 130063"/>
                        <a:gd name="connsiteX1" fmla="*/ 24215 w 216773"/>
                        <a:gd name="connsiteY1" fmla="*/ 110057 h 130063"/>
                        <a:gd name="connsiteX2" fmla="*/ 67569 w 216773"/>
                        <a:gd name="connsiteY2" fmla="*/ 111141 h 130063"/>
                        <a:gd name="connsiteX3" fmla="*/ 92498 w 216773"/>
                        <a:gd name="connsiteY3" fmla="*/ 110057 h 130063"/>
                        <a:gd name="connsiteX4" fmla="*/ 46976 w 216773"/>
                        <a:gd name="connsiteY4" fmla="*/ 99219 h 130063"/>
                        <a:gd name="connsiteX5" fmla="*/ 370 w 216773"/>
                        <a:gd name="connsiteY5" fmla="*/ 77541 h 130063"/>
                        <a:gd name="connsiteX6" fmla="*/ 52395 w 216773"/>
                        <a:gd name="connsiteY6" fmla="*/ 81877 h 130063"/>
                        <a:gd name="connsiteX7" fmla="*/ 92498 w 216773"/>
                        <a:gd name="connsiteY7" fmla="*/ 80793 h 130063"/>
                        <a:gd name="connsiteX8" fmla="*/ 55647 w 216773"/>
                        <a:gd name="connsiteY8" fmla="*/ 65619 h 130063"/>
                        <a:gd name="connsiteX9" fmla="*/ 22047 w 216773"/>
                        <a:gd name="connsiteY9" fmla="*/ 39606 h 130063"/>
                        <a:gd name="connsiteX10" fmla="*/ 70821 w 216773"/>
                        <a:gd name="connsiteY10" fmla="*/ 51528 h 130063"/>
                        <a:gd name="connsiteX11" fmla="*/ 148859 w 216773"/>
                        <a:gd name="connsiteY11" fmla="*/ 64535 h 130063"/>
                        <a:gd name="connsiteX12" fmla="*/ 103337 w 216773"/>
                        <a:gd name="connsiteY12" fmla="*/ 587 h 130063"/>
                        <a:gd name="connsiteX13" fmla="*/ 216059 w 216773"/>
                        <a:gd name="connsiteY13" fmla="*/ 102470 h 130063"/>
                        <a:gd name="connsiteX14" fmla="*/ 76240 w 216773"/>
                        <a:gd name="connsiteY14" fmla="*/ 130651 h 1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773" h="130063">
                          <a:moveTo>
                            <a:pt x="76240" y="130651"/>
                          </a:moveTo>
                          <a:cubicBezTo>
                            <a:pt x="48060" y="127399"/>
                            <a:pt x="20963" y="117644"/>
                            <a:pt x="24215" y="110057"/>
                          </a:cubicBezTo>
                          <a:cubicBezTo>
                            <a:pt x="27466" y="103554"/>
                            <a:pt x="48060" y="111141"/>
                            <a:pt x="67569" y="111141"/>
                          </a:cubicBezTo>
                          <a:cubicBezTo>
                            <a:pt x="85995" y="112225"/>
                            <a:pt x="91414" y="112225"/>
                            <a:pt x="92498" y="110057"/>
                          </a:cubicBezTo>
                          <a:cubicBezTo>
                            <a:pt x="92498" y="107889"/>
                            <a:pt x="70821" y="104638"/>
                            <a:pt x="46976" y="99219"/>
                          </a:cubicBezTo>
                          <a:cubicBezTo>
                            <a:pt x="15544" y="92715"/>
                            <a:pt x="-2882" y="85128"/>
                            <a:pt x="370" y="77541"/>
                          </a:cubicBezTo>
                          <a:cubicBezTo>
                            <a:pt x="4705" y="69954"/>
                            <a:pt x="23131" y="77541"/>
                            <a:pt x="52395" y="81877"/>
                          </a:cubicBezTo>
                          <a:cubicBezTo>
                            <a:pt x="77324" y="85128"/>
                            <a:pt x="88163" y="87296"/>
                            <a:pt x="92498" y="80793"/>
                          </a:cubicBezTo>
                          <a:cubicBezTo>
                            <a:pt x="94666" y="77541"/>
                            <a:pt x="78408" y="74290"/>
                            <a:pt x="55647" y="65619"/>
                          </a:cubicBezTo>
                          <a:cubicBezTo>
                            <a:pt x="28550" y="55864"/>
                            <a:pt x="15544" y="45025"/>
                            <a:pt x="22047" y="39606"/>
                          </a:cubicBezTo>
                          <a:cubicBezTo>
                            <a:pt x="30718" y="32019"/>
                            <a:pt x="37221" y="42858"/>
                            <a:pt x="70821" y="51528"/>
                          </a:cubicBezTo>
                          <a:cubicBezTo>
                            <a:pt x="113092" y="63451"/>
                            <a:pt x="120679" y="69954"/>
                            <a:pt x="148859" y="64535"/>
                          </a:cubicBezTo>
                          <a:cubicBezTo>
                            <a:pt x="174872" y="59116"/>
                            <a:pt x="79492" y="7090"/>
                            <a:pt x="103337" y="587"/>
                          </a:cubicBezTo>
                          <a:cubicBezTo>
                            <a:pt x="133685" y="-8084"/>
                            <a:pt x="230149" y="81877"/>
                            <a:pt x="216059" y="102470"/>
                          </a:cubicBezTo>
                          <a:cubicBezTo>
                            <a:pt x="195465" y="131734"/>
                            <a:pt x="160782" y="141489"/>
                            <a:pt x="76240" y="130651"/>
                          </a:cubicBezTo>
                          <a:close/>
                        </a:path>
                      </a:pathLst>
                    </a:custGeom>
                    <a:solidFill>
                      <a:srgbClr val="FFCD9C"/>
                    </a:solidFill>
                    <a:ln w="10822" cap="flat">
                      <a:noFill/>
                      <a:prstDash val="solid"/>
                      <a:miter/>
                    </a:ln>
                    <a:effectLst/>
                  </p:spPr>
                  <p:txBody>
                    <a:bodyPr rtlCol="0" anchor="ctr"/>
                    <a:lstStyle/>
                    <a:p>
                      <a:endParaRPr lang="en-ID" dirty="0"/>
                    </a:p>
                  </p:txBody>
                </p:sp>
                <p:sp>
                  <p:nvSpPr>
                    <p:cNvPr id="421" name="Freeform: Shape 420">
                      <a:extLst>
                        <a:ext uri="{FF2B5EF4-FFF2-40B4-BE49-F238E27FC236}">
                          <a16:creationId xmlns:a16="http://schemas.microsoft.com/office/drawing/2014/main" id="{8CAA2CA0-394C-4949-879E-A39D78BC48EC}"/>
                        </a:ext>
                      </a:extLst>
                    </p:cNvPr>
                    <p:cNvSpPr/>
                    <p:nvPr/>
                  </p:nvSpPr>
                  <p:spPr>
                    <a:xfrm rot="1952246">
                      <a:off x="10466346" y="5609435"/>
                      <a:ext cx="119002" cy="218169"/>
                    </a:xfrm>
                    <a:custGeom>
                      <a:avLst/>
                      <a:gdLst>
                        <a:gd name="connsiteX0" fmla="*/ 133382 w 140902"/>
                        <a:gd name="connsiteY0" fmla="*/ 95419 h 184257"/>
                        <a:gd name="connsiteX1" fmla="*/ 147473 w 140902"/>
                        <a:gd name="connsiteY1" fmla="*/ 148528 h 184257"/>
                        <a:gd name="connsiteX2" fmla="*/ 122544 w 140902"/>
                        <a:gd name="connsiteY2" fmla="*/ 112760 h 184257"/>
                        <a:gd name="connsiteX3" fmla="*/ 106286 w 140902"/>
                        <a:gd name="connsiteY3" fmla="*/ 93251 h 184257"/>
                        <a:gd name="connsiteX4" fmla="*/ 124712 w 140902"/>
                        <a:gd name="connsiteY4" fmla="*/ 136605 h 184257"/>
                        <a:gd name="connsiteX5" fmla="*/ 135550 w 140902"/>
                        <a:gd name="connsiteY5" fmla="*/ 186463 h 184257"/>
                        <a:gd name="connsiteX6" fmla="*/ 107370 w 140902"/>
                        <a:gd name="connsiteY6" fmla="*/ 142025 h 184257"/>
                        <a:gd name="connsiteX7" fmla="*/ 82441 w 140902"/>
                        <a:gd name="connsiteY7" fmla="*/ 110593 h 184257"/>
                        <a:gd name="connsiteX8" fmla="*/ 92196 w 140902"/>
                        <a:gd name="connsiteY8" fmla="*/ 149612 h 184257"/>
                        <a:gd name="connsiteX9" fmla="*/ 92196 w 140902"/>
                        <a:gd name="connsiteY9" fmla="*/ 192966 h 184257"/>
                        <a:gd name="connsiteX10" fmla="*/ 72686 w 140902"/>
                        <a:gd name="connsiteY10" fmla="*/ 147444 h 184257"/>
                        <a:gd name="connsiteX11" fmla="*/ 36918 w 140902"/>
                        <a:gd name="connsiteY11" fmla="*/ 76993 h 184257"/>
                        <a:gd name="connsiteX12" fmla="*/ 13074 w 140902"/>
                        <a:gd name="connsiteY12" fmla="*/ 151779 h 184257"/>
                        <a:gd name="connsiteX13" fmla="*/ 27164 w 140902"/>
                        <a:gd name="connsiteY13" fmla="*/ 38 h 184257"/>
                        <a:gd name="connsiteX14" fmla="*/ 133382 w 140902"/>
                        <a:gd name="connsiteY14" fmla="*/ 95419 h 1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02" h="184257">
                          <a:moveTo>
                            <a:pt x="133382" y="95419"/>
                          </a:moveTo>
                          <a:cubicBezTo>
                            <a:pt x="147473" y="119264"/>
                            <a:pt x="156144" y="147444"/>
                            <a:pt x="147473" y="148528"/>
                          </a:cubicBezTo>
                          <a:cubicBezTo>
                            <a:pt x="140970" y="149612"/>
                            <a:pt x="134466" y="129018"/>
                            <a:pt x="122544" y="112760"/>
                          </a:cubicBezTo>
                          <a:cubicBezTo>
                            <a:pt x="112789" y="97586"/>
                            <a:pt x="109538" y="92167"/>
                            <a:pt x="106286" y="93251"/>
                          </a:cubicBezTo>
                          <a:cubicBezTo>
                            <a:pt x="104118" y="94335"/>
                            <a:pt x="114957" y="113844"/>
                            <a:pt x="124712" y="136605"/>
                          </a:cubicBezTo>
                          <a:cubicBezTo>
                            <a:pt x="138802" y="165870"/>
                            <a:pt x="144221" y="185379"/>
                            <a:pt x="135550" y="186463"/>
                          </a:cubicBezTo>
                          <a:cubicBezTo>
                            <a:pt x="126880" y="187547"/>
                            <a:pt x="122544" y="168037"/>
                            <a:pt x="107370" y="142025"/>
                          </a:cubicBezTo>
                          <a:cubicBezTo>
                            <a:pt x="95447" y="120347"/>
                            <a:pt x="90028" y="109509"/>
                            <a:pt x="82441" y="110593"/>
                          </a:cubicBezTo>
                          <a:cubicBezTo>
                            <a:pt x="79189" y="110593"/>
                            <a:pt x="85692" y="125767"/>
                            <a:pt x="92196" y="149612"/>
                          </a:cubicBezTo>
                          <a:cubicBezTo>
                            <a:pt x="99783" y="176708"/>
                            <a:pt x="99783" y="194050"/>
                            <a:pt x="92196" y="192966"/>
                          </a:cubicBezTo>
                          <a:cubicBezTo>
                            <a:pt x="81357" y="190799"/>
                            <a:pt x="85692" y="178876"/>
                            <a:pt x="72686" y="147444"/>
                          </a:cubicBezTo>
                          <a:cubicBezTo>
                            <a:pt x="56428" y="106257"/>
                            <a:pt x="57512" y="96502"/>
                            <a:pt x="36918" y="76993"/>
                          </a:cubicBezTo>
                          <a:cubicBezTo>
                            <a:pt x="17409" y="59651"/>
                            <a:pt x="31499" y="166954"/>
                            <a:pt x="13074" y="151779"/>
                          </a:cubicBezTo>
                          <a:cubicBezTo>
                            <a:pt x="-11855" y="133354"/>
                            <a:pt x="2235" y="1122"/>
                            <a:pt x="27164" y="38"/>
                          </a:cubicBezTo>
                          <a:cubicBezTo>
                            <a:pt x="61848" y="-1046"/>
                            <a:pt x="91112" y="20632"/>
                            <a:pt x="133382" y="95419"/>
                          </a:cubicBezTo>
                          <a:close/>
                        </a:path>
                      </a:pathLst>
                    </a:custGeom>
                    <a:solidFill>
                      <a:srgbClr val="FFCD9C"/>
                    </a:solidFill>
                    <a:ln w="10822" cap="flat">
                      <a:noFill/>
                      <a:prstDash val="solid"/>
                      <a:miter/>
                    </a:ln>
                    <a:effectLst/>
                  </p:spPr>
                  <p:txBody>
                    <a:bodyPr rtlCol="0" anchor="ctr"/>
                    <a:lstStyle/>
                    <a:p>
                      <a:endParaRPr lang="en-ID" dirty="0"/>
                    </a:p>
                  </p:txBody>
                </p:sp>
                <p:sp>
                  <p:nvSpPr>
                    <p:cNvPr id="422" name="Freeform: Shape 421">
                      <a:extLst>
                        <a:ext uri="{FF2B5EF4-FFF2-40B4-BE49-F238E27FC236}">
                          <a16:creationId xmlns:a16="http://schemas.microsoft.com/office/drawing/2014/main" id="{E01C48FD-BB4E-4EC2-B137-9FFA0B3B4171}"/>
                        </a:ext>
                      </a:extLst>
                    </p:cNvPr>
                    <p:cNvSpPr/>
                    <p:nvPr/>
                  </p:nvSpPr>
                  <p:spPr>
                    <a:xfrm rot="2116161">
                      <a:off x="10275569" y="4921285"/>
                      <a:ext cx="466851" cy="654504"/>
                    </a:xfrm>
                    <a:custGeom>
                      <a:avLst/>
                      <a:gdLst>
                        <a:gd name="connsiteX0" fmla="*/ 0 w 552771"/>
                        <a:gd name="connsiteY0" fmla="*/ 106219 h 552771"/>
                        <a:gd name="connsiteX1" fmla="*/ 205934 w 552771"/>
                        <a:gd name="connsiteY1" fmla="*/ 197264 h 552771"/>
                        <a:gd name="connsiteX2" fmla="*/ 528926 w 552771"/>
                        <a:gd name="connsiteY2" fmla="*/ 560358 h 552771"/>
                        <a:gd name="connsiteX3" fmla="*/ 559275 w 552771"/>
                        <a:gd name="connsiteY3" fmla="*/ 544101 h 552771"/>
                        <a:gd name="connsiteX4" fmla="*/ 243870 w 552771"/>
                        <a:gd name="connsiteY4" fmla="*/ 109470 h 552771"/>
                        <a:gd name="connsiteX5" fmla="*/ 13006 w 552771"/>
                        <a:gd name="connsiteY5" fmla="*/ 0 h 552771"/>
                        <a:gd name="connsiteX6" fmla="*/ 0 w 552771"/>
                        <a:gd name="connsiteY6" fmla="*/ 106219 h 55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71" h="552771">
                          <a:moveTo>
                            <a:pt x="0" y="106219"/>
                          </a:moveTo>
                          <a:cubicBezTo>
                            <a:pt x="122477" y="146322"/>
                            <a:pt x="135483" y="145238"/>
                            <a:pt x="205934" y="197264"/>
                          </a:cubicBezTo>
                          <a:cubicBezTo>
                            <a:pt x="276386" y="249289"/>
                            <a:pt x="528926" y="560358"/>
                            <a:pt x="528926" y="560358"/>
                          </a:cubicBezTo>
                          <a:lnTo>
                            <a:pt x="559275" y="544101"/>
                          </a:lnTo>
                          <a:cubicBezTo>
                            <a:pt x="559275" y="544101"/>
                            <a:pt x="292644" y="141986"/>
                            <a:pt x="243870" y="109470"/>
                          </a:cubicBezTo>
                          <a:cubicBezTo>
                            <a:pt x="201599" y="81290"/>
                            <a:pt x="13006" y="0"/>
                            <a:pt x="13006" y="0"/>
                          </a:cubicBezTo>
                          <a:lnTo>
                            <a:pt x="0" y="106219"/>
                          </a:lnTo>
                          <a:close/>
                        </a:path>
                      </a:pathLst>
                    </a:custGeom>
                    <a:solidFill>
                      <a:srgbClr val="FFCD9C"/>
                    </a:solidFill>
                    <a:ln w="10822" cap="flat">
                      <a:noFill/>
                      <a:prstDash val="solid"/>
                      <a:miter/>
                    </a:ln>
                    <a:effectLst/>
                  </p:spPr>
                  <p:txBody>
                    <a:bodyPr rtlCol="0" anchor="ctr"/>
                    <a:lstStyle/>
                    <a:p>
                      <a:endParaRPr lang="en-ID" dirty="0"/>
                    </a:p>
                  </p:txBody>
                </p:sp>
                <p:sp>
                  <p:nvSpPr>
                    <p:cNvPr id="423" name="Freeform: Shape 422">
                      <a:extLst>
                        <a:ext uri="{FF2B5EF4-FFF2-40B4-BE49-F238E27FC236}">
                          <a16:creationId xmlns:a16="http://schemas.microsoft.com/office/drawing/2014/main" id="{B6BCE458-22FF-45CD-8CAF-DCD4026C1BFC}"/>
                        </a:ext>
                      </a:extLst>
                    </p:cNvPr>
                    <p:cNvSpPr/>
                    <p:nvPr/>
                  </p:nvSpPr>
                  <p:spPr>
                    <a:xfrm rot="2898678">
                      <a:off x="10107109" y="4598673"/>
                      <a:ext cx="629639" cy="370003"/>
                    </a:xfrm>
                    <a:custGeom>
                      <a:avLst/>
                      <a:gdLst>
                        <a:gd name="connsiteX0" fmla="*/ 529922 w 520255"/>
                        <a:gd name="connsiteY0" fmla="*/ 178480 h 433546"/>
                        <a:gd name="connsiteX1" fmla="*/ 12918 w 520255"/>
                        <a:gd name="connsiteY1" fmla="*/ 1810 h 433546"/>
                        <a:gd name="connsiteX2" fmla="*/ 113718 w 520255"/>
                        <a:gd name="connsiteY2" fmla="*/ 324802 h 433546"/>
                        <a:gd name="connsiteX3" fmla="*/ 442129 w 520255"/>
                        <a:gd name="connsiteY3" fmla="*/ 435356 h 433546"/>
                        <a:gd name="connsiteX4" fmla="*/ 529922 w 520255"/>
                        <a:gd name="connsiteY4" fmla="*/ 178480 h 43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55" h="433546">
                          <a:moveTo>
                            <a:pt x="529922" y="178480"/>
                          </a:moveTo>
                          <a:cubicBezTo>
                            <a:pt x="529922" y="178480"/>
                            <a:pt x="137563" y="-20951"/>
                            <a:pt x="12918" y="1810"/>
                          </a:cubicBezTo>
                          <a:cubicBezTo>
                            <a:pt x="-45610" y="138377"/>
                            <a:pt x="113718" y="324802"/>
                            <a:pt x="113718" y="324802"/>
                          </a:cubicBezTo>
                          <a:lnTo>
                            <a:pt x="442129" y="435356"/>
                          </a:lnTo>
                          <a:cubicBezTo>
                            <a:pt x="443213" y="434272"/>
                            <a:pt x="527754" y="269525"/>
                            <a:pt x="529922" y="178480"/>
                          </a:cubicBezTo>
                          <a:close/>
                        </a:path>
                      </a:pathLst>
                    </a:custGeom>
                    <a:solidFill>
                      <a:srgbClr val="0070C0"/>
                    </a:solidFill>
                    <a:ln w="10822" cap="flat">
                      <a:noFill/>
                      <a:prstDash val="solid"/>
                      <a:miter/>
                    </a:ln>
                    <a:effectLst/>
                  </p:spPr>
                  <p:txBody>
                    <a:bodyPr rtlCol="0" anchor="ctr"/>
                    <a:lstStyle/>
                    <a:p>
                      <a:endParaRPr lang="en-ID" dirty="0"/>
                    </a:p>
                  </p:txBody>
                </p:sp>
                <p:sp>
                  <p:nvSpPr>
                    <p:cNvPr id="424" name="Freeform: Shape 423">
                      <a:extLst>
                        <a:ext uri="{FF2B5EF4-FFF2-40B4-BE49-F238E27FC236}">
                          <a16:creationId xmlns:a16="http://schemas.microsoft.com/office/drawing/2014/main" id="{7B13B82F-B0E4-47ED-BA88-48B35AEDE4BF}"/>
                        </a:ext>
                      </a:extLst>
                    </p:cNvPr>
                    <p:cNvSpPr/>
                    <p:nvPr/>
                  </p:nvSpPr>
                  <p:spPr>
                    <a:xfrm rot="3239268">
                      <a:off x="10510662" y="4934288"/>
                      <a:ext cx="93811" cy="184766"/>
                    </a:xfrm>
                    <a:custGeom>
                      <a:avLst/>
                      <a:gdLst>
                        <a:gd name="connsiteX0" fmla="*/ 0 w 140902"/>
                        <a:gd name="connsiteY0" fmla="*/ 281805 h 292643"/>
                        <a:gd name="connsiteX1" fmla="*/ 81290 w 140902"/>
                        <a:gd name="connsiteY1" fmla="*/ 0 h 292643"/>
                        <a:gd name="connsiteX2" fmla="*/ 146322 w 140902"/>
                        <a:gd name="connsiteY2" fmla="*/ 33600 h 292643"/>
                        <a:gd name="connsiteX3" fmla="*/ 49858 w 140902"/>
                        <a:gd name="connsiteY3" fmla="*/ 302399 h 292643"/>
                        <a:gd name="connsiteX4" fmla="*/ 0 w 140902"/>
                        <a:gd name="connsiteY4" fmla="*/ 281805 h 29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02" h="292643">
                          <a:moveTo>
                            <a:pt x="0" y="281805"/>
                          </a:moveTo>
                          <a:lnTo>
                            <a:pt x="81290" y="0"/>
                          </a:lnTo>
                          <a:lnTo>
                            <a:pt x="146322" y="33600"/>
                          </a:lnTo>
                          <a:cubicBezTo>
                            <a:pt x="146322" y="33600"/>
                            <a:pt x="95380" y="269883"/>
                            <a:pt x="49858" y="302399"/>
                          </a:cubicBezTo>
                          <a:lnTo>
                            <a:pt x="0" y="281805"/>
                          </a:lnTo>
                          <a:close/>
                        </a:path>
                      </a:pathLst>
                    </a:custGeom>
                    <a:solidFill>
                      <a:srgbClr val="002060"/>
                    </a:solidFill>
                    <a:ln w="10822" cap="flat">
                      <a:noFill/>
                      <a:prstDash val="solid"/>
                      <a:miter/>
                    </a:ln>
                    <a:effectLst/>
                  </p:spPr>
                  <p:txBody>
                    <a:bodyPr rtlCol="0" anchor="ctr"/>
                    <a:lstStyle/>
                    <a:p>
                      <a:endParaRPr lang="en-ID" dirty="0"/>
                    </a:p>
                  </p:txBody>
                </p:sp>
                <p:sp>
                  <p:nvSpPr>
                    <p:cNvPr id="425" name="Freeform: Shape 424">
                      <a:extLst>
                        <a:ext uri="{FF2B5EF4-FFF2-40B4-BE49-F238E27FC236}">
                          <a16:creationId xmlns:a16="http://schemas.microsoft.com/office/drawing/2014/main" id="{4C5CCC41-9ED3-45DF-BCEA-FBF1DFD3D32D}"/>
                        </a:ext>
                      </a:extLst>
                    </p:cNvPr>
                    <p:cNvSpPr/>
                    <p:nvPr/>
                  </p:nvSpPr>
                  <p:spPr>
                    <a:xfrm rot="20509208">
                      <a:off x="9002149" y="4838049"/>
                      <a:ext cx="715351" cy="292644"/>
                    </a:xfrm>
                    <a:custGeom>
                      <a:avLst/>
                      <a:gdLst>
                        <a:gd name="connsiteX0" fmla="*/ 722938 w 715351"/>
                        <a:gd name="connsiteY0" fmla="*/ 52026 h 292643"/>
                        <a:gd name="connsiteX1" fmla="*/ 477985 w 715351"/>
                        <a:gd name="connsiteY1" fmla="*/ 293728 h 292643"/>
                        <a:gd name="connsiteX2" fmla="*/ 13006 w 715351"/>
                        <a:gd name="connsiteY2" fmla="*/ 171251 h 292643"/>
                        <a:gd name="connsiteX3" fmla="*/ 0 w 715351"/>
                        <a:gd name="connsiteY3" fmla="*/ 138735 h 292643"/>
                        <a:gd name="connsiteX4" fmla="*/ 493159 w 715351"/>
                        <a:gd name="connsiteY4" fmla="*/ 191844 h 292643"/>
                        <a:gd name="connsiteX5" fmla="*/ 642732 w 715351"/>
                        <a:gd name="connsiteY5" fmla="*/ 0 h 292643"/>
                        <a:gd name="connsiteX6" fmla="*/ 722938 w 715351"/>
                        <a:gd name="connsiteY6" fmla="*/ 52026 h 2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51" h="292643">
                          <a:moveTo>
                            <a:pt x="722938" y="52026"/>
                          </a:moveTo>
                          <a:cubicBezTo>
                            <a:pt x="647068" y="163664"/>
                            <a:pt x="567946" y="293728"/>
                            <a:pt x="477985" y="293728"/>
                          </a:cubicBezTo>
                          <a:cubicBezTo>
                            <a:pt x="388024" y="293728"/>
                            <a:pt x="61780" y="151741"/>
                            <a:pt x="13006" y="171251"/>
                          </a:cubicBezTo>
                          <a:lnTo>
                            <a:pt x="0" y="138735"/>
                          </a:lnTo>
                          <a:cubicBezTo>
                            <a:pt x="78038" y="107303"/>
                            <a:pt x="448720" y="228696"/>
                            <a:pt x="493159" y="191844"/>
                          </a:cubicBezTo>
                          <a:cubicBezTo>
                            <a:pt x="536514" y="154993"/>
                            <a:pt x="642732" y="0"/>
                            <a:pt x="642732" y="0"/>
                          </a:cubicBezTo>
                          <a:lnTo>
                            <a:pt x="722938" y="52026"/>
                          </a:lnTo>
                          <a:close/>
                        </a:path>
                      </a:pathLst>
                    </a:custGeom>
                    <a:solidFill>
                      <a:srgbClr val="FFCD9C"/>
                    </a:solidFill>
                    <a:ln w="10822" cap="flat">
                      <a:noFill/>
                      <a:prstDash val="solid"/>
                      <a:miter/>
                    </a:ln>
                    <a:effectLst/>
                  </p:spPr>
                  <p:txBody>
                    <a:bodyPr rtlCol="0" anchor="ctr"/>
                    <a:lstStyle/>
                    <a:p>
                      <a:endParaRPr lang="en-ID" dirty="0"/>
                    </a:p>
                  </p:txBody>
                </p:sp>
                <p:sp>
                  <p:nvSpPr>
                    <p:cNvPr id="426" name="Freeform: Shape 425">
                      <a:extLst>
                        <a:ext uri="{FF2B5EF4-FFF2-40B4-BE49-F238E27FC236}">
                          <a16:creationId xmlns:a16="http://schemas.microsoft.com/office/drawing/2014/main" id="{02B6C04E-F4E4-4970-82AC-ADCBF220CD13}"/>
                        </a:ext>
                      </a:extLst>
                    </p:cNvPr>
                    <p:cNvSpPr/>
                    <p:nvPr/>
                  </p:nvSpPr>
                  <p:spPr>
                    <a:xfrm rot="386200">
                      <a:off x="9843815" y="4666311"/>
                      <a:ext cx="130064" cy="65032"/>
                    </a:xfrm>
                    <a:custGeom>
                      <a:avLst/>
                      <a:gdLst>
                        <a:gd name="connsiteX0" fmla="*/ 0 w 130063"/>
                        <a:gd name="connsiteY0" fmla="*/ 21677 h 65031"/>
                        <a:gd name="connsiteX1" fmla="*/ 2168 w 130063"/>
                        <a:gd name="connsiteY1" fmla="*/ 55277 h 65031"/>
                        <a:gd name="connsiteX2" fmla="*/ 84542 w 130063"/>
                        <a:gd name="connsiteY2" fmla="*/ 70451 h 65031"/>
                        <a:gd name="connsiteX3" fmla="*/ 133315 w 130063"/>
                        <a:gd name="connsiteY3" fmla="*/ 31432 h 65031"/>
                        <a:gd name="connsiteX4" fmla="*/ 124645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1677"/>
                          </a:moveTo>
                          <a:lnTo>
                            <a:pt x="2168" y="55277"/>
                          </a:lnTo>
                          <a:lnTo>
                            <a:pt x="84542" y="70451"/>
                          </a:lnTo>
                          <a:lnTo>
                            <a:pt x="133315" y="31432"/>
                          </a:lnTo>
                          <a:lnTo>
                            <a:pt x="124645" y="0"/>
                          </a:lnTo>
                          <a:close/>
                        </a:path>
                      </a:pathLst>
                    </a:custGeom>
                    <a:solidFill>
                      <a:srgbClr val="57B7FF"/>
                    </a:solidFill>
                    <a:ln w="10822" cap="flat">
                      <a:noFill/>
                      <a:prstDash val="solid"/>
                      <a:miter/>
                    </a:ln>
                    <a:effectLst/>
                  </p:spPr>
                  <p:txBody>
                    <a:bodyPr rtlCol="0" anchor="ctr"/>
                    <a:lstStyle/>
                    <a:p>
                      <a:endParaRPr lang="en-ID" dirty="0"/>
                    </a:p>
                  </p:txBody>
                </p:sp>
                <p:sp>
                  <p:nvSpPr>
                    <p:cNvPr id="427" name="Freeform: Shape 426">
                      <a:extLst>
                        <a:ext uri="{FF2B5EF4-FFF2-40B4-BE49-F238E27FC236}">
                          <a16:creationId xmlns:a16="http://schemas.microsoft.com/office/drawing/2014/main" id="{F6AC66B0-CDC7-4446-B8F8-7435E98E0311}"/>
                        </a:ext>
                      </a:extLst>
                    </p:cNvPr>
                    <p:cNvSpPr/>
                    <p:nvPr/>
                  </p:nvSpPr>
                  <p:spPr>
                    <a:xfrm rot="785237">
                      <a:off x="9519333" y="4713373"/>
                      <a:ext cx="219724" cy="205934"/>
                    </a:xfrm>
                    <a:custGeom>
                      <a:avLst/>
                      <a:gdLst>
                        <a:gd name="connsiteX0" fmla="*/ 222192 w 249289"/>
                        <a:gd name="connsiteY0" fmla="*/ 212438 h 205934"/>
                        <a:gd name="connsiteX1" fmla="*/ 257960 w 249289"/>
                        <a:gd name="connsiteY1" fmla="*/ 161496 h 205934"/>
                        <a:gd name="connsiteX2" fmla="*/ 23845 w 249289"/>
                        <a:gd name="connsiteY2" fmla="*/ 0 h 205934"/>
                        <a:gd name="connsiteX3" fmla="*/ 0 w 249289"/>
                        <a:gd name="connsiteY3" fmla="*/ 45522 h 205934"/>
                        <a:gd name="connsiteX4" fmla="*/ 222192 w 249289"/>
                        <a:gd name="connsiteY4" fmla="*/ 212438 h 2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9" h="205934">
                          <a:moveTo>
                            <a:pt x="222192" y="212438"/>
                          </a:moveTo>
                          <a:lnTo>
                            <a:pt x="257960" y="161496"/>
                          </a:lnTo>
                          <a:lnTo>
                            <a:pt x="23845" y="0"/>
                          </a:lnTo>
                          <a:lnTo>
                            <a:pt x="0" y="45522"/>
                          </a:lnTo>
                          <a:cubicBezTo>
                            <a:pt x="0" y="46606"/>
                            <a:pt x="47690" y="158244"/>
                            <a:pt x="222192" y="212438"/>
                          </a:cubicBezTo>
                          <a:close/>
                        </a:path>
                      </a:pathLst>
                    </a:custGeom>
                    <a:solidFill>
                      <a:srgbClr val="002060"/>
                    </a:solidFill>
                    <a:ln w="10822" cap="flat">
                      <a:noFill/>
                      <a:prstDash val="solid"/>
                      <a:miter/>
                    </a:ln>
                    <a:effectLst/>
                  </p:spPr>
                  <p:txBody>
                    <a:bodyPr rtlCol="0" anchor="ctr"/>
                    <a:lstStyle/>
                    <a:p>
                      <a:endParaRPr lang="en-ID" dirty="0"/>
                    </a:p>
                  </p:txBody>
                </p:sp>
                <p:sp>
                  <p:nvSpPr>
                    <p:cNvPr id="390" name="Freeform: Shape 389">
                      <a:extLst>
                        <a:ext uri="{FF2B5EF4-FFF2-40B4-BE49-F238E27FC236}">
                          <a16:creationId xmlns:a16="http://schemas.microsoft.com/office/drawing/2014/main" id="{333023C6-7B00-4BA2-82A4-6EA871427940}"/>
                        </a:ext>
                      </a:extLst>
                    </p:cNvPr>
                    <p:cNvSpPr/>
                    <p:nvPr/>
                  </p:nvSpPr>
                  <p:spPr>
                    <a:xfrm rot="304584">
                      <a:off x="10127408" y="4671084"/>
                      <a:ext cx="130064" cy="65032"/>
                    </a:xfrm>
                    <a:custGeom>
                      <a:avLst/>
                      <a:gdLst>
                        <a:gd name="connsiteX0" fmla="*/ 0 w 130063"/>
                        <a:gd name="connsiteY0" fmla="*/ 22761 h 65031"/>
                        <a:gd name="connsiteX1" fmla="*/ 5419 w 130063"/>
                        <a:gd name="connsiteY1" fmla="*/ 57445 h 65031"/>
                        <a:gd name="connsiteX2" fmla="*/ 92129 w 130063"/>
                        <a:gd name="connsiteY2" fmla="*/ 73703 h 65031"/>
                        <a:gd name="connsiteX3" fmla="*/ 138735 w 130063"/>
                        <a:gd name="connsiteY3" fmla="*/ 32516 h 65031"/>
                        <a:gd name="connsiteX4" fmla="*/ 125728 w 130063"/>
                        <a:gd name="connsiteY4" fmla="*/ 0 h 6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3" h="65031">
                          <a:moveTo>
                            <a:pt x="0" y="22761"/>
                          </a:moveTo>
                          <a:lnTo>
                            <a:pt x="5419" y="57445"/>
                          </a:lnTo>
                          <a:lnTo>
                            <a:pt x="92129" y="73703"/>
                          </a:lnTo>
                          <a:lnTo>
                            <a:pt x="138735" y="32516"/>
                          </a:lnTo>
                          <a:lnTo>
                            <a:pt x="125728" y="0"/>
                          </a:lnTo>
                          <a:close/>
                        </a:path>
                      </a:pathLst>
                    </a:custGeom>
                    <a:solidFill>
                      <a:srgbClr val="57B7FF"/>
                    </a:solidFill>
                    <a:ln w="10822" cap="flat">
                      <a:noFill/>
                      <a:prstDash val="solid"/>
                      <a:miter/>
                    </a:ln>
                    <a:effectLst/>
                  </p:spPr>
                  <p:txBody>
                    <a:bodyPr rtlCol="0" anchor="ctr"/>
                    <a:lstStyle/>
                    <a:p>
                      <a:endParaRPr lang="en-ID" dirty="0">
                        <a:solidFill>
                          <a:srgbClr val="0070C0"/>
                        </a:solidFill>
                      </a:endParaRPr>
                    </a:p>
                  </p:txBody>
                </p:sp>
              </p:grpSp>
              <p:pic>
                <p:nvPicPr>
                  <p:cNvPr id="367" name="Picture 366">
                    <a:extLst>
                      <a:ext uri="{FF2B5EF4-FFF2-40B4-BE49-F238E27FC236}">
                        <a16:creationId xmlns:a16="http://schemas.microsoft.com/office/drawing/2014/main" id="{823EE2CC-7EB2-4D79-B952-8EF6ABE7D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307392" y="3745739"/>
                    <a:ext cx="131224" cy="133173"/>
                  </a:xfrm>
                  <a:prstGeom prst="rect">
                    <a:avLst/>
                  </a:prstGeom>
                  <a:ln>
                    <a:noFill/>
                  </a:ln>
                  <a:effectLst/>
                </p:spPr>
              </p:pic>
            </p:grpSp>
            <p:pic>
              <p:nvPicPr>
                <p:cNvPr id="365" name="Picture 2" descr="L'insigne des Scouts de France">
                  <a:extLst>
                    <a:ext uri="{FF2B5EF4-FFF2-40B4-BE49-F238E27FC236}">
                      <a16:creationId xmlns:a16="http://schemas.microsoft.com/office/drawing/2014/main" id="{E7244736-5EBC-4D07-B980-BFD7043A54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19" b="89606" l="4000" r="96444">
                              <a14:foregroundMark x1="5333" y1="15412" x2="4000" y2="77419"/>
                              <a14:foregroundMark x1="7667" y1="82079" x2="8489" y2="83123"/>
                              <a14:foregroundMark x1="4000" y1="77419" x2="7667" y2="82079"/>
                              <a14:foregroundMark x1="95413" y1="51859" x2="96444" y2="62724"/>
                              <a14:foregroundMark x1="84085" y1="50953" x2="49778" y2="18280"/>
                              <a14:foregroundMark x1="96444" y1="62724" x2="95277" y2="61612"/>
                              <a14:backgroundMark x1="90222" y1="17563" x2="89556" y2="65233"/>
                              <a14:backgroundMark x1="90222" y1="15412" x2="90000" y2="19713"/>
                              <a14:backgroundMark x1="89111" y1="15412" x2="89111" y2="15412"/>
                              <a14:backgroundMark x1="88444" y1="15054" x2="88444" y2="15054"/>
                              <a14:backgroundMark x1="89333" y1="15054" x2="88667" y2="14695"/>
                              <a14:backgroundMark x1="7556" y1="82079" x2="7556" y2="82079"/>
                              <a14:backgroundMark x1="7556" y1="82079" x2="7556" y2="82079"/>
                              <a14:backgroundMark x1="7556" y1="82079" x2="7556" y2="82079"/>
                              <a14:backgroundMark x1="7556" y1="82079" x2="7556" y2="82079"/>
                              <a14:backgroundMark x1="7556" y1="82079" x2="7333" y2="82437"/>
                              <a14:backgroundMark x1="7333" y1="82437" x2="7111" y2="78136"/>
                              <a14:backgroundMark x1="16667" y1="91039" x2="6000" y2="90681"/>
                            </a14:backgroundRemoval>
                          </a14:imgEffect>
                        </a14:imgLayer>
                      </a14:imgProps>
                    </a:ext>
                    <a:ext uri="{28A0092B-C50C-407E-A947-70E740481C1C}">
                      <a14:useLocalDpi xmlns:a14="http://schemas.microsoft.com/office/drawing/2010/main" val="0"/>
                    </a:ext>
                  </a:extLst>
                </a:blip>
                <a:srcRect/>
                <a:stretch>
                  <a:fillRect/>
                </a:stretch>
              </p:blipFill>
              <p:spPr bwMode="auto">
                <a:xfrm>
                  <a:off x="9092306" y="3289381"/>
                  <a:ext cx="125891" cy="78052"/>
                </a:xfrm>
                <a:prstGeom prst="rect">
                  <a:avLst/>
                </a:prstGeom>
                <a:noFill/>
                <a:ln>
                  <a:noFill/>
                </a:ln>
                <a:effectLst/>
                <a:extLst>
                  <a:ext uri="{909E8E84-426E-40DD-AFC4-6F175D3DCCD1}">
                    <a14:hiddenFill xmlns:a14="http://schemas.microsoft.com/office/drawing/2010/main">
                      <a:solidFill>
                        <a:srgbClr val="FFFFFF"/>
                      </a:solidFill>
                    </a14:hiddenFill>
                  </a:ext>
                </a:extLst>
              </p:spPr>
            </p:pic>
          </p:grpSp>
        </p:grpSp>
        <p:sp>
          <p:nvSpPr>
            <p:cNvPr id="359" name="Freeform: Shape 358">
              <a:extLst>
                <a:ext uri="{FF2B5EF4-FFF2-40B4-BE49-F238E27FC236}">
                  <a16:creationId xmlns:a16="http://schemas.microsoft.com/office/drawing/2014/main" id="{4B61A261-C195-49D6-BD8A-3AECDE8B66B0}"/>
                </a:ext>
              </a:extLst>
            </p:cNvPr>
            <p:cNvSpPr/>
            <p:nvPr/>
          </p:nvSpPr>
          <p:spPr>
            <a:xfrm rot="20973479" flipH="1">
              <a:off x="1244585" y="871184"/>
              <a:ext cx="308966" cy="421316"/>
            </a:xfrm>
            <a:custGeom>
              <a:avLst/>
              <a:gdLst>
                <a:gd name="connsiteX0" fmla="*/ 0 w 357675"/>
                <a:gd name="connsiteY0" fmla="*/ 347946 h 487739"/>
                <a:gd name="connsiteX1" fmla="*/ 293727 w 357675"/>
                <a:gd name="connsiteY1" fmla="*/ 25 h 487739"/>
                <a:gd name="connsiteX2" fmla="*/ 349005 w 357675"/>
                <a:gd name="connsiteY2" fmla="*/ 307843 h 487739"/>
                <a:gd name="connsiteX3" fmla="*/ 203767 w 357675"/>
                <a:gd name="connsiteY3" fmla="*/ 495352 h 487739"/>
                <a:gd name="connsiteX4" fmla="*/ 0 w 357675"/>
                <a:gd name="connsiteY4" fmla="*/ 347946 h 48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675" h="487739">
                  <a:moveTo>
                    <a:pt x="0" y="347946"/>
                  </a:moveTo>
                  <a:cubicBezTo>
                    <a:pt x="0" y="347946"/>
                    <a:pt x="196180" y="3277"/>
                    <a:pt x="293727" y="25"/>
                  </a:cubicBezTo>
                  <a:cubicBezTo>
                    <a:pt x="390192" y="-3226"/>
                    <a:pt x="349005" y="307843"/>
                    <a:pt x="349005" y="307843"/>
                  </a:cubicBezTo>
                  <a:lnTo>
                    <a:pt x="203767" y="495352"/>
                  </a:lnTo>
                  <a:cubicBezTo>
                    <a:pt x="202683" y="495352"/>
                    <a:pt x="0" y="396720"/>
                    <a:pt x="0" y="347946"/>
                  </a:cubicBezTo>
                  <a:close/>
                </a:path>
              </a:pathLst>
            </a:custGeom>
            <a:solidFill>
              <a:srgbClr val="0070C0"/>
            </a:solidFill>
            <a:ln w="10822" cap="flat">
              <a:noFill/>
              <a:prstDash val="solid"/>
              <a:miter/>
            </a:ln>
          </p:spPr>
          <p:txBody>
            <a:bodyPr rtlCol="0" anchor="ctr"/>
            <a:lstStyle/>
            <a:p>
              <a:endParaRPr lang="en-ID" dirty="0"/>
            </a:p>
          </p:txBody>
        </p:sp>
      </p:grpSp>
      <p:sp>
        <p:nvSpPr>
          <p:cNvPr id="428" name="Thought Bubble: Cloud 427">
            <a:extLst>
              <a:ext uri="{FF2B5EF4-FFF2-40B4-BE49-F238E27FC236}">
                <a16:creationId xmlns:a16="http://schemas.microsoft.com/office/drawing/2014/main" id="{C0254E3F-E1B8-4C91-9E2D-DEEC93CFADFC}"/>
              </a:ext>
            </a:extLst>
          </p:cNvPr>
          <p:cNvSpPr/>
          <p:nvPr/>
        </p:nvSpPr>
        <p:spPr>
          <a:xfrm>
            <a:off x="8908206" y="2364248"/>
            <a:ext cx="2674194" cy="1291043"/>
          </a:xfrm>
          <a:prstGeom prst="cloudCallout">
            <a:avLst>
              <a:gd name="adj1" fmla="val -64907"/>
              <a:gd name="adj2" fmla="val 451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Habib:"Haz99!”</a:t>
            </a:r>
          </a:p>
        </p:txBody>
      </p:sp>
    </p:spTree>
    <p:extLst>
      <p:ext uri="{BB962C8B-B14F-4D97-AF65-F5344CB8AC3E}">
        <p14:creationId xmlns:p14="http://schemas.microsoft.com/office/powerpoint/2010/main" val="1231017588"/>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2F1D33"/>
      </a:dk2>
      <a:lt2>
        <a:srgbClr val="E7E6E6"/>
      </a:lt2>
      <a:accent1>
        <a:srgbClr val="AE1022"/>
      </a:accent1>
      <a:accent2>
        <a:srgbClr val="5E3B66"/>
      </a:accent2>
      <a:accent3>
        <a:srgbClr val="008CAA"/>
      </a:accent3>
      <a:accent4>
        <a:srgbClr val="53C7A4"/>
      </a:accent4>
      <a:accent5>
        <a:srgbClr val="F3953E"/>
      </a:accent5>
      <a:accent6>
        <a:srgbClr val="BFBF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6199</TotalTime>
  <Words>964</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Adobe Arabic</vt:lpstr>
      <vt:lpstr>Arial</vt:lpstr>
      <vt:lpstr>Bauhaus 93</vt:lpstr>
      <vt:lpstr>Berlin Sans FB Demi</vt:lpstr>
      <vt:lpstr>Bernard MT Condensed</vt:lpstr>
      <vt:lpstr>Calibri</vt:lpstr>
      <vt:lpstr>Calibri Light</vt:lpstr>
      <vt:lpstr>Cambria Math</vt:lpstr>
      <vt:lpstr>Cooper Std Black</vt:lpstr>
      <vt:lpstr>Fira Sans Extra Condensed SemiBold</vt:lpstr>
      <vt:lpstr>Georgia</vt:lpstr>
      <vt:lpstr>Georgia Pro Cond</vt:lpstr>
      <vt:lpstr>Georgia Pro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sandysanthiya1234@outlook.com</dc:creator>
  <cp:lastModifiedBy>Kelvin Ray  Ayoub</cp:lastModifiedBy>
  <cp:revision>118</cp:revision>
  <dcterms:created xsi:type="dcterms:W3CDTF">2021-05-22T09:55:45Z</dcterms:created>
  <dcterms:modified xsi:type="dcterms:W3CDTF">2023-04-20T18:47:27Z</dcterms:modified>
</cp:coreProperties>
</file>