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2" r:id="rId7"/>
    <p:sldId id="261"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A684640-5E74-4AFC-B7CF-B15798CC7D27}" type="datetimeFigureOut">
              <a:rPr lang="en-US" smtClean="0"/>
              <a:t>12/7/2023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8CFD24-8A21-464F-B14E-2D444F853521}" type="slidenum">
              <a:rPr lang="en-US" smtClean="0"/>
              <a:t>‹#›</a:t>
            </a:fld>
            <a:endParaRPr lang="en-US"/>
          </a:p>
        </p:txBody>
      </p:sp>
    </p:spTree>
    <p:extLst>
      <p:ext uri="{BB962C8B-B14F-4D97-AF65-F5344CB8AC3E}">
        <p14:creationId xmlns:p14="http://schemas.microsoft.com/office/powerpoint/2010/main" val="19293185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684640-5E74-4AFC-B7CF-B15798CC7D27}" type="datetimeFigureOut">
              <a:rPr lang="en-US" smtClean="0"/>
              <a:t>12/7/2023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8CFD24-8A21-464F-B14E-2D444F853521}" type="slidenum">
              <a:rPr lang="en-US" smtClean="0"/>
              <a:t>‹#›</a:t>
            </a:fld>
            <a:endParaRPr lang="en-US"/>
          </a:p>
        </p:txBody>
      </p:sp>
    </p:spTree>
    <p:extLst>
      <p:ext uri="{BB962C8B-B14F-4D97-AF65-F5344CB8AC3E}">
        <p14:creationId xmlns:p14="http://schemas.microsoft.com/office/powerpoint/2010/main" val="19699423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2A684640-5E74-4AFC-B7CF-B15798CC7D27}" type="datetimeFigureOut">
              <a:rPr lang="en-US" smtClean="0"/>
              <a:t>12/7/2023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8CFD24-8A21-464F-B14E-2D444F853521}" type="slidenum">
              <a:rPr lang="en-US" smtClean="0"/>
              <a:t>‹#›</a:t>
            </a:fld>
            <a:endParaRPr lang="en-US"/>
          </a:p>
        </p:txBody>
      </p:sp>
    </p:spTree>
    <p:extLst>
      <p:ext uri="{BB962C8B-B14F-4D97-AF65-F5344CB8AC3E}">
        <p14:creationId xmlns:p14="http://schemas.microsoft.com/office/powerpoint/2010/main" val="12982400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2A684640-5E74-4AFC-B7CF-B15798CC7D27}" type="datetimeFigureOut">
              <a:rPr lang="en-US" smtClean="0"/>
              <a:t>12/7/2023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8CFD24-8A21-464F-B14E-2D444F853521}"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1529773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A684640-5E74-4AFC-B7CF-B15798CC7D27}" type="datetimeFigureOut">
              <a:rPr lang="en-US" smtClean="0"/>
              <a:t>12/7/2023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8CFD24-8A21-464F-B14E-2D444F853521}" type="slidenum">
              <a:rPr lang="en-US" smtClean="0"/>
              <a:t>‹#›</a:t>
            </a:fld>
            <a:endParaRPr lang="en-US"/>
          </a:p>
        </p:txBody>
      </p:sp>
    </p:spTree>
    <p:extLst>
      <p:ext uri="{BB962C8B-B14F-4D97-AF65-F5344CB8AC3E}">
        <p14:creationId xmlns:p14="http://schemas.microsoft.com/office/powerpoint/2010/main" val="33320667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2A684640-5E74-4AFC-B7CF-B15798CC7D27}" type="datetimeFigureOut">
              <a:rPr lang="en-US" smtClean="0"/>
              <a:t>12/7/2023</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8CFD24-8A21-464F-B14E-2D444F853521}" type="slidenum">
              <a:rPr lang="en-US" smtClean="0"/>
              <a:t>‹#›</a:t>
            </a:fld>
            <a:endParaRPr lang="en-US"/>
          </a:p>
        </p:txBody>
      </p:sp>
    </p:spTree>
    <p:extLst>
      <p:ext uri="{BB962C8B-B14F-4D97-AF65-F5344CB8AC3E}">
        <p14:creationId xmlns:p14="http://schemas.microsoft.com/office/powerpoint/2010/main" val="5842197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2A684640-5E74-4AFC-B7CF-B15798CC7D27}" type="datetimeFigureOut">
              <a:rPr lang="en-US" smtClean="0"/>
              <a:t>12/7/2023</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8CFD24-8A21-464F-B14E-2D444F853521}" type="slidenum">
              <a:rPr lang="en-US" smtClean="0"/>
              <a:t>‹#›</a:t>
            </a:fld>
            <a:endParaRPr lang="en-US"/>
          </a:p>
        </p:txBody>
      </p:sp>
    </p:spTree>
    <p:extLst>
      <p:ext uri="{BB962C8B-B14F-4D97-AF65-F5344CB8AC3E}">
        <p14:creationId xmlns:p14="http://schemas.microsoft.com/office/powerpoint/2010/main" val="32694690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A684640-5E74-4AFC-B7CF-B15798CC7D27}" type="datetimeFigureOut">
              <a:rPr lang="en-US" smtClean="0"/>
              <a:t>12/7/2023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8CFD24-8A21-464F-B14E-2D444F853521}" type="slidenum">
              <a:rPr lang="en-US" smtClean="0"/>
              <a:t>‹#›</a:t>
            </a:fld>
            <a:endParaRPr lang="en-US"/>
          </a:p>
        </p:txBody>
      </p:sp>
    </p:spTree>
    <p:extLst>
      <p:ext uri="{BB962C8B-B14F-4D97-AF65-F5344CB8AC3E}">
        <p14:creationId xmlns:p14="http://schemas.microsoft.com/office/powerpoint/2010/main" val="100838126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A684640-5E74-4AFC-B7CF-B15798CC7D27}" type="datetimeFigureOut">
              <a:rPr lang="en-US" smtClean="0"/>
              <a:t>12/7/2023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8CFD24-8A21-464F-B14E-2D444F853521}" type="slidenum">
              <a:rPr lang="en-US" smtClean="0"/>
              <a:t>‹#›</a:t>
            </a:fld>
            <a:endParaRPr lang="en-US"/>
          </a:p>
        </p:txBody>
      </p:sp>
    </p:spTree>
    <p:extLst>
      <p:ext uri="{BB962C8B-B14F-4D97-AF65-F5344CB8AC3E}">
        <p14:creationId xmlns:p14="http://schemas.microsoft.com/office/powerpoint/2010/main" val="2602018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2A684640-5E74-4AFC-B7CF-B15798CC7D27}" type="datetimeFigureOut">
              <a:rPr lang="en-US" smtClean="0"/>
              <a:t>12/7/2023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8CFD24-8A21-464F-B14E-2D444F853521}" type="slidenum">
              <a:rPr lang="en-US" smtClean="0"/>
              <a:t>‹#›</a:t>
            </a:fld>
            <a:endParaRPr lang="en-US"/>
          </a:p>
        </p:txBody>
      </p:sp>
    </p:spTree>
    <p:extLst>
      <p:ext uri="{BB962C8B-B14F-4D97-AF65-F5344CB8AC3E}">
        <p14:creationId xmlns:p14="http://schemas.microsoft.com/office/powerpoint/2010/main" val="1275043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A684640-5E74-4AFC-B7CF-B15798CC7D27}" type="datetimeFigureOut">
              <a:rPr lang="en-US" smtClean="0"/>
              <a:t>12/7/2023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8CFD24-8A21-464F-B14E-2D444F853521}" type="slidenum">
              <a:rPr lang="en-US" smtClean="0"/>
              <a:t>‹#›</a:t>
            </a:fld>
            <a:endParaRPr lang="en-US"/>
          </a:p>
        </p:txBody>
      </p:sp>
    </p:spTree>
    <p:extLst>
      <p:ext uri="{BB962C8B-B14F-4D97-AF65-F5344CB8AC3E}">
        <p14:creationId xmlns:p14="http://schemas.microsoft.com/office/powerpoint/2010/main" val="9798243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A684640-5E74-4AFC-B7CF-B15798CC7D27}" type="datetimeFigureOut">
              <a:rPr lang="en-US" smtClean="0"/>
              <a:t>12/7/2023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8CFD24-8A21-464F-B14E-2D444F853521}" type="slidenum">
              <a:rPr lang="en-US" smtClean="0"/>
              <a:t>‹#›</a:t>
            </a:fld>
            <a:endParaRPr lang="en-US"/>
          </a:p>
        </p:txBody>
      </p:sp>
    </p:spTree>
    <p:extLst>
      <p:ext uri="{BB962C8B-B14F-4D97-AF65-F5344CB8AC3E}">
        <p14:creationId xmlns:p14="http://schemas.microsoft.com/office/powerpoint/2010/main" val="597885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A684640-5E74-4AFC-B7CF-B15798CC7D27}" type="datetimeFigureOut">
              <a:rPr lang="en-US" smtClean="0"/>
              <a:t>12/7/2023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A8CFD24-8A21-464F-B14E-2D444F853521}" type="slidenum">
              <a:rPr lang="en-US" smtClean="0"/>
              <a:t>‹#›</a:t>
            </a:fld>
            <a:endParaRPr lang="en-US"/>
          </a:p>
        </p:txBody>
      </p:sp>
    </p:spTree>
    <p:extLst>
      <p:ext uri="{BB962C8B-B14F-4D97-AF65-F5344CB8AC3E}">
        <p14:creationId xmlns:p14="http://schemas.microsoft.com/office/powerpoint/2010/main" val="4176734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2A684640-5E74-4AFC-B7CF-B15798CC7D27}" type="datetimeFigureOut">
              <a:rPr lang="en-US" smtClean="0"/>
              <a:t>12/7/2023</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AA8CFD24-8A21-464F-B14E-2D444F853521}" type="slidenum">
              <a:rPr lang="en-US" smtClean="0"/>
              <a:t>‹#›</a:t>
            </a:fld>
            <a:endParaRPr lang="en-US"/>
          </a:p>
        </p:txBody>
      </p:sp>
    </p:spTree>
    <p:extLst>
      <p:ext uri="{BB962C8B-B14F-4D97-AF65-F5344CB8AC3E}">
        <p14:creationId xmlns:p14="http://schemas.microsoft.com/office/powerpoint/2010/main" val="11847056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2A684640-5E74-4AFC-B7CF-B15798CC7D27}" type="datetimeFigureOut">
              <a:rPr lang="en-US" smtClean="0"/>
              <a:t>12/7/2023</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AA8CFD24-8A21-464F-B14E-2D444F853521}" type="slidenum">
              <a:rPr lang="en-US" smtClean="0"/>
              <a:t>‹#›</a:t>
            </a:fld>
            <a:endParaRPr lang="en-US"/>
          </a:p>
        </p:txBody>
      </p:sp>
    </p:spTree>
    <p:extLst>
      <p:ext uri="{BB962C8B-B14F-4D97-AF65-F5344CB8AC3E}">
        <p14:creationId xmlns:p14="http://schemas.microsoft.com/office/powerpoint/2010/main" val="20740609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2A684640-5E74-4AFC-B7CF-B15798CC7D27}" type="datetimeFigureOut">
              <a:rPr lang="en-US" smtClean="0"/>
              <a:t>12/7/2023</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AA8CFD24-8A21-464F-B14E-2D444F853521}" type="slidenum">
              <a:rPr lang="en-US" smtClean="0"/>
              <a:t>‹#›</a:t>
            </a:fld>
            <a:endParaRPr lang="en-US"/>
          </a:p>
        </p:txBody>
      </p:sp>
    </p:spTree>
    <p:extLst>
      <p:ext uri="{BB962C8B-B14F-4D97-AF65-F5344CB8AC3E}">
        <p14:creationId xmlns:p14="http://schemas.microsoft.com/office/powerpoint/2010/main" val="41677139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684640-5E74-4AFC-B7CF-B15798CC7D27}" type="datetimeFigureOut">
              <a:rPr lang="en-US" smtClean="0"/>
              <a:t>12/7/2023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8CFD24-8A21-464F-B14E-2D444F853521}" type="slidenum">
              <a:rPr lang="en-US" smtClean="0"/>
              <a:t>‹#›</a:t>
            </a:fld>
            <a:endParaRPr lang="en-US"/>
          </a:p>
        </p:txBody>
      </p:sp>
    </p:spTree>
    <p:extLst>
      <p:ext uri="{BB962C8B-B14F-4D97-AF65-F5344CB8AC3E}">
        <p14:creationId xmlns:p14="http://schemas.microsoft.com/office/powerpoint/2010/main" val="21570322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2A684640-5E74-4AFC-B7CF-B15798CC7D27}" type="datetimeFigureOut">
              <a:rPr lang="en-US" smtClean="0"/>
              <a:t>12/7/2023</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AA8CFD24-8A21-464F-B14E-2D444F853521}" type="slidenum">
              <a:rPr lang="en-US" smtClean="0"/>
              <a:t>‹#›</a:t>
            </a:fld>
            <a:endParaRPr lang="en-US"/>
          </a:p>
        </p:txBody>
      </p:sp>
    </p:spTree>
    <p:extLst>
      <p:ext uri="{BB962C8B-B14F-4D97-AF65-F5344CB8AC3E}">
        <p14:creationId xmlns:p14="http://schemas.microsoft.com/office/powerpoint/2010/main" val="1244471011"/>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68DBB1-0BD0-6B7C-9597-727F54D23177}"/>
              </a:ext>
            </a:extLst>
          </p:cNvPr>
          <p:cNvSpPr>
            <a:spLocks noGrp="1"/>
          </p:cNvSpPr>
          <p:nvPr>
            <p:ph type="ctrTitle"/>
          </p:nvPr>
        </p:nvSpPr>
        <p:spPr/>
        <p:txBody>
          <a:bodyPr/>
          <a:lstStyle/>
          <a:p>
            <a:r>
              <a:rPr lang="en-US" dirty="0"/>
              <a:t>Camp </a:t>
            </a:r>
            <a:r>
              <a:rPr lang="en-US" dirty="0" err="1"/>
              <a:t>Patrouille</a:t>
            </a:r>
            <a:r>
              <a:rPr lang="en-US" dirty="0"/>
              <a:t> </a:t>
            </a:r>
            <a:r>
              <a:rPr lang="en-US" dirty="0" err="1"/>
              <a:t>Goeland</a:t>
            </a:r>
            <a:endParaRPr lang="en-US" dirty="0"/>
          </a:p>
        </p:txBody>
      </p:sp>
      <p:sp>
        <p:nvSpPr>
          <p:cNvPr id="3" name="Subtitle 2">
            <a:extLst>
              <a:ext uri="{FF2B5EF4-FFF2-40B4-BE49-F238E27FC236}">
                <a16:creationId xmlns:a16="http://schemas.microsoft.com/office/drawing/2014/main" id="{C1517E7D-2CF7-B1A7-38B2-C3A2252B6044}"/>
              </a:ext>
            </a:extLst>
          </p:cNvPr>
          <p:cNvSpPr>
            <a:spLocks noGrp="1"/>
          </p:cNvSpPr>
          <p:nvPr>
            <p:ph type="subTitle" idx="1"/>
          </p:nvPr>
        </p:nvSpPr>
        <p:spPr/>
        <p:txBody>
          <a:bodyPr/>
          <a:lstStyle/>
          <a:p>
            <a:r>
              <a:rPr lang="en-US" dirty="0"/>
              <a:t>-Presented by </a:t>
            </a:r>
            <a:r>
              <a:rPr lang="en-US" dirty="0" err="1"/>
              <a:t>charbel</a:t>
            </a:r>
            <a:r>
              <a:rPr lang="en-US" dirty="0"/>
              <a:t> </a:t>
            </a:r>
            <a:r>
              <a:rPr lang="en-US" dirty="0" err="1"/>
              <a:t>dahdouh</a:t>
            </a:r>
            <a:endParaRPr lang="en-US" dirty="0"/>
          </a:p>
        </p:txBody>
      </p:sp>
    </p:spTree>
    <p:extLst>
      <p:ext uri="{BB962C8B-B14F-4D97-AF65-F5344CB8AC3E}">
        <p14:creationId xmlns:p14="http://schemas.microsoft.com/office/powerpoint/2010/main" val="9777366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ED99FC-2B8B-575B-D676-6E6C5B751B3B}"/>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AF60CF4C-9658-F7B3-A763-396A579CD81C}"/>
              </a:ext>
            </a:extLst>
          </p:cNvPr>
          <p:cNvSpPr>
            <a:spLocks noGrp="1"/>
          </p:cNvSpPr>
          <p:nvPr>
            <p:ph idx="1"/>
          </p:nvPr>
        </p:nvSpPr>
        <p:spPr/>
        <p:txBody>
          <a:bodyPr>
            <a:noAutofit/>
          </a:bodyPr>
          <a:lstStyle/>
          <a:p>
            <a:r>
              <a:rPr lang="en-US" sz="3200" b="0" i="0" dirty="0">
                <a:solidFill>
                  <a:schemeClr val="tx1">
                    <a:lumMod val="95000"/>
                  </a:schemeClr>
                </a:solidFill>
                <a:effectLst/>
                <a:latin typeface="Söhne"/>
              </a:rPr>
              <a:t>Imagine a weekend filled with excitement, learning, and adventure at Camp </a:t>
            </a:r>
            <a:r>
              <a:rPr lang="en-US" sz="3200" b="0" i="0" dirty="0" err="1">
                <a:solidFill>
                  <a:schemeClr val="tx1">
                    <a:lumMod val="95000"/>
                  </a:schemeClr>
                </a:solidFill>
                <a:effectLst/>
                <a:latin typeface="Söhne"/>
              </a:rPr>
              <a:t>Patrouille</a:t>
            </a:r>
            <a:r>
              <a:rPr lang="en-US" sz="3200" b="0" i="0" dirty="0">
                <a:solidFill>
                  <a:schemeClr val="tx1">
                    <a:lumMod val="95000"/>
                  </a:schemeClr>
                </a:solidFill>
                <a:effectLst/>
                <a:latin typeface="Söhne"/>
              </a:rPr>
              <a:t> 2023/2024 GOELAND, located in Saint Joseph </a:t>
            </a:r>
            <a:r>
              <a:rPr lang="en-US" sz="3200" b="0" i="0" dirty="0" err="1">
                <a:solidFill>
                  <a:schemeClr val="tx1">
                    <a:lumMod val="95000"/>
                  </a:schemeClr>
                </a:solidFill>
                <a:effectLst/>
                <a:latin typeface="Söhne"/>
              </a:rPr>
              <a:t>Dbayeh</a:t>
            </a:r>
            <a:r>
              <a:rPr lang="en-US" sz="3200" b="0" i="0" dirty="0">
                <a:solidFill>
                  <a:schemeClr val="tx1">
                    <a:lumMod val="95000"/>
                  </a:schemeClr>
                </a:solidFill>
                <a:effectLst/>
                <a:latin typeface="Söhne"/>
              </a:rPr>
              <a:t>. This camping program, happening on the 2nd and 3rd of December 2023, brings together 7 participants for a memorable experience. The theme for this camp is all about building "</a:t>
            </a:r>
            <a:r>
              <a:rPr lang="en-US" sz="3200" b="0" i="0" dirty="0" err="1">
                <a:solidFill>
                  <a:schemeClr val="tx1">
                    <a:lumMod val="95000"/>
                  </a:schemeClr>
                </a:solidFill>
                <a:effectLst/>
                <a:latin typeface="Söhne"/>
              </a:rPr>
              <a:t>Confiance</a:t>
            </a:r>
            <a:r>
              <a:rPr lang="en-US" sz="3200" b="0" i="0" dirty="0">
                <a:solidFill>
                  <a:schemeClr val="tx1">
                    <a:lumMod val="95000"/>
                  </a:schemeClr>
                </a:solidFill>
                <a:effectLst/>
                <a:latin typeface="Söhne"/>
              </a:rPr>
              <a:t>, </a:t>
            </a:r>
            <a:r>
              <a:rPr lang="en-US" sz="3200" b="0" i="0" dirty="0" err="1">
                <a:solidFill>
                  <a:schemeClr val="tx1">
                    <a:lumMod val="95000"/>
                  </a:schemeClr>
                </a:solidFill>
                <a:effectLst/>
                <a:latin typeface="Söhne"/>
              </a:rPr>
              <a:t>Persévérance</a:t>
            </a:r>
            <a:r>
              <a:rPr lang="en-US" sz="3200" b="0" i="0" dirty="0">
                <a:solidFill>
                  <a:schemeClr val="tx1">
                    <a:lumMod val="95000"/>
                  </a:schemeClr>
                </a:solidFill>
                <a:effectLst/>
                <a:latin typeface="Söhne"/>
              </a:rPr>
              <a:t>, Patience.</a:t>
            </a:r>
            <a:endParaRPr lang="en-US" sz="3200" dirty="0">
              <a:solidFill>
                <a:schemeClr val="tx1">
                  <a:lumMod val="95000"/>
                </a:schemeClr>
              </a:solidFill>
            </a:endParaRPr>
          </a:p>
        </p:txBody>
      </p:sp>
    </p:spTree>
    <p:extLst>
      <p:ext uri="{BB962C8B-B14F-4D97-AF65-F5344CB8AC3E}">
        <p14:creationId xmlns:p14="http://schemas.microsoft.com/office/powerpoint/2010/main" val="5361518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E5BAD1-1F86-89C9-FF10-45391B2176D5}"/>
              </a:ext>
            </a:extLst>
          </p:cNvPr>
          <p:cNvSpPr>
            <a:spLocks noGrp="1"/>
          </p:cNvSpPr>
          <p:nvPr>
            <p:ph type="title"/>
          </p:nvPr>
        </p:nvSpPr>
        <p:spPr/>
        <p:txBody>
          <a:bodyPr/>
          <a:lstStyle/>
          <a:p>
            <a:r>
              <a:rPr lang="en-US" dirty="0"/>
              <a:t>Day 1 - Saturday 3 December:</a:t>
            </a:r>
          </a:p>
        </p:txBody>
      </p:sp>
      <p:sp>
        <p:nvSpPr>
          <p:cNvPr id="3" name="Content Placeholder 2">
            <a:extLst>
              <a:ext uri="{FF2B5EF4-FFF2-40B4-BE49-F238E27FC236}">
                <a16:creationId xmlns:a16="http://schemas.microsoft.com/office/drawing/2014/main" id="{A9BD70D5-3377-BE41-AB6F-5F33BCBB4108}"/>
              </a:ext>
            </a:extLst>
          </p:cNvPr>
          <p:cNvSpPr>
            <a:spLocks noGrp="1"/>
          </p:cNvSpPr>
          <p:nvPr>
            <p:ph idx="1"/>
          </p:nvPr>
        </p:nvSpPr>
        <p:spPr/>
        <p:txBody>
          <a:bodyPr/>
          <a:lstStyle/>
          <a:p>
            <a:r>
              <a:rPr lang="en-US" dirty="0"/>
              <a:t>The day kicks off at 8:00 AM when everyone arrives and gets ready for a day full of activities. We start with a warm welcome, introducing the theme, and raising the camp flag. Then, it's time for T1, where we explore some cool chemistry experiments. After that, at 10:00 AM, T2 focuses on progression skills. A break for a delicious pasta lunch at 2:00 PM is followed by T3, a fun session on basic singing at 2:45 PM. We recharge with a snack at 5:00 PM, take a short rest, and then learn basic knots in T4 at 5:30 PM. The day continues with T5 at 7:15 PM, where we discover how to use our skills effectively. A yummy dinner of hummus and </a:t>
            </a:r>
            <a:r>
              <a:rPr lang="en-US" dirty="0" err="1"/>
              <a:t>chay</a:t>
            </a:r>
            <a:r>
              <a:rPr lang="en-US" dirty="0"/>
              <a:t> at 8:00 PM is followed by a night vigil at 8:45 PM, and we rest at 11:00 PM.</a:t>
            </a:r>
          </a:p>
        </p:txBody>
      </p:sp>
    </p:spTree>
    <p:extLst>
      <p:ext uri="{BB962C8B-B14F-4D97-AF65-F5344CB8AC3E}">
        <p14:creationId xmlns:p14="http://schemas.microsoft.com/office/powerpoint/2010/main" val="17686276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238ADC-B43A-F9D7-3A2C-385DF486AA9E}"/>
              </a:ext>
            </a:extLst>
          </p:cNvPr>
          <p:cNvSpPr>
            <a:spLocks noGrp="1"/>
          </p:cNvSpPr>
          <p:nvPr>
            <p:ph type="title"/>
          </p:nvPr>
        </p:nvSpPr>
        <p:spPr/>
        <p:txBody>
          <a:bodyPr/>
          <a:lstStyle/>
          <a:p>
            <a:endParaRPr lang="en-US" dirty="0"/>
          </a:p>
        </p:txBody>
      </p:sp>
      <p:pic>
        <p:nvPicPr>
          <p:cNvPr id="11" name="Content Placeholder 10">
            <a:extLst>
              <a:ext uri="{FF2B5EF4-FFF2-40B4-BE49-F238E27FC236}">
                <a16:creationId xmlns:a16="http://schemas.microsoft.com/office/drawing/2014/main" id="{63E4FF97-5976-8D2F-1ADE-3BC05F4003B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2412" y="109537"/>
            <a:ext cx="11687175" cy="6638925"/>
          </a:xfrm>
        </p:spPr>
      </p:pic>
    </p:spTree>
    <p:extLst>
      <p:ext uri="{BB962C8B-B14F-4D97-AF65-F5344CB8AC3E}">
        <p14:creationId xmlns:p14="http://schemas.microsoft.com/office/powerpoint/2010/main" val="17221876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07096F-5F61-219F-F7C0-56B16907D51A}"/>
              </a:ext>
            </a:extLst>
          </p:cNvPr>
          <p:cNvSpPr>
            <a:spLocks noGrp="1"/>
          </p:cNvSpPr>
          <p:nvPr>
            <p:ph type="title"/>
          </p:nvPr>
        </p:nvSpPr>
        <p:spPr/>
        <p:txBody>
          <a:bodyPr/>
          <a:lstStyle/>
          <a:p>
            <a:r>
              <a:rPr lang="en-US" dirty="0"/>
              <a:t>Day 2 - Sunday 4 December:</a:t>
            </a:r>
          </a:p>
        </p:txBody>
      </p:sp>
      <p:sp>
        <p:nvSpPr>
          <p:cNvPr id="3" name="Content Placeholder 2">
            <a:extLst>
              <a:ext uri="{FF2B5EF4-FFF2-40B4-BE49-F238E27FC236}">
                <a16:creationId xmlns:a16="http://schemas.microsoft.com/office/drawing/2014/main" id="{BF6541A7-1FB4-DAF6-A60C-F9C3FAB9AE18}"/>
              </a:ext>
            </a:extLst>
          </p:cNvPr>
          <p:cNvSpPr>
            <a:spLocks noGrp="1"/>
          </p:cNvSpPr>
          <p:nvPr>
            <p:ph idx="1"/>
          </p:nvPr>
        </p:nvSpPr>
        <p:spPr/>
        <p:txBody>
          <a:bodyPr/>
          <a:lstStyle/>
          <a:p>
            <a:r>
              <a:rPr lang="en-US" dirty="0"/>
              <a:t>We wake up at 7:30 AM for morning sports and start the day with a reflection and flag-raising at 8:00 AM. Breakfast at 8:30 AM fuels us for the day ahead. At 9:00 AM, T5 brings a grand game, and then we dive into a workshop at 10:30 AM. T6 at 11:30 AM explores cultural games, and we take a break at 1:00 PM. Lunch of batata maslou2a and ketchup at 1:30 PM prepares us for T7 at 2:30 PM – learning how to pack our backpacks and getting ready for the Christmas camp. We pack up and clean at 4:30 PM, departing for the parish at 5:00 PM. The camp concludes with a closing ceremony at 5:30 PM.</a:t>
            </a:r>
          </a:p>
        </p:txBody>
      </p:sp>
    </p:spTree>
    <p:extLst>
      <p:ext uri="{BB962C8B-B14F-4D97-AF65-F5344CB8AC3E}">
        <p14:creationId xmlns:p14="http://schemas.microsoft.com/office/powerpoint/2010/main" val="16548641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B4ACB1-DA0E-298E-0032-358B78C513D5}"/>
              </a:ext>
            </a:extLst>
          </p:cNvPr>
          <p:cNvSpPr>
            <a:spLocks noGrp="1"/>
          </p:cNvSpPr>
          <p:nvPr>
            <p:ph type="title"/>
          </p:nvPr>
        </p:nvSpPr>
        <p:spPr/>
        <p:txBody>
          <a:bodyPr/>
          <a:lstStyle/>
          <a:p>
            <a:endParaRPr lang="en-US"/>
          </a:p>
        </p:txBody>
      </p:sp>
      <p:pic>
        <p:nvPicPr>
          <p:cNvPr id="5" name="Content Placeholder 4">
            <a:extLst>
              <a:ext uri="{FF2B5EF4-FFF2-40B4-BE49-F238E27FC236}">
                <a16:creationId xmlns:a16="http://schemas.microsoft.com/office/drawing/2014/main" id="{651CEF87-D802-3255-7543-9B3FF304B3D7}"/>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47650" y="257214"/>
            <a:ext cx="11772900" cy="5991186"/>
          </a:xfrm>
        </p:spPr>
      </p:pic>
    </p:spTree>
    <p:extLst>
      <p:ext uri="{BB962C8B-B14F-4D97-AF65-F5344CB8AC3E}">
        <p14:creationId xmlns:p14="http://schemas.microsoft.com/office/powerpoint/2010/main" val="29122883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287078-2DDB-5391-8AC0-F9687650B442}"/>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EEEACCE4-0856-76CE-2B21-34D9297B6FF4}"/>
              </a:ext>
            </a:extLst>
          </p:cNvPr>
          <p:cNvSpPr>
            <a:spLocks noGrp="1"/>
          </p:cNvSpPr>
          <p:nvPr>
            <p:ph idx="1"/>
          </p:nvPr>
        </p:nvSpPr>
        <p:spPr/>
        <p:txBody>
          <a:bodyPr>
            <a:normAutofit/>
          </a:bodyPr>
          <a:lstStyle/>
          <a:p>
            <a:r>
              <a:rPr lang="en-US" sz="2800" dirty="0"/>
              <a:t>Camp </a:t>
            </a:r>
            <a:r>
              <a:rPr lang="en-US" sz="2800" dirty="0" err="1"/>
              <a:t>Patrouille</a:t>
            </a:r>
            <a:r>
              <a:rPr lang="en-US" sz="2800" dirty="0"/>
              <a:t> 2023/2024 GOELAND offers a fantastic opportunity for participants to </a:t>
            </a:r>
            <a:r>
              <a:rPr lang="en-US" sz="2800"/>
              <a:t>have fun and </a:t>
            </a:r>
            <a:r>
              <a:rPr lang="en-US" sz="2800" dirty="0"/>
              <a:t>learn valuable skills. The activities are designed to promote trust, perseverance, and patience while enjoying the great outdoors. As we wrap up our camping adventure, we take home not just memories but also a sense of accomplishment and a strengthened bond with our fellow campers.</a:t>
            </a:r>
          </a:p>
        </p:txBody>
      </p:sp>
    </p:spTree>
    <p:extLst>
      <p:ext uri="{BB962C8B-B14F-4D97-AF65-F5344CB8AC3E}">
        <p14:creationId xmlns:p14="http://schemas.microsoft.com/office/powerpoint/2010/main" val="29171588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67BB1C-3E03-8718-6039-4ECADECAF12E}"/>
              </a:ext>
            </a:extLst>
          </p:cNvPr>
          <p:cNvSpPr>
            <a:spLocks noGrp="1"/>
          </p:cNvSpPr>
          <p:nvPr>
            <p:ph type="title"/>
          </p:nvPr>
        </p:nvSpPr>
        <p:spPr/>
        <p:txBody>
          <a:bodyPr/>
          <a:lstStyle/>
          <a:p>
            <a:endParaRPr lang="en-US"/>
          </a:p>
        </p:txBody>
      </p:sp>
      <p:pic>
        <p:nvPicPr>
          <p:cNvPr id="5" name="Content Placeholder 4">
            <a:extLst>
              <a:ext uri="{FF2B5EF4-FFF2-40B4-BE49-F238E27FC236}">
                <a16:creationId xmlns:a16="http://schemas.microsoft.com/office/drawing/2014/main" id="{05240601-AD3F-A1C7-9ED7-D544D2E62C1F}"/>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1621" y="-1"/>
            <a:ext cx="11560804" cy="6791325"/>
          </a:xfrm>
        </p:spPr>
      </p:pic>
    </p:spTree>
    <p:extLst>
      <p:ext uri="{BB962C8B-B14F-4D97-AF65-F5344CB8AC3E}">
        <p14:creationId xmlns:p14="http://schemas.microsoft.com/office/powerpoint/2010/main" val="338889839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32</TotalTime>
  <Words>440</Words>
  <Application>Microsoft Office PowerPoint</Application>
  <PresentationFormat>Widescreen</PresentationFormat>
  <Paragraphs>8</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Century Gothic</vt:lpstr>
      <vt:lpstr>Söhne</vt:lpstr>
      <vt:lpstr>Wingdings 3</vt:lpstr>
      <vt:lpstr>Ion</vt:lpstr>
      <vt:lpstr>Camp Patrouille Goeland</vt:lpstr>
      <vt:lpstr>PowerPoint Presentation</vt:lpstr>
      <vt:lpstr>Day 1 - Saturday 3 December:</vt:lpstr>
      <vt:lpstr>PowerPoint Presentation</vt:lpstr>
      <vt:lpstr>Day 2 - Sunday 4 December:</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Camp Patrouille Goeland</dc:title>
  <dc:creator>User</dc:creator>
  <cp:lastModifiedBy>User</cp:lastModifiedBy>
  <cp:revision>2</cp:revision>
  <dcterms:created xsi:type="dcterms:W3CDTF">2023-12-04T03:59:01Z</dcterms:created>
  <dcterms:modified xsi:type="dcterms:W3CDTF">2023-12-08T02:53:17Z</dcterms:modified>
</cp:coreProperties>
</file>