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77" r:id="rId5"/>
    <p:sldId id="257" r:id="rId6"/>
    <p:sldId id="263" r:id="rId7"/>
    <p:sldId id="259" r:id="rId8"/>
    <p:sldId id="264" r:id="rId9"/>
    <p:sldId id="261" r:id="rId10"/>
    <p:sldId id="258" r:id="rId11"/>
    <p:sldId id="260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20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7/24/2023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7/24/2023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5925"/>
            <a:ext cx="12192000" cy="1425257"/>
          </a:xfrm>
        </p:spPr>
        <p:txBody>
          <a:bodyPr/>
          <a:lstStyle/>
          <a:p>
            <a:r>
              <a:rPr lang="en-US" dirty="0"/>
              <a:t>Installations </a:t>
            </a:r>
            <a:br>
              <a:rPr lang="en-US" dirty="0"/>
            </a:br>
            <a:r>
              <a:rPr lang="en-US" dirty="0"/>
              <a:t>camp </a:t>
            </a:r>
            <a:r>
              <a:rPr lang="en-US" dirty="0" err="1"/>
              <a:t>d’été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778759"/>
            <a:ext cx="12192000" cy="1036320"/>
          </a:xfrm>
        </p:spPr>
        <p:txBody>
          <a:bodyPr/>
          <a:lstStyle/>
          <a:p>
            <a:r>
              <a:rPr lang="en-US" dirty="0"/>
              <a:t>Troupe ORION 2023​​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671" y="0"/>
            <a:ext cx="2570328" cy="696036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9851" y="5821680"/>
            <a:ext cx="3662148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Chalalalalalala</a:t>
            </a:r>
            <a:r>
              <a:rPr lang="en-US" dirty="0"/>
              <a:t>…. Troupe </a:t>
            </a:r>
            <a:r>
              <a:rPr lang="en-US" dirty="0" err="1"/>
              <a:t>orion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33E37D5-C324-AE07-788C-4F88FF8019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437" r="84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01FF1-3515-61D1-B167-FA53CA61CF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CB06D-C023-9B8E-57A7-6C0EA9D16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CFAED1-A213-4D36-A5AA-F1C91B98AB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4BA9AB-AD0B-E9C1-15C0-2E0C8BBD9A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EA489C-F53B-C4A8-13AA-FBCDF20754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66FB74-289D-F223-4317-14100FDAE2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A1E42F3-1089-BED3-6157-6739DDDDA0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9410E6D-C5EC-A504-BCA4-E210BAC68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2D876B-1B1E-19EA-B37B-5F0F4640F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E0852D-B471-0E77-202C-41C601D57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218" y="1291609"/>
            <a:ext cx="5414782" cy="41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1BC04-E31D-C215-296E-2B4800C3F2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F7109-4342-4A66-FFFB-73B855F517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936DD5-8DB6-C884-546B-A29BD1917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C3F194-220A-F9E4-6964-DB0998CEC7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98983-AB9E-A0D2-CAF4-31EB63CF22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8FC10D-562C-CD41-D8EC-FFCE30EE41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C2AB3B5-28E7-6444-40B2-E5EC532668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B61084A-0243-4197-4C61-91299EC12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BF2E45-BCC3-8CE2-EB7A-24B99E1C9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C03C90-0FA3-E310-E09C-53AAEFDB2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283"/>
            <a:ext cx="5868537" cy="3706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63BB8E-A6A8-7DB6-36F8-BFD9BCAD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118" y="1157785"/>
            <a:ext cx="4501161" cy="41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24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3A7855-BE16-D49A-AFBF-28F1BD68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ED9EF-0351-49E9-A099-FE984F45C5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34C18-84CE-0725-D98B-5B99C6F404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9C4220-15CE-7773-BFFC-2DC859E8FF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500C70-99D3-D1C1-D9C4-D695603EF0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C247BE-544B-D525-66A8-9A35FB64D7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932533-F97C-D53E-E0B6-4691BF1CC2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B4A24CE-B1B8-0D66-405B-A67BEFBE7D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0074DD-4503-173B-2187-205BD3C39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F19DF1-EF4B-585C-50CF-E4639F5DD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39A8EE-D171-7BF7-576A-EE9375DB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9" y="136525"/>
            <a:ext cx="5960561" cy="41032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44A0D9-CDF8-317D-739A-25B1D21B9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035" y="1036303"/>
            <a:ext cx="5462095" cy="31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6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2A7012-D907-59E3-854C-59D86658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E135A-D691-2307-A077-D1CC7EDFC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62477D-1CD2-4DDD-C1A3-1DB5CB89B6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EF2E5F-8623-6780-D7D1-82612F177B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ACD76E-C42C-0327-F3A4-15512E899D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EDF865-D0E9-1F2F-649A-0337F430BD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21C075-DC4E-30B3-5322-FDA49209FA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F69E26C-C813-FA9B-0825-877B42714D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6658E33-4DC9-BAB8-1C07-C35A28D8B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98F97C5-6906-A287-33F5-2F070D23B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BC51B1-05F5-F5EE-6FA8-CA9BD8CB1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12" y="78910"/>
            <a:ext cx="4659861" cy="4063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53491B-6348-CB70-67F7-78FD4A01D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667" y="0"/>
            <a:ext cx="2610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7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25506-EA65-4FEC-F41C-BAD3D867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7BECE-4CD8-EAEB-029A-519F9B657F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B077D-3D38-D6D7-010C-0A80E32A40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81AB83-8A1E-1119-AA71-B72B2A9722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E429F-D617-7C54-264E-0D9805E3B9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D8879-7F0F-7595-882F-35C3FCDE0C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E9D864-D893-FF89-FA46-EEBD42C832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247A037-FB48-9B84-7119-DBEC65AE0E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DA3C292-6424-5CE7-EB18-A071CC964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F92764E-4770-00D2-8728-23C0DBB8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9F44DE-277C-64B8-C6F4-8C9E03777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66" y="264433"/>
            <a:ext cx="5128430" cy="3629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56A67-6AF6-C02D-C338-894D1C057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006" y="42296"/>
            <a:ext cx="4377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91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AEDF34-A401-7C1B-DA83-6CA7CD0B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D30B2-7EA2-6FFC-5E38-47E3D3A504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EC37D-EFF1-37A6-0E3E-E1C4CE85F6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8F45B-AE5E-F037-B630-ABF2464CFF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1F63D1-9874-C547-C0FA-AB7A41E6D2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8FE023-5122-1AA6-8C48-459ABA0750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7A457B-ED41-560C-8D5F-A0732DA76C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350370-CEEE-B26E-0FB4-163A6B83E4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5CA023F-CB88-E7BE-EC24-14D173F4C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C8F8BC-A934-8573-1288-4E3DC4163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BD2C65-E0BB-81CE-A76E-0C7386530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11250"/>
            <a:ext cx="78867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9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FC8E1A-C8AD-BB81-24F7-2066AFBDA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8386B-C3EE-61E6-1639-0BBC6FF68D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FE3DF-2788-8CE8-82AA-9BFD39E090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8955D9-546E-9FD7-D9BE-746582846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C23D1-135B-A9A7-029E-E17FBA6869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A901C8-8F29-226C-CE44-BC97CDB896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71B8B8-04FA-13BB-BE17-3212B6DA17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6872CBF-C4F7-0E84-38CE-9FACF71585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F61E39-3052-6D10-3804-7C4FE6093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277799-2BEA-857B-9E79-9990EE8C6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A9AE0-CCFF-8E93-3E98-8CDACE17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15" y="0"/>
            <a:ext cx="466208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6980E7-1F2D-D5D8-5C7A-8DB6F7084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407" y="599396"/>
            <a:ext cx="5900024" cy="5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10B25D-895F-A930-E9D9-D7808E48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7AA9F-1484-61EF-16FF-B4E4A884B0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FF20F-70DB-0B6A-D1DF-06490FCD7F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27C815-86E2-CCF5-BFDA-A8068BB296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F824AA-DD90-3C17-3044-1C0FAF4F04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0685E6-415C-DA1B-8B22-A041CA8D99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D8631F-21FC-62DB-0E00-B4DC2F469D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33D5009-A5AB-2D70-A105-6D60B234C4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707C31-9A97-CFC6-E93C-DB6D43F8A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1BADBC-2A3F-2A60-9EE4-E2E8B5437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475C5C-25A8-549F-82C2-1EAAD3E1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4" y="232394"/>
            <a:ext cx="5663396" cy="430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2672D1-9676-C6AB-E13F-74BDE7DDA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47" y="232394"/>
            <a:ext cx="5553549" cy="56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4B8F00-C4D6-47CE-D935-19CF666A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914A9-EB58-A586-6505-3B043E09FD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6C8EB-7E8F-B339-0399-D200629129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0E049A-AED1-6C68-CC36-E1378CA147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11FE8F-44BB-5446-8FD7-78DB44A899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576EBE-6C0E-CB3F-26C9-DECD43584D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4EF8C7-DCFA-3806-9B41-9A54C62730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29E37D0-425A-C598-DF20-06D4F64234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F37E40-A16D-C911-09D7-0F785ECA3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6CE8DF-4F62-E93B-FA1F-0AE3C509C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F683B4-6096-F8E7-67B6-B796EFF7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13" y="72177"/>
            <a:ext cx="637704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AFC7D-E0B6-EAF7-D929-22DCC69D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223" y="125758"/>
            <a:ext cx="477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23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615BC9-A1DF-E329-E0C6-1B85A5420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E2304-884D-EB1E-AB8F-F766808DD3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4E56E-7D5F-BC07-38E0-7A8EE804C2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515491-7C39-EFAD-0277-0347D253E1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F4F765-E4DF-7F15-309F-13EAB61677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FCBA0E-70B0-0C70-E260-CC03E53AB1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F63C0A-2FC8-1CC3-0C58-3E1C657819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6E4ED6C-A58A-8DD3-98B7-D094DCBFFC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31E9622-C7B6-8448-5335-FE5B4021F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6B2448-2414-A5F7-ACD6-E2A8CA0E3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3C7CC-D32E-A72F-B579-AECD4BF56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8" y="47498"/>
            <a:ext cx="4408208" cy="6810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8CA91-918D-2EEE-DEAA-40574ABF7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277" y="23749"/>
            <a:ext cx="5848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3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97BCCB2-42CC-329D-A30A-5A8854288B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2352" b="22352"/>
          <a:stretch>
            <a:fillRect/>
          </a:stretch>
        </p:blipFill>
        <p:spPr>
          <a:xfrm>
            <a:off x="0" y="2320119"/>
            <a:ext cx="12192000" cy="44013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937" y="488612"/>
            <a:ext cx="2511726" cy="1160957"/>
          </a:xfrm>
        </p:spPr>
        <p:txBody>
          <a:bodyPr/>
          <a:lstStyle/>
          <a:p>
            <a:r>
              <a:rPr lang="fr-BE" dirty="0"/>
              <a:t>Pourquoi</a:t>
            </a:r>
            <a:r>
              <a:rPr lang="en-US" dirty="0"/>
              <a:t> faire </a:t>
            </a:r>
            <a:r>
              <a:rPr lang="en-US" dirty="0" err="1"/>
              <a:t>une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installation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12513" y="808353"/>
            <a:ext cx="6341212" cy="1682433"/>
          </a:xfrm>
        </p:spPr>
        <p:txBody>
          <a:bodyPr/>
          <a:lstStyle/>
          <a:p>
            <a:r>
              <a:rPr lang="en-US" dirty="0"/>
              <a:t>Durant le camp, </a:t>
            </a:r>
            <a:r>
              <a:rPr lang="en-US" dirty="0" err="1"/>
              <a:t>l’installation</a:t>
            </a:r>
            <a:r>
              <a:rPr lang="en-US" dirty="0"/>
              <a:t> </a:t>
            </a:r>
            <a:r>
              <a:rPr lang="fr-CA" dirty="0"/>
              <a:t>représente</a:t>
            </a:r>
            <a:r>
              <a:rPr lang="en-US" dirty="0"/>
              <a:t> le coin, </a:t>
            </a:r>
            <a:r>
              <a:rPr lang="en-US" dirty="0" err="1"/>
              <a:t>l’identité</a:t>
            </a:r>
            <a:r>
              <a:rPr lang="en-US" dirty="0"/>
              <a:t>, </a:t>
            </a:r>
            <a:r>
              <a:rPr lang="fr-CA" dirty="0"/>
              <a:t>l’effort</a:t>
            </a:r>
            <a:r>
              <a:rPr lang="en-US" dirty="0"/>
              <a:t> et la </a:t>
            </a:r>
            <a:r>
              <a:rPr lang="fr-CA" dirty="0"/>
              <a:t>créativité</a:t>
            </a:r>
            <a:r>
              <a:rPr lang="en-US" dirty="0"/>
              <a:t> de la </a:t>
            </a:r>
            <a:r>
              <a:rPr lang="en-US" dirty="0" err="1"/>
              <a:t>patrouille</a:t>
            </a:r>
            <a:r>
              <a:rPr lang="en-US" dirty="0"/>
              <a:t>. </a:t>
            </a:r>
            <a:r>
              <a:rPr lang="en-US" dirty="0" err="1"/>
              <a:t>C’est</a:t>
            </a:r>
            <a:r>
              <a:rPr lang="en-US" dirty="0"/>
              <a:t> le </a:t>
            </a:r>
            <a:r>
              <a:rPr lang="en-US" dirty="0" err="1"/>
              <a:t>resultat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année</a:t>
            </a:r>
            <a:r>
              <a:rPr lang="en-US" dirty="0"/>
              <a:t> complete </a:t>
            </a:r>
            <a:r>
              <a:rPr lang="en-US" dirty="0" err="1"/>
              <a:t>d’apprentissage</a:t>
            </a:r>
            <a:r>
              <a:rPr lang="en-US" dirty="0"/>
              <a:t> et de travail.</a:t>
            </a:r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Troupe Orion 2023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F48893-67EE-00F2-6A68-12681E462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583E3-F098-FDD7-9AD2-D796456192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12AFD-15DC-7AEF-CA91-9AA762C5D6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27C481-7318-1EA3-27EB-C364C6F62A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19CC46-AD81-DB12-6F8C-C98E46276D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1FA633-F68B-35FA-271D-AEAC9A963E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B97EB5-A7AC-0E61-E231-96EFD45E74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11C8B5F-0486-305E-0BEA-1C6E5E14E2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7024897-C5B0-4ECC-F6A9-D28B64BBE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4EBFA76-4DFD-AC03-1F69-3016F9642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E055-834F-B0CF-6C6B-7B3082A56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69" y="73627"/>
            <a:ext cx="449464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0565DF-8184-654F-CDAC-635C37C15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394" y="191346"/>
            <a:ext cx="4494646" cy="63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52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5A283-BD71-7361-7943-C0DD8C7D1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F8C34-6BDE-0907-0358-C4005D35E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DC78C1-0947-EAFD-15BC-0C8C1134E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7DFD36-7F9E-8CF5-9ED5-B224AA4E29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FC59D0-8E40-DE39-E281-CE6CEDA7A4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A086C5-4C67-057B-652A-7A9B217A7F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485DBB-758C-61A3-9EDF-1DA121309C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4151922-D373-1B71-552C-6F15E006CF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B8922B-AE56-4004-AC0D-4890F1140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4C43493-FA2F-8A3C-FA58-F4CEC8C10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C4FB7-1B0F-7D7F-5A69-C13A7F3A2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-1781929"/>
            <a:ext cx="5063319" cy="10071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CBA3-8217-E1A7-6A46-540C04BBC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91" y="940134"/>
            <a:ext cx="6170002" cy="49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55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4E88D5-0897-8CFA-BB97-18D6DDAE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5C70A-9CF4-0FEC-3E91-25996E908D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EF9AF-AA78-63C1-FB38-EC54695A33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02F9AD-3559-A17A-C981-CCEC67D579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23A7CD-C78D-B644-351A-E716FC09DF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E81623-4498-4C52-6113-F59CC33906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BB7081-3DD0-7EB7-88CF-8A6027F9D7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EAF6AA6-634E-7E70-CC7D-EC68EA8ED6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A46096-1828-BA03-A91F-79F2E485A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D9E53BA-A53D-E059-D978-D3B6AE78F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AF303B-3A00-3502-0481-BF8CB992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58" y="136525"/>
            <a:ext cx="6821372" cy="4967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3EFED4-5B4B-BFCE-14D0-7B1DCD413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831" y="2081943"/>
            <a:ext cx="4741738" cy="30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59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D9EBEA-EBF2-5D04-FAED-B9FD73AF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BBF73-B390-EA4F-2266-E20EED6F50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B5EC1-C261-A489-9670-754752795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E0C7BE-51F6-0A2B-C27F-00B21933E9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C0414E-CD61-DE22-39E0-D54BD1A953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6BE1A1-199C-FD09-9315-5CEC2B90F5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547C39-FBF0-AEC7-34EC-8A4A8ECE76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740DEB0-33CC-F467-2CE2-83DF8E1AFB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34C273-4019-9208-AB61-968D5EEB3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1959A4-FA1C-5241-8F95-83158FDFE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9E7F09-0703-80BE-C607-FEBB5E344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3" y="0"/>
            <a:ext cx="5034064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CD8729-60E2-F6B3-7C49-A73D7990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45" y="0"/>
            <a:ext cx="5209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89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0CDAF7-64C1-853D-9355-1D0D23F1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4FFAD-770B-3B26-8E0B-3403F29903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B60907-A9C4-4F6C-5278-C95C40F2F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9E48F6-6EB7-827F-B6DB-D0B0457D28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112045-91B2-6D94-4349-F61A5D520C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D2F376-D12D-8293-5932-B4F216ECF3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7962A2-AF6C-9343-C020-A295A8D642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76D275-0DCE-AD3A-FA9A-BB6FB8F9B4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6A92780-6B0E-6C66-0D2B-322F920A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AF3C029-75CD-EE74-2129-81A9066C4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D2AB8-F6E3-3820-8C2C-93B425E2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9" y="46332"/>
            <a:ext cx="49121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8C0517-2F5B-FCF2-BB7A-4CC9634B8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574" y="46332"/>
            <a:ext cx="5392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27" y="1331913"/>
            <a:ext cx="2906973" cy="1071089"/>
          </a:xfrm>
        </p:spPr>
        <p:txBody>
          <a:bodyPr/>
          <a:lstStyle/>
          <a:p>
            <a:r>
              <a:rPr lang="en-US" dirty="0"/>
              <a:t>Types </a:t>
            </a:r>
            <a:br>
              <a:rPr lang="en-US" dirty="0"/>
            </a:br>
            <a:r>
              <a:rPr lang="en-US" dirty="0" err="1"/>
              <a:t>D’installation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22BD54C-AB8D-4B3B-836D-ABFFFE5D70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652826"/>
            <a:ext cx="3433138" cy="426393"/>
          </a:xfrm>
        </p:spPr>
        <p:txBody>
          <a:bodyPr/>
          <a:lstStyle/>
          <a:p>
            <a:r>
              <a:rPr lang="en-US" dirty="0"/>
              <a:t>tour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192F0C-65C9-4E6D-9314-81FB7E4DB4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1042" y="1032330"/>
            <a:ext cx="3433138" cy="1370672"/>
          </a:xfrm>
        </p:spPr>
        <p:txBody>
          <a:bodyPr/>
          <a:lstStyle/>
          <a:p>
            <a:r>
              <a:rPr lang="en-US" dirty="0"/>
              <a:t>La tour </a:t>
            </a:r>
            <a:r>
              <a:rPr lang="fr-CA" dirty="0"/>
              <a:t>peut</a:t>
            </a:r>
            <a:r>
              <a:rPr lang="en-US" dirty="0"/>
              <a:t> </a:t>
            </a:r>
            <a:r>
              <a:rPr lang="en-US" dirty="0" err="1"/>
              <a:t>etre</a:t>
            </a:r>
            <a:r>
              <a:rPr lang="en-US" dirty="0"/>
              <a:t> </a:t>
            </a:r>
            <a:r>
              <a:rPr lang="fr-CA" dirty="0"/>
              <a:t>formée</a:t>
            </a:r>
            <a:r>
              <a:rPr lang="en-US" dirty="0"/>
              <a:t> de </a:t>
            </a:r>
            <a:r>
              <a:rPr lang="en-US" dirty="0" err="1"/>
              <a:t>plusieurs</a:t>
            </a:r>
            <a:r>
              <a:rPr lang="en-US" dirty="0"/>
              <a:t> étages et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avoir</a:t>
            </a:r>
            <a:r>
              <a:rPr lang="en-US" dirty="0"/>
              <a:t>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formes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36D4B3E-84DA-44C7-A6BE-5A3E220051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03339" y="652826"/>
            <a:ext cx="3433138" cy="426393"/>
          </a:xfrm>
        </p:spPr>
        <p:txBody>
          <a:bodyPr/>
          <a:lstStyle/>
          <a:p>
            <a:r>
              <a:rPr lang="en-US" dirty="0"/>
              <a:t>Coin a materiel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1F484C5-3EB9-4664-93EB-E81179E95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3339" y="1032330"/>
            <a:ext cx="3433138" cy="1370672"/>
          </a:xfrm>
        </p:spPr>
        <p:txBody>
          <a:bodyPr/>
          <a:lstStyle/>
          <a:p>
            <a:r>
              <a:rPr lang="en-US" dirty="0"/>
              <a:t>Important pour ne pas </a:t>
            </a:r>
            <a:r>
              <a:rPr lang="en-US" dirty="0" err="1"/>
              <a:t>perdre</a:t>
            </a:r>
            <a:r>
              <a:rPr lang="en-US" dirty="0"/>
              <a:t> les </a:t>
            </a:r>
            <a:r>
              <a:rPr lang="en-US" dirty="0" err="1"/>
              <a:t>materiels</a:t>
            </a:r>
            <a:r>
              <a:rPr lang="en-US" dirty="0"/>
              <a:t> de la </a:t>
            </a:r>
            <a:r>
              <a:rPr lang="en-US" dirty="0" err="1"/>
              <a:t>patrouille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B26710D-F165-490A-A2CE-0A7D9FD8F9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1042" y="2620561"/>
            <a:ext cx="3433138" cy="428891"/>
          </a:xfrm>
        </p:spPr>
        <p:txBody>
          <a:bodyPr/>
          <a:lstStyle/>
          <a:p>
            <a:r>
              <a:rPr lang="en-US" dirty="0" err="1"/>
              <a:t>Tente</a:t>
            </a:r>
            <a:r>
              <a:rPr lang="en-US" dirty="0"/>
              <a:t> </a:t>
            </a:r>
            <a:r>
              <a:rPr lang="en-US" dirty="0" err="1"/>
              <a:t>surelvee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F29795-F227-44BE-8FFE-BEDE82043B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31042" y="3002562"/>
            <a:ext cx="3433138" cy="961350"/>
          </a:xfrm>
        </p:spPr>
        <p:txBody>
          <a:bodyPr/>
          <a:lstStyle/>
          <a:p>
            <a:r>
              <a:rPr lang="en-US" dirty="0"/>
              <a:t>Pas plus d’1.5 </a:t>
            </a:r>
            <a:r>
              <a:rPr lang="en-US" dirty="0" err="1"/>
              <a:t>mètre</a:t>
            </a:r>
            <a:r>
              <a:rPr lang="en-US" dirty="0"/>
              <a:t> par rapport au sol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AB50F20-85E8-46ED-94DD-28F720071B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1042" y="4147932"/>
            <a:ext cx="3433138" cy="428891"/>
          </a:xfrm>
        </p:spPr>
        <p:txBody>
          <a:bodyPr/>
          <a:lstStyle/>
          <a:p>
            <a:r>
              <a:rPr lang="en-US" dirty="0" err="1"/>
              <a:t>Vaisselier</a:t>
            </a:r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40F4685-F7C7-4370-AF35-F80D53D13A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31042" y="4529933"/>
            <a:ext cx="3433138" cy="1450988"/>
          </a:xfrm>
        </p:spPr>
        <p:txBody>
          <a:bodyPr/>
          <a:lstStyle/>
          <a:p>
            <a:r>
              <a:rPr lang="en-US" dirty="0"/>
              <a:t>Pour les petites toilettes, lavages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sp>
        <p:nvSpPr>
          <p:cNvPr id="323" name="Date Placeholder 322">
            <a:extLst>
              <a:ext uri="{FF2B5EF4-FFF2-40B4-BE49-F238E27FC236}">
                <a16:creationId xmlns:a16="http://schemas.microsoft.com/office/drawing/2014/main" id="{E3799503-8083-4A2B-B1A6-DA877569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24" name="Footer Placeholder 323">
            <a:extLst>
              <a:ext uri="{FF2B5EF4-FFF2-40B4-BE49-F238E27FC236}">
                <a16:creationId xmlns:a16="http://schemas.microsoft.com/office/drawing/2014/main" id="{F3416D3B-8D80-4408-8E8E-08E7B3A09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Troupe ORION 2023</a:t>
            </a:r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CC5D7-1122-4B32-1E18-113F0172A79E}"/>
              </a:ext>
            </a:extLst>
          </p:cNvPr>
          <p:cNvSpPr txBox="1"/>
          <p:nvPr/>
        </p:nvSpPr>
        <p:spPr>
          <a:xfrm>
            <a:off x="8437728" y="2532751"/>
            <a:ext cx="22348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Four</a:t>
            </a: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Porte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d’entrée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Coin de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priere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Feuillee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Porte chaussure</a:t>
            </a:r>
          </a:p>
          <a:p>
            <a:pPr algn="ctr"/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Santier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Table a manger</a:t>
            </a: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Chaise</a:t>
            </a:r>
          </a:p>
          <a:p>
            <a:pPr algn="ctr"/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Balencoire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848536"/>
            <a:ext cx="1929607" cy="640698"/>
          </a:xfrm>
        </p:spPr>
        <p:txBody>
          <a:bodyPr/>
          <a:lstStyle/>
          <a:p>
            <a:r>
              <a:rPr lang="en-US" noProof="0" dirty="0"/>
              <a:t>solution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2046233"/>
            <a:ext cx="3126583" cy="426393"/>
          </a:xfrm>
        </p:spPr>
        <p:txBody>
          <a:bodyPr/>
          <a:lstStyle/>
          <a:p>
            <a:r>
              <a:rPr lang="en-US" dirty="0"/>
              <a:t>Close the gap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425736"/>
            <a:ext cx="3126583" cy="1306527"/>
          </a:xfrm>
        </p:spPr>
        <p:txBody>
          <a:bodyPr/>
          <a:lstStyle/>
          <a:p>
            <a:r>
              <a:rPr lang="en-US" dirty="0"/>
              <a:t>Our product makes organic farming easier, and no other product on the market offers the same benefits or yield.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EE4141-AD91-4E47-B788-C5EA3ACC61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6986" y="2046233"/>
            <a:ext cx="3281556" cy="426393"/>
          </a:xfrm>
        </p:spPr>
        <p:txBody>
          <a:bodyPr/>
          <a:lstStyle/>
          <a:p>
            <a:r>
              <a:rPr lang="en-US" dirty="0"/>
              <a:t>Target audience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ACF41D3-2AFC-49DB-9DF0-E2ECA29FB1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6986" y="2425736"/>
            <a:ext cx="3281556" cy="1306527"/>
          </a:xfrm>
        </p:spPr>
        <p:txBody>
          <a:bodyPr/>
          <a:lstStyle/>
          <a:p>
            <a:r>
              <a:rPr lang="en-US" dirty="0"/>
              <a:t>Gen Z (18-25 years old)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06F3974-4943-47E8-A433-5C64B36E94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4359" y="4180976"/>
            <a:ext cx="3126583" cy="428891"/>
          </a:xfrm>
        </p:spPr>
        <p:txBody>
          <a:bodyPr/>
          <a:lstStyle/>
          <a:p>
            <a:r>
              <a:rPr lang="en-US" dirty="0"/>
              <a:t>Cost savings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643E873-8912-4B68-8719-1C569341D6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24359" y="4562976"/>
            <a:ext cx="3126583" cy="1258935"/>
          </a:xfrm>
        </p:spPr>
        <p:txBody>
          <a:bodyPr/>
          <a:lstStyle/>
          <a:p>
            <a:r>
              <a:rPr lang="en-US" dirty="0"/>
              <a:t>Reduce expenses for replacement products 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8950946-2F58-45BE-8886-7AC0149D69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26986" y="4180976"/>
            <a:ext cx="3281556" cy="428891"/>
          </a:xfrm>
        </p:spPr>
        <p:txBody>
          <a:bodyPr/>
          <a:lstStyle/>
          <a:p>
            <a:r>
              <a:rPr lang="en-US" dirty="0"/>
              <a:t>Easy to use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56B6F3A-5C12-4500-AD07-4FCE61526A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6986" y="4562976"/>
            <a:ext cx="3281556" cy="1258935"/>
          </a:xfrm>
        </p:spPr>
        <p:txBody>
          <a:bodyPr/>
          <a:lstStyle/>
          <a:p>
            <a:r>
              <a:rPr lang="en-US" dirty="0"/>
              <a:t>A simple product that gives customers the information they need in order to produce an abundance of rich produce</a:t>
            </a:r>
          </a:p>
        </p:txBody>
      </p:sp>
      <p:sp>
        <p:nvSpPr>
          <p:cNvPr id="256" name="Date Placeholder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57" name="Footer Placeholder 256">
            <a:extLst>
              <a:ext uri="{FF2B5EF4-FFF2-40B4-BE49-F238E27FC236}">
                <a16:creationId xmlns:a16="http://schemas.microsoft.com/office/drawing/2014/main" id="{8DBC7823-0B82-44CB-B937-1DAF28C16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58" name="Slide Number Placeholder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CEE69-33A9-2C0E-F72C-E8F32FE3B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59" y="321427"/>
            <a:ext cx="6906656" cy="6673098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6EF85D3-E27A-BDEF-AD01-00E0CD5A05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770" r="1077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0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Placeholder 65" descr="Market icon">
            <a:extLst>
              <a:ext uri="{FF2B5EF4-FFF2-40B4-BE49-F238E27FC236}">
                <a16:creationId xmlns:a16="http://schemas.microsoft.com/office/drawing/2014/main" id="{A336AF83-492E-4D22-9173-676DCAB77B1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9" b="789"/>
          <a:stretch/>
        </p:blipFill>
        <p:spPr>
          <a:xfrm>
            <a:off x="4388240" y="2981421"/>
            <a:ext cx="603504" cy="594360"/>
          </a:xfrm>
        </p:spPr>
      </p:pic>
      <p:pic>
        <p:nvPicPr>
          <p:cNvPr id="87" name="Picture Placeholder 86" descr="Clipboard Icon">
            <a:extLst>
              <a:ext uri="{FF2B5EF4-FFF2-40B4-BE49-F238E27FC236}">
                <a16:creationId xmlns:a16="http://schemas.microsoft.com/office/drawing/2014/main" id="{8BBFDB51-02F2-47A2-A20D-538E6E43E73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82902" y="2983163"/>
            <a:ext cx="603504" cy="603504"/>
          </a:xfrm>
        </p:spPr>
      </p:pic>
      <p:pic>
        <p:nvPicPr>
          <p:cNvPr id="105" name="Picture Placeholder 104" descr="Question icon">
            <a:extLst>
              <a:ext uri="{FF2B5EF4-FFF2-40B4-BE49-F238E27FC236}">
                <a16:creationId xmlns:a16="http://schemas.microsoft.com/office/drawing/2014/main" id="{4ECD9547-8CC8-47C4-BE18-635B1907658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927648" y="3001928"/>
            <a:ext cx="594360" cy="594360"/>
          </a:xfrm>
        </p:spPr>
      </p:pic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3A35CB8-192D-46E2-ABAC-ED96BB358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800" y="3608439"/>
            <a:ext cx="2351446" cy="4915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1AC70BF-8941-481C-8D24-0B619A898E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8580" y="3608439"/>
            <a:ext cx="2351446" cy="4915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D138E80-5256-446A-AE30-0A9CBCEC97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8580" y="4036041"/>
            <a:ext cx="2351446" cy="1704547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F8450002-65CC-44ED-9FA3-79F17962B3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3400" y="3608439"/>
            <a:ext cx="2351446" cy="4915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C5E5A4C4-6086-4F2D-BF5F-1A909411BA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3400" y="4036041"/>
            <a:ext cx="2351446" cy="17045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3ECFAB54-2FAE-44AC-A18F-60ABE9A741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1180" y="3608439"/>
            <a:ext cx="2351446" cy="4915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F2F3071-377B-4538-8351-AE48F52BD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1180" y="4036041"/>
            <a:ext cx="2351446" cy="17045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3D8D50B-B373-41DD-AF52-1CAB93D95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F752D-40B0-443A-A803-2816E6218F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B7C82A-77A9-D29C-9CC6-78DC13BF65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7AD9E-B96B-FC3F-C7E7-931CD3412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672" y="2049974"/>
            <a:ext cx="3577194" cy="4099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13C2C-1E16-6934-831C-4662122425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8714" y="2208589"/>
            <a:ext cx="3344589" cy="4099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4888E-54C7-50CF-9D0B-7D45D98E1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1516" y="1916587"/>
            <a:ext cx="3298298" cy="48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53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9D1E4F5-C5CC-4509-A364-CC2076755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06CB055-2C7B-4271-88ED-F5872EAF9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89657-7974-5729-A6C6-DE34FCE39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1" y="516988"/>
            <a:ext cx="4391327" cy="496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59D2E-5EF2-82AA-01FF-DC18FB28E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794" y="136525"/>
            <a:ext cx="5539926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4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3566A-4658-52FD-169E-67F810CC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7" y="0"/>
            <a:ext cx="405891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39974F-CD3D-2559-88D3-41A0255DC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519" y="0"/>
            <a:ext cx="5311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7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A64F1920-095B-403C-80E1-A2F024F58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22086" y="3046207"/>
            <a:ext cx="3421103" cy="1017102"/>
          </a:xfrm>
        </p:spPr>
        <p:txBody>
          <a:bodyPr/>
          <a:lstStyle/>
          <a:p>
            <a:r>
              <a:rPr lang="en-US" dirty="0"/>
              <a:t>​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CE220-0AD0-500C-89C5-2A2041AF8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0" y="285397"/>
            <a:ext cx="4985100" cy="6436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C3E17-4A87-53EE-B558-B68C6AA21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370" y="1326996"/>
            <a:ext cx="6879284" cy="42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4DB6D-B41A-F26A-B9F9-83A2752C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0B7D7-876D-8837-1B00-AC40A02667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3D8BC-9F74-E8E2-A058-9FED7345C6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5E1270-20A6-E5A9-4BBE-2DEEA1701B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A4BBD-72E8-CD4B-A318-A19BC72543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B30252-8141-8DDD-5E52-E1FB8239BA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3AD8F9-1297-D134-E95B-339630C398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340A848-57C6-8101-D7B1-8E9FAAB8D5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FA4C119-D569-EF17-4FE8-0386119EE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404288-B424-F92B-C907-192E0FB3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77E88A-B270-052B-4486-E69B57A24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90" y="451023"/>
            <a:ext cx="6026046" cy="3725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6D0250-F443-201B-64AA-13CF827D7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18" y="326130"/>
            <a:ext cx="4650640" cy="44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652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1312B601-74D5-4529-842A-79B5D1AD1257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8D2790-C93D-4E77-87F2-435D4508A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{F8709B42-73EB-4BBD-B7AF-9E46A24E3B50}tf16411175_win32</Template>
  <TotalTime>76</TotalTime>
  <Words>259</Words>
  <Application>Microsoft Office PowerPoint</Application>
  <PresentationFormat>Widescreen</PresentationFormat>
  <Paragraphs>96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Tenorite </vt:lpstr>
      <vt:lpstr>Tenorite Bold</vt:lpstr>
      <vt:lpstr>Custom</vt:lpstr>
      <vt:lpstr>Installations  camp d’été</vt:lpstr>
      <vt:lpstr>Pourquoi faire une  installation</vt:lpstr>
      <vt:lpstr>Types  D’installation</vt:lpstr>
      <vt:lpstr>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Installations  camp d’été</dc:title>
  <dc:creator>yorgo breidy</dc:creator>
  <cp:lastModifiedBy>yorgo breidy</cp:lastModifiedBy>
  <cp:revision>1</cp:revision>
  <dcterms:created xsi:type="dcterms:W3CDTF">2023-07-24T12:55:50Z</dcterms:created>
  <dcterms:modified xsi:type="dcterms:W3CDTF">2023-07-24T14:12:26Z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