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40"/>
  </p:notesMasterIdLst>
  <p:sldIdLst>
    <p:sldId id="256" r:id="rId2"/>
    <p:sldId id="258" r:id="rId3"/>
    <p:sldId id="284" r:id="rId4"/>
    <p:sldId id="291" r:id="rId5"/>
    <p:sldId id="330" r:id="rId6"/>
    <p:sldId id="310" r:id="rId7"/>
    <p:sldId id="303" r:id="rId8"/>
    <p:sldId id="298" r:id="rId9"/>
    <p:sldId id="286" r:id="rId10"/>
    <p:sldId id="297" r:id="rId11"/>
    <p:sldId id="296" r:id="rId12"/>
    <p:sldId id="288" r:id="rId13"/>
    <p:sldId id="290" r:id="rId14"/>
    <p:sldId id="311" r:id="rId15"/>
    <p:sldId id="313" r:id="rId16"/>
    <p:sldId id="322" r:id="rId17"/>
    <p:sldId id="314" r:id="rId18"/>
    <p:sldId id="325" r:id="rId19"/>
    <p:sldId id="324" r:id="rId20"/>
    <p:sldId id="329" r:id="rId21"/>
    <p:sldId id="323" r:id="rId22"/>
    <p:sldId id="315" r:id="rId23"/>
    <p:sldId id="328" r:id="rId24"/>
    <p:sldId id="327" r:id="rId25"/>
    <p:sldId id="326" r:id="rId26"/>
    <p:sldId id="317" r:id="rId27"/>
    <p:sldId id="319" r:id="rId28"/>
    <p:sldId id="299" r:id="rId29"/>
    <p:sldId id="300" r:id="rId30"/>
    <p:sldId id="301" r:id="rId31"/>
    <p:sldId id="302" r:id="rId32"/>
    <p:sldId id="308" r:id="rId33"/>
    <p:sldId id="309" r:id="rId34"/>
    <p:sldId id="321" r:id="rId35"/>
    <p:sldId id="320" r:id="rId36"/>
    <p:sldId id="293" r:id="rId37"/>
    <p:sldId id="295" r:id="rId38"/>
    <p:sldId id="274" r:id="rId3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Open Sans" panose="020B0604020202020204" charset="0"/>
      <p:regular r:id="rId49"/>
      <p:bold r:id="rId50"/>
      <p:italic r:id="rId51"/>
      <p:boldItalic r:id="rId52"/>
    </p:embeddedFont>
    <p:embeddedFont>
      <p:font typeface="Red Hat Display" panose="020B060402020202020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735"/>
    <p:restoredTop sz="85595" autoAdjust="0"/>
  </p:normalViewPr>
  <p:slideViewPr>
    <p:cSldViewPr snapToGrid="0">
      <p:cViewPr varScale="1">
        <p:scale>
          <a:sx n="98" d="100"/>
          <a:sy n="98" d="100"/>
        </p:scale>
        <p:origin x="43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8747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7744f31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Presentation 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43" name="Google Shape;243;g107744f31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312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10 a 15% du </a:t>
            </a:r>
            <a:r>
              <a:rPr lang="en-US" dirty="0" err="1"/>
              <a:t>poids</a:t>
            </a:r>
            <a:r>
              <a:rPr lang="en-US" dirty="0"/>
              <a:t> du corps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============================================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Il ne</a:t>
            </a:r>
            <a:r>
              <a:rPr lang="en-US" baseline="0" dirty="0"/>
              <a:t> faut pas que le cartable </a:t>
            </a:r>
            <a:r>
              <a:rPr lang="en-US" baseline="0" dirty="0" err="1"/>
              <a:t>soit</a:t>
            </a:r>
            <a:r>
              <a:rPr lang="en-US" baseline="0" dirty="0"/>
              <a:t> trop </a:t>
            </a:r>
            <a:r>
              <a:rPr lang="en-US" baseline="0" dirty="0" err="1"/>
              <a:t>lourd</a:t>
            </a:r>
            <a:r>
              <a:rPr lang="en-US" baseline="0" dirty="0"/>
              <a:t> car il </a:t>
            </a:r>
            <a:r>
              <a:rPr lang="en-US" baseline="0" dirty="0" err="1"/>
              <a:t>va</a:t>
            </a:r>
            <a:r>
              <a:rPr lang="en-US" baseline="0" dirty="0"/>
              <a:t> faire mal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Il faut </a:t>
            </a:r>
            <a:r>
              <a:rPr lang="en-US" baseline="0" dirty="0" err="1"/>
              <a:t>qu’il</a:t>
            </a:r>
            <a:r>
              <a:rPr lang="en-US" baseline="0" dirty="0"/>
              <a:t> </a:t>
            </a:r>
            <a:r>
              <a:rPr lang="en-US" baseline="0" dirty="0" err="1"/>
              <a:t>soit</a:t>
            </a:r>
            <a:r>
              <a:rPr lang="en-US" baseline="0" dirty="0"/>
              <a:t> leger, par </a:t>
            </a:r>
            <a:r>
              <a:rPr lang="en-US" baseline="0" dirty="0" err="1"/>
              <a:t>exemple</a:t>
            </a:r>
            <a:r>
              <a:rPr lang="en-US" baseline="0" dirty="0"/>
              <a:t> il </a:t>
            </a:r>
            <a:r>
              <a:rPr lang="en-US" baseline="0" dirty="0" err="1"/>
              <a:t>doit</a:t>
            </a:r>
            <a:r>
              <a:rPr lang="en-US" baseline="0" dirty="0"/>
              <a:t> </a:t>
            </a:r>
            <a:r>
              <a:rPr lang="en-US" baseline="0" dirty="0" err="1"/>
              <a:t>peser</a:t>
            </a:r>
            <a:r>
              <a:rPr lang="en-US" baseline="0" dirty="0"/>
              <a:t> 10%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9788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Il </a:t>
            </a:r>
            <a:r>
              <a:rPr lang="en-US" dirty="0" err="1"/>
              <a:t>faut</a:t>
            </a:r>
            <a:r>
              <a:rPr lang="en-US" dirty="0"/>
              <a:t> ranger les </a:t>
            </a:r>
            <a:r>
              <a:rPr lang="en-US" dirty="0" err="1"/>
              <a:t>livres</a:t>
            </a:r>
            <a:r>
              <a:rPr lang="en-US" baseline="0" dirty="0"/>
              <a:t> du plus grand au plus petit </a:t>
            </a:r>
            <a:r>
              <a:rPr lang="en-US" baseline="0" dirty="0" err="1"/>
              <a:t>dans</a:t>
            </a:r>
            <a:r>
              <a:rPr lang="en-US" baseline="0" dirty="0"/>
              <a:t> la </a:t>
            </a:r>
            <a:r>
              <a:rPr lang="en-US" baseline="0" dirty="0" err="1"/>
              <a:t>poche</a:t>
            </a:r>
            <a:r>
              <a:rPr lang="en-US" baseline="0" dirty="0"/>
              <a:t> </a:t>
            </a:r>
            <a:r>
              <a:rPr lang="en-US" baseline="0" dirty="0" err="1"/>
              <a:t>arriere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Mettre</a:t>
            </a:r>
            <a:r>
              <a:rPr lang="en-US" baseline="0" dirty="0"/>
              <a:t> la </a:t>
            </a:r>
            <a:r>
              <a:rPr lang="en-US" baseline="0" dirty="0" err="1"/>
              <a:t>trousse</a:t>
            </a:r>
            <a:r>
              <a:rPr lang="en-US" baseline="0" dirty="0"/>
              <a:t> au </a:t>
            </a:r>
            <a:r>
              <a:rPr lang="en-US" baseline="0" dirty="0" err="1"/>
              <a:t>dessus</a:t>
            </a:r>
            <a:r>
              <a:rPr lang="en-US" baseline="0" dirty="0"/>
              <a:t> des </a:t>
            </a:r>
            <a:r>
              <a:rPr lang="en-US" baseline="0" dirty="0" err="1"/>
              <a:t>livres</a:t>
            </a:r>
            <a:r>
              <a:rPr lang="en-US" baseline="0" dirty="0"/>
              <a:t> </a:t>
            </a:r>
            <a:r>
              <a:rPr lang="en-US" baseline="0" dirty="0" err="1"/>
              <a:t>ou</a:t>
            </a:r>
            <a:r>
              <a:rPr lang="en-US" baseline="0" dirty="0"/>
              <a:t> </a:t>
            </a:r>
            <a:r>
              <a:rPr lang="en-US" baseline="0" dirty="0" err="1"/>
              <a:t>dans</a:t>
            </a:r>
            <a:r>
              <a:rPr lang="en-US" baseline="0" dirty="0"/>
              <a:t> </a:t>
            </a:r>
            <a:r>
              <a:rPr lang="en-US" baseline="0" dirty="0" err="1"/>
              <a:t>une</a:t>
            </a:r>
            <a:r>
              <a:rPr lang="en-US" baseline="0" dirty="0"/>
              <a:t> </a:t>
            </a:r>
            <a:r>
              <a:rPr lang="en-US" baseline="0" dirty="0" err="1"/>
              <a:t>poche</a:t>
            </a:r>
            <a:r>
              <a:rPr lang="en-US" baseline="0" dirty="0"/>
              <a:t> en </a:t>
            </a:r>
            <a:r>
              <a:rPr lang="en-US" baseline="0" dirty="0" err="1"/>
              <a:t>avant</a:t>
            </a:r>
            <a:r>
              <a:rPr lang="en-US" baseline="0" dirty="0"/>
              <a:t> pour ne pas faire mal au dos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Mettre</a:t>
            </a:r>
            <a:r>
              <a:rPr lang="en-US" baseline="0" dirty="0"/>
              <a:t> la gourde </a:t>
            </a:r>
            <a:r>
              <a:rPr lang="en-US" baseline="0" dirty="0" err="1"/>
              <a:t>ou</a:t>
            </a:r>
            <a:r>
              <a:rPr lang="en-US" baseline="0" dirty="0"/>
              <a:t> </a:t>
            </a:r>
            <a:r>
              <a:rPr lang="en-US" baseline="0" dirty="0" err="1"/>
              <a:t>bouteille</a:t>
            </a:r>
            <a:r>
              <a:rPr lang="en-US" baseline="0" dirty="0"/>
              <a:t> </a:t>
            </a:r>
            <a:r>
              <a:rPr lang="en-US" baseline="0" dirty="0" err="1"/>
              <a:t>d’eau</a:t>
            </a:r>
            <a:r>
              <a:rPr lang="en-US" baseline="0" dirty="0"/>
              <a:t> </a:t>
            </a:r>
            <a:r>
              <a:rPr lang="en-US" baseline="0" dirty="0" err="1"/>
              <a:t>dans</a:t>
            </a:r>
            <a:r>
              <a:rPr lang="en-US" baseline="0" dirty="0"/>
              <a:t> </a:t>
            </a:r>
            <a:r>
              <a:rPr lang="en-US" baseline="0" dirty="0" err="1"/>
              <a:t>une</a:t>
            </a:r>
            <a:r>
              <a:rPr lang="en-US" baseline="0" dirty="0"/>
              <a:t> </a:t>
            </a:r>
            <a:r>
              <a:rPr lang="en-US" baseline="0" dirty="0" err="1"/>
              <a:t>poche</a:t>
            </a:r>
            <a:r>
              <a:rPr lang="en-US" baseline="0" dirty="0"/>
              <a:t> en </a:t>
            </a:r>
            <a:r>
              <a:rPr lang="en-US" baseline="0" dirty="0" err="1"/>
              <a:t>avant</a:t>
            </a:r>
            <a:r>
              <a:rPr lang="en-US" baseline="0" dirty="0"/>
              <a:t> </a:t>
            </a:r>
            <a:r>
              <a:rPr lang="en-US" baseline="0" dirty="0" err="1"/>
              <a:t>ou</a:t>
            </a:r>
            <a:r>
              <a:rPr lang="en-US" baseline="0" dirty="0"/>
              <a:t> </a:t>
            </a:r>
            <a:r>
              <a:rPr lang="en-US" baseline="0" dirty="0" err="1"/>
              <a:t>si</a:t>
            </a:r>
            <a:r>
              <a:rPr lang="en-US" baseline="0" dirty="0"/>
              <a:t> </a:t>
            </a:r>
            <a:r>
              <a:rPr lang="en-US" baseline="0" dirty="0" err="1"/>
              <a:t>il</a:t>
            </a:r>
            <a:r>
              <a:rPr lang="en-US" baseline="0" dirty="0"/>
              <a:t> </a:t>
            </a:r>
            <a:r>
              <a:rPr lang="en-US" baseline="0" dirty="0" err="1"/>
              <a:t>ya</a:t>
            </a:r>
            <a:r>
              <a:rPr lang="en-US" baseline="0" dirty="0"/>
              <a:t> </a:t>
            </a:r>
            <a:r>
              <a:rPr lang="en-US" baseline="0" dirty="0" err="1"/>
              <a:t>une</a:t>
            </a:r>
            <a:r>
              <a:rPr lang="en-US" baseline="0" dirty="0"/>
              <a:t> </a:t>
            </a:r>
            <a:r>
              <a:rPr lang="en-US" baseline="0" dirty="0" err="1"/>
              <a:t>poche</a:t>
            </a:r>
            <a:r>
              <a:rPr lang="en-US" baseline="0" dirty="0"/>
              <a:t> de </a:t>
            </a:r>
            <a:r>
              <a:rPr lang="en-US" baseline="0" dirty="0" err="1"/>
              <a:t>coté</a:t>
            </a:r>
            <a:r>
              <a:rPr lang="en-US" baseline="0" dirty="0"/>
              <a:t>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Ne pas </a:t>
            </a:r>
            <a:r>
              <a:rPr lang="en-US" baseline="0" dirty="0" err="1"/>
              <a:t>mettre</a:t>
            </a:r>
            <a:r>
              <a:rPr lang="en-US" baseline="0" dirty="0"/>
              <a:t> de </a:t>
            </a:r>
            <a:r>
              <a:rPr lang="en-US" baseline="0" dirty="0" err="1"/>
              <a:t>sciseaux</a:t>
            </a:r>
            <a:r>
              <a:rPr lang="en-US" baseline="0" dirty="0"/>
              <a:t> </a:t>
            </a:r>
            <a:r>
              <a:rPr lang="en-US" baseline="0" dirty="0" err="1"/>
              <a:t>ou</a:t>
            </a:r>
            <a:r>
              <a:rPr lang="en-US" baseline="0" dirty="0"/>
              <a:t> </a:t>
            </a:r>
            <a:r>
              <a:rPr lang="en-US" baseline="0" dirty="0" err="1"/>
              <a:t>compas</a:t>
            </a:r>
            <a:r>
              <a:rPr lang="en-US" baseline="0" dirty="0"/>
              <a:t> en contact avec le dos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Les </a:t>
            </a:r>
            <a:r>
              <a:rPr lang="en-US" baseline="0" dirty="0" err="1"/>
              <a:t>tartines</a:t>
            </a:r>
            <a:r>
              <a:rPr lang="en-US" baseline="0" dirty="0"/>
              <a:t> en </a:t>
            </a:r>
            <a:r>
              <a:rPr lang="en-US" baseline="0" dirty="0" err="1"/>
              <a:t>avant</a:t>
            </a:r>
            <a:r>
              <a:rPr lang="en-US" baseline="0" dirty="0"/>
              <a:t> </a:t>
            </a:r>
            <a:r>
              <a:rPr lang="en-US" baseline="0" dirty="0" err="1"/>
              <a:t>ou</a:t>
            </a:r>
            <a:r>
              <a:rPr lang="en-US" baseline="0" dirty="0"/>
              <a:t> </a:t>
            </a:r>
            <a:r>
              <a:rPr lang="en-US" baseline="0" dirty="0" err="1"/>
              <a:t>separé</a:t>
            </a:r>
            <a:r>
              <a:rPr lang="en-US" baseline="0" dirty="0"/>
              <a:t> </a:t>
            </a:r>
            <a:r>
              <a:rPr lang="en-US" baseline="0" dirty="0" err="1"/>
              <a:t>dans</a:t>
            </a:r>
            <a:r>
              <a:rPr lang="en-US" baseline="0" dirty="0"/>
              <a:t> un sac a </a:t>
            </a:r>
            <a:r>
              <a:rPr lang="en-US" baseline="0" dirty="0" err="1"/>
              <a:t>gouté</a:t>
            </a:r>
            <a:r>
              <a:rPr lang="en-US" baseline="0" dirty="0"/>
              <a:t> </a:t>
            </a:r>
            <a:endParaRPr dirty="0"/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3297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Interaction</a:t>
            </a:r>
            <a:r>
              <a:rPr lang="en-US" baseline="0" dirty="0"/>
              <a:t> : </a:t>
            </a:r>
            <a:r>
              <a:rPr lang="en-US" baseline="0" dirty="0" err="1"/>
              <a:t>Vous</a:t>
            </a:r>
            <a:r>
              <a:rPr lang="en-US" baseline="0" dirty="0"/>
              <a:t> </a:t>
            </a:r>
            <a:r>
              <a:rPr lang="en-US" baseline="0" dirty="0" err="1"/>
              <a:t>savez</a:t>
            </a:r>
            <a:r>
              <a:rPr lang="en-US" baseline="0" dirty="0"/>
              <a:t> </a:t>
            </a:r>
            <a:r>
              <a:rPr lang="en-US" baseline="0" dirty="0" err="1"/>
              <a:t>quelle</a:t>
            </a:r>
            <a:r>
              <a:rPr lang="en-US" baseline="0" dirty="0"/>
              <a:t> position de cartable </a:t>
            </a:r>
            <a:r>
              <a:rPr lang="en-US" baseline="0" dirty="0" err="1"/>
              <a:t>est</a:t>
            </a:r>
            <a:r>
              <a:rPr lang="en-US" baseline="0" dirty="0"/>
              <a:t> la </a:t>
            </a:r>
            <a:r>
              <a:rPr lang="en-US" baseline="0" dirty="0" err="1"/>
              <a:t>meilleure</a:t>
            </a:r>
            <a:r>
              <a:rPr lang="en-US" baseline="0" dirty="0"/>
              <a:t> ? </a:t>
            </a:r>
            <a:r>
              <a:rPr lang="en-US" baseline="0" dirty="0" err="1"/>
              <a:t>Pourquoi</a:t>
            </a:r>
            <a:r>
              <a:rPr lang="en-US" baseline="0" dirty="0"/>
              <a:t> ?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Expliquer</a:t>
            </a:r>
            <a:r>
              <a:rPr lang="en-US" baseline="0" dirty="0"/>
              <a:t> </a:t>
            </a:r>
            <a:r>
              <a:rPr lang="en-US" baseline="0" dirty="0" err="1"/>
              <a:t>pourquoi</a:t>
            </a:r>
            <a:r>
              <a:rPr lang="en-US" baseline="0" dirty="0"/>
              <a:t> : La position de milieu </a:t>
            </a:r>
            <a:r>
              <a:rPr lang="en-US" baseline="0" dirty="0" err="1"/>
              <a:t>est</a:t>
            </a:r>
            <a:r>
              <a:rPr lang="en-US" baseline="0" dirty="0"/>
              <a:t> la </a:t>
            </a:r>
            <a:r>
              <a:rPr lang="en-US" baseline="0" dirty="0" err="1"/>
              <a:t>meilleure</a:t>
            </a:r>
            <a:r>
              <a:rPr lang="en-US" baseline="0" dirty="0"/>
              <a:t> car le cartable </a:t>
            </a:r>
            <a:r>
              <a:rPr lang="en-US" baseline="0" dirty="0" err="1"/>
              <a:t>doit</a:t>
            </a:r>
            <a:r>
              <a:rPr lang="en-US" baseline="0" dirty="0"/>
              <a:t> </a:t>
            </a:r>
            <a:r>
              <a:rPr lang="en-US" baseline="0" dirty="0" err="1"/>
              <a:t>etre</a:t>
            </a:r>
            <a:r>
              <a:rPr lang="en-US" baseline="0" dirty="0"/>
              <a:t> haut </a:t>
            </a:r>
            <a:r>
              <a:rPr lang="en-US" baseline="0" dirty="0" err="1"/>
              <a:t>sur</a:t>
            </a:r>
            <a:r>
              <a:rPr lang="en-US" baseline="0" dirty="0"/>
              <a:t> le dos pour ne pas </a:t>
            </a:r>
            <a:r>
              <a:rPr lang="en-US" baseline="0" dirty="0" err="1"/>
              <a:t>sentir</a:t>
            </a:r>
            <a:r>
              <a:rPr lang="en-US" baseline="0" dirty="0"/>
              <a:t> la </a:t>
            </a:r>
            <a:r>
              <a:rPr lang="en-US" baseline="0" dirty="0" err="1"/>
              <a:t>loudeur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Si </a:t>
            </a:r>
            <a:r>
              <a:rPr lang="en-US" baseline="0" dirty="0" err="1"/>
              <a:t>tres</a:t>
            </a:r>
            <a:r>
              <a:rPr lang="en-US" baseline="0" dirty="0"/>
              <a:t> bas on </a:t>
            </a:r>
            <a:r>
              <a:rPr lang="en-US" baseline="0" dirty="0" err="1"/>
              <a:t>va</a:t>
            </a:r>
            <a:r>
              <a:rPr lang="en-US" baseline="0" dirty="0"/>
              <a:t> </a:t>
            </a:r>
            <a:r>
              <a:rPr lang="en-US" baseline="0" dirty="0" err="1"/>
              <a:t>sentir</a:t>
            </a:r>
            <a:r>
              <a:rPr lang="en-US" baseline="0" dirty="0"/>
              <a:t> </a:t>
            </a:r>
            <a:r>
              <a:rPr lang="en-US" baseline="0" dirty="0" err="1"/>
              <a:t>qu’il</a:t>
            </a:r>
            <a:r>
              <a:rPr lang="en-US" baseline="0" dirty="0"/>
              <a:t> </a:t>
            </a:r>
            <a:r>
              <a:rPr lang="en-US" baseline="0" dirty="0" err="1"/>
              <a:t>est</a:t>
            </a:r>
            <a:r>
              <a:rPr lang="en-US" baseline="0" dirty="0"/>
              <a:t> plus </a:t>
            </a:r>
            <a:r>
              <a:rPr lang="en-US" baseline="0" dirty="0" err="1"/>
              <a:t>lourd</a:t>
            </a:r>
            <a:r>
              <a:rPr lang="en-US" baseline="0" dirty="0"/>
              <a:t>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Si </a:t>
            </a:r>
            <a:r>
              <a:rPr lang="en-US" baseline="0" dirty="0" err="1"/>
              <a:t>sur</a:t>
            </a:r>
            <a:r>
              <a:rPr lang="en-US" baseline="0" dirty="0"/>
              <a:t> un </a:t>
            </a:r>
            <a:r>
              <a:rPr lang="en-US" baseline="0" dirty="0" err="1"/>
              <a:t>seul</a:t>
            </a:r>
            <a:r>
              <a:rPr lang="en-US" baseline="0" dirty="0"/>
              <a:t> cote on </a:t>
            </a:r>
            <a:r>
              <a:rPr lang="en-US" baseline="0" dirty="0" err="1"/>
              <a:t>va</a:t>
            </a:r>
            <a:r>
              <a:rPr lang="en-US" baseline="0" dirty="0"/>
              <a:t> </a:t>
            </a:r>
            <a:r>
              <a:rPr lang="en-US" baseline="0" dirty="0" err="1"/>
              <a:t>avoir</a:t>
            </a:r>
            <a:r>
              <a:rPr lang="en-US" baseline="0" dirty="0"/>
              <a:t> des </a:t>
            </a:r>
            <a:r>
              <a:rPr lang="en-US" baseline="0" dirty="0" err="1"/>
              <a:t>douleur</a:t>
            </a:r>
            <a:r>
              <a:rPr lang="en-US" baseline="0" dirty="0"/>
              <a:t> a </a:t>
            </a:r>
            <a:r>
              <a:rPr lang="en-US" baseline="0" dirty="0" err="1"/>
              <a:t>l’epaule</a:t>
            </a:r>
            <a:r>
              <a:rPr lang="en-US" baseline="0" dirty="0"/>
              <a:t> et on </a:t>
            </a:r>
            <a:r>
              <a:rPr lang="en-US" baseline="0" dirty="0" err="1"/>
              <a:t>va</a:t>
            </a:r>
            <a:r>
              <a:rPr lang="en-US" baseline="0" dirty="0"/>
              <a:t> </a:t>
            </a:r>
            <a:r>
              <a:rPr lang="en-US" baseline="0" dirty="0" err="1"/>
              <a:t>avoir</a:t>
            </a:r>
            <a:r>
              <a:rPr lang="en-US" baseline="0" dirty="0"/>
              <a:t> des </a:t>
            </a:r>
            <a:r>
              <a:rPr lang="en-US" baseline="0" dirty="0" err="1"/>
              <a:t>problemes</a:t>
            </a:r>
            <a:r>
              <a:rPr lang="en-US" baseline="0" dirty="0"/>
              <a:t> de posture </a:t>
            </a:r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9855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Il ne faut</a:t>
            </a:r>
            <a:r>
              <a:rPr lang="en-US" baseline="0" dirty="0"/>
              <a:t> </a:t>
            </a:r>
            <a:r>
              <a:rPr lang="en-US" baseline="0" dirty="0" err="1"/>
              <a:t>soulever</a:t>
            </a:r>
            <a:r>
              <a:rPr lang="en-US" baseline="0" dirty="0"/>
              <a:t> avec le dos, il faut </a:t>
            </a:r>
            <a:r>
              <a:rPr lang="en-US" baseline="0" dirty="0" err="1"/>
              <a:t>soulever</a:t>
            </a:r>
            <a:r>
              <a:rPr lang="en-US" baseline="0" dirty="0"/>
              <a:t> avec les pied (</a:t>
            </a:r>
            <a:r>
              <a:rPr lang="en-US" baseline="0" dirty="0" err="1"/>
              <a:t>montrer</a:t>
            </a:r>
            <a:r>
              <a:rPr lang="en-US" baseline="0" dirty="0"/>
              <a:t> comment faire)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Portere</a:t>
            </a:r>
            <a:r>
              <a:rPr lang="en-US" baseline="0" dirty="0"/>
              <a:t> le cartable demo : porter / table </a:t>
            </a:r>
            <a:r>
              <a:rPr lang="en-US" baseline="0" dirty="0" err="1"/>
              <a:t>hanche</a:t>
            </a:r>
            <a:r>
              <a:rPr lang="en-US" baseline="0" dirty="0"/>
              <a:t> / </a:t>
            </a:r>
            <a:r>
              <a:rPr lang="en-US" baseline="0" dirty="0" err="1"/>
              <a:t>tourner</a:t>
            </a:r>
            <a:r>
              <a:rPr lang="en-US" baseline="0" dirty="0"/>
              <a:t> </a:t>
            </a:r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1462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Il ne faut</a:t>
            </a:r>
            <a:r>
              <a:rPr lang="en-US" baseline="0" dirty="0"/>
              <a:t> </a:t>
            </a:r>
            <a:r>
              <a:rPr lang="en-US" baseline="0" dirty="0" err="1"/>
              <a:t>soulever</a:t>
            </a:r>
            <a:r>
              <a:rPr lang="en-US" baseline="0" dirty="0"/>
              <a:t> avec le dos, il faut </a:t>
            </a:r>
            <a:r>
              <a:rPr lang="en-US" baseline="0" dirty="0" err="1"/>
              <a:t>soulever</a:t>
            </a:r>
            <a:r>
              <a:rPr lang="en-US" baseline="0" dirty="0"/>
              <a:t> avec les pied (</a:t>
            </a:r>
            <a:r>
              <a:rPr lang="en-US" baseline="0" dirty="0" err="1"/>
              <a:t>montrer</a:t>
            </a:r>
            <a:r>
              <a:rPr lang="en-US" baseline="0" dirty="0"/>
              <a:t> comment faire) </a:t>
            </a:r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7352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Il ne faut</a:t>
            </a:r>
            <a:r>
              <a:rPr lang="en-US" baseline="0" dirty="0"/>
              <a:t> </a:t>
            </a:r>
            <a:r>
              <a:rPr lang="en-US" baseline="0" dirty="0" err="1"/>
              <a:t>soulever</a:t>
            </a:r>
            <a:r>
              <a:rPr lang="en-US" baseline="0" dirty="0"/>
              <a:t> avec le dos, il faut </a:t>
            </a:r>
            <a:r>
              <a:rPr lang="en-US" baseline="0" dirty="0" err="1"/>
              <a:t>soulever</a:t>
            </a:r>
            <a:r>
              <a:rPr lang="en-US" baseline="0" dirty="0"/>
              <a:t> avec les pied (</a:t>
            </a:r>
            <a:r>
              <a:rPr lang="en-US" baseline="0" dirty="0" err="1"/>
              <a:t>montrer</a:t>
            </a:r>
            <a:r>
              <a:rPr lang="en-US" baseline="0" dirty="0"/>
              <a:t> comment faire) </a:t>
            </a:r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6915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Il ne faut</a:t>
            </a:r>
            <a:r>
              <a:rPr lang="en-US" baseline="0" dirty="0"/>
              <a:t> </a:t>
            </a:r>
            <a:r>
              <a:rPr lang="en-US" baseline="0" dirty="0" err="1"/>
              <a:t>soulever</a:t>
            </a:r>
            <a:r>
              <a:rPr lang="en-US" baseline="0" dirty="0"/>
              <a:t> avec le dos, il faut </a:t>
            </a:r>
            <a:r>
              <a:rPr lang="en-US" baseline="0" dirty="0" err="1"/>
              <a:t>soulever</a:t>
            </a:r>
            <a:r>
              <a:rPr lang="en-US" baseline="0" dirty="0"/>
              <a:t> avec les pied (</a:t>
            </a:r>
            <a:r>
              <a:rPr lang="en-US" baseline="0" dirty="0" err="1"/>
              <a:t>montrer</a:t>
            </a:r>
            <a:r>
              <a:rPr lang="en-US" baseline="0" dirty="0"/>
              <a:t> comment faire) </a:t>
            </a:r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0437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Il ne faut</a:t>
            </a:r>
            <a:r>
              <a:rPr lang="en-US" baseline="0" dirty="0"/>
              <a:t> </a:t>
            </a:r>
            <a:r>
              <a:rPr lang="en-US" baseline="0" dirty="0" err="1"/>
              <a:t>soulever</a:t>
            </a:r>
            <a:r>
              <a:rPr lang="en-US" baseline="0" dirty="0"/>
              <a:t> avec le dos, il faut </a:t>
            </a:r>
            <a:r>
              <a:rPr lang="en-US" baseline="0" dirty="0" err="1"/>
              <a:t>soulever</a:t>
            </a:r>
            <a:r>
              <a:rPr lang="en-US" baseline="0" dirty="0"/>
              <a:t> avec les pied (</a:t>
            </a:r>
            <a:r>
              <a:rPr lang="en-US" baseline="0" dirty="0" err="1"/>
              <a:t>montrer</a:t>
            </a:r>
            <a:r>
              <a:rPr lang="en-US" baseline="0" dirty="0"/>
              <a:t> comment faire) </a:t>
            </a:r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8559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Il ne faut</a:t>
            </a:r>
            <a:r>
              <a:rPr lang="en-US" baseline="0" dirty="0"/>
              <a:t> </a:t>
            </a:r>
            <a:r>
              <a:rPr lang="en-US" baseline="0" dirty="0" err="1"/>
              <a:t>soulever</a:t>
            </a:r>
            <a:r>
              <a:rPr lang="en-US" baseline="0" dirty="0"/>
              <a:t> avec le dos, il faut </a:t>
            </a:r>
            <a:r>
              <a:rPr lang="en-US" baseline="0" dirty="0" err="1"/>
              <a:t>soulever</a:t>
            </a:r>
            <a:r>
              <a:rPr lang="en-US" baseline="0" dirty="0"/>
              <a:t> avec les pied (</a:t>
            </a:r>
            <a:r>
              <a:rPr lang="en-US" baseline="0" dirty="0" err="1"/>
              <a:t>montrer</a:t>
            </a:r>
            <a:r>
              <a:rPr lang="en-US" baseline="0" dirty="0"/>
              <a:t> comment faire) </a:t>
            </a:r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3689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Il ne faut</a:t>
            </a:r>
            <a:r>
              <a:rPr lang="en-US" baseline="0" dirty="0"/>
              <a:t> </a:t>
            </a:r>
            <a:r>
              <a:rPr lang="en-US" baseline="0" dirty="0" err="1"/>
              <a:t>soulever</a:t>
            </a:r>
            <a:r>
              <a:rPr lang="en-US" baseline="0" dirty="0"/>
              <a:t> avec le dos, il faut </a:t>
            </a:r>
            <a:r>
              <a:rPr lang="en-US" baseline="0" dirty="0" err="1"/>
              <a:t>soulever</a:t>
            </a:r>
            <a:r>
              <a:rPr lang="en-US" baseline="0" dirty="0"/>
              <a:t> avec les pied (</a:t>
            </a:r>
            <a:r>
              <a:rPr lang="en-US" baseline="0" dirty="0" err="1"/>
              <a:t>montrer</a:t>
            </a:r>
            <a:r>
              <a:rPr lang="en-US" baseline="0" dirty="0"/>
              <a:t> comment faire) </a:t>
            </a:r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0491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Interaction : demander qui </a:t>
            </a:r>
            <a:r>
              <a:rPr lang="en-US" dirty="0" err="1"/>
              <a:t>connait</a:t>
            </a:r>
            <a:r>
              <a:rPr lang="en-US" dirty="0"/>
              <a:t> </a:t>
            </a:r>
            <a:r>
              <a:rPr lang="en-US" dirty="0" err="1"/>
              <a:t>c’est</a:t>
            </a:r>
            <a:r>
              <a:rPr lang="en-US" dirty="0"/>
              <a:t> quoi la </a:t>
            </a:r>
            <a:r>
              <a:rPr lang="en-US" dirty="0" err="1"/>
              <a:t>physiotherapie</a:t>
            </a:r>
            <a:r>
              <a:rPr lang="en-US" dirty="0"/>
              <a:t> </a:t>
            </a:r>
            <a:r>
              <a:rPr lang="en-US" dirty="0" err="1"/>
              <a:t>puis</a:t>
            </a:r>
            <a:r>
              <a:rPr lang="en-US" baseline="0" dirty="0"/>
              <a:t> </a:t>
            </a:r>
            <a:r>
              <a:rPr lang="en-US" baseline="0" dirty="0" err="1"/>
              <a:t>expliquer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322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Il ne faut</a:t>
            </a:r>
            <a:r>
              <a:rPr lang="en-US" baseline="0" dirty="0"/>
              <a:t> </a:t>
            </a:r>
            <a:r>
              <a:rPr lang="en-US" baseline="0" dirty="0" err="1"/>
              <a:t>soulever</a:t>
            </a:r>
            <a:r>
              <a:rPr lang="en-US" baseline="0" dirty="0"/>
              <a:t> avec le dos, il faut </a:t>
            </a:r>
            <a:r>
              <a:rPr lang="en-US" baseline="0" dirty="0" err="1"/>
              <a:t>soulever</a:t>
            </a:r>
            <a:r>
              <a:rPr lang="en-US" baseline="0" dirty="0"/>
              <a:t> avec les pied (</a:t>
            </a:r>
            <a:r>
              <a:rPr lang="en-US" baseline="0" dirty="0" err="1"/>
              <a:t>montrer</a:t>
            </a:r>
            <a:r>
              <a:rPr lang="en-US" baseline="0" dirty="0"/>
              <a:t> comment faire) </a:t>
            </a:r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6566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Il ne faut</a:t>
            </a:r>
            <a:r>
              <a:rPr lang="en-US" baseline="0" dirty="0"/>
              <a:t> </a:t>
            </a:r>
            <a:r>
              <a:rPr lang="en-US" baseline="0" dirty="0" err="1"/>
              <a:t>soulever</a:t>
            </a:r>
            <a:r>
              <a:rPr lang="en-US" baseline="0" dirty="0"/>
              <a:t> avec le dos, il faut </a:t>
            </a:r>
            <a:r>
              <a:rPr lang="en-US" baseline="0" dirty="0" err="1"/>
              <a:t>soulever</a:t>
            </a:r>
            <a:r>
              <a:rPr lang="en-US" baseline="0" dirty="0"/>
              <a:t> avec les pied (</a:t>
            </a:r>
            <a:r>
              <a:rPr lang="en-US" baseline="0" dirty="0" err="1"/>
              <a:t>montrer</a:t>
            </a:r>
            <a:r>
              <a:rPr lang="en-US" baseline="0" dirty="0"/>
              <a:t> comment faire) </a:t>
            </a:r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3887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Il ne faut</a:t>
            </a:r>
            <a:r>
              <a:rPr lang="en-US" baseline="0" dirty="0"/>
              <a:t> </a:t>
            </a:r>
            <a:r>
              <a:rPr lang="en-US" baseline="0" dirty="0" err="1"/>
              <a:t>soulever</a:t>
            </a:r>
            <a:r>
              <a:rPr lang="en-US" baseline="0" dirty="0"/>
              <a:t> avec le dos, il faut </a:t>
            </a:r>
            <a:r>
              <a:rPr lang="en-US" baseline="0" dirty="0" err="1"/>
              <a:t>soulever</a:t>
            </a:r>
            <a:r>
              <a:rPr lang="en-US" baseline="0" dirty="0"/>
              <a:t> avec les pied (</a:t>
            </a:r>
            <a:r>
              <a:rPr lang="en-US" baseline="0" dirty="0" err="1"/>
              <a:t>montrer</a:t>
            </a:r>
            <a:r>
              <a:rPr lang="en-US" baseline="0" dirty="0"/>
              <a:t> comment faire) </a:t>
            </a:r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11753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Il ne faut</a:t>
            </a:r>
            <a:r>
              <a:rPr lang="en-US" baseline="0" dirty="0"/>
              <a:t> </a:t>
            </a:r>
            <a:r>
              <a:rPr lang="en-US" baseline="0" dirty="0" err="1"/>
              <a:t>soulever</a:t>
            </a:r>
            <a:r>
              <a:rPr lang="en-US" baseline="0" dirty="0"/>
              <a:t> avec le dos, il faut </a:t>
            </a:r>
            <a:r>
              <a:rPr lang="en-US" baseline="0" dirty="0" err="1"/>
              <a:t>soulever</a:t>
            </a:r>
            <a:r>
              <a:rPr lang="en-US" baseline="0" dirty="0"/>
              <a:t> avec les pied (</a:t>
            </a:r>
            <a:r>
              <a:rPr lang="en-US" baseline="0" dirty="0" err="1"/>
              <a:t>montrer</a:t>
            </a:r>
            <a:r>
              <a:rPr lang="en-US" baseline="0" dirty="0"/>
              <a:t> comment faire) </a:t>
            </a:r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5081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Il ne faut</a:t>
            </a:r>
            <a:r>
              <a:rPr lang="en-US" baseline="0" dirty="0"/>
              <a:t> </a:t>
            </a:r>
            <a:r>
              <a:rPr lang="en-US" baseline="0" dirty="0" err="1"/>
              <a:t>soulever</a:t>
            </a:r>
            <a:r>
              <a:rPr lang="en-US" baseline="0" dirty="0"/>
              <a:t> avec le dos, il faut </a:t>
            </a:r>
            <a:r>
              <a:rPr lang="en-US" baseline="0" dirty="0" err="1"/>
              <a:t>soulever</a:t>
            </a:r>
            <a:r>
              <a:rPr lang="en-US" baseline="0" dirty="0"/>
              <a:t> avec les pied (</a:t>
            </a:r>
            <a:r>
              <a:rPr lang="en-US" baseline="0" dirty="0" err="1"/>
              <a:t>montrer</a:t>
            </a:r>
            <a:r>
              <a:rPr lang="en-US" baseline="0" dirty="0"/>
              <a:t> comment faire) </a:t>
            </a:r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1553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Il ne faut</a:t>
            </a:r>
            <a:r>
              <a:rPr lang="en-US" baseline="0" dirty="0"/>
              <a:t> </a:t>
            </a:r>
            <a:r>
              <a:rPr lang="en-US" baseline="0" dirty="0" err="1"/>
              <a:t>soulever</a:t>
            </a:r>
            <a:r>
              <a:rPr lang="en-US" baseline="0" dirty="0"/>
              <a:t> avec le dos, il faut </a:t>
            </a:r>
            <a:r>
              <a:rPr lang="en-US" baseline="0" dirty="0" err="1"/>
              <a:t>soulever</a:t>
            </a:r>
            <a:r>
              <a:rPr lang="en-US" baseline="0" dirty="0"/>
              <a:t> avec les pied (</a:t>
            </a:r>
            <a:r>
              <a:rPr lang="en-US" baseline="0" dirty="0" err="1"/>
              <a:t>montrer</a:t>
            </a:r>
            <a:r>
              <a:rPr lang="en-US" baseline="0" dirty="0"/>
              <a:t> comment faire) </a:t>
            </a:r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53936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Il ne faut</a:t>
            </a:r>
            <a:r>
              <a:rPr lang="en-US" baseline="0" dirty="0"/>
              <a:t> </a:t>
            </a:r>
            <a:r>
              <a:rPr lang="en-US" baseline="0" dirty="0" err="1"/>
              <a:t>soulever</a:t>
            </a:r>
            <a:r>
              <a:rPr lang="en-US" baseline="0" dirty="0"/>
              <a:t> avec le dos, il faut </a:t>
            </a:r>
            <a:r>
              <a:rPr lang="en-US" baseline="0" dirty="0" err="1"/>
              <a:t>soulever</a:t>
            </a:r>
            <a:r>
              <a:rPr lang="en-US" baseline="0" dirty="0"/>
              <a:t> avec les pied (</a:t>
            </a:r>
            <a:r>
              <a:rPr lang="en-US" baseline="0" dirty="0" err="1"/>
              <a:t>montrer</a:t>
            </a:r>
            <a:r>
              <a:rPr lang="en-US" baseline="0" dirty="0"/>
              <a:t> comment faire) </a:t>
            </a:r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2182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Il ne faut</a:t>
            </a:r>
            <a:r>
              <a:rPr lang="en-US" baseline="0" dirty="0"/>
              <a:t> </a:t>
            </a:r>
            <a:r>
              <a:rPr lang="en-US" baseline="0" dirty="0" err="1"/>
              <a:t>soulever</a:t>
            </a:r>
            <a:r>
              <a:rPr lang="en-US" baseline="0" dirty="0"/>
              <a:t> avec le dos, il faut </a:t>
            </a:r>
            <a:r>
              <a:rPr lang="en-US" baseline="0" dirty="0" err="1"/>
              <a:t>soulever</a:t>
            </a:r>
            <a:r>
              <a:rPr lang="en-US" baseline="0" dirty="0"/>
              <a:t> avec les pied (</a:t>
            </a:r>
            <a:r>
              <a:rPr lang="en-US" baseline="0" dirty="0" err="1"/>
              <a:t>montrer</a:t>
            </a:r>
            <a:r>
              <a:rPr lang="en-US" baseline="0" dirty="0"/>
              <a:t> comment faire) </a:t>
            </a:r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46850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Il </a:t>
            </a:r>
            <a:r>
              <a:rPr lang="en-US" baseline="0" dirty="0" err="1"/>
              <a:t>faut</a:t>
            </a:r>
            <a:r>
              <a:rPr lang="en-US" baseline="0" dirty="0"/>
              <a:t> faire attention a ne pas se faire mal </a:t>
            </a:r>
            <a:r>
              <a:rPr lang="en-US" baseline="0" dirty="0" err="1"/>
              <a:t>surtout</a:t>
            </a:r>
            <a:r>
              <a:rPr lang="en-US" baseline="0" dirty="0"/>
              <a:t> pendant la recreation.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Il ne </a:t>
            </a:r>
            <a:r>
              <a:rPr lang="en-US" baseline="0" dirty="0" err="1"/>
              <a:t>faut</a:t>
            </a:r>
            <a:r>
              <a:rPr lang="en-US" baseline="0" dirty="0"/>
              <a:t> pas </a:t>
            </a:r>
            <a:r>
              <a:rPr lang="en-US" baseline="0" dirty="0" err="1"/>
              <a:t>sauter</a:t>
            </a:r>
            <a:r>
              <a:rPr lang="en-US" baseline="0" dirty="0"/>
              <a:t> les </a:t>
            </a:r>
            <a:r>
              <a:rPr lang="en-US" baseline="0" dirty="0" err="1"/>
              <a:t>escaliers</a:t>
            </a:r>
            <a:r>
              <a:rPr lang="en-US" baseline="0" dirty="0"/>
              <a:t> pour </a:t>
            </a:r>
            <a:r>
              <a:rPr lang="en-US" baseline="0" dirty="0" err="1"/>
              <a:t>eviter</a:t>
            </a:r>
            <a:r>
              <a:rPr lang="en-US" baseline="0" dirty="0"/>
              <a:t> de se faire mal</a:t>
            </a:r>
            <a:endParaRPr dirty="0"/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7309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Il ne </a:t>
            </a:r>
            <a:r>
              <a:rPr lang="en-US" dirty="0" err="1"/>
              <a:t>faut</a:t>
            </a:r>
            <a:r>
              <a:rPr lang="en-US" baseline="0" dirty="0"/>
              <a:t> pas se </a:t>
            </a:r>
            <a:r>
              <a:rPr lang="en-US" baseline="0" dirty="0" err="1"/>
              <a:t>battre</a:t>
            </a:r>
            <a:r>
              <a:rPr lang="en-US" baseline="0" dirty="0"/>
              <a:t> avec les </a:t>
            </a:r>
            <a:r>
              <a:rPr lang="en-US" baseline="0" dirty="0" err="1"/>
              <a:t>amis</a:t>
            </a:r>
            <a:r>
              <a:rPr lang="en-US" baseline="0" dirty="0"/>
              <a:t> car on </a:t>
            </a:r>
            <a:r>
              <a:rPr lang="en-US" baseline="0" dirty="0" err="1"/>
              <a:t>peut</a:t>
            </a:r>
            <a:r>
              <a:rPr lang="en-US" baseline="0" dirty="0"/>
              <a:t> se </a:t>
            </a:r>
            <a:r>
              <a:rPr lang="en-US" baseline="0" dirty="0" err="1"/>
              <a:t>blaisser</a:t>
            </a:r>
            <a:r>
              <a:rPr lang="en-US" baseline="0" dirty="0"/>
              <a:t>, meme </a:t>
            </a:r>
            <a:r>
              <a:rPr lang="en-US" baseline="0" dirty="0" err="1"/>
              <a:t>si</a:t>
            </a:r>
            <a:r>
              <a:rPr lang="en-US" baseline="0" dirty="0"/>
              <a:t> on </a:t>
            </a:r>
            <a:r>
              <a:rPr lang="en-US" baseline="0" dirty="0" err="1"/>
              <a:t>est</a:t>
            </a:r>
            <a:r>
              <a:rPr lang="en-US" baseline="0" dirty="0"/>
              <a:t> </a:t>
            </a:r>
            <a:r>
              <a:rPr lang="en-US" baseline="0" dirty="0" err="1"/>
              <a:t>entraint</a:t>
            </a:r>
            <a:r>
              <a:rPr lang="en-US" baseline="0" dirty="0"/>
              <a:t> de </a:t>
            </a:r>
            <a:r>
              <a:rPr lang="en-US" baseline="0" dirty="0" err="1"/>
              <a:t>jouer</a:t>
            </a:r>
            <a:r>
              <a:rPr lang="en-US" baseline="0" dirty="0"/>
              <a:t> </a:t>
            </a:r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926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Interaction : qui a des </a:t>
            </a:r>
            <a:r>
              <a:rPr lang="en-US" dirty="0" err="1"/>
              <a:t>douleurs</a:t>
            </a:r>
            <a:r>
              <a:rPr lang="en-US" baseline="0" dirty="0"/>
              <a:t> / qui </a:t>
            </a:r>
            <a:r>
              <a:rPr lang="en-US" baseline="0" dirty="0" err="1"/>
              <a:t>connait</a:t>
            </a:r>
            <a:r>
              <a:rPr lang="en-US" baseline="0" dirty="0"/>
              <a:t> </a:t>
            </a:r>
            <a:r>
              <a:rPr lang="en-US" baseline="0" dirty="0" err="1"/>
              <a:t>une</a:t>
            </a:r>
            <a:r>
              <a:rPr lang="en-US" baseline="0" dirty="0"/>
              <a:t> </a:t>
            </a:r>
            <a:r>
              <a:rPr lang="en-US" baseline="0" dirty="0" err="1"/>
              <a:t>personne</a:t>
            </a:r>
            <a:r>
              <a:rPr lang="en-US" baseline="0" dirty="0"/>
              <a:t> qui mal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Demander </a:t>
            </a:r>
            <a:r>
              <a:rPr lang="en-US" baseline="0" dirty="0" err="1"/>
              <a:t>si</a:t>
            </a:r>
            <a:r>
              <a:rPr lang="en-US" baseline="0" dirty="0"/>
              <a:t> </a:t>
            </a:r>
            <a:r>
              <a:rPr lang="en-US" baseline="0" dirty="0" err="1"/>
              <a:t>ils</a:t>
            </a:r>
            <a:r>
              <a:rPr lang="en-US" baseline="0" dirty="0"/>
              <a:t> </a:t>
            </a:r>
            <a:r>
              <a:rPr lang="en-US" baseline="0" dirty="0" err="1"/>
              <a:t>savent</a:t>
            </a:r>
            <a:r>
              <a:rPr lang="en-US" baseline="0" dirty="0"/>
              <a:t> </a:t>
            </a:r>
            <a:r>
              <a:rPr lang="en-US" baseline="0" dirty="0" err="1"/>
              <a:t>pourquoi</a:t>
            </a:r>
            <a:r>
              <a:rPr lang="en-US" baseline="0" dirty="0"/>
              <a:t> les </a:t>
            </a:r>
            <a:r>
              <a:rPr lang="en-US" baseline="0" dirty="0" err="1"/>
              <a:t>eleves</a:t>
            </a:r>
            <a:r>
              <a:rPr lang="en-US" baseline="0" dirty="0"/>
              <a:t> </a:t>
            </a:r>
            <a:r>
              <a:rPr lang="en-US" baseline="0" dirty="0" err="1"/>
              <a:t>peuvent</a:t>
            </a:r>
            <a:r>
              <a:rPr lang="en-US" baseline="0" dirty="0"/>
              <a:t> </a:t>
            </a:r>
            <a:r>
              <a:rPr lang="en-US" baseline="0" dirty="0" err="1"/>
              <a:t>avoir</a:t>
            </a:r>
            <a:r>
              <a:rPr lang="en-US" baseline="0" dirty="0"/>
              <a:t> mal au dos a </a:t>
            </a:r>
            <a:r>
              <a:rPr lang="en-US" baseline="0" dirty="0" err="1"/>
              <a:t>l’ecole</a:t>
            </a:r>
            <a:r>
              <a:rPr lang="en-US" baseline="0" dirty="0"/>
              <a:t> </a:t>
            </a:r>
            <a:endParaRPr dirty="0"/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66568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Attention au coups</a:t>
            </a:r>
            <a:r>
              <a:rPr lang="en-US" baseline="0" dirty="0"/>
              <a:t> </a:t>
            </a:r>
            <a:r>
              <a:rPr lang="en-US" baseline="0" dirty="0" err="1"/>
              <a:t>sur</a:t>
            </a:r>
            <a:r>
              <a:rPr lang="en-US" baseline="0" dirty="0"/>
              <a:t> la region du </a:t>
            </a:r>
            <a:r>
              <a:rPr lang="en-US" baseline="0" dirty="0" err="1"/>
              <a:t>cou</a:t>
            </a:r>
            <a:r>
              <a:rPr lang="en-US" baseline="0" dirty="0"/>
              <a:t> “</a:t>
            </a:r>
            <a:r>
              <a:rPr lang="en-US" baseline="0" dirty="0" err="1"/>
              <a:t>Sahsouh</a:t>
            </a:r>
            <a:r>
              <a:rPr lang="en-US" baseline="0" dirty="0"/>
              <a:t>”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Ca</a:t>
            </a:r>
            <a:r>
              <a:rPr lang="en-US" baseline="0" dirty="0"/>
              <a:t> </a:t>
            </a:r>
            <a:r>
              <a:rPr lang="en-US" baseline="0" dirty="0" err="1"/>
              <a:t>peut</a:t>
            </a:r>
            <a:r>
              <a:rPr lang="en-US" baseline="0" dirty="0"/>
              <a:t> faire beaucoup de mal pour la </a:t>
            </a:r>
            <a:r>
              <a:rPr lang="en-US" baseline="0" dirty="0" err="1"/>
              <a:t>personne</a:t>
            </a:r>
            <a:r>
              <a:rPr lang="en-US" baseline="0" dirty="0"/>
              <a:t> et </a:t>
            </a:r>
            <a:r>
              <a:rPr lang="en-US" baseline="0" dirty="0" err="1"/>
              <a:t>il</a:t>
            </a:r>
            <a:r>
              <a:rPr lang="en-US" baseline="0" dirty="0"/>
              <a:t> </a:t>
            </a:r>
            <a:r>
              <a:rPr lang="en-US" baseline="0" dirty="0" err="1"/>
              <a:t>peut</a:t>
            </a:r>
            <a:r>
              <a:rPr lang="en-US" baseline="0" dirty="0"/>
              <a:t> </a:t>
            </a:r>
            <a:r>
              <a:rPr lang="en-US" baseline="0" dirty="0" err="1"/>
              <a:t>avoir</a:t>
            </a:r>
            <a:r>
              <a:rPr lang="en-US" baseline="0" dirty="0"/>
              <a:t> des </a:t>
            </a:r>
            <a:r>
              <a:rPr lang="en-US" baseline="0" dirty="0" err="1"/>
              <a:t>degats</a:t>
            </a:r>
            <a:r>
              <a:rPr lang="en-US" baseline="0" dirty="0"/>
              <a:t> permanents </a:t>
            </a:r>
            <a:endParaRPr dirty="0"/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77877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</a:t>
            </a:r>
            <a:r>
              <a:rPr lang="en-US" dirty="0" err="1"/>
              <a:t>Donc</a:t>
            </a:r>
            <a:r>
              <a:rPr lang="en-US" dirty="0"/>
              <a:t> faire attention en general </a:t>
            </a:r>
            <a:r>
              <a:rPr lang="en-US" dirty="0" err="1"/>
              <a:t>sur</a:t>
            </a:r>
            <a:r>
              <a:rPr lang="en-US" dirty="0"/>
              <a:t> </a:t>
            </a:r>
            <a:r>
              <a:rPr lang="en-US" dirty="0" err="1"/>
              <a:t>toutes</a:t>
            </a:r>
            <a:r>
              <a:rPr lang="en-US" baseline="0" dirty="0"/>
              <a:t> les </a:t>
            </a:r>
            <a:r>
              <a:rPr lang="en-US" baseline="0" dirty="0" err="1"/>
              <a:t>activité</a:t>
            </a:r>
            <a:r>
              <a:rPr lang="en-US" baseline="0" dirty="0"/>
              <a:t> a </a:t>
            </a:r>
            <a:r>
              <a:rPr lang="en-US" baseline="0" dirty="0" err="1"/>
              <a:t>l’ecole</a:t>
            </a:r>
            <a:r>
              <a:rPr lang="en-US" baseline="0" dirty="0"/>
              <a:t> pour ne pas se </a:t>
            </a:r>
            <a:r>
              <a:rPr lang="en-US" baseline="0" dirty="0" err="1"/>
              <a:t>blesser</a:t>
            </a:r>
            <a:r>
              <a:rPr lang="en-US" baseline="0" dirty="0"/>
              <a:t> et </a:t>
            </a:r>
            <a:r>
              <a:rPr lang="en-US" baseline="0" dirty="0" err="1"/>
              <a:t>avoir</a:t>
            </a:r>
            <a:r>
              <a:rPr lang="en-US" baseline="0" dirty="0"/>
              <a:t> des </a:t>
            </a:r>
            <a:r>
              <a:rPr lang="en-US" baseline="0" dirty="0" err="1"/>
              <a:t>douleurs</a:t>
            </a:r>
            <a:r>
              <a:rPr lang="en-US" baseline="0" dirty="0"/>
              <a:t> </a:t>
            </a:r>
            <a:r>
              <a:rPr lang="en-US" baseline="0" dirty="0" err="1"/>
              <a:t>dans</a:t>
            </a:r>
            <a:r>
              <a:rPr lang="en-US" baseline="0" dirty="0"/>
              <a:t> le future. </a:t>
            </a:r>
            <a:endParaRPr dirty="0"/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75744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Appui unipodal maintien 20 secondes sur chaque pied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1016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794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07744f311b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</a:t>
            </a:r>
            <a:r>
              <a:rPr lang="en-US" dirty="0" err="1"/>
              <a:t>Exercices</a:t>
            </a:r>
            <a:r>
              <a:rPr lang="en-US" dirty="0"/>
              <a:t> a faire en </a:t>
            </a:r>
            <a:r>
              <a:rPr lang="en-US" dirty="0" err="1"/>
              <a:t>classe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373" name="Google Shape;373;g107744f311b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51285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07744f311b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107744f311b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64661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107744f311b_0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g107744f311b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6319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  <a:tabLst/>
              <a:defRPr/>
            </a:pPr>
            <a:r>
              <a:rPr lang="en-US" baseline="0" dirty="0"/>
              <a:t>La position </a:t>
            </a:r>
            <a:r>
              <a:rPr lang="en-US" baseline="0" dirty="0" err="1"/>
              <a:t>debout</a:t>
            </a:r>
            <a:r>
              <a:rPr lang="en-US" baseline="0" dirty="0"/>
              <a:t> doit </a:t>
            </a:r>
            <a:r>
              <a:rPr lang="en-US" baseline="0" dirty="0" err="1"/>
              <a:t>etre</a:t>
            </a:r>
            <a:r>
              <a:rPr lang="en-US" baseline="0" dirty="0"/>
              <a:t> droite, tete droite … 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dirty="0"/>
              <a:t>COLONNE DE FACE ET DE PROFIL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0314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  <a:tabLst/>
              <a:defRPr/>
            </a:pPr>
            <a:r>
              <a:rPr lang="en-US" baseline="0" dirty="0"/>
              <a:t>La position </a:t>
            </a:r>
            <a:r>
              <a:rPr lang="en-US" baseline="0" dirty="0" err="1"/>
              <a:t>debout</a:t>
            </a:r>
            <a:r>
              <a:rPr lang="en-US" baseline="0" dirty="0"/>
              <a:t> doit </a:t>
            </a:r>
            <a:r>
              <a:rPr lang="en-US" baseline="0" dirty="0" err="1"/>
              <a:t>etre</a:t>
            </a:r>
            <a:r>
              <a:rPr lang="en-US" baseline="0" dirty="0"/>
              <a:t> droite, tete droite … 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dirty="0"/>
              <a:t>COLONNE DE FACE ET DE PROFIL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7339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  <a:tabLst/>
              <a:defRPr/>
            </a:pPr>
            <a:r>
              <a:rPr lang="en-US" baseline="0" dirty="0"/>
              <a:t>La position </a:t>
            </a:r>
            <a:r>
              <a:rPr lang="en-US" baseline="0" dirty="0" err="1"/>
              <a:t>debout</a:t>
            </a:r>
            <a:r>
              <a:rPr lang="en-US" baseline="0" dirty="0"/>
              <a:t> doit </a:t>
            </a:r>
            <a:r>
              <a:rPr lang="en-US" baseline="0" dirty="0" err="1"/>
              <a:t>etre</a:t>
            </a:r>
            <a:r>
              <a:rPr lang="en-US" baseline="0" dirty="0"/>
              <a:t> droite, tete droite … 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0378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Interaction : Demander </a:t>
            </a:r>
            <a:r>
              <a:rPr lang="en-US" baseline="0" dirty="0" err="1"/>
              <a:t>leur</a:t>
            </a:r>
            <a:r>
              <a:rPr lang="en-US" baseline="0" dirty="0"/>
              <a:t> </a:t>
            </a:r>
            <a:r>
              <a:rPr lang="en-US" baseline="0" dirty="0" err="1"/>
              <a:t>avis</a:t>
            </a:r>
            <a:r>
              <a:rPr lang="en-US" baseline="0" dirty="0"/>
              <a:t>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Explication : le sac a dos a </a:t>
            </a:r>
            <a:r>
              <a:rPr lang="en-US" baseline="0" dirty="0" err="1"/>
              <a:t>roues</a:t>
            </a:r>
            <a:r>
              <a:rPr lang="en-US" baseline="0" dirty="0"/>
              <a:t> </a:t>
            </a:r>
            <a:r>
              <a:rPr lang="en-US" baseline="0" dirty="0" err="1"/>
              <a:t>peut</a:t>
            </a:r>
            <a:r>
              <a:rPr lang="en-US" baseline="0" dirty="0"/>
              <a:t> </a:t>
            </a:r>
            <a:r>
              <a:rPr lang="en-US" baseline="0" dirty="0" err="1"/>
              <a:t>eviter</a:t>
            </a:r>
            <a:r>
              <a:rPr lang="en-US" baseline="0" dirty="0"/>
              <a:t> de porter un sac trop </a:t>
            </a:r>
            <a:r>
              <a:rPr lang="en-US" baseline="0" dirty="0" err="1"/>
              <a:t>lourd</a:t>
            </a:r>
            <a:r>
              <a:rPr lang="en-US" baseline="0" dirty="0"/>
              <a:t> </a:t>
            </a:r>
            <a:r>
              <a:rPr lang="en-US" baseline="0" dirty="0" err="1"/>
              <a:t>sur</a:t>
            </a:r>
            <a:r>
              <a:rPr lang="en-US" baseline="0" dirty="0"/>
              <a:t> le dos </a:t>
            </a:r>
            <a:r>
              <a:rPr lang="en-US" baseline="0" dirty="0" err="1"/>
              <a:t>mais</a:t>
            </a:r>
            <a:r>
              <a:rPr lang="en-US" baseline="0" dirty="0"/>
              <a:t> </a:t>
            </a:r>
            <a:r>
              <a:rPr lang="en-US" baseline="0" dirty="0" err="1"/>
              <a:t>il</a:t>
            </a:r>
            <a:r>
              <a:rPr lang="en-US" baseline="0" dirty="0"/>
              <a:t> </a:t>
            </a:r>
            <a:r>
              <a:rPr lang="en-US" baseline="0" dirty="0" err="1"/>
              <a:t>peut</a:t>
            </a:r>
            <a:r>
              <a:rPr lang="en-US" baseline="0" dirty="0"/>
              <a:t> faire mal au </a:t>
            </a:r>
            <a:r>
              <a:rPr lang="en-US" baseline="0" dirty="0" err="1"/>
              <a:t>epaules</a:t>
            </a:r>
            <a:r>
              <a:rPr lang="en-US" baseline="0" dirty="0"/>
              <a:t> </a:t>
            </a:r>
            <a:r>
              <a:rPr lang="en-US" baseline="0" dirty="0" err="1"/>
              <a:t>si</a:t>
            </a:r>
            <a:r>
              <a:rPr lang="en-US" baseline="0" dirty="0"/>
              <a:t> on le tire avec la meme main tout le temps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Le sac </a:t>
            </a:r>
            <a:r>
              <a:rPr lang="en-US" baseline="0" dirty="0" err="1"/>
              <a:t>peut</a:t>
            </a:r>
            <a:r>
              <a:rPr lang="en-US" baseline="0" dirty="0"/>
              <a:t> faire mal au dos car </a:t>
            </a:r>
            <a:r>
              <a:rPr lang="en-US" baseline="0" dirty="0" err="1"/>
              <a:t>il</a:t>
            </a:r>
            <a:r>
              <a:rPr lang="en-US" baseline="0" dirty="0"/>
              <a:t> </a:t>
            </a:r>
            <a:r>
              <a:rPr lang="en-US" baseline="0" dirty="0" err="1"/>
              <a:t>n’est</a:t>
            </a:r>
            <a:r>
              <a:rPr lang="en-US" baseline="0" dirty="0"/>
              <a:t> pas </a:t>
            </a:r>
            <a:r>
              <a:rPr lang="en-US" baseline="0" dirty="0" err="1"/>
              <a:t>rembourre</a:t>
            </a:r>
            <a:r>
              <a:rPr lang="en-US" baseline="0" dirty="0"/>
              <a:t> et la piece </a:t>
            </a:r>
            <a:r>
              <a:rPr lang="en-US" baseline="0" dirty="0" err="1"/>
              <a:t>metalique</a:t>
            </a:r>
            <a:r>
              <a:rPr lang="en-US" baseline="0" dirty="0"/>
              <a:t> </a:t>
            </a:r>
            <a:r>
              <a:rPr lang="en-US" baseline="0" dirty="0" err="1"/>
              <a:t>est</a:t>
            </a:r>
            <a:r>
              <a:rPr lang="en-US" baseline="0" dirty="0"/>
              <a:t> en contact avec le dos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Il </a:t>
            </a:r>
            <a:r>
              <a:rPr lang="en-US" baseline="0" dirty="0" err="1"/>
              <a:t>est</a:t>
            </a:r>
            <a:r>
              <a:rPr lang="en-US" baseline="0" dirty="0"/>
              <a:t> </a:t>
            </a:r>
            <a:r>
              <a:rPr lang="en-US" baseline="0" dirty="0" err="1"/>
              <a:t>difficile</a:t>
            </a:r>
            <a:r>
              <a:rPr lang="en-US" baseline="0" dirty="0"/>
              <a:t> a transporter </a:t>
            </a:r>
            <a:r>
              <a:rPr lang="en-US" baseline="0" dirty="0" err="1"/>
              <a:t>sur</a:t>
            </a:r>
            <a:r>
              <a:rPr lang="en-US" baseline="0" dirty="0"/>
              <a:t> les </a:t>
            </a:r>
            <a:r>
              <a:rPr lang="en-US" baseline="0" dirty="0" err="1"/>
              <a:t>escaliers</a:t>
            </a:r>
            <a:r>
              <a:rPr lang="en-US" baseline="0" dirty="0"/>
              <a:t>, </a:t>
            </a:r>
            <a:r>
              <a:rPr lang="en-US" baseline="0" dirty="0" err="1"/>
              <a:t>doit</a:t>
            </a:r>
            <a:r>
              <a:rPr lang="en-US" baseline="0" dirty="0"/>
              <a:t> </a:t>
            </a:r>
            <a:r>
              <a:rPr lang="en-US" baseline="0" dirty="0" err="1"/>
              <a:t>etre</a:t>
            </a:r>
            <a:r>
              <a:rPr lang="en-US" baseline="0" dirty="0"/>
              <a:t> </a:t>
            </a:r>
            <a:r>
              <a:rPr lang="en-US" baseline="0" dirty="0" err="1"/>
              <a:t>porté</a:t>
            </a:r>
            <a:r>
              <a:rPr lang="en-US" baseline="0" dirty="0"/>
              <a:t> </a:t>
            </a:r>
            <a:r>
              <a:rPr lang="en-US" baseline="0" dirty="0" err="1"/>
              <a:t>bien</a:t>
            </a:r>
            <a:r>
              <a:rPr lang="en-US" baseline="0" dirty="0"/>
              <a:t> pour ne pas </a:t>
            </a:r>
            <a:r>
              <a:rPr lang="en-US" baseline="0" dirty="0" err="1"/>
              <a:t>avoir</a:t>
            </a:r>
            <a:r>
              <a:rPr lang="en-US" baseline="0" dirty="0"/>
              <a:t> mal.</a:t>
            </a:r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5087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Description du sac</a:t>
            </a:r>
            <a:r>
              <a:rPr lang="en-US" baseline="0" dirty="0"/>
              <a:t> a dos optimal : Dos </a:t>
            </a:r>
            <a:r>
              <a:rPr lang="en-US" baseline="0" dirty="0" err="1"/>
              <a:t>rembourre</a:t>
            </a:r>
            <a:r>
              <a:rPr lang="en-US" baseline="0" dirty="0"/>
              <a:t>, </a:t>
            </a:r>
            <a:r>
              <a:rPr lang="en-US" baseline="0" dirty="0" err="1"/>
              <a:t>bretelles</a:t>
            </a:r>
            <a:r>
              <a:rPr lang="en-US" baseline="0" dirty="0"/>
              <a:t> larges et </a:t>
            </a:r>
            <a:r>
              <a:rPr lang="en-US" baseline="0" dirty="0" err="1"/>
              <a:t>rembourres</a:t>
            </a:r>
            <a:r>
              <a:rPr lang="en-US" baseline="0" dirty="0"/>
              <a:t>, preferable avec </a:t>
            </a:r>
            <a:r>
              <a:rPr lang="en-US" baseline="0" dirty="0" err="1"/>
              <a:t>une</a:t>
            </a:r>
            <a:r>
              <a:rPr lang="en-US" baseline="0" dirty="0"/>
              <a:t> </a:t>
            </a:r>
            <a:r>
              <a:rPr lang="en-US" baseline="0" dirty="0" err="1"/>
              <a:t>ceinture</a:t>
            </a:r>
            <a:r>
              <a:rPr lang="en-US" baseline="0" dirty="0"/>
              <a:t> au </a:t>
            </a:r>
            <a:r>
              <a:rPr lang="en-US" baseline="0" dirty="0" err="1"/>
              <a:t>niveau</a:t>
            </a:r>
            <a:r>
              <a:rPr lang="en-US" baseline="0" dirty="0"/>
              <a:t> du </a:t>
            </a:r>
            <a:r>
              <a:rPr lang="en-US" baseline="0" dirty="0" err="1"/>
              <a:t>ventre</a:t>
            </a:r>
            <a:r>
              <a:rPr lang="en-US" baseline="0" dirty="0"/>
              <a:t>, </a:t>
            </a:r>
            <a:r>
              <a:rPr lang="en-US" baseline="0" dirty="0" err="1"/>
              <a:t>il</a:t>
            </a:r>
            <a:r>
              <a:rPr lang="en-US" baseline="0" dirty="0"/>
              <a:t> </a:t>
            </a:r>
            <a:r>
              <a:rPr lang="en-US" baseline="0" dirty="0" err="1"/>
              <a:t>doit</a:t>
            </a:r>
            <a:r>
              <a:rPr lang="en-US" baseline="0" dirty="0"/>
              <a:t> </a:t>
            </a:r>
            <a:r>
              <a:rPr lang="en-US" baseline="0" dirty="0" err="1"/>
              <a:t>etre</a:t>
            </a:r>
            <a:r>
              <a:rPr lang="en-US" baseline="0" dirty="0"/>
              <a:t> fait de materiel leger et </a:t>
            </a:r>
            <a:r>
              <a:rPr lang="en-US" baseline="0" dirty="0" err="1"/>
              <a:t>doit</a:t>
            </a:r>
            <a:r>
              <a:rPr lang="en-US" baseline="0" dirty="0"/>
              <a:t> </a:t>
            </a:r>
            <a:r>
              <a:rPr lang="en-US" baseline="0" dirty="0" err="1"/>
              <a:t>avoir</a:t>
            </a:r>
            <a:r>
              <a:rPr lang="en-US" baseline="0" dirty="0"/>
              <a:t> </a:t>
            </a:r>
            <a:r>
              <a:rPr lang="en-US" baseline="0" dirty="0" err="1"/>
              <a:t>plusieur</a:t>
            </a:r>
            <a:r>
              <a:rPr lang="en-US" baseline="0" dirty="0"/>
              <a:t> </a:t>
            </a:r>
            <a:r>
              <a:rPr lang="en-US" baseline="0" dirty="0" err="1"/>
              <a:t>compartiment</a:t>
            </a:r>
            <a:r>
              <a:rPr lang="en-US" baseline="0" dirty="0"/>
              <a:t> (Si possible </a:t>
            </a:r>
            <a:r>
              <a:rPr lang="en-US" baseline="0" dirty="0" err="1"/>
              <a:t>chercher</a:t>
            </a:r>
            <a:r>
              <a:rPr lang="en-US" baseline="0" dirty="0"/>
              <a:t> un cartable et </a:t>
            </a:r>
            <a:r>
              <a:rPr lang="en-US" baseline="0" dirty="0" err="1"/>
              <a:t>leur</a:t>
            </a:r>
            <a:r>
              <a:rPr lang="en-US" baseline="0" dirty="0"/>
              <a:t> </a:t>
            </a:r>
            <a:r>
              <a:rPr lang="en-US" baseline="0" dirty="0" err="1"/>
              <a:t>monter</a:t>
            </a:r>
            <a:r>
              <a:rPr lang="en-US" baseline="0" dirty="0"/>
              <a:t>) </a:t>
            </a:r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576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744f31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Un cartable </a:t>
            </a:r>
            <a:r>
              <a:rPr lang="en-US" dirty="0" err="1"/>
              <a:t>lourd</a:t>
            </a:r>
            <a:r>
              <a:rPr lang="en-US" baseline="0" dirty="0"/>
              <a:t> </a:t>
            </a:r>
            <a:r>
              <a:rPr lang="en-US" baseline="0" dirty="0" err="1"/>
              <a:t>peut</a:t>
            </a:r>
            <a:r>
              <a:rPr lang="en-US" baseline="0" dirty="0"/>
              <a:t> fair mal au dos </a:t>
            </a:r>
            <a:r>
              <a:rPr lang="en-US" baseline="0" dirty="0" err="1"/>
              <a:t>ou</a:t>
            </a:r>
            <a:r>
              <a:rPr lang="en-US" baseline="0" dirty="0"/>
              <a:t> au </a:t>
            </a:r>
            <a:r>
              <a:rPr lang="en-US" baseline="0" dirty="0" err="1"/>
              <a:t>epaules</a:t>
            </a:r>
            <a:r>
              <a:rPr lang="en-US" baseline="0" dirty="0"/>
              <a:t>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Question : Quoi faire pour ne pas </a:t>
            </a:r>
            <a:r>
              <a:rPr lang="en-US" baseline="0" dirty="0" err="1"/>
              <a:t>avoir</a:t>
            </a:r>
            <a:r>
              <a:rPr lang="en-US" baseline="0" dirty="0"/>
              <a:t> mal ?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sp>
        <p:nvSpPr>
          <p:cNvPr id="284" name="Google Shape;284;g107744f31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0749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>
            <a:spLocks noGrp="1"/>
          </p:cNvSpPr>
          <p:nvPr>
            <p:ph type="pic" idx="2"/>
          </p:nvPr>
        </p:nvSpPr>
        <p:spPr>
          <a:xfrm>
            <a:off x="514350" y="515050"/>
            <a:ext cx="3565500" cy="41148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1" name="Google Shape;11;p2"/>
          <p:cNvGrpSpPr/>
          <p:nvPr/>
        </p:nvGrpSpPr>
        <p:grpSpPr>
          <a:xfrm>
            <a:off x="5975457" y="-178370"/>
            <a:ext cx="1250701" cy="1157414"/>
            <a:chOff x="5975457" y="-178370"/>
            <a:chExt cx="1250701" cy="1157414"/>
          </a:xfrm>
        </p:grpSpPr>
        <p:sp>
          <p:nvSpPr>
            <p:cNvPr id="12" name="Google Shape;12;p2"/>
            <p:cNvSpPr/>
            <p:nvPr/>
          </p:nvSpPr>
          <p:spPr>
            <a:xfrm>
              <a:off x="5975457" y="-178370"/>
              <a:ext cx="1250701" cy="1157414"/>
            </a:xfrm>
            <a:custGeom>
              <a:avLst/>
              <a:gdLst/>
              <a:ahLst/>
              <a:cxnLst/>
              <a:rect l="l" t="t" r="r" b="b"/>
              <a:pathLst>
                <a:path w="2501403" h="2314828" extrusionOk="0">
                  <a:moveTo>
                    <a:pt x="2500306" y="304379"/>
                  </a:moveTo>
                  <a:cubicBezTo>
                    <a:pt x="2498555" y="301580"/>
                    <a:pt x="2496354" y="300430"/>
                    <a:pt x="2493953" y="300280"/>
                  </a:cubicBezTo>
                  <a:cubicBezTo>
                    <a:pt x="2493853" y="299880"/>
                    <a:pt x="2493803" y="299480"/>
                    <a:pt x="2493703" y="299080"/>
                  </a:cubicBezTo>
                  <a:cubicBezTo>
                    <a:pt x="2487349" y="277631"/>
                    <a:pt x="2464987" y="266581"/>
                    <a:pt x="2448479" y="253482"/>
                  </a:cubicBezTo>
                  <a:cubicBezTo>
                    <a:pt x="2411609" y="227483"/>
                    <a:pt x="2380792" y="194335"/>
                    <a:pt x="2345223" y="166787"/>
                  </a:cubicBezTo>
                  <a:cubicBezTo>
                    <a:pt x="2317708" y="144288"/>
                    <a:pt x="2288193" y="124489"/>
                    <a:pt x="2259127" y="104140"/>
                  </a:cubicBezTo>
                  <a:cubicBezTo>
                    <a:pt x="2232963" y="86391"/>
                    <a:pt x="2210201" y="64242"/>
                    <a:pt x="2184787" y="45543"/>
                  </a:cubicBezTo>
                  <a:cubicBezTo>
                    <a:pt x="2184287" y="45193"/>
                    <a:pt x="2183787" y="44843"/>
                    <a:pt x="2183286" y="44493"/>
                  </a:cubicBezTo>
                  <a:cubicBezTo>
                    <a:pt x="2182986" y="33794"/>
                    <a:pt x="2169229" y="24844"/>
                    <a:pt x="2159473" y="32894"/>
                  </a:cubicBezTo>
                  <a:cubicBezTo>
                    <a:pt x="2120202" y="66392"/>
                    <a:pt x="2083283" y="102940"/>
                    <a:pt x="2041560" y="135138"/>
                  </a:cubicBezTo>
                  <a:cubicBezTo>
                    <a:pt x="1999488" y="172536"/>
                    <a:pt x="1958166" y="210734"/>
                    <a:pt x="1916543" y="248632"/>
                  </a:cubicBezTo>
                  <a:cubicBezTo>
                    <a:pt x="1875221" y="288230"/>
                    <a:pt x="1836150" y="330178"/>
                    <a:pt x="1793977" y="368876"/>
                  </a:cubicBezTo>
                  <a:cubicBezTo>
                    <a:pt x="1701728" y="464221"/>
                    <a:pt x="1611980" y="561966"/>
                    <a:pt x="1517329" y="655011"/>
                  </a:cubicBezTo>
                  <a:cubicBezTo>
                    <a:pt x="1490465" y="680759"/>
                    <a:pt x="1465201" y="708208"/>
                    <a:pt x="1437787" y="733357"/>
                  </a:cubicBezTo>
                  <a:cubicBezTo>
                    <a:pt x="1405269" y="759055"/>
                    <a:pt x="1370951" y="784554"/>
                    <a:pt x="1332430" y="800303"/>
                  </a:cubicBezTo>
                  <a:cubicBezTo>
                    <a:pt x="1270447" y="755305"/>
                    <a:pt x="1211665" y="702508"/>
                    <a:pt x="1156736" y="648261"/>
                  </a:cubicBezTo>
                  <a:cubicBezTo>
                    <a:pt x="1027417" y="513168"/>
                    <a:pt x="877936" y="400324"/>
                    <a:pt x="732909" y="282980"/>
                  </a:cubicBezTo>
                  <a:cubicBezTo>
                    <a:pt x="672676" y="235883"/>
                    <a:pt x="617147" y="183086"/>
                    <a:pt x="557264" y="135588"/>
                  </a:cubicBezTo>
                  <a:cubicBezTo>
                    <a:pt x="526098" y="113589"/>
                    <a:pt x="496982" y="89041"/>
                    <a:pt x="467216" y="65242"/>
                  </a:cubicBezTo>
                  <a:cubicBezTo>
                    <a:pt x="445254" y="48543"/>
                    <a:pt x="423493" y="31544"/>
                    <a:pt x="402281" y="13895"/>
                  </a:cubicBezTo>
                  <a:cubicBezTo>
                    <a:pt x="397779" y="10395"/>
                    <a:pt x="385873" y="-54"/>
                    <a:pt x="379119" y="1195"/>
                  </a:cubicBezTo>
                  <a:cubicBezTo>
                    <a:pt x="376317" y="-154"/>
                    <a:pt x="373016" y="-504"/>
                    <a:pt x="369814" y="895"/>
                  </a:cubicBezTo>
                  <a:cubicBezTo>
                    <a:pt x="360509" y="3995"/>
                    <a:pt x="355706" y="13195"/>
                    <a:pt x="349853" y="20394"/>
                  </a:cubicBezTo>
                  <a:cubicBezTo>
                    <a:pt x="314834" y="67092"/>
                    <a:pt x="263357" y="98590"/>
                    <a:pt x="223085" y="140488"/>
                  </a:cubicBezTo>
                  <a:cubicBezTo>
                    <a:pt x="198822" y="164437"/>
                    <a:pt x="177211" y="190885"/>
                    <a:pt x="152998" y="214834"/>
                  </a:cubicBezTo>
                  <a:cubicBezTo>
                    <a:pt x="128435" y="239533"/>
                    <a:pt x="101170" y="261882"/>
                    <a:pt x="80009" y="289680"/>
                  </a:cubicBezTo>
                  <a:cubicBezTo>
                    <a:pt x="77907" y="289480"/>
                    <a:pt x="75756" y="295080"/>
                    <a:pt x="77807" y="296180"/>
                  </a:cubicBezTo>
                  <a:cubicBezTo>
                    <a:pt x="78007" y="296330"/>
                    <a:pt x="78258" y="296380"/>
                    <a:pt x="78458" y="296480"/>
                  </a:cubicBezTo>
                  <a:cubicBezTo>
                    <a:pt x="68102" y="307429"/>
                    <a:pt x="90864" y="325328"/>
                    <a:pt x="98068" y="334678"/>
                  </a:cubicBezTo>
                  <a:cubicBezTo>
                    <a:pt x="119930" y="357777"/>
                    <a:pt x="142792" y="379925"/>
                    <a:pt x="165104" y="402524"/>
                  </a:cubicBezTo>
                  <a:cubicBezTo>
                    <a:pt x="218283" y="459821"/>
                    <a:pt x="282367" y="504619"/>
                    <a:pt x="341249" y="555516"/>
                  </a:cubicBezTo>
                  <a:cubicBezTo>
                    <a:pt x="397729" y="605613"/>
                    <a:pt x="447906" y="662060"/>
                    <a:pt x="501384" y="715258"/>
                  </a:cubicBezTo>
                  <a:cubicBezTo>
                    <a:pt x="543507" y="756655"/>
                    <a:pt x="587631" y="792253"/>
                    <a:pt x="631054" y="833151"/>
                  </a:cubicBezTo>
                  <a:cubicBezTo>
                    <a:pt x="687134" y="884949"/>
                    <a:pt x="739662" y="940496"/>
                    <a:pt x="796893" y="990993"/>
                  </a:cubicBezTo>
                  <a:cubicBezTo>
                    <a:pt x="851972" y="1034591"/>
                    <a:pt x="898948" y="1086538"/>
                    <a:pt x="949175" y="1135335"/>
                  </a:cubicBezTo>
                  <a:cubicBezTo>
                    <a:pt x="912805" y="1193482"/>
                    <a:pt x="855975" y="1234930"/>
                    <a:pt x="809550" y="1284577"/>
                  </a:cubicBezTo>
                  <a:cubicBezTo>
                    <a:pt x="769778" y="1327325"/>
                    <a:pt x="727406" y="1367473"/>
                    <a:pt x="683982" y="1406521"/>
                  </a:cubicBezTo>
                  <a:cubicBezTo>
                    <a:pt x="616246" y="1474317"/>
                    <a:pt x="545308" y="1538764"/>
                    <a:pt x="477121" y="1606110"/>
                  </a:cubicBezTo>
                  <a:cubicBezTo>
                    <a:pt x="407734" y="1670957"/>
                    <a:pt x="341499" y="1739003"/>
                    <a:pt x="271811" y="1803500"/>
                  </a:cubicBezTo>
                  <a:cubicBezTo>
                    <a:pt x="229088" y="1843448"/>
                    <a:pt x="190568" y="1887595"/>
                    <a:pt x="147095" y="1926793"/>
                  </a:cubicBezTo>
                  <a:cubicBezTo>
                    <a:pt x="120130" y="1951442"/>
                    <a:pt x="92115" y="1975141"/>
                    <a:pt x="68352" y="2003089"/>
                  </a:cubicBezTo>
                  <a:cubicBezTo>
                    <a:pt x="50243" y="2022588"/>
                    <a:pt x="28931" y="2041787"/>
                    <a:pt x="11172" y="2062586"/>
                  </a:cubicBezTo>
                  <a:cubicBezTo>
                    <a:pt x="3468" y="2060586"/>
                    <a:pt x="-3586" y="2070936"/>
                    <a:pt x="2017" y="2077385"/>
                  </a:cubicBezTo>
                  <a:cubicBezTo>
                    <a:pt x="1516" y="2082335"/>
                    <a:pt x="3418" y="2087485"/>
                    <a:pt x="7520" y="2090635"/>
                  </a:cubicBezTo>
                  <a:cubicBezTo>
                    <a:pt x="11972" y="2093384"/>
                    <a:pt x="15974" y="2093934"/>
                    <a:pt x="19626" y="2093034"/>
                  </a:cubicBezTo>
                  <a:cubicBezTo>
                    <a:pt x="71804" y="2138282"/>
                    <a:pt x="128134" y="2178930"/>
                    <a:pt x="186266" y="2216078"/>
                  </a:cubicBezTo>
                  <a:cubicBezTo>
                    <a:pt x="240395" y="2246176"/>
                    <a:pt x="292773" y="2275825"/>
                    <a:pt x="343350" y="2312223"/>
                  </a:cubicBezTo>
                  <a:cubicBezTo>
                    <a:pt x="347752" y="2314723"/>
                    <a:pt x="351954" y="2314723"/>
                    <a:pt x="355456" y="2313223"/>
                  </a:cubicBezTo>
                  <a:cubicBezTo>
                    <a:pt x="356507" y="2313673"/>
                    <a:pt x="357657" y="2314073"/>
                    <a:pt x="358808" y="2314373"/>
                  </a:cubicBezTo>
                  <a:cubicBezTo>
                    <a:pt x="373216" y="2317372"/>
                    <a:pt x="383922" y="2304923"/>
                    <a:pt x="393427" y="2296074"/>
                  </a:cubicBezTo>
                  <a:cubicBezTo>
                    <a:pt x="408134" y="2282874"/>
                    <a:pt x="422042" y="2268875"/>
                    <a:pt x="436950" y="2255876"/>
                  </a:cubicBezTo>
                  <a:cubicBezTo>
                    <a:pt x="450707" y="2243626"/>
                    <a:pt x="465015" y="2230927"/>
                    <a:pt x="477322" y="2216728"/>
                  </a:cubicBezTo>
                  <a:cubicBezTo>
                    <a:pt x="489678" y="2205978"/>
                    <a:pt x="501985" y="2195279"/>
                    <a:pt x="514341" y="2184530"/>
                  </a:cubicBezTo>
                  <a:cubicBezTo>
                    <a:pt x="638908" y="2085635"/>
                    <a:pt x="748117" y="1983440"/>
                    <a:pt x="859226" y="1869746"/>
                  </a:cubicBezTo>
                  <a:cubicBezTo>
                    <a:pt x="970436" y="1760202"/>
                    <a:pt x="1080095" y="1649158"/>
                    <a:pt x="1190004" y="1538314"/>
                  </a:cubicBezTo>
                  <a:cubicBezTo>
                    <a:pt x="1215567" y="1510915"/>
                    <a:pt x="1241231" y="1483517"/>
                    <a:pt x="1267845" y="1457268"/>
                  </a:cubicBezTo>
                  <a:cubicBezTo>
                    <a:pt x="1278201" y="1460718"/>
                    <a:pt x="1288356" y="1464618"/>
                    <a:pt x="1297561" y="1470867"/>
                  </a:cubicBezTo>
                  <a:cubicBezTo>
                    <a:pt x="1318072" y="1486017"/>
                    <a:pt x="1333781" y="1506665"/>
                    <a:pt x="1354442" y="1521715"/>
                  </a:cubicBezTo>
                  <a:cubicBezTo>
                    <a:pt x="1375553" y="1537714"/>
                    <a:pt x="1397615" y="1552563"/>
                    <a:pt x="1418076" y="1569462"/>
                  </a:cubicBezTo>
                  <a:cubicBezTo>
                    <a:pt x="1488814" y="1631809"/>
                    <a:pt x="1560202" y="1693706"/>
                    <a:pt x="1629489" y="1758052"/>
                  </a:cubicBezTo>
                  <a:cubicBezTo>
                    <a:pt x="1656704" y="1782551"/>
                    <a:pt x="1685269" y="1805600"/>
                    <a:pt x="1712884" y="1829698"/>
                  </a:cubicBezTo>
                  <a:cubicBezTo>
                    <a:pt x="1746502" y="1859747"/>
                    <a:pt x="1777819" y="1892295"/>
                    <a:pt x="1813238" y="1920294"/>
                  </a:cubicBezTo>
                  <a:cubicBezTo>
                    <a:pt x="1899434" y="1984640"/>
                    <a:pt x="1979277" y="2056886"/>
                    <a:pt x="2064873" y="2121983"/>
                  </a:cubicBezTo>
                  <a:cubicBezTo>
                    <a:pt x="2066774" y="2123783"/>
                    <a:pt x="2068775" y="2124983"/>
                    <a:pt x="2070776" y="2125683"/>
                  </a:cubicBezTo>
                  <a:cubicBezTo>
                    <a:pt x="2078230" y="2130982"/>
                    <a:pt x="2085734" y="2136232"/>
                    <a:pt x="2092838" y="2141982"/>
                  </a:cubicBezTo>
                  <a:cubicBezTo>
                    <a:pt x="2110997" y="2158081"/>
                    <a:pt x="2124055" y="2180130"/>
                    <a:pt x="2145966" y="2191729"/>
                  </a:cubicBezTo>
                  <a:cubicBezTo>
                    <a:pt x="2161575" y="2200979"/>
                    <a:pt x="2178334" y="2195329"/>
                    <a:pt x="2190990" y="2183980"/>
                  </a:cubicBezTo>
                  <a:cubicBezTo>
                    <a:pt x="2208850" y="2169830"/>
                    <a:pt x="2223508" y="2155881"/>
                    <a:pt x="2242218" y="2141082"/>
                  </a:cubicBezTo>
                  <a:cubicBezTo>
                    <a:pt x="2266531" y="2119183"/>
                    <a:pt x="2293395" y="2100384"/>
                    <a:pt x="2318709" y="2079735"/>
                  </a:cubicBezTo>
                  <a:cubicBezTo>
                    <a:pt x="2341871" y="2058986"/>
                    <a:pt x="2361882" y="2038837"/>
                    <a:pt x="2386996" y="2019388"/>
                  </a:cubicBezTo>
                  <a:cubicBezTo>
                    <a:pt x="2400853" y="2007739"/>
                    <a:pt x="2412109" y="1997339"/>
                    <a:pt x="2426467" y="1985140"/>
                  </a:cubicBezTo>
                  <a:cubicBezTo>
                    <a:pt x="2446527" y="1968491"/>
                    <a:pt x="2479395" y="1943892"/>
                    <a:pt x="2463837" y="1914594"/>
                  </a:cubicBezTo>
                  <a:cubicBezTo>
                    <a:pt x="2450680" y="1898445"/>
                    <a:pt x="2433921" y="1885245"/>
                    <a:pt x="2419113" y="1870496"/>
                  </a:cubicBezTo>
                  <a:cubicBezTo>
                    <a:pt x="2346124" y="1801100"/>
                    <a:pt x="2273435" y="1731404"/>
                    <a:pt x="2195693" y="1667257"/>
                  </a:cubicBezTo>
                  <a:cubicBezTo>
                    <a:pt x="2128257" y="1609660"/>
                    <a:pt x="2063022" y="1548863"/>
                    <a:pt x="1992784" y="1493016"/>
                  </a:cubicBezTo>
                  <a:cubicBezTo>
                    <a:pt x="1986080" y="1486517"/>
                    <a:pt x="1979477" y="1479967"/>
                    <a:pt x="1972623" y="1473617"/>
                  </a:cubicBezTo>
                  <a:cubicBezTo>
                    <a:pt x="1873870" y="1380772"/>
                    <a:pt x="1770265" y="1292277"/>
                    <a:pt x="1670461" y="1200432"/>
                  </a:cubicBezTo>
                  <a:cubicBezTo>
                    <a:pt x="1698226" y="1163534"/>
                    <a:pt x="1724040" y="1124686"/>
                    <a:pt x="1753806" y="1089188"/>
                  </a:cubicBezTo>
                  <a:cubicBezTo>
                    <a:pt x="1790075" y="1042990"/>
                    <a:pt x="1833949" y="1002192"/>
                    <a:pt x="1876922" y="961944"/>
                  </a:cubicBezTo>
                  <a:cubicBezTo>
                    <a:pt x="2034507" y="793453"/>
                    <a:pt x="2206699" y="634112"/>
                    <a:pt x="2357630" y="461021"/>
                  </a:cubicBezTo>
                  <a:cubicBezTo>
                    <a:pt x="2396951" y="416473"/>
                    <a:pt x="2441525" y="376876"/>
                    <a:pt x="2483297" y="334728"/>
                  </a:cubicBezTo>
                  <a:cubicBezTo>
                    <a:pt x="2490051" y="326228"/>
                    <a:pt x="2505659" y="316829"/>
                    <a:pt x="2500306" y="3043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975457" y="-178370"/>
              <a:ext cx="1250701" cy="1157414"/>
            </a:xfrm>
            <a:custGeom>
              <a:avLst/>
              <a:gdLst/>
              <a:ahLst/>
              <a:cxnLst/>
              <a:rect l="l" t="t" r="r" b="b"/>
              <a:pathLst>
                <a:path w="2501403" h="2314828" extrusionOk="0">
                  <a:moveTo>
                    <a:pt x="2500306" y="304379"/>
                  </a:moveTo>
                  <a:cubicBezTo>
                    <a:pt x="2498555" y="301580"/>
                    <a:pt x="2496354" y="300430"/>
                    <a:pt x="2493953" y="300280"/>
                  </a:cubicBezTo>
                  <a:cubicBezTo>
                    <a:pt x="2493853" y="299880"/>
                    <a:pt x="2493803" y="299480"/>
                    <a:pt x="2493703" y="299080"/>
                  </a:cubicBezTo>
                  <a:cubicBezTo>
                    <a:pt x="2487349" y="277631"/>
                    <a:pt x="2464987" y="266581"/>
                    <a:pt x="2448479" y="253482"/>
                  </a:cubicBezTo>
                  <a:cubicBezTo>
                    <a:pt x="2411609" y="227483"/>
                    <a:pt x="2380792" y="194335"/>
                    <a:pt x="2345223" y="166787"/>
                  </a:cubicBezTo>
                  <a:cubicBezTo>
                    <a:pt x="2317708" y="144288"/>
                    <a:pt x="2288193" y="124489"/>
                    <a:pt x="2259127" y="104140"/>
                  </a:cubicBezTo>
                  <a:cubicBezTo>
                    <a:pt x="2232963" y="86391"/>
                    <a:pt x="2210201" y="64242"/>
                    <a:pt x="2184787" y="45543"/>
                  </a:cubicBezTo>
                  <a:cubicBezTo>
                    <a:pt x="2184287" y="45193"/>
                    <a:pt x="2183787" y="44843"/>
                    <a:pt x="2183286" y="44493"/>
                  </a:cubicBezTo>
                  <a:cubicBezTo>
                    <a:pt x="2182986" y="33794"/>
                    <a:pt x="2169229" y="24844"/>
                    <a:pt x="2159473" y="32894"/>
                  </a:cubicBezTo>
                  <a:cubicBezTo>
                    <a:pt x="2120202" y="66392"/>
                    <a:pt x="2083283" y="102940"/>
                    <a:pt x="2041560" y="135138"/>
                  </a:cubicBezTo>
                  <a:cubicBezTo>
                    <a:pt x="1999488" y="172536"/>
                    <a:pt x="1958166" y="210734"/>
                    <a:pt x="1916543" y="248632"/>
                  </a:cubicBezTo>
                  <a:cubicBezTo>
                    <a:pt x="1875221" y="288230"/>
                    <a:pt x="1836150" y="330178"/>
                    <a:pt x="1793977" y="368876"/>
                  </a:cubicBezTo>
                  <a:cubicBezTo>
                    <a:pt x="1701728" y="464221"/>
                    <a:pt x="1611980" y="561966"/>
                    <a:pt x="1517329" y="655011"/>
                  </a:cubicBezTo>
                  <a:cubicBezTo>
                    <a:pt x="1490465" y="680759"/>
                    <a:pt x="1465201" y="708208"/>
                    <a:pt x="1437787" y="733357"/>
                  </a:cubicBezTo>
                  <a:cubicBezTo>
                    <a:pt x="1405269" y="759055"/>
                    <a:pt x="1370951" y="784554"/>
                    <a:pt x="1332430" y="800303"/>
                  </a:cubicBezTo>
                  <a:cubicBezTo>
                    <a:pt x="1270447" y="755305"/>
                    <a:pt x="1211665" y="702508"/>
                    <a:pt x="1156736" y="648261"/>
                  </a:cubicBezTo>
                  <a:cubicBezTo>
                    <a:pt x="1027417" y="513168"/>
                    <a:pt x="877936" y="400324"/>
                    <a:pt x="732909" y="282980"/>
                  </a:cubicBezTo>
                  <a:cubicBezTo>
                    <a:pt x="672676" y="235883"/>
                    <a:pt x="617147" y="183086"/>
                    <a:pt x="557264" y="135588"/>
                  </a:cubicBezTo>
                  <a:cubicBezTo>
                    <a:pt x="526098" y="113589"/>
                    <a:pt x="496982" y="89041"/>
                    <a:pt x="467216" y="65242"/>
                  </a:cubicBezTo>
                  <a:cubicBezTo>
                    <a:pt x="445254" y="48543"/>
                    <a:pt x="423493" y="31544"/>
                    <a:pt x="402281" y="13895"/>
                  </a:cubicBezTo>
                  <a:cubicBezTo>
                    <a:pt x="397779" y="10395"/>
                    <a:pt x="385873" y="-54"/>
                    <a:pt x="379119" y="1195"/>
                  </a:cubicBezTo>
                  <a:cubicBezTo>
                    <a:pt x="376317" y="-154"/>
                    <a:pt x="373016" y="-504"/>
                    <a:pt x="369814" y="895"/>
                  </a:cubicBezTo>
                  <a:cubicBezTo>
                    <a:pt x="360509" y="3995"/>
                    <a:pt x="355706" y="13195"/>
                    <a:pt x="349853" y="20394"/>
                  </a:cubicBezTo>
                  <a:cubicBezTo>
                    <a:pt x="314834" y="67092"/>
                    <a:pt x="263357" y="98590"/>
                    <a:pt x="223085" y="140488"/>
                  </a:cubicBezTo>
                  <a:cubicBezTo>
                    <a:pt x="198822" y="164437"/>
                    <a:pt x="177211" y="190885"/>
                    <a:pt x="152998" y="214834"/>
                  </a:cubicBezTo>
                  <a:cubicBezTo>
                    <a:pt x="128435" y="239533"/>
                    <a:pt x="101170" y="261882"/>
                    <a:pt x="80009" y="289680"/>
                  </a:cubicBezTo>
                  <a:cubicBezTo>
                    <a:pt x="77907" y="289480"/>
                    <a:pt x="75756" y="295080"/>
                    <a:pt x="77807" y="296180"/>
                  </a:cubicBezTo>
                  <a:cubicBezTo>
                    <a:pt x="78007" y="296330"/>
                    <a:pt x="78258" y="296380"/>
                    <a:pt x="78458" y="296480"/>
                  </a:cubicBezTo>
                  <a:cubicBezTo>
                    <a:pt x="68102" y="307429"/>
                    <a:pt x="90864" y="325328"/>
                    <a:pt x="98068" y="334678"/>
                  </a:cubicBezTo>
                  <a:cubicBezTo>
                    <a:pt x="119930" y="357777"/>
                    <a:pt x="142792" y="379925"/>
                    <a:pt x="165104" y="402524"/>
                  </a:cubicBezTo>
                  <a:cubicBezTo>
                    <a:pt x="218283" y="459821"/>
                    <a:pt x="282367" y="504619"/>
                    <a:pt x="341249" y="555516"/>
                  </a:cubicBezTo>
                  <a:cubicBezTo>
                    <a:pt x="397729" y="605613"/>
                    <a:pt x="447906" y="662060"/>
                    <a:pt x="501384" y="715258"/>
                  </a:cubicBezTo>
                  <a:cubicBezTo>
                    <a:pt x="543507" y="756655"/>
                    <a:pt x="587631" y="792253"/>
                    <a:pt x="631054" y="833151"/>
                  </a:cubicBezTo>
                  <a:cubicBezTo>
                    <a:pt x="687134" y="884949"/>
                    <a:pt x="739662" y="940496"/>
                    <a:pt x="796893" y="990993"/>
                  </a:cubicBezTo>
                  <a:cubicBezTo>
                    <a:pt x="851972" y="1034591"/>
                    <a:pt x="898948" y="1086538"/>
                    <a:pt x="949175" y="1135335"/>
                  </a:cubicBezTo>
                  <a:cubicBezTo>
                    <a:pt x="912805" y="1193482"/>
                    <a:pt x="855975" y="1234930"/>
                    <a:pt x="809550" y="1284577"/>
                  </a:cubicBezTo>
                  <a:cubicBezTo>
                    <a:pt x="769778" y="1327325"/>
                    <a:pt x="727406" y="1367473"/>
                    <a:pt x="683982" y="1406521"/>
                  </a:cubicBezTo>
                  <a:cubicBezTo>
                    <a:pt x="616246" y="1474317"/>
                    <a:pt x="545308" y="1538764"/>
                    <a:pt x="477121" y="1606110"/>
                  </a:cubicBezTo>
                  <a:cubicBezTo>
                    <a:pt x="407734" y="1670957"/>
                    <a:pt x="341499" y="1739003"/>
                    <a:pt x="271811" y="1803500"/>
                  </a:cubicBezTo>
                  <a:cubicBezTo>
                    <a:pt x="229088" y="1843448"/>
                    <a:pt x="190568" y="1887595"/>
                    <a:pt x="147095" y="1926793"/>
                  </a:cubicBezTo>
                  <a:cubicBezTo>
                    <a:pt x="120130" y="1951442"/>
                    <a:pt x="92115" y="1975141"/>
                    <a:pt x="68352" y="2003089"/>
                  </a:cubicBezTo>
                  <a:cubicBezTo>
                    <a:pt x="50243" y="2022588"/>
                    <a:pt x="28931" y="2041787"/>
                    <a:pt x="11172" y="2062586"/>
                  </a:cubicBezTo>
                  <a:cubicBezTo>
                    <a:pt x="3468" y="2060586"/>
                    <a:pt x="-3586" y="2070936"/>
                    <a:pt x="2017" y="2077385"/>
                  </a:cubicBezTo>
                  <a:cubicBezTo>
                    <a:pt x="1516" y="2082335"/>
                    <a:pt x="3418" y="2087485"/>
                    <a:pt x="7520" y="2090635"/>
                  </a:cubicBezTo>
                  <a:cubicBezTo>
                    <a:pt x="11972" y="2093384"/>
                    <a:pt x="15974" y="2093934"/>
                    <a:pt x="19626" y="2093034"/>
                  </a:cubicBezTo>
                  <a:cubicBezTo>
                    <a:pt x="71804" y="2138282"/>
                    <a:pt x="128134" y="2178930"/>
                    <a:pt x="186266" y="2216078"/>
                  </a:cubicBezTo>
                  <a:cubicBezTo>
                    <a:pt x="240395" y="2246176"/>
                    <a:pt x="292773" y="2275825"/>
                    <a:pt x="343350" y="2312223"/>
                  </a:cubicBezTo>
                  <a:cubicBezTo>
                    <a:pt x="347752" y="2314723"/>
                    <a:pt x="351954" y="2314723"/>
                    <a:pt x="355456" y="2313223"/>
                  </a:cubicBezTo>
                  <a:cubicBezTo>
                    <a:pt x="356507" y="2313673"/>
                    <a:pt x="357657" y="2314073"/>
                    <a:pt x="358808" y="2314373"/>
                  </a:cubicBezTo>
                  <a:cubicBezTo>
                    <a:pt x="373216" y="2317372"/>
                    <a:pt x="383922" y="2304923"/>
                    <a:pt x="393427" y="2296074"/>
                  </a:cubicBezTo>
                  <a:cubicBezTo>
                    <a:pt x="408134" y="2282874"/>
                    <a:pt x="422042" y="2268875"/>
                    <a:pt x="436950" y="2255876"/>
                  </a:cubicBezTo>
                  <a:cubicBezTo>
                    <a:pt x="450707" y="2243626"/>
                    <a:pt x="465015" y="2230927"/>
                    <a:pt x="477322" y="2216728"/>
                  </a:cubicBezTo>
                  <a:cubicBezTo>
                    <a:pt x="489678" y="2205978"/>
                    <a:pt x="501985" y="2195279"/>
                    <a:pt x="514341" y="2184530"/>
                  </a:cubicBezTo>
                  <a:cubicBezTo>
                    <a:pt x="638908" y="2085635"/>
                    <a:pt x="748117" y="1983440"/>
                    <a:pt x="859226" y="1869746"/>
                  </a:cubicBezTo>
                  <a:cubicBezTo>
                    <a:pt x="970436" y="1760202"/>
                    <a:pt x="1080095" y="1649158"/>
                    <a:pt x="1190004" y="1538314"/>
                  </a:cubicBezTo>
                  <a:cubicBezTo>
                    <a:pt x="1215567" y="1510915"/>
                    <a:pt x="1241231" y="1483517"/>
                    <a:pt x="1267845" y="1457268"/>
                  </a:cubicBezTo>
                  <a:cubicBezTo>
                    <a:pt x="1278201" y="1460718"/>
                    <a:pt x="1288356" y="1464618"/>
                    <a:pt x="1297561" y="1470867"/>
                  </a:cubicBezTo>
                  <a:cubicBezTo>
                    <a:pt x="1318072" y="1486017"/>
                    <a:pt x="1333781" y="1506665"/>
                    <a:pt x="1354442" y="1521715"/>
                  </a:cubicBezTo>
                  <a:cubicBezTo>
                    <a:pt x="1375553" y="1537714"/>
                    <a:pt x="1397615" y="1552563"/>
                    <a:pt x="1418076" y="1569462"/>
                  </a:cubicBezTo>
                  <a:cubicBezTo>
                    <a:pt x="1488814" y="1631809"/>
                    <a:pt x="1560202" y="1693706"/>
                    <a:pt x="1629489" y="1758052"/>
                  </a:cubicBezTo>
                  <a:cubicBezTo>
                    <a:pt x="1656704" y="1782551"/>
                    <a:pt x="1685269" y="1805600"/>
                    <a:pt x="1712884" y="1829698"/>
                  </a:cubicBezTo>
                  <a:cubicBezTo>
                    <a:pt x="1746502" y="1859747"/>
                    <a:pt x="1777819" y="1892295"/>
                    <a:pt x="1813238" y="1920294"/>
                  </a:cubicBezTo>
                  <a:cubicBezTo>
                    <a:pt x="1899434" y="1984640"/>
                    <a:pt x="1979277" y="2056886"/>
                    <a:pt x="2064873" y="2121983"/>
                  </a:cubicBezTo>
                  <a:cubicBezTo>
                    <a:pt x="2066774" y="2123783"/>
                    <a:pt x="2068775" y="2124983"/>
                    <a:pt x="2070776" y="2125683"/>
                  </a:cubicBezTo>
                  <a:cubicBezTo>
                    <a:pt x="2078230" y="2130982"/>
                    <a:pt x="2085734" y="2136232"/>
                    <a:pt x="2092838" y="2141982"/>
                  </a:cubicBezTo>
                  <a:cubicBezTo>
                    <a:pt x="2110997" y="2158081"/>
                    <a:pt x="2124055" y="2180130"/>
                    <a:pt x="2145966" y="2191729"/>
                  </a:cubicBezTo>
                  <a:cubicBezTo>
                    <a:pt x="2161575" y="2200979"/>
                    <a:pt x="2178334" y="2195329"/>
                    <a:pt x="2190990" y="2183980"/>
                  </a:cubicBezTo>
                  <a:cubicBezTo>
                    <a:pt x="2208850" y="2169830"/>
                    <a:pt x="2223508" y="2155881"/>
                    <a:pt x="2242218" y="2141082"/>
                  </a:cubicBezTo>
                  <a:cubicBezTo>
                    <a:pt x="2266531" y="2119183"/>
                    <a:pt x="2293395" y="2100384"/>
                    <a:pt x="2318709" y="2079735"/>
                  </a:cubicBezTo>
                  <a:cubicBezTo>
                    <a:pt x="2341871" y="2058986"/>
                    <a:pt x="2361882" y="2038837"/>
                    <a:pt x="2386996" y="2019388"/>
                  </a:cubicBezTo>
                  <a:cubicBezTo>
                    <a:pt x="2400853" y="2007739"/>
                    <a:pt x="2412109" y="1997339"/>
                    <a:pt x="2426467" y="1985140"/>
                  </a:cubicBezTo>
                  <a:cubicBezTo>
                    <a:pt x="2446527" y="1968491"/>
                    <a:pt x="2479395" y="1943892"/>
                    <a:pt x="2463837" y="1914594"/>
                  </a:cubicBezTo>
                  <a:cubicBezTo>
                    <a:pt x="2450680" y="1898445"/>
                    <a:pt x="2433921" y="1885245"/>
                    <a:pt x="2419113" y="1870496"/>
                  </a:cubicBezTo>
                  <a:cubicBezTo>
                    <a:pt x="2346124" y="1801100"/>
                    <a:pt x="2273435" y="1731404"/>
                    <a:pt x="2195693" y="1667257"/>
                  </a:cubicBezTo>
                  <a:cubicBezTo>
                    <a:pt x="2128257" y="1609660"/>
                    <a:pt x="2063022" y="1548863"/>
                    <a:pt x="1992784" y="1493016"/>
                  </a:cubicBezTo>
                  <a:cubicBezTo>
                    <a:pt x="1986080" y="1486517"/>
                    <a:pt x="1979477" y="1479967"/>
                    <a:pt x="1972623" y="1473617"/>
                  </a:cubicBezTo>
                  <a:cubicBezTo>
                    <a:pt x="1873870" y="1380772"/>
                    <a:pt x="1770265" y="1292277"/>
                    <a:pt x="1670461" y="1200432"/>
                  </a:cubicBezTo>
                  <a:cubicBezTo>
                    <a:pt x="1698226" y="1163534"/>
                    <a:pt x="1724040" y="1124686"/>
                    <a:pt x="1753806" y="1089188"/>
                  </a:cubicBezTo>
                  <a:cubicBezTo>
                    <a:pt x="1790075" y="1042990"/>
                    <a:pt x="1833949" y="1002192"/>
                    <a:pt x="1876922" y="961944"/>
                  </a:cubicBezTo>
                  <a:cubicBezTo>
                    <a:pt x="2034507" y="793453"/>
                    <a:pt x="2206699" y="634112"/>
                    <a:pt x="2357630" y="461021"/>
                  </a:cubicBezTo>
                  <a:cubicBezTo>
                    <a:pt x="2396951" y="416473"/>
                    <a:pt x="2441525" y="376876"/>
                    <a:pt x="2483297" y="334728"/>
                  </a:cubicBezTo>
                  <a:cubicBezTo>
                    <a:pt x="2490051" y="326228"/>
                    <a:pt x="2505659" y="316829"/>
                    <a:pt x="2500306" y="304379"/>
                  </a:cubicBezTo>
                  <a:close/>
                  <a:moveTo>
                    <a:pt x="2288793" y="499869"/>
                  </a:moveTo>
                  <a:cubicBezTo>
                    <a:pt x="2146016" y="649261"/>
                    <a:pt x="1997737" y="793203"/>
                    <a:pt x="1855310" y="942845"/>
                  </a:cubicBezTo>
                  <a:cubicBezTo>
                    <a:pt x="1818241" y="978044"/>
                    <a:pt x="1779920" y="1012192"/>
                    <a:pt x="1747303" y="1051790"/>
                  </a:cubicBezTo>
                  <a:cubicBezTo>
                    <a:pt x="1715035" y="1087688"/>
                    <a:pt x="1688371" y="1127886"/>
                    <a:pt x="1659305" y="1166234"/>
                  </a:cubicBezTo>
                  <a:cubicBezTo>
                    <a:pt x="1627638" y="1196832"/>
                    <a:pt x="1638244" y="1234430"/>
                    <a:pt x="1668961" y="1260829"/>
                  </a:cubicBezTo>
                  <a:cubicBezTo>
                    <a:pt x="1675564" y="1266328"/>
                    <a:pt x="1682868" y="1270778"/>
                    <a:pt x="1689922" y="1275528"/>
                  </a:cubicBezTo>
                  <a:cubicBezTo>
                    <a:pt x="1689972" y="1275578"/>
                    <a:pt x="1690072" y="1275678"/>
                    <a:pt x="1690122" y="1275728"/>
                  </a:cubicBezTo>
                  <a:cubicBezTo>
                    <a:pt x="1739498" y="1317926"/>
                    <a:pt x="1784823" y="1364523"/>
                    <a:pt x="1834799" y="1406071"/>
                  </a:cubicBezTo>
                  <a:cubicBezTo>
                    <a:pt x="1880974" y="1445419"/>
                    <a:pt x="1931301" y="1479367"/>
                    <a:pt x="1979177" y="1516565"/>
                  </a:cubicBezTo>
                  <a:cubicBezTo>
                    <a:pt x="2035807" y="1562613"/>
                    <a:pt x="2088385" y="1611660"/>
                    <a:pt x="2143765" y="1659657"/>
                  </a:cubicBezTo>
                  <a:cubicBezTo>
                    <a:pt x="2143665" y="1659607"/>
                    <a:pt x="2143615" y="1659507"/>
                    <a:pt x="2143515" y="1659457"/>
                  </a:cubicBezTo>
                  <a:cubicBezTo>
                    <a:pt x="2176633" y="1688856"/>
                    <a:pt x="2211501" y="1718154"/>
                    <a:pt x="2246020" y="1748403"/>
                  </a:cubicBezTo>
                  <a:cubicBezTo>
                    <a:pt x="2311505" y="1806850"/>
                    <a:pt x="2374989" y="1869246"/>
                    <a:pt x="2438723" y="1929793"/>
                  </a:cubicBezTo>
                  <a:cubicBezTo>
                    <a:pt x="2432920" y="1945242"/>
                    <a:pt x="2417012" y="1953742"/>
                    <a:pt x="2405455" y="1964641"/>
                  </a:cubicBezTo>
                  <a:cubicBezTo>
                    <a:pt x="2385595" y="1982240"/>
                    <a:pt x="2365184" y="1999689"/>
                    <a:pt x="2344072" y="2016838"/>
                  </a:cubicBezTo>
                  <a:cubicBezTo>
                    <a:pt x="2315407" y="2043637"/>
                    <a:pt x="2286292" y="2069736"/>
                    <a:pt x="2254274" y="2092684"/>
                  </a:cubicBezTo>
                  <a:cubicBezTo>
                    <a:pt x="2223908" y="2117183"/>
                    <a:pt x="2195693" y="2143682"/>
                    <a:pt x="2164276" y="2166981"/>
                  </a:cubicBezTo>
                  <a:cubicBezTo>
                    <a:pt x="2141714" y="2159281"/>
                    <a:pt x="2130358" y="2133782"/>
                    <a:pt x="2111898" y="2119583"/>
                  </a:cubicBezTo>
                  <a:cubicBezTo>
                    <a:pt x="2097790" y="2108034"/>
                    <a:pt x="2082182" y="2098484"/>
                    <a:pt x="2068074" y="2086885"/>
                  </a:cubicBezTo>
                  <a:cubicBezTo>
                    <a:pt x="2067624" y="2086535"/>
                    <a:pt x="2067074" y="2086335"/>
                    <a:pt x="2066624" y="2086035"/>
                  </a:cubicBezTo>
                  <a:cubicBezTo>
                    <a:pt x="2036758" y="2062336"/>
                    <a:pt x="2006191" y="2039537"/>
                    <a:pt x="1977126" y="2014789"/>
                  </a:cubicBezTo>
                  <a:cubicBezTo>
                    <a:pt x="1929100" y="1972941"/>
                    <a:pt x="1879023" y="1933693"/>
                    <a:pt x="1828346" y="1895095"/>
                  </a:cubicBezTo>
                  <a:cubicBezTo>
                    <a:pt x="1798030" y="1870746"/>
                    <a:pt x="1770615" y="1842998"/>
                    <a:pt x="1741900" y="1816899"/>
                  </a:cubicBezTo>
                  <a:cubicBezTo>
                    <a:pt x="1668460" y="1755502"/>
                    <a:pt x="1599173" y="1689606"/>
                    <a:pt x="1526284" y="1627559"/>
                  </a:cubicBezTo>
                  <a:cubicBezTo>
                    <a:pt x="1477858" y="1583911"/>
                    <a:pt x="1428932" y="1538814"/>
                    <a:pt x="1374202" y="1502216"/>
                  </a:cubicBezTo>
                  <a:cubicBezTo>
                    <a:pt x="1343786" y="1480717"/>
                    <a:pt x="1321774" y="1446369"/>
                    <a:pt x="1283754" y="1437319"/>
                  </a:cubicBezTo>
                  <a:cubicBezTo>
                    <a:pt x="1278951" y="1435319"/>
                    <a:pt x="1270897" y="1434069"/>
                    <a:pt x="1264193" y="1434919"/>
                  </a:cubicBezTo>
                  <a:cubicBezTo>
                    <a:pt x="1257290" y="1431319"/>
                    <a:pt x="1248685" y="1434969"/>
                    <a:pt x="1243382" y="1440669"/>
                  </a:cubicBezTo>
                  <a:cubicBezTo>
                    <a:pt x="1143179" y="1543714"/>
                    <a:pt x="1043075" y="1646958"/>
                    <a:pt x="940920" y="1748153"/>
                  </a:cubicBezTo>
                  <a:cubicBezTo>
                    <a:pt x="831511" y="1857697"/>
                    <a:pt x="723253" y="1968291"/>
                    <a:pt x="608692" y="2072535"/>
                  </a:cubicBezTo>
                  <a:cubicBezTo>
                    <a:pt x="573973" y="2102484"/>
                    <a:pt x="537054" y="2132332"/>
                    <a:pt x="501334" y="2163081"/>
                  </a:cubicBezTo>
                  <a:cubicBezTo>
                    <a:pt x="500584" y="2163331"/>
                    <a:pt x="499884" y="2163731"/>
                    <a:pt x="499283" y="2164281"/>
                  </a:cubicBezTo>
                  <a:cubicBezTo>
                    <a:pt x="498283" y="2165431"/>
                    <a:pt x="497132" y="2166430"/>
                    <a:pt x="496132" y="2167580"/>
                  </a:cubicBezTo>
                  <a:cubicBezTo>
                    <a:pt x="485676" y="2176630"/>
                    <a:pt x="475321" y="2185780"/>
                    <a:pt x="465215" y="2195029"/>
                  </a:cubicBezTo>
                  <a:cubicBezTo>
                    <a:pt x="458361" y="2200079"/>
                    <a:pt x="451408" y="2204979"/>
                    <a:pt x="444204" y="2209678"/>
                  </a:cubicBezTo>
                  <a:cubicBezTo>
                    <a:pt x="417289" y="2234027"/>
                    <a:pt x="390775" y="2259026"/>
                    <a:pt x="365612" y="2285324"/>
                  </a:cubicBezTo>
                  <a:cubicBezTo>
                    <a:pt x="363861" y="2287524"/>
                    <a:pt x="361860" y="2288774"/>
                    <a:pt x="359709" y="2289424"/>
                  </a:cubicBezTo>
                  <a:cubicBezTo>
                    <a:pt x="359058" y="2288874"/>
                    <a:pt x="358458" y="2288374"/>
                    <a:pt x="357657" y="2287874"/>
                  </a:cubicBezTo>
                  <a:cubicBezTo>
                    <a:pt x="312883" y="2257976"/>
                    <a:pt x="267409" y="2229327"/>
                    <a:pt x="219183" y="2205129"/>
                  </a:cubicBezTo>
                  <a:cubicBezTo>
                    <a:pt x="154749" y="2168880"/>
                    <a:pt x="94416" y="2125133"/>
                    <a:pt x="35435" y="2080485"/>
                  </a:cubicBezTo>
                  <a:cubicBezTo>
                    <a:pt x="39587" y="2075385"/>
                    <a:pt x="43439" y="2069886"/>
                    <a:pt x="47341" y="2066086"/>
                  </a:cubicBezTo>
                  <a:cubicBezTo>
                    <a:pt x="62399" y="2050087"/>
                    <a:pt x="79308" y="2035887"/>
                    <a:pt x="93516" y="2018988"/>
                  </a:cubicBezTo>
                  <a:cubicBezTo>
                    <a:pt x="127434" y="1980690"/>
                    <a:pt x="170807" y="1947542"/>
                    <a:pt x="206777" y="1910494"/>
                  </a:cubicBezTo>
                  <a:cubicBezTo>
                    <a:pt x="234141" y="1882695"/>
                    <a:pt x="260856" y="1854297"/>
                    <a:pt x="289221" y="1827548"/>
                  </a:cubicBezTo>
                  <a:cubicBezTo>
                    <a:pt x="387023" y="1736203"/>
                    <a:pt x="480873" y="1640708"/>
                    <a:pt x="578526" y="1549213"/>
                  </a:cubicBezTo>
                  <a:cubicBezTo>
                    <a:pt x="621449" y="1511065"/>
                    <a:pt x="660720" y="1469167"/>
                    <a:pt x="702292" y="1429570"/>
                  </a:cubicBezTo>
                  <a:cubicBezTo>
                    <a:pt x="745615" y="1390522"/>
                    <a:pt x="788188" y="1350624"/>
                    <a:pt x="827910" y="1307876"/>
                  </a:cubicBezTo>
                  <a:cubicBezTo>
                    <a:pt x="873034" y="1259729"/>
                    <a:pt x="926312" y="1218831"/>
                    <a:pt x="965033" y="1164984"/>
                  </a:cubicBezTo>
                  <a:cubicBezTo>
                    <a:pt x="987795" y="1135085"/>
                    <a:pt x="981642" y="1122886"/>
                    <a:pt x="954928" y="1100837"/>
                  </a:cubicBezTo>
                  <a:cubicBezTo>
                    <a:pt x="908953" y="1052790"/>
                    <a:pt x="861528" y="1006342"/>
                    <a:pt x="809800" y="964444"/>
                  </a:cubicBezTo>
                  <a:cubicBezTo>
                    <a:pt x="752119" y="912347"/>
                    <a:pt x="698040" y="856500"/>
                    <a:pt x="640559" y="804203"/>
                  </a:cubicBezTo>
                  <a:cubicBezTo>
                    <a:pt x="600638" y="767205"/>
                    <a:pt x="558015" y="733157"/>
                    <a:pt x="519244" y="694909"/>
                  </a:cubicBezTo>
                  <a:cubicBezTo>
                    <a:pt x="470168" y="646711"/>
                    <a:pt x="424093" y="595464"/>
                    <a:pt x="372766" y="549566"/>
                  </a:cubicBezTo>
                  <a:cubicBezTo>
                    <a:pt x="330143" y="509768"/>
                    <a:pt x="281617" y="477170"/>
                    <a:pt x="237443" y="439222"/>
                  </a:cubicBezTo>
                  <a:cubicBezTo>
                    <a:pt x="188267" y="393925"/>
                    <a:pt x="139340" y="348177"/>
                    <a:pt x="92415" y="300580"/>
                  </a:cubicBezTo>
                  <a:cubicBezTo>
                    <a:pt x="92165" y="297580"/>
                    <a:pt x="90214" y="295380"/>
                    <a:pt x="87763" y="294280"/>
                  </a:cubicBezTo>
                  <a:cubicBezTo>
                    <a:pt x="96467" y="289830"/>
                    <a:pt x="104272" y="283630"/>
                    <a:pt x="112226" y="277881"/>
                  </a:cubicBezTo>
                  <a:cubicBezTo>
                    <a:pt x="153448" y="246532"/>
                    <a:pt x="189567" y="209434"/>
                    <a:pt x="224886" y="171786"/>
                  </a:cubicBezTo>
                  <a:cubicBezTo>
                    <a:pt x="266909" y="126489"/>
                    <a:pt x="320788" y="94240"/>
                    <a:pt x="362460" y="48693"/>
                  </a:cubicBezTo>
                  <a:cubicBezTo>
                    <a:pt x="369164" y="39393"/>
                    <a:pt x="379369" y="31094"/>
                    <a:pt x="383721" y="20394"/>
                  </a:cubicBezTo>
                  <a:cubicBezTo>
                    <a:pt x="384672" y="21394"/>
                    <a:pt x="385622" y="22344"/>
                    <a:pt x="386523" y="23394"/>
                  </a:cubicBezTo>
                  <a:cubicBezTo>
                    <a:pt x="406684" y="44543"/>
                    <a:pt x="429196" y="63242"/>
                    <a:pt x="451658" y="81891"/>
                  </a:cubicBezTo>
                  <a:cubicBezTo>
                    <a:pt x="484726" y="110740"/>
                    <a:pt x="518344" y="139088"/>
                    <a:pt x="553262" y="165787"/>
                  </a:cubicBezTo>
                  <a:cubicBezTo>
                    <a:pt x="694238" y="294480"/>
                    <a:pt x="848421" y="407374"/>
                    <a:pt x="992398" y="532567"/>
                  </a:cubicBezTo>
                  <a:cubicBezTo>
                    <a:pt x="1090550" y="616413"/>
                    <a:pt x="1174796" y="716807"/>
                    <a:pt x="1277751" y="795303"/>
                  </a:cubicBezTo>
                  <a:cubicBezTo>
                    <a:pt x="1293509" y="806053"/>
                    <a:pt x="1306116" y="823252"/>
                    <a:pt x="1324576" y="829051"/>
                  </a:cubicBezTo>
                  <a:cubicBezTo>
                    <a:pt x="1349439" y="832351"/>
                    <a:pt x="1371251" y="813502"/>
                    <a:pt x="1391962" y="802153"/>
                  </a:cubicBezTo>
                  <a:cubicBezTo>
                    <a:pt x="1428031" y="779904"/>
                    <a:pt x="1461850" y="754205"/>
                    <a:pt x="1490665" y="723057"/>
                  </a:cubicBezTo>
                  <a:cubicBezTo>
                    <a:pt x="1558251" y="656361"/>
                    <a:pt x="1624737" y="588614"/>
                    <a:pt x="1690472" y="520068"/>
                  </a:cubicBezTo>
                  <a:cubicBezTo>
                    <a:pt x="1730744" y="480170"/>
                    <a:pt x="1767563" y="437072"/>
                    <a:pt x="1807485" y="396774"/>
                  </a:cubicBezTo>
                  <a:cubicBezTo>
                    <a:pt x="1849307" y="357826"/>
                    <a:pt x="1889128" y="316829"/>
                    <a:pt x="1929750" y="276631"/>
                  </a:cubicBezTo>
                  <a:cubicBezTo>
                    <a:pt x="1970272" y="238683"/>
                    <a:pt x="2011944" y="201985"/>
                    <a:pt x="2052716" y="164287"/>
                  </a:cubicBezTo>
                  <a:cubicBezTo>
                    <a:pt x="2094288" y="131489"/>
                    <a:pt x="2133009" y="95490"/>
                    <a:pt x="2172580" y="60392"/>
                  </a:cubicBezTo>
                  <a:cubicBezTo>
                    <a:pt x="2215153" y="104740"/>
                    <a:pt x="2266631" y="138688"/>
                    <a:pt x="2314757" y="176486"/>
                  </a:cubicBezTo>
                  <a:cubicBezTo>
                    <a:pt x="2349926" y="203735"/>
                    <a:pt x="2380492" y="236183"/>
                    <a:pt x="2415060" y="264031"/>
                  </a:cubicBezTo>
                  <a:cubicBezTo>
                    <a:pt x="2433420" y="278531"/>
                    <a:pt x="2453181" y="291130"/>
                    <a:pt x="2469039" y="308479"/>
                  </a:cubicBezTo>
                  <a:cubicBezTo>
                    <a:pt x="2469190" y="308979"/>
                    <a:pt x="2469740" y="309829"/>
                    <a:pt x="2470340" y="310629"/>
                  </a:cubicBezTo>
                  <a:cubicBezTo>
                    <a:pt x="2471341" y="312079"/>
                    <a:pt x="2472541" y="313179"/>
                    <a:pt x="2473842" y="313979"/>
                  </a:cubicBezTo>
                  <a:cubicBezTo>
                    <a:pt x="2466638" y="320628"/>
                    <a:pt x="2459384" y="327228"/>
                    <a:pt x="2452130" y="333828"/>
                  </a:cubicBezTo>
                  <a:cubicBezTo>
                    <a:pt x="2393549" y="385675"/>
                    <a:pt x="2339720" y="440422"/>
                    <a:pt x="2288793" y="4998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993149" y="-168048"/>
              <a:ext cx="1219279" cy="1134440"/>
            </a:xfrm>
            <a:custGeom>
              <a:avLst/>
              <a:gdLst/>
              <a:ahLst/>
              <a:cxnLst/>
              <a:rect l="l" t="t" r="r" b="b"/>
              <a:pathLst>
                <a:path w="2438557" h="2268879" extrusionOk="0">
                  <a:moveTo>
                    <a:pt x="2434956" y="290085"/>
                  </a:moveTo>
                  <a:cubicBezTo>
                    <a:pt x="2436006" y="291535"/>
                    <a:pt x="2437207" y="292684"/>
                    <a:pt x="2438558" y="293434"/>
                  </a:cubicBezTo>
                  <a:cubicBezTo>
                    <a:pt x="2431304" y="300084"/>
                    <a:pt x="2424050" y="306684"/>
                    <a:pt x="2416746" y="313233"/>
                  </a:cubicBezTo>
                  <a:cubicBezTo>
                    <a:pt x="2358214" y="364981"/>
                    <a:pt x="2304335" y="419728"/>
                    <a:pt x="2253408" y="479175"/>
                  </a:cubicBezTo>
                  <a:cubicBezTo>
                    <a:pt x="2110682" y="628567"/>
                    <a:pt x="1962352" y="772509"/>
                    <a:pt x="1819926" y="922151"/>
                  </a:cubicBezTo>
                  <a:cubicBezTo>
                    <a:pt x="1782856" y="957399"/>
                    <a:pt x="1744485" y="991497"/>
                    <a:pt x="1711918" y="1031095"/>
                  </a:cubicBezTo>
                  <a:cubicBezTo>
                    <a:pt x="1679651" y="1066993"/>
                    <a:pt x="1653036" y="1107191"/>
                    <a:pt x="1623921" y="1145539"/>
                  </a:cubicBezTo>
                  <a:cubicBezTo>
                    <a:pt x="1592254" y="1176188"/>
                    <a:pt x="1602909" y="1213736"/>
                    <a:pt x="1633576" y="1240134"/>
                  </a:cubicBezTo>
                  <a:cubicBezTo>
                    <a:pt x="1640179" y="1245584"/>
                    <a:pt x="1647433" y="1250034"/>
                    <a:pt x="1654487" y="1254783"/>
                  </a:cubicBezTo>
                  <a:cubicBezTo>
                    <a:pt x="1654587" y="1254883"/>
                    <a:pt x="1654637" y="1254983"/>
                    <a:pt x="1654737" y="1255083"/>
                  </a:cubicBezTo>
                  <a:cubicBezTo>
                    <a:pt x="1704064" y="1297281"/>
                    <a:pt x="1749438" y="1343879"/>
                    <a:pt x="1799415" y="1385426"/>
                  </a:cubicBezTo>
                  <a:cubicBezTo>
                    <a:pt x="1845590" y="1424774"/>
                    <a:pt x="1895917" y="1458723"/>
                    <a:pt x="1943792" y="1495921"/>
                  </a:cubicBezTo>
                  <a:cubicBezTo>
                    <a:pt x="2000373" y="1541868"/>
                    <a:pt x="2052851" y="1590866"/>
                    <a:pt x="2108130" y="1638813"/>
                  </a:cubicBezTo>
                  <a:cubicBezTo>
                    <a:pt x="2108180" y="1638863"/>
                    <a:pt x="2108180" y="1638863"/>
                    <a:pt x="2108230" y="1638913"/>
                  </a:cubicBezTo>
                  <a:cubicBezTo>
                    <a:pt x="2141298" y="1668261"/>
                    <a:pt x="2176167" y="1697560"/>
                    <a:pt x="2210635" y="1727758"/>
                  </a:cubicBezTo>
                  <a:cubicBezTo>
                    <a:pt x="2276120" y="1786205"/>
                    <a:pt x="2339604" y="1848602"/>
                    <a:pt x="2403289" y="1909149"/>
                  </a:cubicBezTo>
                  <a:cubicBezTo>
                    <a:pt x="2397485" y="1924598"/>
                    <a:pt x="2381577" y="1933097"/>
                    <a:pt x="2370071" y="1943997"/>
                  </a:cubicBezTo>
                  <a:cubicBezTo>
                    <a:pt x="2350210" y="1961596"/>
                    <a:pt x="2329799" y="1979045"/>
                    <a:pt x="2308688" y="1996194"/>
                  </a:cubicBezTo>
                  <a:cubicBezTo>
                    <a:pt x="2279972" y="2022993"/>
                    <a:pt x="2250857" y="2049091"/>
                    <a:pt x="2218890" y="2072040"/>
                  </a:cubicBezTo>
                  <a:cubicBezTo>
                    <a:pt x="2188523" y="2096539"/>
                    <a:pt x="2160308" y="2123037"/>
                    <a:pt x="2128891" y="2146336"/>
                  </a:cubicBezTo>
                  <a:cubicBezTo>
                    <a:pt x="2106379" y="2138636"/>
                    <a:pt x="2094973" y="2113138"/>
                    <a:pt x="2076513" y="2098939"/>
                  </a:cubicBezTo>
                  <a:cubicBezTo>
                    <a:pt x="2062406" y="2087389"/>
                    <a:pt x="2046797" y="2077840"/>
                    <a:pt x="2032690" y="2066240"/>
                  </a:cubicBezTo>
                  <a:cubicBezTo>
                    <a:pt x="2032039" y="2065740"/>
                    <a:pt x="2031389" y="2065240"/>
                    <a:pt x="2030689" y="2064940"/>
                  </a:cubicBezTo>
                  <a:lnTo>
                    <a:pt x="2030639" y="2064890"/>
                  </a:lnTo>
                  <a:cubicBezTo>
                    <a:pt x="2000973" y="2041392"/>
                    <a:pt x="1970507" y="2018743"/>
                    <a:pt x="1941691" y="1994194"/>
                  </a:cubicBezTo>
                  <a:cubicBezTo>
                    <a:pt x="1893615" y="1952346"/>
                    <a:pt x="1843588" y="1913048"/>
                    <a:pt x="1792911" y="1874501"/>
                  </a:cubicBezTo>
                  <a:cubicBezTo>
                    <a:pt x="1762595" y="1850152"/>
                    <a:pt x="1735180" y="1822403"/>
                    <a:pt x="1706465" y="1796305"/>
                  </a:cubicBezTo>
                  <a:cubicBezTo>
                    <a:pt x="1633025" y="1734908"/>
                    <a:pt x="1563738" y="1669011"/>
                    <a:pt x="1490849" y="1606965"/>
                  </a:cubicBezTo>
                  <a:cubicBezTo>
                    <a:pt x="1442423" y="1563317"/>
                    <a:pt x="1393497" y="1518219"/>
                    <a:pt x="1338768" y="1481621"/>
                  </a:cubicBezTo>
                  <a:cubicBezTo>
                    <a:pt x="1308301" y="1460122"/>
                    <a:pt x="1286340" y="1425774"/>
                    <a:pt x="1248319" y="1416725"/>
                  </a:cubicBezTo>
                  <a:cubicBezTo>
                    <a:pt x="1243517" y="1414725"/>
                    <a:pt x="1235512" y="1413425"/>
                    <a:pt x="1228809" y="1414275"/>
                  </a:cubicBezTo>
                  <a:cubicBezTo>
                    <a:pt x="1221905" y="1410625"/>
                    <a:pt x="1213251" y="1414375"/>
                    <a:pt x="1207948" y="1420125"/>
                  </a:cubicBezTo>
                  <a:cubicBezTo>
                    <a:pt x="1107744" y="1523169"/>
                    <a:pt x="1007640" y="1626414"/>
                    <a:pt x="905485" y="1727608"/>
                  </a:cubicBezTo>
                  <a:cubicBezTo>
                    <a:pt x="796077" y="1837102"/>
                    <a:pt x="687769" y="1947747"/>
                    <a:pt x="573257" y="2051991"/>
                  </a:cubicBezTo>
                  <a:cubicBezTo>
                    <a:pt x="538539" y="2081989"/>
                    <a:pt x="501619" y="2111788"/>
                    <a:pt x="465900" y="2142536"/>
                  </a:cubicBezTo>
                  <a:cubicBezTo>
                    <a:pt x="465149" y="2142786"/>
                    <a:pt x="464449" y="2143186"/>
                    <a:pt x="463849" y="2143736"/>
                  </a:cubicBezTo>
                  <a:cubicBezTo>
                    <a:pt x="463198" y="2144536"/>
                    <a:pt x="462548" y="2145236"/>
                    <a:pt x="461848" y="2145986"/>
                  </a:cubicBezTo>
                  <a:cubicBezTo>
                    <a:pt x="450692" y="2155636"/>
                    <a:pt x="439636" y="2165435"/>
                    <a:pt x="428880" y="2175334"/>
                  </a:cubicBezTo>
                  <a:cubicBezTo>
                    <a:pt x="422326" y="2180134"/>
                    <a:pt x="415623" y="2184684"/>
                    <a:pt x="408769" y="2189134"/>
                  </a:cubicBezTo>
                  <a:cubicBezTo>
                    <a:pt x="383105" y="2212333"/>
                    <a:pt x="357742" y="2236181"/>
                    <a:pt x="333629" y="2261180"/>
                  </a:cubicBezTo>
                  <a:cubicBezTo>
                    <a:pt x="333079" y="2261530"/>
                    <a:pt x="332578" y="2261880"/>
                    <a:pt x="332028" y="2262230"/>
                  </a:cubicBezTo>
                  <a:cubicBezTo>
                    <a:pt x="329477" y="2264180"/>
                    <a:pt x="326425" y="2266130"/>
                    <a:pt x="324524" y="2268830"/>
                  </a:cubicBezTo>
                  <a:cubicBezTo>
                    <a:pt x="324474" y="2268880"/>
                    <a:pt x="324424" y="2268880"/>
                    <a:pt x="324374" y="2268880"/>
                  </a:cubicBezTo>
                  <a:cubicBezTo>
                    <a:pt x="323724" y="2268330"/>
                    <a:pt x="323023" y="2267830"/>
                    <a:pt x="322223" y="2267330"/>
                  </a:cubicBezTo>
                  <a:cubicBezTo>
                    <a:pt x="277449" y="2237431"/>
                    <a:pt x="231974" y="2208783"/>
                    <a:pt x="183749" y="2184584"/>
                  </a:cubicBezTo>
                  <a:cubicBezTo>
                    <a:pt x="119314" y="2148336"/>
                    <a:pt x="58982" y="2104588"/>
                    <a:pt x="0" y="2059991"/>
                  </a:cubicBezTo>
                  <a:cubicBezTo>
                    <a:pt x="4152" y="2054891"/>
                    <a:pt x="8004" y="2049391"/>
                    <a:pt x="11906" y="2045591"/>
                  </a:cubicBezTo>
                  <a:cubicBezTo>
                    <a:pt x="26964" y="2029592"/>
                    <a:pt x="43874" y="2015393"/>
                    <a:pt x="58081" y="1998494"/>
                  </a:cubicBezTo>
                  <a:cubicBezTo>
                    <a:pt x="91999" y="1960196"/>
                    <a:pt x="135373" y="1927048"/>
                    <a:pt x="171342" y="1890000"/>
                  </a:cubicBezTo>
                  <a:cubicBezTo>
                    <a:pt x="198707" y="1862201"/>
                    <a:pt x="225421" y="1833853"/>
                    <a:pt x="253786" y="1807054"/>
                  </a:cubicBezTo>
                  <a:cubicBezTo>
                    <a:pt x="351588" y="1715709"/>
                    <a:pt x="445439" y="1620214"/>
                    <a:pt x="543091" y="1528719"/>
                  </a:cubicBezTo>
                  <a:cubicBezTo>
                    <a:pt x="586014" y="1490571"/>
                    <a:pt x="625285" y="1448673"/>
                    <a:pt x="666858" y="1409075"/>
                  </a:cubicBezTo>
                  <a:cubicBezTo>
                    <a:pt x="710181" y="1370027"/>
                    <a:pt x="752754" y="1330179"/>
                    <a:pt x="792475" y="1287382"/>
                  </a:cubicBezTo>
                  <a:cubicBezTo>
                    <a:pt x="837599" y="1239234"/>
                    <a:pt x="890878" y="1198336"/>
                    <a:pt x="929598" y="1144489"/>
                  </a:cubicBezTo>
                  <a:cubicBezTo>
                    <a:pt x="952361" y="1114591"/>
                    <a:pt x="946157" y="1102441"/>
                    <a:pt x="919493" y="1080343"/>
                  </a:cubicBezTo>
                  <a:cubicBezTo>
                    <a:pt x="873518" y="1032295"/>
                    <a:pt x="826093" y="985848"/>
                    <a:pt x="774315" y="943950"/>
                  </a:cubicBezTo>
                  <a:cubicBezTo>
                    <a:pt x="716634" y="891853"/>
                    <a:pt x="662555" y="836006"/>
                    <a:pt x="605074" y="783658"/>
                  </a:cubicBezTo>
                  <a:cubicBezTo>
                    <a:pt x="565153" y="746660"/>
                    <a:pt x="522530" y="712612"/>
                    <a:pt x="483759" y="674364"/>
                  </a:cubicBezTo>
                  <a:cubicBezTo>
                    <a:pt x="434683" y="626167"/>
                    <a:pt x="388608" y="574919"/>
                    <a:pt x="337281" y="529022"/>
                  </a:cubicBezTo>
                  <a:cubicBezTo>
                    <a:pt x="294658" y="489224"/>
                    <a:pt x="246132" y="456626"/>
                    <a:pt x="202008" y="418728"/>
                  </a:cubicBezTo>
                  <a:cubicBezTo>
                    <a:pt x="152832" y="373430"/>
                    <a:pt x="103906" y="327633"/>
                    <a:pt x="56981" y="280085"/>
                  </a:cubicBezTo>
                  <a:cubicBezTo>
                    <a:pt x="56730" y="277135"/>
                    <a:pt x="54929" y="274935"/>
                    <a:pt x="52478" y="273885"/>
                  </a:cubicBezTo>
                  <a:cubicBezTo>
                    <a:pt x="61183" y="269436"/>
                    <a:pt x="68837" y="263136"/>
                    <a:pt x="76741" y="257436"/>
                  </a:cubicBezTo>
                  <a:cubicBezTo>
                    <a:pt x="117963" y="226038"/>
                    <a:pt x="154083" y="188990"/>
                    <a:pt x="189402" y="151342"/>
                  </a:cubicBezTo>
                  <a:cubicBezTo>
                    <a:pt x="231424" y="106044"/>
                    <a:pt x="285303" y="73796"/>
                    <a:pt x="326975" y="28249"/>
                  </a:cubicBezTo>
                  <a:cubicBezTo>
                    <a:pt x="333729" y="18949"/>
                    <a:pt x="343934" y="10699"/>
                    <a:pt x="348337" y="0"/>
                  </a:cubicBezTo>
                  <a:cubicBezTo>
                    <a:pt x="349287" y="950"/>
                    <a:pt x="350188" y="1900"/>
                    <a:pt x="351038" y="2900"/>
                  </a:cubicBezTo>
                  <a:cubicBezTo>
                    <a:pt x="371199" y="24049"/>
                    <a:pt x="393661" y="42748"/>
                    <a:pt x="416173" y="61397"/>
                  </a:cubicBezTo>
                  <a:cubicBezTo>
                    <a:pt x="449241" y="90195"/>
                    <a:pt x="482859" y="118594"/>
                    <a:pt x="517778" y="145292"/>
                  </a:cubicBezTo>
                  <a:cubicBezTo>
                    <a:pt x="658753" y="273985"/>
                    <a:pt x="812936" y="386879"/>
                    <a:pt x="956913" y="512073"/>
                  </a:cubicBezTo>
                  <a:cubicBezTo>
                    <a:pt x="1055016" y="595918"/>
                    <a:pt x="1139261" y="696263"/>
                    <a:pt x="1242266" y="774809"/>
                  </a:cubicBezTo>
                  <a:cubicBezTo>
                    <a:pt x="1258024" y="785558"/>
                    <a:pt x="1270631" y="802707"/>
                    <a:pt x="1289091" y="808557"/>
                  </a:cubicBezTo>
                  <a:cubicBezTo>
                    <a:pt x="1314005" y="811857"/>
                    <a:pt x="1335766" y="793008"/>
                    <a:pt x="1356477" y="781659"/>
                  </a:cubicBezTo>
                  <a:cubicBezTo>
                    <a:pt x="1392547" y="759410"/>
                    <a:pt x="1426365" y="733711"/>
                    <a:pt x="1455180" y="702563"/>
                  </a:cubicBezTo>
                  <a:cubicBezTo>
                    <a:pt x="1522766" y="635866"/>
                    <a:pt x="1589252" y="568120"/>
                    <a:pt x="1654987" y="499573"/>
                  </a:cubicBezTo>
                  <a:cubicBezTo>
                    <a:pt x="1695259" y="459676"/>
                    <a:pt x="1732079" y="416578"/>
                    <a:pt x="1772000" y="376280"/>
                  </a:cubicBezTo>
                  <a:cubicBezTo>
                    <a:pt x="1813822" y="337332"/>
                    <a:pt x="1853594" y="296334"/>
                    <a:pt x="1894266" y="256136"/>
                  </a:cubicBezTo>
                  <a:cubicBezTo>
                    <a:pt x="1934787" y="218188"/>
                    <a:pt x="1976460" y="181490"/>
                    <a:pt x="2017232" y="143792"/>
                  </a:cubicBezTo>
                  <a:cubicBezTo>
                    <a:pt x="2058754" y="110994"/>
                    <a:pt x="2097425" y="75046"/>
                    <a:pt x="2136946" y="39998"/>
                  </a:cubicBezTo>
                  <a:cubicBezTo>
                    <a:pt x="2179569" y="84346"/>
                    <a:pt x="2231146" y="118194"/>
                    <a:pt x="2279272" y="156042"/>
                  </a:cubicBezTo>
                  <a:cubicBezTo>
                    <a:pt x="2314391" y="183290"/>
                    <a:pt x="2345007" y="215689"/>
                    <a:pt x="2379576" y="243587"/>
                  </a:cubicBezTo>
                  <a:cubicBezTo>
                    <a:pt x="2397936" y="258086"/>
                    <a:pt x="2417696" y="270686"/>
                    <a:pt x="2433555" y="288035"/>
                  </a:cubicBezTo>
                  <a:cubicBezTo>
                    <a:pt x="2433805" y="288435"/>
                    <a:pt x="2434405" y="289285"/>
                    <a:pt x="2434956" y="2900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8298744" y="3909144"/>
            <a:ext cx="959874" cy="981066"/>
            <a:chOff x="8298744" y="3909144"/>
            <a:chExt cx="959874" cy="981066"/>
          </a:xfrm>
        </p:grpSpPr>
        <p:grpSp>
          <p:nvGrpSpPr>
            <p:cNvPr id="16" name="Google Shape;16;p2"/>
            <p:cNvGrpSpPr/>
            <p:nvPr/>
          </p:nvGrpSpPr>
          <p:grpSpPr>
            <a:xfrm>
              <a:off x="8298744" y="3909144"/>
              <a:ext cx="959874" cy="981066"/>
              <a:chOff x="16597488" y="7818288"/>
              <a:chExt cx="1919749" cy="1962132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16597488" y="8587899"/>
                <a:ext cx="1919749" cy="436443"/>
              </a:xfrm>
              <a:custGeom>
                <a:avLst/>
                <a:gdLst/>
                <a:ahLst/>
                <a:cxnLst/>
                <a:rect l="l" t="t" r="r" b="b"/>
                <a:pathLst>
                  <a:path w="1919749" h="436443" extrusionOk="0">
                    <a:moveTo>
                      <a:pt x="1918009" y="36822"/>
                    </a:moveTo>
                    <a:cubicBezTo>
                      <a:pt x="1910002" y="16377"/>
                      <a:pt x="1885549" y="15670"/>
                      <a:pt x="1866709" y="15670"/>
                    </a:cubicBezTo>
                    <a:cubicBezTo>
                      <a:pt x="1837272" y="16102"/>
                      <a:pt x="1807756" y="17868"/>
                      <a:pt x="1778279" y="17829"/>
                    </a:cubicBezTo>
                    <a:cubicBezTo>
                      <a:pt x="1718933" y="18927"/>
                      <a:pt x="1659705" y="15866"/>
                      <a:pt x="1600438" y="12806"/>
                    </a:cubicBezTo>
                    <a:cubicBezTo>
                      <a:pt x="1500037" y="10490"/>
                      <a:pt x="1399675" y="10059"/>
                      <a:pt x="1299274" y="8960"/>
                    </a:cubicBezTo>
                    <a:cubicBezTo>
                      <a:pt x="1056004" y="-1047"/>
                      <a:pt x="812498" y="-2499"/>
                      <a:pt x="569109" y="3741"/>
                    </a:cubicBezTo>
                    <a:cubicBezTo>
                      <a:pt x="487156" y="3348"/>
                      <a:pt x="405241" y="3387"/>
                      <a:pt x="323602" y="11393"/>
                    </a:cubicBezTo>
                    <a:cubicBezTo>
                      <a:pt x="270497" y="13630"/>
                      <a:pt x="214173" y="18339"/>
                      <a:pt x="160950" y="24735"/>
                    </a:cubicBezTo>
                    <a:cubicBezTo>
                      <a:pt x="125312" y="26619"/>
                      <a:pt x="89594" y="26266"/>
                      <a:pt x="53955" y="28424"/>
                    </a:cubicBezTo>
                    <a:cubicBezTo>
                      <a:pt x="42965" y="29484"/>
                      <a:pt x="30837" y="28306"/>
                      <a:pt x="20671" y="33055"/>
                    </a:cubicBezTo>
                    <a:cubicBezTo>
                      <a:pt x="8779" y="40629"/>
                      <a:pt x="-7588" y="66882"/>
                      <a:pt x="3912" y="80499"/>
                    </a:cubicBezTo>
                    <a:cubicBezTo>
                      <a:pt x="-2800" y="186101"/>
                      <a:pt x="3323" y="291977"/>
                      <a:pt x="1753" y="397696"/>
                    </a:cubicBezTo>
                    <a:cubicBezTo>
                      <a:pt x="301" y="424578"/>
                      <a:pt x="30759" y="430385"/>
                      <a:pt x="51679" y="432112"/>
                    </a:cubicBezTo>
                    <a:cubicBezTo>
                      <a:pt x="83236" y="435448"/>
                      <a:pt x="114989" y="435997"/>
                      <a:pt x="146703" y="436429"/>
                    </a:cubicBezTo>
                    <a:cubicBezTo>
                      <a:pt x="392328" y="437017"/>
                      <a:pt x="637561" y="419319"/>
                      <a:pt x="883147" y="425441"/>
                    </a:cubicBezTo>
                    <a:cubicBezTo>
                      <a:pt x="1090151" y="427246"/>
                      <a:pt x="1297037" y="426265"/>
                      <a:pt x="1504041" y="426500"/>
                    </a:cubicBezTo>
                    <a:cubicBezTo>
                      <a:pt x="1585131" y="426618"/>
                      <a:pt x="1666221" y="427442"/>
                      <a:pt x="1747311" y="426069"/>
                    </a:cubicBezTo>
                    <a:cubicBezTo>
                      <a:pt x="1776788" y="425559"/>
                      <a:pt x="1806225" y="425833"/>
                      <a:pt x="1835702" y="425009"/>
                    </a:cubicBezTo>
                    <a:cubicBezTo>
                      <a:pt x="1845318" y="424264"/>
                      <a:pt x="1855758" y="425912"/>
                      <a:pt x="1864590" y="421320"/>
                    </a:cubicBezTo>
                    <a:cubicBezTo>
                      <a:pt x="1910826" y="391614"/>
                      <a:pt x="1901013" y="204034"/>
                      <a:pt x="1910276" y="144896"/>
                    </a:cubicBezTo>
                    <a:cubicBezTo>
                      <a:pt x="1913102" y="115935"/>
                      <a:pt x="1916713" y="87092"/>
                      <a:pt x="1918951" y="58052"/>
                    </a:cubicBezTo>
                    <a:cubicBezTo>
                      <a:pt x="1919500" y="51106"/>
                      <a:pt x="1920835" y="43415"/>
                      <a:pt x="1918009" y="368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7355706" y="7818288"/>
                <a:ext cx="449270" cy="477987"/>
              </a:xfrm>
              <a:custGeom>
                <a:avLst/>
                <a:gdLst/>
                <a:ahLst/>
                <a:cxnLst/>
                <a:rect l="l" t="t" r="r" b="b"/>
                <a:pathLst>
                  <a:path w="449270" h="477987" extrusionOk="0">
                    <a:moveTo>
                      <a:pt x="39051" y="357301"/>
                    </a:moveTo>
                    <a:cubicBezTo>
                      <a:pt x="77594" y="437513"/>
                      <a:pt x="167241" y="477187"/>
                      <a:pt x="253041" y="477894"/>
                    </a:cubicBezTo>
                    <a:cubicBezTo>
                      <a:pt x="347555" y="481112"/>
                      <a:pt x="426447" y="401096"/>
                      <a:pt x="442893" y="311505"/>
                    </a:cubicBezTo>
                    <a:cubicBezTo>
                      <a:pt x="452784" y="241811"/>
                      <a:pt x="455570" y="165131"/>
                      <a:pt x="418008" y="102696"/>
                    </a:cubicBezTo>
                    <a:cubicBezTo>
                      <a:pt x="381427" y="38927"/>
                      <a:pt x="307991" y="-1415"/>
                      <a:pt x="234672" y="155"/>
                    </a:cubicBezTo>
                    <a:cubicBezTo>
                      <a:pt x="221131" y="-473"/>
                      <a:pt x="207629" y="744"/>
                      <a:pt x="194677" y="4943"/>
                    </a:cubicBezTo>
                    <a:cubicBezTo>
                      <a:pt x="186473" y="7611"/>
                      <a:pt x="175994" y="7533"/>
                      <a:pt x="170381" y="14950"/>
                    </a:cubicBezTo>
                    <a:cubicBezTo>
                      <a:pt x="55222" y="33864"/>
                      <a:pt x="-6989" y="132677"/>
                      <a:pt x="626" y="245068"/>
                    </a:cubicBezTo>
                    <a:cubicBezTo>
                      <a:pt x="4276" y="284938"/>
                      <a:pt x="21192" y="321983"/>
                      <a:pt x="39051" y="3573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7356506" y="9297513"/>
                <a:ext cx="471905" cy="482907"/>
              </a:xfrm>
              <a:custGeom>
                <a:avLst/>
                <a:gdLst/>
                <a:ahLst/>
                <a:cxnLst/>
                <a:rect l="l" t="t" r="r" b="b"/>
                <a:pathLst>
                  <a:path w="471905" h="482907" extrusionOk="0">
                    <a:moveTo>
                      <a:pt x="428670" y="99697"/>
                    </a:moveTo>
                    <a:cubicBezTo>
                      <a:pt x="408260" y="58060"/>
                      <a:pt x="367793" y="33965"/>
                      <a:pt x="325992" y="17641"/>
                    </a:cubicBezTo>
                    <a:cubicBezTo>
                      <a:pt x="314453" y="12264"/>
                      <a:pt x="302481" y="8144"/>
                      <a:pt x="290942" y="2768"/>
                    </a:cubicBezTo>
                    <a:cubicBezTo>
                      <a:pt x="284662" y="-136"/>
                      <a:pt x="277126" y="2218"/>
                      <a:pt x="272926" y="7398"/>
                    </a:cubicBezTo>
                    <a:cubicBezTo>
                      <a:pt x="238347" y="1041"/>
                      <a:pt x="201649" y="-4178"/>
                      <a:pt x="167148" y="4808"/>
                    </a:cubicBezTo>
                    <a:cubicBezTo>
                      <a:pt x="110942" y="21094"/>
                      <a:pt x="63293" y="60062"/>
                      <a:pt x="33267" y="109939"/>
                    </a:cubicBezTo>
                    <a:cubicBezTo>
                      <a:pt x="11444" y="141019"/>
                      <a:pt x="218" y="177397"/>
                      <a:pt x="846" y="215344"/>
                    </a:cubicBezTo>
                    <a:cubicBezTo>
                      <a:pt x="-645" y="243717"/>
                      <a:pt x="-920" y="272678"/>
                      <a:pt x="6498" y="300265"/>
                    </a:cubicBezTo>
                    <a:cubicBezTo>
                      <a:pt x="20471" y="344570"/>
                      <a:pt x="43472" y="388600"/>
                      <a:pt x="78914" y="419406"/>
                    </a:cubicBezTo>
                    <a:cubicBezTo>
                      <a:pt x="117261" y="449897"/>
                      <a:pt x="161967" y="476935"/>
                      <a:pt x="211579" y="482233"/>
                    </a:cubicBezTo>
                    <a:cubicBezTo>
                      <a:pt x="286624" y="486981"/>
                      <a:pt x="368617" y="467203"/>
                      <a:pt x="416267" y="405200"/>
                    </a:cubicBezTo>
                    <a:cubicBezTo>
                      <a:pt x="464073" y="348337"/>
                      <a:pt x="477889" y="269538"/>
                      <a:pt x="469686" y="197254"/>
                    </a:cubicBezTo>
                    <a:cubicBezTo>
                      <a:pt x="463170" y="162328"/>
                      <a:pt x="446646" y="130031"/>
                      <a:pt x="428670" y="996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298744" y="4293950"/>
              <a:ext cx="959874" cy="218222"/>
            </a:xfrm>
            <a:custGeom>
              <a:avLst/>
              <a:gdLst/>
              <a:ahLst/>
              <a:cxnLst/>
              <a:rect l="l" t="t" r="r" b="b"/>
              <a:pathLst>
                <a:path w="1919749" h="436443" extrusionOk="0">
                  <a:moveTo>
                    <a:pt x="146703" y="436429"/>
                  </a:moveTo>
                  <a:cubicBezTo>
                    <a:pt x="114989" y="435997"/>
                    <a:pt x="83236" y="435448"/>
                    <a:pt x="51679" y="432112"/>
                  </a:cubicBezTo>
                  <a:cubicBezTo>
                    <a:pt x="30759" y="430385"/>
                    <a:pt x="301" y="424578"/>
                    <a:pt x="1753" y="397696"/>
                  </a:cubicBezTo>
                  <a:cubicBezTo>
                    <a:pt x="3323" y="291977"/>
                    <a:pt x="-2800" y="186101"/>
                    <a:pt x="3912" y="80499"/>
                  </a:cubicBezTo>
                  <a:cubicBezTo>
                    <a:pt x="-7588" y="66882"/>
                    <a:pt x="8779" y="40629"/>
                    <a:pt x="20671" y="33055"/>
                  </a:cubicBezTo>
                  <a:cubicBezTo>
                    <a:pt x="30837" y="28306"/>
                    <a:pt x="42965" y="29484"/>
                    <a:pt x="53955" y="28424"/>
                  </a:cubicBezTo>
                  <a:cubicBezTo>
                    <a:pt x="89594" y="26266"/>
                    <a:pt x="125312" y="26619"/>
                    <a:pt x="160950" y="24735"/>
                  </a:cubicBezTo>
                  <a:cubicBezTo>
                    <a:pt x="214173" y="18339"/>
                    <a:pt x="270497" y="13630"/>
                    <a:pt x="323602" y="11393"/>
                  </a:cubicBezTo>
                  <a:cubicBezTo>
                    <a:pt x="405241" y="3387"/>
                    <a:pt x="487156" y="3348"/>
                    <a:pt x="569109" y="3741"/>
                  </a:cubicBezTo>
                  <a:cubicBezTo>
                    <a:pt x="812498" y="-2499"/>
                    <a:pt x="1056004" y="-1047"/>
                    <a:pt x="1299274" y="8960"/>
                  </a:cubicBezTo>
                  <a:cubicBezTo>
                    <a:pt x="1399675" y="10059"/>
                    <a:pt x="1500037" y="10490"/>
                    <a:pt x="1600438" y="12806"/>
                  </a:cubicBezTo>
                  <a:cubicBezTo>
                    <a:pt x="1659705" y="15866"/>
                    <a:pt x="1718933" y="18927"/>
                    <a:pt x="1778279" y="17829"/>
                  </a:cubicBezTo>
                  <a:cubicBezTo>
                    <a:pt x="1807756" y="17868"/>
                    <a:pt x="1837272" y="16102"/>
                    <a:pt x="1866709" y="15670"/>
                  </a:cubicBezTo>
                  <a:cubicBezTo>
                    <a:pt x="1885549" y="15670"/>
                    <a:pt x="1910002" y="16377"/>
                    <a:pt x="1918009" y="36822"/>
                  </a:cubicBezTo>
                  <a:cubicBezTo>
                    <a:pt x="1920835" y="43415"/>
                    <a:pt x="1919500" y="51106"/>
                    <a:pt x="1918951" y="58052"/>
                  </a:cubicBezTo>
                  <a:cubicBezTo>
                    <a:pt x="1916713" y="87092"/>
                    <a:pt x="1913102" y="115935"/>
                    <a:pt x="1910276" y="144896"/>
                  </a:cubicBezTo>
                  <a:cubicBezTo>
                    <a:pt x="1901013" y="204034"/>
                    <a:pt x="1910826" y="391614"/>
                    <a:pt x="1864590" y="421320"/>
                  </a:cubicBezTo>
                  <a:cubicBezTo>
                    <a:pt x="1855758" y="425912"/>
                    <a:pt x="1845318" y="424264"/>
                    <a:pt x="1835702" y="425009"/>
                  </a:cubicBezTo>
                  <a:cubicBezTo>
                    <a:pt x="1806225" y="425833"/>
                    <a:pt x="1776788" y="425559"/>
                    <a:pt x="1747311" y="426069"/>
                  </a:cubicBezTo>
                  <a:cubicBezTo>
                    <a:pt x="1666221" y="427442"/>
                    <a:pt x="1585131" y="426618"/>
                    <a:pt x="1504041" y="426500"/>
                  </a:cubicBezTo>
                  <a:cubicBezTo>
                    <a:pt x="1297037" y="426265"/>
                    <a:pt x="1090151" y="427246"/>
                    <a:pt x="883147" y="425441"/>
                  </a:cubicBezTo>
                  <a:cubicBezTo>
                    <a:pt x="637561" y="419319"/>
                    <a:pt x="392328" y="437017"/>
                    <a:pt x="146703" y="436429"/>
                  </a:cubicBezTo>
                  <a:close/>
                  <a:moveTo>
                    <a:pt x="199925" y="406173"/>
                  </a:moveTo>
                  <a:cubicBezTo>
                    <a:pt x="321914" y="405584"/>
                    <a:pt x="443824" y="399698"/>
                    <a:pt x="565695" y="395656"/>
                  </a:cubicBezTo>
                  <a:cubicBezTo>
                    <a:pt x="993871" y="391025"/>
                    <a:pt x="1422165" y="400718"/>
                    <a:pt x="1850303" y="393694"/>
                  </a:cubicBezTo>
                  <a:cubicBezTo>
                    <a:pt x="1872597" y="344837"/>
                    <a:pt x="1868279" y="287974"/>
                    <a:pt x="1873931" y="235782"/>
                  </a:cubicBezTo>
                  <a:cubicBezTo>
                    <a:pt x="1875854" y="173072"/>
                    <a:pt x="1883115" y="110833"/>
                    <a:pt x="1888964" y="48438"/>
                  </a:cubicBezTo>
                  <a:cubicBezTo>
                    <a:pt x="1847123" y="43375"/>
                    <a:pt x="1804302" y="50478"/>
                    <a:pt x="1762108" y="48752"/>
                  </a:cubicBezTo>
                  <a:cubicBezTo>
                    <a:pt x="1701820" y="49537"/>
                    <a:pt x="1641650" y="45063"/>
                    <a:pt x="1581441" y="43022"/>
                  </a:cubicBezTo>
                  <a:cubicBezTo>
                    <a:pt x="1360779" y="42002"/>
                    <a:pt x="1140234" y="33761"/>
                    <a:pt x="919610" y="30504"/>
                  </a:cubicBezTo>
                  <a:cubicBezTo>
                    <a:pt x="797112" y="28660"/>
                    <a:pt x="674691" y="33840"/>
                    <a:pt x="552154" y="34585"/>
                  </a:cubicBezTo>
                  <a:cubicBezTo>
                    <a:pt x="498813" y="35095"/>
                    <a:pt x="445315" y="33329"/>
                    <a:pt x="392053" y="37097"/>
                  </a:cubicBezTo>
                  <a:cubicBezTo>
                    <a:pt x="327291" y="43336"/>
                    <a:pt x="261705" y="43179"/>
                    <a:pt x="197178" y="51970"/>
                  </a:cubicBezTo>
                  <a:cubicBezTo>
                    <a:pt x="143563" y="59347"/>
                    <a:pt x="89123" y="55266"/>
                    <a:pt x="35390" y="60721"/>
                  </a:cubicBezTo>
                  <a:cubicBezTo>
                    <a:pt x="30680" y="67863"/>
                    <a:pt x="29817" y="77634"/>
                    <a:pt x="22281" y="82618"/>
                  </a:cubicBezTo>
                  <a:cubicBezTo>
                    <a:pt x="27265" y="187474"/>
                    <a:pt x="28992" y="292448"/>
                    <a:pt x="31426" y="397382"/>
                  </a:cubicBezTo>
                  <a:cubicBezTo>
                    <a:pt x="86297" y="409665"/>
                    <a:pt x="143955" y="404525"/>
                    <a:pt x="199925" y="4061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677853" y="3909144"/>
              <a:ext cx="224635" cy="238993"/>
            </a:xfrm>
            <a:custGeom>
              <a:avLst/>
              <a:gdLst/>
              <a:ahLst/>
              <a:cxnLst/>
              <a:rect l="l" t="t" r="r" b="b"/>
              <a:pathLst>
                <a:path w="449270" h="477987" extrusionOk="0">
                  <a:moveTo>
                    <a:pt x="253041" y="477894"/>
                  </a:moveTo>
                  <a:cubicBezTo>
                    <a:pt x="167241" y="477187"/>
                    <a:pt x="77594" y="437513"/>
                    <a:pt x="39051" y="357301"/>
                  </a:cubicBezTo>
                  <a:cubicBezTo>
                    <a:pt x="21192" y="321983"/>
                    <a:pt x="4276" y="284938"/>
                    <a:pt x="626" y="245068"/>
                  </a:cubicBezTo>
                  <a:cubicBezTo>
                    <a:pt x="-6989" y="132677"/>
                    <a:pt x="55222" y="33864"/>
                    <a:pt x="170381" y="14950"/>
                  </a:cubicBezTo>
                  <a:cubicBezTo>
                    <a:pt x="175994" y="7533"/>
                    <a:pt x="186473" y="7611"/>
                    <a:pt x="194677" y="4943"/>
                  </a:cubicBezTo>
                  <a:cubicBezTo>
                    <a:pt x="207629" y="744"/>
                    <a:pt x="221131" y="-473"/>
                    <a:pt x="234672" y="155"/>
                  </a:cubicBezTo>
                  <a:cubicBezTo>
                    <a:pt x="307991" y="-1415"/>
                    <a:pt x="381427" y="38927"/>
                    <a:pt x="418008" y="102696"/>
                  </a:cubicBezTo>
                  <a:cubicBezTo>
                    <a:pt x="455570" y="165131"/>
                    <a:pt x="452784" y="241811"/>
                    <a:pt x="442893" y="311505"/>
                  </a:cubicBezTo>
                  <a:cubicBezTo>
                    <a:pt x="426447" y="401096"/>
                    <a:pt x="347555" y="481112"/>
                    <a:pt x="253041" y="477894"/>
                  </a:cubicBezTo>
                  <a:close/>
                  <a:moveTo>
                    <a:pt x="257123" y="447363"/>
                  </a:moveTo>
                  <a:cubicBezTo>
                    <a:pt x="329932" y="447559"/>
                    <a:pt x="389709" y="389206"/>
                    <a:pt x="408785" y="321865"/>
                  </a:cubicBezTo>
                  <a:cubicBezTo>
                    <a:pt x="418793" y="284428"/>
                    <a:pt x="418283" y="246088"/>
                    <a:pt x="417616" y="207709"/>
                  </a:cubicBezTo>
                  <a:cubicBezTo>
                    <a:pt x="415339" y="128478"/>
                    <a:pt x="359683" y="55880"/>
                    <a:pt x="282400" y="36297"/>
                  </a:cubicBezTo>
                  <a:cubicBezTo>
                    <a:pt x="280673" y="37985"/>
                    <a:pt x="278004" y="37867"/>
                    <a:pt x="278043" y="35238"/>
                  </a:cubicBezTo>
                  <a:cubicBezTo>
                    <a:pt x="253198" y="32177"/>
                    <a:pt x="226822" y="31353"/>
                    <a:pt x="202095" y="34846"/>
                  </a:cubicBezTo>
                  <a:cubicBezTo>
                    <a:pt x="193695" y="36141"/>
                    <a:pt x="184629" y="41909"/>
                    <a:pt x="176347" y="37906"/>
                  </a:cubicBezTo>
                  <a:cubicBezTo>
                    <a:pt x="76064" y="57410"/>
                    <a:pt x="24293" y="141389"/>
                    <a:pt x="29867" y="239966"/>
                  </a:cubicBezTo>
                  <a:cubicBezTo>
                    <a:pt x="35479" y="287960"/>
                    <a:pt x="57695" y="333952"/>
                    <a:pt x="84973" y="373391"/>
                  </a:cubicBezTo>
                  <a:cubicBezTo>
                    <a:pt x="125126" y="425780"/>
                    <a:pt x="193264" y="446657"/>
                    <a:pt x="257123" y="4473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678253" y="4648757"/>
              <a:ext cx="235952" cy="241453"/>
            </a:xfrm>
            <a:custGeom>
              <a:avLst/>
              <a:gdLst/>
              <a:ahLst/>
              <a:cxnLst/>
              <a:rect l="l" t="t" r="r" b="b"/>
              <a:pathLst>
                <a:path w="471905" h="482907" extrusionOk="0">
                  <a:moveTo>
                    <a:pt x="211579" y="482233"/>
                  </a:moveTo>
                  <a:cubicBezTo>
                    <a:pt x="161967" y="476935"/>
                    <a:pt x="117261" y="449897"/>
                    <a:pt x="78914" y="419406"/>
                  </a:cubicBezTo>
                  <a:cubicBezTo>
                    <a:pt x="43472" y="388600"/>
                    <a:pt x="20471" y="344570"/>
                    <a:pt x="6498" y="300265"/>
                  </a:cubicBezTo>
                  <a:cubicBezTo>
                    <a:pt x="-920" y="272678"/>
                    <a:pt x="-645" y="243717"/>
                    <a:pt x="846" y="215344"/>
                  </a:cubicBezTo>
                  <a:cubicBezTo>
                    <a:pt x="218" y="177397"/>
                    <a:pt x="11444" y="141019"/>
                    <a:pt x="33267" y="109939"/>
                  </a:cubicBezTo>
                  <a:cubicBezTo>
                    <a:pt x="63293" y="60062"/>
                    <a:pt x="110942" y="21094"/>
                    <a:pt x="167148" y="4808"/>
                  </a:cubicBezTo>
                  <a:cubicBezTo>
                    <a:pt x="201649" y="-4178"/>
                    <a:pt x="238347" y="1041"/>
                    <a:pt x="272926" y="7398"/>
                  </a:cubicBezTo>
                  <a:cubicBezTo>
                    <a:pt x="277126" y="2218"/>
                    <a:pt x="284662" y="-136"/>
                    <a:pt x="290942" y="2768"/>
                  </a:cubicBezTo>
                  <a:cubicBezTo>
                    <a:pt x="302481" y="8144"/>
                    <a:pt x="314453" y="12264"/>
                    <a:pt x="325992" y="17641"/>
                  </a:cubicBezTo>
                  <a:cubicBezTo>
                    <a:pt x="367793" y="33965"/>
                    <a:pt x="408260" y="58060"/>
                    <a:pt x="428670" y="99697"/>
                  </a:cubicBezTo>
                  <a:cubicBezTo>
                    <a:pt x="446646" y="130031"/>
                    <a:pt x="463170" y="162328"/>
                    <a:pt x="469686" y="197254"/>
                  </a:cubicBezTo>
                  <a:cubicBezTo>
                    <a:pt x="477889" y="269538"/>
                    <a:pt x="464073" y="348337"/>
                    <a:pt x="416267" y="405200"/>
                  </a:cubicBezTo>
                  <a:cubicBezTo>
                    <a:pt x="368617" y="467203"/>
                    <a:pt x="286624" y="486981"/>
                    <a:pt x="211579" y="482233"/>
                  </a:cubicBezTo>
                  <a:close/>
                  <a:moveTo>
                    <a:pt x="231792" y="452487"/>
                  </a:moveTo>
                  <a:cubicBezTo>
                    <a:pt x="291060" y="451742"/>
                    <a:pt x="354095" y="435338"/>
                    <a:pt x="391422" y="386952"/>
                  </a:cubicBezTo>
                  <a:cubicBezTo>
                    <a:pt x="443977" y="323183"/>
                    <a:pt x="458382" y="220446"/>
                    <a:pt x="419564" y="146748"/>
                  </a:cubicBezTo>
                  <a:cubicBezTo>
                    <a:pt x="384435" y="71795"/>
                    <a:pt x="355861" y="62612"/>
                    <a:pt x="283131" y="33024"/>
                  </a:cubicBezTo>
                  <a:cubicBezTo>
                    <a:pt x="184889" y="5829"/>
                    <a:pt x="104348" y="44129"/>
                    <a:pt x="54148" y="130855"/>
                  </a:cubicBezTo>
                  <a:cubicBezTo>
                    <a:pt x="39782" y="152556"/>
                    <a:pt x="30794" y="180183"/>
                    <a:pt x="31030" y="205573"/>
                  </a:cubicBezTo>
                  <a:cubicBezTo>
                    <a:pt x="29774" y="238184"/>
                    <a:pt x="27458" y="271893"/>
                    <a:pt x="38919" y="303091"/>
                  </a:cubicBezTo>
                  <a:cubicBezTo>
                    <a:pt x="53991" y="340253"/>
                    <a:pt x="73419" y="378279"/>
                    <a:pt x="106585" y="402374"/>
                  </a:cubicBezTo>
                  <a:cubicBezTo>
                    <a:pt x="142970" y="429177"/>
                    <a:pt x="185281" y="453311"/>
                    <a:pt x="231792" y="4524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2585" y="3925438"/>
              <a:ext cx="194220" cy="207389"/>
            </a:xfrm>
            <a:custGeom>
              <a:avLst/>
              <a:gdLst/>
              <a:ahLst/>
              <a:cxnLst/>
              <a:rect l="l" t="t" r="r" b="b"/>
              <a:pathLst>
                <a:path w="388440" h="414777" extrusionOk="0">
                  <a:moveTo>
                    <a:pt x="388151" y="175162"/>
                  </a:moveTo>
                  <a:cubicBezTo>
                    <a:pt x="388779" y="213502"/>
                    <a:pt x="389289" y="251881"/>
                    <a:pt x="379320" y="289279"/>
                  </a:cubicBezTo>
                  <a:cubicBezTo>
                    <a:pt x="360284" y="356658"/>
                    <a:pt x="300467" y="415012"/>
                    <a:pt x="227659" y="414777"/>
                  </a:cubicBezTo>
                  <a:cubicBezTo>
                    <a:pt x="163799" y="414070"/>
                    <a:pt x="95701" y="393193"/>
                    <a:pt x="55509" y="340804"/>
                  </a:cubicBezTo>
                  <a:cubicBezTo>
                    <a:pt x="28191" y="301366"/>
                    <a:pt x="6015" y="255413"/>
                    <a:pt x="402" y="207419"/>
                  </a:cubicBezTo>
                  <a:cubicBezTo>
                    <a:pt x="-5132" y="108803"/>
                    <a:pt x="46599" y="24863"/>
                    <a:pt x="146922" y="5359"/>
                  </a:cubicBezTo>
                  <a:cubicBezTo>
                    <a:pt x="155203" y="9362"/>
                    <a:pt x="164270" y="3633"/>
                    <a:pt x="172670" y="2298"/>
                  </a:cubicBezTo>
                  <a:cubicBezTo>
                    <a:pt x="197397" y="-1234"/>
                    <a:pt x="223812" y="-370"/>
                    <a:pt x="248657" y="2691"/>
                  </a:cubicBezTo>
                  <a:cubicBezTo>
                    <a:pt x="248579" y="5320"/>
                    <a:pt x="251287" y="5438"/>
                    <a:pt x="252975" y="3750"/>
                  </a:cubicBezTo>
                  <a:cubicBezTo>
                    <a:pt x="330218" y="23293"/>
                    <a:pt x="385875" y="95892"/>
                    <a:pt x="388151" y="175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09904" y="4309023"/>
              <a:ext cx="933321" cy="188012"/>
            </a:xfrm>
            <a:custGeom>
              <a:avLst/>
              <a:gdLst/>
              <a:ahLst/>
              <a:cxnLst/>
              <a:rect l="l" t="t" r="r" b="b"/>
              <a:pathLst>
                <a:path w="1866643" h="376024" extrusionOk="0">
                  <a:moveTo>
                    <a:pt x="1866644" y="18289"/>
                  </a:moveTo>
                  <a:cubicBezTo>
                    <a:pt x="1860835" y="80685"/>
                    <a:pt x="1853534" y="142923"/>
                    <a:pt x="1851611" y="205633"/>
                  </a:cubicBezTo>
                  <a:cubicBezTo>
                    <a:pt x="1845998" y="257865"/>
                    <a:pt x="1850316" y="314688"/>
                    <a:pt x="1828022" y="363545"/>
                  </a:cubicBezTo>
                  <a:cubicBezTo>
                    <a:pt x="1399845" y="370569"/>
                    <a:pt x="971551" y="360837"/>
                    <a:pt x="543414" y="365507"/>
                  </a:cubicBezTo>
                  <a:cubicBezTo>
                    <a:pt x="421543" y="369549"/>
                    <a:pt x="299594" y="375396"/>
                    <a:pt x="177645" y="376024"/>
                  </a:cubicBezTo>
                  <a:cubicBezTo>
                    <a:pt x="121674" y="374376"/>
                    <a:pt x="64016" y="379517"/>
                    <a:pt x="9145" y="367234"/>
                  </a:cubicBezTo>
                  <a:cubicBezTo>
                    <a:pt x="6672" y="262299"/>
                    <a:pt x="4945" y="157325"/>
                    <a:pt x="0" y="52469"/>
                  </a:cubicBezTo>
                  <a:cubicBezTo>
                    <a:pt x="7575" y="47486"/>
                    <a:pt x="8439" y="37714"/>
                    <a:pt x="13109" y="30572"/>
                  </a:cubicBezTo>
                  <a:cubicBezTo>
                    <a:pt x="66882" y="25117"/>
                    <a:pt x="121282" y="29199"/>
                    <a:pt x="174897" y="21860"/>
                  </a:cubicBezTo>
                  <a:cubicBezTo>
                    <a:pt x="239424" y="13070"/>
                    <a:pt x="304971" y="13266"/>
                    <a:pt x="369773" y="6987"/>
                  </a:cubicBezTo>
                  <a:cubicBezTo>
                    <a:pt x="423035" y="3181"/>
                    <a:pt x="476532" y="4986"/>
                    <a:pt x="529873" y="4476"/>
                  </a:cubicBezTo>
                  <a:cubicBezTo>
                    <a:pt x="652372" y="3730"/>
                    <a:pt x="774792" y="-1450"/>
                    <a:pt x="897330" y="395"/>
                  </a:cubicBezTo>
                  <a:cubicBezTo>
                    <a:pt x="1117953" y="3612"/>
                    <a:pt x="1338459" y="11893"/>
                    <a:pt x="1559161" y="12913"/>
                  </a:cubicBezTo>
                  <a:cubicBezTo>
                    <a:pt x="1619409" y="14914"/>
                    <a:pt x="1679540" y="19427"/>
                    <a:pt x="1739828" y="18642"/>
                  </a:cubicBezTo>
                  <a:cubicBezTo>
                    <a:pt x="1781982" y="20291"/>
                    <a:pt x="1824764" y="13227"/>
                    <a:pt x="1866644" y="182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693228" y="4660946"/>
              <a:ext cx="205826" cy="214064"/>
            </a:xfrm>
            <a:custGeom>
              <a:avLst/>
              <a:gdLst/>
              <a:ahLst/>
              <a:cxnLst/>
              <a:rect l="l" t="t" r="r" b="b"/>
              <a:pathLst>
                <a:path w="411653" h="428127" extrusionOk="0">
                  <a:moveTo>
                    <a:pt x="389612" y="122369"/>
                  </a:moveTo>
                  <a:cubicBezTo>
                    <a:pt x="428430" y="196066"/>
                    <a:pt x="414065" y="298803"/>
                    <a:pt x="361509" y="362572"/>
                  </a:cubicBezTo>
                  <a:cubicBezTo>
                    <a:pt x="324183" y="410958"/>
                    <a:pt x="261108" y="427362"/>
                    <a:pt x="201880" y="428107"/>
                  </a:cubicBezTo>
                  <a:cubicBezTo>
                    <a:pt x="155369" y="428931"/>
                    <a:pt x="113058" y="404797"/>
                    <a:pt x="76634" y="377955"/>
                  </a:cubicBezTo>
                  <a:cubicBezTo>
                    <a:pt x="43468" y="353860"/>
                    <a:pt x="24000" y="315834"/>
                    <a:pt x="8967" y="278672"/>
                  </a:cubicBezTo>
                  <a:cubicBezTo>
                    <a:pt x="-2494" y="247474"/>
                    <a:pt x="-178" y="213765"/>
                    <a:pt x="1078" y="181193"/>
                  </a:cubicBezTo>
                  <a:cubicBezTo>
                    <a:pt x="842" y="155803"/>
                    <a:pt x="9831" y="128177"/>
                    <a:pt x="24196" y="106475"/>
                  </a:cubicBezTo>
                  <a:cubicBezTo>
                    <a:pt x="74397" y="19749"/>
                    <a:pt x="154937" y="-18590"/>
                    <a:pt x="253180" y="8644"/>
                  </a:cubicBezTo>
                  <a:cubicBezTo>
                    <a:pt x="325910" y="38193"/>
                    <a:pt x="354483" y="47376"/>
                    <a:pt x="389612" y="122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408634" y="4080266"/>
            <a:ext cx="1163538" cy="1228157"/>
            <a:chOff x="3408634" y="4080266"/>
            <a:chExt cx="1163538" cy="1228157"/>
          </a:xfrm>
        </p:grpSpPr>
        <p:sp>
          <p:nvSpPr>
            <p:cNvPr id="27" name="Google Shape;27;p2"/>
            <p:cNvSpPr/>
            <p:nvPr/>
          </p:nvSpPr>
          <p:spPr>
            <a:xfrm>
              <a:off x="3408634" y="4080266"/>
              <a:ext cx="1163538" cy="1228157"/>
            </a:xfrm>
            <a:custGeom>
              <a:avLst/>
              <a:gdLst/>
              <a:ahLst/>
              <a:cxnLst/>
              <a:rect l="l" t="t" r="r" b="b"/>
              <a:pathLst>
                <a:path w="2327076" h="2456313" extrusionOk="0">
                  <a:moveTo>
                    <a:pt x="2316326" y="968468"/>
                  </a:moveTo>
                  <a:cubicBezTo>
                    <a:pt x="2308325" y="964145"/>
                    <a:pt x="2298802" y="964636"/>
                    <a:pt x="2289966" y="964735"/>
                  </a:cubicBezTo>
                  <a:cubicBezTo>
                    <a:pt x="2272786" y="965078"/>
                    <a:pt x="2255655" y="964882"/>
                    <a:pt x="2238474" y="963605"/>
                  </a:cubicBezTo>
                  <a:cubicBezTo>
                    <a:pt x="2127292" y="953731"/>
                    <a:pt x="2016601" y="943169"/>
                    <a:pt x="1904879" y="939386"/>
                  </a:cubicBezTo>
                  <a:cubicBezTo>
                    <a:pt x="1822167" y="930839"/>
                    <a:pt x="1739063" y="927056"/>
                    <a:pt x="1656303" y="919000"/>
                  </a:cubicBezTo>
                  <a:cubicBezTo>
                    <a:pt x="1588317" y="916887"/>
                    <a:pt x="1520135" y="915315"/>
                    <a:pt x="1452199" y="915561"/>
                  </a:cubicBezTo>
                  <a:cubicBezTo>
                    <a:pt x="1442431" y="792209"/>
                    <a:pt x="1451953" y="668365"/>
                    <a:pt x="1461918" y="545161"/>
                  </a:cubicBezTo>
                  <a:cubicBezTo>
                    <a:pt x="1467759" y="439985"/>
                    <a:pt x="1471392" y="334711"/>
                    <a:pt x="1471637" y="229388"/>
                  </a:cubicBezTo>
                  <a:cubicBezTo>
                    <a:pt x="1471834" y="178986"/>
                    <a:pt x="1472226" y="128535"/>
                    <a:pt x="1475761" y="78231"/>
                  </a:cubicBezTo>
                  <a:cubicBezTo>
                    <a:pt x="1476890" y="64034"/>
                    <a:pt x="1478264" y="49837"/>
                    <a:pt x="1479099" y="35640"/>
                  </a:cubicBezTo>
                  <a:cubicBezTo>
                    <a:pt x="1480424" y="25225"/>
                    <a:pt x="1479982" y="12993"/>
                    <a:pt x="1470754" y="6165"/>
                  </a:cubicBezTo>
                  <a:cubicBezTo>
                    <a:pt x="1447634" y="-8278"/>
                    <a:pt x="1419458" y="6705"/>
                    <a:pt x="1394963" y="10292"/>
                  </a:cubicBezTo>
                  <a:cubicBezTo>
                    <a:pt x="1337090" y="19085"/>
                    <a:pt x="1279364" y="31268"/>
                    <a:pt x="1220606" y="31563"/>
                  </a:cubicBezTo>
                  <a:cubicBezTo>
                    <a:pt x="1179373" y="32349"/>
                    <a:pt x="1138386" y="37605"/>
                    <a:pt x="1097349" y="40945"/>
                  </a:cubicBezTo>
                  <a:cubicBezTo>
                    <a:pt x="1077861" y="42124"/>
                    <a:pt x="1058325" y="43156"/>
                    <a:pt x="1038837" y="44089"/>
                  </a:cubicBezTo>
                  <a:cubicBezTo>
                    <a:pt x="1026909" y="42616"/>
                    <a:pt x="1015766" y="48658"/>
                    <a:pt x="1010907" y="59711"/>
                  </a:cubicBezTo>
                  <a:cubicBezTo>
                    <a:pt x="1000108" y="82210"/>
                    <a:pt x="1003936" y="108246"/>
                    <a:pt x="1002955" y="132465"/>
                  </a:cubicBezTo>
                  <a:cubicBezTo>
                    <a:pt x="1002955" y="173926"/>
                    <a:pt x="1004722" y="215338"/>
                    <a:pt x="1008207" y="256652"/>
                  </a:cubicBezTo>
                  <a:cubicBezTo>
                    <a:pt x="1012723" y="322970"/>
                    <a:pt x="1006194" y="393906"/>
                    <a:pt x="1012379" y="460912"/>
                  </a:cubicBezTo>
                  <a:cubicBezTo>
                    <a:pt x="1016944" y="531602"/>
                    <a:pt x="1007127" y="602833"/>
                    <a:pt x="1003642" y="674113"/>
                  </a:cubicBezTo>
                  <a:cubicBezTo>
                    <a:pt x="999568" y="765780"/>
                    <a:pt x="994904" y="856169"/>
                    <a:pt x="985872" y="947737"/>
                  </a:cubicBezTo>
                  <a:cubicBezTo>
                    <a:pt x="916807" y="954173"/>
                    <a:pt x="847889" y="963015"/>
                    <a:pt x="778627" y="967436"/>
                  </a:cubicBezTo>
                  <a:cubicBezTo>
                    <a:pt x="720606" y="970237"/>
                    <a:pt x="662487" y="969156"/>
                    <a:pt x="604417" y="969352"/>
                  </a:cubicBezTo>
                  <a:cubicBezTo>
                    <a:pt x="527940" y="970138"/>
                    <a:pt x="451659" y="964685"/>
                    <a:pt x="375230" y="961934"/>
                  </a:cubicBezTo>
                  <a:cubicBezTo>
                    <a:pt x="264343" y="959134"/>
                    <a:pt x="153455" y="954124"/>
                    <a:pt x="42617" y="951864"/>
                  </a:cubicBezTo>
                  <a:cubicBezTo>
                    <a:pt x="8207" y="950341"/>
                    <a:pt x="13754" y="1022800"/>
                    <a:pt x="11349" y="1046724"/>
                  </a:cubicBezTo>
                  <a:cubicBezTo>
                    <a:pt x="10072" y="1091574"/>
                    <a:pt x="5507" y="1136278"/>
                    <a:pt x="5704" y="1181178"/>
                  </a:cubicBezTo>
                  <a:cubicBezTo>
                    <a:pt x="5016" y="1245531"/>
                    <a:pt x="3936" y="1309934"/>
                    <a:pt x="549" y="1374189"/>
                  </a:cubicBezTo>
                  <a:cubicBezTo>
                    <a:pt x="108" y="1380035"/>
                    <a:pt x="-1365" y="1390547"/>
                    <a:pt x="3593" y="1395951"/>
                  </a:cubicBezTo>
                  <a:cubicBezTo>
                    <a:pt x="28480" y="1425278"/>
                    <a:pt x="141871" y="1401158"/>
                    <a:pt x="182122" y="1401453"/>
                  </a:cubicBezTo>
                  <a:cubicBezTo>
                    <a:pt x="255311" y="1394035"/>
                    <a:pt x="328892" y="1391431"/>
                    <a:pt x="402375" y="1388386"/>
                  </a:cubicBezTo>
                  <a:cubicBezTo>
                    <a:pt x="503151" y="1382049"/>
                    <a:pt x="603976" y="1388631"/>
                    <a:pt x="704800" y="1387845"/>
                  </a:cubicBezTo>
                  <a:cubicBezTo>
                    <a:pt x="795513" y="1387452"/>
                    <a:pt x="886324" y="1385242"/>
                    <a:pt x="977086" y="1385635"/>
                  </a:cubicBezTo>
                  <a:cubicBezTo>
                    <a:pt x="982387" y="1423952"/>
                    <a:pt x="979246" y="1462908"/>
                    <a:pt x="977233" y="1501372"/>
                  </a:cubicBezTo>
                  <a:cubicBezTo>
                    <a:pt x="974582" y="1550988"/>
                    <a:pt x="973993" y="1600653"/>
                    <a:pt x="972472" y="1650318"/>
                  </a:cubicBezTo>
                  <a:cubicBezTo>
                    <a:pt x="969723" y="1774751"/>
                    <a:pt x="968692" y="1899184"/>
                    <a:pt x="963391" y="2023568"/>
                  </a:cubicBezTo>
                  <a:cubicBezTo>
                    <a:pt x="958237" y="2143432"/>
                    <a:pt x="958531" y="2263640"/>
                    <a:pt x="947732" y="2383209"/>
                  </a:cubicBezTo>
                  <a:cubicBezTo>
                    <a:pt x="944099" y="2431057"/>
                    <a:pt x="932515" y="2455766"/>
                    <a:pt x="993825" y="2456307"/>
                  </a:cubicBezTo>
                  <a:cubicBezTo>
                    <a:pt x="1024111" y="2456552"/>
                    <a:pt x="1054005" y="2450166"/>
                    <a:pt x="1084145" y="2448398"/>
                  </a:cubicBezTo>
                  <a:cubicBezTo>
                    <a:pt x="1128863" y="2446236"/>
                    <a:pt x="1173728" y="2447120"/>
                    <a:pt x="1218496" y="2447022"/>
                  </a:cubicBezTo>
                  <a:cubicBezTo>
                    <a:pt x="1276271" y="2447808"/>
                    <a:pt x="1333507" y="2454735"/>
                    <a:pt x="1391478" y="2451542"/>
                  </a:cubicBezTo>
                  <a:cubicBezTo>
                    <a:pt x="1424661" y="2446973"/>
                    <a:pt x="1412340" y="2371518"/>
                    <a:pt x="1416316" y="2345580"/>
                  </a:cubicBezTo>
                  <a:cubicBezTo>
                    <a:pt x="1426625" y="2271303"/>
                    <a:pt x="1429373" y="2196486"/>
                    <a:pt x="1431877" y="2121670"/>
                  </a:cubicBezTo>
                  <a:cubicBezTo>
                    <a:pt x="1438847" y="1986528"/>
                    <a:pt x="1448419" y="1849322"/>
                    <a:pt x="1454850" y="1713444"/>
                  </a:cubicBezTo>
                  <a:cubicBezTo>
                    <a:pt x="1459905" y="1606450"/>
                    <a:pt x="1462752" y="1500341"/>
                    <a:pt x="1473601" y="1393446"/>
                  </a:cubicBezTo>
                  <a:cubicBezTo>
                    <a:pt x="1495592" y="1390547"/>
                    <a:pt x="1518368" y="1391284"/>
                    <a:pt x="1540163" y="1395067"/>
                  </a:cubicBezTo>
                  <a:cubicBezTo>
                    <a:pt x="1572020" y="1396982"/>
                    <a:pt x="1603976" y="1396049"/>
                    <a:pt x="1635833" y="1394084"/>
                  </a:cubicBezTo>
                  <a:cubicBezTo>
                    <a:pt x="1753936" y="1387698"/>
                    <a:pt x="1872187" y="1396835"/>
                    <a:pt x="1990339" y="1392512"/>
                  </a:cubicBezTo>
                  <a:cubicBezTo>
                    <a:pt x="2061074" y="1393249"/>
                    <a:pt x="2131955" y="1393495"/>
                    <a:pt x="2202739" y="1393642"/>
                  </a:cubicBezTo>
                  <a:cubicBezTo>
                    <a:pt x="2222275" y="1393937"/>
                    <a:pt x="2241812" y="1393249"/>
                    <a:pt x="2261300" y="1394182"/>
                  </a:cubicBezTo>
                  <a:cubicBezTo>
                    <a:pt x="2266896" y="1394723"/>
                    <a:pt x="2272442" y="1393200"/>
                    <a:pt x="2276713" y="1389516"/>
                  </a:cubicBezTo>
                  <a:cubicBezTo>
                    <a:pt x="2295071" y="1369522"/>
                    <a:pt x="2286383" y="1338082"/>
                    <a:pt x="2292175" y="1313323"/>
                  </a:cubicBezTo>
                  <a:cubicBezTo>
                    <a:pt x="2304987" y="1243173"/>
                    <a:pt x="2310288" y="1172090"/>
                    <a:pt x="2315639" y="1101056"/>
                  </a:cubicBezTo>
                  <a:cubicBezTo>
                    <a:pt x="2317848" y="1077967"/>
                    <a:pt x="2320057" y="1054878"/>
                    <a:pt x="2322266" y="1031839"/>
                  </a:cubicBezTo>
                  <a:cubicBezTo>
                    <a:pt x="2321480" y="1011649"/>
                    <a:pt x="2336894" y="982272"/>
                    <a:pt x="2316326" y="968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" name="Google Shape;28;p2"/>
            <p:cNvGrpSpPr/>
            <p:nvPr/>
          </p:nvGrpSpPr>
          <p:grpSpPr>
            <a:xfrm>
              <a:off x="3408634" y="4080266"/>
              <a:ext cx="1163538" cy="1228157"/>
              <a:chOff x="6817267" y="8160532"/>
              <a:chExt cx="2327076" cy="2456313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6817267" y="8160532"/>
                <a:ext cx="2327076" cy="2456313"/>
              </a:xfrm>
              <a:custGeom>
                <a:avLst/>
                <a:gdLst/>
                <a:ahLst/>
                <a:cxnLst/>
                <a:rect l="l" t="t" r="r" b="b"/>
                <a:pathLst>
                  <a:path w="2327076" h="2456313" extrusionOk="0">
                    <a:moveTo>
                      <a:pt x="993825" y="2456307"/>
                    </a:moveTo>
                    <a:cubicBezTo>
                      <a:pt x="932515" y="2455766"/>
                      <a:pt x="944099" y="2431057"/>
                      <a:pt x="947732" y="2383209"/>
                    </a:cubicBezTo>
                    <a:cubicBezTo>
                      <a:pt x="958531" y="2263640"/>
                      <a:pt x="958237" y="2143432"/>
                      <a:pt x="963391" y="2023568"/>
                    </a:cubicBezTo>
                    <a:cubicBezTo>
                      <a:pt x="968692" y="1899184"/>
                      <a:pt x="969723" y="1774751"/>
                      <a:pt x="972472" y="1650318"/>
                    </a:cubicBezTo>
                    <a:cubicBezTo>
                      <a:pt x="973993" y="1600653"/>
                      <a:pt x="974582" y="1550988"/>
                      <a:pt x="977233" y="1501372"/>
                    </a:cubicBezTo>
                    <a:cubicBezTo>
                      <a:pt x="979246" y="1462908"/>
                      <a:pt x="982387" y="1423952"/>
                      <a:pt x="977086" y="1385635"/>
                    </a:cubicBezTo>
                    <a:cubicBezTo>
                      <a:pt x="886324" y="1385242"/>
                      <a:pt x="795513" y="1387452"/>
                      <a:pt x="704800" y="1387845"/>
                    </a:cubicBezTo>
                    <a:cubicBezTo>
                      <a:pt x="603976" y="1388631"/>
                      <a:pt x="503151" y="1382049"/>
                      <a:pt x="402375" y="1388386"/>
                    </a:cubicBezTo>
                    <a:cubicBezTo>
                      <a:pt x="328892" y="1391431"/>
                      <a:pt x="255311" y="1394035"/>
                      <a:pt x="182122" y="1401453"/>
                    </a:cubicBezTo>
                    <a:cubicBezTo>
                      <a:pt x="141871" y="1401158"/>
                      <a:pt x="28480" y="1425278"/>
                      <a:pt x="3593" y="1395951"/>
                    </a:cubicBezTo>
                    <a:cubicBezTo>
                      <a:pt x="-1365" y="1390547"/>
                      <a:pt x="108" y="1380035"/>
                      <a:pt x="549" y="1374189"/>
                    </a:cubicBezTo>
                    <a:cubicBezTo>
                      <a:pt x="3936" y="1309934"/>
                      <a:pt x="5016" y="1245531"/>
                      <a:pt x="5704" y="1181178"/>
                    </a:cubicBezTo>
                    <a:cubicBezTo>
                      <a:pt x="5507" y="1136278"/>
                      <a:pt x="10072" y="1091574"/>
                      <a:pt x="11349" y="1046724"/>
                    </a:cubicBezTo>
                    <a:cubicBezTo>
                      <a:pt x="13754" y="1022800"/>
                      <a:pt x="8207" y="950341"/>
                      <a:pt x="42617" y="951864"/>
                    </a:cubicBezTo>
                    <a:cubicBezTo>
                      <a:pt x="153455" y="954124"/>
                      <a:pt x="264343" y="959134"/>
                      <a:pt x="375230" y="961934"/>
                    </a:cubicBezTo>
                    <a:cubicBezTo>
                      <a:pt x="451659" y="964685"/>
                      <a:pt x="527940" y="970138"/>
                      <a:pt x="604417" y="969352"/>
                    </a:cubicBezTo>
                    <a:cubicBezTo>
                      <a:pt x="662487" y="969156"/>
                      <a:pt x="720606" y="970237"/>
                      <a:pt x="778627" y="967436"/>
                    </a:cubicBezTo>
                    <a:cubicBezTo>
                      <a:pt x="847889" y="963015"/>
                      <a:pt x="916807" y="954173"/>
                      <a:pt x="985872" y="947737"/>
                    </a:cubicBezTo>
                    <a:cubicBezTo>
                      <a:pt x="994904" y="856169"/>
                      <a:pt x="999568" y="765780"/>
                      <a:pt x="1003642" y="674113"/>
                    </a:cubicBezTo>
                    <a:cubicBezTo>
                      <a:pt x="1007127" y="602833"/>
                      <a:pt x="1016944" y="531602"/>
                      <a:pt x="1012379" y="460912"/>
                    </a:cubicBezTo>
                    <a:cubicBezTo>
                      <a:pt x="1006194" y="393906"/>
                      <a:pt x="1012723" y="322970"/>
                      <a:pt x="1008207" y="256652"/>
                    </a:cubicBezTo>
                    <a:cubicBezTo>
                      <a:pt x="1004722" y="215338"/>
                      <a:pt x="1002955" y="173926"/>
                      <a:pt x="1002955" y="132465"/>
                    </a:cubicBezTo>
                    <a:cubicBezTo>
                      <a:pt x="1003936" y="108246"/>
                      <a:pt x="1000108" y="82210"/>
                      <a:pt x="1010907" y="59711"/>
                    </a:cubicBezTo>
                    <a:cubicBezTo>
                      <a:pt x="1015766" y="48658"/>
                      <a:pt x="1026909" y="42616"/>
                      <a:pt x="1038837" y="44089"/>
                    </a:cubicBezTo>
                    <a:cubicBezTo>
                      <a:pt x="1058325" y="43156"/>
                      <a:pt x="1077861" y="42124"/>
                      <a:pt x="1097349" y="40945"/>
                    </a:cubicBezTo>
                    <a:cubicBezTo>
                      <a:pt x="1138386" y="37605"/>
                      <a:pt x="1179373" y="32349"/>
                      <a:pt x="1220606" y="31563"/>
                    </a:cubicBezTo>
                    <a:cubicBezTo>
                      <a:pt x="1279364" y="31268"/>
                      <a:pt x="1337090" y="19085"/>
                      <a:pt x="1394963" y="10292"/>
                    </a:cubicBezTo>
                    <a:cubicBezTo>
                      <a:pt x="1419458" y="6705"/>
                      <a:pt x="1447634" y="-8278"/>
                      <a:pt x="1470754" y="6165"/>
                    </a:cubicBezTo>
                    <a:cubicBezTo>
                      <a:pt x="1479982" y="12993"/>
                      <a:pt x="1480424" y="25225"/>
                      <a:pt x="1479099" y="35640"/>
                    </a:cubicBezTo>
                    <a:cubicBezTo>
                      <a:pt x="1478264" y="49837"/>
                      <a:pt x="1476890" y="64034"/>
                      <a:pt x="1475761" y="78231"/>
                    </a:cubicBezTo>
                    <a:cubicBezTo>
                      <a:pt x="1472226" y="128535"/>
                      <a:pt x="1471834" y="178986"/>
                      <a:pt x="1471637" y="229388"/>
                    </a:cubicBezTo>
                    <a:cubicBezTo>
                      <a:pt x="1471392" y="334711"/>
                      <a:pt x="1467759" y="439985"/>
                      <a:pt x="1461918" y="545161"/>
                    </a:cubicBezTo>
                    <a:cubicBezTo>
                      <a:pt x="1451953" y="668365"/>
                      <a:pt x="1442431" y="792209"/>
                      <a:pt x="1452199" y="915561"/>
                    </a:cubicBezTo>
                    <a:cubicBezTo>
                      <a:pt x="1520135" y="915315"/>
                      <a:pt x="1588317" y="916887"/>
                      <a:pt x="1656303" y="919000"/>
                    </a:cubicBezTo>
                    <a:cubicBezTo>
                      <a:pt x="1739063" y="927056"/>
                      <a:pt x="1822167" y="930839"/>
                      <a:pt x="1904879" y="939386"/>
                    </a:cubicBezTo>
                    <a:cubicBezTo>
                      <a:pt x="2016601" y="943169"/>
                      <a:pt x="2127292" y="953731"/>
                      <a:pt x="2238474" y="963605"/>
                    </a:cubicBezTo>
                    <a:cubicBezTo>
                      <a:pt x="2255655" y="964882"/>
                      <a:pt x="2272786" y="965078"/>
                      <a:pt x="2289966" y="964735"/>
                    </a:cubicBezTo>
                    <a:cubicBezTo>
                      <a:pt x="2298802" y="964636"/>
                      <a:pt x="2308325" y="964145"/>
                      <a:pt x="2316326" y="968468"/>
                    </a:cubicBezTo>
                    <a:cubicBezTo>
                      <a:pt x="2336894" y="982272"/>
                      <a:pt x="2321480" y="1011649"/>
                      <a:pt x="2322266" y="1031839"/>
                    </a:cubicBezTo>
                    <a:cubicBezTo>
                      <a:pt x="2320057" y="1054878"/>
                      <a:pt x="2317848" y="1077967"/>
                      <a:pt x="2315639" y="1101056"/>
                    </a:cubicBezTo>
                    <a:cubicBezTo>
                      <a:pt x="2310288" y="1172090"/>
                      <a:pt x="2304987" y="1243173"/>
                      <a:pt x="2292175" y="1313323"/>
                    </a:cubicBezTo>
                    <a:cubicBezTo>
                      <a:pt x="2286383" y="1338082"/>
                      <a:pt x="2295071" y="1369522"/>
                      <a:pt x="2276713" y="1389516"/>
                    </a:cubicBezTo>
                    <a:cubicBezTo>
                      <a:pt x="2272442" y="1393200"/>
                      <a:pt x="2266896" y="1394723"/>
                      <a:pt x="2261300" y="1394182"/>
                    </a:cubicBezTo>
                    <a:cubicBezTo>
                      <a:pt x="2241812" y="1393249"/>
                      <a:pt x="2222275" y="1393937"/>
                      <a:pt x="2202739" y="1393642"/>
                    </a:cubicBezTo>
                    <a:cubicBezTo>
                      <a:pt x="2131955" y="1393495"/>
                      <a:pt x="2061074" y="1393249"/>
                      <a:pt x="1990339" y="1392512"/>
                    </a:cubicBezTo>
                    <a:cubicBezTo>
                      <a:pt x="1872187" y="1396835"/>
                      <a:pt x="1753936" y="1387698"/>
                      <a:pt x="1635833" y="1394084"/>
                    </a:cubicBezTo>
                    <a:cubicBezTo>
                      <a:pt x="1603976" y="1396049"/>
                      <a:pt x="1572020" y="1396982"/>
                      <a:pt x="1540163" y="1395067"/>
                    </a:cubicBezTo>
                    <a:cubicBezTo>
                      <a:pt x="1518368" y="1391284"/>
                      <a:pt x="1495592" y="1390547"/>
                      <a:pt x="1473601" y="1393446"/>
                    </a:cubicBezTo>
                    <a:cubicBezTo>
                      <a:pt x="1462752" y="1500341"/>
                      <a:pt x="1459905" y="1606450"/>
                      <a:pt x="1454850" y="1713444"/>
                    </a:cubicBezTo>
                    <a:cubicBezTo>
                      <a:pt x="1448419" y="1849322"/>
                      <a:pt x="1438847" y="1986528"/>
                      <a:pt x="1431877" y="2121670"/>
                    </a:cubicBezTo>
                    <a:cubicBezTo>
                      <a:pt x="1429373" y="2196486"/>
                      <a:pt x="1426625" y="2271303"/>
                      <a:pt x="1416316" y="2345580"/>
                    </a:cubicBezTo>
                    <a:cubicBezTo>
                      <a:pt x="1412340" y="2371518"/>
                      <a:pt x="1424661" y="2446973"/>
                      <a:pt x="1391478" y="2451542"/>
                    </a:cubicBezTo>
                    <a:cubicBezTo>
                      <a:pt x="1333507" y="2454735"/>
                      <a:pt x="1276271" y="2447808"/>
                      <a:pt x="1218496" y="2447022"/>
                    </a:cubicBezTo>
                    <a:cubicBezTo>
                      <a:pt x="1173728" y="2447120"/>
                      <a:pt x="1128863" y="2446236"/>
                      <a:pt x="1084145" y="2448398"/>
                    </a:cubicBezTo>
                    <a:cubicBezTo>
                      <a:pt x="1054005" y="2450166"/>
                      <a:pt x="1024111" y="2456552"/>
                      <a:pt x="993825" y="2456307"/>
                    </a:cubicBezTo>
                    <a:close/>
                    <a:moveTo>
                      <a:pt x="1009140" y="2425997"/>
                    </a:moveTo>
                    <a:cubicBezTo>
                      <a:pt x="1132888" y="2407870"/>
                      <a:pt x="1258747" y="2422018"/>
                      <a:pt x="1382692" y="2421870"/>
                    </a:cubicBezTo>
                    <a:cubicBezTo>
                      <a:pt x="1386717" y="2391953"/>
                      <a:pt x="1384410" y="2361644"/>
                      <a:pt x="1387502" y="2331677"/>
                    </a:cubicBezTo>
                    <a:cubicBezTo>
                      <a:pt x="1393736" y="2287220"/>
                      <a:pt x="1398105" y="2243302"/>
                      <a:pt x="1398645" y="2198795"/>
                    </a:cubicBezTo>
                    <a:cubicBezTo>
                      <a:pt x="1409051" y="1968843"/>
                      <a:pt x="1425397" y="1739971"/>
                      <a:pt x="1434282" y="1510067"/>
                    </a:cubicBezTo>
                    <a:cubicBezTo>
                      <a:pt x="1436344" y="1476171"/>
                      <a:pt x="1439191" y="1442325"/>
                      <a:pt x="1441890" y="1408478"/>
                    </a:cubicBezTo>
                    <a:cubicBezTo>
                      <a:pt x="1444050" y="1394674"/>
                      <a:pt x="1441645" y="1376596"/>
                      <a:pt x="1455733" y="1368638"/>
                    </a:cubicBezTo>
                    <a:cubicBezTo>
                      <a:pt x="1483811" y="1356455"/>
                      <a:pt x="1517239" y="1362202"/>
                      <a:pt x="1546740" y="1365494"/>
                    </a:cubicBezTo>
                    <a:cubicBezTo>
                      <a:pt x="1583899" y="1367066"/>
                      <a:pt x="1621009" y="1365002"/>
                      <a:pt x="1658070" y="1362890"/>
                    </a:cubicBezTo>
                    <a:cubicBezTo>
                      <a:pt x="1722423" y="1359304"/>
                      <a:pt x="1786825" y="1363283"/>
                      <a:pt x="1851178" y="1363676"/>
                    </a:cubicBezTo>
                    <a:cubicBezTo>
                      <a:pt x="1986560" y="1362399"/>
                      <a:pt x="2121991" y="1362988"/>
                      <a:pt x="2257373" y="1364020"/>
                    </a:cubicBezTo>
                    <a:cubicBezTo>
                      <a:pt x="2260416" y="1311457"/>
                      <a:pt x="2271804" y="1260023"/>
                      <a:pt x="2276664" y="1207656"/>
                    </a:cubicBezTo>
                    <a:cubicBezTo>
                      <a:pt x="2283536" y="1136720"/>
                      <a:pt x="2287463" y="1065538"/>
                      <a:pt x="2296348" y="994848"/>
                    </a:cubicBezTo>
                    <a:cubicBezTo>
                      <a:pt x="2220165" y="995929"/>
                      <a:pt x="2144423" y="984974"/>
                      <a:pt x="2068682" y="977998"/>
                    </a:cubicBezTo>
                    <a:cubicBezTo>
                      <a:pt x="2013754" y="975542"/>
                      <a:pt x="1960445" y="972005"/>
                      <a:pt x="1906057" y="969598"/>
                    </a:cubicBezTo>
                    <a:cubicBezTo>
                      <a:pt x="1849951" y="963850"/>
                      <a:pt x="1794728" y="959773"/>
                      <a:pt x="1738965" y="956678"/>
                    </a:cubicBezTo>
                    <a:cubicBezTo>
                      <a:pt x="1695179" y="952503"/>
                      <a:pt x="1651443" y="947344"/>
                      <a:pt x="1607314" y="947787"/>
                    </a:cubicBezTo>
                    <a:cubicBezTo>
                      <a:pt x="1555380" y="947492"/>
                      <a:pt x="1502464" y="944053"/>
                      <a:pt x="1450775" y="946215"/>
                    </a:cubicBezTo>
                    <a:cubicBezTo>
                      <a:pt x="1445179" y="947836"/>
                      <a:pt x="1438896" y="947885"/>
                      <a:pt x="1433988" y="944495"/>
                    </a:cubicBezTo>
                    <a:cubicBezTo>
                      <a:pt x="1417789" y="932804"/>
                      <a:pt x="1423336" y="908585"/>
                      <a:pt x="1420881" y="891391"/>
                    </a:cubicBezTo>
                    <a:cubicBezTo>
                      <a:pt x="1419261" y="869777"/>
                      <a:pt x="1418525" y="848113"/>
                      <a:pt x="1418476" y="826400"/>
                    </a:cubicBezTo>
                    <a:cubicBezTo>
                      <a:pt x="1415678" y="731098"/>
                      <a:pt x="1425495" y="636140"/>
                      <a:pt x="1432171" y="541280"/>
                    </a:cubicBezTo>
                    <a:cubicBezTo>
                      <a:pt x="1435313" y="468330"/>
                      <a:pt x="1440025" y="395478"/>
                      <a:pt x="1440516" y="322479"/>
                    </a:cubicBezTo>
                    <a:cubicBezTo>
                      <a:pt x="1442038" y="225359"/>
                      <a:pt x="1440271" y="126864"/>
                      <a:pt x="1449499" y="30285"/>
                    </a:cubicBezTo>
                    <a:cubicBezTo>
                      <a:pt x="1385637" y="41584"/>
                      <a:pt x="1321677" y="55241"/>
                      <a:pt x="1256784" y="60399"/>
                    </a:cubicBezTo>
                    <a:cubicBezTo>
                      <a:pt x="1183349" y="61430"/>
                      <a:pt x="1110602" y="71845"/>
                      <a:pt x="1037217" y="74301"/>
                    </a:cubicBezTo>
                    <a:cubicBezTo>
                      <a:pt x="1028627" y="108836"/>
                      <a:pt x="1034616" y="145925"/>
                      <a:pt x="1033781" y="181294"/>
                    </a:cubicBezTo>
                    <a:cubicBezTo>
                      <a:pt x="1034665" y="181982"/>
                      <a:pt x="1035254" y="182965"/>
                      <a:pt x="1035499" y="183996"/>
                    </a:cubicBezTo>
                    <a:cubicBezTo>
                      <a:pt x="1035499" y="183996"/>
                      <a:pt x="1035499" y="183996"/>
                      <a:pt x="1035549" y="183947"/>
                    </a:cubicBezTo>
                    <a:cubicBezTo>
                      <a:pt x="1041439" y="285586"/>
                      <a:pt x="1039426" y="387962"/>
                      <a:pt x="1040752" y="489896"/>
                    </a:cubicBezTo>
                    <a:cubicBezTo>
                      <a:pt x="1037757" y="578025"/>
                      <a:pt x="1032603" y="666008"/>
                      <a:pt x="1029069" y="754088"/>
                    </a:cubicBezTo>
                    <a:cubicBezTo>
                      <a:pt x="1026713" y="810680"/>
                      <a:pt x="1023424" y="867320"/>
                      <a:pt x="1018024" y="923666"/>
                    </a:cubicBezTo>
                    <a:cubicBezTo>
                      <a:pt x="1014196" y="961296"/>
                      <a:pt x="1020577" y="977703"/>
                      <a:pt x="974190" y="979079"/>
                    </a:cubicBezTo>
                    <a:cubicBezTo>
                      <a:pt x="905419" y="985514"/>
                      <a:pt x="836795" y="994602"/>
                      <a:pt x="767730" y="998090"/>
                    </a:cubicBezTo>
                    <a:cubicBezTo>
                      <a:pt x="664844" y="1000350"/>
                      <a:pt x="561663" y="1000645"/>
                      <a:pt x="458825" y="995929"/>
                    </a:cubicBezTo>
                    <a:cubicBezTo>
                      <a:pt x="322167" y="988953"/>
                      <a:pt x="184478" y="986399"/>
                      <a:pt x="47869" y="981977"/>
                    </a:cubicBezTo>
                    <a:cubicBezTo>
                      <a:pt x="30247" y="1112796"/>
                      <a:pt x="39083" y="1246268"/>
                      <a:pt x="30247" y="1377971"/>
                    </a:cubicBezTo>
                    <a:cubicBezTo>
                      <a:pt x="72904" y="1383915"/>
                      <a:pt x="115904" y="1375613"/>
                      <a:pt x="158560" y="1373157"/>
                    </a:cubicBezTo>
                    <a:cubicBezTo>
                      <a:pt x="209611" y="1368539"/>
                      <a:pt x="260661" y="1364806"/>
                      <a:pt x="311859" y="1362202"/>
                    </a:cubicBezTo>
                    <a:cubicBezTo>
                      <a:pt x="386766" y="1359058"/>
                      <a:pt x="461722" y="1354834"/>
                      <a:pt x="536727" y="1355718"/>
                    </a:cubicBezTo>
                    <a:cubicBezTo>
                      <a:pt x="599656" y="1356012"/>
                      <a:pt x="662536" y="1359157"/>
                      <a:pt x="725466" y="1357732"/>
                    </a:cubicBezTo>
                    <a:cubicBezTo>
                      <a:pt x="809257" y="1357093"/>
                      <a:pt x="893000" y="1355177"/>
                      <a:pt x="976791" y="1355669"/>
                    </a:cubicBezTo>
                    <a:cubicBezTo>
                      <a:pt x="1009041" y="1350560"/>
                      <a:pt x="1008551" y="1390056"/>
                      <a:pt x="1009532" y="1412358"/>
                    </a:cubicBezTo>
                    <a:cubicBezTo>
                      <a:pt x="1010367" y="1486340"/>
                      <a:pt x="1003102" y="1560175"/>
                      <a:pt x="1002906" y="1634156"/>
                    </a:cubicBezTo>
                    <a:cubicBezTo>
                      <a:pt x="999666" y="1759424"/>
                      <a:pt x="999224" y="1884741"/>
                      <a:pt x="993775" y="2009960"/>
                    </a:cubicBezTo>
                    <a:cubicBezTo>
                      <a:pt x="988425" y="2148148"/>
                      <a:pt x="987787" y="2286630"/>
                      <a:pt x="974386" y="2424327"/>
                    </a:cubicBezTo>
                    <a:cubicBezTo>
                      <a:pt x="985774" y="2426930"/>
                      <a:pt x="997604" y="2426242"/>
                      <a:pt x="1009140" y="24259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6847563" y="8190719"/>
                <a:ext cx="2266100" cy="2396031"/>
              </a:xfrm>
              <a:custGeom>
                <a:avLst/>
                <a:gdLst/>
                <a:ahLst/>
                <a:cxnLst/>
                <a:rect l="l" t="t" r="r" b="b"/>
                <a:pathLst>
                  <a:path w="2266100" h="2396031" extrusionOk="0">
                    <a:moveTo>
                      <a:pt x="2038435" y="947762"/>
                    </a:moveTo>
                    <a:cubicBezTo>
                      <a:pt x="2114176" y="954787"/>
                      <a:pt x="2189918" y="965693"/>
                      <a:pt x="2266101" y="964612"/>
                    </a:cubicBezTo>
                    <a:cubicBezTo>
                      <a:pt x="2257216" y="1035302"/>
                      <a:pt x="2253289" y="1106484"/>
                      <a:pt x="2246417" y="1177469"/>
                    </a:cubicBezTo>
                    <a:cubicBezTo>
                      <a:pt x="2241557" y="1229836"/>
                      <a:pt x="2230169" y="1281270"/>
                      <a:pt x="2227077" y="1333784"/>
                    </a:cubicBezTo>
                    <a:cubicBezTo>
                      <a:pt x="2091695" y="1332801"/>
                      <a:pt x="1956313" y="1332163"/>
                      <a:pt x="1820882" y="1333440"/>
                    </a:cubicBezTo>
                    <a:cubicBezTo>
                      <a:pt x="1756480" y="1333047"/>
                      <a:pt x="1692127" y="1329068"/>
                      <a:pt x="1627774" y="1332654"/>
                    </a:cubicBezTo>
                    <a:cubicBezTo>
                      <a:pt x="1590664" y="1334766"/>
                      <a:pt x="1553554" y="1336829"/>
                      <a:pt x="1516444" y="1335257"/>
                    </a:cubicBezTo>
                    <a:cubicBezTo>
                      <a:pt x="1486943" y="1331966"/>
                      <a:pt x="1453515" y="1326169"/>
                      <a:pt x="1425437" y="1338352"/>
                    </a:cubicBezTo>
                    <a:cubicBezTo>
                      <a:pt x="1411349" y="1346311"/>
                      <a:pt x="1413754" y="1364388"/>
                      <a:pt x="1411594" y="1378242"/>
                    </a:cubicBezTo>
                    <a:cubicBezTo>
                      <a:pt x="1408846" y="1412088"/>
                      <a:pt x="1405999" y="1445886"/>
                      <a:pt x="1403986" y="1479831"/>
                    </a:cubicBezTo>
                    <a:cubicBezTo>
                      <a:pt x="1395150" y="1709735"/>
                      <a:pt x="1378755" y="1938557"/>
                      <a:pt x="1368349" y="2168559"/>
                    </a:cubicBezTo>
                    <a:cubicBezTo>
                      <a:pt x="1367760" y="2213017"/>
                      <a:pt x="1363440" y="2256984"/>
                      <a:pt x="1357206" y="2301441"/>
                    </a:cubicBezTo>
                    <a:cubicBezTo>
                      <a:pt x="1354114" y="2331407"/>
                      <a:pt x="1356421" y="2361717"/>
                      <a:pt x="1352395" y="2391634"/>
                    </a:cubicBezTo>
                    <a:cubicBezTo>
                      <a:pt x="1228451" y="2391732"/>
                      <a:pt x="1102592" y="2377634"/>
                      <a:pt x="978844" y="2395761"/>
                    </a:cubicBezTo>
                    <a:cubicBezTo>
                      <a:pt x="967308" y="2396006"/>
                      <a:pt x="955478" y="2396694"/>
                      <a:pt x="944139" y="2394140"/>
                    </a:cubicBezTo>
                    <a:cubicBezTo>
                      <a:pt x="957589" y="2256394"/>
                      <a:pt x="958227" y="2117912"/>
                      <a:pt x="963528" y="1979773"/>
                    </a:cubicBezTo>
                    <a:cubicBezTo>
                      <a:pt x="968928" y="1854554"/>
                      <a:pt x="969370" y="1729188"/>
                      <a:pt x="972659" y="1603969"/>
                    </a:cubicBezTo>
                    <a:cubicBezTo>
                      <a:pt x="972855" y="1529988"/>
                      <a:pt x="980120" y="1456104"/>
                      <a:pt x="979285" y="1382171"/>
                    </a:cubicBezTo>
                    <a:cubicBezTo>
                      <a:pt x="978304" y="1359820"/>
                      <a:pt x="978795" y="1320324"/>
                      <a:pt x="946544" y="1325433"/>
                    </a:cubicBezTo>
                    <a:cubicBezTo>
                      <a:pt x="862753" y="1324941"/>
                      <a:pt x="778961" y="1326857"/>
                      <a:pt x="695219" y="1327496"/>
                    </a:cubicBezTo>
                    <a:cubicBezTo>
                      <a:pt x="632289" y="1328871"/>
                      <a:pt x="569409" y="1325776"/>
                      <a:pt x="506479" y="1325482"/>
                    </a:cubicBezTo>
                    <a:cubicBezTo>
                      <a:pt x="431475" y="1324548"/>
                      <a:pt x="356519" y="1328773"/>
                      <a:pt x="281612" y="1331966"/>
                    </a:cubicBezTo>
                    <a:cubicBezTo>
                      <a:pt x="230414" y="1334570"/>
                      <a:pt x="179364" y="1338254"/>
                      <a:pt x="128313" y="1342921"/>
                    </a:cubicBezTo>
                    <a:cubicBezTo>
                      <a:pt x="85657" y="1345328"/>
                      <a:pt x="42657" y="1353679"/>
                      <a:pt x="0" y="1347686"/>
                    </a:cubicBezTo>
                    <a:cubicBezTo>
                      <a:pt x="8787" y="1215983"/>
                      <a:pt x="-49" y="1082560"/>
                      <a:pt x="17622" y="951692"/>
                    </a:cubicBezTo>
                    <a:cubicBezTo>
                      <a:pt x="154231" y="956162"/>
                      <a:pt x="291871" y="958668"/>
                      <a:pt x="428578" y="965643"/>
                    </a:cubicBezTo>
                    <a:cubicBezTo>
                      <a:pt x="531416" y="970359"/>
                      <a:pt x="634547" y="970065"/>
                      <a:pt x="737483" y="967805"/>
                    </a:cubicBezTo>
                    <a:cubicBezTo>
                      <a:pt x="806499" y="964268"/>
                      <a:pt x="875172" y="955229"/>
                      <a:pt x="943943" y="948794"/>
                    </a:cubicBezTo>
                    <a:cubicBezTo>
                      <a:pt x="990281" y="947418"/>
                      <a:pt x="983949" y="930961"/>
                      <a:pt x="987777" y="893381"/>
                    </a:cubicBezTo>
                    <a:cubicBezTo>
                      <a:pt x="993128" y="836986"/>
                      <a:pt x="996417" y="780345"/>
                      <a:pt x="998822" y="723803"/>
                    </a:cubicBezTo>
                    <a:cubicBezTo>
                      <a:pt x="1002356" y="635673"/>
                      <a:pt x="1007510" y="547691"/>
                      <a:pt x="1010505" y="459610"/>
                    </a:cubicBezTo>
                    <a:cubicBezTo>
                      <a:pt x="1009228" y="357677"/>
                      <a:pt x="1011192" y="255252"/>
                      <a:pt x="1005301" y="153662"/>
                    </a:cubicBezTo>
                    <a:cubicBezTo>
                      <a:pt x="1005252" y="153662"/>
                      <a:pt x="1005252" y="153662"/>
                      <a:pt x="1005252" y="153711"/>
                    </a:cubicBezTo>
                    <a:cubicBezTo>
                      <a:pt x="1005007" y="152630"/>
                      <a:pt x="1004418" y="151697"/>
                      <a:pt x="1003534" y="151009"/>
                    </a:cubicBezTo>
                    <a:cubicBezTo>
                      <a:pt x="1004369" y="115639"/>
                      <a:pt x="998380" y="78550"/>
                      <a:pt x="1006970" y="44016"/>
                    </a:cubicBezTo>
                    <a:cubicBezTo>
                      <a:pt x="1080306" y="41559"/>
                      <a:pt x="1153102" y="31145"/>
                      <a:pt x="1226537" y="30113"/>
                    </a:cubicBezTo>
                    <a:cubicBezTo>
                      <a:pt x="1291380" y="24955"/>
                      <a:pt x="1355341" y="11299"/>
                      <a:pt x="1419203" y="0"/>
                    </a:cubicBezTo>
                    <a:cubicBezTo>
                      <a:pt x="1409975" y="96628"/>
                      <a:pt x="1411742" y="195074"/>
                      <a:pt x="1410220" y="292243"/>
                    </a:cubicBezTo>
                    <a:cubicBezTo>
                      <a:pt x="1409729" y="365291"/>
                      <a:pt x="1405017" y="438094"/>
                      <a:pt x="1401826" y="511044"/>
                    </a:cubicBezTo>
                    <a:cubicBezTo>
                      <a:pt x="1395150" y="605854"/>
                      <a:pt x="1385333" y="700862"/>
                      <a:pt x="1388131" y="796163"/>
                    </a:cubicBezTo>
                    <a:cubicBezTo>
                      <a:pt x="1388180" y="817827"/>
                      <a:pt x="1388916" y="839491"/>
                      <a:pt x="1390536" y="861106"/>
                    </a:cubicBezTo>
                    <a:cubicBezTo>
                      <a:pt x="1392991" y="878300"/>
                      <a:pt x="1387444" y="902518"/>
                      <a:pt x="1403691" y="914259"/>
                    </a:cubicBezTo>
                    <a:cubicBezTo>
                      <a:pt x="1408600" y="917649"/>
                      <a:pt x="1414883" y="917649"/>
                      <a:pt x="1420479" y="915978"/>
                    </a:cubicBezTo>
                    <a:cubicBezTo>
                      <a:pt x="1472168" y="913817"/>
                      <a:pt x="1525083" y="917256"/>
                      <a:pt x="1577018" y="917550"/>
                    </a:cubicBezTo>
                    <a:cubicBezTo>
                      <a:pt x="1621098" y="917108"/>
                      <a:pt x="1664834" y="922266"/>
                      <a:pt x="1708669" y="926442"/>
                    </a:cubicBezTo>
                    <a:cubicBezTo>
                      <a:pt x="1764383" y="929537"/>
                      <a:pt x="1819605" y="933565"/>
                      <a:pt x="1875761" y="939362"/>
                    </a:cubicBezTo>
                    <a:cubicBezTo>
                      <a:pt x="1930198" y="941769"/>
                      <a:pt x="1983556" y="945306"/>
                      <a:pt x="2038435" y="9477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1" name="Google Shape;31;p2"/>
          <p:cNvGrpSpPr/>
          <p:nvPr/>
        </p:nvGrpSpPr>
        <p:grpSpPr>
          <a:xfrm>
            <a:off x="-112577" y="400320"/>
            <a:ext cx="1253886" cy="445679"/>
            <a:chOff x="-112577" y="400320"/>
            <a:chExt cx="1253886" cy="445679"/>
          </a:xfrm>
        </p:grpSpPr>
        <p:sp>
          <p:nvSpPr>
            <p:cNvPr id="32" name="Google Shape;32;p2"/>
            <p:cNvSpPr/>
            <p:nvPr/>
          </p:nvSpPr>
          <p:spPr>
            <a:xfrm>
              <a:off x="-112577" y="400320"/>
              <a:ext cx="1253886" cy="445679"/>
            </a:xfrm>
            <a:custGeom>
              <a:avLst/>
              <a:gdLst/>
              <a:ahLst/>
              <a:cxnLst/>
              <a:rect l="l" t="t" r="r" b="b"/>
              <a:pathLst>
                <a:path w="2507772" h="891357" extrusionOk="0">
                  <a:moveTo>
                    <a:pt x="22853" y="189529"/>
                  </a:moveTo>
                  <a:cubicBezTo>
                    <a:pt x="9261" y="189579"/>
                    <a:pt x="7255" y="204448"/>
                    <a:pt x="8007" y="215097"/>
                  </a:cubicBezTo>
                  <a:cubicBezTo>
                    <a:pt x="7556" y="231774"/>
                    <a:pt x="7505" y="248452"/>
                    <a:pt x="7355" y="265129"/>
                  </a:cubicBezTo>
                  <a:cubicBezTo>
                    <a:pt x="6753" y="341582"/>
                    <a:pt x="6001" y="418035"/>
                    <a:pt x="5349" y="494489"/>
                  </a:cubicBezTo>
                  <a:cubicBezTo>
                    <a:pt x="4546" y="599624"/>
                    <a:pt x="4747" y="704861"/>
                    <a:pt x="2039" y="809997"/>
                  </a:cubicBezTo>
                  <a:cubicBezTo>
                    <a:pt x="2841" y="834460"/>
                    <a:pt x="-8895" y="866960"/>
                    <a:pt x="16333" y="882683"/>
                  </a:cubicBezTo>
                  <a:cubicBezTo>
                    <a:pt x="54450" y="899912"/>
                    <a:pt x="98536" y="885948"/>
                    <a:pt x="139112" y="887153"/>
                  </a:cubicBezTo>
                  <a:cubicBezTo>
                    <a:pt x="246042" y="886098"/>
                    <a:pt x="352220" y="874193"/>
                    <a:pt x="458749" y="866759"/>
                  </a:cubicBezTo>
                  <a:cubicBezTo>
                    <a:pt x="623959" y="860279"/>
                    <a:pt x="788918" y="837675"/>
                    <a:pt x="953877" y="825569"/>
                  </a:cubicBezTo>
                  <a:cubicBezTo>
                    <a:pt x="1126811" y="814919"/>
                    <a:pt x="1304108" y="795530"/>
                    <a:pt x="1478346" y="796836"/>
                  </a:cubicBezTo>
                  <a:cubicBezTo>
                    <a:pt x="1749835" y="794575"/>
                    <a:pt x="2014100" y="766194"/>
                    <a:pt x="2283532" y="743288"/>
                  </a:cubicBezTo>
                  <a:cubicBezTo>
                    <a:pt x="2316785" y="741179"/>
                    <a:pt x="2355103" y="738667"/>
                    <a:pt x="2388958" y="736206"/>
                  </a:cubicBezTo>
                  <a:cubicBezTo>
                    <a:pt x="2412330" y="734799"/>
                    <a:pt x="2435953" y="733644"/>
                    <a:pt x="2459626" y="732890"/>
                  </a:cubicBezTo>
                  <a:cubicBezTo>
                    <a:pt x="2472114" y="733141"/>
                    <a:pt x="2484804" y="728771"/>
                    <a:pt x="2492427" y="718474"/>
                  </a:cubicBezTo>
                  <a:cubicBezTo>
                    <a:pt x="2526783" y="663721"/>
                    <a:pt x="2494032" y="485547"/>
                    <a:pt x="2484804" y="416679"/>
                  </a:cubicBezTo>
                  <a:cubicBezTo>
                    <a:pt x="2477080" y="365643"/>
                    <a:pt x="2474773" y="314055"/>
                    <a:pt x="2465444" y="263270"/>
                  </a:cubicBezTo>
                  <a:cubicBezTo>
                    <a:pt x="2452454" y="192192"/>
                    <a:pt x="2452353" y="119506"/>
                    <a:pt x="2450046" y="47422"/>
                  </a:cubicBezTo>
                  <a:cubicBezTo>
                    <a:pt x="2452404" y="-24058"/>
                    <a:pt x="2363529" y="4625"/>
                    <a:pt x="2319694" y="11406"/>
                  </a:cubicBezTo>
                  <a:cubicBezTo>
                    <a:pt x="2241252" y="28485"/>
                    <a:pt x="2160803" y="29088"/>
                    <a:pt x="2080957" y="32704"/>
                  </a:cubicBezTo>
                  <a:cubicBezTo>
                    <a:pt x="1973324" y="37577"/>
                    <a:pt x="1866394" y="51290"/>
                    <a:pt x="1758913" y="58323"/>
                  </a:cubicBezTo>
                  <a:cubicBezTo>
                    <a:pt x="1677912" y="63246"/>
                    <a:pt x="1595358" y="63045"/>
                    <a:pt x="1513906" y="63396"/>
                  </a:cubicBezTo>
                  <a:cubicBezTo>
                    <a:pt x="1382049" y="63597"/>
                    <a:pt x="1251546" y="85951"/>
                    <a:pt x="1119789" y="89869"/>
                  </a:cubicBezTo>
                  <a:cubicBezTo>
                    <a:pt x="938831" y="94490"/>
                    <a:pt x="746537" y="103632"/>
                    <a:pt x="565328" y="113126"/>
                  </a:cubicBezTo>
                  <a:cubicBezTo>
                    <a:pt x="476704" y="119355"/>
                    <a:pt x="384319" y="115688"/>
                    <a:pt x="295294" y="120862"/>
                  </a:cubicBezTo>
                  <a:cubicBezTo>
                    <a:pt x="251057" y="128095"/>
                    <a:pt x="208275" y="142010"/>
                    <a:pt x="163387" y="146179"/>
                  </a:cubicBezTo>
                  <a:cubicBezTo>
                    <a:pt x="123363" y="151252"/>
                    <a:pt x="87252" y="151956"/>
                    <a:pt x="45723" y="15486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112577" y="400320"/>
              <a:ext cx="1253886" cy="445679"/>
            </a:xfrm>
            <a:custGeom>
              <a:avLst/>
              <a:gdLst/>
              <a:ahLst/>
              <a:cxnLst/>
              <a:rect l="l" t="t" r="r" b="b"/>
              <a:pathLst>
                <a:path w="2507772" h="891357" extrusionOk="0">
                  <a:moveTo>
                    <a:pt x="16333" y="882683"/>
                  </a:moveTo>
                  <a:cubicBezTo>
                    <a:pt x="-8895" y="866960"/>
                    <a:pt x="2841" y="834460"/>
                    <a:pt x="2039" y="809997"/>
                  </a:cubicBezTo>
                  <a:cubicBezTo>
                    <a:pt x="4747" y="704861"/>
                    <a:pt x="4546" y="599624"/>
                    <a:pt x="5349" y="494489"/>
                  </a:cubicBezTo>
                  <a:cubicBezTo>
                    <a:pt x="6001" y="418035"/>
                    <a:pt x="6753" y="341582"/>
                    <a:pt x="7355" y="265129"/>
                  </a:cubicBezTo>
                  <a:cubicBezTo>
                    <a:pt x="7505" y="248452"/>
                    <a:pt x="7556" y="231774"/>
                    <a:pt x="8007" y="215097"/>
                  </a:cubicBezTo>
                  <a:cubicBezTo>
                    <a:pt x="7255" y="204448"/>
                    <a:pt x="9261" y="189579"/>
                    <a:pt x="22853" y="189529"/>
                  </a:cubicBezTo>
                  <a:cubicBezTo>
                    <a:pt x="45573" y="192091"/>
                    <a:pt x="35442" y="222632"/>
                    <a:pt x="38351" y="238254"/>
                  </a:cubicBezTo>
                  <a:cubicBezTo>
                    <a:pt x="39404" y="279595"/>
                    <a:pt x="39855" y="320987"/>
                    <a:pt x="40357" y="362328"/>
                  </a:cubicBezTo>
                  <a:cubicBezTo>
                    <a:pt x="40808" y="523673"/>
                    <a:pt x="46626" y="685170"/>
                    <a:pt x="42614" y="846515"/>
                  </a:cubicBezTo>
                  <a:cubicBezTo>
                    <a:pt x="230544" y="845410"/>
                    <a:pt x="417822" y="823258"/>
                    <a:pt x="605552" y="813664"/>
                  </a:cubicBezTo>
                  <a:cubicBezTo>
                    <a:pt x="801758" y="793671"/>
                    <a:pt x="991794" y="778200"/>
                    <a:pt x="1188251" y="764034"/>
                  </a:cubicBezTo>
                  <a:cubicBezTo>
                    <a:pt x="1295933" y="754992"/>
                    <a:pt x="1403917" y="752883"/>
                    <a:pt x="1511900" y="752180"/>
                  </a:cubicBezTo>
                  <a:cubicBezTo>
                    <a:pt x="1645563" y="749768"/>
                    <a:pt x="1784190" y="739873"/>
                    <a:pt x="1915897" y="732137"/>
                  </a:cubicBezTo>
                  <a:cubicBezTo>
                    <a:pt x="2096605" y="716213"/>
                    <a:pt x="2276962" y="695266"/>
                    <a:pt x="2458372" y="688686"/>
                  </a:cubicBezTo>
                  <a:cubicBezTo>
                    <a:pt x="2471061" y="611479"/>
                    <a:pt x="2455062" y="531761"/>
                    <a:pt x="2445984" y="454755"/>
                  </a:cubicBezTo>
                  <a:cubicBezTo>
                    <a:pt x="2436856" y="403167"/>
                    <a:pt x="2433044" y="350875"/>
                    <a:pt x="2426323" y="298935"/>
                  </a:cubicBezTo>
                  <a:cubicBezTo>
                    <a:pt x="2410173" y="215148"/>
                    <a:pt x="2407364" y="129803"/>
                    <a:pt x="2405760" y="44609"/>
                  </a:cubicBezTo>
                  <a:cubicBezTo>
                    <a:pt x="2348382" y="47021"/>
                    <a:pt x="2292660" y="64803"/>
                    <a:pt x="2235333" y="69173"/>
                  </a:cubicBezTo>
                  <a:cubicBezTo>
                    <a:pt x="2162910" y="75804"/>
                    <a:pt x="2090035" y="75201"/>
                    <a:pt x="2017561" y="80927"/>
                  </a:cubicBezTo>
                  <a:cubicBezTo>
                    <a:pt x="1910129" y="88914"/>
                    <a:pt x="1802999" y="102326"/>
                    <a:pt x="1695216" y="105792"/>
                  </a:cubicBezTo>
                  <a:cubicBezTo>
                    <a:pt x="1617977" y="108856"/>
                    <a:pt x="1540538" y="106244"/>
                    <a:pt x="1463300" y="108806"/>
                  </a:cubicBezTo>
                  <a:cubicBezTo>
                    <a:pt x="1371316" y="112774"/>
                    <a:pt x="1279934" y="124529"/>
                    <a:pt x="1188150" y="131009"/>
                  </a:cubicBezTo>
                  <a:cubicBezTo>
                    <a:pt x="990891" y="138644"/>
                    <a:pt x="792328" y="145576"/>
                    <a:pt x="595320" y="155472"/>
                  </a:cubicBezTo>
                  <a:cubicBezTo>
                    <a:pt x="498973" y="163710"/>
                    <a:pt x="402174" y="160495"/>
                    <a:pt x="305676" y="164514"/>
                  </a:cubicBezTo>
                  <a:cubicBezTo>
                    <a:pt x="279947" y="166674"/>
                    <a:pt x="255521" y="175715"/>
                    <a:pt x="230193" y="180387"/>
                  </a:cubicBezTo>
                  <a:cubicBezTo>
                    <a:pt x="176628" y="191287"/>
                    <a:pt x="118247" y="195658"/>
                    <a:pt x="64531" y="197918"/>
                  </a:cubicBezTo>
                  <a:cubicBezTo>
                    <a:pt x="54551" y="198320"/>
                    <a:pt x="43667" y="201284"/>
                    <a:pt x="35191" y="194402"/>
                  </a:cubicBezTo>
                  <a:cubicBezTo>
                    <a:pt x="20144" y="183652"/>
                    <a:pt x="26514" y="156376"/>
                    <a:pt x="45723" y="154869"/>
                  </a:cubicBezTo>
                  <a:cubicBezTo>
                    <a:pt x="87252" y="151956"/>
                    <a:pt x="123363" y="151252"/>
                    <a:pt x="163387" y="146179"/>
                  </a:cubicBezTo>
                  <a:cubicBezTo>
                    <a:pt x="208275" y="142010"/>
                    <a:pt x="251057" y="128095"/>
                    <a:pt x="295294" y="120862"/>
                  </a:cubicBezTo>
                  <a:cubicBezTo>
                    <a:pt x="384319" y="115688"/>
                    <a:pt x="476704" y="119355"/>
                    <a:pt x="565328" y="113126"/>
                  </a:cubicBezTo>
                  <a:cubicBezTo>
                    <a:pt x="746537" y="103632"/>
                    <a:pt x="938831" y="94490"/>
                    <a:pt x="1119789" y="89869"/>
                  </a:cubicBezTo>
                  <a:cubicBezTo>
                    <a:pt x="1251546" y="85951"/>
                    <a:pt x="1382049" y="63597"/>
                    <a:pt x="1513906" y="63396"/>
                  </a:cubicBezTo>
                  <a:cubicBezTo>
                    <a:pt x="1595358" y="63045"/>
                    <a:pt x="1677912" y="63246"/>
                    <a:pt x="1758913" y="58323"/>
                  </a:cubicBezTo>
                  <a:cubicBezTo>
                    <a:pt x="1866394" y="51290"/>
                    <a:pt x="1973324" y="37577"/>
                    <a:pt x="2080957" y="32704"/>
                  </a:cubicBezTo>
                  <a:cubicBezTo>
                    <a:pt x="2160803" y="29088"/>
                    <a:pt x="2241252" y="28485"/>
                    <a:pt x="2319694" y="11406"/>
                  </a:cubicBezTo>
                  <a:cubicBezTo>
                    <a:pt x="2363529" y="4625"/>
                    <a:pt x="2452404" y="-24058"/>
                    <a:pt x="2450046" y="47422"/>
                  </a:cubicBezTo>
                  <a:cubicBezTo>
                    <a:pt x="2452353" y="119506"/>
                    <a:pt x="2452454" y="192192"/>
                    <a:pt x="2465444" y="263270"/>
                  </a:cubicBezTo>
                  <a:cubicBezTo>
                    <a:pt x="2474773" y="314055"/>
                    <a:pt x="2477080" y="365643"/>
                    <a:pt x="2484804" y="416679"/>
                  </a:cubicBezTo>
                  <a:cubicBezTo>
                    <a:pt x="2494032" y="485547"/>
                    <a:pt x="2526783" y="663721"/>
                    <a:pt x="2492427" y="718474"/>
                  </a:cubicBezTo>
                  <a:cubicBezTo>
                    <a:pt x="2484804" y="728771"/>
                    <a:pt x="2472114" y="733141"/>
                    <a:pt x="2459626" y="732890"/>
                  </a:cubicBezTo>
                  <a:cubicBezTo>
                    <a:pt x="2435953" y="733644"/>
                    <a:pt x="2412330" y="734799"/>
                    <a:pt x="2388958" y="736206"/>
                  </a:cubicBezTo>
                  <a:cubicBezTo>
                    <a:pt x="2355103" y="738667"/>
                    <a:pt x="2316785" y="741179"/>
                    <a:pt x="2283532" y="743288"/>
                  </a:cubicBezTo>
                  <a:cubicBezTo>
                    <a:pt x="2014100" y="766194"/>
                    <a:pt x="1749835" y="794575"/>
                    <a:pt x="1478346" y="796836"/>
                  </a:cubicBezTo>
                  <a:cubicBezTo>
                    <a:pt x="1304108" y="795530"/>
                    <a:pt x="1126811" y="814919"/>
                    <a:pt x="953877" y="825569"/>
                  </a:cubicBezTo>
                  <a:cubicBezTo>
                    <a:pt x="788918" y="837675"/>
                    <a:pt x="623959" y="860279"/>
                    <a:pt x="458749" y="866759"/>
                  </a:cubicBezTo>
                  <a:cubicBezTo>
                    <a:pt x="352220" y="874193"/>
                    <a:pt x="246042" y="886098"/>
                    <a:pt x="139112" y="887153"/>
                  </a:cubicBezTo>
                  <a:cubicBezTo>
                    <a:pt x="98536" y="885948"/>
                    <a:pt x="54450" y="899912"/>
                    <a:pt x="16333" y="882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93685" y="422625"/>
              <a:ext cx="1212613" cy="400928"/>
            </a:xfrm>
            <a:custGeom>
              <a:avLst/>
              <a:gdLst/>
              <a:ahLst/>
              <a:cxnLst/>
              <a:rect l="l" t="t" r="r" b="b"/>
              <a:pathLst>
                <a:path w="2425225" h="801855" extrusionOk="0">
                  <a:moveTo>
                    <a:pt x="2408152" y="410146"/>
                  </a:moveTo>
                  <a:cubicBezTo>
                    <a:pt x="2417230" y="487151"/>
                    <a:pt x="2433179" y="566870"/>
                    <a:pt x="2420540" y="644077"/>
                  </a:cubicBezTo>
                  <a:cubicBezTo>
                    <a:pt x="2239180" y="650607"/>
                    <a:pt x="2058824" y="671554"/>
                    <a:pt x="1878116" y="687477"/>
                  </a:cubicBezTo>
                  <a:cubicBezTo>
                    <a:pt x="1746409" y="695213"/>
                    <a:pt x="1607831" y="705109"/>
                    <a:pt x="1474119" y="707520"/>
                  </a:cubicBezTo>
                  <a:cubicBezTo>
                    <a:pt x="1366135" y="708273"/>
                    <a:pt x="1258102" y="710333"/>
                    <a:pt x="1150469" y="719375"/>
                  </a:cubicBezTo>
                  <a:cubicBezTo>
                    <a:pt x="953963" y="733540"/>
                    <a:pt x="763976" y="748961"/>
                    <a:pt x="567770" y="769004"/>
                  </a:cubicBezTo>
                  <a:cubicBezTo>
                    <a:pt x="380041" y="778598"/>
                    <a:pt x="192763" y="800751"/>
                    <a:pt x="4832" y="801856"/>
                  </a:cubicBezTo>
                  <a:cubicBezTo>
                    <a:pt x="8845" y="640560"/>
                    <a:pt x="3077" y="479064"/>
                    <a:pt x="2575" y="317668"/>
                  </a:cubicBezTo>
                  <a:cubicBezTo>
                    <a:pt x="2074" y="276277"/>
                    <a:pt x="1622" y="234936"/>
                    <a:pt x="569" y="193595"/>
                  </a:cubicBezTo>
                  <a:cubicBezTo>
                    <a:pt x="-986" y="185156"/>
                    <a:pt x="1271" y="172296"/>
                    <a:pt x="68" y="161898"/>
                  </a:cubicBezTo>
                  <a:cubicBezTo>
                    <a:pt x="1472" y="159537"/>
                    <a:pt x="2425" y="156322"/>
                    <a:pt x="3227" y="152957"/>
                  </a:cubicBezTo>
                  <a:cubicBezTo>
                    <a:pt x="10600" y="155469"/>
                    <a:pt x="18926" y="153560"/>
                    <a:pt x="26750" y="153258"/>
                  </a:cubicBezTo>
                  <a:cubicBezTo>
                    <a:pt x="80416" y="150998"/>
                    <a:pt x="138796" y="146678"/>
                    <a:pt x="192411" y="135777"/>
                  </a:cubicBezTo>
                  <a:cubicBezTo>
                    <a:pt x="217740" y="131106"/>
                    <a:pt x="242115" y="122064"/>
                    <a:pt x="267844" y="119854"/>
                  </a:cubicBezTo>
                  <a:cubicBezTo>
                    <a:pt x="364342" y="115886"/>
                    <a:pt x="461141" y="119050"/>
                    <a:pt x="557489" y="110812"/>
                  </a:cubicBezTo>
                  <a:cubicBezTo>
                    <a:pt x="754497" y="100916"/>
                    <a:pt x="953060" y="93934"/>
                    <a:pt x="1150319" y="86349"/>
                  </a:cubicBezTo>
                  <a:cubicBezTo>
                    <a:pt x="1242102" y="79869"/>
                    <a:pt x="1333484" y="68165"/>
                    <a:pt x="1425468" y="64146"/>
                  </a:cubicBezTo>
                  <a:cubicBezTo>
                    <a:pt x="1502707" y="61585"/>
                    <a:pt x="1580146" y="64197"/>
                    <a:pt x="1657384" y="61133"/>
                  </a:cubicBezTo>
                  <a:cubicBezTo>
                    <a:pt x="1765117" y="57717"/>
                    <a:pt x="1872248" y="44255"/>
                    <a:pt x="1979679" y="36318"/>
                  </a:cubicBezTo>
                  <a:cubicBezTo>
                    <a:pt x="2052153" y="30541"/>
                    <a:pt x="2125028" y="31144"/>
                    <a:pt x="2197452" y="24513"/>
                  </a:cubicBezTo>
                  <a:cubicBezTo>
                    <a:pt x="2254779" y="20193"/>
                    <a:pt x="2310501" y="2361"/>
                    <a:pt x="2367878" y="0"/>
                  </a:cubicBezTo>
                  <a:cubicBezTo>
                    <a:pt x="2369483" y="85194"/>
                    <a:pt x="2372342" y="170488"/>
                    <a:pt x="2388491" y="254325"/>
                  </a:cubicBezTo>
                  <a:cubicBezTo>
                    <a:pt x="2395212" y="306316"/>
                    <a:pt x="2399024" y="358557"/>
                    <a:pt x="2408152" y="4101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4572000" y="1538225"/>
            <a:ext cx="4057800" cy="207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0" y="0"/>
            <a:ext cx="1155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965875" y="912200"/>
            <a:ext cx="63495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33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6"/>
          <p:cNvSpPr txBox="1">
            <a:spLocks noGrp="1"/>
          </p:cNvSpPr>
          <p:nvPr>
            <p:ph type="body" idx="1"/>
          </p:nvPr>
        </p:nvSpPr>
        <p:spPr>
          <a:xfrm>
            <a:off x="966000" y="2340112"/>
            <a:ext cx="2997600" cy="204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body" idx="2"/>
          </p:nvPr>
        </p:nvSpPr>
        <p:spPr>
          <a:xfrm>
            <a:off x="4989893" y="2314225"/>
            <a:ext cx="2997600" cy="204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2" name="Google Shape;132;p6"/>
          <p:cNvGrpSpPr/>
          <p:nvPr/>
        </p:nvGrpSpPr>
        <p:grpSpPr>
          <a:xfrm rot="-608882">
            <a:off x="7787606" y="278248"/>
            <a:ext cx="1425109" cy="1251843"/>
            <a:chOff x="6690261" y="765180"/>
            <a:chExt cx="2850090" cy="2503574"/>
          </a:xfrm>
        </p:grpSpPr>
        <p:sp>
          <p:nvSpPr>
            <p:cNvPr id="133" name="Google Shape;133;p6"/>
            <p:cNvSpPr/>
            <p:nvPr/>
          </p:nvSpPr>
          <p:spPr>
            <a:xfrm>
              <a:off x="6690261" y="859042"/>
              <a:ext cx="253610" cy="1974817"/>
            </a:xfrm>
            <a:custGeom>
              <a:avLst/>
              <a:gdLst/>
              <a:ahLst/>
              <a:cxnLst/>
              <a:rect l="l" t="t" r="r" b="b"/>
              <a:pathLst>
                <a:path w="253610" h="1974817" extrusionOk="0">
                  <a:moveTo>
                    <a:pt x="217222" y="1961249"/>
                  </a:moveTo>
                  <a:cubicBezTo>
                    <a:pt x="171335" y="1647786"/>
                    <a:pt x="144145" y="1331929"/>
                    <a:pt x="107835" y="1017270"/>
                  </a:cubicBezTo>
                  <a:cubicBezTo>
                    <a:pt x="93356" y="914131"/>
                    <a:pt x="77168" y="811335"/>
                    <a:pt x="58528" y="708938"/>
                  </a:cubicBezTo>
                  <a:cubicBezTo>
                    <a:pt x="47413" y="646223"/>
                    <a:pt x="46957" y="582139"/>
                    <a:pt x="37095" y="519253"/>
                  </a:cubicBezTo>
                  <a:cubicBezTo>
                    <a:pt x="21078" y="437153"/>
                    <a:pt x="12812" y="354312"/>
                    <a:pt x="11330" y="270673"/>
                  </a:cubicBezTo>
                  <a:cubicBezTo>
                    <a:pt x="7283" y="182814"/>
                    <a:pt x="-4003" y="96096"/>
                    <a:pt x="1469" y="8238"/>
                  </a:cubicBezTo>
                  <a:cubicBezTo>
                    <a:pt x="1640" y="3905"/>
                    <a:pt x="5288" y="-2766"/>
                    <a:pt x="10076" y="1225"/>
                  </a:cubicBezTo>
                  <a:cubicBezTo>
                    <a:pt x="19482" y="17303"/>
                    <a:pt x="17600" y="38455"/>
                    <a:pt x="20394" y="56585"/>
                  </a:cubicBezTo>
                  <a:cubicBezTo>
                    <a:pt x="24498" y="119301"/>
                    <a:pt x="33447" y="181503"/>
                    <a:pt x="38406" y="244104"/>
                  </a:cubicBezTo>
                  <a:cubicBezTo>
                    <a:pt x="43422" y="299579"/>
                    <a:pt x="43593" y="355509"/>
                    <a:pt x="51688" y="410699"/>
                  </a:cubicBezTo>
                  <a:cubicBezTo>
                    <a:pt x="67705" y="494053"/>
                    <a:pt x="80132" y="577692"/>
                    <a:pt x="87314" y="662358"/>
                  </a:cubicBezTo>
                  <a:cubicBezTo>
                    <a:pt x="99512" y="745199"/>
                    <a:pt x="117981" y="827071"/>
                    <a:pt x="128983" y="910197"/>
                  </a:cubicBezTo>
                  <a:cubicBezTo>
                    <a:pt x="153436" y="1056096"/>
                    <a:pt x="165863" y="1203648"/>
                    <a:pt x="181196" y="1350687"/>
                  </a:cubicBezTo>
                  <a:cubicBezTo>
                    <a:pt x="191856" y="1433129"/>
                    <a:pt x="200862" y="1515685"/>
                    <a:pt x="208614" y="1598469"/>
                  </a:cubicBezTo>
                  <a:cubicBezTo>
                    <a:pt x="217621" y="1683306"/>
                    <a:pt x="229135" y="1767858"/>
                    <a:pt x="240935" y="1852352"/>
                  </a:cubicBezTo>
                  <a:cubicBezTo>
                    <a:pt x="245267" y="1881714"/>
                    <a:pt x="249029" y="1911133"/>
                    <a:pt x="252392" y="1940667"/>
                  </a:cubicBezTo>
                  <a:cubicBezTo>
                    <a:pt x="255128" y="1953951"/>
                    <a:pt x="254444" y="1972366"/>
                    <a:pt x="237628" y="1974647"/>
                  </a:cubicBezTo>
                  <a:cubicBezTo>
                    <a:pt x="228679" y="1975901"/>
                    <a:pt x="219616" y="1970143"/>
                    <a:pt x="217222" y="19612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6693663" y="765180"/>
              <a:ext cx="2846688" cy="2321594"/>
            </a:xfrm>
            <a:custGeom>
              <a:avLst/>
              <a:gdLst/>
              <a:ahLst/>
              <a:cxnLst/>
              <a:rect l="l" t="t" r="r" b="b"/>
              <a:pathLst>
                <a:path w="2846688" h="2321594" extrusionOk="0">
                  <a:moveTo>
                    <a:pt x="2808611" y="2302608"/>
                  </a:moveTo>
                  <a:cubicBezTo>
                    <a:pt x="2777659" y="2100494"/>
                    <a:pt x="2765289" y="1896099"/>
                    <a:pt x="2740151" y="1693244"/>
                  </a:cubicBezTo>
                  <a:cubicBezTo>
                    <a:pt x="2718662" y="1542100"/>
                    <a:pt x="2697970" y="1390899"/>
                    <a:pt x="2676594" y="1239755"/>
                  </a:cubicBezTo>
                  <a:cubicBezTo>
                    <a:pt x="2663199" y="1118030"/>
                    <a:pt x="2647295" y="996591"/>
                    <a:pt x="2627686" y="875721"/>
                  </a:cubicBezTo>
                  <a:cubicBezTo>
                    <a:pt x="2613721" y="788262"/>
                    <a:pt x="2602434" y="700404"/>
                    <a:pt x="2589894" y="612773"/>
                  </a:cubicBezTo>
                  <a:cubicBezTo>
                    <a:pt x="2576783" y="530673"/>
                    <a:pt x="2562362" y="448801"/>
                    <a:pt x="2556377" y="365789"/>
                  </a:cubicBezTo>
                  <a:cubicBezTo>
                    <a:pt x="2547655" y="258888"/>
                    <a:pt x="2517558" y="156890"/>
                    <a:pt x="2500173" y="52213"/>
                  </a:cubicBezTo>
                  <a:cubicBezTo>
                    <a:pt x="2441973" y="51528"/>
                    <a:pt x="2383717" y="52042"/>
                    <a:pt x="2325518" y="49932"/>
                  </a:cubicBezTo>
                  <a:cubicBezTo>
                    <a:pt x="2270112" y="46967"/>
                    <a:pt x="2214820" y="41722"/>
                    <a:pt x="2159300" y="41722"/>
                  </a:cubicBezTo>
                  <a:cubicBezTo>
                    <a:pt x="2038513" y="41893"/>
                    <a:pt x="1917839" y="36876"/>
                    <a:pt x="1797109" y="37617"/>
                  </a:cubicBezTo>
                  <a:cubicBezTo>
                    <a:pt x="1644457" y="40810"/>
                    <a:pt x="1491635" y="38016"/>
                    <a:pt x="1338983" y="44402"/>
                  </a:cubicBezTo>
                  <a:cubicBezTo>
                    <a:pt x="1124313" y="52954"/>
                    <a:pt x="908275" y="38301"/>
                    <a:pt x="693891" y="51072"/>
                  </a:cubicBezTo>
                  <a:cubicBezTo>
                    <a:pt x="528072" y="58256"/>
                    <a:pt x="366300" y="99990"/>
                    <a:pt x="200994" y="111678"/>
                  </a:cubicBezTo>
                  <a:cubicBezTo>
                    <a:pt x="136866" y="114586"/>
                    <a:pt x="70915" y="119888"/>
                    <a:pt x="7756" y="106889"/>
                  </a:cubicBezTo>
                  <a:cubicBezTo>
                    <a:pt x="4906" y="105635"/>
                    <a:pt x="-167" y="103924"/>
                    <a:pt x="4" y="99990"/>
                  </a:cubicBezTo>
                  <a:cubicBezTo>
                    <a:pt x="175" y="95828"/>
                    <a:pt x="3538" y="93662"/>
                    <a:pt x="6787" y="91609"/>
                  </a:cubicBezTo>
                  <a:cubicBezTo>
                    <a:pt x="20354" y="85281"/>
                    <a:pt x="36144" y="87960"/>
                    <a:pt x="50736" y="87504"/>
                  </a:cubicBezTo>
                  <a:cubicBezTo>
                    <a:pt x="71086" y="87846"/>
                    <a:pt x="91436" y="87447"/>
                    <a:pt x="111728" y="87048"/>
                  </a:cubicBezTo>
                  <a:cubicBezTo>
                    <a:pt x="156418" y="85509"/>
                    <a:pt x="200994" y="82145"/>
                    <a:pt x="245341" y="76900"/>
                  </a:cubicBezTo>
                  <a:cubicBezTo>
                    <a:pt x="413326" y="55576"/>
                    <a:pt x="579145" y="16978"/>
                    <a:pt x="749069" y="12987"/>
                  </a:cubicBezTo>
                  <a:cubicBezTo>
                    <a:pt x="916997" y="5689"/>
                    <a:pt x="1085153" y="12702"/>
                    <a:pt x="1253138" y="9794"/>
                  </a:cubicBezTo>
                  <a:cubicBezTo>
                    <a:pt x="1342232" y="8084"/>
                    <a:pt x="1431270" y="2496"/>
                    <a:pt x="1520421" y="3010"/>
                  </a:cubicBezTo>
                  <a:cubicBezTo>
                    <a:pt x="1675694" y="3067"/>
                    <a:pt x="1830911" y="-3262"/>
                    <a:pt x="1986128" y="2268"/>
                  </a:cubicBezTo>
                  <a:cubicBezTo>
                    <a:pt x="2087876" y="4492"/>
                    <a:pt x="2193102" y="1128"/>
                    <a:pt x="2293996" y="10136"/>
                  </a:cubicBezTo>
                  <a:cubicBezTo>
                    <a:pt x="2350029" y="14184"/>
                    <a:pt x="2406290" y="12987"/>
                    <a:pt x="2462437" y="13842"/>
                  </a:cubicBezTo>
                  <a:cubicBezTo>
                    <a:pt x="2499089" y="17149"/>
                    <a:pt x="2530555" y="-69"/>
                    <a:pt x="2539105" y="50616"/>
                  </a:cubicBezTo>
                  <a:cubicBezTo>
                    <a:pt x="2550277" y="130208"/>
                    <a:pt x="2574161" y="207347"/>
                    <a:pt x="2584992" y="287110"/>
                  </a:cubicBezTo>
                  <a:cubicBezTo>
                    <a:pt x="2597874" y="377363"/>
                    <a:pt x="2602149" y="468756"/>
                    <a:pt x="2619991" y="558325"/>
                  </a:cubicBezTo>
                  <a:cubicBezTo>
                    <a:pt x="2645243" y="735923"/>
                    <a:pt x="2672832" y="913293"/>
                    <a:pt x="2697571" y="1090949"/>
                  </a:cubicBezTo>
                  <a:cubicBezTo>
                    <a:pt x="2713531" y="1243860"/>
                    <a:pt x="2737985" y="1395517"/>
                    <a:pt x="2757993" y="1547858"/>
                  </a:cubicBezTo>
                  <a:cubicBezTo>
                    <a:pt x="2785525" y="1725457"/>
                    <a:pt x="2801429" y="1904423"/>
                    <a:pt x="2819042" y="2083162"/>
                  </a:cubicBezTo>
                  <a:cubicBezTo>
                    <a:pt x="2826053" y="2156539"/>
                    <a:pt x="2837397" y="2229516"/>
                    <a:pt x="2846688" y="2302551"/>
                  </a:cubicBezTo>
                  <a:cubicBezTo>
                    <a:pt x="2846631" y="2312928"/>
                    <a:pt x="2838081" y="2321594"/>
                    <a:pt x="2827650" y="2321594"/>
                  </a:cubicBezTo>
                  <a:cubicBezTo>
                    <a:pt x="2817275" y="2321651"/>
                    <a:pt x="2808668" y="2312985"/>
                    <a:pt x="2808611" y="23026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6911062" y="2573221"/>
              <a:ext cx="835129" cy="650721"/>
            </a:xfrm>
            <a:custGeom>
              <a:avLst/>
              <a:gdLst/>
              <a:ahLst/>
              <a:cxnLst/>
              <a:rect l="l" t="t" r="r" b="b"/>
              <a:pathLst>
                <a:path w="835129" h="650721" extrusionOk="0">
                  <a:moveTo>
                    <a:pt x="799694" y="641434"/>
                  </a:moveTo>
                  <a:cubicBezTo>
                    <a:pt x="777520" y="599187"/>
                    <a:pt x="757683" y="557795"/>
                    <a:pt x="736820" y="515604"/>
                  </a:cubicBezTo>
                  <a:cubicBezTo>
                    <a:pt x="705013" y="454771"/>
                    <a:pt x="668817" y="396331"/>
                    <a:pt x="634102" y="337151"/>
                  </a:cubicBezTo>
                  <a:cubicBezTo>
                    <a:pt x="576359" y="235723"/>
                    <a:pt x="517989" y="133782"/>
                    <a:pt x="448333" y="39995"/>
                  </a:cubicBezTo>
                  <a:cubicBezTo>
                    <a:pt x="393155" y="79733"/>
                    <a:pt x="341283" y="123634"/>
                    <a:pt x="285421" y="162574"/>
                  </a:cubicBezTo>
                  <a:cubicBezTo>
                    <a:pt x="217246" y="211606"/>
                    <a:pt x="123763" y="305622"/>
                    <a:pt x="34042" y="288176"/>
                  </a:cubicBezTo>
                  <a:cubicBezTo>
                    <a:pt x="13293" y="284641"/>
                    <a:pt x="-9280" y="259555"/>
                    <a:pt x="3944" y="238916"/>
                  </a:cubicBezTo>
                  <a:cubicBezTo>
                    <a:pt x="8619" y="233101"/>
                    <a:pt x="18138" y="232588"/>
                    <a:pt x="22641" y="238916"/>
                  </a:cubicBezTo>
                  <a:cubicBezTo>
                    <a:pt x="24180" y="239030"/>
                    <a:pt x="24807" y="240398"/>
                    <a:pt x="24693" y="241653"/>
                  </a:cubicBezTo>
                  <a:cubicBezTo>
                    <a:pt x="73544" y="301004"/>
                    <a:pt x="226994" y="156702"/>
                    <a:pt x="272823" y="125116"/>
                  </a:cubicBezTo>
                  <a:cubicBezTo>
                    <a:pt x="320591" y="91877"/>
                    <a:pt x="365224" y="54704"/>
                    <a:pt x="411566" y="19641"/>
                  </a:cubicBezTo>
                  <a:cubicBezTo>
                    <a:pt x="423879" y="11773"/>
                    <a:pt x="435564" y="-1169"/>
                    <a:pt x="451297" y="85"/>
                  </a:cubicBezTo>
                  <a:cubicBezTo>
                    <a:pt x="463837" y="1168"/>
                    <a:pt x="473357" y="10347"/>
                    <a:pt x="481052" y="19526"/>
                  </a:cubicBezTo>
                  <a:cubicBezTo>
                    <a:pt x="494504" y="35946"/>
                    <a:pt x="505620" y="54248"/>
                    <a:pt x="517305" y="71922"/>
                  </a:cubicBezTo>
                  <a:cubicBezTo>
                    <a:pt x="554927" y="130134"/>
                    <a:pt x="594372" y="187261"/>
                    <a:pt x="627205" y="248380"/>
                  </a:cubicBezTo>
                  <a:cubicBezTo>
                    <a:pt x="672009" y="329682"/>
                    <a:pt x="722513" y="407734"/>
                    <a:pt x="766233" y="489606"/>
                  </a:cubicBezTo>
                  <a:cubicBezTo>
                    <a:pt x="788578" y="534647"/>
                    <a:pt x="810752" y="579859"/>
                    <a:pt x="833496" y="624444"/>
                  </a:cubicBezTo>
                  <a:cubicBezTo>
                    <a:pt x="842559" y="645425"/>
                    <a:pt x="811493" y="661731"/>
                    <a:pt x="799694" y="641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6935505" y="2846000"/>
              <a:ext cx="2598406" cy="422754"/>
            </a:xfrm>
            <a:custGeom>
              <a:avLst/>
              <a:gdLst/>
              <a:ahLst/>
              <a:cxnLst/>
              <a:rect l="l" t="t" r="r" b="b"/>
              <a:pathLst>
                <a:path w="2598406" h="422754" extrusionOk="0">
                  <a:moveTo>
                    <a:pt x="1447078" y="422477"/>
                  </a:moveTo>
                  <a:cubicBezTo>
                    <a:pt x="1287472" y="420538"/>
                    <a:pt x="1127980" y="419854"/>
                    <a:pt x="968431" y="414837"/>
                  </a:cubicBezTo>
                  <a:cubicBezTo>
                    <a:pt x="893815" y="411758"/>
                    <a:pt x="818858" y="420538"/>
                    <a:pt x="744413" y="415065"/>
                  </a:cubicBezTo>
                  <a:cubicBezTo>
                    <a:pt x="683934" y="398075"/>
                    <a:pt x="629440" y="362840"/>
                    <a:pt x="573179" y="335359"/>
                  </a:cubicBezTo>
                  <a:cubicBezTo>
                    <a:pt x="498392" y="298357"/>
                    <a:pt x="423662" y="260728"/>
                    <a:pt x="351498" y="218766"/>
                  </a:cubicBezTo>
                  <a:cubicBezTo>
                    <a:pt x="308518" y="193452"/>
                    <a:pt x="261206" y="176747"/>
                    <a:pt x="217030" y="153770"/>
                  </a:cubicBezTo>
                  <a:cubicBezTo>
                    <a:pt x="155468" y="124864"/>
                    <a:pt x="98066" y="88318"/>
                    <a:pt x="45796" y="44874"/>
                  </a:cubicBezTo>
                  <a:cubicBezTo>
                    <a:pt x="34338" y="33699"/>
                    <a:pt x="-12461" y="10494"/>
                    <a:pt x="3158" y="859"/>
                  </a:cubicBezTo>
                  <a:cubicBezTo>
                    <a:pt x="12449" y="-2049"/>
                    <a:pt x="21513" y="3082"/>
                    <a:pt x="29892" y="6503"/>
                  </a:cubicBezTo>
                  <a:cubicBezTo>
                    <a:pt x="57937" y="19559"/>
                    <a:pt x="84842" y="40997"/>
                    <a:pt x="109980" y="57759"/>
                  </a:cubicBezTo>
                  <a:cubicBezTo>
                    <a:pt x="159857" y="90998"/>
                    <a:pt x="213097" y="115856"/>
                    <a:pt x="267078" y="140201"/>
                  </a:cubicBezTo>
                  <a:cubicBezTo>
                    <a:pt x="377377" y="186097"/>
                    <a:pt x="481177" y="252575"/>
                    <a:pt x="591761" y="302975"/>
                  </a:cubicBezTo>
                  <a:cubicBezTo>
                    <a:pt x="631036" y="323329"/>
                    <a:pt x="665693" y="342087"/>
                    <a:pt x="705139" y="359590"/>
                  </a:cubicBezTo>
                  <a:cubicBezTo>
                    <a:pt x="723208" y="367002"/>
                    <a:pt x="740252" y="378576"/>
                    <a:pt x="760431" y="378519"/>
                  </a:cubicBezTo>
                  <a:cubicBezTo>
                    <a:pt x="862578" y="378462"/>
                    <a:pt x="964840" y="374642"/>
                    <a:pt x="1067045" y="379602"/>
                  </a:cubicBezTo>
                  <a:cubicBezTo>
                    <a:pt x="1270485" y="381084"/>
                    <a:pt x="1476035" y="391005"/>
                    <a:pt x="1679019" y="377493"/>
                  </a:cubicBezTo>
                  <a:cubicBezTo>
                    <a:pt x="1866271" y="361301"/>
                    <a:pt x="2053694" y="355485"/>
                    <a:pt x="2240034" y="332680"/>
                  </a:cubicBezTo>
                  <a:cubicBezTo>
                    <a:pt x="2301083" y="325724"/>
                    <a:pt x="2361961" y="317172"/>
                    <a:pt x="2423124" y="310957"/>
                  </a:cubicBezTo>
                  <a:cubicBezTo>
                    <a:pt x="2467700" y="304515"/>
                    <a:pt x="2512162" y="296590"/>
                    <a:pt x="2557478" y="297844"/>
                  </a:cubicBezTo>
                  <a:cubicBezTo>
                    <a:pt x="2561753" y="264890"/>
                    <a:pt x="2558789" y="231366"/>
                    <a:pt x="2560385" y="198241"/>
                  </a:cubicBezTo>
                  <a:cubicBezTo>
                    <a:pt x="2560613" y="187864"/>
                    <a:pt x="2568879" y="179198"/>
                    <a:pt x="2579424" y="179198"/>
                  </a:cubicBezTo>
                  <a:cubicBezTo>
                    <a:pt x="2589684" y="179198"/>
                    <a:pt x="2598520" y="187864"/>
                    <a:pt x="2598406" y="198241"/>
                  </a:cubicBezTo>
                  <a:cubicBezTo>
                    <a:pt x="2593561" y="230682"/>
                    <a:pt x="2611744" y="328461"/>
                    <a:pt x="2570760" y="335530"/>
                  </a:cubicBezTo>
                  <a:cubicBezTo>
                    <a:pt x="2521054" y="334390"/>
                    <a:pt x="2475338" y="341346"/>
                    <a:pt x="2427000" y="348758"/>
                  </a:cubicBezTo>
                  <a:cubicBezTo>
                    <a:pt x="2376725" y="354003"/>
                    <a:pt x="2326620" y="360445"/>
                    <a:pt x="2276458" y="366603"/>
                  </a:cubicBezTo>
                  <a:cubicBezTo>
                    <a:pt x="2134295" y="385247"/>
                    <a:pt x="1988369" y="393856"/>
                    <a:pt x="1845864" y="402978"/>
                  </a:cubicBezTo>
                  <a:cubicBezTo>
                    <a:pt x="1713106" y="412556"/>
                    <a:pt x="1580349" y="424757"/>
                    <a:pt x="1447078" y="422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6714325" y="1052492"/>
              <a:ext cx="2560065" cy="68099"/>
            </a:xfrm>
            <a:custGeom>
              <a:avLst/>
              <a:gdLst/>
              <a:ahLst/>
              <a:cxnLst/>
              <a:rect l="l" t="t" r="r" b="b"/>
              <a:pathLst>
                <a:path w="2560065" h="68099" extrusionOk="0">
                  <a:moveTo>
                    <a:pt x="298498" y="68100"/>
                  </a:moveTo>
                  <a:cubicBezTo>
                    <a:pt x="200397" y="64337"/>
                    <a:pt x="101783" y="67758"/>
                    <a:pt x="3911" y="61543"/>
                  </a:cubicBezTo>
                  <a:cubicBezTo>
                    <a:pt x="605" y="60631"/>
                    <a:pt x="-1048" y="56640"/>
                    <a:pt x="719" y="53675"/>
                  </a:cubicBezTo>
                  <a:cubicBezTo>
                    <a:pt x="3569" y="48886"/>
                    <a:pt x="9212" y="47917"/>
                    <a:pt x="14285" y="46891"/>
                  </a:cubicBezTo>
                  <a:cubicBezTo>
                    <a:pt x="150919" y="31896"/>
                    <a:pt x="288921" y="44553"/>
                    <a:pt x="425612" y="29102"/>
                  </a:cubicBezTo>
                  <a:cubicBezTo>
                    <a:pt x="506954" y="22888"/>
                    <a:pt x="588524" y="23572"/>
                    <a:pt x="669980" y="27791"/>
                  </a:cubicBezTo>
                  <a:cubicBezTo>
                    <a:pt x="751379" y="30300"/>
                    <a:pt x="832835" y="26195"/>
                    <a:pt x="914291" y="25967"/>
                  </a:cubicBezTo>
                  <a:cubicBezTo>
                    <a:pt x="995405" y="26537"/>
                    <a:pt x="1076348" y="33150"/>
                    <a:pt x="1157519" y="30756"/>
                  </a:cubicBezTo>
                  <a:cubicBezTo>
                    <a:pt x="1239260" y="28475"/>
                    <a:pt x="1320830" y="19752"/>
                    <a:pt x="1402571" y="17643"/>
                  </a:cubicBezTo>
                  <a:cubicBezTo>
                    <a:pt x="1485566" y="15989"/>
                    <a:pt x="1568504" y="13652"/>
                    <a:pt x="1651328" y="7836"/>
                  </a:cubicBezTo>
                  <a:cubicBezTo>
                    <a:pt x="1731416" y="2762"/>
                    <a:pt x="1811675" y="5100"/>
                    <a:pt x="1891877" y="3332"/>
                  </a:cubicBezTo>
                  <a:cubicBezTo>
                    <a:pt x="1985246" y="-2426"/>
                    <a:pt x="2078730" y="1052"/>
                    <a:pt x="2172213" y="938"/>
                  </a:cubicBezTo>
                  <a:cubicBezTo>
                    <a:pt x="2254638" y="3617"/>
                    <a:pt x="2337063" y="2876"/>
                    <a:pt x="2419488" y="2078"/>
                  </a:cubicBezTo>
                  <a:cubicBezTo>
                    <a:pt x="2450440" y="1907"/>
                    <a:pt x="2481392" y="2648"/>
                    <a:pt x="2512287" y="4587"/>
                  </a:cubicBezTo>
                  <a:cubicBezTo>
                    <a:pt x="2530528" y="6696"/>
                    <a:pt x="2561708" y="2876"/>
                    <a:pt x="2559998" y="29045"/>
                  </a:cubicBezTo>
                  <a:cubicBezTo>
                    <a:pt x="2555495" y="52649"/>
                    <a:pt x="2529445" y="43641"/>
                    <a:pt x="2512573" y="42672"/>
                  </a:cubicBezTo>
                  <a:cubicBezTo>
                    <a:pt x="2441548" y="38111"/>
                    <a:pt x="2370409" y="41303"/>
                    <a:pt x="2299328" y="40847"/>
                  </a:cubicBezTo>
                  <a:cubicBezTo>
                    <a:pt x="2194216" y="40562"/>
                    <a:pt x="2089047" y="37312"/>
                    <a:pt x="1983935" y="37883"/>
                  </a:cubicBezTo>
                  <a:cubicBezTo>
                    <a:pt x="1902593" y="41417"/>
                    <a:pt x="1821194" y="42330"/>
                    <a:pt x="1739795" y="42330"/>
                  </a:cubicBezTo>
                  <a:cubicBezTo>
                    <a:pt x="1685187" y="43128"/>
                    <a:pt x="1630693" y="46663"/>
                    <a:pt x="1576142" y="49856"/>
                  </a:cubicBezTo>
                  <a:cubicBezTo>
                    <a:pt x="1522446" y="52991"/>
                    <a:pt x="1468750" y="53048"/>
                    <a:pt x="1414997" y="54645"/>
                  </a:cubicBezTo>
                  <a:cubicBezTo>
                    <a:pt x="1304470" y="57267"/>
                    <a:pt x="1194285" y="70381"/>
                    <a:pt x="1083644" y="67530"/>
                  </a:cubicBezTo>
                  <a:cubicBezTo>
                    <a:pt x="1029036" y="67074"/>
                    <a:pt x="974542" y="62399"/>
                    <a:pt x="919934" y="61828"/>
                  </a:cubicBezTo>
                  <a:cubicBezTo>
                    <a:pt x="838706" y="61201"/>
                    <a:pt x="757535" y="65477"/>
                    <a:pt x="676364" y="62513"/>
                  </a:cubicBezTo>
                  <a:cubicBezTo>
                    <a:pt x="618222" y="60403"/>
                    <a:pt x="559966" y="55728"/>
                    <a:pt x="501767" y="58066"/>
                  </a:cubicBezTo>
                  <a:cubicBezTo>
                    <a:pt x="433707" y="58351"/>
                    <a:pt x="366273" y="67701"/>
                    <a:pt x="298498" y="681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6705467" y="802608"/>
              <a:ext cx="2535623" cy="296718"/>
            </a:xfrm>
            <a:custGeom>
              <a:avLst/>
              <a:gdLst/>
              <a:ahLst/>
              <a:cxnLst/>
              <a:rect l="l" t="t" r="r" b="b"/>
              <a:pathLst>
                <a:path w="2535623" h="296718" extrusionOk="0">
                  <a:moveTo>
                    <a:pt x="2535624" y="255326"/>
                  </a:moveTo>
                  <a:cubicBezTo>
                    <a:pt x="2530436" y="255041"/>
                    <a:pt x="2525420" y="254870"/>
                    <a:pt x="2521088" y="254357"/>
                  </a:cubicBezTo>
                  <a:cubicBezTo>
                    <a:pt x="2490193" y="252418"/>
                    <a:pt x="2459241" y="251677"/>
                    <a:pt x="2428289" y="251848"/>
                  </a:cubicBezTo>
                  <a:cubicBezTo>
                    <a:pt x="2345807" y="252646"/>
                    <a:pt x="2263382" y="253388"/>
                    <a:pt x="2181014" y="250708"/>
                  </a:cubicBezTo>
                  <a:cubicBezTo>
                    <a:pt x="2087530" y="250879"/>
                    <a:pt x="1994104" y="247344"/>
                    <a:pt x="1900677" y="253102"/>
                  </a:cubicBezTo>
                  <a:cubicBezTo>
                    <a:pt x="1820476" y="254870"/>
                    <a:pt x="1740274" y="252532"/>
                    <a:pt x="1660129" y="257607"/>
                  </a:cubicBezTo>
                  <a:cubicBezTo>
                    <a:pt x="1577362" y="263422"/>
                    <a:pt x="1494367" y="265760"/>
                    <a:pt x="1411372" y="267413"/>
                  </a:cubicBezTo>
                  <a:cubicBezTo>
                    <a:pt x="1329631" y="269522"/>
                    <a:pt x="1248061" y="278246"/>
                    <a:pt x="1166320" y="280526"/>
                  </a:cubicBezTo>
                  <a:cubicBezTo>
                    <a:pt x="1085149" y="282921"/>
                    <a:pt x="1004206" y="276307"/>
                    <a:pt x="923092" y="275737"/>
                  </a:cubicBezTo>
                  <a:cubicBezTo>
                    <a:pt x="841693" y="275965"/>
                    <a:pt x="760237" y="280070"/>
                    <a:pt x="678781" y="277561"/>
                  </a:cubicBezTo>
                  <a:cubicBezTo>
                    <a:pt x="597382" y="273342"/>
                    <a:pt x="515755" y="272601"/>
                    <a:pt x="434413" y="278873"/>
                  </a:cubicBezTo>
                  <a:cubicBezTo>
                    <a:pt x="297722" y="294323"/>
                    <a:pt x="159720" y="281666"/>
                    <a:pt x="23086" y="296661"/>
                  </a:cubicBezTo>
                  <a:cubicBezTo>
                    <a:pt x="23029" y="296661"/>
                    <a:pt x="22915" y="296718"/>
                    <a:pt x="22858" y="296718"/>
                  </a:cubicBezTo>
                  <a:cubicBezTo>
                    <a:pt x="17899" y="235428"/>
                    <a:pt x="9291" y="174480"/>
                    <a:pt x="5244" y="113019"/>
                  </a:cubicBezTo>
                  <a:cubicBezTo>
                    <a:pt x="3135" y="99279"/>
                    <a:pt x="3705" y="83828"/>
                    <a:pt x="0" y="70145"/>
                  </a:cubicBezTo>
                  <a:cubicBezTo>
                    <a:pt x="61961" y="82175"/>
                    <a:pt x="126488" y="76987"/>
                    <a:pt x="189247" y="74136"/>
                  </a:cubicBezTo>
                  <a:cubicBezTo>
                    <a:pt x="354553" y="62448"/>
                    <a:pt x="516325" y="20771"/>
                    <a:pt x="682144" y="13530"/>
                  </a:cubicBezTo>
                  <a:cubicBezTo>
                    <a:pt x="896586" y="759"/>
                    <a:pt x="1112567" y="15412"/>
                    <a:pt x="1327236" y="6859"/>
                  </a:cubicBezTo>
                  <a:cubicBezTo>
                    <a:pt x="1479831" y="474"/>
                    <a:pt x="1632654" y="3268"/>
                    <a:pt x="1785362" y="75"/>
                  </a:cubicBezTo>
                  <a:cubicBezTo>
                    <a:pt x="1906093" y="-666"/>
                    <a:pt x="2026766" y="4351"/>
                    <a:pt x="2147554" y="4180"/>
                  </a:cubicBezTo>
                  <a:cubicBezTo>
                    <a:pt x="2203074" y="4123"/>
                    <a:pt x="2258365" y="9368"/>
                    <a:pt x="2313771" y="12390"/>
                  </a:cubicBezTo>
                  <a:cubicBezTo>
                    <a:pt x="2371914" y="14499"/>
                    <a:pt x="2430170" y="13929"/>
                    <a:pt x="2488426" y="14670"/>
                  </a:cubicBezTo>
                  <a:cubicBezTo>
                    <a:pt x="2501764" y="95345"/>
                    <a:pt x="2522684" y="174423"/>
                    <a:pt x="2535624" y="2553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7719179" y="3193313"/>
              <a:ext cx="41040" cy="45238"/>
            </a:xfrm>
            <a:custGeom>
              <a:avLst/>
              <a:gdLst/>
              <a:ahLst/>
              <a:cxnLst/>
              <a:rect l="l" t="t" r="r" b="b"/>
              <a:pathLst>
                <a:path w="41040" h="45238" extrusionOk="0">
                  <a:moveTo>
                    <a:pt x="14149" y="41240"/>
                  </a:moveTo>
                  <a:cubicBezTo>
                    <a:pt x="8905" y="32289"/>
                    <a:pt x="4117" y="22026"/>
                    <a:pt x="412" y="12163"/>
                  </a:cubicBezTo>
                  <a:cubicBezTo>
                    <a:pt x="-2381" y="2984"/>
                    <a:pt x="9703" y="-4086"/>
                    <a:pt x="16429" y="2698"/>
                  </a:cubicBezTo>
                  <a:cubicBezTo>
                    <a:pt x="27203" y="-152"/>
                    <a:pt x="35297" y="9996"/>
                    <a:pt x="37976" y="19347"/>
                  </a:cubicBezTo>
                  <a:cubicBezTo>
                    <a:pt x="44474" y="29495"/>
                    <a:pt x="40655" y="45060"/>
                    <a:pt x="26348" y="41411"/>
                  </a:cubicBezTo>
                  <a:cubicBezTo>
                    <a:pt x="24182" y="46542"/>
                    <a:pt x="16144" y="46542"/>
                    <a:pt x="14149" y="412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7708768" y="3191926"/>
              <a:ext cx="19026" cy="40234"/>
            </a:xfrm>
            <a:custGeom>
              <a:avLst/>
              <a:gdLst/>
              <a:ahLst/>
              <a:cxnLst/>
              <a:rect l="l" t="t" r="r" b="b"/>
              <a:pathLst>
                <a:path w="19026" h="40234" extrusionOk="0">
                  <a:moveTo>
                    <a:pt x="6263" y="39036"/>
                  </a:moveTo>
                  <a:cubicBezTo>
                    <a:pt x="-2572" y="31339"/>
                    <a:pt x="677" y="17199"/>
                    <a:pt x="221" y="6595"/>
                  </a:cubicBezTo>
                  <a:cubicBezTo>
                    <a:pt x="905" y="-475"/>
                    <a:pt x="11279" y="-2527"/>
                    <a:pt x="14642" y="3744"/>
                  </a:cubicBezTo>
                  <a:cubicBezTo>
                    <a:pt x="17207" y="10529"/>
                    <a:pt x="15782" y="18283"/>
                    <a:pt x="17948" y="25352"/>
                  </a:cubicBezTo>
                  <a:cubicBezTo>
                    <a:pt x="21597" y="33505"/>
                    <a:pt x="15554" y="43768"/>
                    <a:pt x="6263" y="390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6729636" y="1090409"/>
              <a:ext cx="2767964" cy="2140010"/>
            </a:xfrm>
            <a:custGeom>
              <a:avLst/>
              <a:gdLst/>
              <a:ahLst/>
              <a:cxnLst/>
              <a:rect l="l" t="t" r="r" b="b"/>
              <a:pathLst>
                <a:path w="2767964" h="2140010" extrusionOk="0">
                  <a:moveTo>
                    <a:pt x="2767964" y="1946078"/>
                  </a:moveTo>
                  <a:cubicBezTo>
                    <a:pt x="2766881" y="1948473"/>
                    <a:pt x="2766311" y="1951039"/>
                    <a:pt x="2766197" y="1953775"/>
                  </a:cubicBezTo>
                  <a:cubicBezTo>
                    <a:pt x="2764658" y="1986900"/>
                    <a:pt x="2767565" y="2020425"/>
                    <a:pt x="2763290" y="2053379"/>
                  </a:cubicBezTo>
                  <a:cubicBezTo>
                    <a:pt x="2718030" y="2052067"/>
                    <a:pt x="2673569" y="2059992"/>
                    <a:pt x="2628936" y="2066492"/>
                  </a:cubicBezTo>
                  <a:cubicBezTo>
                    <a:pt x="2567773" y="2072706"/>
                    <a:pt x="2506952" y="2081201"/>
                    <a:pt x="2445845" y="2088214"/>
                  </a:cubicBezTo>
                  <a:cubicBezTo>
                    <a:pt x="2259506" y="2111020"/>
                    <a:pt x="2072083" y="2116835"/>
                    <a:pt x="1884831" y="2133027"/>
                  </a:cubicBezTo>
                  <a:cubicBezTo>
                    <a:pt x="1681846" y="2146482"/>
                    <a:pt x="1476354" y="2136619"/>
                    <a:pt x="1272857" y="2135137"/>
                  </a:cubicBezTo>
                  <a:cubicBezTo>
                    <a:pt x="1170652" y="2130176"/>
                    <a:pt x="1068447" y="2133996"/>
                    <a:pt x="966299" y="2134053"/>
                  </a:cubicBezTo>
                  <a:cubicBezTo>
                    <a:pt x="946121" y="2134110"/>
                    <a:pt x="929077" y="2122536"/>
                    <a:pt x="911007" y="2115182"/>
                  </a:cubicBezTo>
                  <a:cubicBezTo>
                    <a:pt x="871562" y="2097678"/>
                    <a:pt x="836905" y="2078864"/>
                    <a:pt x="797630" y="2058510"/>
                  </a:cubicBezTo>
                  <a:cubicBezTo>
                    <a:pt x="687046" y="2008167"/>
                    <a:pt x="583302" y="1941631"/>
                    <a:pt x="472946" y="1895735"/>
                  </a:cubicBezTo>
                  <a:cubicBezTo>
                    <a:pt x="418965" y="1871447"/>
                    <a:pt x="365725" y="1846532"/>
                    <a:pt x="315849" y="1813350"/>
                  </a:cubicBezTo>
                  <a:cubicBezTo>
                    <a:pt x="296354" y="1800351"/>
                    <a:pt x="275833" y="1784558"/>
                    <a:pt x="254514" y="1772072"/>
                  </a:cubicBezTo>
                  <a:cubicBezTo>
                    <a:pt x="331695" y="1762266"/>
                    <a:pt x="408534" y="1687349"/>
                    <a:pt x="466790" y="1645444"/>
                  </a:cubicBezTo>
                  <a:cubicBezTo>
                    <a:pt x="522652" y="1606561"/>
                    <a:pt x="574524" y="1562660"/>
                    <a:pt x="629759" y="1522864"/>
                  </a:cubicBezTo>
                  <a:cubicBezTo>
                    <a:pt x="699416" y="1616652"/>
                    <a:pt x="757786" y="1718593"/>
                    <a:pt x="815529" y="1820021"/>
                  </a:cubicBezTo>
                  <a:cubicBezTo>
                    <a:pt x="850186" y="1879258"/>
                    <a:pt x="886439" y="1937697"/>
                    <a:pt x="918247" y="1998531"/>
                  </a:cubicBezTo>
                  <a:cubicBezTo>
                    <a:pt x="939109" y="2040722"/>
                    <a:pt x="958946" y="2082057"/>
                    <a:pt x="981120" y="2124361"/>
                  </a:cubicBezTo>
                  <a:cubicBezTo>
                    <a:pt x="992919" y="2144658"/>
                    <a:pt x="1023985" y="2128352"/>
                    <a:pt x="1014979" y="2107428"/>
                  </a:cubicBezTo>
                  <a:cubicBezTo>
                    <a:pt x="992235" y="2062843"/>
                    <a:pt x="970061" y="2017574"/>
                    <a:pt x="947717" y="1972590"/>
                  </a:cubicBezTo>
                  <a:cubicBezTo>
                    <a:pt x="903996" y="1890718"/>
                    <a:pt x="853492" y="1812666"/>
                    <a:pt x="808689" y="1731364"/>
                  </a:cubicBezTo>
                  <a:cubicBezTo>
                    <a:pt x="775798" y="1670302"/>
                    <a:pt x="736410" y="1613117"/>
                    <a:pt x="698789" y="1554906"/>
                  </a:cubicBezTo>
                  <a:cubicBezTo>
                    <a:pt x="687046" y="1537232"/>
                    <a:pt x="675988" y="1518930"/>
                    <a:pt x="662535" y="1502510"/>
                  </a:cubicBezTo>
                  <a:cubicBezTo>
                    <a:pt x="654840" y="1493331"/>
                    <a:pt x="645321" y="1484152"/>
                    <a:pt x="632780" y="1483069"/>
                  </a:cubicBezTo>
                  <a:cubicBezTo>
                    <a:pt x="617048" y="1481814"/>
                    <a:pt x="605305" y="1494699"/>
                    <a:pt x="593050" y="1502624"/>
                  </a:cubicBezTo>
                  <a:cubicBezTo>
                    <a:pt x="546707" y="1537688"/>
                    <a:pt x="502074" y="1574861"/>
                    <a:pt x="454307" y="1608100"/>
                  </a:cubicBezTo>
                  <a:cubicBezTo>
                    <a:pt x="410358" y="1638317"/>
                    <a:pt x="267739" y="1772015"/>
                    <a:pt x="212846" y="1731022"/>
                  </a:cubicBezTo>
                  <a:cubicBezTo>
                    <a:pt x="214955" y="1724408"/>
                    <a:pt x="214385" y="1716312"/>
                    <a:pt x="213017" y="1709528"/>
                  </a:cubicBezTo>
                  <a:cubicBezTo>
                    <a:pt x="209654" y="1680052"/>
                    <a:pt x="205892" y="1650575"/>
                    <a:pt x="201559" y="1621213"/>
                  </a:cubicBezTo>
                  <a:cubicBezTo>
                    <a:pt x="189760" y="1536719"/>
                    <a:pt x="178303" y="1452167"/>
                    <a:pt x="169239" y="1367330"/>
                  </a:cubicBezTo>
                  <a:cubicBezTo>
                    <a:pt x="161487" y="1284546"/>
                    <a:pt x="152481" y="1201990"/>
                    <a:pt x="141821" y="1119548"/>
                  </a:cubicBezTo>
                  <a:cubicBezTo>
                    <a:pt x="126488" y="972509"/>
                    <a:pt x="114061" y="825014"/>
                    <a:pt x="89607" y="679059"/>
                  </a:cubicBezTo>
                  <a:cubicBezTo>
                    <a:pt x="78606" y="595932"/>
                    <a:pt x="60137" y="514060"/>
                    <a:pt x="47939" y="431219"/>
                  </a:cubicBezTo>
                  <a:cubicBezTo>
                    <a:pt x="40756" y="346554"/>
                    <a:pt x="28273" y="262914"/>
                    <a:pt x="12312" y="179560"/>
                  </a:cubicBezTo>
                  <a:cubicBezTo>
                    <a:pt x="4788" y="128247"/>
                    <a:pt x="4104" y="76137"/>
                    <a:pt x="0" y="24482"/>
                  </a:cubicBezTo>
                  <a:cubicBezTo>
                    <a:pt x="94110" y="29784"/>
                    <a:pt x="188848" y="26763"/>
                    <a:pt x="283129" y="30412"/>
                  </a:cubicBezTo>
                  <a:cubicBezTo>
                    <a:pt x="350905" y="30012"/>
                    <a:pt x="418338" y="20605"/>
                    <a:pt x="486285" y="20263"/>
                  </a:cubicBezTo>
                  <a:cubicBezTo>
                    <a:pt x="544541" y="17982"/>
                    <a:pt x="602740" y="22601"/>
                    <a:pt x="660882" y="24710"/>
                  </a:cubicBezTo>
                  <a:cubicBezTo>
                    <a:pt x="742053" y="27618"/>
                    <a:pt x="823224" y="23399"/>
                    <a:pt x="904452" y="24026"/>
                  </a:cubicBezTo>
                  <a:cubicBezTo>
                    <a:pt x="959060" y="24596"/>
                    <a:pt x="1013554" y="29271"/>
                    <a:pt x="1068162" y="29727"/>
                  </a:cubicBezTo>
                  <a:cubicBezTo>
                    <a:pt x="1178803" y="32578"/>
                    <a:pt x="1288988" y="19408"/>
                    <a:pt x="1399515" y="16842"/>
                  </a:cubicBezTo>
                  <a:cubicBezTo>
                    <a:pt x="1453268" y="15303"/>
                    <a:pt x="1506964" y="15246"/>
                    <a:pt x="1560660" y="12053"/>
                  </a:cubicBezTo>
                  <a:cubicBezTo>
                    <a:pt x="1615211" y="8803"/>
                    <a:pt x="1669705" y="5325"/>
                    <a:pt x="1724313" y="4527"/>
                  </a:cubicBezTo>
                  <a:cubicBezTo>
                    <a:pt x="1805712" y="4527"/>
                    <a:pt x="1887054" y="3615"/>
                    <a:pt x="1968453" y="80"/>
                  </a:cubicBezTo>
                  <a:cubicBezTo>
                    <a:pt x="2073622" y="-547"/>
                    <a:pt x="2178677" y="2703"/>
                    <a:pt x="2283846" y="3045"/>
                  </a:cubicBezTo>
                  <a:cubicBezTo>
                    <a:pt x="2354927" y="3444"/>
                    <a:pt x="2426123" y="308"/>
                    <a:pt x="2497090" y="4812"/>
                  </a:cubicBezTo>
                  <a:cubicBezTo>
                    <a:pt x="2503018" y="5154"/>
                    <a:pt x="2510087" y="6466"/>
                    <a:pt x="2516927" y="7036"/>
                  </a:cubicBezTo>
                  <a:cubicBezTo>
                    <a:pt x="2518238" y="18211"/>
                    <a:pt x="2519435" y="29385"/>
                    <a:pt x="2520347" y="40674"/>
                  </a:cubicBezTo>
                  <a:cubicBezTo>
                    <a:pt x="2526275" y="123686"/>
                    <a:pt x="2540754" y="205558"/>
                    <a:pt x="2553864" y="287658"/>
                  </a:cubicBezTo>
                  <a:cubicBezTo>
                    <a:pt x="2566405" y="375346"/>
                    <a:pt x="2577691" y="463147"/>
                    <a:pt x="2591657" y="550606"/>
                  </a:cubicBezTo>
                  <a:cubicBezTo>
                    <a:pt x="2611208" y="671533"/>
                    <a:pt x="2627169" y="792915"/>
                    <a:pt x="2640564" y="914640"/>
                  </a:cubicBezTo>
                  <a:cubicBezTo>
                    <a:pt x="2661940" y="1065784"/>
                    <a:pt x="2682632" y="1217042"/>
                    <a:pt x="2704122" y="1368129"/>
                  </a:cubicBezTo>
                  <a:cubicBezTo>
                    <a:pt x="2728063" y="1560380"/>
                    <a:pt x="2740375" y="1754227"/>
                    <a:pt x="2767964" y="19460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/>
          <p:cNvSpPr/>
          <p:nvPr/>
        </p:nvSpPr>
        <p:spPr>
          <a:xfrm>
            <a:off x="0" y="0"/>
            <a:ext cx="1155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"/>
          <p:cNvSpPr txBox="1">
            <a:spLocks noGrp="1"/>
          </p:cNvSpPr>
          <p:nvPr>
            <p:ph type="title"/>
          </p:nvPr>
        </p:nvSpPr>
        <p:spPr>
          <a:xfrm>
            <a:off x="965875" y="912200"/>
            <a:ext cx="63495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33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7"/>
          <p:cNvSpPr txBox="1">
            <a:spLocks noGrp="1"/>
          </p:cNvSpPr>
          <p:nvPr>
            <p:ph type="body" idx="1"/>
          </p:nvPr>
        </p:nvSpPr>
        <p:spPr>
          <a:xfrm>
            <a:off x="966000" y="2340100"/>
            <a:ext cx="1905600" cy="204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2"/>
          </p:nvPr>
        </p:nvSpPr>
        <p:spPr>
          <a:xfrm>
            <a:off x="3523975" y="2314213"/>
            <a:ext cx="1905600" cy="204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8" name="Google Shape;148;p7"/>
          <p:cNvSpPr txBox="1">
            <a:spLocks noGrp="1"/>
          </p:cNvSpPr>
          <p:nvPr>
            <p:ph type="body" idx="3"/>
          </p:nvPr>
        </p:nvSpPr>
        <p:spPr>
          <a:xfrm>
            <a:off x="6081950" y="2314213"/>
            <a:ext cx="1905600" cy="204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49" name="Google Shape;149;p7"/>
          <p:cNvGrpSpPr/>
          <p:nvPr/>
        </p:nvGrpSpPr>
        <p:grpSpPr>
          <a:xfrm rot="-608272">
            <a:off x="7726146" y="208394"/>
            <a:ext cx="1339848" cy="1596125"/>
            <a:chOff x="14748266" y="4015165"/>
            <a:chExt cx="2508901" cy="2989337"/>
          </a:xfrm>
        </p:grpSpPr>
        <p:sp>
          <p:nvSpPr>
            <p:cNvPr id="150" name="Google Shape;150;p7"/>
            <p:cNvSpPr/>
            <p:nvPr/>
          </p:nvSpPr>
          <p:spPr>
            <a:xfrm>
              <a:off x="14986434" y="4400859"/>
              <a:ext cx="1835403" cy="2089917"/>
            </a:xfrm>
            <a:custGeom>
              <a:avLst/>
              <a:gdLst/>
              <a:ahLst/>
              <a:cxnLst/>
              <a:rect l="l" t="t" r="r" b="b"/>
              <a:pathLst>
                <a:path w="1835403" h="2089917" extrusionOk="0">
                  <a:moveTo>
                    <a:pt x="1833191" y="1841741"/>
                  </a:moveTo>
                  <a:cubicBezTo>
                    <a:pt x="1825060" y="1829006"/>
                    <a:pt x="1817467" y="1817826"/>
                    <a:pt x="1809097" y="1805749"/>
                  </a:cubicBezTo>
                  <a:cubicBezTo>
                    <a:pt x="1782432" y="1763241"/>
                    <a:pt x="1758577" y="1720134"/>
                    <a:pt x="1726950" y="1681691"/>
                  </a:cubicBezTo>
                  <a:cubicBezTo>
                    <a:pt x="1688626" y="1634041"/>
                    <a:pt x="1653890" y="1583700"/>
                    <a:pt x="1617061" y="1534854"/>
                  </a:cubicBezTo>
                  <a:cubicBezTo>
                    <a:pt x="1542148" y="1437521"/>
                    <a:pt x="1466218" y="1340845"/>
                    <a:pt x="1393158" y="1242077"/>
                  </a:cubicBezTo>
                  <a:cubicBezTo>
                    <a:pt x="1343475" y="1176311"/>
                    <a:pt x="1290863" y="1112817"/>
                    <a:pt x="1245126" y="1044122"/>
                  </a:cubicBezTo>
                  <a:cubicBezTo>
                    <a:pt x="1196578" y="980448"/>
                    <a:pt x="1149167" y="916117"/>
                    <a:pt x="1102773" y="850890"/>
                  </a:cubicBezTo>
                  <a:cubicBezTo>
                    <a:pt x="1063373" y="802223"/>
                    <a:pt x="1027202" y="751165"/>
                    <a:pt x="989954" y="700824"/>
                  </a:cubicBezTo>
                  <a:cubicBezTo>
                    <a:pt x="924547" y="623400"/>
                    <a:pt x="868288" y="539160"/>
                    <a:pt x="806886" y="458627"/>
                  </a:cubicBezTo>
                  <a:cubicBezTo>
                    <a:pt x="744230" y="369783"/>
                    <a:pt x="677926" y="283630"/>
                    <a:pt x="609948" y="198732"/>
                  </a:cubicBezTo>
                  <a:cubicBezTo>
                    <a:pt x="563254" y="147674"/>
                    <a:pt x="517397" y="96078"/>
                    <a:pt x="475008" y="41253"/>
                  </a:cubicBezTo>
                  <a:cubicBezTo>
                    <a:pt x="470166" y="34258"/>
                    <a:pt x="454621" y="17697"/>
                    <a:pt x="439076" y="0"/>
                  </a:cubicBezTo>
                  <a:cubicBezTo>
                    <a:pt x="438897" y="7234"/>
                    <a:pt x="435728" y="14110"/>
                    <a:pt x="428255" y="17278"/>
                  </a:cubicBezTo>
                  <a:cubicBezTo>
                    <a:pt x="414324" y="22540"/>
                    <a:pt x="401769" y="10463"/>
                    <a:pt x="388975" y="6636"/>
                  </a:cubicBezTo>
                  <a:cubicBezTo>
                    <a:pt x="392442" y="32524"/>
                    <a:pt x="403264" y="82925"/>
                    <a:pt x="363864" y="83762"/>
                  </a:cubicBezTo>
                  <a:cubicBezTo>
                    <a:pt x="333074" y="76229"/>
                    <a:pt x="302224" y="68576"/>
                    <a:pt x="270776" y="64152"/>
                  </a:cubicBezTo>
                  <a:cubicBezTo>
                    <a:pt x="270596" y="89382"/>
                    <a:pt x="288831" y="159093"/>
                    <a:pt x="248176" y="158137"/>
                  </a:cubicBezTo>
                  <a:cubicBezTo>
                    <a:pt x="214456" y="152636"/>
                    <a:pt x="181035" y="144924"/>
                    <a:pt x="147136" y="140380"/>
                  </a:cubicBezTo>
                  <a:cubicBezTo>
                    <a:pt x="150066" y="167045"/>
                    <a:pt x="176312" y="266112"/>
                    <a:pt x="125075" y="254992"/>
                  </a:cubicBezTo>
                  <a:cubicBezTo>
                    <a:pt x="85914" y="240822"/>
                    <a:pt x="44661" y="231436"/>
                    <a:pt x="6038" y="215712"/>
                  </a:cubicBezTo>
                  <a:cubicBezTo>
                    <a:pt x="4783" y="218761"/>
                    <a:pt x="2690" y="221511"/>
                    <a:pt x="0" y="223305"/>
                  </a:cubicBezTo>
                  <a:cubicBezTo>
                    <a:pt x="12197" y="231735"/>
                    <a:pt x="21942" y="243274"/>
                    <a:pt x="31568" y="254274"/>
                  </a:cubicBezTo>
                  <a:cubicBezTo>
                    <a:pt x="53928" y="281179"/>
                    <a:pt x="76886" y="307545"/>
                    <a:pt x="99247" y="334389"/>
                  </a:cubicBezTo>
                  <a:cubicBezTo>
                    <a:pt x="123520" y="364582"/>
                    <a:pt x="144087" y="397405"/>
                    <a:pt x="167523" y="428195"/>
                  </a:cubicBezTo>
                  <a:cubicBezTo>
                    <a:pt x="199151" y="468372"/>
                    <a:pt x="234485" y="505440"/>
                    <a:pt x="266232" y="545557"/>
                  </a:cubicBezTo>
                  <a:cubicBezTo>
                    <a:pt x="326736" y="623938"/>
                    <a:pt x="394356" y="696280"/>
                    <a:pt x="455637" y="774063"/>
                  </a:cubicBezTo>
                  <a:cubicBezTo>
                    <a:pt x="496591" y="818665"/>
                    <a:pt x="530670" y="868826"/>
                    <a:pt x="567798" y="916476"/>
                  </a:cubicBezTo>
                  <a:cubicBezTo>
                    <a:pt x="621188" y="976921"/>
                    <a:pt x="670751" y="1042986"/>
                    <a:pt x="722288" y="1104447"/>
                  </a:cubicBezTo>
                  <a:cubicBezTo>
                    <a:pt x="802701" y="1193948"/>
                    <a:pt x="877555" y="1288471"/>
                    <a:pt x="951272" y="1383593"/>
                  </a:cubicBezTo>
                  <a:cubicBezTo>
                    <a:pt x="1003167" y="1442662"/>
                    <a:pt x="1049442" y="1506216"/>
                    <a:pt x="1099723" y="1566661"/>
                  </a:cubicBezTo>
                  <a:cubicBezTo>
                    <a:pt x="1139841" y="1611441"/>
                    <a:pt x="1171946" y="1662440"/>
                    <a:pt x="1210090" y="1708834"/>
                  </a:cubicBezTo>
                  <a:cubicBezTo>
                    <a:pt x="1260610" y="1767725"/>
                    <a:pt x="1307005" y="1830023"/>
                    <a:pt x="1356090" y="1890109"/>
                  </a:cubicBezTo>
                  <a:cubicBezTo>
                    <a:pt x="1402007" y="1942183"/>
                    <a:pt x="1441227" y="1999519"/>
                    <a:pt x="1484872" y="2053387"/>
                  </a:cubicBezTo>
                  <a:cubicBezTo>
                    <a:pt x="1490791" y="2061578"/>
                    <a:pt x="1497606" y="2069171"/>
                    <a:pt x="1502927" y="2077661"/>
                  </a:cubicBezTo>
                  <a:cubicBezTo>
                    <a:pt x="1505080" y="2081487"/>
                    <a:pt x="1505558" y="2085911"/>
                    <a:pt x="1504482" y="2089917"/>
                  </a:cubicBezTo>
                  <a:cubicBezTo>
                    <a:pt x="1525527" y="2087047"/>
                    <a:pt x="1546871" y="2086091"/>
                    <a:pt x="1566959" y="2078378"/>
                  </a:cubicBezTo>
                  <a:cubicBezTo>
                    <a:pt x="1623398" y="2057632"/>
                    <a:pt x="1676489" y="2029472"/>
                    <a:pt x="1723960" y="1992943"/>
                  </a:cubicBezTo>
                  <a:cubicBezTo>
                    <a:pt x="1774540" y="1959223"/>
                    <a:pt x="1813940" y="1908463"/>
                    <a:pt x="1833670" y="1850888"/>
                  </a:cubicBezTo>
                  <a:cubicBezTo>
                    <a:pt x="1834208" y="1848916"/>
                    <a:pt x="1834746" y="1846763"/>
                    <a:pt x="1835403" y="1844491"/>
                  </a:cubicBezTo>
                  <a:cubicBezTo>
                    <a:pt x="1834626" y="1843714"/>
                    <a:pt x="1833849" y="1842757"/>
                    <a:pt x="1833191" y="18417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14853469" y="4160395"/>
              <a:ext cx="532702" cy="467893"/>
            </a:xfrm>
            <a:custGeom>
              <a:avLst/>
              <a:gdLst/>
              <a:ahLst/>
              <a:cxnLst/>
              <a:rect l="l" t="t" r="r" b="b"/>
              <a:pathLst>
                <a:path w="532702" h="467893" extrusionOk="0">
                  <a:moveTo>
                    <a:pt x="532284" y="200048"/>
                  </a:moveTo>
                  <a:cubicBezTo>
                    <a:pt x="529953" y="204890"/>
                    <a:pt x="529713" y="210929"/>
                    <a:pt x="532703" y="216609"/>
                  </a:cubicBezTo>
                  <a:cubicBezTo>
                    <a:pt x="518473" y="210510"/>
                    <a:pt x="496472" y="208179"/>
                    <a:pt x="489656" y="225636"/>
                  </a:cubicBezTo>
                  <a:cubicBezTo>
                    <a:pt x="484873" y="246801"/>
                    <a:pt x="494738" y="268922"/>
                    <a:pt x="493602" y="290386"/>
                  </a:cubicBezTo>
                  <a:cubicBezTo>
                    <a:pt x="468850" y="282972"/>
                    <a:pt x="443441" y="278369"/>
                    <a:pt x="418031" y="274124"/>
                  </a:cubicBezTo>
                  <a:cubicBezTo>
                    <a:pt x="404579" y="272450"/>
                    <a:pt x="387779" y="266411"/>
                    <a:pt x="376659" y="277053"/>
                  </a:cubicBezTo>
                  <a:cubicBezTo>
                    <a:pt x="369245" y="284527"/>
                    <a:pt x="370620" y="296185"/>
                    <a:pt x="371338" y="305811"/>
                  </a:cubicBezTo>
                  <a:cubicBezTo>
                    <a:pt x="372234" y="326139"/>
                    <a:pt x="375822" y="344015"/>
                    <a:pt x="374686" y="364821"/>
                  </a:cubicBezTo>
                  <a:cubicBezTo>
                    <a:pt x="346885" y="360038"/>
                    <a:pt x="319203" y="354059"/>
                    <a:pt x="291283" y="349994"/>
                  </a:cubicBezTo>
                  <a:cubicBezTo>
                    <a:pt x="269819" y="345151"/>
                    <a:pt x="242975" y="348499"/>
                    <a:pt x="247758" y="376958"/>
                  </a:cubicBezTo>
                  <a:cubicBezTo>
                    <a:pt x="252600" y="407090"/>
                    <a:pt x="261030" y="437163"/>
                    <a:pt x="259237" y="467894"/>
                  </a:cubicBezTo>
                  <a:cubicBezTo>
                    <a:pt x="232990" y="460899"/>
                    <a:pt x="206385" y="455338"/>
                    <a:pt x="180079" y="448284"/>
                  </a:cubicBezTo>
                  <a:cubicBezTo>
                    <a:pt x="175296" y="447028"/>
                    <a:pt x="152397" y="439794"/>
                    <a:pt x="135896" y="437881"/>
                  </a:cubicBezTo>
                  <a:cubicBezTo>
                    <a:pt x="118498" y="399258"/>
                    <a:pt x="99306" y="361473"/>
                    <a:pt x="82626" y="322551"/>
                  </a:cubicBezTo>
                  <a:cubicBezTo>
                    <a:pt x="53569" y="251166"/>
                    <a:pt x="28518" y="178166"/>
                    <a:pt x="0" y="106481"/>
                  </a:cubicBezTo>
                  <a:cubicBezTo>
                    <a:pt x="4604" y="91833"/>
                    <a:pt x="5201" y="59309"/>
                    <a:pt x="7354" y="53509"/>
                  </a:cubicBezTo>
                  <a:cubicBezTo>
                    <a:pt x="27502" y="50460"/>
                    <a:pt x="47591" y="61342"/>
                    <a:pt x="67978" y="59369"/>
                  </a:cubicBezTo>
                  <a:cubicBezTo>
                    <a:pt x="96257" y="53450"/>
                    <a:pt x="80354" y="20088"/>
                    <a:pt x="75391" y="1853"/>
                  </a:cubicBezTo>
                  <a:cubicBezTo>
                    <a:pt x="91115" y="1136"/>
                    <a:pt x="106899" y="9387"/>
                    <a:pt x="122384" y="5261"/>
                  </a:cubicBezTo>
                  <a:cubicBezTo>
                    <a:pt x="125792" y="4006"/>
                    <a:pt x="128243" y="2212"/>
                    <a:pt x="129977" y="0"/>
                  </a:cubicBezTo>
                  <a:cubicBezTo>
                    <a:pt x="168898" y="20328"/>
                    <a:pt x="207939" y="40416"/>
                    <a:pt x="246622" y="61222"/>
                  </a:cubicBezTo>
                  <a:cubicBezTo>
                    <a:pt x="299473" y="91713"/>
                    <a:pt x="356391" y="114373"/>
                    <a:pt x="407987" y="147136"/>
                  </a:cubicBezTo>
                  <a:cubicBezTo>
                    <a:pt x="444756" y="167464"/>
                    <a:pt x="484933" y="180497"/>
                    <a:pt x="522539" y="199091"/>
                  </a:cubicBezTo>
                  <a:cubicBezTo>
                    <a:pt x="526007" y="200586"/>
                    <a:pt x="529295" y="200825"/>
                    <a:pt x="532284" y="200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16769942" y="6583566"/>
              <a:ext cx="454620" cy="390666"/>
            </a:xfrm>
            <a:custGeom>
              <a:avLst/>
              <a:gdLst/>
              <a:ahLst/>
              <a:cxnLst/>
              <a:rect l="l" t="t" r="r" b="b"/>
              <a:pathLst>
                <a:path w="454620" h="390666" extrusionOk="0">
                  <a:moveTo>
                    <a:pt x="393339" y="61043"/>
                  </a:moveTo>
                  <a:cubicBezTo>
                    <a:pt x="417374" y="102953"/>
                    <a:pt x="452827" y="143190"/>
                    <a:pt x="454621" y="193531"/>
                  </a:cubicBezTo>
                  <a:cubicBezTo>
                    <a:pt x="451034" y="256965"/>
                    <a:pt x="407569" y="314480"/>
                    <a:pt x="353581" y="346227"/>
                  </a:cubicBezTo>
                  <a:cubicBezTo>
                    <a:pt x="304914" y="380306"/>
                    <a:pt x="243573" y="397405"/>
                    <a:pt x="184503" y="388197"/>
                  </a:cubicBezTo>
                  <a:cubicBezTo>
                    <a:pt x="132907" y="375523"/>
                    <a:pt x="93567" y="335406"/>
                    <a:pt x="55901" y="300131"/>
                  </a:cubicBezTo>
                  <a:cubicBezTo>
                    <a:pt x="38204" y="282913"/>
                    <a:pt x="20208" y="263482"/>
                    <a:pt x="0" y="248057"/>
                  </a:cubicBezTo>
                  <a:cubicBezTo>
                    <a:pt x="2870" y="248176"/>
                    <a:pt x="5680" y="248236"/>
                    <a:pt x="8370" y="248415"/>
                  </a:cubicBezTo>
                  <a:cubicBezTo>
                    <a:pt x="34677" y="250030"/>
                    <a:pt x="60026" y="242616"/>
                    <a:pt x="84838" y="234784"/>
                  </a:cubicBezTo>
                  <a:cubicBezTo>
                    <a:pt x="118020" y="226115"/>
                    <a:pt x="149707" y="212423"/>
                    <a:pt x="178405" y="193710"/>
                  </a:cubicBezTo>
                  <a:cubicBezTo>
                    <a:pt x="178464" y="193710"/>
                    <a:pt x="178464" y="193650"/>
                    <a:pt x="178524" y="193650"/>
                  </a:cubicBezTo>
                  <a:cubicBezTo>
                    <a:pt x="198553" y="183726"/>
                    <a:pt x="217804" y="172187"/>
                    <a:pt x="236039" y="158974"/>
                  </a:cubicBezTo>
                  <a:cubicBezTo>
                    <a:pt x="260612" y="143011"/>
                    <a:pt x="278668" y="119215"/>
                    <a:pt x="295827" y="95839"/>
                  </a:cubicBezTo>
                  <a:cubicBezTo>
                    <a:pt x="314181" y="71685"/>
                    <a:pt x="330921" y="43286"/>
                    <a:pt x="338395" y="13213"/>
                  </a:cubicBezTo>
                  <a:cubicBezTo>
                    <a:pt x="340547" y="9626"/>
                    <a:pt x="341922" y="5082"/>
                    <a:pt x="342759" y="0"/>
                  </a:cubicBezTo>
                  <a:cubicBezTo>
                    <a:pt x="359918" y="20208"/>
                    <a:pt x="379409" y="38324"/>
                    <a:pt x="393339" y="610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16598173" y="6371082"/>
              <a:ext cx="384909" cy="333133"/>
            </a:xfrm>
            <a:custGeom>
              <a:avLst/>
              <a:gdLst/>
              <a:ahLst/>
              <a:cxnLst/>
              <a:rect l="l" t="t" r="r" b="b"/>
              <a:pathLst>
                <a:path w="384909" h="333133" extrusionOk="0">
                  <a:moveTo>
                    <a:pt x="384909" y="44900"/>
                  </a:moveTo>
                  <a:cubicBezTo>
                    <a:pt x="381143" y="48009"/>
                    <a:pt x="378333" y="52971"/>
                    <a:pt x="377854" y="59608"/>
                  </a:cubicBezTo>
                  <a:cubicBezTo>
                    <a:pt x="344433" y="165849"/>
                    <a:pt x="264259" y="257144"/>
                    <a:pt x="161604" y="301148"/>
                  </a:cubicBezTo>
                  <a:cubicBezTo>
                    <a:pt x="134102" y="310713"/>
                    <a:pt x="105763" y="317350"/>
                    <a:pt x="77962" y="325660"/>
                  </a:cubicBezTo>
                  <a:cubicBezTo>
                    <a:pt x="74674" y="326497"/>
                    <a:pt x="66603" y="329367"/>
                    <a:pt x="59847" y="333134"/>
                  </a:cubicBezTo>
                  <a:cubicBezTo>
                    <a:pt x="43047" y="312507"/>
                    <a:pt x="26784" y="291462"/>
                    <a:pt x="10821" y="269998"/>
                  </a:cubicBezTo>
                  <a:cubicBezTo>
                    <a:pt x="7114" y="264917"/>
                    <a:pt x="3587" y="259715"/>
                    <a:pt x="0" y="254454"/>
                  </a:cubicBezTo>
                  <a:cubicBezTo>
                    <a:pt x="80055" y="250926"/>
                    <a:pt x="154968" y="212005"/>
                    <a:pt x="217386" y="163518"/>
                  </a:cubicBezTo>
                  <a:cubicBezTo>
                    <a:pt x="272450" y="121009"/>
                    <a:pt x="330503" y="69532"/>
                    <a:pt x="348080" y="0"/>
                  </a:cubicBezTo>
                  <a:cubicBezTo>
                    <a:pt x="360337" y="14947"/>
                    <a:pt x="372713" y="29894"/>
                    <a:pt x="384909" y="449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16494563" y="6244633"/>
              <a:ext cx="428792" cy="364461"/>
            </a:xfrm>
            <a:custGeom>
              <a:avLst/>
              <a:gdLst/>
              <a:ahLst/>
              <a:cxnLst/>
              <a:rect l="l" t="t" r="r" b="b"/>
              <a:pathLst>
                <a:path w="428792" h="364461" extrusionOk="0">
                  <a:moveTo>
                    <a:pt x="418569" y="85017"/>
                  </a:moveTo>
                  <a:cubicBezTo>
                    <a:pt x="421977" y="89322"/>
                    <a:pt x="425385" y="93627"/>
                    <a:pt x="428793" y="97931"/>
                  </a:cubicBezTo>
                  <a:cubicBezTo>
                    <a:pt x="425026" y="100502"/>
                    <a:pt x="422396" y="104807"/>
                    <a:pt x="422216" y="110905"/>
                  </a:cubicBezTo>
                  <a:cubicBezTo>
                    <a:pt x="402666" y="205727"/>
                    <a:pt x="269460" y="298696"/>
                    <a:pt x="184742" y="336183"/>
                  </a:cubicBezTo>
                  <a:cubicBezTo>
                    <a:pt x="154908" y="348379"/>
                    <a:pt x="123221" y="355016"/>
                    <a:pt x="92491" y="364462"/>
                  </a:cubicBezTo>
                  <a:cubicBezTo>
                    <a:pt x="79935" y="346287"/>
                    <a:pt x="66722" y="328590"/>
                    <a:pt x="49922" y="314181"/>
                  </a:cubicBezTo>
                  <a:cubicBezTo>
                    <a:pt x="32823" y="298637"/>
                    <a:pt x="12376" y="286320"/>
                    <a:pt x="0" y="265813"/>
                  </a:cubicBezTo>
                  <a:cubicBezTo>
                    <a:pt x="299" y="265873"/>
                    <a:pt x="658" y="265933"/>
                    <a:pt x="897" y="265933"/>
                  </a:cubicBezTo>
                  <a:cubicBezTo>
                    <a:pt x="41911" y="269998"/>
                    <a:pt x="81191" y="254753"/>
                    <a:pt x="118259" y="239089"/>
                  </a:cubicBezTo>
                  <a:cubicBezTo>
                    <a:pt x="145522" y="228207"/>
                    <a:pt x="172306" y="215951"/>
                    <a:pt x="196819" y="199629"/>
                  </a:cubicBezTo>
                  <a:cubicBezTo>
                    <a:pt x="272450" y="154071"/>
                    <a:pt x="340308" y="88485"/>
                    <a:pt x="361174" y="0"/>
                  </a:cubicBezTo>
                  <a:cubicBezTo>
                    <a:pt x="383295" y="26067"/>
                    <a:pt x="398361" y="57455"/>
                    <a:pt x="418569" y="850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16669680" y="6444142"/>
              <a:ext cx="410214" cy="367810"/>
            </a:xfrm>
            <a:custGeom>
              <a:avLst/>
              <a:gdLst/>
              <a:ahLst/>
              <a:cxnLst/>
              <a:rect l="l" t="t" r="r" b="b"/>
              <a:pathLst>
                <a:path w="410214" h="367810" extrusionOk="0">
                  <a:moveTo>
                    <a:pt x="409601" y="109351"/>
                  </a:moveTo>
                  <a:cubicBezTo>
                    <a:pt x="410558" y="117900"/>
                    <a:pt x="410378" y="126270"/>
                    <a:pt x="409183" y="134461"/>
                  </a:cubicBezTo>
                  <a:cubicBezTo>
                    <a:pt x="393997" y="133684"/>
                    <a:pt x="391725" y="153474"/>
                    <a:pt x="386942" y="165431"/>
                  </a:cubicBezTo>
                  <a:cubicBezTo>
                    <a:pt x="359081" y="226354"/>
                    <a:pt x="311969" y="275559"/>
                    <a:pt x="255590" y="310415"/>
                  </a:cubicBezTo>
                  <a:cubicBezTo>
                    <a:pt x="236577" y="320040"/>
                    <a:pt x="216788" y="328171"/>
                    <a:pt x="196102" y="333911"/>
                  </a:cubicBezTo>
                  <a:cubicBezTo>
                    <a:pt x="187074" y="338873"/>
                    <a:pt x="123938" y="352385"/>
                    <a:pt x="95958" y="366555"/>
                  </a:cubicBezTo>
                  <a:cubicBezTo>
                    <a:pt x="88903" y="367033"/>
                    <a:pt x="81968" y="367332"/>
                    <a:pt x="75391" y="367810"/>
                  </a:cubicBezTo>
                  <a:cubicBezTo>
                    <a:pt x="75631" y="364582"/>
                    <a:pt x="74674" y="361234"/>
                    <a:pt x="72163" y="358603"/>
                  </a:cubicBezTo>
                  <a:cubicBezTo>
                    <a:pt x="55602" y="339352"/>
                    <a:pt x="39101" y="320040"/>
                    <a:pt x="22420" y="300908"/>
                  </a:cubicBezTo>
                  <a:cubicBezTo>
                    <a:pt x="14827" y="292120"/>
                    <a:pt x="7354" y="283212"/>
                    <a:pt x="0" y="274244"/>
                  </a:cubicBezTo>
                  <a:cubicBezTo>
                    <a:pt x="50221" y="268564"/>
                    <a:pt x="101937" y="259835"/>
                    <a:pt x="145582" y="233469"/>
                  </a:cubicBezTo>
                  <a:cubicBezTo>
                    <a:pt x="206505" y="199510"/>
                    <a:pt x="259536" y="150125"/>
                    <a:pt x="294391" y="89262"/>
                  </a:cubicBezTo>
                  <a:cubicBezTo>
                    <a:pt x="310355" y="60804"/>
                    <a:pt x="327394" y="31687"/>
                    <a:pt x="336183" y="0"/>
                  </a:cubicBezTo>
                  <a:cubicBezTo>
                    <a:pt x="358782" y="28399"/>
                    <a:pt x="380724" y="57396"/>
                    <a:pt x="400813" y="88007"/>
                  </a:cubicBezTo>
                  <a:cubicBezTo>
                    <a:pt x="404579" y="94464"/>
                    <a:pt x="407688" y="101578"/>
                    <a:pt x="409541" y="108992"/>
                  </a:cubicBezTo>
                  <a:cubicBezTo>
                    <a:pt x="409601" y="109111"/>
                    <a:pt x="409601" y="109231"/>
                    <a:pt x="409601" y="1093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14748266" y="4015165"/>
              <a:ext cx="2508901" cy="2989337"/>
            </a:xfrm>
            <a:custGeom>
              <a:avLst/>
              <a:gdLst/>
              <a:ahLst/>
              <a:cxnLst/>
              <a:rect l="l" t="t" r="r" b="b"/>
              <a:pathLst>
                <a:path w="2508901" h="2989337" extrusionOk="0">
                  <a:moveTo>
                    <a:pt x="2466911" y="2651863"/>
                  </a:moveTo>
                  <a:cubicBezTo>
                    <a:pt x="2444311" y="2610969"/>
                    <a:pt x="2418363" y="2575994"/>
                    <a:pt x="2383448" y="2544426"/>
                  </a:cubicBezTo>
                  <a:cubicBezTo>
                    <a:pt x="2377290" y="2538268"/>
                    <a:pt x="2370833" y="2532289"/>
                    <a:pt x="2364436" y="2526370"/>
                  </a:cubicBezTo>
                  <a:cubicBezTo>
                    <a:pt x="2363240" y="2525234"/>
                    <a:pt x="2361984" y="2524457"/>
                    <a:pt x="2360609" y="2523919"/>
                  </a:cubicBezTo>
                  <a:cubicBezTo>
                    <a:pt x="2360250" y="2522664"/>
                    <a:pt x="2359832" y="2521528"/>
                    <a:pt x="2359413" y="2520511"/>
                  </a:cubicBezTo>
                  <a:cubicBezTo>
                    <a:pt x="2345782" y="2485775"/>
                    <a:pt x="2319296" y="2457795"/>
                    <a:pt x="2297653" y="2427961"/>
                  </a:cubicBezTo>
                  <a:cubicBezTo>
                    <a:pt x="2262020" y="2383659"/>
                    <a:pt x="2226148" y="2339596"/>
                    <a:pt x="2189140" y="2296489"/>
                  </a:cubicBezTo>
                  <a:cubicBezTo>
                    <a:pt x="2170307" y="2274189"/>
                    <a:pt x="2130489" y="2203341"/>
                    <a:pt x="2095693" y="2205613"/>
                  </a:cubicBezTo>
                  <a:cubicBezTo>
                    <a:pt x="2089236" y="2195628"/>
                    <a:pt x="2082719" y="2185763"/>
                    <a:pt x="2075843" y="2176138"/>
                  </a:cubicBezTo>
                  <a:cubicBezTo>
                    <a:pt x="2048461" y="2132672"/>
                    <a:pt x="2023530" y="2087414"/>
                    <a:pt x="1990647" y="2047655"/>
                  </a:cubicBezTo>
                  <a:cubicBezTo>
                    <a:pt x="1868083" y="1884317"/>
                    <a:pt x="1743188" y="1722713"/>
                    <a:pt x="1620027" y="1559793"/>
                  </a:cubicBezTo>
                  <a:cubicBezTo>
                    <a:pt x="1580328" y="1511903"/>
                    <a:pt x="1544157" y="1461264"/>
                    <a:pt x="1508643" y="1410265"/>
                  </a:cubicBezTo>
                  <a:cubicBezTo>
                    <a:pt x="1460156" y="1346592"/>
                    <a:pt x="1412625" y="1282321"/>
                    <a:pt x="1366111" y="1217213"/>
                  </a:cubicBezTo>
                  <a:cubicBezTo>
                    <a:pt x="1326651" y="1168546"/>
                    <a:pt x="1290420" y="1117548"/>
                    <a:pt x="1253054" y="1067326"/>
                  </a:cubicBezTo>
                  <a:cubicBezTo>
                    <a:pt x="1215328" y="1019736"/>
                    <a:pt x="1175629" y="973760"/>
                    <a:pt x="1141850" y="923120"/>
                  </a:cubicBezTo>
                  <a:cubicBezTo>
                    <a:pt x="1093661" y="856398"/>
                    <a:pt x="1042962" y="791588"/>
                    <a:pt x="995431" y="724328"/>
                  </a:cubicBezTo>
                  <a:cubicBezTo>
                    <a:pt x="963565" y="682597"/>
                    <a:pt x="929366" y="642778"/>
                    <a:pt x="897679" y="600808"/>
                  </a:cubicBezTo>
                  <a:cubicBezTo>
                    <a:pt x="855948" y="545923"/>
                    <a:pt x="803335" y="500724"/>
                    <a:pt x="760886" y="446497"/>
                  </a:cubicBezTo>
                  <a:cubicBezTo>
                    <a:pt x="736613" y="416783"/>
                    <a:pt x="710127" y="389102"/>
                    <a:pt x="683522" y="361540"/>
                  </a:cubicBezTo>
                  <a:cubicBezTo>
                    <a:pt x="671863" y="351077"/>
                    <a:pt x="662836" y="336190"/>
                    <a:pt x="649742" y="327581"/>
                  </a:cubicBezTo>
                  <a:cubicBezTo>
                    <a:pt x="649384" y="323037"/>
                    <a:pt x="646992" y="318613"/>
                    <a:pt x="642030" y="315683"/>
                  </a:cubicBezTo>
                  <a:cubicBezTo>
                    <a:pt x="633540" y="310960"/>
                    <a:pt x="624452" y="307074"/>
                    <a:pt x="615544" y="303068"/>
                  </a:cubicBezTo>
                  <a:cubicBezTo>
                    <a:pt x="591270" y="292307"/>
                    <a:pt x="566399" y="282800"/>
                    <a:pt x="542424" y="271381"/>
                  </a:cubicBezTo>
                  <a:cubicBezTo>
                    <a:pt x="519048" y="259842"/>
                    <a:pt x="497883" y="244297"/>
                    <a:pt x="474207" y="233297"/>
                  </a:cubicBezTo>
                  <a:cubicBezTo>
                    <a:pt x="325577" y="159579"/>
                    <a:pt x="180055" y="80421"/>
                    <a:pt x="29930" y="9693"/>
                  </a:cubicBezTo>
                  <a:cubicBezTo>
                    <a:pt x="22815" y="6285"/>
                    <a:pt x="15999" y="785"/>
                    <a:pt x="7988" y="7"/>
                  </a:cubicBezTo>
                  <a:cubicBezTo>
                    <a:pt x="2547" y="-232"/>
                    <a:pt x="-921" y="5329"/>
                    <a:pt x="215" y="10231"/>
                  </a:cubicBezTo>
                  <a:cubicBezTo>
                    <a:pt x="335" y="10948"/>
                    <a:pt x="574" y="11666"/>
                    <a:pt x="873" y="12264"/>
                  </a:cubicBezTo>
                  <a:cubicBezTo>
                    <a:pt x="754" y="13878"/>
                    <a:pt x="873" y="15552"/>
                    <a:pt x="1112" y="17107"/>
                  </a:cubicBezTo>
                  <a:cubicBezTo>
                    <a:pt x="4042" y="37494"/>
                    <a:pt x="9363" y="57463"/>
                    <a:pt x="14325" y="77492"/>
                  </a:cubicBezTo>
                  <a:cubicBezTo>
                    <a:pt x="36925" y="162509"/>
                    <a:pt x="77998" y="241129"/>
                    <a:pt x="105441" y="324532"/>
                  </a:cubicBezTo>
                  <a:cubicBezTo>
                    <a:pt x="130731" y="398488"/>
                    <a:pt x="155004" y="472983"/>
                    <a:pt x="189322" y="543352"/>
                  </a:cubicBezTo>
                  <a:cubicBezTo>
                    <a:pt x="198290" y="562723"/>
                    <a:pt x="205823" y="582692"/>
                    <a:pt x="215030" y="602004"/>
                  </a:cubicBezTo>
                  <a:cubicBezTo>
                    <a:pt x="216884" y="605770"/>
                    <a:pt x="219574" y="608760"/>
                    <a:pt x="223460" y="610434"/>
                  </a:cubicBezTo>
                  <a:cubicBezTo>
                    <a:pt x="224417" y="610852"/>
                    <a:pt x="225433" y="611151"/>
                    <a:pt x="226390" y="611390"/>
                  </a:cubicBezTo>
                  <a:cubicBezTo>
                    <a:pt x="227048" y="613303"/>
                    <a:pt x="228483" y="615336"/>
                    <a:pt x="229917" y="616592"/>
                  </a:cubicBezTo>
                  <a:cubicBezTo>
                    <a:pt x="252636" y="644034"/>
                    <a:pt x="270931" y="674764"/>
                    <a:pt x="292933" y="702864"/>
                  </a:cubicBezTo>
                  <a:cubicBezTo>
                    <a:pt x="334246" y="752249"/>
                    <a:pt x="365036" y="809345"/>
                    <a:pt x="406229" y="858789"/>
                  </a:cubicBezTo>
                  <a:cubicBezTo>
                    <a:pt x="454119" y="913554"/>
                    <a:pt x="497405" y="971966"/>
                    <a:pt x="543261" y="1028345"/>
                  </a:cubicBezTo>
                  <a:cubicBezTo>
                    <a:pt x="588759" y="1078447"/>
                    <a:pt x="630132" y="1131777"/>
                    <a:pt x="673179" y="1183971"/>
                  </a:cubicBezTo>
                  <a:cubicBezTo>
                    <a:pt x="713475" y="1228333"/>
                    <a:pt x="746538" y="1278375"/>
                    <a:pt x="783665" y="1325308"/>
                  </a:cubicBezTo>
                  <a:cubicBezTo>
                    <a:pt x="850208" y="1399922"/>
                    <a:pt x="907365" y="1482249"/>
                    <a:pt x="975582" y="1555368"/>
                  </a:cubicBezTo>
                  <a:cubicBezTo>
                    <a:pt x="1043141" y="1635124"/>
                    <a:pt x="1108548" y="1717870"/>
                    <a:pt x="1173059" y="1800197"/>
                  </a:cubicBezTo>
                  <a:cubicBezTo>
                    <a:pt x="1212040" y="1844499"/>
                    <a:pt x="1248091" y="1891252"/>
                    <a:pt x="1284023" y="1938066"/>
                  </a:cubicBezTo>
                  <a:cubicBezTo>
                    <a:pt x="1322466" y="1983444"/>
                    <a:pt x="1360192" y="2029301"/>
                    <a:pt x="1394271" y="2078147"/>
                  </a:cubicBezTo>
                  <a:cubicBezTo>
                    <a:pt x="1455253" y="2153598"/>
                    <a:pt x="1515758" y="2229408"/>
                    <a:pt x="1576502" y="2305039"/>
                  </a:cubicBezTo>
                  <a:cubicBezTo>
                    <a:pt x="1626005" y="2361896"/>
                    <a:pt x="1668335" y="2424493"/>
                    <a:pt x="1716045" y="2482786"/>
                  </a:cubicBezTo>
                  <a:cubicBezTo>
                    <a:pt x="1717360" y="2484101"/>
                    <a:pt x="1718855" y="2485117"/>
                    <a:pt x="1720469" y="2485895"/>
                  </a:cubicBezTo>
                  <a:cubicBezTo>
                    <a:pt x="1720589" y="2486672"/>
                    <a:pt x="1720828" y="2487509"/>
                    <a:pt x="1721425" y="2488346"/>
                  </a:cubicBezTo>
                  <a:cubicBezTo>
                    <a:pt x="1723339" y="2490438"/>
                    <a:pt x="1725790" y="2491754"/>
                    <a:pt x="1728361" y="2492710"/>
                  </a:cubicBezTo>
                  <a:cubicBezTo>
                    <a:pt x="1727703" y="2522843"/>
                    <a:pt x="1773500" y="2552139"/>
                    <a:pt x="1789164" y="2575515"/>
                  </a:cubicBezTo>
                  <a:cubicBezTo>
                    <a:pt x="1833227" y="2643732"/>
                    <a:pt x="1883568" y="2707286"/>
                    <a:pt x="1939409" y="2766356"/>
                  </a:cubicBezTo>
                  <a:cubicBezTo>
                    <a:pt x="1951068" y="2779150"/>
                    <a:pt x="1962427" y="2792244"/>
                    <a:pt x="1974325" y="2804799"/>
                  </a:cubicBezTo>
                  <a:cubicBezTo>
                    <a:pt x="1976776" y="2807250"/>
                    <a:pt x="1979646" y="2808864"/>
                    <a:pt x="1983173" y="2809104"/>
                  </a:cubicBezTo>
                  <a:cubicBezTo>
                    <a:pt x="1984130" y="2809223"/>
                    <a:pt x="1985086" y="2809163"/>
                    <a:pt x="1986043" y="2809044"/>
                  </a:cubicBezTo>
                  <a:cubicBezTo>
                    <a:pt x="1991185" y="2812033"/>
                    <a:pt x="1997044" y="2813767"/>
                    <a:pt x="2003142" y="2814783"/>
                  </a:cubicBezTo>
                  <a:cubicBezTo>
                    <a:pt x="2008344" y="2826143"/>
                    <a:pt x="2028492" y="2846052"/>
                    <a:pt x="2031960" y="2850357"/>
                  </a:cubicBezTo>
                  <a:cubicBezTo>
                    <a:pt x="2083018" y="2906437"/>
                    <a:pt x="2136467" y="2977464"/>
                    <a:pt x="2216582" y="2988166"/>
                  </a:cubicBezTo>
                  <a:lnTo>
                    <a:pt x="2216642" y="2988166"/>
                  </a:lnTo>
                  <a:cubicBezTo>
                    <a:pt x="2339265" y="3000422"/>
                    <a:pt x="2475819" y="2915226"/>
                    <a:pt x="2505174" y="2792961"/>
                  </a:cubicBezTo>
                  <a:cubicBezTo>
                    <a:pt x="2518447" y="2742381"/>
                    <a:pt x="2494054" y="2693236"/>
                    <a:pt x="2466911" y="2651863"/>
                  </a:cubicBezTo>
                  <a:close/>
                  <a:moveTo>
                    <a:pt x="666423" y="403092"/>
                  </a:moveTo>
                  <a:cubicBezTo>
                    <a:pt x="673896" y="399923"/>
                    <a:pt x="677065" y="393108"/>
                    <a:pt x="677244" y="385813"/>
                  </a:cubicBezTo>
                  <a:cubicBezTo>
                    <a:pt x="692789" y="403570"/>
                    <a:pt x="708334" y="420072"/>
                    <a:pt x="713176" y="427067"/>
                  </a:cubicBezTo>
                  <a:cubicBezTo>
                    <a:pt x="755506" y="481891"/>
                    <a:pt x="801362" y="533488"/>
                    <a:pt x="848116" y="584546"/>
                  </a:cubicBezTo>
                  <a:cubicBezTo>
                    <a:pt x="916034" y="669443"/>
                    <a:pt x="982338" y="755597"/>
                    <a:pt x="1045054" y="844440"/>
                  </a:cubicBezTo>
                  <a:cubicBezTo>
                    <a:pt x="1106515" y="924973"/>
                    <a:pt x="1162775" y="1009154"/>
                    <a:pt x="1228122" y="1086638"/>
                  </a:cubicBezTo>
                  <a:cubicBezTo>
                    <a:pt x="1265370" y="1136978"/>
                    <a:pt x="1301541" y="1187977"/>
                    <a:pt x="1340941" y="1236703"/>
                  </a:cubicBezTo>
                  <a:cubicBezTo>
                    <a:pt x="1387395" y="1301931"/>
                    <a:pt x="1434806" y="1366262"/>
                    <a:pt x="1483294" y="1429935"/>
                  </a:cubicBezTo>
                  <a:cubicBezTo>
                    <a:pt x="1529031" y="1498571"/>
                    <a:pt x="1581703" y="1562064"/>
                    <a:pt x="1631326" y="1627890"/>
                  </a:cubicBezTo>
                  <a:cubicBezTo>
                    <a:pt x="1704386" y="1726658"/>
                    <a:pt x="1780316" y="1823334"/>
                    <a:pt x="1855229" y="1920667"/>
                  </a:cubicBezTo>
                  <a:cubicBezTo>
                    <a:pt x="1892058" y="1969454"/>
                    <a:pt x="1926734" y="2019854"/>
                    <a:pt x="1965118" y="2067505"/>
                  </a:cubicBezTo>
                  <a:cubicBezTo>
                    <a:pt x="1996805" y="2105948"/>
                    <a:pt x="2020660" y="2149054"/>
                    <a:pt x="2047265" y="2191563"/>
                  </a:cubicBezTo>
                  <a:cubicBezTo>
                    <a:pt x="2055695" y="2203640"/>
                    <a:pt x="2063228" y="2214820"/>
                    <a:pt x="2071359" y="2227555"/>
                  </a:cubicBezTo>
                  <a:cubicBezTo>
                    <a:pt x="2072077" y="2228571"/>
                    <a:pt x="2072794" y="2229528"/>
                    <a:pt x="2073631" y="2230365"/>
                  </a:cubicBezTo>
                  <a:cubicBezTo>
                    <a:pt x="2072974" y="2232577"/>
                    <a:pt x="2072435" y="2234729"/>
                    <a:pt x="2071897" y="2236762"/>
                  </a:cubicBezTo>
                  <a:cubicBezTo>
                    <a:pt x="2067354" y="2250094"/>
                    <a:pt x="2061674" y="2263068"/>
                    <a:pt x="2055097" y="2275564"/>
                  </a:cubicBezTo>
                  <a:cubicBezTo>
                    <a:pt x="2054081" y="2270243"/>
                    <a:pt x="2049896" y="2265699"/>
                    <a:pt x="2044814" y="2263965"/>
                  </a:cubicBezTo>
                  <a:cubicBezTo>
                    <a:pt x="2044754" y="2263427"/>
                    <a:pt x="2044634" y="2262889"/>
                    <a:pt x="2044515" y="2262351"/>
                  </a:cubicBezTo>
                  <a:cubicBezTo>
                    <a:pt x="2042243" y="2249975"/>
                    <a:pt x="2032976" y="2241066"/>
                    <a:pt x="2025503" y="2231500"/>
                  </a:cubicBezTo>
                  <a:cubicBezTo>
                    <a:pt x="2008702" y="2211890"/>
                    <a:pt x="1990109" y="2193835"/>
                    <a:pt x="1975820" y="2171474"/>
                  </a:cubicBezTo>
                  <a:cubicBezTo>
                    <a:pt x="1931517" y="2103795"/>
                    <a:pt x="1878187" y="2041497"/>
                    <a:pt x="1833108" y="1974177"/>
                  </a:cubicBezTo>
                  <a:cubicBezTo>
                    <a:pt x="1816427" y="1948409"/>
                    <a:pt x="1800703" y="1922102"/>
                    <a:pt x="1783425" y="1896693"/>
                  </a:cubicBezTo>
                  <a:cubicBezTo>
                    <a:pt x="1761842" y="1864527"/>
                    <a:pt x="1737747" y="1834156"/>
                    <a:pt x="1714430" y="1803246"/>
                  </a:cubicBezTo>
                  <a:cubicBezTo>
                    <a:pt x="1684836" y="1764982"/>
                    <a:pt x="1661638" y="1724626"/>
                    <a:pt x="1631506" y="1685585"/>
                  </a:cubicBezTo>
                  <a:cubicBezTo>
                    <a:pt x="1595215" y="1639788"/>
                    <a:pt x="1558625" y="1594230"/>
                    <a:pt x="1525025" y="1546400"/>
                  </a:cubicBezTo>
                  <a:cubicBezTo>
                    <a:pt x="1466254" y="1470052"/>
                    <a:pt x="1403777" y="1396574"/>
                    <a:pt x="1343810" y="1321182"/>
                  </a:cubicBezTo>
                  <a:cubicBezTo>
                    <a:pt x="1291258" y="1262352"/>
                    <a:pt x="1243846" y="1199157"/>
                    <a:pt x="1191473" y="1140207"/>
                  </a:cubicBezTo>
                  <a:cubicBezTo>
                    <a:pt x="1158650" y="1104454"/>
                    <a:pt x="1127859" y="1062185"/>
                    <a:pt x="1098923" y="1022606"/>
                  </a:cubicBezTo>
                  <a:cubicBezTo>
                    <a:pt x="1064963" y="978005"/>
                    <a:pt x="1026580" y="936931"/>
                    <a:pt x="992382" y="892449"/>
                  </a:cubicBezTo>
                  <a:cubicBezTo>
                    <a:pt x="910593" y="784474"/>
                    <a:pt x="819119" y="684390"/>
                    <a:pt x="732727" y="580241"/>
                  </a:cubicBezTo>
                  <a:cubicBezTo>
                    <a:pt x="698887" y="538928"/>
                    <a:pt x="661102" y="501083"/>
                    <a:pt x="621164" y="465689"/>
                  </a:cubicBezTo>
                  <a:cubicBezTo>
                    <a:pt x="620746" y="465330"/>
                    <a:pt x="620207" y="464792"/>
                    <a:pt x="619610" y="464254"/>
                  </a:cubicBezTo>
                  <a:cubicBezTo>
                    <a:pt x="637605" y="450443"/>
                    <a:pt x="630012" y="413495"/>
                    <a:pt x="627262" y="392569"/>
                  </a:cubicBezTo>
                  <a:cubicBezTo>
                    <a:pt x="639937" y="396276"/>
                    <a:pt x="652433" y="408293"/>
                    <a:pt x="666423" y="403092"/>
                  </a:cubicBezTo>
                  <a:close/>
                  <a:moveTo>
                    <a:pt x="1872388" y="2434896"/>
                  </a:moveTo>
                  <a:cubicBezTo>
                    <a:pt x="1872388" y="2432923"/>
                    <a:pt x="1872149" y="2430890"/>
                    <a:pt x="1871312" y="2428977"/>
                  </a:cubicBezTo>
                  <a:cubicBezTo>
                    <a:pt x="1869219" y="2423118"/>
                    <a:pt x="1863420" y="2420129"/>
                    <a:pt x="1859055" y="2416183"/>
                  </a:cubicBezTo>
                  <a:cubicBezTo>
                    <a:pt x="1856006" y="2412596"/>
                    <a:pt x="1851642" y="2410384"/>
                    <a:pt x="1847218" y="2409845"/>
                  </a:cubicBezTo>
                  <a:cubicBezTo>
                    <a:pt x="1812123" y="2370207"/>
                    <a:pt x="1785936" y="2323573"/>
                    <a:pt x="1750243" y="2284293"/>
                  </a:cubicBezTo>
                  <a:cubicBezTo>
                    <a:pt x="1713354" y="2243219"/>
                    <a:pt x="1680770" y="2198677"/>
                    <a:pt x="1648366" y="2154016"/>
                  </a:cubicBezTo>
                  <a:cubicBezTo>
                    <a:pt x="1625467" y="2123166"/>
                    <a:pt x="1600177" y="2094229"/>
                    <a:pt x="1576023" y="2064396"/>
                  </a:cubicBezTo>
                  <a:cubicBezTo>
                    <a:pt x="1552766" y="2034323"/>
                    <a:pt x="1532558" y="2001918"/>
                    <a:pt x="1507747" y="1973041"/>
                  </a:cubicBezTo>
                  <a:cubicBezTo>
                    <a:pt x="1459020" y="1916961"/>
                    <a:pt x="1414000" y="1858070"/>
                    <a:pt x="1369638" y="1798582"/>
                  </a:cubicBezTo>
                  <a:cubicBezTo>
                    <a:pt x="1322945" y="1741904"/>
                    <a:pt x="1273561" y="1687558"/>
                    <a:pt x="1227823" y="1630102"/>
                  </a:cubicBezTo>
                  <a:cubicBezTo>
                    <a:pt x="1195000" y="1592257"/>
                    <a:pt x="1156557" y="1559554"/>
                    <a:pt x="1127740" y="1518360"/>
                  </a:cubicBezTo>
                  <a:cubicBezTo>
                    <a:pt x="1093482" y="1468617"/>
                    <a:pt x="1051272" y="1425212"/>
                    <a:pt x="1012889" y="1378817"/>
                  </a:cubicBezTo>
                  <a:cubicBezTo>
                    <a:pt x="966554" y="1318074"/>
                    <a:pt x="915496" y="1261096"/>
                    <a:pt x="866351" y="1202625"/>
                  </a:cubicBezTo>
                  <a:cubicBezTo>
                    <a:pt x="831316" y="1157725"/>
                    <a:pt x="792992" y="1115754"/>
                    <a:pt x="754489" y="1073843"/>
                  </a:cubicBezTo>
                  <a:cubicBezTo>
                    <a:pt x="705822" y="1014355"/>
                    <a:pt x="657933" y="954269"/>
                    <a:pt x="607114" y="896515"/>
                  </a:cubicBezTo>
                  <a:cubicBezTo>
                    <a:pt x="557610" y="838701"/>
                    <a:pt x="514324" y="775805"/>
                    <a:pt x="464103" y="718588"/>
                  </a:cubicBezTo>
                  <a:cubicBezTo>
                    <a:pt x="439770" y="688456"/>
                    <a:pt x="415138" y="658502"/>
                    <a:pt x="389609" y="629506"/>
                  </a:cubicBezTo>
                  <a:cubicBezTo>
                    <a:pt x="402104" y="604096"/>
                    <a:pt x="387456" y="545684"/>
                    <a:pt x="385304" y="526134"/>
                  </a:cubicBezTo>
                  <a:cubicBezTo>
                    <a:pt x="419203" y="530678"/>
                    <a:pt x="452624" y="538390"/>
                    <a:pt x="486344" y="543891"/>
                  </a:cubicBezTo>
                  <a:cubicBezTo>
                    <a:pt x="494774" y="544070"/>
                    <a:pt x="500633" y="541200"/>
                    <a:pt x="504699" y="536417"/>
                  </a:cubicBezTo>
                  <a:cubicBezTo>
                    <a:pt x="529929" y="571034"/>
                    <a:pt x="546430" y="611450"/>
                    <a:pt x="569508" y="647561"/>
                  </a:cubicBezTo>
                  <a:cubicBezTo>
                    <a:pt x="625768" y="728932"/>
                    <a:pt x="685854" y="807791"/>
                    <a:pt x="748869" y="884019"/>
                  </a:cubicBezTo>
                  <a:cubicBezTo>
                    <a:pt x="800286" y="940458"/>
                    <a:pt x="848773" y="1000963"/>
                    <a:pt x="897261" y="1060571"/>
                  </a:cubicBezTo>
                  <a:cubicBezTo>
                    <a:pt x="934687" y="1104036"/>
                    <a:pt x="966195" y="1152224"/>
                    <a:pt x="1003562" y="1195749"/>
                  </a:cubicBezTo>
                  <a:cubicBezTo>
                    <a:pt x="1067355" y="1270184"/>
                    <a:pt x="1125109" y="1349462"/>
                    <a:pt x="1190158" y="1422880"/>
                  </a:cubicBezTo>
                  <a:cubicBezTo>
                    <a:pt x="1217540" y="1456481"/>
                    <a:pt x="1238645" y="1493668"/>
                    <a:pt x="1264353" y="1528703"/>
                  </a:cubicBezTo>
                  <a:cubicBezTo>
                    <a:pt x="1289285" y="1563559"/>
                    <a:pt x="1319836" y="1593811"/>
                    <a:pt x="1345305" y="1628249"/>
                  </a:cubicBezTo>
                  <a:cubicBezTo>
                    <a:pt x="1379324" y="1676258"/>
                    <a:pt x="1417229" y="1721218"/>
                    <a:pt x="1458183" y="1763428"/>
                  </a:cubicBezTo>
                  <a:cubicBezTo>
                    <a:pt x="1507747" y="1821720"/>
                    <a:pt x="1554978" y="1882344"/>
                    <a:pt x="1606096" y="1939441"/>
                  </a:cubicBezTo>
                  <a:cubicBezTo>
                    <a:pt x="1631147" y="1969215"/>
                    <a:pt x="1654404" y="2000423"/>
                    <a:pt x="1677841" y="2031453"/>
                  </a:cubicBezTo>
                  <a:cubicBezTo>
                    <a:pt x="1713175" y="2075875"/>
                    <a:pt x="1752694" y="2117008"/>
                    <a:pt x="1784740" y="2164001"/>
                  </a:cubicBezTo>
                  <a:cubicBezTo>
                    <a:pt x="1816367" y="2211950"/>
                    <a:pt x="1852658" y="2256432"/>
                    <a:pt x="1884764" y="2304022"/>
                  </a:cubicBezTo>
                  <a:cubicBezTo>
                    <a:pt x="1899770" y="2326682"/>
                    <a:pt x="1915136" y="2353227"/>
                    <a:pt x="1928588" y="2377979"/>
                  </a:cubicBezTo>
                  <a:cubicBezTo>
                    <a:pt x="1932055" y="2383778"/>
                    <a:pt x="1934925" y="2390235"/>
                    <a:pt x="1939170" y="2395556"/>
                  </a:cubicBezTo>
                  <a:cubicBezTo>
                    <a:pt x="1917707" y="2410144"/>
                    <a:pt x="1895466" y="2423238"/>
                    <a:pt x="1872388" y="2434896"/>
                  </a:cubicBezTo>
                  <a:close/>
                  <a:moveTo>
                    <a:pt x="1965237" y="2376544"/>
                  </a:moveTo>
                  <a:cubicBezTo>
                    <a:pt x="1935105" y="2321779"/>
                    <a:pt x="1902401" y="2268389"/>
                    <a:pt x="1863659" y="2219184"/>
                  </a:cubicBezTo>
                  <a:cubicBezTo>
                    <a:pt x="1839505" y="2187796"/>
                    <a:pt x="1818460" y="2154315"/>
                    <a:pt x="1794724" y="2122628"/>
                  </a:cubicBezTo>
                  <a:cubicBezTo>
                    <a:pt x="1761124" y="2076951"/>
                    <a:pt x="1721007" y="2036654"/>
                    <a:pt x="1687706" y="1990738"/>
                  </a:cubicBezTo>
                  <a:cubicBezTo>
                    <a:pt x="1632044" y="1914868"/>
                    <a:pt x="1566338" y="1847189"/>
                    <a:pt x="1508882" y="1772694"/>
                  </a:cubicBezTo>
                  <a:cubicBezTo>
                    <a:pt x="1480962" y="1737719"/>
                    <a:pt x="1448079" y="1707108"/>
                    <a:pt x="1419800" y="1672491"/>
                  </a:cubicBezTo>
                  <a:cubicBezTo>
                    <a:pt x="1395167" y="1642837"/>
                    <a:pt x="1374003" y="1610492"/>
                    <a:pt x="1349371" y="1580838"/>
                  </a:cubicBezTo>
                  <a:cubicBezTo>
                    <a:pt x="1300584" y="1529421"/>
                    <a:pt x="1264054" y="1468677"/>
                    <a:pt x="1222682" y="1411581"/>
                  </a:cubicBezTo>
                  <a:cubicBezTo>
                    <a:pt x="1171265" y="1352331"/>
                    <a:pt x="1123017" y="1290512"/>
                    <a:pt x="1073633" y="1229529"/>
                  </a:cubicBezTo>
                  <a:cubicBezTo>
                    <a:pt x="1022156" y="1170100"/>
                    <a:pt x="975881" y="1106726"/>
                    <a:pt x="926377" y="1045803"/>
                  </a:cubicBezTo>
                  <a:cubicBezTo>
                    <a:pt x="875797" y="984342"/>
                    <a:pt x="825815" y="922283"/>
                    <a:pt x="771529" y="864050"/>
                  </a:cubicBezTo>
                  <a:cubicBezTo>
                    <a:pt x="713176" y="794339"/>
                    <a:pt x="654406" y="720980"/>
                    <a:pt x="599043" y="648339"/>
                  </a:cubicBezTo>
                  <a:cubicBezTo>
                    <a:pt x="575845" y="618684"/>
                    <a:pt x="558926" y="584904"/>
                    <a:pt x="537343" y="554174"/>
                  </a:cubicBezTo>
                  <a:cubicBezTo>
                    <a:pt x="529331" y="543651"/>
                    <a:pt x="521260" y="532531"/>
                    <a:pt x="510498" y="524818"/>
                  </a:cubicBezTo>
                  <a:cubicBezTo>
                    <a:pt x="516776" y="502518"/>
                    <a:pt x="508884" y="466526"/>
                    <a:pt x="509003" y="449845"/>
                  </a:cubicBezTo>
                  <a:cubicBezTo>
                    <a:pt x="540511" y="454329"/>
                    <a:pt x="571361" y="461922"/>
                    <a:pt x="602092" y="469456"/>
                  </a:cubicBezTo>
                  <a:cubicBezTo>
                    <a:pt x="604483" y="469396"/>
                    <a:pt x="606696" y="469157"/>
                    <a:pt x="608728" y="468738"/>
                  </a:cubicBezTo>
                  <a:cubicBezTo>
                    <a:pt x="614528" y="478125"/>
                    <a:pt x="623496" y="485658"/>
                    <a:pt x="630252" y="494327"/>
                  </a:cubicBezTo>
                  <a:cubicBezTo>
                    <a:pt x="648845" y="515193"/>
                    <a:pt x="667499" y="535520"/>
                    <a:pt x="685196" y="557402"/>
                  </a:cubicBezTo>
                  <a:cubicBezTo>
                    <a:pt x="759990" y="653660"/>
                    <a:pt x="838550" y="746868"/>
                    <a:pt x="915376" y="841391"/>
                  </a:cubicBezTo>
                  <a:cubicBezTo>
                    <a:pt x="962070" y="903869"/>
                    <a:pt x="1011394" y="964194"/>
                    <a:pt x="1061137" y="1024280"/>
                  </a:cubicBezTo>
                  <a:cubicBezTo>
                    <a:pt x="1096172" y="1070316"/>
                    <a:pt x="1128637" y="1118265"/>
                    <a:pt x="1167917" y="1160953"/>
                  </a:cubicBezTo>
                  <a:cubicBezTo>
                    <a:pt x="1206659" y="1203820"/>
                    <a:pt x="1241096" y="1250395"/>
                    <a:pt x="1278642" y="1294278"/>
                  </a:cubicBezTo>
                  <a:cubicBezTo>
                    <a:pt x="1318401" y="1339178"/>
                    <a:pt x="1355648" y="1386171"/>
                    <a:pt x="1392716" y="1433283"/>
                  </a:cubicBezTo>
                  <a:cubicBezTo>
                    <a:pt x="1442100" y="1493070"/>
                    <a:pt x="1491544" y="1552558"/>
                    <a:pt x="1536026" y="1616172"/>
                  </a:cubicBezTo>
                  <a:cubicBezTo>
                    <a:pt x="1582301" y="1675301"/>
                    <a:pt x="1627919" y="1731920"/>
                    <a:pt x="1668753" y="1795653"/>
                  </a:cubicBezTo>
                  <a:cubicBezTo>
                    <a:pt x="1705881" y="1847070"/>
                    <a:pt x="1746715" y="1895856"/>
                    <a:pt x="1779718" y="1950202"/>
                  </a:cubicBezTo>
                  <a:cubicBezTo>
                    <a:pt x="1816965" y="2011962"/>
                    <a:pt x="1861447" y="2068880"/>
                    <a:pt x="1904673" y="2126455"/>
                  </a:cubicBezTo>
                  <a:cubicBezTo>
                    <a:pt x="1935164" y="2166213"/>
                    <a:pt x="1959617" y="2210276"/>
                    <a:pt x="1995669" y="2246208"/>
                  </a:cubicBezTo>
                  <a:cubicBezTo>
                    <a:pt x="2004697" y="2256133"/>
                    <a:pt x="2011811" y="2269047"/>
                    <a:pt x="2023829" y="2276042"/>
                  </a:cubicBezTo>
                  <a:cubicBezTo>
                    <a:pt x="2024367" y="2276520"/>
                    <a:pt x="2024965" y="2276879"/>
                    <a:pt x="2025562" y="2277178"/>
                  </a:cubicBezTo>
                  <a:cubicBezTo>
                    <a:pt x="2026459" y="2284472"/>
                    <a:pt x="2033693" y="2290929"/>
                    <a:pt x="2038536" y="2296011"/>
                  </a:cubicBezTo>
                  <a:cubicBezTo>
                    <a:pt x="2038536" y="2296011"/>
                    <a:pt x="2038536" y="2296011"/>
                    <a:pt x="2038536" y="2295951"/>
                  </a:cubicBezTo>
                  <a:cubicBezTo>
                    <a:pt x="2039792" y="2296788"/>
                    <a:pt x="2040987" y="2297326"/>
                    <a:pt x="2042123" y="2297625"/>
                  </a:cubicBezTo>
                  <a:cubicBezTo>
                    <a:pt x="2021915" y="2328654"/>
                    <a:pt x="1995609" y="2355678"/>
                    <a:pt x="1965237" y="2376544"/>
                  </a:cubicBezTo>
                  <a:close/>
                  <a:moveTo>
                    <a:pt x="187827" y="467841"/>
                  </a:moveTo>
                  <a:cubicBezTo>
                    <a:pt x="158771" y="396396"/>
                    <a:pt x="133720" y="323396"/>
                    <a:pt x="105202" y="251711"/>
                  </a:cubicBezTo>
                  <a:cubicBezTo>
                    <a:pt x="109805" y="237063"/>
                    <a:pt x="110403" y="204539"/>
                    <a:pt x="112555" y="198740"/>
                  </a:cubicBezTo>
                  <a:cubicBezTo>
                    <a:pt x="132704" y="195691"/>
                    <a:pt x="152792" y="206572"/>
                    <a:pt x="173179" y="204599"/>
                  </a:cubicBezTo>
                  <a:cubicBezTo>
                    <a:pt x="201459" y="198680"/>
                    <a:pt x="185555" y="165319"/>
                    <a:pt x="180593" y="147084"/>
                  </a:cubicBezTo>
                  <a:cubicBezTo>
                    <a:pt x="196317" y="146366"/>
                    <a:pt x="212101" y="154617"/>
                    <a:pt x="227586" y="150492"/>
                  </a:cubicBezTo>
                  <a:cubicBezTo>
                    <a:pt x="230994" y="149236"/>
                    <a:pt x="233445" y="147442"/>
                    <a:pt x="235179" y="145230"/>
                  </a:cubicBezTo>
                  <a:cubicBezTo>
                    <a:pt x="274100" y="165498"/>
                    <a:pt x="313141" y="185646"/>
                    <a:pt x="351823" y="206452"/>
                  </a:cubicBezTo>
                  <a:cubicBezTo>
                    <a:pt x="404675" y="236944"/>
                    <a:pt x="461592" y="259603"/>
                    <a:pt x="513189" y="292366"/>
                  </a:cubicBezTo>
                  <a:cubicBezTo>
                    <a:pt x="549958" y="312694"/>
                    <a:pt x="590135" y="325727"/>
                    <a:pt x="627741" y="344321"/>
                  </a:cubicBezTo>
                  <a:cubicBezTo>
                    <a:pt x="631268" y="345816"/>
                    <a:pt x="634616" y="346055"/>
                    <a:pt x="637546" y="345278"/>
                  </a:cubicBezTo>
                  <a:cubicBezTo>
                    <a:pt x="635214" y="350121"/>
                    <a:pt x="634975" y="356159"/>
                    <a:pt x="637964" y="361839"/>
                  </a:cubicBezTo>
                  <a:cubicBezTo>
                    <a:pt x="623735" y="355741"/>
                    <a:pt x="601733" y="353409"/>
                    <a:pt x="594917" y="370867"/>
                  </a:cubicBezTo>
                  <a:cubicBezTo>
                    <a:pt x="590135" y="392031"/>
                    <a:pt x="599999" y="414153"/>
                    <a:pt x="598863" y="435616"/>
                  </a:cubicBezTo>
                  <a:cubicBezTo>
                    <a:pt x="574112" y="428203"/>
                    <a:pt x="548702" y="423599"/>
                    <a:pt x="523293" y="419354"/>
                  </a:cubicBezTo>
                  <a:cubicBezTo>
                    <a:pt x="509840" y="417680"/>
                    <a:pt x="493040" y="411642"/>
                    <a:pt x="481920" y="422284"/>
                  </a:cubicBezTo>
                  <a:cubicBezTo>
                    <a:pt x="474506" y="429757"/>
                    <a:pt x="475881" y="441415"/>
                    <a:pt x="476599" y="451041"/>
                  </a:cubicBezTo>
                  <a:cubicBezTo>
                    <a:pt x="477496" y="471309"/>
                    <a:pt x="481083" y="489245"/>
                    <a:pt x="479947" y="510051"/>
                  </a:cubicBezTo>
                  <a:cubicBezTo>
                    <a:pt x="452146" y="505268"/>
                    <a:pt x="424465" y="499289"/>
                    <a:pt x="396544" y="495224"/>
                  </a:cubicBezTo>
                  <a:cubicBezTo>
                    <a:pt x="375080" y="490381"/>
                    <a:pt x="348236" y="493729"/>
                    <a:pt x="353019" y="522188"/>
                  </a:cubicBezTo>
                  <a:cubicBezTo>
                    <a:pt x="357862" y="552321"/>
                    <a:pt x="366292" y="582393"/>
                    <a:pt x="364498" y="613124"/>
                  </a:cubicBezTo>
                  <a:cubicBezTo>
                    <a:pt x="338252" y="606129"/>
                    <a:pt x="311646" y="600569"/>
                    <a:pt x="285340" y="593514"/>
                  </a:cubicBezTo>
                  <a:cubicBezTo>
                    <a:pt x="280557" y="592258"/>
                    <a:pt x="257659" y="585024"/>
                    <a:pt x="241157" y="583111"/>
                  </a:cubicBezTo>
                  <a:cubicBezTo>
                    <a:pt x="223700" y="544548"/>
                    <a:pt x="204568" y="506763"/>
                    <a:pt x="187827" y="467841"/>
                  </a:cubicBezTo>
                  <a:close/>
                  <a:moveTo>
                    <a:pt x="1741155" y="2463355"/>
                  </a:moveTo>
                  <a:cubicBezTo>
                    <a:pt x="1735834" y="2454805"/>
                    <a:pt x="1729019" y="2447272"/>
                    <a:pt x="1723099" y="2439081"/>
                  </a:cubicBezTo>
                  <a:cubicBezTo>
                    <a:pt x="1679455" y="2385213"/>
                    <a:pt x="1640175" y="2327877"/>
                    <a:pt x="1594318" y="2275803"/>
                  </a:cubicBezTo>
                  <a:cubicBezTo>
                    <a:pt x="1545233" y="2215717"/>
                    <a:pt x="1498838" y="2153419"/>
                    <a:pt x="1448318" y="2094528"/>
                  </a:cubicBezTo>
                  <a:cubicBezTo>
                    <a:pt x="1410174" y="2048134"/>
                    <a:pt x="1378068" y="1997135"/>
                    <a:pt x="1337951" y="1952355"/>
                  </a:cubicBezTo>
                  <a:cubicBezTo>
                    <a:pt x="1287670" y="1891910"/>
                    <a:pt x="1241395" y="1828356"/>
                    <a:pt x="1189500" y="1769287"/>
                  </a:cubicBezTo>
                  <a:cubicBezTo>
                    <a:pt x="1115783" y="1674225"/>
                    <a:pt x="1040929" y="1579642"/>
                    <a:pt x="960515" y="1490141"/>
                  </a:cubicBezTo>
                  <a:cubicBezTo>
                    <a:pt x="908979" y="1428680"/>
                    <a:pt x="859356" y="1362615"/>
                    <a:pt x="806026" y="1302170"/>
                  </a:cubicBezTo>
                  <a:cubicBezTo>
                    <a:pt x="768898" y="1254520"/>
                    <a:pt x="734819" y="1204418"/>
                    <a:pt x="693865" y="1159757"/>
                  </a:cubicBezTo>
                  <a:cubicBezTo>
                    <a:pt x="632524" y="1082034"/>
                    <a:pt x="564904" y="1009632"/>
                    <a:pt x="504460" y="931251"/>
                  </a:cubicBezTo>
                  <a:cubicBezTo>
                    <a:pt x="472772" y="891074"/>
                    <a:pt x="437438" y="854006"/>
                    <a:pt x="405751" y="813889"/>
                  </a:cubicBezTo>
                  <a:cubicBezTo>
                    <a:pt x="382255" y="783099"/>
                    <a:pt x="361748" y="750276"/>
                    <a:pt x="337474" y="720083"/>
                  </a:cubicBezTo>
                  <a:cubicBezTo>
                    <a:pt x="325397" y="705555"/>
                    <a:pt x="313141" y="691146"/>
                    <a:pt x="300885" y="676797"/>
                  </a:cubicBezTo>
                  <a:cubicBezTo>
                    <a:pt x="296401" y="669802"/>
                    <a:pt x="291199" y="663285"/>
                    <a:pt x="286596" y="656350"/>
                  </a:cubicBezTo>
                  <a:cubicBezTo>
                    <a:pt x="273562" y="638534"/>
                    <a:pt x="261246" y="619162"/>
                    <a:pt x="246777" y="602362"/>
                  </a:cubicBezTo>
                  <a:cubicBezTo>
                    <a:pt x="284682" y="617488"/>
                    <a:pt x="324979" y="626755"/>
                    <a:pt x="363302" y="640626"/>
                  </a:cubicBezTo>
                  <a:cubicBezTo>
                    <a:pt x="370058" y="642121"/>
                    <a:pt x="375379" y="641642"/>
                    <a:pt x="379684" y="639669"/>
                  </a:cubicBezTo>
                  <a:cubicBezTo>
                    <a:pt x="382195" y="644153"/>
                    <a:pt x="384885" y="648458"/>
                    <a:pt x="387994" y="652583"/>
                  </a:cubicBezTo>
                  <a:cubicBezTo>
                    <a:pt x="409159" y="680803"/>
                    <a:pt x="427394" y="711055"/>
                    <a:pt x="449695" y="738497"/>
                  </a:cubicBezTo>
                  <a:cubicBezTo>
                    <a:pt x="488496" y="786686"/>
                    <a:pt x="523831" y="837625"/>
                    <a:pt x="561676" y="886650"/>
                  </a:cubicBezTo>
                  <a:cubicBezTo>
                    <a:pt x="609446" y="945719"/>
                    <a:pt x="659547" y="1002936"/>
                    <a:pt x="705583" y="1063440"/>
                  </a:cubicBezTo>
                  <a:cubicBezTo>
                    <a:pt x="729080" y="1093633"/>
                    <a:pt x="755207" y="1121553"/>
                    <a:pt x="781035" y="1149713"/>
                  </a:cubicBezTo>
                  <a:cubicBezTo>
                    <a:pt x="822886" y="1198320"/>
                    <a:pt x="862046" y="1249139"/>
                    <a:pt x="904614" y="1297088"/>
                  </a:cubicBezTo>
                  <a:cubicBezTo>
                    <a:pt x="930024" y="1326205"/>
                    <a:pt x="954477" y="1356277"/>
                    <a:pt x="977973" y="1386888"/>
                  </a:cubicBezTo>
                  <a:cubicBezTo>
                    <a:pt x="1026879" y="1446078"/>
                    <a:pt x="1076263" y="1500006"/>
                    <a:pt x="1121044" y="1562961"/>
                  </a:cubicBezTo>
                  <a:cubicBezTo>
                    <a:pt x="1163612" y="1611090"/>
                    <a:pt x="1210724" y="1655093"/>
                    <a:pt x="1248749" y="1707228"/>
                  </a:cubicBezTo>
                  <a:cubicBezTo>
                    <a:pt x="1275175" y="1739273"/>
                    <a:pt x="1303753" y="1769107"/>
                    <a:pt x="1330059" y="1801333"/>
                  </a:cubicBezTo>
                  <a:cubicBezTo>
                    <a:pt x="1362165" y="1838699"/>
                    <a:pt x="1388411" y="1880610"/>
                    <a:pt x="1419919" y="1918396"/>
                  </a:cubicBezTo>
                  <a:cubicBezTo>
                    <a:pt x="1455792" y="1962459"/>
                    <a:pt x="1494474" y="2004369"/>
                    <a:pt x="1526340" y="2051541"/>
                  </a:cubicBezTo>
                  <a:cubicBezTo>
                    <a:pt x="1547804" y="2083229"/>
                    <a:pt x="1573452" y="2111627"/>
                    <a:pt x="1597427" y="2141342"/>
                  </a:cubicBezTo>
                  <a:cubicBezTo>
                    <a:pt x="1632701" y="2184209"/>
                    <a:pt x="1662057" y="2231560"/>
                    <a:pt x="1698467" y="2273531"/>
                  </a:cubicBezTo>
                  <a:cubicBezTo>
                    <a:pt x="1722741" y="2301930"/>
                    <a:pt x="1747552" y="2330030"/>
                    <a:pt x="1769136" y="2360521"/>
                  </a:cubicBezTo>
                  <a:cubicBezTo>
                    <a:pt x="1788267" y="2387724"/>
                    <a:pt x="1806861" y="2415525"/>
                    <a:pt x="1830238" y="2439320"/>
                  </a:cubicBezTo>
                  <a:cubicBezTo>
                    <a:pt x="1832091" y="2440994"/>
                    <a:pt x="1834005" y="2442130"/>
                    <a:pt x="1835858" y="2442908"/>
                  </a:cubicBezTo>
                  <a:cubicBezTo>
                    <a:pt x="1838309" y="2445120"/>
                    <a:pt x="1841059" y="2446973"/>
                    <a:pt x="1843750" y="2448348"/>
                  </a:cubicBezTo>
                  <a:cubicBezTo>
                    <a:pt x="1831075" y="2453968"/>
                    <a:pt x="1818281" y="2459170"/>
                    <a:pt x="1805247" y="2463953"/>
                  </a:cubicBezTo>
                  <a:cubicBezTo>
                    <a:pt x="1785159" y="2471665"/>
                    <a:pt x="1763814" y="2472562"/>
                    <a:pt x="1742769" y="2475492"/>
                  </a:cubicBezTo>
                  <a:cubicBezTo>
                    <a:pt x="1743786" y="2471605"/>
                    <a:pt x="1743308" y="2467181"/>
                    <a:pt x="1741155" y="2463355"/>
                  </a:cubicBezTo>
                  <a:close/>
                  <a:moveTo>
                    <a:pt x="1796159" y="2543649"/>
                  </a:moveTo>
                  <a:cubicBezTo>
                    <a:pt x="1779060" y="2528104"/>
                    <a:pt x="1758613" y="2515788"/>
                    <a:pt x="1746237" y="2495281"/>
                  </a:cubicBezTo>
                  <a:cubicBezTo>
                    <a:pt x="1746536" y="2495341"/>
                    <a:pt x="1746895" y="2495401"/>
                    <a:pt x="1747134" y="2495401"/>
                  </a:cubicBezTo>
                  <a:cubicBezTo>
                    <a:pt x="1788148" y="2499466"/>
                    <a:pt x="1827428" y="2484221"/>
                    <a:pt x="1864496" y="2468556"/>
                  </a:cubicBezTo>
                  <a:cubicBezTo>
                    <a:pt x="1891759" y="2457675"/>
                    <a:pt x="1918543" y="2445419"/>
                    <a:pt x="1943056" y="2429097"/>
                  </a:cubicBezTo>
                  <a:cubicBezTo>
                    <a:pt x="2018687" y="2383539"/>
                    <a:pt x="2086545" y="2317953"/>
                    <a:pt x="2107411" y="2229468"/>
                  </a:cubicBezTo>
                  <a:cubicBezTo>
                    <a:pt x="2129532" y="2255535"/>
                    <a:pt x="2144598" y="2286923"/>
                    <a:pt x="2164806" y="2314485"/>
                  </a:cubicBezTo>
                  <a:cubicBezTo>
                    <a:pt x="2168214" y="2318790"/>
                    <a:pt x="2171622" y="2323094"/>
                    <a:pt x="2175030" y="2327399"/>
                  </a:cubicBezTo>
                  <a:cubicBezTo>
                    <a:pt x="2171264" y="2329970"/>
                    <a:pt x="2168633" y="2334274"/>
                    <a:pt x="2168454" y="2340373"/>
                  </a:cubicBezTo>
                  <a:cubicBezTo>
                    <a:pt x="2148903" y="2435195"/>
                    <a:pt x="2015697" y="2528164"/>
                    <a:pt x="1930979" y="2565651"/>
                  </a:cubicBezTo>
                  <a:cubicBezTo>
                    <a:pt x="1901145" y="2577847"/>
                    <a:pt x="1869458" y="2584483"/>
                    <a:pt x="1838728" y="2593930"/>
                  </a:cubicBezTo>
                  <a:cubicBezTo>
                    <a:pt x="1826232" y="2575814"/>
                    <a:pt x="1813019" y="2558117"/>
                    <a:pt x="1796159" y="2543649"/>
                  </a:cubicBezTo>
                  <a:close/>
                  <a:moveTo>
                    <a:pt x="1860729" y="2625856"/>
                  </a:moveTo>
                  <a:cubicBezTo>
                    <a:pt x="1857022" y="2620774"/>
                    <a:pt x="1853495" y="2615573"/>
                    <a:pt x="1849908" y="2610312"/>
                  </a:cubicBezTo>
                  <a:cubicBezTo>
                    <a:pt x="1929963" y="2606784"/>
                    <a:pt x="2004876" y="2567863"/>
                    <a:pt x="2067294" y="2519375"/>
                  </a:cubicBezTo>
                  <a:cubicBezTo>
                    <a:pt x="2122358" y="2476867"/>
                    <a:pt x="2180411" y="2425390"/>
                    <a:pt x="2197988" y="2355858"/>
                  </a:cubicBezTo>
                  <a:cubicBezTo>
                    <a:pt x="2210245" y="2370864"/>
                    <a:pt x="2222561" y="2385811"/>
                    <a:pt x="2234817" y="2400818"/>
                  </a:cubicBezTo>
                  <a:cubicBezTo>
                    <a:pt x="2231051" y="2403926"/>
                    <a:pt x="2228241" y="2408889"/>
                    <a:pt x="2227762" y="2415525"/>
                  </a:cubicBezTo>
                  <a:cubicBezTo>
                    <a:pt x="2194341" y="2521767"/>
                    <a:pt x="2114167" y="2613062"/>
                    <a:pt x="2011512" y="2657065"/>
                  </a:cubicBezTo>
                  <a:cubicBezTo>
                    <a:pt x="1984010" y="2666631"/>
                    <a:pt x="1955671" y="2673267"/>
                    <a:pt x="1927870" y="2681578"/>
                  </a:cubicBezTo>
                  <a:cubicBezTo>
                    <a:pt x="1924582" y="2682415"/>
                    <a:pt x="1916511" y="2685285"/>
                    <a:pt x="1909755" y="2689051"/>
                  </a:cubicBezTo>
                  <a:cubicBezTo>
                    <a:pt x="1893014" y="2668365"/>
                    <a:pt x="1876752" y="2647320"/>
                    <a:pt x="1860729" y="2625856"/>
                  </a:cubicBezTo>
                  <a:close/>
                  <a:moveTo>
                    <a:pt x="1996805" y="2796787"/>
                  </a:moveTo>
                  <a:cubicBezTo>
                    <a:pt x="1997044" y="2793559"/>
                    <a:pt x="1996087" y="2790211"/>
                    <a:pt x="1993576" y="2787580"/>
                  </a:cubicBezTo>
                  <a:cubicBezTo>
                    <a:pt x="1977015" y="2768329"/>
                    <a:pt x="1960514" y="2749017"/>
                    <a:pt x="1943833" y="2729886"/>
                  </a:cubicBezTo>
                  <a:cubicBezTo>
                    <a:pt x="1936240" y="2721097"/>
                    <a:pt x="1928767" y="2712189"/>
                    <a:pt x="1921413" y="2703221"/>
                  </a:cubicBezTo>
                  <a:cubicBezTo>
                    <a:pt x="1971634" y="2697541"/>
                    <a:pt x="2023350" y="2688812"/>
                    <a:pt x="2066995" y="2662446"/>
                  </a:cubicBezTo>
                  <a:cubicBezTo>
                    <a:pt x="2127918" y="2628487"/>
                    <a:pt x="2180949" y="2579103"/>
                    <a:pt x="2215805" y="2518239"/>
                  </a:cubicBezTo>
                  <a:cubicBezTo>
                    <a:pt x="2231768" y="2489781"/>
                    <a:pt x="2248807" y="2460664"/>
                    <a:pt x="2257596" y="2428977"/>
                  </a:cubicBezTo>
                  <a:cubicBezTo>
                    <a:pt x="2280196" y="2457376"/>
                    <a:pt x="2302137" y="2486373"/>
                    <a:pt x="2322226" y="2516984"/>
                  </a:cubicBezTo>
                  <a:cubicBezTo>
                    <a:pt x="2325992" y="2523441"/>
                    <a:pt x="2329101" y="2530556"/>
                    <a:pt x="2330955" y="2537969"/>
                  </a:cubicBezTo>
                  <a:cubicBezTo>
                    <a:pt x="2330955" y="2538089"/>
                    <a:pt x="2330955" y="2538208"/>
                    <a:pt x="2331015" y="2538268"/>
                  </a:cubicBezTo>
                  <a:cubicBezTo>
                    <a:pt x="2331971" y="2546818"/>
                    <a:pt x="2331792" y="2555188"/>
                    <a:pt x="2330596" y="2563379"/>
                  </a:cubicBezTo>
                  <a:cubicBezTo>
                    <a:pt x="2315410" y="2562601"/>
                    <a:pt x="2313138" y="2582391"/>
                    <a:pt x="2308355" y="2594348"/>
                  </a:cubicBezTo>
                  <a:cubicBezTo>
                    <a:pt x="2280494" y="2655212"/>
                    <a:pt x="2233382" y="2704476"/>
                    <a:pt x="2177003" y="2739332"/>
                  </a:cubicBezTo>
                  <a:cubicBezTo>
                    <a:pt x="2157991" y="2748958"/>
                    <a:pt x="2138201" y="2757089"/>
                    <a:pt x="2117515" y="2762828"/>
                  </a:cubicBezTo>
                  <a:cubicBezTo>
                    <a:pt x="2108487" y="2767791"/>
                    <a:pt x="2045352" y="2781303"/>
                    <a:pt x="2017371" y="2795472"/>
                  </a:cubicBezTo>
                  <a:cubicBezTo>
                    <a:pt x="2010317" y="2796070"/>
                    <a:pt x="2003321" y="2796309"/>
                    <a:pt x="1996805" y="2796787"/>
                  </a:cubicBezTo>
                  <a:close/>
                  <a:moveTo>
                    <a:pt x="2375317" y="2914628"/>
                  </a:moveTo>
                  <a:cubicBezTo>
                    <a:pt x="2326650" y="2948706"/>
                    <a:pt x="2265309" y="2965805"/>
                    <a:pt x="2206239" y="2956598"/>
                  </a:cubicBezTo>
                  <a:cubicBezTo>
                    <a:pt x="2154643" y="2943923"/>
                    <a:pt x="2115303" y="2903806"/>
                    <a:pt x="2077637" y="2868532"/>
                  </a:cubicBezTo>
                  <a:cubicBezTo>
                    <a:pt x="2059940" y="2851313"/>
                    <a:pt x="2041944" y="2831882"/>
                    <a:pt x="2021736" y="2816457"/>
                  </a:cubicBezTo>
                  <a:cubicBezTo>
                    <a:pt x="2024606" y="2816577"/>
                    <a:pt x="2027416" y="2816637"/>
                    <a:pt x="2030106" y="2816816"/>
                  </a:cubicBezTo>
                  <a:cubicBezTo>
                    <a:pt x="2056412" y="2818430"/>
                    <a:pt x="2081762" y="2811017"/>
                    <a:pt x="2106574" y="2803185"/>
                  </a:cubicBezTo>
                  <a:cubicBezTo>
                    <a:pt x="2139756" y="2794516"/>
                    <a:pt x="2171443" y="2780824"/>
                    <a:pt x="2200141" y="2762111"/>
                  </a:cubicBezTo>
                  <a:cubicBezTo>
                    <a:pt x="2200200" y="2762111"/>
                    <a:pt x="2200200" y="2762051"/>
                    <a:pt x="2200260" y="2762051"/>
                  </a:cubicBezTo>
                  <a:cubicBezTo>
                    <a:pt x="2220289" y="2752126"/>
                    <a:pt x="2239540" y="2740588"/>
                    <a:pt x="2257775" y="2727375"/>
                  </a:cubicBezTo>
                  <a:cubicBezTo>
                    <a:pt x="2282348" y="2711412"/>
                    <a:pt x="2300404" y="2687616"/>
                    <a:pt x="2317563" y="2664239"/>
                  </a:cubicBezTo>
                  <a:cubicBezTo>
                    <a:pt x="2335917" y="2640085"/>
                    <a:pt x="2352658" y="2611687"/>
                    <a:pt x="2360131" y="2581614"/>
                  </a:cubicBezTo>
                  <a:cubicBezTo>
                    <a:pt x="2362283" y="2578027"/>
                    <a:pt x="2363658" y="2573483"/>
                    <a:pt x="2364495" y="2568401"/>
                  </a:cubicBezTo>
                  <a:cubicBezTo>
                    <a:pt x="2381714" y="2588549"/>
                    <a:pt x="2401145" y="2606724"/>
                    <a:pt x="2415135" y="2629443"/>
                  </a:cubicBezTo>
                  <a:cubicBezTo>
                    <a:pt x="2439169" y="2671354"/>
                    <a:pt x="2474623" y="2711591"/>
                    <a:pt x="2476417" y="2761931"/>
                  </a:cubicBezTo>
                  <a:cubicBezTo>
                    <a:pt x="2472710" y="2825366"/>
                    <a:pt x="2429245" y="2882881"/>
                    <a:pt x="2375317" y="2914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" name="Google Shape;157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ed Hat Display"/>
              <a:buNone/>
              <a:defRPr sz="40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ed Hat Display"/>
              <a:buNone/>
              <a:defRPr sz="40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ed Hat Display"/>
              <a:buNone/>
              <a:defRPr sz="40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ed Hat Display"/>
              <a:buNone/>
              <a:defRPr sz="40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ed Hat Display"/>
              <a:buNone/>
              <a:defRPr sz="40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ed Hat Display"/>
              <a:buNone/>
              <a:defRPr sz="40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ed Hat Display"/>
              <a:buNone/>
              <a:defRPr sz="40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ed Hat Display"/>
              <a:buNone/>
              <a:defRPr sz="40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ed Hat Display"/>
              <a:buNone/>
              <a:defRPr sz="40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○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■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○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■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○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rtl="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Open Sans"/>
              <a:buChar char="■"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6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9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microsoft.com/office/2007/relationships/hdphoto" Target="../media/hdphoto8.wdp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1978B4-D8C4-062D-9430-8E09EDD5A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82" y="598310"/>
            <a:ext cx="4170719" cy="4170719"/>
          </a:xfrm>
          <a:prstGeom prst="rect">
            <a:avLst/>
          </a:prstGeom>
        </p:spPr>
      </p:pic>
      <p:sp>
        <p:nvSpPr>
          <p:cNvPr id="245" name="Google Shape;245;p11"/>
          <p:cNvSpPr txBox="1"/>
          <p:nvPr/>
        </p:nvSpPr>
        <p:spPr>
          <a:xfrm>
            <a:off x="4702701" y="1533004"/>
            <a:ext cx="4057800" cy="207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Postures et</a:t>
            </a:r>
            <a:r>
              <a:rPr lang="fr-FR" sz="45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mal de dos chez l’enfant:</a:t>
            </a:r>
            <a:r>
              <a:rPr lang="en" sz="45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endParaRPr sz="700" dirty="0">
              <a:solidFill>
                <a:schemeClr val="lt1"/>
              </a:solidFill>
            </a:endParaRPr>
          </a:p>
        </p:txBody>
      </p:sp>
      <p:grpSp>
        <p:nvGrpSpPr>
          <p:cNvPr id="247" name="Google Shape;247;p11"/>
          <p:cNvGrpSpPr/>
          <p:nvPr/>
        </p:nvGrpSpPr>
        <p:grpSpPr>
          <a:xfrm>
            <a:off x="3408634" y="4080266"/>
            <a:ext cx="1163538" cy="1228157"/>
            <a:chOff x="3408634" y="4080266"/>
            <a:chExt cx="1163538" cy="1228157"/>
          </a:xfrm>
        </p:grpSpPr>
        <p:sp>
          <p:nvSpPr>
            <p:cNvPr id="248" name="Google Shape;248;p11"/>
            <p:cNvSpPr/>
            <p:nvPr/>
          </p:nvSpPr>
          <p:spPr>
            <a:xfrm>
              <a:off x="3408634" y="4080266"/>
              <a:ext cx="1163538" cy="1228157"/>
            </a:xfrm>
            <a:custGeom>
              <a:avLst/>
              <a:gdLst/>
              <a:ahLst/>
              <a:cxnLst/>
              <a:rect l="l" t="t" r="r" b="b"/>
              <a:pathLst>
                <a:path w="2327076" h="2456313" extrusionOk="0">
                  <a:moveTo>
                    <a:pt x="2316326" y="968468"/>
                  </a:moveTo>
                  <a:cubicBezTo>
                    <a:pt x="2308325" y="964145"/>
                    <a:pt x="2298802" y="964636"/>
                    <a:pt x="2289966" y="964735"/>
                  </a:cubicBezTo>
                  <a:cubicBezTo>
                    <a:pt x="2272786" y="965078"/>
                    <a:pt x="2255655" y="964882"/>
                    <a:pt x="2238474" y="963605"/>
                  </a:cubicBezTo>
                  <a:cubicBezTo>
                    <a:pt x="2127292" y="953731"/>
                    <a:pt x="2016601" y="943169"/>
                    <a:pt x="1904879" y="939386"/>
                  </a:cubicBezTo>
                  <a:cubicBezTo>
                    <a:pt x="1822167" y="930839"/>
                    <a:pt x="1739063" y="927056"/>
                    <a:pt x="1656303" y="919000"/>
                  </a:cubicBezTo>
                  <a:cubicBezTo>
                    <a:pt x="1588317" y="916887"/>
                    <a:pt x="1520135" y="915315"/>
                    <a:pt x="1452199" y="915561"/>
                  </a:cubicBezTo>
                  <a:cubicBezTo>
                    <a:pt x="1442431" y="792209"/>
                    <a:pt x="1451953" y="668365"/>
                    <a:pt x="1461918" y="545161"/>
                  </a:cubicBezTo>
                  <a:cubicBezTo>
                    <a:pt x="1467759" y="439985"/>
                    <a:pt x="1471392" y="334711"/>
                    <a:pt x="1471637" y="229388"/>
                  </a:cubicBezTo>
                  <a:cubicBezTo>
                    <a:pt x="1471834" y="178986"/>
                    <a:pt x="1472226" y="128535"/>
                    <a:pt x="1475761" y="78231"/>
                  </a:cubicBezTo>
                  <a:cubicBezTo>
                    <a:pt x="1476890" y="64034"/>
                    <a:pt x="1478264" y="49837"/>
                    <a:pt x="1479099" y="35640"/>
                  </a:cubicBezTo>
                  <a:cubicBezTo>
                    <a:pt x="1480424" y="25225"/>
                    <a:pt x="1479982" y="12993"/>
                    <a:pt x="1470754" y="6165"/>
                  </a:cubicBezTo>
                  <a:cubicBezTo>
                    <a:pt x="1447634" y="-8278"/>
                    <a:pt x="1419458" y="6705"/>
                    <a:pt x="1394963" y="10292"/>
                  </a:cubicBezTo>
                  <a:cubicBezTo>
                    <a:pt x="1337090" y="19085"/>
                    <a:pt x="1279364" y="31268"/>
                    <a:pt x="1220606" y="31563"/>
                  </a:cubicBezTo>
                  <a:cubicBezTo>
                    <a:pt x="1179373" y="32349"/>
                    <a:pt x="1138386" y="37605"/>
                    <a:pt x="1097349" y="40945"/>
                  </a:cubicBezTo>
                  <a:cubicBezTo>
                    <a:pt x="1077861" y="42124"/>
                    <a:pt x="1058325" y="43156"/>
                    <a:pt x="1038837" y="44089"/>
                  </a:cubicBezTo>
                  <a:cubicBezTo>
                    <a:pt x="1026909" y="42616"/>
                    <a:pt x="1015766" y="48658"/>
                    <a:pt x="1010907" y="59711"/>
                  </a:cubicBezTo>
                  <a:cubicBezTo>
                    <a:pt x="1000108" y="82210"/>
                    <a:pt x="1003936" y="108246"/>
                    <a:pt x="1002955" y="132465"/>
                  </a:cubicBezTo>
                  <a:cubicBezTo>
                    <a:pt x="1002955" y="173926"/>
                    <a:pt x="1004722" y="215338"/>
                    <a:pt x="1008207" y="256652"/>
                  </a:cubicBezTo>
                  <a:cubicBezTo>
                    <a:pt x="1012723" y="322970"/>
                    <a:pt x="1006194" y="393906"/>
                    <a:pt x="1012379" y="460912"/>
                  </a:cubicBezTo>
                  <a:cubicBezTo>
                    <a:pt x="1016944" y="531602"/>
                    <a:pt x="1007127" y="602833"/>
                    <a:pt x="1003642" y="674113"/>
                  </a:cubicBezTo>
                  <a:cubicBezTo>
                    <a:pt x="999568" y="765780"/>
                    <a:pt x="994904" y="856169"/>
                    <a:pt x="985872" y="947737"/>
                  </a:cubicBezTo>
                  <a:cubicBezTo>
                    <a:pt x="916807" y="954173"/>
                    <a:pt x="847889" y="963015"/>
                    <a:pt x="778627" y="967436"/>
                  </a:cubicBezTo>
                  <a:cubicBezTo>
                    <a:pt x="720606" y="970237"/>
                    <a:pt x="662487" y="969156"/>
                    <a:pt x="604417" y="969352"/>
                  </a:cubicBezTo>
                  <a:cubicBezTo>
                    <a:pt x="527940" y="970138"/>
                    <a:pt x="451659" y="964685"/>
                    <a:pt x="375230" y="961934"/>
                  </a:cubicBezTo>
                  <a:cubicBezTo>
                    <a:pt x="264343" y="959134"/>
                    <a:pt x="153455" y="954124"/>
                    <a:pt x="42617" y="951864"/>
                  </a:cubicBezTo>
                  <a:cubicBezTo>
                    <a:pt x="8207" y="950341"/>
                    <a:pt x="13754" y="1022800"/>
                    <a:pt x="11349" y="1046724"/>
                  </a:cubicBezTo>
                  <a:cubicBezTo>
                    <a:pt x="10072" y="1091574"/>
                    <a:pt x="5507" y="1136278"/>
                    <a:pt x="5704" y="1181178"/>
                  </a:cubicBezTo>
                  <a:cubicBezTo>
                    <a:pt x="5016" y="1245531"/>
                    <a:pt x="3936" y="1309934"/>
                    <a:pt x="549" y="1374189"/>
                  </a:cubicBezTo>
                  <a:cubicBezTo>
                    <a:pt x="108" y="1380035"/>
                    <a:pt x="-1365" y="1390547"/>
                    <a:pt x="3593" y="1395951"/>
                  </a:cubicBezTo>
                  <a:cubicBezTo>
                    <a:pt x="28480" y="1425278"/>
                    <a:pt x="141871" y="1401158"/>
                    <a:pt x="182122" y="1401453"/>
                  </a:cubicBezTo>
                  <a:cubicBezTo>
                    <a:pt x="255311" y="1394035"/>
                    <a:pt x="328892" y="1391431"/>
                    <a:pt x="402375" y="1388386"/>
                  </a:cubicBezTo>
                  <a:cubicBezTo>
                    <a:pt x="503151" y="1382049"/>
                    <a:pt x="603976" y="1388631"/>
                    <a:pt x="704800" y="1387845"/>
                  </a:cubicBezTo>
                  <a:cubicBezTo>
                    <a:pt x="795513" y="1387452"/>
                    <a:pt x="886324" y="1385242"/>
                    <a:pt x="977086" y="1385635"/>
                  </a:cubicBezTo>
                  <a:cubicBezTo>
                    <a:pt x="982387" y="1423952"/>
                    <a:pt x="979246" y="1462908"/>
                    <a:pt x="977233" y="1501372"/>
                  </a:cubicBezTo>
                  <a:cubicBezTo>
                    <a:pt x="974582" y="1550988"/>
                    <a:pt x="973993" y="1600653"/>
                    <a:pt x="972472" y="1650318"/>
                  </a:cubicBezTo>
                  <a:cubicBezTo>
                    <a:pt x="969723" y="1774751"/>
                    <a:pt x="968692" y="1899184"/>
                    <a:pt x="963391" y="2023568"/>
                  </a:cubicBezTo>
                  <a:cubicBezTo>
                    <a:pt x="958237" y="2143432"/>
                    <a:pt x="958531" y="2263640"/>
                    <a:pt x="947732" y="2383209"/>
                  </a:cubicBezTo>
                  <a:cubicBezTo>
                    <a:pt x="944099" y="2431057"/>
                    <a:pt x="932515" y="2455766"/>
                    <a:pt x="993825" y="2456307"/>
                  </a:cubicBezTo>
                  <a:cubicBezTo>
                    <a:pt x="1024111" y="2456552"/>
                    <a:pt x="1054005" y="2450166"/>
                    <a:pt x="1084145" y="2448398"/>
                  </a:cubicBezTo>
                  <a:cubicBezTo>
                    <a:pt x="1128863" y="2446236"/>
                    <a:pt x="1173728" y="2447120"/>
                    <a:pt x="1218496" y="2447022"/>
                  </a:cubicBezTo>
                  <a:cubicBezTo>
                    <a:pt x="1276271" y="2447808"/>
                    <a:pt x="1333507" y="2454735"/>
                    <a:pt x="1391478" y="2451542"/>
                  </a:cubicBezTo>
                  <a:cubicBezTo>
                    <a:pt x="1424661" y="2446973"/>
                    <a:pt x="1412340" y="2371518"/>
                    <a:pt x="1416316" y="2345580"/>
                  </a:cubicBezTo>
                  <a:cubicBezTo>
                    <a:pt x="1426625" y="2271303"/>
                    <a:pt x="1429373" y="2196486"/>
                    <a:pt x="1431877" y="2121670"/>
                  </a:cubicBezTo>
                  <a:cubicBezTo>
                    <a:pt x="1438847" y="1986528"/>
                    <a:pt x="1448419" y="1849322"/>
                    <a:pt x="1454850" y="1713444"/>
                  </a:cubicBezTo>
                  <a:cubicBezTo>
                    <a:pt x="1459905" y="1606450"/>
                    <a:pt x="1462752" y="1500341"/>
                    <a:pt x="1473601" y="1393446"/>
                  </a:cubicBezTo>
                  <a:cubicBezTo>
                    <a:pt x="1495592" y="1390547"/>
                    <a:pt x="1518368" y="1391284"/>
                    <a:pt x="1540163" y="1395067"/>
                  </a:cubicBezTo>
                  <a:cubicBezTo>
                    <a:pt x="1572020" y="1396982"/>
                    <a:pt x="1603976" y="1396049"/>
                    <a:pt x="1635833" y="1394084"/>
                  </a:cubicBezTo>
                  <a:cubicBezTo>
                    <a:pt x="1753936" y="1387698"/>
                    <a:pt x="1872187" y="1396835"/>
                    <a:pt x="1990339" y="1392512"/>
                  </a:cubicBezTo>
                  <a:cubicBezTo>
                    <a:pt x="2061074" y="1393249"/>
                    <a:pt x="2131955" y="1393495"/>
                    <a:pt x="2202739" y="1393642"/>
                  </a:cubicBezTo>
                  <a:cubicBezTo>
                    <a:pt x="2222275" y="1393937"/>
                    <a:pt x="2241812" y="1393249"/>
                    <a:pt x="2261300" y="1394182"/>
                  </a:cubicBezTo>
                  <a:cubicBezTo>
                    <a:pt x="2266896" y="1394723"/>
                    <a:pt x="2272442" y="1393200"/>
                    <a:pt x="2276713" y="1389516"/>
                  </a:cubicBezTo>
                  <a:cubicBezTo>
                    <a:pt x="2295071" y="1369522"/>
                    <a:pt x="2286383" y="1338082"/>
                    <a:pt x="2292175" y="1313323"/>
                  </a:cubicBezTo>
                  <a:cubicBezTo>
                    <a:pt x="2304987" y="1243173"/>
                    <a:pt x="2310288" y="1172090"/>
                    <a:pt x="2315639" y="1101056"/>
                  </a:cubicBezTo>
                  <a:cubicBezTo>
                    <a:pt x="2317848" y="1077967"/>
                    <a:pt x="2320057" y="1054878"/>
                    <a:pt x="2322266" y="1031839"/>
                  </a:cubicBezTo>
                  <a:cubicBezTo>
                    <a:pt x="2321480" y="1011649"/>
                    <a:pt x="2336894" y="982272"/>
                    <a:pt x="2316326" y="968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9" name="Google Shape;249;p11"/>
            <p:cNvGrpSpPr/>
            <p:nvPr/>
          </p:nvGrpSpPr>
          <p:grpSpPr>
            <a:xfrm>
              <a:off x="3408634" y="4080266"/>
              <a:ext cx="1163538" cy="1228157"/>
              <a:chOff x="6817267" y="8160532"/>
              <a:chExt cx="2327076" cy="2456313"/>
            </a:xfrm>
          </p:grpSpPr>
          <p:sp>
            <p:nvSpPr>
              <p:cNvPr id="250" name="Google Shape;250;p11"/>
              <p:cNvSpPr/>
              <p:nvPr/>
            </p:nvSpPr>
            <p:spPr>
              <a:xfrm>
                <a:off x="6817267" y="8160532"/>
                <a:ext cx="2327076" cy="2456313"/>
              </a:xfrm>
              <a:custGeom>
                <a:avLst/>
                <a:gdLst/>
                <a:ahLst/>
                <a:cxnLst/>
                <a:rect l="l" t="t" r="r" b="b"/>
                <a:pathLst>
                  <a:path w="2327076" h="2456313" extrusionOk="0">
                    <a:moveTo>
                      <a:pt x="993825" y="2456307"/>
                    </a:moveTo>
                    <a:cubicBezTo>
                      <a:pt x="932515" y="2455766"/>
                      <a:pt x="944099" y="2431057"/>
                      <a:pt x="947732" y="2383209"/>
                    </a:cubicBezTo>
                    <a:cubicBezTo>
                      <a:pt x="958531" y="2263640"/>
                      <a:pt x="958237" y="2143432"/>
                      <a:pt x="963391" y="2023568"/>
                    </a:cubicBezTo>
                    <a:cubicBezTo>
                      <a:pt x="968692" y="1899184"/>
                      <a:pt x="969723" y="1774751"/>
                      <a:pt x="972472" y="1650318"/>
                    </a:cubicBezTo>
                    <a:cubicBezTo>
                      <a:pt x="973993" y="1600653"/>
                      <a:pt x="974582" y="1550988"/>
                      <a:pt x="977233" y="1501372"/>
                    </a:cubicBezTo>
                    <a:cubicBezTo>
                      <a:pt x="979246" y="1462908"/>
                      <a:pt x="982387" y="1423952"/>
                      <a:pt x="977086" y="1385635"/>
                    </a:cubicBezTo>
                    <a:cubicBezTo>
                      <a:pt x="886324" y="1385242"/>
                      <a:pt x="795513" y="1387452"/>
                      <a:pt x="704800" y="1387845"/>
                    </a:cubicBezTo>
                    <a:cubicBezTo>
                      <a:pt x="603976" y="1388631"/>
                      <a:pt x="503151" y="1382049"/>
                      <a:pt x="402375" y="1388386"/>
                    </a:cubicBezTo>
                    <a:cubicBezTo>
                      <a:pt x="328892" y="1391431"/>
                      <a:pt x="255311" y="1394035"/>
                      <a:pt x="182122" y="1401453"/>
                    </a:cubicBezTo>
                    <a:cubicBezTo>
                      <a:pt x="141871" y="1401158"/>
                      <a:pt x="28480" y="1425278"/>
                      <a:pt x="3593" y="1395951"/>
                    </a:cubicBezTo>
                    <a:cubicBezTo>
                      <a:pt x="-1365" y="1390547"/>
                      <a:pt x="108" y="1380035"/>
                      <a:pt x="549" y="1374189"/>
                    </a:cubicBezTo>
                    <a:cubicBezTo>
                      <a:pt x="3936" y="1309934"/>
                      <a:pt x="5016" y="1245531"/>
                      <a:pt x="5704" y="1181178"/>
                    </a:cubicBezTo>
                    <a:cubicBezTo>
                      <a:pt x="5507" y="1136278"/>
                      <a:pt x="10072" y="1091574"/>
                      <a:pt x="11349" y="1046724"/>
                    </a:cubicBezTo>
                    <a:cubicBezTo>
                      <a:pt x="13754" y="1022800"/>
                      <a:pt x="8207" y="950341"/>
                      <a:pt x="42617" y="951864"/>
                    </a:cubicBezTo>
                    <a:cubicBezTo>
                      <a:pt x="153455" y="954124"/>
                      <a:pt x="264343" y="959134"/>
                      <a:pt x="375230" y="961934"/>
                    </a:cubicBezTo>
                    <a:cubicBezTo>
                      <a:pt x="451659" y="964685"/>
                      <a:pt x="527940" y="970138"/>
                      <a:pt x="604417" y="969352"/>
                    </a:cubicBezTo>
                    <a:cubicBezTo>
                      <a:pt x="662487" y="969156"/>
                      <a:pt x="720606" y="970237"/>
                      <a:pt x="778627" y="967436"/>
                    </a:cubicBezTo>
                    <a:cubicBezTo>
                      <a:pt x="847889" y="963015"/>
                      <a:pt x="916807" y="954173"/>
                      <a:pt x="985872" y="947737"/>
                    </a:cubicBezTo>
                    <a:cubicBezTo>
                      <a:pt x="994904" y="856169"/>
                      <a:pt x="999568" y="765780"/>
                      <a:pt x="1003642" y="674113"/>
                    </a:cubicBezTo>
                    <a:cubicBezTo>
                      <a:pt x="1007127" y="602833"/>
                      <a:pt x="1016944" y="531602"/>
                      <a:pt x="1012379" y="460912"/>
                    </a:cubicBezTo>
                    <a:cubicBezTo>
                      <a:pt x="1006194" y="393906"/>
                      <a:pt x="1012723" y="322970"/>
                      <a:pt x="1008207" y="256652"/>
                    </a:cubicBezTo>
                    <a:cubicBezTo>
                      <a:pt x="1004722" y="215338"/>
                      <a:pt x="1002955" y="173926"/>
                      <a:pt x="1002955" y="132465"/>
                    </a:cubicBezTo>
                    <a:cubicBezTo>
                      <a:pt x="1003936" y="108246"/>
                      <a:pt x="1000108" y="82210"/>
                      <a:pt x="1010907" y="59711"/>
                    </a:cubicBezTo>
                    <a:cubicBezTo>
                      <a:pt x="1015766" y="48658"/>
                      <a:pt x="1026909" y="42616"/>
                      <a:pt x="1038837" y="44089"/>
                    </a:cubicBezTo>
                    <a:cubicBezTo>
                      <a:pt x="1058325" y="43156"/>
                      <a:pt x="1077861" y="42124"/>
                      <a:pt x="1097349" y="40945"/>
                    </a:cubicBezTo>
                    <a:cubicBezTo>
                      <a:pt x="1138386" y="37605"/>
                      <a:pt x="1179373" y="32349"/>
                      <a:pt x="1220606" y="31563"/>
                    </a:cubicBezTo>
                    <a:cubicBezTo>
                      <a:pt x="1279364" y="31268"/>
                      <a:pt x="1337090" y="19085"/>
                      <a:pt x="1394963" y="10292"/>
                    </a:cubicBezTo>
                    <a:cubicBezTo>
                      <a:pt x="1419458" y="6705"/>
                      <a:pt x="1447634" y="-8278"/>
                      <a:pt x="1470754" y="6165"/>
                    </a:cubicBezTo>
                    <a:cubicBezTo>
                      <a:pt x="1479982" y="12993"/>
                      <a:pt x="1480424" y="25225"/>
                      <a:pt x="1479099" y="35640"/>
                    </a:cubicBezTo>
                    <a:cubicBezTo>
                      <a:pt x="1478264" y="49837"/>
                      <a:pt x="1476890" y="64034"/>
                      <a:pt x="1475761" y="78231"/>
                    </a:cubicBezTo>
                    <a:cubicBezTo>
                      <a:pt x="1472226" y="128535"/>
                      <a:pt x="1471834" y="178986"/>
                      <a:pt x="1471637" y="229388"/>
                    </a:cubicBezTo>
                    <a:cubicBezTo>
                      <a:pt x="1471392" y="334711"/>
                      <a:pt x="1467759" y="439985"/>
                      <a:pt x="1461918" y="545161"/>
                    </a:cubicBezTo>
                    <a:cubicBezTo>
                      <a:pt x="1451953" y="668365"/>
                      <a:pt x="1442431" y="792209"/>
                      <a:pt x="1452199" y="915561"/>
                    </a:cubicBezTo>
                    <a:cubicBezTo>
                      <a:pt x="1520135" y="915315"/>
                      <a:pt x="1588317" y="916887"/>
                      <a:pt x="1656303" y="919000"/>
                    </a:cubicBezTo>
                    <a:cubicBezTo>
                      <a:pt x="1739063" y="927056"/>
                      <a:pt x="1822167" y="930839"/>
                      <a:pt x="1904879" y="939386"/>
                    </a:cubicBezTo>
                    <a:cubicBezTo>
                      <a:pt x="2016601" y="943169"/>
                      <a:pt x="2127292" y="953731"/>
                      <a:pt x="2238474" y="963605"/>
                    </a:cubicBezTo>
                    <a:cubicBezTo>
                      <a:pt x="2255655" y="964882"/>
                      <a:pt x="2272786" y="965078"/>
                      <a:pt x="2289966" y="964735"/>
                    </a:cubicBezTo>
                    <a:cubicBezTo>
                      <a:pt x="2298802" y="964636"/>
                      <a:pt x="2308325" y="964145"/>
                      <a:pt x="2316326" y="968468"/>
                    </a:cubicBezTo>
                    <a:cubicBezTo>
                      <a:pt x="2336894" y="982272"/>
                      <a:pt x="2321480" y="1011649"/>
                      <a:pt x="2322266" y="1031839"/>
                    </a:cubicBezTo>
                    <a:cubicBezTo>
                      <a:pt x="2320057" y="1054878"/>
                      <a:pt x="2317848" y="1077967"/>
                      <a:pt x="2315639" y="1101056"/>
                    </a:cubicBezTo>
                    <a:cubicBezTo>
                      <a:pt x="2310288" y="1172090"/>
                      <a:pt x="2304987" y="1243173"/>
                      <a:pt x="2292175" y="1313323"/>
                    </a:cubicBezTo>
                    <a:cubicBezTo>
                      <a:pt x="2286383" y="1338082"/>
                      <a:pt x="2295071" y="1369522"/>
                      <a:pt x="2276713" y="1389516"/>
                    </a:cubicBezTo>
                    <a:cubicBezTo>
                      <a:pt x="2272442" y="1393200"/>
                      <a:pt x="2266896" y="1394723"/>
                      <a:pt x="2261300" y="1394182"/>
                    </a:cubicBezTo>
                    <a:cubicBezTo>
                      <a:pt x="2241812" y="1393249"/>
                      <a:pt x="2222275" y="1393937"/>
                      <a:pt x="2202739" y="1393642"/>
                    </a:cubicBezTo>
                    <a:cubicBezTo>
                      <a:pt x="2131955" y="1393495"/>
                      <a:pt x="2061074" y="1393249"/>
                      <a:pt x="1990339" y="1392512"/>
                    </a:cubicBezTo>
                    <a:cubicBezTo>
                      <a:pt x="1872187" y="1396835"/>
                      <a:pt x="1753936" y="1387698"/>
                      <a:pt x="1635833" y="1394084"/>
                    </a:cubicBezTo>
                    <a:cubicBezTo>
                      <a:pt x="1603976" y="1396049"/>
                      <a:pt x="1572020" y="1396982"/>
                      <a:pt x="1540163" y="1395067"/>
                    </a:cubicBezTo>
                    <a:cubicBezTo>
                      <a:pt x="1518368" y="1391284"/>
                      <a:pt x="1495592" y="1390547"/>
                      <a:pt x="1473601" y="1393446"/>
                    </a:cubicBezTo>
                    <a:cubicBezTo>
                      <a:pt x="1462752" y="1500341"/>
                      <a:pt x="1459905" y="1606450"/>
                      <a:pt x="1454850" y="1713444"/>
                    </a:cubicBezTo>
                    <a:cubicBezTo>
                      <a:pt x="1448419" y="1849322"/>
                      <a:pt x="1438847" y="1986528"/>
                      <a:pt x="1431877" y="2121670"/>
                    </a:cubicBezTo>
                    <a:cubicBezTo>
                      <a:pt x="1429373" y="2196486"/>
                      <a:pt x="1426625" y="2271303"/>
                      <a:pt x="1416316" y="2345580"/>
                    </a:cubicBezTo>
                    <a:cubicBezTo>
                      <a:pt x="1412340" y="2371518"/>
                      <a:pt x="1424661" y="2446973"/>
                      <a:pt x="1391478" y="2451542"/>
                    </a:cubicBezTo>
                    <a:cubicBezTo>
                      <a:pt x="1333507" y="2454735"/>
                      <a:pt x="1276271" y="2447808"/>
                      <a:pt x="1218496" y="2447022"/>
                    </a:cubicBezTo>
                    <a:cubicBezTo>
                      <a:pt x="1173728" y="2447120"/>
                      <a:pt x="1128863" y="2446236"/>
                      <a:pt x="1084145" y="2448398"/>
                    </a:cubicBezTo>
                    <a:cubicBezTo>
                      <a:pt x="1054005" y="2450166"/>
                      <a:pt x="1024111" y="2456552"/>
                      <a:pt x="993825" y="2456307"/>
                    </a:cubicBezTo>
                    <a:close/>
                    <a:moveTo>
                      <a:pt x="1009140" y="2425997"/>
                    </a:moveTo>
                    <a:cubicBezTo>
                      <a:pt x="1132888" y="2407870"/>
                      <a:pt x="1258747" y="2422018"/>
                      <a:pt x="1382692" y="2421870"/>
                    </a:cubicBezTo>
                    <a:cubicBezTo>
                      <a:pt x="1386717" y="2391953"/>
                      <a:pt x="1384410" y="2361644"/>
                      <a:pt x="1387502" y="2331677"/>
                    </a:cubicBezTo>
                    <a:cubicBezTo>
                      <a:pt x="1393736" y="2287220"/>
                      <a:pt x="1398105" y="2243302"/>
                      <a:pt x="1398645" y="2198795"/>
                    </a:cubicBezTo>
                    <a:cubicBezTo>
                      <a:pt x="1409051" y="1968843"/>
                      <a:pt x="1425397" y="1739971"/>
                      <a:pt x="1434282" y="1510067"/>
                    </a:cubicBezTo>
                    <a:cubicBezTo>
                      <a:pt x="1436344" y="1476171"/>
                      <a:pt x="1439191" y="1442325"/>
                      <a:pt x="1441890" y="1408478"/>
                    </a:cubicBezTo>
                    <a:cubicBezTo>
                      <a:pt x="1444050" y="1394674"/>
                      <a:pt x="1441645" y="1376596"/>
                      <a:pt x="1455733" y="1368638"/>
                    </a:cubicBezTo>
                    <a:cubicBezTo>
                      <a:pt x="1483811" y="1356455"/>
                      <a:pt x="1517239" y="1362202"/>
                      <a:pt x="1546740" y="1365494"/>
                    </a:cubicBezTo>
                    <a:cubicBezTo>
                      <a:pt x="1583899" y="1367066"/>
                      <a:pt x="1621009" y="1365002"/>
                      <a:pt x="1658070" y="1362890"/>
                    </a:cubicBezTo>
                    <a:cubicBezTo>
                      <a:pt x="1722423" y="1359304"/>
                      <a:pt x="1786825" y="1363283"/>
                      <a:pt x="1851178" y="1363676"/>
                    </a:cubicBezTo>
                    <a:cubicBezTo>
                      <a:pt x="1986560" y="1362399"/>
                      <a:pt x="2121991" y="1362988"/>
                      <a:pt x="2257373" y="1364020"/>
                    </a:cubicBezTo>
                    <a:cubicBezTo>
                      <a:pt x="2260416" y="1311457"/>
                      <a:pt x="2271804" y="1260023"/>
                      <a:pt x="2276664" y="1207656"/>
                    </a:cubicBezTo>
                    <a:cubicBezTo>
                      <a:pt x="2283536" y="1136720"/>
                      <a:pt x="2287463" y="1065538"/>
                      <a:pt x="2296348" y="994848"/>
                    </a:cubicBezTo>
                    <a:cubicBezTo>
                      <a:pt x="2220165" y="995929"/>
                      <a:pt x="2144423" y="984974"/>
                      <a:pt x="2068682" y="977998"/>
                    </a:cubicBezTo>
                    <a:cubicBezTo>
                      <a:pt x="2013754" y="975542"/>
                      <a:pt x="1960445" y="972005"/>
                      <a:pt x="1906057" y="969598"/>
                    </a:cubicBezTo>
                    <a:cubicBezTo>
                      <a:pt x="1849951" y="963850"/>
                      <a:pt x="1794728" y="959773"/>
                      <a:pt x="1738965" y="956678"/>
                    </a:cubicBezTo>
                    <a:cubicBezTo>
                      <a:pt x="1695179" y="952503"/>
                      <a:pt x="1651443" y="947344"/>
                      <a:pt x="1607314" y="947787"/>
                    </a:cubicBezTo>
                    <a:cubicBezTo>
                      <a:pt x="1555380" y="947492"/>
                      <a:pt x="1502464" y="944053"/>
                      <a:pt x="1450775" y="946215"/>
                    </a:cubicBezTo>
                    <a:cubicBezTo>
                      <a:pt x="1445179" y="947836"/>
                      <a:pt x="1438896" y="947885"/>
                      <a:pt x="1433988" y="944495"/>
                    </a:cubicBezTo>
                    <a:cubicBezTo>
                      <a:pt x="1417789" y="932804"/>
                      <a:pt x="1423336" y="908585"/>
                      <a:pt x="1420881" y="891391"/>
                    </a:cubicBezTo>
                    <a:cubicBezTo>
                      <a:pt x="1419261" y="869777"/>
                      <a:pt x="1418525" y="848113"/>
                      <a:pt x="1418476" y="826400"/>
                    </a:cubicBezTo>
                    <a:cubicBezTo>
                      <a:pt x="1415678" y="731098"/>
                      <a:pt x="1425495" y="636140"/>
                      <a:pt x="1432171" y="541280"/>
                    </a:cubicBezTo>
                    <a:cubicBezTo>
                      <a:pt x="1435313" y="468330"/>
                      <a:pt x="1440025" y="395478"/>
                      <a:pt x="1440516" y="322479"/>
                    </a:cubicBezTo>
                    <a:cubicBezTo>
                      <a:pt x="1442038" y="225359"/>
                      <a:pt x="1440271" y="126864"/>
                      <a:pt x="1449499" y="30285"/>
                    </a:cubicBezTo>
                    <a:cubicBezTo>
                      <a:pt x="1385637" y="41584"/>
                      <a:pt x="1321677" y="55241"/>
                      <a:pt x="1256784" y="60399"/>
                    </a:cubicBezTo>
                    <a:cubicBezTo>
                      <a:pt x="1183349" y="61430"/>
                      <a:pt x="1110602" y="71845"/>
                      <a:pt x="1037217" y="74301"/>
                    </a:cubicBezTo>
                    <a:cubicBezTo>
                      <a:pt x="1028627" y="108836"/>
                      <a:pt x="1034616" y="145925"/>
                      <a:pt x="1033781" y="181294"/>
                    </a:cubicBezTo>
                    <a:cubicBezTo>
                      <a:pt x="1034665" y="181982"/>
                      <a:pt x="1035254" y="182965"/>
                      <a:pt x="1035499" y="183996"/>
                    </a:cubicBezTo>
                    <a:cubicBezTo>
                      <a:pt x="1035499" y="183996"/>
                      <a:pt x="1035499" y="183996"/>
                      <a:pt x="1035549" y="183947"/>
                    </a:cubicBezTo>
                    <a:cubicBezTo>
                      <a:pt x="1041439" y="285586"/>
                      <a:pt x="1039426" y="387962"/>
                      <a:pt x="1040752" y="489896"/>
                    </a:cubicBezTo>
                    <a:cubicBezTo>
                      <a:pt x="1037757" y="578025"/>
                      <a:pt x="1032603" y="666008"/>
                      <a:pt x="1029069" y="754088"/>
                    </a:cubicBezTo>
                    <a:cubicBezTo>
                      <a:pt x="1026713" y="810680"/>
                      <a:pt x="1023424" y="867320"/>
                      <a:pt x="1018024" y="923666"/>
                    </a:cubicBezTo>
                    <a:cubicBezTo>
                      <a:pt x="1014196" y="961296"/>
                      <a:pt x="1020577" y="977703"/>
                      <a:pt x="974190" y="979079"/>
                    </a:cubicBezTo>
                    <a:cubicBezTo>
                      <a:pt x="905419" y="985514"/>
                      <a:pt x="836795" y="994602"/>
                      <a:pt x="767730" y="998090"/>
                    </a:cubicBezTo>
                    <a:cubicBezTo>
                      <a:pt x="664844" y="1000350"/>
                      <a:pt x="561663" y="1000645"/>
                      <a:pt x="458825" y="995929"/>
                    </a:cubicBezTo>
                    <a:cubicBezTo>
                      <a:pt x="322167" y="988953"/>
                      <a:pt x="184478" y="986399"/>
                      <a:pt x="47869" y="981977"/>
                    </a:cubicBezTo>
                    <a:cubicBezTo>
                      <a:pt x="30247" y="1112796"/>
                      <a:pt x="39083" y="1246268"/>
                      <a:pt x="30247" y="1377971"/>
                    </a:cubicBezTo>
                    <a:cubicBezTo>
                      <a:pt x="72904" y="1383915"/>
                      <a:pt x="115904" y="1375613"/>
                      <a:pt x="158560" y="1373157"/>
                    </a:cubicBezTo>
                    <a:cubicBezTo>
                      <a:pt x="209611" y="1368539"/>
                      <a:pt x="260661" y="1364806"/>
                      <a:pt x="311859" y="1362202"/>
                    </a:cubicBezTo>
                    <a:cubicBezTo>
                      <a:pt x="386766" y="1359058"/>
                      <a:pt x="461722" y="1354834"/>
                      <a:pt x="536727" y="1355718"/>
                    </a:cubicBezTo>
                    <a:cubicBezTo>
                      <a:pt x="599656" y="1356012"/>
                      <a:pt x="662536" y="1359157"/>
                      <a:pt x="725466" y="1357732"/>
                    </a:cubicBezTo>
                    <a:cubicBezTo>
                      <a:pt x="809257" y="1357093"/>
                      <a:pt x="893000" y="1355177"/>
                      <a:pt x="976791" y="1355669"/>
                    </a:cubicBezTo>
                    <a:cubicBezTo>
                      <a:pt x="1009041" y="1350560"/>
                      <a:pt x="1008551" y="1390056"/>
                      <a:pt x="1009532" y="1412358"/>
                    </a:cubicBezTo>
                    <a:cubicBezTo>
                      <a:pt x="1010367" y="1486340"/>
                      <a:pt x="1003102" y="1560175"/>
                      <a:pt x="1002906" y="1634156"/>
                    </a:cubicBezTo>
                    <a:cubicBezTo>
                      <a:pt x="999666" y="1759424"/>
                      <a:pt x="999224" y="1884741"/>
                      <a:pt x="993775" y="2009960"/>
                    </a:cubicBezTo>
                    <a:cubicBezTo>
                      <a:pt x="988425" y="2148148"/>
                      <a:pt x="987787" y="2286630"/>
                      <a:pt x="974386" y="2424327"/>
                    </a:cubicBezTo>
                    <a:cubicBezTo>
                      <a:pt x="985774" y="2426930"/>
                      <a:pt x="997604" y="2426242"/>
                      <a:pt x="1009140" y="24259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6847563" y="8190719"/>
                <a:ext cx="2266100" cy="2396031"/>
              </a:xfrm>
              <a:custGeom>
                <a:avLst/>
                <a:gdLst/>
                <a:ahLst/>
                <a:cxnLst/>
                <a:rect l="l" t="t" r="r" b="b"/>
                <a:pathLst>
                  <a:path w="2266100" h="2396031" extrusionOk="0">
                    <a:moveTo>
                      <a:pt x="2038435" y="947762"/>
                    </a:moveTo>
                    <a:cubicBezTo>
                      <a:pt x="2114176" y="954787"/>
                      <a:pt x="2189918" y="965693"/>
                      <a:pt x="2266101" y="964612"/>
                    </a:cubicBezTo>
                    <a:cubicBezTo>
                      <a:pt x="2257216" y="1035302"/>
                      <a:pt x="2253289" y="1106484"/>
                      <a:pt x="2246417" y="1177469"/>
                    </a:cubicBezTo>
                    <a:cubicBezTo>
                      <a:pt x="2241557" y="1229836"/>
                      <a:pt x="2230169" y="1281270"/>
                      <a:pt x="2227077" y="1333784"/>
                    </a:cubicBezTo>
                    <a:cubicBezTo>
                      <a:pt x="2091695" y="1332801"/>
                      <a:pt x="1956313" y="1332163"/>
                      <a:pt x="1820882" y="1333440"/>
                    </a:cubicBezTo>
                    <a:cubicBezTo>
                      <a:pt x="1756480" y="1333047"/>
                      <a:pt x="1692127" y="1329068"/>
                      <a:pt x="1627774" y="1332654"/>
                    </a:cubicBezTo>
                    <a:cubicBezTo>
                      <a:pt x="1590664" y="1334766"/>
                      <a:pt x="1553554" y="1336829"/>
                      <a:pt x="1516444" y="1335257"/>
                    </a:cubicBezTo>
                    <a:cubicBezTo>
                      <a:pt x="1486943" y="1331966"/>
                      <a:pt x="1453515" y="1326169"/>
                      <a:pt x="1425437" y="1338352"/>
                    </a:cubicBezTo>
                    <a:cubicBezTo>
                      <a:pt x="1411349" y="1346311"/>
                      <a:pt x="1413754" y="1364388"/>
                      <a:pt x="1411594" y="1378242"/>
                    </a:cubicBezTo>
                    <a:cubicBezTo>
                      <a:pt x="1408846" y="1412088"/>
                      <a:pt x="1405999" y="1445886"/>
                      <a:pt x="1403986" y="1479831"/>
                    </a:cubicBezTo>
                    <a:cubicBezTo>
                      <a:pt x="1395150" y="1709735"/>
                      <a:pt x="1378755" y="1938557"/>
                      <a:pt x="1368349" y="2168559"/>
                    </a:cubicBezTo>
                    <a:cubicBezTo>
                      <a:pt x="1367760" y="2213017"/>
                      <a:pt x="1363440" y="2256984"/>
                      <a:pt x="1357206" y="2301441"/>
                    </a:cubicBezTo>
                    <a:cubicBezTo>
                      <a:pt x="1354114" y="2331407"/>
                      <a:pt x="1356421" y="2361717"/>
                      <a:pt x="1352395" y="2391634"/>
                    </a:cubicBezTo>
                    <a:cubicBezTo>
                      <a:pt x="1228451" y="2391732"/>
                      <a:pt x="1102592" y="2377634"/>
                      <a:pt x="978844" y="2395761"/>
                    </a:cubicBezTo>
                    <a:cubicBezTo>
                      <a:pt x="967308" y="2396006"/>
                      <a:pt x="955478" y="2396694"/>
                      <a:pt x="944139" y="2394140"/>
                    </a:cubicBezTo>
                    <a:cubicBezTo>
                      <a:pt x="957589" y="2256394"/>
                      <a:pt x="958227" y="2117912"/>
                      <a:pt x="963528" y="1979773"/>
                    </a:cubicBezTo>
                    <a:cubicBezTo>
                      <a:pt x="968928" y="1854554"/>
                      <a:pt x="969370" y="1729188"/>
                      <a:pt x="972659" y="1603969"/>
                    </a:cubicBezTo>
                    <a:cubicBezTo>
                      <a:pt x="972855" y="1529988"/>
                      <a:pt x="980120" y="1456104"/>
                      <a:pt x="979285" y="1382171"/>
                    </a:cubicBezTo>
                    <a:cubicBezTo>
                      <a:pt x="978304" y="1359820"/>
                      <a:pt x="978795" y="1320324"/>
                      <a:pt x="946544" y="1325433"/>
                    </a:cubicBezTo>
                    <a:cubicBezTo>
                      <a:pt x="862753" y="1324941"/>
                      <a:pt x="778961" y="1326857"/>
                      <a:pt x="695219" y="1327496"/>
                    </a:cubicBezTo>
                    <a:cubicBezTo>
                      <a:pt x="632289" y="1328871"/>
                      <a:pt x="569409" y="1325776"/>
                      <a:pt x="506479" y="1325482"/>
                    </a:cubicBezTo>
                    <a:cubicBezTo>
                      <a:pt x="431475" y="1324548"/>
                      <a:pt x="356519" y="1328773"/>
                      <a:pt x="281612" y="1331966"/>
                    </a:cubicBezTo>
                    <a:cubicBezTo>
                      <a:pt x="230414" y="1334570"/>
                      <a:pt x="179364" y="1338254"/>
                      <a:pt x="128313" y="1342921"/>
                    </a:cubicBezTo>
                    <a:cubicBezTo>
                      <a:pt x="85657" y="1345328"/>
                      <a:pt x="42657" y="1353679"/>
                      <a:pt x="0" y="1347686"/>
                    </a:cubicBezTo>
                    <a:cubicBezTo>
                      <a:pt x="8787" y="1215983"/>
                      <a:pt x="-49" y="1082560"/>
                      <a:pt x="17622" y="951692"/>
                    </a:cubicBezTo>
                    <a:cubicBezTo>
                      <a:pt x="154231" y="956162"/>
                      <a:pt x="291871" y="958668"/>
                      <a:pt x="428578" y="965643"/>
                    </a:cubicBezTo>
                    <a:cubicBezTo>
                      <a:pt x="531416" y="970359"/>
                      <a:pt x="634547" y="970065"/>
                      <a:pt x="737483" y="967805"/>
                    </a:cubicBezTo>
                    <a:cubicBezTo>
                      <a:pt x="806499" y="964268"/>
                      <a:pt x="875172" y="955229"/>
                      <a:pt x="943943" y="948794"/>
                    </a:cubicBezTo>
                    <a:cubicBezTo>
                      <a:pt x="990281" y="947418"/>
                      <a:pt x="983949" y="930961"/>
                      <a:pt x="987777" y="893381"/>
                    </a:cubicBezTo>
                    <a:cubicBezTo>
                      <a:pt x="993128" y="836986"/>
                      <a:pt x="996417" y="780345"/>
                      <a:pt x="998822" y="723803"/>
                    </a:cubicBezTo>
                    <a:cubicBezTo>
                      <a:pt x="1002356" y="635673"/>
                      <a:pt x="1007510" y="547691"/>
                      <a:pt x="1010505" y="459610"/>
                    </a:cubicBezTo>
                    <a:cubicBezTo>
                      <a:pt x="1009228" y="357677"/>
                      <a:pt x="1011192" y="255252"/>
                      <a:pt x="1005301" y="153662"/>
                    </a:cubicBezTo>
                    <a:cubicBezTo>
                      <a:pt x="1005252" y="153662"/>
                      <a:pt x="1005252" y="153662"/>
                      <a:pt x="1005252" y="153711"/>
                    </a:cubicBezTo>
                    <a:cubicBezTo>
                      <a:pt x="1005007" y="152630"/>
                      <a:pt x="1004418" y="151697"/>
                      <a:pt x="1003534" y="151009"/>
                    </a:cubicBezTo>
                    <a:cubicBezTo>
                      <a:pt x="1004369" y="115639"/>
                      <a:pt x="998380" y="78550"/>
                      <a:pt x="1006970" y="44016"/>
                    </a:cubicBezTo>
                    <a:cubicBezTo>
                      <a:pt x="1080306" y="41559"/>
                      <a:pt x="1153102" y="31145"/>
                      <a:pt x="1226537" y="30113"/>
                    </a:cubicBezTo>
                    <a:cubicBezTo>
                      <a:pt x="1291380" y="24955"/>
                      <a:pt x="1355341" y="11299"/>
                      <a:pt x="1419203" y="0"/>
                    </a:cubicBezTo>
                    <a:cubicBezTo>
                      <a:pt x="1409975" y="96628"/>
                      <a:pt x="1411742" y="195074"/>
                      <a:pt x="1410220" y="292243"/>
                    </a:cubicBezTo>
                    <a:cubicBezTo>
                      <a:pt x="1409729" y="365291"/>
                      <a:pt x="1405017" y="438094"/>
                      <a:pt x="1401826" y="511044"/>
                    </a:cubicBezTo>
                    <a:cubicBezTo>
                      <a:pt x="1395150" y="605854"/>
                      <a:pt x="1385333" y="700862"/>
                      <a:pt x="1388131" y="796163"/>
                    </a:cubicBezTo>
                    <a:cubicBezTo>
                      <a:pt x="1388180" y="817827"/>
                      <a:pt x="1388916" y="839491"/>
                      <a:pt x="1390536" y="861106"/>
                    </a:cubicBezTo>
                    <a:cubicBezTo>
                      <a:pt x="1392991" y="878300"/>
                      <a:pt x="1387444" y="902518"/>
                      <a:pt x="1403691" y="914259"/>
                    </a:cubicBezTo>
                    <a:cubicBezTo>
                      <a:pt x="1408600" y="917649"/>
                      <a:pt x="1414883" y="917649"/>
                      <a:pt x="1420479" y="915978"/>
                    </a:cubicBezTo>
                    <a:cubicBezTo>
                      <a:pt x="1472168" y="913817"/>
                      <a:pt x="1525083" y="917256"/>
                      <a:pt x="1577018" y="917550"/>
                    </a:cubicBezTo>
                    <a:cubicBezTo>
                      <a:pt x="1621098" y="917108"/>
                      <a:pt x="1664834" y="922266"/>
                      <a:pt x="1708669" y="926442"/>
                    </a:cubicBezTo>
                    <a:cubicBezTo>
                      <a:pt x="1764383" y="929537"/>
                      <a:pt x="1819605" y="933565"/>
                      <a:pt x="1875761" y="939362"/>
                    </a:cubicBezTo>
                    <a:cubicBezTo>
                      <a:pt x="1930198" y="941769"/>
                      <a:pt x="1983556" y="945306"/>
                      <a:pt x="2038435" y="9477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2" name="Google Shape;252;p11"/>
          <p:cNvGrpSpPr/>
          <p:nvPr/>
        </p:nvGrpSpPr>
        <p:grpSpPr>
          <a:xfrm>
            <a:off x="-112577" y="400320"/>
            <a:ext cx="1253886" cy="445679"/>
            <a:chOff x="-112577" y="400320"/>
            <a:chExt cx="1253886" cy="445679"/>
          </a:xfrm>
        </p:grpSpPr>
        <p:sp>
          <p:nvSpPr>
            <p:cNvPr id="253" name="Google Shape;253;p11"/>
            <p:cNvSpPr/>
            <p:nvPr/>
          </p:nvSpPr>
          <p:spPr>
            <a:xfrm>
              <a:off x="-112577" y="400320"/>
              <a:ext cx="1253886" cy="445679"/>
            </a:xfrm>
            <a:custGeom>
              <a:avLst/>
              <a:gdLst/>
              <a:ahLst/>
              <a:cxnLst/>
              <a:rect l="l" t="t" r="r" b="b"/>
              <a:pathLst>
                <a:path w="2507772" h="891357" extrusionOk="0">
                  <a:moveTo>
                    <a:pt x="22853" y="189529"/>
                  </a:moveTo>
                  <a:cubicBezTo>
                    <a:pt x="9261" y="189579"/>
                    <a:pt x="7255" y="204448"/>
                    <a:pt x="8007" y="215097"/>
                  </a:cubicBezTo>
                  <a:cubicBezTo>
                    <a:pt x="7556" y="231774"/>
                    <a:pt x="7505" y="248452"/>
                    <a:pt x="7355" y="265129"/>
                  </a:cubicBezTo>
                  <a:cubicBezTo>
                    <a:pt x="6753" y="341582"/>
                    <a:pt x="6001" y="418035"/>
                    <a:pt x="5349" y="494489"/>
                  </a:cubicBezTo>
                  <a:cubicBezTo>
                    <a:pt x="4546" y="599624"/>
                    <a:pt x="4747" y="704861"/>
                    <a:pt x="2039" y="809997"/>
                  </a:cubicBezTo>
                  <a:cubicBezTo>
                    <a:pt x="2841" y="834460"/>
                    <a:pt x="-8895" y="866960"/>
                    <a:pt x="16333" y="882683"/>
                  </a:cubicBezTo>
                  <a:cubicBezTo>
                    <a:pt x="54450" y="899912"/>
                    <a:pt x="98536" y="885948"/>
                    <a:pt x="139112" y="887153"/>
                  </a:cubicBezTo>
                  <a:cubicBezTo>
                    <a:pt x="246042" y="886098"/>
                    <a:pt x="352220" y="874193"/>
                    <a:pt x="458749" y="866759"/>
                  </a:cubicBezTo>
                  <a:cubicBezTo>
                    <a:pt x="623959" y="860279"/>
                    <a:pt x="788918" y="837675"/>
                    <a:pt x="953877" y="825569"/>
                  </a:cubicBezTo>
                  <a:cubicBezTo>
                    <a:pt x="1126811" y="814919"/>
                    <a:pt x="1304108" y="795530"/>
                    <a:pt x="1478346" y="796836"/>
                  </a:cubicBezTo>
                  <a:cubicBezTo>
                    <a:pt x="1749835" y="794575"/>
                    <a:pt x="2014100" y="766194"/>
                    <a:pt x="2283532" y="743288"/>
                  </a:cubicBezTo>
                  <a:cubicBezTo>
                    <a:pt x="2316785" y="741179"/>
                    <a:pt x="2355103" y="738667"/>
                    <a:pt x="2388958" y="736206"/>
                  </a:cubicBezTo>
                  <a:cubicBezTo>
                    <a:pt x="2412330" y="734799"/>
                    <a:pt x="2435953" y="733644"/>
                    <a:pt x="2459626" y="732890"/>
                  </a:cubicBezTo>
                  <a:cubicBezTo>
                    <a:pt x="2472114" y="733141"/>
                    <a:pt x="2484804" y="728771"/>
                    <a:pt x="2492427" y="718474"/>
                  </a:cubicBezTo>
                  <a:cubicBezTo>
                    <a:pt x="2526783" y="663721"/>
                    <a:pt x="2494032" y="485547"/>
                    <a:pt x="2484804" y="416679"/>
                  </a:cubicBezTo>
                  <a:cubicBezTo>
                    <a:pt x="2477080" y="365643"/>
                    <a:pt x="2474773" y="314055"/>
                    <a:pt x="2465444" y="263270"/>
                  </a:cubicBezTo>
                  <a:cubicBezTo>
                    <a:pt x="2452454" y="192192"/>
                    <a:pt x="2452353" y="119506"/>
                    <a:pt x="2450046" y="47422"/>
                  </a:cubicBezTo>
                  <a:cubicBezTo>
                    <a:pt x="2452404" y="-24058"/>
                    <a:pt x="2363529" y="4625"/>
                    <a:pt x="2319694" y="11406"/>
                  </a:cubicBezTo>
                  <a:cubicBezTo>
                    <a:pt x="2241252" y="28485"/>
                    <a:pt x="2160803" y="29088"/>
                    <a:pt x="2080957" y="32704"/>
                  </a:cubicBezTo>
                  <a:cubicBezTo>
                    <a:pt x="1973324" y="37577"/>
                    <a:pt x="1866394" y="51290"/>
                    <a:pt x="1758913" y="58323"/>
                  </a:cubicBezTo>
                  <a:cubicBezTo>
                    <a:pt x="1677912" y="63246"/>
                    <a:pt x="1595358" y="63045"/>
                    <a:pt x="1513906" y="63396"/>
                  </a:cubicBezTo>
                  <a:cubicBezTo>
                    <a:pt x="1382049" y="63597"/>
                    <a:pt x="1251546" y="85951"/>
                    <a:pt x="1119789" y="89869"/>
                  </a:cubicBezTo>
                  <a:cubicBezTo>
                    <a:pt x="938831" y="94490"/>
                    <a:pt x="746537" y="103632"/>
                    <a:pt x="565328" y="113126"/>
                  </a:cubicBezTo>
                  <a:cubicBezTo>
                    <a:pt x="476704" y="119355"/>
                    <a:pt x="384319" y="115688"/>
                    <a:pt x="295294" y="120862"/>
                  </a:cubicBezTo>
                  <a:cubicBezTo>
                    <a:pt x="251057" y="128095"/>
                    <a:pt x="208275" y="142010"/>
                    <a:pt x="163387" y="146179"/>
                  </a:cubicBezTo>
                  <a:cubicBezTo>
                    <a:pt x="123363" y="151252"/>
                    <a:pt x="87252" y="151956"/>
                    <a:pt x="45723" y="15486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-112577" y="400320"/>
              <a:ext cx="1253886" cy="445679"/>
            </a:xfrm>
            <a:custGeom>
              <a:avLst/>
              <a:gdLst/>
              <a:ahLst/>
              <a:cxnLst/>
              <a:rect l="l" t="t" r="r" b="b"/>
              <a:pathLst>
                <a:path w="2507772" h="891357" extrusionOk="0">
                  <a:moveTo>
                    <a:pt x="16333" y="882683"/>
                  </a:moveTo>
                  <a:cubicBezTo>
                    <a:pt x="-8895" y="866960"/>
                    <a:pt x="2841" y="834460"/>
                    <a:pt x="2039" y="809997"/>
                  </a:cubicBezTo>
                  <a:cubicBezTo>
                    <a:pt x="4747" y="704861"/>
                    <a:pt x="4546" y="599624"/>
                    <a:pt x="5349" y="494489"/>
                  </a:cubicBezTo>
                  <a:cubicBezTo>
                    <a:pt x="6001" y="418035"/>
                    <a:pt x="6753" y="341582"/>
                    <a:pt x="7355" y="265129"/>
                  </a:cubicBezTo>
                  <a:cubicBezTo>
                    <a:pt x="7505" y="248452"/>
                    <a:pt x="7556" y="231774"/>
                    <a:pt x="8007" y="215097"/>
                  </a:cubicBezTo>
                  <a:cubicBezTo>
                    <a:pt x="7255" y="204448"/>
                    <a:pt x="9261" y="189579"/>
                    <a:pt x="22853" y="189529"/>
                  </a:cubicBezTo>
                  <a:cubicBezTo>
                    <a:pt x="45573" y="192091"/>
                    <a:pt x="35442" y="222632"/>
                    <a:pt x="38351" y="238254"/>
                  </a:cubicBezTo>
                  <a:cubicBezTo>
                    <a:pt x="39404" y="279595"/>
                    <a:pt x="39855" y="320987"/>
                    <a:pt x="40357" y="362328"/>
                  </a:cubicBezTo>
                  <a:cubicBezTo>
                    <a:pt x="40808" y="523673"/>
                    <a:pt x="46626" y="685170"/>
                    <a:pt x="42614" y="846515"/>
                  </a:cubicBezTo>
                  <a:cubicBezTo>
                    <a:pt x="230544" y="845410"/>
                    <a:pt x="417822" y="823258"/>
                    <a:pt x="605552" y="813664"/>
                  </a:cubicBezTo>
                  <a:cubicBezTo>
                    <a:pt x="801758" y="793671"/>
                    <a:pt x="991794" y="778200"/>
                    <a:pt x="1188251" y="764034"/>
                  </a:cubicBezTo>
                  <a:cubicBezTo>
                    <a:pt x="1295933" y="754992"/>
                    <a:pt x="1403917" y="752883"/>
                    <a:pt x="1511900" y="752180"/>
                  </a:cubicBezTo>
                  <a:cubicBezTo>
                    <a:pt x="1645563" y="749768"/>
                    <a:pt x="1784190" y="739873"/>
                    <a:pt x="1915897" y="732137"/>
                  </a:cubicBezTo>
                  <a:cubicBezTo>
                    <a:pt x="2096605" y="716213"/>
                    <a:pt x="2276962" y="695266"/>
                    <a:pt x="2458372" y="688686"/>
                  </a:cubicBezTo>
                  <a:cubicBezTo>
                    <a:pt x="2471061" y="611479"/>
                    <a:pt x="2455062" y="531761"/>
                    <a:pt x="2445984" y="454755"/>
                  </a:cubicBezTo>
                  <a:cubicBezTo>
                    <a:pt x="2436856" y="403167"/>
                    <a:pt x="2433044" y="350875"/>
                    <a:pt x="2426323" y="298935"/>
                  </a:cubicBezTo>
                  <a:cubicBezTo>
                    <a:pt x="2410173" y="215148"/>
                    <a:pt x="2407364" y="129803"/>
                    <a:pt x="2405760" y="44609"/>
                  </a:cubicBezTo>
                  <a:cubicBezTo>
                    <a:pt x="2348382" y="47021"/>
                    <a:pt x="2292660" y="64803"/>
                    <a:pt x="2235333" y="69173"/>
                  </a:cubicBezTo>
                  <a:cubicBezTo>
                    <a:pt x="2162910" y="75804"/>
                    <a:pt x="2090035" y="75201"/>
                    <a:pt x="2017561" y="80927"/>
                  </a:cubicBezTo>
                  <a:cubicBezTo>
                    <a:pt x="1910129" y="88914"/>
                    <a:pt x="1802999" y="102326"/>
                    <a:pt x="1695216" y="105792"/>
                  </a:cubicBezTo>
                  <a:cubicBezTo>
                    <a:pt x="1617977" y="108856"/>
                    <a:pt x="1540538" y="106244"/>
                    <a:pt x="1463300" y="108806"/>
                  </a:cubicBezTo>
                  <a:cubicBezTo>
                    <a:pt x="1371316" y="112774"/>
                    <a:pt x="1279934" y="124529"/>
                    <a:pt x="1188150" y="131009"/>
                  </a:cubicBezTo>
                  <a:cubicBezTo>
                    <a:pt x="990891" y="138644"/>
                    <a:pt x="792328" y="145576"/>
                    <a:pt x="595320" y="155472"/>
                  </a:cubicBezTo>
                  <a:cubicBezTo>
                    <a:pt x="498973" y="163710"/>
                    <a:pt x="402174" y="160495"/>
                    <a:pt x="305676" y="164514"/>
                  </a:cubicBezTo>
                  <a:cubicBezTo>
                    <a:pt x="279947" y="166674"/>
                    <a:pt x="255521" y="175715"/>
                    <a:pt x="230193" y="180387"/>
                  </a:cubicBezTo>
                  <a:cubicBezTo>
                    <a:pt x="176628" y="191287"/>
                    <a:pt x="118247" y="195658"/>
                    <a:pt x="64531" y="197918"/>
                  </a:cubicBezTo>
                  <a:cubicBezTo>
                    <a:pt x="54551" y="198320"/>
                    <a:pt x="43667" y="201284"/>
                    <a:pt x="35191" y="194402"/>
                  </a:cubicBezTo>
                  <a:cubicBezTo>
                    <a:pt x="20144" y="183652"/>
                    <a:pt x="26514" y="156376"/>
                    <a:pt x="45723" y="154869"/>
                  </a:cubicBezTo>
                  <a:cubicBezTo>
                    <a:pt x="87252" y="151956"/>
                    <a:pt x="123363" y="151252"/>
                    <a:pt x="163387" y="146179"/>
                  </a:cubicBezTo>
                  <a:cubicBezTo>
                    <a:pt x="208275" y="142010"/>
                    <a:pt x="251057" y="128095"/>
                    <a:pt x="295294" y="120862"/>
                  </a:cubicBezTo>
                  <a:cubicBezTo>
                    <a:pt x="384319" y="115688"/>
                    <a:pt x="476704" y="119355"/>
                    <a:pt x="565328" y="113126"/>
                  </a:cubicBezTo>
                  <a:cubicBezTo>
                    <a:pt x="746537" y="103632"/>
                    <a:pt x="938831" y="94490"/>
                    <a:pt x="1119789" y="89869"/>
                  </a:cubicBezTo>
                  <a:cubicBezTo>
                    <a:pt x="1251546" y="85951"/>
                    <a:pt x="1382049" y="63597"/>
                    <a:pt x="1513906" y="63396"/>
                  </a:cubicBezTo>
                  <a:cubicBezTo>
                    <a:pt x="1595358" y="63045"/>
                    <a:pt x="1677912" y="63246"/>
                    <a:pt x="1758913" y="58323"/>
                  </a:cubicBezTo>
                  <a:cubicBezTo>
                    <a:pt x="1866394" y="51290"/>
                    <a:pt x="1973324" y="37577"/>
                    <a:pt x="2080957" y="32704"/>
                  </a:cubicBezTo>
                  <a:cubicBezTo>
                    <a:pt x="2160803" y="29088"/>
                    <a:pt x="2241252" y="28485"/>
                    <a:pt x="2319694" y="11406"/>
                  </a:cubicBezTo>
                  <a:cubicBezTo>
                    <a:pt x="2363529" y="4625"/>
                    <a:pt x="2452404" y="-24058"/>
                    <a:pt x="2450046" y="47422"/>
                  </a:cubicBezTo>
                  <a:cubicBezTo>
                    <a:pt x="2452353" y="119506"/>
                    <a:pt x="2452454" y="192192"/>
                    <a:pt x="2465444" y="263270"/>
                  </a:cubicBezTo>
                  <a:cubicBezTo>
                    <a:pt x="2474773" y="314055"/>
                    <a:pt x="2477080" y="365643"/>
                    <a:pt x="2484804" y="416679"/>
                  </a:cubicBezTo>
                  <a:cubicBezTo>
                    <a:pt x="2494032" y="485547"/>
                    <a:pt x="2526783" y="663721"/>
                    <a:pt x="2492427" y="718474"/>
                  </a:cubicBezTo>
                  <a:cubicBezTo>
                    <a:pt x="2484804" y="728771"/>
                    <a:pt x="2472114" y="733141"/>
                    <a:pt x="2459626" y="732890"/>
                  </a:cubicBezTo>
                  <a:cubicBezTo>
                    <a:pt x="2435953" y="733644"/>
                    <a:pt x="2412330" y="734799"/>
                    <a:pt x="2388958" y="736206"/>
                  </a:cubicBezTo>
                  <a:cubicBezTo>
                    <a:pt x="2355103" y="738667"/>
                    <a:pt x="2316785" y="741179"/>
                    <a:pt x="2283532" y="743288"/>
                  </a:cubicBezTo>
                  <a:cubicBezTo>
                    <a:pt x="2014100" y="766194"/>
                    <a:pt x="1749835" y="794575"/>
                    <a:pt x="1478346" y="796836"/>
                  </a:cubicBezTo>
                  <a:cubicBezTo>
                    <a:pt x="1304108" y="795530"/>
                    <a:pt x="1126811" y="814919"/>
                    <a:pt x="953877" y="825569"/>
                  </a:cubicBezTo>
                  <a:cubicBezTo>
                    <a:pt x="788918" y="837675"/>
                    <a:pt x="623959" y="860279"/>
                    <a:pt x="458749" y="866759"/>
                  </a:cubicBezTo>
                  <a:cubicBezTo>
                    <a:pt x="352220" y="874193"/>
                    <a:pt x="246042" y="886098"/>
                    <a:pt x="139112" y="887153"/>
                  </a:cubicBezTo>
                  <a:cubicBezTo>
                    <a:pt x="98536" y="885948"/>
                    <a:pt x="54450" y="899912"/>
                    <a:pt x="16333" y="882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-93685" y="422625"/>
              <a:ext cx="1212613" cy="400928"/>
            </a:xfrm>
            <a:custGeom>
              <a:avLst/>
              <a:gdLst/>
              <a:ahLst/>
              <a:cxnLst/>
              <a:rect l="l" t="t" r="r" b="b"/>
              <a:pathLst>
                <a:path w="2425225" h="801855" extrusionOk="0">
                  <a:moveTo>
                    <a:pt x="2408152" y="410146"/>
                  </a:moveTo>
                  <a:cubicBezTo>
                    <a:pt x="2417230" y="487151"/>
                    <a:pt x="2433179" y="566870"/>
                    <a:pt x="2420540" y="644077"/>
                  </a:cubicBezTo>
                  <a:cubicBezTo>
                    <a:pt x="2239180" y="650607"/>
                    <a:pt x="2058824" y="671554"/>
                    <a:pt x="1878116" y="687477"/>
                  </a:cubicBezTo>
                  <a:cubicBezTo>
                    <a:pt x="1746409" y="695213"/>
                    <a:pt x="1607831" y="705109"/>
                    <a:pt x="1474119" y="707520"/>
                  </a:cubicBezTo>
                  <a:cubicBezTo>
                    <a:pt x="1366135" y="708273"/>
                    <a:pt x="1258102" y="710333"/>
                    <a:pt x="1150469" y="719375"/>
                  </a:cubicBezTo>
                  <a:cubicBezTo>
                    <a:pt x="953963" y="733540"/>
                    <a:pt x="763976" y="748961"/>
                    <a:pt x="567770" y="769004"/>
                  </a:cubicBezTo>
                  <a:cubicBezTo>
                    <a:pt x="380041" y="778598"/>
                    <a:pt x="192763" y="800751"/>
                    <a:pt x="4832" y="801856"/>
                  </a:cubicBezTo>
                  <a:cubicBezTo>
                    <a:pt x="8845" y="640560"/>
                    <a:pt x="3077" y="479064"/>
                    <a:pt x="2575" y="317668"/>
                  </a:cubicBezTo>
                  <a:cubicBezTo>
                    <a:pt x="2074" y="276277"/>
                    <a:pt x="1622" y="234936"/>
                    <a:pt x="569" y="193595"/>
                  </a:cubicBezTo>
                  <a:cubicBezTo>
                    <a:pt x="-986" y="185156"/>
                    <a:pt x="1271" y="172296"/>
                    <a:pt x="68" y="161898"/>
                  </a:cubicBezTo>
                  <a:cubicBezTo>
                    <a:pt x="1472" y="159537"/>
                    <a:pt x="2425" y="156322"/>
                    <a:pt x="3227" y="152957"/>
                  </a:cubicBezTo>
                  <a:cubicBezTo>
                    <a:pt x="10600" y="155469"/>
                    <a:pt x="18926" y="153560"/>
                    <a:pt x="26750" y="153258"/>
                  </a:cubicBezTo>
                  <a:cubicBezTo>
                    <a:pt x="80416" y="150998"/>
                    <a:pt x="138796" y="146678"/>
                    <a:pt x="192411" y="135777"/>
                  </a:cubicBezTo>
                  <a:cubicBezTo>
                    <a:pt x="217740" y="131106"/>
                    <a:pt x="242115" y="122064"/>
                    <a:pt x="267844" y="119854"/>
                  </a:cubicBezTo>
                  <a:cubicBezTo>
                    <a:pt x="364342" y="115886"/>
                    <a:pt x="461141" y="119050"/>
                    <a:pt x="557489" y="110812"/>
                  </a:cubicBezTo>
                  <a:cubicBezTo>
                    <a:pt x="754497" y="100916"/>
                    <a:pt x="953060" y="93934"/>
                    <a:pt x="1150319" y="86349"/>
                  </a:cubicBezTo>
                  <a:cubicBezTo>
                    <a:pt x="1242102" y="79869"/>
                    <a:pt x="1333484" y="68165"/>
                    <a:pt x="1425468" y="64146"/>
                  </a:cubicBezTo>
                  <a:cubicBezTo>
                    <a:pt x="1502707" y="61585"/>
                    <a:pt x="1580146" y="64197"/>
                    <a:pt x="1657384" y="61133"/>
                  </a:cubicBezTo>
                  <a:cubicBezTo>
                    <a:pt x="1765117" y="57717"/>
                    <a:pt x="1872248" y="44255"/>
                    <a:pt x="1979679" y="36318"/>
                  </a:cubicBezTo>
                  <a:cubicBezTo>
                    <a:pt x="2052153" y="30541"/>
                    <a:pt x="2125028" y="31144"/>
                    <a:pt x="2197452" y="24513"/>
                  </a:cubicBezTo>
                  <a:cubicBezTo>
                    <a:pt x="2254779" y="20193"/>
                    <a:pt x="2310501" y="2361"/>
                    <a:pt x="2367878" y="0"/>
                  </a:cubicBezTo>
                  <a:cubicBezTo>
                    <a:pt x="2369483" y="85194"/>
                    <a:pt x="2372342" y="170488"/>
                    <a:pt x="2388491" y="254325"/>
                  </a:cubicBezTo>
                  <a:cubicBezTo>
                    <a:pt x="2395212" y="306316"/>
                    <a:pt x="2399024" y="358557"/>
                    <a:pt x="2408152" y="4101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3"/>
          <p:cNvSpPr/>
          <p:nvPr/>
        </p:nvSpPr>
        <p:spPr>
          <a:xfrm>
            <a:off x="586272" y="1361810"/>
            <a:ext cx="165944" cy="166688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90" name="Google Shape;290;p13"/>
          <p:cNvSpPr/>
          <p:nvPr/>
        </p:nvSpPr>
        <p:spPr>
          <a:xfrm>
            <a:off x="585912" y="2370917"/>
            <a:ext cx="165944" cy="166688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95" name="Google Shape;295;p13"/>
          <p:cNvSpPr txBox="1"/>
          <p:nvPr/>
        </p:nvSpPr>
        <p:spPr>
          <a:xfrm>
            <a:off x="289695" y="285169"/>
            <a:ext cx="566343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ne pas avoir mal ?</a:t>
            </a:r>
            <a:endParaRPr sz="700" dirty="0">
              <a:solidFill>
                <a:schemeClr val="lt1"/>
              </a:solidFill>
            </a:endParaRPr>
          </a:p>
        </p:txBody>
      </p:sp>
      <p:grpSp>
        <p:nvGrpSpPr>
          <p:cNvPr id="338" name="Google Shape;338;p13"/>
          <p:cNvGrpSpPr/>
          <p:nvPr/>
        </p:nvGrpSpPr>
        <p:grpSpPr>
          <a:xfrm>
            <a:off x="6849597" y="285009"/>
            <a:ext cx="2044749" cy="954900"/>
            <a:chOff x="6343443" y="748686"/>
            <a:chExt cx="2044749" cy="954900"/>
          </a:xfrm>
        </p:grpSpPr>
        <p:grpSp>
          <p:nvGrpSpPr>
            <p:cNvPr id="339" name="Google Shape;339;p13"/>
            <p:cNvGrpSpPr/>
            <p:nvPr/>
          </p:nvGrpSpPr>
          <p:grpSpPr>
            <a:xfrm rot="394155">
              <a:off x="6378945" y="859179"/>
              <a:ext cx="1973746" cy="733915"/>
              <a:chOff x="12758200" y="1718161"/>
              <a:chExt cx="3947628" cy="1467880"/>
            </a:xfrm>
          </p:grpSpPr>
          <p:sp>
            <p:nvSpPr>
              <p:cNvPr id="340" name="Google Shape;340;p13"/>
              <p:cNvSpPr/>
              <p:nvPr/>
            </p:nvSpPr>
            <p:spPr>
              <a:xfrm>
                <a:off x="12758200" y="2324196"/>
                <a:ext cx="756691" cy="825215"/>
              </a:xfrm>
              <a:custGeom>
                <a:avLst/>
                <a:gdLst/>
                <a:ahLst/>
                <a:cxnLst/>
                <a:rect l="l" t="t" r="r" b="b"/>
                <a:pathLst>
                  <a:path w="756691" h="825215" extrusionOk="0">
                    <a:moveTo>
                      <a:pt x="730225" y="724988"/>
                    </a:moveTo>
                    <a:cubicBezTo>
                      <a:pt x="719330" y="711777"/>
                      <a:pt x="713724" y="695322"/>
                      <a:pt x="709776" y="678947"/>
                    </a:cubicBezTo>
                    <a:cubicBezTo>
                      <a:pt x="695801" y="588684"/>
                      <a:pt x="707803" y="496365"/>
                      <a:pt x="713882" y="405786"/>
                    </a:cubicBezTo>
                    <a:cubicBezTo>
                      <a:pt x="719251" y="324304"/>
                      <a:pt x="726988" y="243218"/>
                      <a:pt x="739858" y="162606"/>
                    </a:cubicBezTo>
                    <a:cubicBezTo>
                      <a:pt x="744121" y="134839"/>
                      <a:pt x="749727" y="107310"/>
                      <a:pt x="751701" y="79226"/>
                    </a:cubicBezTo>
                    <a:cubicBezTo>
                      <a:pt x="752727" y="67202"/>
                      <a:pt x="753438" y="53990"/>
                      <a:pt x="746727" y="43390"/>
                    </a:cubicBezTo>
                    <a:cubicBezTo>
                      <a:pt x="728962" y="18471"/>
                      <a:pt x="697617" y="7633"/>
                      <a:pt x="668799" y="1542"/>
                    </a:cubicBezTo>
                    <a:cubicBezTo>
                      <a:pt x="621190" y="-10087"/>
                      <a:pt x="605241" y="48136"/>
                      <a:pt x="594740" y="83340"/>
                    </a:cubicBezTo>
                    <a:cubicBezTo>
                      <a:pt x="576028" y="35163"/>
                      <a:pt x="527629" y="10639"/>
                      <a:pt x="478599" y="5022"/>
                    </a:cubicBezTo>
                    <a:cubicBezTo>
                      <a:pt x="432806" y="-1781"/>
                      <a:pt x="385591" y="-2493"/>
                      <a:pt x="340193" y="8029"/>
                    </a:cubicBezTo>
                    <a:cubicBezTo>
                      <a:pt x="271976" y="23138"/>
                      <a:pt x="212050" y="66411"/>
                      <a:pt x="162625" y="114587"/>
                    </a:cubicBezTo>
                    <a:cubicBezTo>
                      <a:pt x="123069" y="158097"/>
                      <a:pt x="91961" y="208331"/>
                      <a:pt x="60774" y="258169"/>
                    </a:cubicBezTo>
                    <a:cubicBezTo>
                      <a:pt x="14270" y="337199"/>
                      <a:pt x="-1047" y="430942"/>
                      <a:pt x="217" y="521679"/>
                    </a:cubicBezTo>
                    <a:cubicBezTo>
                      <a:pt x="-2152" y="580615"/>
                      <a:pt x="14981" y="638602"/>
                      <a:pt x="48063" y="687332"/>
                    </a:cubicBezTo>
                    <a:cubicBezTo>
                      <a:pt x="99146" y="765175"/>
                      <a:pt x="148176" y="823003"/>
                      <a:pt x="248211" y="824111"/>
                    </a:cubicBezTo>
                    <a:cubicBezTo>
                      <a:pt x="340587" y="831389"/>
                      <a:pt x="411725" y="802514"/>
                      <a:pt x="481126" y="743183"/>
                    </a:cubicBezTo>
                    <a:cubicBezTo>
                      <a:pt x="514365" y="718659"/>
                      <a:pt x="541920" y="685829"/>
                      <a:pt x="561027" y="649123"/>
                    </a:cubicBezTo>
                    <a:cubicBezTo>
                      <a:pt x="557158" y="705765"/>
                      <a:pt x="562764" y="764463"/>
                      <a:pt x="610847" y="801960"/>
                    </a:cubicBezTo>
                    <a:cubicBezTo>
                      <a:pt x="659088" y="838192"/>
                      <a:pt x="680090" y="825614"/>
                      <a:pt x="725251" y="794762"/>
                    </a:cubicBezTo>
                    <a:cubicBezTo>
                      <a:pt x="738437" y="785585"/>
                      <a:pt x="761491" y="777041"/>
                      <a:pt x="755807" y="756948"/>
                    </a:cubicBezTo>
                    <a:cubicBezTo>
                      <a:pt x="752017" y="743183"/>
                      <a:pt x="739147" y="735272"/>
                      <a:pt x="730225" y="724988"/>
                    </a:cubicBezTo>
                    <a:close/>
                    <a:moveTo>
                      <a:pt x="525024" y="386641"/>
                    </a:moveTo>
                    <a:cubicBezTo>
                      <a:pt x="506312" y="463772"/>
                      <a:pt x="483020" y="543909"/>
                      <a:pt x="427200" y="602924"/>
                    </a:cubicBezTo>
                    <a:cubicBezTo>
                      <a:pt x="390723" y="648965"/>
                      <a:pt x="343667" y="677918"/>
                      <a:pt x="284056" y="682744"/>
                    </a:cubicBezTo>
                    <a:cubicBezTo>
                      <a:pt x="142492" y="689547"/>
                      <a:pt x="166731" y="498263"/>
                      <a:pt x="181574" y="404441"/>
                    </a:cubicBezTo>
                    <a:cubicBezTo>
                      <a:pt x="190812" y="353495"/>
                      <a:pt x="215208" y="307533"/>
                      <a:pt x="244106" y="265210"/>
                    </a:cubicBezTo>
                    <a:cubicBezTo>
                      <a:pt x="297163" y="179456"/>
                      <a:pt x="376748" y="115616"/>
                      <a:pt x="482073" y="149791"/>
                    </a:cubicBezTo>
                    <a:cubicBezTo>
                      <a:pt x="520050" y="173602"/>
                      <a:pt x="528182" y="189266"/>
                      <a:pt x="531498" y="234120"/>
                    </a:cubicBezTo>
                    <a:cubicBezTo>
                      <a:pt x="539473" y="284829"/>
                      <a:pt x="535288" y="336566"/>
                      <a:pt x="525024" y="3866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13546222" y="2108724"/>
                <a:ext cx="258619" cy="387588"/>
              </a:xfrm>
              <a:custGeom>
                <a:avLst/>
                <a:gdLst/>
                <a:ahLst/>
                <a:cxnLst/>
                <a:rect l="l" t="t" r="r" b="b"/>
                <a:pathLst>
                  <a:path w="258619" h="387588" extrusionOk="0">
                    <a:moveTo>
                      <a:pt x="235912" y="338445"/>
                    </a:moveTo>
                    <a:cubicBezTo>
                      <a:pt x="246729" y="298179"/>
                      <a:pt x="192803" y="295964"/>
                      <a:pt x="166196" y="289556"/>
                    </a:cubicBezTo>
                    <a:cubicBezTo>
                      <a:pt x="186487" y="259811"/>
                      <a:pt x="212384" y="234022"/>
                      <a:pt x="229359" y="201904"/>
                    </a:cubicBezTo>
                    <a:cubicBezTo>
                      <a:pt x="248939" y="164802"/>
                      <a:pt x="260625" y="122479"/>
                      <a:pt x="258335" y="80315"/>
                    </a:cubicBezTo>
                    <a:cubicBezTo>
                      <a:pt x="256203" y="33561"/>
                      <a:pt x="204962" y="-11293"/>
                      <a:pt x="158379" y="2551"/>
                    </a:cubicBezTo>
                    <a:cubicBezTo>
                      <a:pt x="152300" y="4133"/>
                      <a:pt x="144167" y="2314"/>
                      <a:pt x="139825" y="7693"/>
                    </a:cubicBezTo>
                    <a:cubicBezTo>
                      <a:pt x="87636" y="11253"/>
                      <a:pt x="39316" y="44162"/>
                      <a:pt x="12077" y="88146"/>
                    </a:cubicBezTo>
                    <a:cubicBezTo>
                      <a:pt x="5840" y="101041"/>
                      <a:pt x="-4108" y="115676"/>
                      <a:pt x="1813" y="130390"/>
                    </a:cubicBezTo>
                    <a:cubicBezTo>
                      <a:pt x="13341" y="152857"/>
                      <a:pt x="40895" y="166859"/>
                      <a:pt x="65608" y="166622"/>
                    </a:cubicBezTo>
                    <a:cubicBezTo>
                      <a:pt x="93321" y="160926"/>
                      <a:pt x="102401" y="127700"/>
                      <a:pt x="125929" y="114806"/>
                    </a:cubicBezTo>
                    <a:cubicBezTo>
                      <a:pt x="137061" y="107211"/>
                      <a:pt x="152063" y="112116"/>
                      <a:pt x="156089" y="125090"/>
                    </a:cubicBezTo>
                    <a:cubicBezTo>
                      <a:pt x="160116" y="138697"/>
                      <a:pt x="154116" y="152857"/>
                      <a:pt x="148589" y="165198"/>
                    </a:cubicBezTo>
                    <a:cubicBezTo>
                      <a:pt x="126876" y="211002"/>
                      <a:pt x="70898" y="221839"/>
                      <a:pt x="39080" y="257834"/>
                    </a:cubicBezTo>
                    <a:cubicBezTo>
                      <a:pt x="27315" y="274209"/>
                      <a:pt x="28658" y="295885"/>
                      <a:pt x="26368" y="315108"/>
                    </a:cubicBezTo>
                    <a:cubicBezTo>
                      <a:pt x="24789" y="332037"/>
                      <a:pt x="21552" y="352843"/>
                      <a:pt x="39158" y="362494"/>
                    </a:cubicBezTo>
                    <a:cubicBezTo>
                      <a:pt x="60871" y="374914"/>
                      <a:pt x="86847" y="377050"/>
                      <a:pt x="111323" y="379344"/>
                    </a:cubicBezTo>
                    <a:cubicBezTo>
                      <a:pt x="140220" y="383141"/>
                      <a:pt x="168406" y="385198"/>
                      <a:pt x="197619" y="387492"/>
                    </a:cubicBezTo>
                    <a:cubicBezTo>
                      <a:pt x="224148" y="389549"/>
                      <a:pt x="229832" y="358064"/>
                      <a:pt x="235912" y="3384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13721738" y="2412851"/>
                <a:ext cx="553494" cy="605495"/>
              </a:xfrm>
              <a:custGeom>
                <a:avLst/>
                <a:gdLst/>
                <a:ahLst/>
                <a:cxnLst/>
                <a:rect l="l" t="t" r="r" b="b"/>
                <a:pathLst>
                  <a:path w="553494" h="605495" extrusionOk="0">
                    <a:moveTo>
                      <a:pt x="540990" y="259698"/>
                    </a:moveTo>
                    <a:cubicBezTo>
                      <a:pt x="532700" y="254556"/>
                      <a:pt x="522673" y="254161"/>
                      <a:pt x="513198" y="252895"/>
                    </a:cubicBezTo>
                    <a:cubicBezTo>
                      <a:pt x="479248" y="248781"/>
                      <a:pt x="445140" y="245696"/>
                      <a:pt x="411663" y="238181"/>
                    </a:cubicBezTo>
                    <a:cubicBezTo>
                      <a:pt x="403926" y="180827"/>
                      <a:pt x="414821" y="124186"/>
                      <a:pt x="418216" y="66041"/>
                    </a:cubicBezTo>
                    <a:cubicBezTo>
                      <a:pt x="418374" y="52276"/>
                      <a:pt x="423506" y="36850"/>
                      <a:pt x="416085" y="24272"/>
                    </a:cubicBezTo>
                    <a:cubicBezTo>
                      <a:pt x="398715" y="-5631"/>
                      <a:pt x="309970" y="-410"/>
                      <a:pt x="277836" y="1805"/>
                    </a:cubicBezTo>
                    <a:cubicBezTo>
                      <a:pt x="262124" y="5286"/>
                      <a:pt x="260703" y="29255"/>
                      <a:pt x="275547" y="34951"/>
                    </a:cubicBezTo>
                    <a:cubicBezTo>
                      <a:pt x="262677" y="99899"/>
                      <a:pt x="258098" y="166034"/>
                      <a:pt x="249886" y="231615"/>
                    </a:cubicBezTo>
                    <a:cubicBezTo>
                      <a:pt x="242307" y="240554"/>
                      <a:pt x="226753" y="238339"/>
                      <a:pt x="215936" y="240238"/>
                    </a:cubicBezTo>
                    <a:cubicBezTo>
                      <a:pt x="198882" y="241108"/>
                      <a:pt x="181828" y="241582"/>
                      <a:pt x="164774" y="240554"/>
                    </a:cubicBezTo>
                    <a:cubicBezTo>
                      <a:pt x="130824" y="238260"/>
                      <a:pt x="96321" y="237548"/>
                      <a:pt x="60949" y="234067"/>
                    </a:cubicBezTo>
                    <a:cubicBezTo>
                      <a:pt x="30236" y="229716"/>
                      <a:pt x="12077" y="235966"/>
                      <a:pt x="5603" y="268796"/>
                    </a:cubicBezTo>
                    <a:cubicBezTo>
                      <a:pt x="1813" y="288019"/>
                      <a:pt x="944" y="307638"/>
                      <a:pt x="313" y="327257"/>
                    </a:cubicBezTo>
                    <a:cubicBezTo>
                      <a:pt x="-793" y="339281"/>
                      <a:pt x="708" y="352492"/>
                      <a:pt x="10103" y="361115"/>
                    </a:cubicBezTo>
                    <a:cubicBezTo>
                      <a:pt x="52975" y="396951"/>
                      <a:pt x="166432" y="385243"/>
                      <a:pt x="223358" y="389120"/>
                    </a:cubicBezTo>
                    <a:cubicBezTo>
                      <a:pt x="229043" y="445761"/>
                      <a:pt x="216647" y="504064"/>
                      <a:pt x="219410" y="561892"/>
                    </a:cubicBezTo>
                    <a:cubicBezTo>
                      <a:pt x="214515" y="594801"/>
                      <a:pt x="246334" y="602238"/>
                      <a:pt x="272230" y="603978"/>
                    </a:cubicBezTo>
                    <a:cubicBezTo>
                      <a:pt x="302154" y="604848"/>
                      <a:pt x="334604" y="608645"/>
                      <a:pt x="363343" y="599469"/>
                    </a:cubicBezTo>
                    <a:cubicBezTo>
                      <a:pt x="390504" y="578505"/>
                      <a:pt x="384503" y="527638"/>
                      <a:pt x="387819" y="496311"/>
                    </a:cubicBezTo>
                    <a:cubicBezTo>
                      <a:pt x="389319" y="468228"/>
                      <a:pt x="390582" y="440224"/>
                      <a:pt x="394530" y="411586"/>
                    </a:cubicBezTo>
                    <a:cubicBezTo>
                      <a:pt x="436850" y="405416"/>
                      <a:pt x="479958" y="403596"/>
                      <a:pt x="522515" y="399562"/>
                    </a:cubicBezTo>
                    <a:cubicBezTo>
                      <a:pt x="550149" y="395765"/>
                      <a:pt x="549833" y="362223"/>
                      <a:pt x="551254" y="340547"/>
                    </a:cubicBezTo>
                    <a:cubicBezTo>
                      <a:pt x="552359" y="325042"/>
                      <a:pt x="552912" y="309537"/>
                      <a:pt x="553307" y="294031"/>
                    </a:cubicBezTo>
                    <a:cubicBezTo>
                      <a:pt x="554096" y="281453"/>
                      <a:pt x="552833" y="266818"/>
                      <a:pt x="540990" y="259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14418327" y="1718161"/>
                <a:ext cx="626233" cy="1467880"/>
              </a:xfrm>
              <a:custGeom>
                <a:avLst/>
                <a:gdLst/>
                <a:ahLst/>
                <a:cxnLst/>
                <a:rect l="l" t="t" r="r" b="b"/>
                <a:pathLst>
                  <a:path w="626233" h="1467880" extrusionOk="0">
                    <a:moveTo>
                      <a:pt x="305335" y="735020"/>
                    </a:moveTo>
                    <a:cubicBezTo>
                      <a:pt x="279596" y="727980"/>
                      <a:pt x="253857" y="721018"/>
                      <a:pt x="228118" y="714215"/>
                    </a:cubicBezTo>
                    <a:cubicBezTo>
                      <a:pt x="219433" y="707332"/>
                      <a:pt x="221801" y="692460"/>
                      <a:pt x="219827" y="682413"/>
                    </a:cubicBezTo>
                    <a:cubicBezTo>
                      <a:pt x="219670" y="597134"/>
                      <a:pt x="252199" y="515494"/>
                      <a:pt x="256225" y="430374"/>
                    </a:cubicBezTo>
                    <a:cubicBezTo>
                      <a:pt x="265937" y="328245"/>
                      <a:pt x="268779" y="228410"/>
                      <a:pt x="278806" y="125727"/>
                    </a:cubicBezTo>
                    <a:cubicBezTo>
                      <a:pt x="280859" y="92185"/>
                      <a:pt x="299018" y="46935"/>
                      <a:pt x="266173" y="23282"/>
                    </a:cubicBezTo>
                    <a:cubicBezTo>
                      <a:pt x="228670" y="-2507"/>
                      <a:pt x="154454" y="-12791"/>
                      <a:pt x="120977" y="23757"/>
                    </a:cubicBezTo>
                    <a:cubicBezTo>
                      <a:pt x="116398" y="33724"/>
                      <a:pt x="109371" y="51998"/>
                      <a:pt x="122319" y="58248"/>
                    </a:cubicBezTo>
                    <a:cubicBezTo>
                      <a:pt x="88132" y="257918"/>
                      <a:pt x="75736" y="460514"/>
                      <a:pt x="62393" y="662399"/>
                    </a:cubicBezTo>
                    <a:cubicBezTo>
                      <a:pt x="52919" y="754402"/>
                      <a:pt x="40523" y="846088"/>
                      <a:pt x="33180" y="938329"/>
                    </a:cubicBezTo>
                    <a:cubicBezTo>
                      <a:pt x="22600" y="1060551"/>
                      <a:pt x="8389" y="1182616"/>
                      <a:pt x="651" y="1305075"/>
                    </a:cubicBezTo>
                    <a:cubicBezTo>
                      <a:pt x="-60" y="1327859"/>
                      <a:pt x="-296" y="1350642"/>
                      <a:pt x="493" y="1373425"/>
                    </a:cubicBezTo>
                    <a:cubicBezTo>
                      <a:pt x="809" y="1388930"/>
                      <a:pt x="1204" y="1405622"/>
                      <a:pt x="12178" y="1417726"/>
                    </a:cubicBezTo>
                    <a:cubicBezTo>
                      <a:pt x="52761" y="1456568"/>
                      <a:pt x="113555" y="1464716"/>
                      <a:pt x="167481" y="1467880"/>
                    </a:cubicBezTo>
                    <a:cubicBezTo>
                      <a:pt x="301703" y="1467406"/>
                      <a:pt x="457005" y="1417567"/>
                      <a:pt x="538565" y="1305154"/>
                    </a:cubicBezTo>
                    <a:cubicBezTo>
                      <a:pt x="573463" y="1254921"/>
                      <a:pt x="598807" y="1198516"/>
                      <a:pt x="610334" y="1138315"/>
                    </a:cubicBezTo>
                    <a:cubicBezTo>
                      <a:pt x="637021" y="1044413"/>
                      <a:pt x="634178" y="933978"/>
                      <a:pt x="570225" y="855581"/>
                    </a:cubicBezTo>
                    <a:cubicBezTo>
                      <a:pt x="507931" y="772755"/>
                      <a:pt x="398500" y="761047"/>
                      <a:pt x="305335" y="735020"/>
                    </a:cubicBezTo>
                    <a:close/>
                    <a:moveTo>
                      <a:pt x="227881" y="903442"/>
                    </a:moveTo>
                    <a:cubicBezTo>
                      <a:pt x="234276" y="903838"/>
                      <a:pt x="240829" y="900673"/>
                      <a:pt x="244066" y="894898"/>
                    </a:cubicBezTo>
                    <a:cubicBezTo>
                      <a:pt x="244382" y="894265"/>
                      <a:pt x="244698" y="893712"/>
                      <a:pt x="245014" y="893158"/>
                    </a:cubicBezTo>
                    <a:cubicBezTo>
                      <a:pt x="319546" y="890706"/>
                      <a:pt x="393842" y="924959"/>
                      <a:pt x="440583" y="983421"/>
                    </a:cubicBezTo>
                    <a:cubicBezTo>
                      <a:pt x="468612" y="1024003"/>
                      <a:pt x="487166" y="1068937"/>
                      <a:pt x="475244" y="1119250"/>
                    </a:cubicBezTo>
                    <a:cubicBezTo>
                      <a:pt x="467901" y="1157063"/>
                      <a:pt x="443899" y="1187520"/>
                      <a:pt x="414686" y="1211253"/>
                    </a:cubicBezTo>
                    <a:cubicBezTo>
                      <a:pt x="379867" y="1244320"/>
                      <a:pt x="337311" y="1271375"/>
                      <a:pt x="288360" y="1274856"/>
                    </a:cubicBezTo>
                    <a:cubicBezTo>
                      <a:pt x="261436" y="1273511"/>
                      <a:pt x="231118" y="1273590"/>
                      <a:pt x="207826" y="1258718"/>
                    </a:cubicBezTo>
                    <a:cubicBezTo>
                      <a:pt x="198273" y="1248196"/>
                      <a:pt x="203247" y="1231188"/>
                      <a:pt x="202615" y="1218135"/>
                    </a:cubicBezTo>
                    <a:cubicBezTo>
                      <a:pt x="204668" y="1173281"/>
                      <a:pt x="209721" y="1128822"/>
                      <a:pt x="212327" y="1083414"/>
                    </a:cubicBezTo>
                    <a:cubicBezTo>
                      <a:pt x="212327" y="1083572"/>
                      <a:pt x="212327" y="1083651"/>
                      <a:pt x="212327" y="1083809"/>
                    </a:cubicBezTo>
                    <a:cubicBezTo>
                      <a:pt x="212327" y="1084205"/>
                      <a:pt x="212248" y="1084521"/>
                      <a:pt x="212248" y="1084917"/>
                    </a:cubicBezTo>
                    <a:cubicBezTo>
                      <a:pt x="218564" y="1024557"/>
                      <a:pt x="226144" y="964276"/>
                      <a:pt x="227881" y="9034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4932531" y="2089632"/>
                <a:ext cx="252040" cy="371772"/>
              </a:xfrm>
              <a:custGeom>
                <a:avLst/>
                <a:gdLst/>
                <a:ahLst/>
                <a:cxnLst/>
                <a:rect l="l" t="t" r="r" b="b"/>
                <a:pathLst>
                  <a:path w="252040" h="371772" extrusionOk="0">
                    <a:moveTo>
                      <a:pt x="152265" y="3448"/>
                    </a:moveTo>
                    <a:cubicBezTo>
                      <a:pt x="88707" y="-11899"/>
                      <a:pt x="32176" y="40550"/>
                      <a:pt x="15043" y="98694"/>
                    </a:cubicBezTo>
                    <a:cubicBezTo>
                      <a:pt x="9359" y="115624"/>
                      <a:pt x="-4379" y="132632"/>
                      <a:pt x="1384" y="151222"/>
                    </a:cubicBezTo>
                    <a:cubicBezTo>
                      <a:pt x="11569" y="178594"/>
                      <a:pt x="54599" y="184923"/>
                      <a:pt x="77259" y="170288"/>
                    </a:cubicBezTo>
                    <a:cubicBezTo>
                      <a:pt x="102366" y="154545"/>
                      <a:pt x="111683" y="126145"/>
                      <a:pt x="130869" y="104548"/>
                    </a:cubicBezTo>
                    <a:cubicBezTo>
                      <a:pt x="143659" y="111589"/>
                      <a:pt x="139949" y="131129"/>
                      <a:pt x="136080" y="142837"/>
                    </a:cubicBezTo>
                    <a:cubicBezTo>
                      <a:pt x="117368" y="214746"/>
                      <a:pt x="25149" y="250424"/>
                      <a:pt x="23018" y="327397"/>
                    </a:cubicBezTo>
                    <a:cubicBezTo>
                      <a:pt x="28702" y="353107"/>
                      <a:pt x="60600" y="356509"/>
                      <a:pt x="82470" y="357695"/>
                    </a:cubicBezTo>
                    <a:cubicBezTo>
                      <a:pt x="123368" y="360148"/>
                      <a:pt x="163714" y="367663"/>
                      <a:pt x="204375" y="371698"/>
                    </a:cubicBezTo>
                    <a:cubicBezTo>
                      <a:pt x="237931" y="373833"/>
                      <a:pt x="246695" y="329770"/>
                      <a:pt x="246221" y="303585"/>
                    </a:cubicBezTo>
                    <a:cubicBezTo>
                      <a:pt x="239510" y="271863"/>
                      <a:pt x="198296" y="276055"/>
                      <a:pt x="174136" y="266800"/>
                    </a:cubicBezTo>
                    <a:cubicBezTo>
                      <a:pt x="178399" y="246232"/>
                      <a:pt x="191111" y="228828"/>
                      <a:pt x="201454" y="210949"/>
                    </a:cubicBezTo>
                    <a:cubicBezTo>
                      <a:pt x="223482" y="173610"/>
                      <a:pt x="245589" y="134293"/>
                      <a:pt x="250879" y="90625"/>
                    </a:cubicBezTo>
                    <a:cubicBezTo>
                      <a:pt x="260906" y="36515"/>
                      <a:pt x="204138" y="-13798"/>
                      <a:pt x="152265" y="34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15285706" y="2512202"/>
                <a:ext cx="465651" cy="169880"/>
              </a:xfrm>
              <a:custGeom>
                <a:avLst/>
                <a:gdLst/>
                <a:ahLst/>
                <a:cxnLst/>
                <a:rect l="l" t="t" r="r" b="b"/>
                <a:pathLst>
                  <a:path w="465651" h="169880" extrusionOk="0">
                    <a:moveTo>
                      <a:pt x="77088" y="165726"/>
                    </a:moveTo>
                    <a:cubicBezTo>
                      <a:pt x="141672" y="169365"/>
                      <a:pt x="206099" y="163353"/>
                      <a:pt x="270604" y="163590"/>
                    </a:cubicBezTo>
                    <a:cubicBezTo>
                      <a:pt x="320582" y="168732"/>
                      <a:pt x="371191" y="166913"/>
                      <a:pt x="421327" y="169840"/>
                    </a:cubicBezTo>
                    <a:cubicBezTo>
                      <a:pt x="460962" y="171580"/>
                      <a:pt x="457646" y="116284"/>
                      <a:pt x="462462" y="88754"/>
                    </a:cubicBezTo>
                    <a:cubicBezTo>
                      <a:pt x="462383" y="68265"/>
                      <a:pt x="475016" y="37571"/>
                      <a:pt x="450540" y="26970"/>
                    </a:cubicBezTo>
                    <a:cubicBezTo>
                      <a:pt x="422827" y="16211"/>
                      <a:pt x="391719" y="20958"/>
                      <a:pt x="362664" y="17635"/>
                    </a:cubicBezTo>
                    <a:cubicBezTo>
                      <a:pt x="310949" y="12493"/>
                      <a:pt x="261050" y="13680"/>
                      <a:pt x="209020" y="9487"/>
                    </a:cubicBezTo>
                    <a:cubicBezTo>
                      <a:pt x="159989" y="5057"/>
                      <a:pt x="110880" y="-718"/>
                      <a:pt x="61534" y="73"/>
                    </a:cubicBezTo>
                    <a:cubicBezTo>
                      <a:pt x="49691" y="152"/>
                      <a:pt x="38005" y="864"/>
                      <a:pt x="26478" y="3791"/>
                    </a:cubicBezTo>
                    <a:cubicBezTo>
                      <a:pt x="14240" y="6718"/>
                      <a:pt x="9582" y="23331"/>
                      <a:pt x="18267" y="32270"/>
                    </a:cubicBezTo>
                    <a:cubicBezTo>
                      <a:pt x="11477" y="37650"/>
                      <a:pt x="12582" y="48567"/>
                      <a:pt x="10924" y="56478"/>
                    </a:cubicBezTo>
                    <a:cubicBezTo>
                      <a:pt x="8161" y="79340"/>
                      <a:pt x="4845" y="102202"/>
                      <a:pt x="739" y="124906"/>
                    </a:cubicBezTo>
                    <a:cubicBezTo>
                      <a:pt x="-7077" y="167388"/>
                      <a:pt x="49059" y="164223"/>
                      <a:pt x="77088" y="1657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15262895" y="2768052"/>
                <a:ext cx="524086" cy="163822"/>
              </a:xfrm>
              <a:custGeom>
                <a:avLst/>
                <a:gdLst/>
                <a:ahLst/>
                <a:cxnLst/>
                <a:rect l="l" t="t" r="r" b="b"/>
                <a:pathLst>
                  <a:path w="524086" h="163822" extrusionOk="0">
                    <a:moveTo>
                      <a:pt x="426689" y="9949"/>
                    </a:moveTo>
                    <a:cubicBezTo>
                      <a:pt x="338497" y="7180"/>
                      <a:pt x="250227" y="10661"/>
                      <a:pt x="162035" y="8209"/>
                    </a:cubicBezTo>
                    <a:cubicBezTo>
                      <a:pt x="132506" y="5282"/>
                      <a:pt x="97372" y="3067"/>
                      <a:pt x="66501" y="1643"/>
                    </a:cubicBezTo>
                    <a:cubicBezTo>
                      <a:pt x="56474" y="1405"/>
                      <a:pt x="44710" y="-2787"/>
                      <a:pt x="35788" y="3225"/>
                    </a:cubicBezTo>
                    <a:cubicBezTo>
                      <a:pt x="21971" y="-5794"/>
                      <a:pt x="4364" y="10503"/>
                      <a:pt x="11786" y="25059"/>
                    </a:cubicBezTo>
                    <a:cubicBezTo>
                      <a:pt x="7601" y="55041"/>
                      <a:pt x="3338" y="85102"/>
                      <a:pt x="969" y="115321"/>
                    </a:cubicBezTo>
                    <a:cubicBezTo>
                      <a:pt x="-3847" y="136285"/>
                      <a:pt x="9812" y="153373"/>
                      <a:pt x="30340" y="157091"/>
                    </a:cubicBezTo>
                    <a:cubicBezTo>
                      <a:pt x="120032" y="169036"/>
                      <a:pt x="211539" y="160888"/>
                      <a:pt x="301863" y="163498"/>
                    </a:cubicBezTo>
                    <a:cubicBezTo>
                      <a:pt x="360210" y="163340"/>
                      <a:pt x="418636" y="162549"/>
                      <a:pt x="477141" y="163024"/>
                    </a:cubicBezTo>
                    <a:cubicBezTo>
                      <a:pt x="507064" y="167137"/>
                      <a:pt x="518592" y="134149"/>
                      <a:pt x="521197" y="110021"/>
                    </a:cubicBezTo>
                    <a:cubicBezTo>
                      <a:pt x="531856" y="15407"/>
                      <a:pt x="515749" y="14616"/>
                      <a:pt x="426689" y="99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15931456" y="2369569"/>
                <a:ext cx="520281" cy="714864"/>
              </a:xfrm>
              <a:custGeom>
                <a:avLst/>
                <a:gdLst/>
                <a:ahLst/>
                <a:cxnLst/>
                <a:rect l="l" t="t" r="r" b="b"/>
                <a:pathLst>
                  <a:path w="520281" h="714864" extrusionOk="0">
                    <a:moveTo>
                      <a:pt x="434211" y="406770"/>
                    </a:moveTo>
                    <a:cubicBezTo>
                      <a:pt x="369074" y="395695"/>
                      <a:pt x="370258" y="484455"/>
                      <a:pt x="343019" y="522110"/>
                    </a:cubicBezTo>
                    <a:cubicBezTo>
                      <a:pt x="317359" y="544103"/>
                      <a:pt x="261538" y="546239"/>
                      <a:pt x="238642" y="518788"/>
                    </a:cubicBezTo>
                    <a:cubicBezTo>
                      <a:pt x="209349" y="480341"/>
                      <a:pt x="187006" y="433825"/>
                      <a:pt x="181637" y="385490"/>
                    </a:cubicBezTo>
                    <a:cubicBezTo>
                      <a:pt x="179505" y="324102"/>
                      <a:pt x="194901" y="260895"/>
                      <a:pt x="224114" y="207022"/>
                    </a:cubicBezTo>
                    <a:cubicBezTo>
                      <a:pt x="244010" y="171423"/>
                      <a:pt x="275118" y="162405"/>
                      <a:pt x="312937" y="175299"/>
                    </a:cubicBezTo>
                    <a:cubicBezTo>
                      <a:pt x="340334" y="183527"/>
                      <a:pt x="362205" y="207813"/>
                      <a:pt x="392523" y="204728"/>
                    </a:cubicBezTo>
                    <a:cubicBezTo>
                      <a:pt x="415499" y="203541"/>
                      <a:pt x="437290" y="195076"/>
                      <a:pt x="458213" y="186058"/>
                    </a:cubicBezTo>
                    <a:cubicBezTo>
                      <a:pt x="471398" y="180362"/>
                      <a:pt x="486873" y="175062"/>
                      <a:pt x="495795" y="163117"/>
                    </a:cubicBezTo>
                    <a:cubicBezTo>
                      <a:pt x="521613" y="120477"/>
                      <a:pt x="488452" y="59959"/>
                      <a:pt x="441474" y="50150"/>
                    </a:cubicBezTo>
                    <a:cubicBezTo>
                      <a:pt x="415104" y="26259"/>
                      <a:pt x="380680" y="12969"/>
                      <a:pt x="346335" y="5533"/>
                    </a:cubicBezTo>
                    <a:cubicBezTo>
                      <a:pt x="140265" y="-40904"/>
                      <a:pt x="1148" y="215170"/>
                      <a:pt x="121" y="391898"/>
                    </a:cubicBezTo>
                    <a:cubicBezTo>
                      <a:pt x="-1853" y="463017"/>
                      <a:pt x="20255" y="533186"/>
                      <a:pt x="66680" y="587454"/>
                    </a:cubicBezTo>
                    <a:cubicBezTo>
                      <a:pt x="116815" y="667195"/>
                      <a:pt x="208797" y="711971"/>
                      <a:pt x="301489" y="714819"/>
                    </a:cubicBezTo>
                    <a:cubicBezTo>
                      <a:pt x="362757" y="716322"/>
                      <a:pt x="418420" y="680881"/>
                      <a:pt x="457660" y="636185"/>
                    </a:cubicBezTo>
                    <a:cubicBezTo>
                      <a:pt x="485768" y="602406"/>
                      <a:pt x="501322" y="559924"/>
                      <a:pt x="511585" y="517601"/>
                    </a:cubicBezTo>
                    <a:cubicBezTo>
                      <a:pt x="534798" y="433825"/>
                      <a:pt x="512375" y="422671"/>
                      <a:pt x="434211" y="4067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16414144" y="2067423"/>
                <a:ext cx="291684" cy="366281"/>
              </a:xfrm>
              <a:custGeom>
                <a:avLst/>
                <a:gdLst/>
                <a:ahLst/>
                <a:cxnLst/>
                <a:rect l="l" t="t" r="r" b="b"/>
                <a:pathLst>
                  <a:path w="291684" h="366281" extrusionOk="0">
                    <a:moveTo>
                      <a:pt x="290869" y="292886"/>
                    </a:moveTo>
                    <a:cubicBezTo>
                      <a:pt x="278552" y="263536"/>
                      <a:pt x="235759" y="267413"/>
                      <a:pt x="210178" y="256812"/>
                    </a:cubicBezTo>
                    <a:cubicBezTo>
                      <a:pt x="229917" y="175805"/>
                      <a:pt x="321740" y="75100"/>
                      <a:pt x="208994" y="17984"/>
                    </a:cubicBezTo>
                    <a:cubicBezTo>
                      <a:pt x="169438" y="-4245"/>
                      <a:pt x="120565" y="-4404"/>
                      <a:pt x="78246" y="9519"/>
                    </a:cubicBezTo>
                    <a:cubicBezTo>
                      <a:pt x="36480" y="26844"/>
                      <a:pt x="15399" y="70828"/>
                      <a:pt x="3871" y="112123"/>
                    </a:cubicBezTo>
                    <a:cubicBezTo>
                      <a:pt x="-6866" y="134748"/>
                      <a:pt x="6082" y="155633"/>
                      <a:pt x="26136" y="167103"/>
                    </a:cubicBezTo>
                    <a:cubicBezTo>
                      <a:pt x="38927" y="175252"/>
                      <a:pt x="53060" y="184033"/>
                      <a:pt x="68850" y="182925"/>
                    </a:cubicBezTo>
                    <a:cubicBezTo>
                      <a:pt x="112591" y="178099"/>
                      <a:pt x="115512" y="120192"/>
                      <a:pt x="151515" y="103579"/>
                    </a:cubicBezTo>
                    <a:cubicBezTo>
                      <a:pt x="167938" y="150965"/>
                      <a:pt x="127829" y="196057"/>
                      <a:pt x="101774" y="232130"/>
                    </a:cubicBezTo>
                    <a:cubicBezTo>
                      <a:pt x="83062" y="260451"/>
                      <a:pt x="57323" y="288772"/>
                      <a:pt x="63877" y="325399"/>
                    </a:cubicBezTo>
                    <a:cubicBezTo>
                      <a:pt x="63324" y="358546"/>
                      <a:pt x="90958" y="364083"/>
                      <a:pt x="118197" y="364795"/>
                    </a:cubicBezTo>
                    <a:cubicBezTo>
                      <a:pt x="154674" y="366852"/>
                      <a:pt x="191229" y="365903"/>
                      <a:pt x="227706" y="366140"/>
                    </a:cubicBezTo>
                    <a:cubicBezTo>
                      <a:pt x="244365" y="366615"/>
                      <a:pt x="263788" y="366773"/>
                      <a:pt x="274289" y="351505"/>
                    </a:cubicBezTo>
                    <a:cubicBezTo>
                      <a:pt x="285027" y="334655"/>
                      <a:pt x="294580" y="313137"/>
                      <a:pt x="290869" y="2928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9" name="Google Shape;349;p13"/>
            <p:cNvGrpSpPr/>
            <p:nvPr/>
          </p:nvGrpSpPr>
          <p:grpSpPr>
            <a:xfrm rot="394155">
              <a:off x="6378945" y="859179"/>
              <a:ext cx="1973746" cy="733915"/>
              <a:chOff x="12758200" y="1718161"/>
              <a:chExt cx="3947628" cy="1467880"/>
            </a:xfrm>
          </p:grpSpPr>
          <p:sp>
            <p:nvSpPr>
              <p:cNvPr id="350" name="Google Shape;350;p13"/>
              <p:cNvSpPr/>
              <p:nvPr/>
            </p:nvSpPr>
            <p:spPr>
              <a:xfrm>
                <a:off x="12758200" y="2324196"/>
                <a:ext cx="756691" cy="825215"/>
              </a:xfrm>
              <a:custGeom>
                <a:avLst/>
                <a:gdLst/>
                <a:ahLst/>
                <a:cxnLst/>
                <a:rect l="l" t="t" r="r" b="b"/>
                <a:pathLst>
                  <a:path w="756691" h="825215" extrusionOk="0">
                    <a:moveTo>
                      <a:pt x="248211" y="824111"/>
                    </a:moveTo>
                    <a:cubicBezTo>
                      <a:pt x="148176" y="823003"/>
                      <a:pt x="99146" y="765175"/>
                      <a:pt x="48063" y="687332"/>
                    </a:cubicBezTo>
                    <a:cubicBezTo>
                      <a:pt x="14981" y="638602"/>
                      <a:pt x="-2152" y="580615"/>
                      <a:pt x="217" y="521679"/>
                    </a:cubicBezTo>
                    <a:cubicBezTo>
                      <a:pt x="-1047" y="430942"/>
                      <a:pt x="14270" y="337199"/>
                      <a:pt x="60774" y="258169"/>
                    </a:cubicBezTo>
                    <a:cubicBezTo>
                      <a:pt x="91961" y="208331"/>
                      <a:pt x="123069" y="158097"/>
                      <a:pt x="162625" y="114587"/>
                    </a:cubicBezTo>
                    <a:cubicBezTo>
                      <a:pt x="212050" y="66411"/>
                      <a:pt x="271976" y="23138"/>
                      <a:pt x="340193" y="8029"/>
                    </a:cubicBezTo>
                    <a:cubicBezTo>
                      <a:pt x="385591" y="-2493"/>
                      <a:pt x="432806" y="-1781"/>
                      <a:pt x="478599" y="5022"/>
                    </a:cubicBezTo>
                    <a:cubicBezTo>
                      <a:pt x="527629" y="10639"/>
                      <a:pt x="576028" y="35163"/>
                      <a:pt x="594740" y="83340"/>
                    </a:cubicBezTo>
                    <a:cubicBezTo>
                      <a:pt x="605241" y="48136"/>
                      <a:pt x="621190" y="-10087"/>
                      <a:pt x="668799" y="1542"/>
                    </a:cubicBezTo>
                    <a:cubicBezTo>
                      <a:pt x="697617" y="7633"/>
                      <a:pt x="728962" y="18471"/>
                      <a:pt x="746727" y="43390"/>
                    </a:cubicBezTo>
                    <a:cubicBezTo>
                      <a:pt x="753438" y="53990"/>
                      <a:pt x="752727" y="67202"/>
                      <a:pt x="751701" y="79226"/>
                    </a:cubicBezTo>
                    <a:cubicBezTo>
                      <a:pt x="749727" y="107310"/>
                      <a:pt x="744121" y="134839"/>
                      <a:pt x="739858" y="162606"/>
                    </a:cubicBezTo>
                    <a:cubicBezTo>
                      <a:pt x="726988" y="243218"/>
                      <a:pt x="719251" y="324304"/>
                      <a:pt x="713882" y="405786"/>
                    </a:cubicBezTo>
                    <a:cubicBezTo>
                      <a:pt x="707803" y="496365"/>
                      <a:pt x="695801" y="588684"/>
                      <a:pt x="709776" y="678947"/>
                    </a:cubicBezTo>
                    <a:cubicBezTo>
                      <a:pt x="713724" y="695322"/>
                      <a:pt x="719330" y="711777"/>
                      <a:pt x="730225" y="724988"/>
                    </a:cubicBezTo>
                    <a:cubicBezTo>
                      <a:pt x="739147" y="735272"/>
                      <a:pt x="752017" y="743183"/>
                      <a:pt x="755807" y="756948"/>
                    </a:cubicBezTo>
                    <a:cubicBezTo>
                      <a:pt x="761491" y="777041"/>
                      <a:pt x="738437" y="785585"/>
                      <a:pt x="725251" y="794762"/>
                    </a:cubicBezTo>
                    <a:cubicBezTo>
                      <a:pt x="680090" y="825614"/>
                      <a:pt x="659088" y="838192"/>
                      <a:pt x="610847" y="801960"/>
                    </a:cubicBezTo>
                    <a:cubicBezTo>
                      <a:pt x="562764" y="764463"/>
                      <a:pt x="557158" y="705765"/>
                      <a:pt x="561027" y="649123"/>
                    </a:cubicBezTo>
                    <a:cubicBezTo>
                      <a:pt x="541920" y="685829"/>
                      <a:pt x="514365" y="718659"/>
                      <a:pt x="481126" y="743183"/>
                    </a:cubicBezTo>
                    <a:cubicBezTo>
                      <a:pt x="411725" y="802514"/>
                      <a:pt x="340587" y="831389"/>
                      <a:pt x="248211" y="824111"/>
                    </a:cubicBezTo>
                    <a:close/>
                    <a:moveTo>
                      <a:pt x="275450" y="789778"/>
                    </a:moveTo>
                    <a:cubicBezTo>
                      <a:pt x="322586" y="789698"/>
                      <a:pt x="371300" y="778307"/>
                      <a:pt x="410856" y="751806"/>
                    </a:cubicBezTo>
                    <a:cubicBezTo>
                      <a:pt x="439675" y="729576"/>
                      <a:pt x="471414" y="710274"/>
                      <a:pt x="495495" y="682665"/>
                    </a:cubicBezTo>
                    <a:cubicBezTo>
                      <a:pt x="530235" y="645405"/>
                      <a:pt x="546578" y="595646"/>
                      <a:pt x="568054" y="551108"/>
                    </a:cubicBezTo>
                    <a:cubicBezTo>
                      <a:pt x="576423" y="542406"/>
                      <a:pt x="592214" y="545412"/>
                      <a:pt x="596635" y="556724"/>
                    </a:cubicBezTo>
                    <a:cubicBezTo>
                      <a:pt x="600267" y="565505"/>
                      <a:pt x="598609" y="575236"/>
                      <a:pt x="598372" y="584491"/>
                    </a:cubicBezTo>
                    <a:cubicBezTo>
                      <a:pt x="596793" y="623175"/>
                      <a:pt x="595135" y="661938"/>
                      <a:pt x="596162" y="700702"/>
                    </a:cubicBezTo>
                    <a:cubicBezTo>
                      <a:pt x="597030" y="713992"/>
                      <a:pt x="599320" y="727282"/>
                      <a:pt x="605794" y="739069"/>
                    </a:cubicBezTo>
                    <a:cubicBezTo>
                      <a:pt x="616690" y="763118"/>
                      <a:pt x="637139" y="782262"/>
                      <a:pt x="662562" y="789698"/>
                    </a:cubicBezTo>
                    <a:cubicBezTo>
                      <a:pt x="681985" y="784082"/>
                      <a:pt x="697775" y="769605"/>
                      <a:pt x="715145" y="759637"/>
                    </a:cubicBezTo>
                    <a:cubicBezTo>
                      <a:pt x="650403" y="702837"/>
                      <a:pt x="670299" y="565822"/>
                      <a:pt x="672747" y="486318"/>
                    </a:cubicBezTo>
                    <a:cubicBezTo>
                      <a:pt x="679458" y="404994"/>
                      <a:pt x="682932" y="323355"/>
                      <a:pt x="693591" y="242506"/>
                    </a:cubicBezTo>
                    <a:cubicBezTo>
                      <a:pt x="699275" y="183095"/>
                      <a:pt x="713408" y="124555"/>
                      <a:pt x="717514" y="64987"/>
                    </a:cubicBezTo>
                    <a:cubicBezTo>
                      <a:pt x="709224" y="46792"/>
                      <a:pt x="683169" y="42045"/>
                      <a:pt x="665325" y="36666"/>
                    </a:cubicBezTo>
                    <a:cubicBezTo>
                      <a:pt x="647403" y="28992"/>
                      <a:pt x="641876" y="57076"/>
                      <a:pt x="636507" y="67914"/>
                    </a:cubicBezTo>
                    <a:cubicBezTo>
                      <a:pt x="628533" y="83814"/>
                      <a:pt x="628454" y="119097"/>
                      <a:pt x="608163" y="122815"/>
                    </a:cubicBezTo>
                    <a:cubicBezTo>
                      <a:pt x="605557" y="129539"/>
                      <a:pt x="599714" y="125663"/>
                      <a:pt x="597820" y="120679"/>
                    </a:cubicBezTo>
                    <a:cubicBezTo>
                      <a:pt x="593082" y="117910"/>
                      <a:pt x="589845" y="112768"/>
                      <a:pt x="589450" y="107230"/>
                    </a:cubicBezTo>
                    <a:cubicBezTo>
                      <a:pt x="576423" y="88086"/>
                      <a:pt x="564817" y="67993"/>
                      <a:pt x="545473" y="54782"/>
                    </a:cubicBezTo>
                    <a:cubicBezTo>
                      <a:pt x="482310" y="19262"/>
                      <a:pt x="381880" y="24483"/>
                      <a:pt x="315085" y="48374"/>
                    </a:cubicBezTo>
                    <a:cubicBezTo>
                      <a:pt x="268660" y="68388"/>
                      <a:pt x="225078" y="99873"/>
                      <a:pt x="189311" y="134839"/>
                    </a:cubicBezTo>
                    <a:cubicBezTo>
                      <a:pt x="150308" y="178032"/>
                      <a:pt x="119358" y="228266"/>
                      <a:pt x="88961" y="277788"/>
                    </a:cubicBezTo>
                    <a:cubicBezTo>
                      <a:pt x="34009" y="370028"/>
                      <a:pt x="7480" y="565189"/>
                      <a:pt x="70407" y="657034"/>
                    </a:cubicBezTo>
                    <a:cubicBezTo>
                      <a:pt x="127175" y="744686"/>
                      <a:pt x="163178" y="793258"/>
                      <a:pt x="275450" y="7897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12893006" y="2433014"/>
                <a:ext cx="435835" cy="609366"/>
              </a:xfrm>
              <a:custGeom>
                <a:avLst/>
                <a:gdLst/>
                <a:ahLst/>
                <a:cxnLst/>
                <a:rect l="l" t="t" r="r" b="b"/>
                <a:pathLst>
                  <a:path w="435835" h="609366" extrusionOk="0">
                    <a:moveTo>
                      <a:pt x="141276" y="609367"/>
                    </a:moveTo>
                    <a:cubicBezTo>
                      <a:pt x="-29344" y="607785"/>
                      <a:pt x="-8816" y="382959"/>
                      <a:pt x="17713" y="266036"/>
                    </a:cubicBezTo>
                    <a:cubicBezTo>
                      <a:pt x="31293" y="210265"/>
                      <a:pt x="62796" y="161297"/>
                      <a:pt x="95877" y="115177"/>
                    </a:cubicBezTo>
                    <a:cubicBezTo>
                      <a:pt x="149329" y="29423"/>
                      <a:pt x="256470" y="-28880"/>
                      <a:pt x="355005" y="14946"/>
                    </a:cubicBezTo>
                    <a:cubicBezTo>
                      <a:pt x="371664" y="10674"/>
                      <a:pt x="387297" y="25151"/>
                      <a:pt x="398745" y="35594"/>
                    </a:cubicBezTo>
                    <a:cubicBezTo>
                      <a:pt x="422352" y="58377"/>
                      <a:pt x="428590" y="90811"/>
                      <a:pt x="431037" y="122217"/>
                    </a:cubicBezTo>
                    <a:cubicBezTo>
                      <a:pt x="433801" y="144051"/>
                      <a:pt x="436485" y="165885"/>
                      <a:pt x="435696" y="187877"/>
                    </a:cubicBezTo>
                    <a:cubicBezTo>
                      <a:pt x="434827" y="266036"/>
                      <a:pt x="412641" y="342534"/>
                      <a:pt x="384533" y="414839"/>
                    </a:cubicBezTo>
                    <a:cubicBezTo>
                      <a:pt x="357136" y="478205"/>
                      <a:pt x="311975" y="535084"/>
                      <a:pt x="256075" y="575508"/>
                    </a:cubicBezTo>
                    <a:cubicBezTo>
                      <a:pt x="221651" y="596156"/>
                      <a:pt x="181385" y="608180"/>
                      <a:pt x="141276" y="609367"/>
                    </a:cubicBezTo>
                    <a:close/>
                    <a:moveTo>
                      <a:pt x="149250" y="573926"/>
                    </a:moveTo>
                    <a:cubicBezTo>
                      <a:pt x="208861" y="569101"/>
                      <a:pt x="255917" y="540147"/>
                      <a:pt x="292394" y="494106"/>
                    </a:cubicBezTo>
                    <a:cubicBezTo>
                      <a:pt x="348214" y="435091"/>
                      <a:pt x="371506" y="354954"/>
                      <a:pt x="390218" y="277824"/>
                    </a:cubicBezTo>
                    <a:cubicBezTo>
                      <a:pt x="400482" y="227748"/>
                      <a:pt x="404667" y="176011"/>
                      <a:pt x="396692" y="125303"/>
                    </a:cubicBezTo>
                    <a:cubicBezTo>
                      <a:pt x="393376" y="80448"/>
                      <a:pt x="385244" y="64785"/>
                      <a:pt x="347267" y="40973"/>
                    </a:cubicBezTo>
                    <a:cubicBezTo>
                      <a:pt x="241942" y="6798"/>
                      <a:pt x="162357" y="70639"/>
                      <a:pt x="109300" y="156392"/>
                    </a:cubicBezTo>
                    <a:cubicBezTo>
                      <a:pt x="80402" y="198715"/>
                      <a:pt x="56006" y="244677"/>
                      <a:pt x="46768" y="295623"/>
                    </a:cubicBezTo>
                    <a:cubicBezTo>
                      <a:pt x="31925" y="389445"/>
                      <a:pt x="7686" y="580730"/>
                      <a:pt x="149250" y="5739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13546222" y="2108724"/>
                <a:ext cx="258619" cy="387588"/>
              </a:xfrm>
              <a:custGeom>
                <a:avLst/>
                <a:gdLst/>
                <a:ahLst/>
                <a:cxnLst/>
                <a:rect l="l" t="t" r="r" b="b"/>
                <a:pathLst>
                  <a:path w="258619" h="387588" extrusionOk="0">
                    <a:moveTo>
                      <a:pt x="197619" y="387492"/>
                    </a:moveTo>
                    <a:cubicBezTo>
                      <a:pt x="168406" y="385198"/>
                      <a:pt x="140220" y="383141"/>
                      <a:pt x="111323" y="379344"/>
                    </a:cubicBezTo>
                    <a:cubicBezTo>
                      <a:pt x="86847" y="377050"/>
                      <a:pt x="60871" y="374914"/>
                      <a:pt x="39158" y="362494"/>
                    </a:cubicBezTo>
                    <a:cubicBezTo>
                      <a:pt x="21552" y="352843"/>
                      <a:pt x="24789" y="332037"/>
                      <a:pt x="26368" y="315108"/>
                    </a:cubicBezTo>
                    <a:cubicBezTo>
                      <a:pt x="28658" y="295885"/>
                      <a:pt x="27315" y="274209"/>
                      <a:pt x="39080" y="257834"/>
                    </a:cubicBezTo>
                    <a:cubicBezTo>
                      <a:pt x="70898" y="221839"/>
                      <a:pt x="126876" y="211002"/>
                      <a:pt x="148589" y="165198"/>
                    </a:cubicBezTo>
                    <a:cubicBezTo>
                      <a:pt x="154116" y="152857"/>
                      <a:pt x="160116" y="138697"/>
                      <a:pt x="156089" y="125090"/>
                    </a:cubicBezTo>
                    <a:cubicBezTo>
                      <a:pt x="152063" y="112116"/>
                      <a:pt x="137061" y="107211"/>
                      <a:pt x="125929" y="114806"/>
                    </a:cubicBezTo>
                    <a:cubicBezTo>
                      <a:pt x="102401" y="127700"/>
                      <a:pt x="93321" y="160926"/>
                      <a:pt x="65608" y="166622"/>
                    </a:cubicBezTo>
                    <a:cubicBezTo>
                      <a:pt x="40895" y="166859"/>
                      <a:pt x="13341" y="152857"/>
                      <a:pt x="1813" y="130390"/>
                    </a:cubicBezTo>
                    <a:cubicBezTo>
                      <a:pt x="-4108" y="115676"/>
                      <a:pt x="5840" y="101041"/>
                      <a:pt x="12077" y="88146"/>
                    </a:cubicBezTo>
                    <a:cubicBezTo>
                      <a:pt x="39316" y="44162"/>
                      <a:pt x="87636" y="11253"/>
                      <a:pt x="139825" y="7693"/>
                    </a:cubicBezTo>
                    <a:cubicBezTo>
                      <a:pt x="144167" y="2314"/>
                      <a:pt x="152300" y="4133"/>
                      <a:pt x="158379" y="2551"/>
                    </a:cubicBezTo>
                    <a:cubicBezTo>
                      <a:pt x="204962" y="-11293"/>
                      <a:pt x="256203" y="33561"/>
                      <a:pt x="258335" y="80315"/>
                    </a:cubicBezTo>
                    <a:cubicBezTo>
                      <a:pt x="260625" y="122479"/>
                      <a:pt x="248939" y="164802"/>
                      <a:pt x="229359" y="201904"/>
                    </a:cubicBezTo>
                    <a:cubicBezTo>
                      <a:pt x="212384" y="234022"/>
                      <a:pt x="186487" y="259811"/>
                      <a:pt x="166196" y="289556"/>
                    </a:cubicBezTo>
                    <a:cubicBezTo>
                      <a:pt x="192803" y="295964"/>
                      <a:pt x="246729" y="298179"/>
                      <a:pt x="235912" y="338445"/>
                    </a:cubicBezTo>
                    <a:cubicBezTo>
                      <a:pt x="229832" y="358064"/>
                      <a:pt x="224148" y="389549"/>
                      <a:pt x="197619" y="387492"/>
                    </a:cubicBezTo>
                    <a:close/>
                    <a:moveTo>
                      <a:pt x="197303" y="353159"/>
                    </a:moveTo>
                    <a:cubicBezTo>
                      <a:pt x="200383" y="346593"/>
                      <a:pt x="202988" y="339790"/>
                      <a:pt x="205436" y="332908"/>
                    </a:cubicBezTo>
                    <a:cubicBezTo>
                      <a:pt x="205515" y="332749"/>
                      <a:pt x="205515" y="332591"/>
                      <a:pt x="205594" y="332433"/>
                    </a:cubicBezTo>
                    <a:cubicBezTo>
                      <a:pt x="189250" y="326816"/>
                      <a:pt x="171485" y="326658"/>
                      <a:pt x="154747" y="322228"/>
                    </a:cubicBezTo>
                    <a:cubicBezTo>
                      <a:pt x="98216" y="311153"/>
                      <a:pt x="142115" y="261631"/>
                      <a:pt x="163669" y="237740"/>
                    </a:cubicBezTo>
                    <a:cubicBezTo>
                      <a:pt x="178986" y="220574"/>
                      <a:pt x="193198" y="202300"/>
                      <a:pt x="203857" y="181811"/>
                    </a:cubicBezTo>
                    <a:cubicBezTo>
                      <a:pt x="221779" y="140437"/>
                      <a:pt x="246650" y="67262"/>
                      <a:pt x="194777" y="41235"/>
                    </a:cubicBezTo>
                    <a:cubicBezTo>
                      <a:pt x="184829" y="36014"/>
                      <a:pt x="173854" y="33324"/>
                      <a:pt x="163906" y="28103"/>
                    </a:cubicBezTo>
                    <a:cubicBezTo>
                      <a:pt x="157984" y="24701"/>
                      <a:pt x="151668" y="25651"/>
                      <a:pt x="145273" y="27154"/>
                    </a:cubicBezTo>
                    <a:cubicBezTo>
                      <a:pt x="97979" y="39653"/>
                      <a:pt x="51712" y="71613"/>
                      <a:pt x="34816" y="119157"/>
                    </a:cubicBezTo>
                    <a:cubicBezTo>
                      <a:pt x="42475" y="126356"/>
                      <a:pt x="52186" y="131260"/>
                      <a:pt x="62134" y="134346"/>
                    </a:cubicBezTo>
                    <a:cubicBezTo>
                      <a:pt x="86057" y="107370"/>
                      <a:pt x="123876" y="67103"/>
                      <a:pt x="161221" y="95899"/>
                    </a:cubicBezTo>
                    <a:cubicBezTo>
                      <a:pt x="196672" y="126593"/>
                      <a:pt x="172117" y="182206"/>
                      <a:pt x="145510" y="210764"/>
                    </a:cubicBezTo>
                    <a:cubicBezTo>
                      <a:pt x="122139" y="237028"/>
                      <a:pt x="87163" y="250239"/>
                      <a:pt x="64976" y="277215"/>
                    </a:cubicBezTo>
                    <a:cubicBezTo>
                      <a:pt x="59529" y="296834"/>
                      <a:pt x="60397" y="314871"/>
                      <a:pt x="59055" y="333857"/>
                    </a:cubicBezTo>
                    <a:cubicBezTo>
                      <a:pt x="103427" y="348888"/>
                      <a:pt x="151668" y="345881"/>
                      <a:pt x="197303" y="3531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13721738" y="2412851"/>
                <a:ext cx="553494" cy="605495"/>
              </a:xfrm>
              <a:custGeom>
                <a:avLst/>
                <a:gdLst/>
                <a:ahLst/>
                <a:cxnLst/>
                <a:rect l="l" t="t" r="r" b="b"/>
                <a:pathLst>
                  <a:path w="553494" h="605495" extrusionOk="0">
                    <a:moveTo>
                      <a:pt x="272230" y="603978"/>
                    </a:moveTo>
                    <a:cubicBezTo>
                      <a:pt x="246334" y="602238"/>
                      <a:pt x="214515" y="594801"/>
                      <a:pt x="219410" y="561892"/>
                    </a:cubicBezTo>
                    <a:cubicBezTo>
                      <a:pt x="216647" y="504064"/>
                      <a:pt x="229043" y="445761"/>
                      <a:pt x="223358" y="389120"/>
                    </a:cubicBezTo>
                    <a:cubicBezTo>
                      <a:pt x="166432" y="385243"/>
                      <a:pt x="52975" y="396951"/>
                      <a:pt x="10103" y="361115"/>
                    </a:cubicBezTo>
                    <a:cubicBezTo>
                      <a:pt x="708" y="352492"/>
                      <a:pt x="-793" y="339281"/>
                      <a:pt x="313" y="327257"/>
                    </a:cubicBezTo>
                    <a:cubicBezTo>
                      <a:pt x="944" y="307638"/>
                      <a:pt x="1813" y="288019"/>
                      <a:pt x="5603" y="268796"/>
                    </a:cubicBezTo>
                    <a:cubicBezTo>
                      <a:pt x="12077" y="235966"/>
                      <a:pt x="30236" y="229716"/>
                      <a:pt x="60949" y="234067"/>
                    </a:cubicBezTo>
                    <a:cubicBezTo>
                      <a:pt x="96321" y="237548"/>
                      <a:pt x="130824" y="238260"/>
                      <a:pt x="164774" y="240554"/>
                    </a:cubicBezTo>
                    <a:cubicBezTo>
                      <a:pt x="181828" y="241582"/>
                      <a:pt x="198882" y="241108"/>
                      <a:pt x="215936" y="240238"/>
                    </a:cubicBezTo>
                    <a:cubicBezTo>
                      <a:pt x="226753" y="238339"/>
                      <a:pt x="242307" y="240554"/>
                      <a:pt x="249886" y="231615"/>
                    </a:cubicBezTo>
                    <a:cubicBezTo>
                      <a:pt x="258098" y="166034"/>
                      <a:pt x="262677" y="99899"/>
                      <a:pt x="275547" y="34951"/>
                    </a:cubicBezTo>
                    <a:cubicBezTo>
                      <a:pt x="260703" y="29255"/>
                      <a:pt x="262124" y="5286"/>
                      <a:pt x="277836" y="1805"/>
                    </a:cubicBezTo>
                    <a:cubicBezTo>
                      <a:pt x="309970" y="-410"/>
                      <a:pt x="398715" y="-5631"/>
                      <a:pt x="416085" y="24272"/>
                    </a:cubicBezTo>
                    <a:cubicBezTo>
                      <a:pt x="423506" y="36850"/>
                      <a:pt x="418374" y="52276"/>
                      <a:pt x="418216" y="66041"/>
                    </a:cubicBezTo>
                    <a:cubicBezTo>
                      <a:pt x="414821" y="124186"/>
                      <a:pt x="403926" y="180827"/>
                      <a:pt x="411663" y="238181"/>
                    </a:cubicBezTo>
                    <a:cubicBezTo>
                      <a:pt x="445140" y="245696"/>
                      <a:pt x="479248" y="248781"/>
                      <a:pt x="513198" y="252895"/>
                    </a:cubicBezTo>
                    <a:cubicBezTo>
                      <a:pt x="522673" y="254161"/>
                      <a:pt x="532700" y="254556"/>
                      <a:pt x="540990" y="259698"/>
                    </a:cubicBezTo>
                    <a:cubicBezTo>
                      <a:pt x="552833" y="266818"/>
                      <a:pt x="554096" y="281453"/>
                      <a:pt x="553307" y="294031"/>
                    </a:cubicBezTo>
                    <a:cubicBezTo>
                      <a:pt x="552912" y="309537"/>
                      <a:pt x="552359" y="325042"/>
                      <a:pt x="551254" y="340547"/>
                    </a:cubicBezTo>
                    <a:cubicBezTo>
                      <a:pt x="549833" y="362223"/>
                      <a:pt x="550149" y="395765"/>
                      <a:pt x="522515" y="399562"/>
                    </a:cubicBezTo>
                    <a:cubicBezTo>
                      <a:pt x="479958" y="403596"/>
                      <a:pt x="436850" y="405416"/>
                      <a:pt x="394530" y="411586"/>
                    </a:cubicBezTo>
                    <a:cubicBezTo>
                      <a:pt x="390582" y="440224"/>
                      <a:pt x="389319" y="468228"/>
                      <a:pt x="387819" y="496311"/>
                    </a:cubicBezTo>
                    <a:cubicBezTo>
                      <a:pt x="384503" y="527638"/>
                      <a:pt x="390504" y="578505"/>
                      <a:pt x="363343" y="599469"/>
                    </a:cubicBezTo>
                    <a:cubicBezTo>
                      <a:pt x="334604" y="608645"/>
                      <a:pt x="302154" y="604848"/>
                      <a:pt x="272230" y="603978"/>
                    </a:cubicBezTo>
                    <a:close/>
                    <a:moveTo>
                      <a:pt x="332630" y="569328"/>
                    </a:moveTo>
                    <a:cubicBezTo>
                      <a:pt x="336657" y="569012"/>
                      <a:pt x="340684" y="568775"/>
                      <a:pt x="344710" y="568300"/>
                    </a:cubicBezTo>
                    <a:cubicBezTo>
                      <a:pt x="356159" y="522259"/>
                      <a:pt x="351342" y="473845"/>
                      <a:pt x="357422" y="426933"/>
                    </a:cubicBezTo>
                    <a:cubicBezTo>
                      <a:pt x="358922" y="410083"/>
                      <a:pt x="359633" y="390227"/>
                      <a:pt x="376371" y="381130"/>
                    </a:cubicBezTo>
                    <a:cubicBezTo>
                      <a:pt x="388293" y="374722"/>
                      <a:pt x="402584" y="374801"/>
                      <a:pt x="415769" y="373298"/>
                    </a:cubicBezTo>
                    <a:cubicBezTo>
                      <a:pt x="448456" y="371004"/>
                      <a:pt x="480985" y="367286"/>
                      <a:pt x="513672" y="364833"/>
                    </a:cubicBezTo>
                    <a:cubicBezTo>
                      <a:pt x="517146" y="338015"/>
                      <a:pt x="517620" y="315153"/>
                      <a:pt x="518251" y="288968"/>
                    </a:cubicBezTo>
                    <a:cubicBezTo>
                      <a:pt x="488406" y="285092"/>
                      <a:pt x="458483" y="282561"/>
                      <a:pt x="428796" y="277339"/>
                    </a:cubicBezTo>
                    <a:cubicBezTo>
                      <a:pt x="411900" y="273226"/>
                      <a:pt x="388530" y="274492"/>
                      <a:pt x="380476" y="255822"/>
                    </a:cubicBezTo>
                    <a:cubicBezTo>
                      <a:pt x="363185" y="186839"/>
                      <a:pt x="382529" y="112557"/>
                      <a:pt x="384740" y="42308"/>
                    </a:cubicBezTo>
                    <a:cubicBezTo>
                      <a:pt x="353790" y="33448"/>
                      <a:pt x="320708" y="36059"/>
                      <a:pt x="288811" y="35505"/>
                    </a:cubicBezTo>
                    <a:cubicBezTo>
                      <a:pt x="291258" y="98396"/>
                      <a:pt x="281626" y="161208"/>
                      <a:pt x="280442" y="224099"/>
                    </a:cubicBezTo>
                    <a:cubicBezTo>
                      <a:pt x="285416" y="277735"/>
                      <a:pt x="219252" y="273621"/>
                      <a:pt x="182381" y="275283"/>
                    </a:cubicBezTo>
                    <a:cubicBezTo>
                      <a:pt x="135956" y="274175"/>
                      <a:pt x="88426" y="270932"/>
                      <a:pt x="42395" y="268163"/>
                    </a:cubicBezTo>
                    <a:cubicBezTo>
                      <a:pt x="35131" y="290155"/>
                      <a:pt x="35921" y="313808"/>
                      <a:pt x="35289" y="336592"/>
                    </a:cubicBezTo>
                    <a:cubicBezTo>
                      <a:pt x="75240" y="355973"/>
                      <a:pt x="122297" y="349961"/>
                      <a:pt x="165169" y="352967"/>
                    </a:cubicBezTo>
                    <a:cubicBezTo>
                      <a:pt x="186881" y="353679"/>
                      <a:pt x="208515" y="353679"/>
                      <a:pt x="230227" y="353995"/>
                    </a:cubicBezTo>
                    <a:cubicBezTo>
                      <a:pt x="241912" y="353995"/>
                      <a:pt x="251781" y="362618"/>
                      <a:pt x="255255" y="373456"/>
                    </a:cubicBezTo>
                    <a:cubicBezTo>
                      <a:pt x="264967" y="406286"/>
                      <a:pt x="258729" y="441252"/>
                      <a:pt x="256913" y="474794"/>
                    </a:cubicBezTo>
                    <a:cubicBezTo>
                      <a:pt x="255018" y="504934"/>
                      <a:pt x="254466" y="535154"/>
                      <a:pt x="254466" y="565452"/>
                    </a:cubicBezTo>
                    <a:cubicBezTo>
                      <a:pt x="280126" y="571623"/>
                      <a:pt x="306970" y="570357"/>
                      <a:pt x="333104" y="569328"/>
                    </a:cubicBezTo>
                    <a:cubicBezTo>
                      <a:pt x="333025" y="569249"/>
                      <a:pt x="332630" y="569328"/>
                      <a:pt x="332630" y="5693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14418327" y="1718161"/>
                <a:ext cx="626233" cy="1467880"/>
              </a:xfrm>
              <a:custGeom>
                <a:avLst/>
                <a:gdLst/>
                <a:ahLst/>
                <a:cxnLst/>
                <a:rect l="l" t="t" r="r" b="b"/>
                <a:pathLst>
                  <a:path w="626233" h="1467880" extrusionOk="0">
                    <a:moveTo>
                      <a:pt x="167481" y="1467880"/>
                    </a:moveTo>
                    <a:cubicBezTo>
                      <a:pt x="113555" y="1464716"/>
                      <a:pt x="52761" y="1456568"/>
                      <a:pt x="12178" y="1417726"/>
                    </a:cubicBezTo>
                    <a:cubicBezTo>
                      <a:pt x="1204" y="1405622"/>
                      <a:pt x="809" y="1388930"/>
                      <a:pt x="493" y="1373425"/>
                    </a:cubicBezTo>
                    <a:cubicBezTo>
                      <a:pt x="-296" y="1350642"/>
                      <a:pt x="-60" y="1327859"/>
                      <a:pt x="651" y="1305075"/>
                    </a:cubicBezTo>
                    <a:cubicBezTo>
                      <a:pt x="8389" y="1182616"/>
                      <a:pt x="22600" y="1060551"/>
                      <a:pt x="33180" y="938329"/>
                    </a:cubicBezTo>
                    <a:cubicBezTo>
                      <a:pt x="40523" y="846088"/>
                      <a:pt x="52919" y="754402"/>
                      <a:pt x="62393" y="662399"/>
                    </a:cubicBezTo>
                    <a:cubicBezTo>
                      <a:pt x="75736" y="460514"/>
                      <a:pt x="88132" y="257918"/>
                      <a:pt x="122319" y="58248"/>
                    </a:cubicBezTo>
                    <a:cubicBezTo>
                      <a:pt x="109371" y="51998"/>
                      <a:pt x="116398" y="33724"/>
                      <a:pt x="120977" y="23757"/>
                    </a:cubicBezTo>
                    <a:cubicBezTo>
                      <a:pt x="154454" y="-12791"/>
                      <a:pt x="228670" y="-2507"/>
                      <a:pt x="266173" y="23282"/>
                    </a:cubicBezTo>
                    <a:cubicBezTo>
                      <a:pt x="299018" y="46935"/>
                      <a:pt x="280859" y="92185"/>
                      <a:pt x="278806" y="125727"/>
                    </a:cubicBezTo>
                    <a:cubicBezTo>
                      <a:pt x="268779" y="228410"/>
                      <a:pt x="265937" y="328245"/>
                      <a:pt x="256225" y="430374"/>
                    </a:cubicBezTo>
                    <a:cubicBezTo>
                      <a:pt x="252199" y="515494"/>
                      <a:pt x="219670" y="597134"/>
                      <a:pt x="219827" y="682413"/>
                    </a:cubicBezTo>
                    <a:cubicBezTo>
                      <a:pt x="221801" y="692460"/>
                      <a:pt x="219433" y="707332"/>
                      <a:pt x="228118" y="714215"/>
                    </a:cubicBezTo>
                    <a:cubicBezTo>
                      <a:pt x="253857" y="721018"/>
                      <a:pt x="279596" y="727980"/>
                      <a:pt x="305335" y="735020"/>
                    </a:cubicBezTo>
                    <a:cubicBezTo>
                      <a:pt x="398500" y="761047"/>
                      <a:pt x="507931" y="772755"/>
                      <a:pt x="570225" y="855581"/>
                    </a:cubicBezTo>
                    <a:cubicBezTo>
                      <a:pt x="634178" y="933978"/>
                      <a:pt x="637021" y="1044413"/>
                      <a:pt x="610334" y="1138315"/>
                    </a:cubicBezTo>
                    <a:cubicBezTo>
                      <a:pt x="598807" y="1198516"/>
                      <a:pt x="573463" y="1254921"/>
                      <a:pt x="538565" y="1305154"/>
                    </a:cubicBezTo>
                    <a:cubicBezTo>
                      <a:pt x="457005" y="1417567"/>
                      <a:pt x="301703" y="1467406"/>
                      <a:pt x="167481" y="1467880"/>
                    </a:cubicBezTo>
                    <a:close/>
                    <a:moveTo>
                      <a:pt x="177034" y="1432994"/>
                    </a:moveTo>
                    <a:cubicBezTo>
                      <a:pt x="299571" y="1428484"/>
                      <a:pt x="437346" y="1385608"/>
                      <a:pt x="511563" y="1282213"/>
                    </a:cubicBezTo>
                    <a:cubicBezTo>
                      <a:pt x="539433" y="1239969"/>
                      <a:pt x="562883" y="1194086"/>
                      <a:pt x="572594" y="1144090"/>
                    </a:cubicBezTo>
                    <a:cubicBezTo>
                      <a:pt x="588701" y="1083730"/>
                      <a:pt x="600149" y="1017991"/>
                      <a:pt x="581595" y="956998"/>
                    </a:cubicBezTo>
                    <a:cubicBezTo>
                      <a:pt x="570541" y="906369"/>
                      <a:pt x="537302" y="863413"/>
                      <a:pt x="495851" y="833431"/>
                    </a:cubicBezTo>
                    <a:cubicBezTo>
                      <a:pt x="424871" y="793719"/>
                      <a:pt x="342048" y="783514"/>
                      <a:pt x="264910" y="760572"/>
                    </a:cubicBezTo>
                    <a:cubicBezTo>
                      <a:pt x="242566" y="751870"/>
                      <a:pt x="212801" y="753848"/>
                      <a:pt x="197247" y="733201"/>
                    </a:cubicBezTo>
                    <a:cubicBezTo>
                      <a:pt x="171271" y="684312"/>
                      <a:pt x="189430" y="624743"/>
                      <a:pt x="197720" y="573085"/>
                    </a:cubicBezTo>
                    <a:cubicBezTo>
                      <a:pt x="223459" y="462966"/>
                      <a:pt x="226775" y="350000"/>
                      <a:pt x="235145" y="237666"/>
                    </a:cubicBezTo>
                    <a:cubicBezTo>
                      <a:pt x="237197" y="177702"/>
                      <a:pt x="246119" y="118370"/>
                      <a:pt x="249909" y="58723"/>
                    </a:cubicBezTo>
                    <a:cubicBezTo>
                      <a:pt x="245882" y="45353"/>
                      <a:pt x="224328" y="42268"/>
                      <a:pt x="213669" y="39025"/>
                    </a:cubicBezTo>
                    <a:cubicBezTo>
                      <a:pt x="188798" y="32459"/>
                      <a:pt x="163138" y="35781"/>
                      <a:pt x="140242" y="47094"/>
                    </a:cubicBezTo>
                    <a:cubicBezTo>
                      <a:pt x="139058" y="49230"/>
                      <a:pt x="138426" y="51603"/>
                      <a:pt x="137163" y="53660"/>
                    </a:cubicBezTo>
                    <a:cubicBezTo>
                      <a:pt x="125083" y="228252"/>
                      <a:pt x="106371" y="402765"/>
                      <a:pt x="99581" y="577832"/>
                    </a:cubicBezTo>
                    <a:cubicBezTo>
                      <a:pt x="96185" y="702269"/>
                      <a:pt x="75657" y="825362"/>
                      <a:pt x="66736" y="949404"/>
                    </a:cubicBezTo>
                    <a:cubicBezTo>
                      <a:pt x="56945" y="1060472"/>
                      <a:pt x="45655" y="1171461"/>
                      <a:pt x="36812" y="1282609"/>
                    </a:cubicBezTo>
                    <a:cubicBezTo>
                      <a:pt x="34838" y="1316625"/>
                      <a:pt x="34286" y="1350721"/>
                      <a:pt x="36101" y="1384658"/>
                    </a:cubicBezTo>
                    <a:cubicBezTo>
                      <a:pt x="35549" y="1392015"/>
                      <a:pt x="40049" y="1397474"/>
                      <a:pt x="46208" y="1401034"/>
                    </a:cubicBezTo>
                    <a:cubicBezTo>
                      <a:pt x="85448" y="1426190"/>
                      <a:pt x="132031" y="1431253"/>
                      <a:pt x="177034" y="14329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14586664" y="2575637"/>
                <a:ext cx="345527" cy="452360"/>
              </a:xfrm>
              <a:custGeom>
                <a:avLst/>
                <a:gdLst/>
                <a:ahLst/>
                <a:cxnLst/>
                <a:rect l="l" t="t" r="r" b="b"/>
                <a:pathLst>
                  <a:path w="345527" h="452360" extrusionOk="0">
                    <a:moveTo>
                      <a:pt x="111890" y="452347"/>
                    </a:moveTo>
                    <a:cubicBezTo>
                      <a:pt x="76203" y="449182"/>
                      <a:pt x="31436" y="448866"/>
                      <a:pt x="8144" y="417222"/>
                    </a:cubicBezTo>
                    <a:cubicBezTo>
                      <a:pt x="-6778" y="390721"/>
                      <a:pt x="3170" y="358366"/>
                      <a:pt x="4197" y="329570"/>
                    </a:cubicBezTo>
                    <a:cubicBezTo>
                      <a:pt x="13908" y="230922"/>
                      <a:pt x="29620" y="133144"/>
                      <a:pt x="44779" y="35208"/>
                    </a:cubicBezTo>
                    <a:cubicBezTo>
                      <a:pt x="36331" y="-21275"/>
                      <a:pt x="135023" y="5384"/>
                      <a:pt x="165184" y="12662"/>
                    </a:cubicBezTo>
                    <a:cubicBezTo>
                      <a:pt x="206161" y="24133"/>
                      <a:pt x="242953" y="48182"/>
                      <a:pt x="274061" y="76582"/>
                    </a:cubicBezTo>
                    <a:cubicBezTo>
                      <a:pt x="302327" y="100156"/>
                      <a:pt x="318986" y="134093"/>
                      <a:pt x="334382" y="166844"/>
                    </a:cubicBezTo>
                    <a:cubicBezTo>
                      <a:pt x="358384" y="229577"/>
                      <a:pt x="342751" y="307262"/>
                      <a:pt x="295853" y="355360"/>
                    </a:cubicBezTo>
                    <a:cubicBezTo>
                      <a:pt x="246585" y="405435"/>
                      <a:pt x="185475" y="453296"/>
                      <a:pt x="111890" y="452347"/>
                    </a:cubicBezTo>
                    <a:close/>
                    <a:moveTo>
                      <a:pt x="120022" y="417381"/>
                    </a:moveTo>
                    <a:cubicBezTo>
                      <a:pt x="168974" y="413900"/>
                      <a:pt x="211530" y="386845"/>
                      <a:pt x="246349" y="353777"/>
                    </a:cubicBezTo>
                    <a:cubicBezTo>
                      <a:pt x="275561" y="330045"/>
                      <a:pt x="299564" y="299588"/>
                      <a:pt x="306906" y="261774"/>
                    </a:cubicBezTo>
                    <a:cubicBezTo>
                      <a:pt x="318828" y="211461"/>
                      <a:pt x="300274" y="166528"/>
                      <a:pt x="272246" y="125945"/>
                    </a:cubicBezTo>
                    <a:cubicBezTo>
                      <a:pt x="225505" y="67484"/>
                      <a:pt x="151209" y="33230"/>
                      <a:pt x="76676" y="35683"/>
                    </a:cubicBezTo>
                    <a:cubicBezTo>
                      <a:pt x="76360" y="36236"/>
                      <a:pt x="76045" y="36790"/>
                      <a:pt x="75729" y="37423"/>
                    </a:cubicBezTo>
                    <a:cubicBezTo>
                      <a:pt x="72492" y="43198"/>
                      <a:pt x="65939" y="46362"/>
                      <a:pt x="59543" y="45967"/>
                    </a:cubicBezTo>
                    <a:cubicBezTo>
                      <a:pt x="57806" y="106801"/>
                      <a:pt x="50227" y="167082"/>
                      <a:pt x="43910" y="227441"/>
                    </a:cubicBezTo>
                    <a:cubicBezTo>
                      <a:pt x="43910" y="227046"/>
                      <a:pt x="43989" y="226729"/>
                      <a:pt x="43989" y="226334"/>
                    </a:cubicBezTo>
                    <a:cubicBezTo>
                      <a:pt x="43989" y="226176"/>
                      <a:pt x="43989" y="226096"/>
                      <a:pt x="43989" y="225938"/>
                    </a:cubicBezTo>
                    <a:cubicBezTo>
                      <a:pt x="41384" y="271347"/>
                      <a:pt x="36331" y="315805"/>
                      <a:pt x="34278" y="360660"/>
                    </a:cubicBezTo>
                    <a:cubicBezTo>
                      <a:pt x="34910" y="373713"/>
                      <a:pt x="29936" y="390721"/>
                      <a:pt x="39489" y="401242"/>
                    </a:cubicBezTo>
                    <a:cubicBezTo>
                      <a:pt x="62780" y="416115"/>
                      <a:pt x="93099" y="416036"/>
                      <a:pt x="120022" y="417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14932531" y="2089632"/>
                <a:ext cx="252040" cy="371772"/>
              </a:xfrm>
              <a:custGeom>
                <a:avLst/>
                <a:gdLst/>
                <a:ahLst/>
                <a:cxnLst/>
                <a:rect l="l" t="t" r="r" b="b"/>
                <a:pathLst>
                  <a:path w="252040" h="371772" extrusionOk="0">
                    <a:moveTo>
                      <a:pt x="204375" y="371698"/>
                    </a:moveTo>
                    <a:cubicBezTo>
                      <a:pt x="163714" y="367663"/>
                      <a:pt x="123368" y="360148"/>
                      <a:pt x="82470" y="357695"/>
                    </a:cubicBezTo>
                    <a:cubicBezTo>
                      <a:pt x="60600" y="356509"/>
                      <a:pt x="28702" y="353107"/>
                      <a:pt x="23018" y="327397"/>
                    </a:cubicBezTo>
                    <a:cubicBezTo>
                      <a:pt x="25149" y="250424"/>
                      <a:pt x="117368" y="214746"/>
                      <a:pt x="136080" y="142837"/>
                    </a:cubicBezTo>
                    <a:cubicBezTo>
                      <a:pt x="139949" y="131129"/>
                      <a:pt x="143659" y="111589"/>
                      <a:pt x="130869" y="104548"/>
                    </a:cubicBezTo>
                    <a:cubicBezTo>
                      <a:pt x="111683" y="126145"/>
                      <a:pt x="102366" y="154545"/>
                      <a:pt x="77259" y="170288"/>
                    </a:cubicBezTo>
                    <a:cubicBezTo>
                      <a:pt x="54599" y="184923"/>
                      <a:pt x="11569" y="178594"/>
                      <a:pt x="1384" y="151222"/>
                    </a:cubicBezTo>
                    <a:cubicBezTo>
                      <a:pt x="-4379" y="132632"/>
                      <a:pt x="9359" y="115624"/>
                      <a:pt x="15043" y="98694"/>
                    </a:cubicBezTo>
                    <a:cubicBezTo>
                      <a:pt x="32176" y="40550"/>
                      <a:pt x="88707" y="-11899"/>
                      <a:pt x="152265" y="3448"/>
                    </a:cubicBezTo>
                    <a:cubicBezTo>
                      <a:pt x="204138" y="-13798"/>
                      <a:pt x="260906" y="36515"/>
                      <a:pt x="250879" y="90625"/>
                    </a:cubicBezTo>
                    <a:cubicBezTo>
                      <a:pt x="245589" y="134293"/>
                      <a:pt x="223482" y="173610"/>
                      <a:pt x="201454" y="210949"/>
                    </a:cubicBezTo>
                    <a:cubicBezTo>
                      <a:pt x="191111" y="228828"/>
                      <a:pt x="178399" y="246232"/>
                      <a:pt x="174136" y="266800"/>
                    </a:cubicBezTo>
                    <a:cubicBezTo>
                      <a:pt x="198296" y="276055"/>
                      <a:pt x="239510" y="271863"/>
                      <a:pt x="246221" y="303585"/>
                    </a:cubicBezTo>
                    <a:cubicBezTo>
                      <a:pt x="246695" y="329770"/>
                      <a:pt x="237931" y="373833"/>
                      <a:pt x="204375" y="371698"/>
                    </a:cubicBezTo>
                    <a:close/>
                    <a:moveTo>
                      <a:pt x="115552" y="325815"/>
                    </a:moveTo>
                    <a:cubicBezTo>
                      <a:pt x="125421" y="326764"/>
                      <a:pt x="135211" y="327951"/>
                      <a:pt x="145081" y="329216"/>
                    </a:cubicBezTo>
                    <a:cubicBezTo>
                      <a:pt x="165135" y="331748"/>
                      <a:pt x="185189" y="334517"/>
                      <a:pt x="205322" y="336890"/>
                    </a:cubicBezTo>
                    <a:cubicBezTo>
                      <a:pt x="209270" y="328900"/>
                      <a:pt x="211876" y="320198"/>
                      <a:pt x="213534" y="311417"/>
                    </a:cubicBezTo>
                    <a:cubicBezTo>
                      <a:pt x="192927" y="304218"/>
                      <a:pt x="169240" y="305167"/>
                      <a:pt x="150134" y="294092"/>
                    </a:cubicBezTo>
                    <a:cubicBezTo>
                      <a:pt x="121316" y="267037"/>
                      <a:pt x="155660" y="221866"/>
                      <a:pt x="170346" y="195207"/>
                    </a:cubicBezTo>
                    <a:cubicBezTo>
                      <a:pt x="185505" y="170208"/>
                      <a:pt x="199401" y="144340"/>
                      <a:pt x="209428" y="116810"/>
                    </a:cubicBezTo>
                    <a:cubicBezTo>
                      <a:pt x="224745" y="77493"/>
                      <a:pt x="216376" y="34063"/>
                      <a:pt x="166398" y="35566"/>
                    </a:cubicBezTo>
                    <a:cubicBezTo>
                      <a:pt x="158503" y="35487"/>
                      <a:pt x="149897" y="33746"/>
                      <a:pt x="146186" y="25994"/>
                    </a:cubicBezTo>
                    <a:cubicBezTo>
                      <a:pt x="74970" y="29316"/>
                      <a:pt x="56099" y="82477"/>
                      <a:pt x="35177" y="140305"/>
                    </a:cubicBezTo>
                    <a:cubicBezTo>
                      <a:pt x="85391" y="164196"/>
                      <a:pt x="88471" y="60881"/>
                      <a:pt x="140264" y="79471"/>
                    </a:cubicBezTo>
                    <a:cubicBezTo>
                      <a:pt x="182110" y="100435"/>
                      <a:pt x="163714" y="156127"/>
                      <a:pt x="146502" y="188403"/>
                    </a:cubicBezTo>
                    <a:cubicBezTo>
                      <a:pt x="122894" y="236106"/>
                      <a:pt x="69759" y="265534"/>
                      <a:pt x="57915" y="319170"/>
                    </a:cubicBezTo>
                    <a:cubicBezTo>
                      <a:pt x="77101" y="325815"/>
                      <a:pt x="96050" y="322809"/>
                      <a:pt x="115552" y="3258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15285706" y="2512202"/>
                <a:ext cx="465651" cy="169880"/>
              </a:xfrm>
              <a:custGeom>
                <a:avLst/>
                <a:gdLst/>
                <a:ahLst/>
                <a:cxnLst/>
                <a:rect l="l" t="t" r="r" b="b"/>
                <a:pathLst>
                  <a:path w="465651" h="169880" extrusionOk="0">
                    <a:moveTo>
                      <a:pt x="421327" y="169840"/>
                    </a:moveTo>
                    <a:cubicBezTo>
                      <a:pt x="371191" y="166913"/>
                      <a:pt x="320582" y="168732"/>
                      <a:pt x="270604" y="163590"/>
                    </a:cubicBezTo>
                    <a:cubicBezTo>
                      <a:pt x="206099" y="163353"/>
                      <a:pt x="141672" y="169365"/>
                      <a:pt x="77088" y="165726"/>
                    </a:cubicBezTo>
                    <a:cubicBezTo>
                      <a:pt x="49059" y="164223"/>
                      <a:pt x="-7077" y="167388"/>
                      <a:pt x="739" y="124906"/>
                    </a:cubicBezTo>
                    <a:cubicBezTo>
                      <a:pt x="4845" y="102202"/>
                      <a:pt x="8161" y="79340"/>
                      <a:pt x="10924" y="56478"/>
                    </a:cubicBezTo>
                    <a:cubicBezTo>
                      <a:pt x="12582" y="48567"/>
                      <a:pt x="11477" y="37650"/>
                      <a:pt x="18267" y="32270"/>
                    </a:cubicBezTo>
                    <a:cubicBezTo>
                      <a:pt x="9582" y="23331"/>
                      <a:pt x="14240" y="6718"/>
                      <a:pt x="26478" y="3791"/>
                    </a:cubicBezTo>
                    <a:cubicBezTo>
                      <a:pt x="38005" y="864"/>
                      <a:pt x="49691" y="152"/>
                      <a:pt x="61534" y="73"/>
                    </a:cubicBezTo>
                    <a:cubicBezTo>
                      <a:pt x="110880" y="-718"/>
                      <a:pt x="159989" y="5057"/>
                      <a:pt x="209020" y="9487"/>
                    </a:cubicBezTo>
                    <a:cubicBezTo>
                      <a:pt x="261050" y="13680"/>
                      <a:pt x="310949" y="12493"/>
                      <a:pt x="362664" y="17635"/>
                    </a:cubicBezTo>
                    <a:cubicBezTo>
                      <a:pt x="391719" y="20958"/>
                      <a:pt x="422827" y="16211"/>
                      <a:pt x="450540" y="26970"/>
                    </a:cubicBezTo>
                    <a:cubicBezTo>
                      <a:pt x="475016" y="37571"/>
                      <a:pt x="462383" y="68265"/>
                      <a:pt x="462462" y="88754"/>
                    </a:cubicBezTo>
                    <a:cubicBezTo>
                      <a:pt x="457646" y="116284"/>
                      <a:pt x="460962" y="171580"/>
                      <a:pt x="421327" y="169840"/>
                    </a:cubicBezTo>
                    <a:close/>
                    <a:moveTo>
                      <a:pt x="361085" y="132896"/>
                    </a:moveTo>
                    <a:cubicBezTo>
                      <a:pt x="380587" y="132975"/>
                      <a:pt x="400088" y="133687"/>
                      <a:pt x="419511" y="134558"/>
                    </a:cubicBezTo>
                    <a:cubicBezTo>
                      <a:pt x="426617" y="109401"/>
                      <a:pt x="427564" y="82979"/>
                      <a:pt x="430012" y="57031"/>
                    </a:cubicBezTo>
                    <a:cubicBezTo>
                      <a:pt x="361638" y="51098"/>
                      <a:pt x="290974" y="49041"/>
                      <a:pt x="223468" y="45561"/>
                    </a:cubicBezTo>
                    <a:cubicBezTo>
                      <a:pt x="157068" y="40419"/>
                      <a:pt x="91378" y="31717"/>
                      <a:pt x="25689" y="37017"/>
                    </a:cubicBezTo>
                    <a:cubicBezTo>
                      <a:pt x="32005" y="66841"/>
                      <a:pt x="27426" y="98484"/>
                      <a:pt x="27267" y="128862"/>
                    </a:cubicBezTo>
                    <a:cubicBezTo>
                      <a:pt x="53796" y="136140"/>
                      <a:pt x="82772" y="132184"/>
                      <a:pt x="110090" y="133371"/>
                    </a:cubicBezTo>
                    <a:cubicBezTo>
                      <a:pt x="155963" y="134083"/>
                      <a:pt x="201835" y="131156"/>
                      <a:pt x="247233" y="129020"/>
                    </a:cubicBezTo>
                    <a:cubicBezTo>
                      <a:pt x="285210" y="128624"/>
                      <a:pt x="323029" y="133846"/>
                      <a:pt x="361085" y="1328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15262895" y="2768052"/>
                <a:ext cx="524086" cy="163822"/>
              </a:xfrm>
              <a:custGeom>
                <a:avLst/>
                <a:gdLst/>
                <a:ahLst/>
                <a:cxnLst/>
                <a:rect l="l" t="t" r="r" b="b"/>
                <a:pathLst>
                  <a:path w="524086" h="163822" extrusionOk="0">
                    <a:moveTo>
                      <a:pt x="301863" y="163498"/>
                    </a:moveTo>
                    <a:cubicBezTo>
                      <a:pt x="211539" y="160888"/>
                      <a:pt x="120032" y="169036"/>
                      <a:pt x="30340" y="157091"/>
                    </a:cubicBezTo>
                    <a:cubicBezTo>
                      <a:pt x="9812" y="153373"/>
                      <a:pt x="-3847" y="136285"/>
                      <a:pt x="969" y="115321"/>
                    </a:cubicBezTo>
                    <a:cubicBezTo>
                      <a:pt x="3338" y="85102"/>
                      <a:pt x="7601" y="55041"/>
                      <a:pt x="11786" y="25059"/>
                    </a:cubicBezTo>
                    <a:cubicBezTo>
                      <a:pt x="4364" y="10503"/>
                      <a:pt x="21971" y="-5794"/>
                      <a:pt x="35788" y="3225"/>
                    </a:cubicBezTo>
                    <a:cubicBezTo>
                      <a:pt x="44710" y="-2787"/>
                      <a:pt x="56474" y="1405"/>
                      <a:pt x="66501" y="1643"/>
                    </a:cubicBezTo>
                    <a:cubicBezTo>
                      <a:pt x="97372" y="3067"/>
                      <a:pt x="132506" y="5282"/>
                      <a:pt x="162035" y="8209"/>
                    </a:cubicBezTo>
                    <a:cubicBezTo>
                      <a:pt x="250227" y="10661"/>
                      <a:pt x="338497" y="7180"/>
                      <a:pt x="426689" y="9949"/>
                    </a:cubicBezTo>
                    <a:cubicBezTo>
                      <a:pt x="515749" y="14616"/>
                      <a:pt x="531856" y="15407"/>
                      <a:pt x="521197" y="110021"/>
                    </a:cubicBezTo>
                    <a:cubicBezTo>
                      <a:pt x="518592" y="134149"/>
                      <a:pt x="507064" y="167137"/>
                      <a:pt x="477141" y="163024"/>
                    </a:cubicBezTo>
                    <a:cubicBezTo>
                      <a:pt x="418636" y="162549"/>
                      <a:pt x="360210" y="163340"/>
                      <a:pt x="301863" y="163498"/>
                    </a:cubicBezTo>
                    <a:close/>
                    <a:moveTo>
                      <a:pt x="143402" y="129244"/>
                    </a:moveTo>
                    <a:cubicBezTo>
                      <a:pt x="255675" y="129403"/>
                      <a:pt x="367790" y="128374"/>
                      <a:pt x="480062" y="127979"/>
                    </a:cubicBezTo>
                    <a:cubicBezTo>
                      <a:pt x="490642" y="104800"/>
                      <a:pt x="487563" y="77903"/>
                      <a:pt x="488194" y="52984"/>
                    </a:cubicBezTo>
                    <a:cubicBezTo>
                      <a:pt x="449744" y="41118"/>
                      <a:pt x="407740" y="46022"/>
                      <a:pt x="367868" y="44203"/>
                    </a:cubicBezTo>
                    <a:cubicBezTo>
                      <a:pt x="338103" y="44045"/>
                      <a:pt x="308337" y="44124"/>
                      <a:pt x="278650" y="44124"/>
                    </a:cubicBezTo>
                    <a:cubicBezTo>
                      <a:pt x="225356" y="43966"/>
                      <a:pt x="168983" y="45706"/>
                      <a:pt x="116479" y="39456"/>
                    </a:cubicBezTo>
                    <a:cubicBezTo>
                      <a:pt x="90108" y="36134"/>
                      <a:pt x="61448" y="40485"/>
                      <a:pt x="36183" y="31941"/>
                    </a:cubicBezTo>
                    <a:cubicBezTo>
                      <a:pt x="35946" y="32099"/>
                      <a:pt x="35788" y="32178"/>
                      <a:pt x="35551" y="32337"/>
                    </a:cubicBezTo>
                    <a:cubicBezTo>
                      <a:pt x="34367" y="33049"/>
                      <a:pt x="33182" y="33523"/>
                      <a:pt x="31919" y="33919"/>
                    </a:cubicBezTo>
                    <a:cubicBezTo>
                      <a:pt x="28840" y="63268"/>
                      <a:pt x="27577" y="93566"/>
                      <a:pt x="30261" y="122837"/>
                    </a:cubicBezTo>
                    <a:cubicBezTo>
                      <a:pt x="66659" y="132804"/>
                      <a:pt x="105899" y="127820"/>
                      <a:pt x="143402" y="1292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13"/>
              <p:cNvSpPr/>
              <p:nvPr/>
            </p:nvSpPr>
            <p:spPr>
              <a:xfrm>
                <a:off x="15931456" y="2369569"/>
                <a:ext cx="520281" cy="714864"/>
              </a:xfrm>
              <a:custGeom>
                <a:avLst/>
                <a:gdLst/>
                <a:ahLst/>
                <a:cxnLst/>
                <a:rect l="l" t="t" r="r" b="b"/>
                <a:pathLst>
                  <a:path w="520281" h="714864" extrusionOk="0">
                    <a:moveTo>
                      <a:pt x="301489" y="714819"/>
                    </a:moveTo>
                    <a:cubicBezTo>
                      <a:pt x="208797" y="711971"/>
                      <a:pt x="116815" y="667195"/>
                      <a:pt x="66680" y="587454"/>
                    </a:cubicBezTo>
                    <a:cubicBezTo>
                      <a:pt x="20255" y="533186"/>
                      <a:pt x="-1853" y="463017"/>
                      <a:pt x="121" y="391898"/>
                    </a:cubicBezTo>
                    <a:cubicBezTo>
                      <a:pt x="1148" y="215170"/>
                      <a:pt x="140265" y="-40904"/>
                      <a:pt x="346335" y="5533"/>
                    </a:cubicBezTo>
                    <a:cubicBezTo>
                      <a:pt x="380680" y="12969"/>
                      <a:pt x="415104" y="26259"/>
                      <a:pt x="441474" y="50150"/>
                    </a:cubicBezTo>
                    <a:cubicBezTo>
                      <a:pt x="488452" y="59959"/>
                      <a:pt x="521613" y="120477"/>
                      <a:pt x="495795" y="163117"/>
                    </a:cubicBezTo>
                    <a:cubicBezTo>
                      <a:pt x="486873" y="175062"/>
                      <a:pt x="471398" y="180362"/>
                      <a:pt x="458213" y="186058"/>
                    </a:cubicBezTo>
                    <a:cubicBezTo>
                      <a:pt x="437290" y="195076"/>
                      <a:pt x="415499" y="203541"/>
                      <a:pt x="392523" y="204728"/>
                    </a:cubicBezTo>
                    <a:cubicBezTo>
                      <a:pt x="362205" y="207813"/>
                      <a:pt x="340334" y="183527"/>
                      <a:pt x="312937" y="175299"/>
                    </a:cubicBezTo>
                    <a:cubicBezTo>
                      <a:pt x="275118" y="162405"/>
                      <a:pt x="244010" y="171423"/>
                      <a:pt x="224114" y="207022"/>
                    </a:cubicBezTo>
                    <a:cubicBezTo>
                      <a:pt x="194901" y="260895"/>
                      <a:pt x="179505" y="324102"/>
                      <a:pt x="181637" y="385490"/>
                    </a:cubicBezTo>
                    <a:cubicBezTo>
                      <a:pt x="187006" y="433825"/>
                      <a:pt x="209349" y="480341"/>
                      <a:pt x="238642" y="518788"/>
                    </a:cubicBezTo>
                    <a:cubicBezTo>
                      <a:pt x="261538" y="546239"/>
                      <a:pt x="317359" y="544103"/>
                      <a:pt x="343019" y="522110"/>
                    </a:cubicBezTo>
                    <a:cubicBezTo>
                      <a:pt x="370258" y="484455"/>
                      <a:pt x="369074" y="395695"/>
                      <a:pt x="434211" y="406770"/>
                    </a:cubicBezTo>
                    <a:cubicBezTo>
                      <a:pt x="512375" y="422671"/>
                      <a:pt x="534798" y="433825"/>
                      <a:pt x="511585" y="517601"/>
                    </a:cubicBezTo>
                    <a:cubicBezTo>
                      <a:pt x="501322" y="559924"/>
                      <a:pt x="485768" y="602406"/>
                      <a:pt x="457660" y="636185"/>
                    </a:cubicBezTo>
                    <a:cubicBezTo>
                      <a:pt x="418420" y="680881"/>
                      <a:pt x="362757" y="716322"/>
                      <a:pt x="301489" y="714819"/>
                    </a:cubicBezTo>
                    <a:close/>
                    <a:moveTo>
                      <a:pt x="309305" y="679536"/>
                    </a:moveTo>
                    <a:cubicBezTo>
                      <a:pt x="362205" y="676926"/>
                      <a:pt x="409893" y="642513"/>
                      <a:pt x="440527" y="600823"/>
                    </a:cubicBezTo>
                    <a:cubicBezTo>
                      <a:pt x="466424" y="558896"/>
                      <a:pt x="482609" y="508899"/>
                      <a:pt x="484978" y="459694"/>
                    </a:cubicBezTo>
                    <a:cubicBezTo>
                      <a:pt x="466345" y="447907"/>
                      <a:pt x="442422" y="443635"/>
                      <a:pt x="421104" y="440866"/>
                    </a:cubicBezTo>
                    <a:cubicBezTo>
                      <a:pt x="391970" y="467763"/>
                      <a:pt x="395997" y="515465"/>
                      <a:pt x="369784" y="544973"/>
                    </a:cubicBezTo>
                    <a:cubicBezTo>
                      <a:pt x="342308" y="573927"/>
                      <a:pt x="296909" y="577645"/>
                      <a:pt x="259643" y="570920"/>
                    </a:cubicBezTo>
                    <a:cubicBezTo>
                      <a:pt x="195927" y="554782"/>
                      <a:pt x="163951" y="465469"/>
                      <a:pt x="149029" y="407799"/>
                    </a:cubicBezTo>
                    <a:cubicBezTo>
                      <a:pt x="136870" y="333516"/>
                      <a:pt x="168688" y="178385"/>
                      <a:pt x="241247" y="142628"/>
                    </a:cubicBezTo>
                    <a:cubicBezTo>
                      <a:pt x="274408" y="128863"/>
                      <a:pt x="312227" y="134559"/>
                      <a:pt x="343808" y="149826"/>
                    </a:cubicBezTo>
                    <a:cubicBezTo>
                      <a:pt x="362915" y="159003"/>
                      <a:pt x="380522" y="175537"/>
                      <a:pt x="403182" y="168021"/>
                    </a:cubicBezTo>
                    <a:cubicBezTo>
                      <a:pt x="424736" y="163117"/>
                      <a:pt x="441711" y="155285"/>
                      <a:pt x="461213" y="146267"/>
                    </a:cubicBezTo>
                    <a:cubicBezTo>
                      <a:pt x="464608" y="144368"/>
                      <a:pt x="468713" y="142707"/>
                      <a:pt x="469029" y="138277"/>
                    </a:cubicBezTo>
                    <a:cubicBezTo>
                      <a:pt x="471635" y="116047"/>
                      <a:pt x="459239" y="93659"/>
                      <a:pt x="438711" y="84641"/>
                    </a:cubicBezTo>
                    <a:cubicBezTo>
                      <a:pt x="428289" y="79183"/>
                      <a:pt x="411156" y="75306"/>
                      <a:pt x="413998" y="60118"/>
                    </a:cubicBezTo>
                    <a:cubicBezTo>
                      <a:pt x="191743" y="-62580"/>
                      <a:pt x="26176" y="216910"/>
                      <a:pt x="35098" y="412704"/>
                    </a:cubicBezTo>
                    <a:cubicBezTo>
                      <a:pt x="37546" y="446958"/>
                      <a:pt x="44020" y="481370"/>
                      <a:pt x="58389" y="512776"/>
                    </a:cubicBezTo>
                    <a:cubicBezTo>
                      <a:pt x="69127" y="532711"/>
                      <a:pt x="83260" y="550510"/>
                      <a:pt x="96366" y="568943"/>
                    </a:cubicBezTo>
                    <a:cubicBezTo>
                      <a:pt x="141686" y="640378"/>
                      <a:pt x="226009" y="679615"/>
                      <a:pt x="309305" y="6795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16414144" y="2067423"/>
                <a:ext cx="291684" cy="366281"/>
              </a:xfrm>
              <a:custGeom>
                <a:avLst/>
                <a:gdLst/>
                <a:ahLst/>
                <a:cxnLst/>
                <a:rect l="l" t="t" r="r" b="b"/>
                <a:pathLst>
                  <a:path w="291684" h="366281" extrusionOk="0">
                    <a:moveTo>
                      <a:pt x="227706" y="366140"/>
                    </a:moveTo>
                    <a:cubicBezTo>
                      <a:pt x="191229" y="365903"/>
                      <a:pt x="154674" y="366852"/>
                      <a:pt x="118197" y="364795"/>
                    </a:cubicBezTo>
                    <a:cubicBezTo>
                      <a:pt x="90958" y="364083"/>
                      <a:pt x="63324" y="358546"/>
                      <a:pt x="63877" y="325399"/>
                    </a:cubicBezTo>
                    <a:cubicBezTo>
                      <a:pt x="57323" y="288772"/>
                      <a:pt x="83062" y="260451"/>
                      <a:pt x="101774" y="232130"/>
                    </a:cubicBezTo>
                    <a:cubicBezTo>
                      <a:pt x="127829" y="196057"/>
                      <a:pt x="167938" y="150965"/>
                      <a:pt x="151515" y="103579"/>
                    </a:cubicBezTo>
                    <a:cubicBezTo>
                      <a:pt x="115512" y="120192"/>
                      <a:pt x="112591" y="178099"/>
                      <a:pt x="68850" y="182925"/>
                    </a:cubicBezTo>
                    <a:cubicBezTo>
                      <a:pt x="53060" y="184033"/>
                      <a:pt x="38927" y="175252"/>
                      <a:pt x="26136" y="167103"/>
                    </a:cubicBezTo>
                    <a:cubicBezTo>
                      <a:pt x="6082" y="155633"/>
                      <a:pt x="-6866" y="134748"/>
                      <a:pt x="3871" y="112123"/>
                    </a:cubicBezTo>
                    <a:cubicBezTo>
                      <a:pt x="15399" y="70828"/>
                      <a:pt x="36480" y="26844"/>
                      <a:pt x="78246" y="9519"/>
                    </a:cubicBezTo>
                    <a:cubicBezTo>
                      <a:pt x="120565" y="-4404"/>
                      <a:pt x="169438" y="-4245"/>
                      <a:pt x="208994" y="17984"/>
                    </a:cubicBezTo>
                    <a:cubicBezTo>
                      <a:pt x="321740" y="75100"/>
                      <a:pt x="229917" y="175805"/>
                      <a:pt x="210178" y="256812"/>
                    </a:cubicBezTo>
                    <a:lnTo>
                      <a:pt x="210178" y="256812"/>
                    </a:lnTo>
                    <a:cubicBezTo>
                      <a:pt x="235759" y="267413"/>
                      <a:pt x="278552" y="263536"/>
                      <a:pt x="290869" y="292886"/>
                    </a:cubicBezTo>
                    <a:cubicBezTo>
                      <a:pt x="294580" y="313137"/>
                      <a:pt x="285027" y="334655"/>
                      <a:pt x="274289" y="351505"/>
                    </a:cubicBezTo>
                    <a:cubicBezTo>
                      <a:pt x="263788" y="366773"/>
                      <a:pt x="244365" y="366615"/>
                      <a:pt x="227706" y="366140"/>
                    </a:cubicBezTo>
                    <a:close/>
                    <a:moveTo>
                      <a:pt x="127198" y="330225"/>
                    </a:moveTo>
                    <a:cubicBezTo>
                      <a:pt x="166832" y="330937"/>
                      <a:pt x="206625" y="331807"/>
                      <a:pt x="246181" y="330383"/>
                    </a:cubicBezTo>
                    <a:lnTo>
                      <a:pt x="246181" y="330383"/>
                    </a:lnTo>
                    <a:cubicBezTo>
                      <a:pt x="251550" y="323184"/>
                      <a:pt x="253682" y="314087"/>
                      <a:pt x="256129" y="305622"/>
                    </a:cubicBezTo>
                    <a:cubicBezTo>
                      <a:pt x="199993" y="288772"/>
                      <a:pt x="153805" y="293677"/>
                      <a:pt x="184676" y="218128"/>
                    </a:cubicBezTo>
                    <a:cubicBezTo>
                      <a:pt x="215705" y="143846"/>
                      <a:pt x="276105" y="65291"/>
                      <a:pt x="159727" y="36812"/>
                    </a:cubicBezTo>
                    <a:cubicBezTo>
                      <a:pt x="141962" y="33806"/>
                      <a:pt x="123881" y="33648"/>
                      <a:pt x="105880" y="34913"/>
                    </a:cubicBezTo>
                    <a:cubicBezTo>
                      <a:pt x="101932" y="35151"/>
                      <a:pt x="98300" y="33568"/>
                      <a:pt x="95458" y="30958"/>
                    </a:cubicBezTo>
                    <a:cubicBezTo>
                      <a:pt x="57007" y="47729"/>
                      <a:pt x="42085" y="90843"/>
                      <a:pt x="33479" y="128894"/>
                    </a:cubicBezTo>
                    <a:cubicBezTo>
                      <a:pt x="41059" y="137279"/>
                      <a:pt x="51639" y="142817"/>
                      <a:pt x="61903" y="147326"/>
                    </a:cubicBezTo>
                    <a:cubicBezTo>
                      <a:pt x="64350" y="148355"/>
                      <a:pt x="66956" y="148671"/>
                      <a:pt x="69087" y="146852"/>
                    </a:cubicBezTo>
                    <a:cubicBezTo>
                      <a:pt x="92537" y="123673"/>
                      <a:pt x="103669" y="85622"/>
                      <a:pt x="139278" y="76762"/>
                    </a:cubicBezTo>
                    <a:cubicBezTo>
                      <a:pt x="188150" y="66003"/>
                      <a:pt x="186255" y="133878"/>
                      <a:pt x="175675" y="164809"/>
                    </a:cubicBezTo>
                    <a:cubicBezTo>
                      <a:pt x="164780" y="206420"/>
                      <a:pt x="133356" y="237510"/>
                      <a:pt x="112986" y="274295"/>
                    </a:cubicBezTo>
                    <a:cubicBezTo>
                      <a:pt x="101380" y="289880"/>
                      <a:pt x="94353" y="307679"/>
                      <a:pt x="99248" y="327219"/>
                    </a:cubicBezTo>
                    <a:cubicBezTo>
                      <a:pt x="108407" y="329355"/>
                      <a:pt x="117881" y="329592"/>
                      <a:pt x="127198" y="3302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12792113" y="2353533"/>
                <a:ext cx="683601" cy="760616"/>
              </a:xfrm>
              <a:custGeom>
                <a:avLst/>
                <a:gdLst/>
                <a:ahLst/>
                <a:cxnLst/>
                <a:rect l="l" t="t" r="r" b="b"/>
                <a:pathLst>
                  <a:path w="683601" h="760616" extrusionOk="0">
                    <a:moveTo>
                      <a:pt x="536589" y="267358"/>
                    </a:moveTo>
                    <a:cubicBezTo>
                      <a:pt x="537457" y="245366"/>
                      <a:pt x="534773" y="223532"/>
                      <a:pt x="531930" y="201698"/>
                    </a:cubicBezTo>
                    <a:cubicBezTo>
                      <a:pt x="529562" y="170292"/>
                      <a:pt x="523246" y="137858"/>
                      <a:pt x="499638" y="115075"/>
                    </a:cubicBezTo>
                    <a:cubicBezTo>
                      <a:pt x="488111" y="104712"/>
                      <a:pt x="472478" y="90156"/>
                      <a:pt x="455898" y="94427"/>
                    </a:cubicBezTo>
                    <a:cubicBezTo>
                      <a:pt x="357363" y="50601"/>
                      <a:pt x="250223" y="108904"/>
                      <a:pt x="196771" y="194658"/>
                    </a:cubicBezTo>
                    <a:cubicBezTo>
                      <a:pt x="163768" y="240778"/>
                      <a:pt x="132186" y="289746"/>
                      <a:pt x="118606" y="345517"/>
                    </a:cubicBezTo>
                    <a:cubicBezTo>
                      <a:pt x="92078" y="462440"/>
                      <a:pt x="71550" y="687266"/>
                      <a:pt x="242169" y="688848"/>
                    </a:cubicBezTo>
                    <a:cubicBezTo>
                      <a:pt x="282278" y="687661"/>
                      <a:pt x="322465" y="675637"/>
                      <a:pt x="356889" y="654989"/>
                    </a:cubicBezTo>
                    <a:cubicBezTo>
                      <a:pt x="412789" y="614565"/>
                      <a:pt x="457951" y="557686"/>
                      <a:pt x="485348" y="494320"/>
                    </a:cubicBezTo>
                    <a:cubicBezTo>
                      <a:pt x="513455" y="422015"/>
                      <a:pt x="535720" y="345517"/>
                      <a:pt x="536589" y="267358"/>
                    </a:cubicBezTo>
                    <a:close/>
                    <a:moveTo>
                      <a:pt x="683601" y="35650"/>
                    </a:moveTo>
                    <a:cubicBezTo>
                      <a:pt x="679496" y="95218"/>
                      <a:pt x="665442" y="153680"/>
                      <a:pt x="659678" y="213169"/>
                    </a:cubicBezTo>
                    <a:cubicBezTo>
                      <a:pt x="649019" y="294018"/>
                      <a:pt x="645545" y="375658"/>
                      <a:pt x="638834" y="456981"/>
                    </a:cubicBezTo>
                    <a:cubicBezTo>
                      <a:pt x="636308" y="536564"/>
                      <a:pt x="616490" y="673501"/>
                      <a:pt x="681233" y="730301"/>
                    </a:cubicBezTo>
                    <a:cubicBezTo>
                      <a:pt x="663784" y="740268"/>
                      <a:pt x="648072" y="754745"/>
                      <a:pt x="628649" y="760362"/>
                    </a:cubicBezTo>
                    <a:cubicBezTo>
                      <a:pt x="603226" y="752926"/>
                      <a:pt x="582777" y="733861"/>
                      <a:pt x="571881" y="709732"/>
                    </a:cubicBezTo>
                    <a:cubicBezTo>
                      <a:pt x="565407" y="697945"/>
                      <a:pt x="563117" y="684655"/>
                      <a:pt x="562249" y="671365"/>
                    </a:cubicBezTo>
                    <a:cubicBezTo>
                      <a:pt x="561222" y="632681"/>
                      <a:pt x="562880" y="593839"/>
                      <a:pt x="564460" y="555155"/>
                    </a:cubicBezTo>
                    <a:cubicBezTo>
                      <a:pt x="564696" y="545899"/>
                      <a:pt x="566354" y="536248"/>
                      <a:pt x="562723" y="527388"/>
                    </a:cubicBezTo>
                    <a:cubicBezTo>
                      <a:pt x="558301" y="516075"/>
                      <a:pt x="542510" y="513069"/>
                      <a:pt x="534141" y="521771"/>
                    </a:cubicBezTo>
                    <a:cubicBezTo>
                      <a:pt x="512666" y="566309"/>
                      <a:pt x="496322" y="616068"/>
                      <a:pt x="461582" y="653328"/>
                    </a:cubicBezTo>
                    <a:cubicBezTo>
                      <a:pt x="437423" y="680937"/>
                      <a:pt x="405762" y="700239"/>
                      <a:pt x="376865" y="722469"/>
                    </a:cubicBezTo>
                    <a:cubicBezTo>
                      <a:pt x="337309" y="748970"/>
                      <a:pt x="288673" y="760362"/>
                      <a:pt x="241538" y="760441"/>
                    </a:cubicBezTo>
                    <a:cubicBezTo>
                      <a:pt x="129265" y="763922"/>
                      <a:pt x="93262" y="715428"/>
                      <a:pt x="36494" y="627776"/>
                    </a:cubicBezTo>
                    <a:cubicBezTo>
                      <a:pt x="-26432" y="535931"/>
                      <a:pt x="96" y="340850"/>
                      <a:pt x="55048" y="248531"/>
                    </a:cubicBezTo>
                    <a:cubicBezTo>
                      <a:pt x="85445" y="199088"/>
                      <a:pt x="116395" y="148854"/>
                      <a:pt x="155399" y="105582"/>
                    </a:cubicBezTo>
                    <a:cubicBezTo>
                      <a:pt x="191165" y="70616"/>
                      <a:pt x="234826" y="39131"/>
                      <a:pt x="281173" y="19116"/>
                    </a:cubicBezTo>
                    <a:cubicBezTo>
                      <a:pt x="347968" y="-4775"/>
                      <a:pt x="448397" y="-10075"/>
                      <a:pt x="511560" y="25445"/>
                    </a:cubicBezTo>
                    <a:cubicBezTo>
                      <a:pt x="530983" y="38656"/>
                      <a:pt x="542510" y="58750"/>
                      <a:pt x="555538" y="77894"/>
                    </a:cubicBezTo>
                    <a:cubicBezTo>
                      <a:pt x="555854" y="83431"/>
                      <a:pt x="559170" y="88573"/>
                      <a:pt x="563907" y="91421"/>
                    </a:cubicBezTo>
                    <a:cubicBezTo>
                      <a:pt x="565802" y="96326"/>
                      <a:pt x="571723" y="100281"/>
                      <a:pt x="574250" y="93557"/>
                    </a:cubicBezTo>
                    <a:cubicBezTo>
                      <a:pt x="594620" y="89918"/>
                      <a:pt x="594699" y="54557"/>
                      <a:pt x="602594" y="38656"/>
                    </a:cubicBezTo>
                    <a:cubicBezTo>
                      <a:pt x="607963" y="27739"/>
                      <a:pt x="613411" y="-265"/>
                      <a:pt x="631413" y="7408"/>
                    </a:cubicBezTo>
                    <a:cubicBezTo>
                      <a:pt x="649256" y="12788"/>
                      <a:pt x="675311" y="17534"/>
                      <a:pt x="683601" y="3565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13581275" y="2134721"/>
                <a:ext cx="190995" cy="327241"/>
              </a:xfrm>
              <a:custGeom>
                <a:avLst/>
                <a:gdLst/>
                <a:ahLst/>
                <a:cxnLst/>
                <a:rect l="l" t="t" r="r" b="b"/>
                <a:pathLst>
                  <a:path w="190995" h="327241" extrusionOk="0">
                    <a:moveTo>
                      <a:pt x="170541" y="306436"/>
                    </a:moveTo>
                    <a:cubicBezTo>
                      <a:pt x="170462" y="306595"/>
                      <a:pt x="170462" y="306753"/>
                      <a:pt x="170383" y="306990"/>
                    </a:cubicBezTo>
                    <a:cubicBezTo>
                      <a:pt x="167935" y="313793"/>
                      <a:pt x="165409" y="320676"/>
                      <a:pt x="162251" y="327242"/>
                    </a:cubicBezTo>
                    <a:cubicBezTo>
                      <a:pt x="116615" y="319964"/>
                      <a:pt x="68374" y="322970"/>
                      <a:pt x="24239" y="308098"/>
                    </a:cubicBezTo>
                    <a:cubicBezTo>
                      <a:pt x="25581" y="289112"/>
                      <a:pt x="24713" y="271075"/>
                      <a:pt x="30160" y="251456"/>
                    </a:cubicBezTo>
                    <a:cubicBezTo>
                      <a:pt x="52346" y="224480"/>
                      <a:pt x="87323" y="211269"/>
                      <a:pt x="110694" y="185005"/>
                    </a:cubicBezTo>
                    <a:cubicBezTo>
                      <a:pt x="137222" y="156447"/>
                      <a:pt x="161856" y="100834"/>
                      <a:pt x="126405" y="70140"/>
                    </a:cubicBezTo>
                    <a:cubicBezTo>
                      <a:pt x="89060" y="41344"/>
                      <a:pt x="51162" y="81610"/>
                      <a:pt x="27318" y="108586"/>
                    </a:cubicBezTo>
                    <a:cubicBezTo>
                      <a:pt x="17370" y="105422"/>
                      <a:pt x="7659" y="100517"/>
                      <a:pt x="0" y="93397"/>
                    </a:cubicBezTo>
                    <a:cubicBezTo>
                      <a:pt x="16896" y="45853"/>
                      <a:pt x="63163" y="13894"/>
                      <a:pt x="110457" y="1394"/>
                    </a:cubicBezTo>
                    <a:cubicBezTo>
                      <a:pt x="116773" y="-109"/>
                      <a:pt x="123168" y="-1137"/>
                      <a:pt x="129090" y="2344"/>
                    </a:cubicBezTo>
                    <a:cubicBezTo>
                      <a:pt x="139038" y="7486"/>
                      <a:pt x="150013" y="10255"/>
                      <a:pt x="159961" y="15476"/>
                    </a:cubicBezTo>
                    <a:cubicBezTo>
                      <a:pt x="211834" y="41502"/>
                      <a:pt x="186963" y="114678"/>
                      <a:pt x="169041" y="156051"/>
                    </a:cubicBezTo>
                    <a:cubicBezTo>
                      <a:pt x="158303" y="176540"/>
                      <a:pt x="144170" y="194814"/>
                      <a:pt x="128853" y="211981"/>
                    </a:cubicBezTo>
                    <a:cubicBezTo>
                      <a:pt x="107298" y="235872"/>
                      <a:pt x="63321" y="285394"/>
                      <a:pt x="119931" y="296469"/>
                    </a:cubicBezTo>
                    <a:cubicBezTo>
                      <a:pt x="136433" y="300661"/>
                      <a:pt x="154197" y="300820"/>
                      <a:pt x="170541" y="3064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13757027" y="2448198"/>
                <a:ext cx="483040" cy="534754"/>
              </a:xfrm>
              <a:custGeom>
                <a:avLst/>
                <a:gdLst/>
                <a:ahLst/>
                <a:cxnLst/>
                <a:rect l="l" t="t" r="r" b="b"/>
                <a:pathLst>
                  <a:path w="483040" h="534754" extrusionOk="0">
                    <a:moveTo>
                      <a:pt x="483041" y="253621"/>
                    </a:moveTo>
                    <a:cubicBezTo>
                      <a:pt x="482330" y="279886"/>
                      <a:pt x="481856" y="302669"/>
                      <a:pt x="478382" y="329486"/>
                    </a:cubicBezTo>
                    <a:cubicBezTo>
                      <a:pt x="445695" y="331939"/>
                      <a:pt x="413166" y="335578"/>
                      <a:pt x="380479" y="337872"/>
                    </a:cubicBezTo>
                    <a:cubicBezTo>
                      <a:pt x="367294" y="339375"/>
                      <a:pt x="353003" y="339296"/>
                      <a:pt x="341081" y="345704"/>
                    </a:cubicBezTo>
                    <a:cubicBezTo>
                      <a:pt x="324343" y="354801"/>
                      <a:pt x="323711" y="374657"/>
                      <a:pt x="322211" y="391507"/>
                    </a:cubicBezTo>
                    <a:cubicBezTo>
                      <a:pt x="316132" y="438419"/>
                      <a:pt x="320948" y="486833"/>
                      <a:pt x="309421" y="532874"/>
                    </a:cubicBezTo>
                    <a:cubicBezTo>
                      <a:pt x="305552" y="533349"/>
                      <a:pt x="301683" y="533586"/>
                      <a:pt x="297815" y="533903"/>
                    </a:cubicBezTo>
                    <a:cubicBezTo>
                      <a:pt x="271681" y="534931"/>
                      <a:pt x="244836" y="536197"/>
                      <a:pt x="219176" y="529947"/>
                    </a:cubicBezTo>
                    <a:cubicBezTo>
                      <a:pt x="219176" y="499728"/>
                      <a:pt x="219729" y="469508"/>
                      <a:pt x="221624" y="439289"/>
                    </a:cubicBezTo>
                    <a:cubicBezTo>
                      <a:pt x="223440" y="405747"/>
                      <a:pt x="229756" y="370781"/>
                      <a:pt x="220045" y="337951"/>
                    </a:cubicBezTo>
                    <a:cubicBezTo>
                      <a:pt x="216571" y="327113"/>
                      <a:pt x="206623" y="318490"/>
                      <a:pt x="194937" y="318490"/>
                    </a:cubicBezTo>
                    <a:cubicBezTo>
                      <a:pt x="173225" y="318174"/>
                      <a:pt x="151592" y="318174"/>
                      <a:pt x="129879" y="317462"/>
                    </a:cubicBezTo>
                    <a:cubicBezTo>
                      <a:pt x="87007" y="314456"/>
                      <a:pt x="39951" y="320468"/>
                      <a:pt x="0" y="301087"/>
                    </a:cubicBezTo>
                    <a:cubicBezTo>
                      <a:pt x="632" y="278303"/>
                      <a:pt x="-158" y="254650"/>
                      <a:pt x="7106" y="232658"/>
                    </a:cubicBezTo>
                    <a:cubicBezTo>
                      <a:pt x="53136" y="235506"/>
                      <a:pt x="100666" y="238749"/>
                      <a:pt x="147091" y="239778"/>
                    </a:cubicBezTo>
                    <a:cubicBezTo>
                      <a:pt x="183963" y="238116"/>
                      <a:pt x="250126" y="242230"/>
                      <a:pt x="245152" y="188594"/>
                    </a:cubicBezTo>
                    <a:cubicBezTo>
                      <a:pt x="246415" y="125703"/>
                      <a:pt x="255969" y="62891"/>
                      <a:pt x="253521" y="0"/>
                    </a:cubicBezTo>
                    <a:cubicBezTo>
                      <a:pt x="285419" y="554"/>
                      <a:pt x="318501" y="-2136"/>
                      <a:pt x="349451" y="6803"/>
                    </a:cubicBezTo>
                    <a:cubicBezTo>
                      <a:pt x="347240" y="76972"/>
                      <a:pt x="327896" y="151334"/>
                      <a:pt x="345187" y="220317"/>
                    </a:cubicBezTo>
                    <a:cubicBezTo>
                      <a:pt x="353240" y="238986"/>
                      <a:pt x="376690" y="237721"/>
                      <a:pt x="393507" y="241834"/>
                    </a:cubicBezTo>
                    <a:cubicBezTo>
                      <a:pt x="423194" y="247135"/>
                      <a:pt x="453117" y="249745"/>
                      <a:pt x="483041" y="2536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>
                <a:off x="14453323" y="1753764"/>
                <a:ext cx="556235" cy="1397390"/>
              </a:xfrm>
              <a:custGeom>
                <a:avLst/>
                <a:gdLst/>
                <a:ahLst/>
                <a:cxnLst/>
                <a:rect l="l" t="t" r="r" b="b"/>
                <a:pathLst>
                  <a:path w="556235" h="1397390" extrusionOk="0">
                    <a:moveTo>
                      <a:pt x="429194" y="1177232"/>
                    </a:moveTo>
                    <a:cubicBezTo>
                      <a:pt x="476092" y="1129134"/>
                      <a:pt x="491804" y="1051450"/>
                      <a:pt x="467723" y="988717"/>
                    </a:cubicBezTo>
                    <a:cubicBezTo>
                      <a:pt x="452327" y="955966"/>
                      <a:pt x="435668" y="922029"/>
                      <a:pt x="407402" y="898454"/>
                    </a:cubicBezTo>
                    <a:cubicBezTo>
                      <a:pt x="376294" y="870054"/>
                      <a:pt x="339502" y="846005"/>
                      <a:pt x="298525" y="834535"/>
                    </a:cubicBezTo>
                    <a:cubicBezTo>
                      <a:pt x="268364" y="827257"/>
                      <a:pt x="169593" y="800676"/>
                      <a:pt x="178120" y="857160"/>
                    </a:cubicBezTo>
                    <a:cubicBezTo>
                      <a:pt x="162961" y="955017"/>
                      <a:pt x="147170" y="1052874"/>
                      <a:pt x="137537" y="1151443"/>
                    </a:cubicBezTo>
                    <a:cubicBezTo>
                      <a:pt x="136511" y="1180238"/>
                      <a:pt x="126563" y="1212594"/>
                      <a:pt x="141485" y="1239095"/>
                    </a:cubicBezTo>
                    <a:cubicBezTo>
                      <a:pt x="164777" y="1270738"/>
                      <a:pt x="209544" y="1271134"/>
                      <a:pt x="245231" y="1274219"/>
                    </a:cubicBezTo>
                    <a:cubicBezTo>
                      <a:pt x="318816" y="1275169"/>
                      <a:pt x="379926" y="1227308"/>
                      <a:pt x="429194" y="1177232"/>
                    </a:cubicBezTo>
                    <a:close/>
                    <a:moveTo>
                      <a:pt x="546677" y="921396"/>
                    </a:moveTo>
                    <a:cubicBezTo>
                      <a:pt x="565231" y="982388"/>
                      <a:pt x="553783" y="1048127"/>
                      <a:pt x="537676" y="1108487"/>
                    </a:cubicBezTo>
                    <a:cubicBezTo>
                      <a:pt x="527886" y="1158484"/>
                      <a:pt x="504437" y="1204367"/>
                      <a:pt x="476566" y="1246610"/>
                    </a:cubicBezTo>
                    <a:cubicBezTo>
                      <a:pt x="402349" y="1350005"/>
                      <a:pt x="264495" y="1392882"/>
                      <a:pt x="142038" y="1397391"/>
                    </a:cubicBezTo>
                    <a:cubicBezTo>
                      <a:pt x="96955" y="1395651"/>
                      <a:pt x="50451" y="1390588"/>
                      <a:pt x="11211" y="1365352"/>
                    </a:cubicBezTo>
                    <a:cubicBezTo>
                      <a:pt x="5053" y="1361871"/>
                      <a:pt x="552" y="1356334"/>
                      <a:pt x="1105" y="1348977"/>
                    </a:cubicBezTo>
                    <a:cubicBezTo>
                      <a:pt x="-711" y="1314960"/>
                      <a:pt x="-158" y="1280943"/>
                      <a:pt x="1815" y="1246927"/>
                    </a:cubicBezTo>
                    <a:cubicBezTo>
                      <a:pt x="10658" y="1135780"/>
                      <a:pt x="21870" y="1024790"/>
                      <a:pt x="31739" y="913722"/>
                    </a:cubicBezTo>
                    <a:cubicBezTo>
                      <a:pt x="40582" y="789601"/>
                      <a:pt x="61189" y="666509"/>
                      <a:pt x="64584" y="542150"/>
                    </a:cubicBezTo>
                    <a:cubicBezTo>
                      <a:pt x="71374" y="367004"/>
                      <a:pt x="90086" y="192570"/>
                      <a:pt x="102166" y="17978"/>
                    </a:cubicBezTo>
                    <a:cubicBezTo>
                      <a:pt x="103429" y="15921"/>
                      <a:pt x="104061" y="13548"/>
                      <a:pt x="105245" y="11412"/>
                    </a:cubicBezTo>
                    <a:cubicBezTo>
                      <a:pt x="128142" y="99"/>
                      <a:pt x="153802" y="-3223"/>
                      <a:pt x="178672" y="3343"/>
                    </a:cubicBezTo>
                    <a:cubicBezTo>
                      <a:pt x="189331" y="6586"/>
                      <a:pt x="210886" y="9672"/>
                      <a:pt x="214912" y="23041"/>
                    </a:cubicBezTo>
                    <a:cubicBezTo>
                      <a:pt x="211044" y="82689"/>
                      <a:pt x="202201" y="142020"/>
                      <a:pt x="200148" y="201984"/>
                    </a:cubicBezTo>
                    <a:cubicBezTo>
                      <a:pt x="191779" y="314318"/>
                      <a:pt x="188542" y="427285"/>
                      <a:pt x="162724" y="537404"/>
                    </a:cubicBezTo>
                    <a:cubicBezTo>
                      <a:pt x="154434" y="589061"/>
                      <a:pt x="136274" y="648630"/>
                      <a:pt x="162250" y="697519"/>
                    </a:cubicBezTo>
                    <a:cubicBezTo>
                      <a:pt x="177804" y="718087"/>
                      <a:pt x="207570" y="716189"/>
                      <a:pt x="229914" y="724891"/>
                    </a:cubicBezTo>
                    <a:cubicBezTo>
                      <a:pt x="306973" y="747911"/>
                      <a:pt x="389796" y="758116"/>
                      <a:pt x="460854" y="797749"/>
                    </a:cubicBezTo>
                    <a:cubicBezTo>
                      <a:pt x="502384" y="827811"/>
                      <a:pt x="535624" y="870846"/>
                      <a:pt x="546677" y="9213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14967550" y="2115547"/>
                <a:ext cx="181243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181243" h="310975" extrusionOk="0">
                    <a:moveTo>
                      <a:pt x="131301" y="9651"/>
                    </a:moveTo>
                    <a:cubicBezTo>
                      <a:pt x="181279" y="8069"/>
                      <a:pt x="189648" y="51579"/>
                      <a:pt x="174331" y="90896"/>
                    </a:cubicBezTo>
                    <a:cubicBezTo>
                      <a:pt x="164382" y="118425"/>
                      <a:pt x="150487" y="144294"/>
                      <a:pt x="135248" y="169292"/>
                    </a:cubicBezTo>
                    <a:cubicBezTo>
                      <a:pt x="120642" y="195951"/>
                      <a:pt x="86297" y="241122"/>
                      <a:pt x="115036" y="268177"/>
                    </a:cubicBezTo>
                    <a:cubicBezTo>
                      <a:pt x="134143" y="279253"/>
                      <a:pt x="157829" y="278303"/>
                      <a:pt x="178436" y="285502"/>
                    </a:cubicBezTo>
                    <a:cubicBezTo>
                      <a:pt x="176857" y="294283"/>
                      <a:pt x="174173" y="302906"/>
                      <a:pt x="170304" y="310975"/>
                    </a:cubicBezTo>
                    <a:cubicBezTo>
                      <a:pt x="150171" y="308602"/>
                      <a:pt x="130195" y="305833"/>
                      <a:pt x="110062" y="303302"/>
                    </a:cubicBezTo>
                    <a:cubicBezTo>
                      <a:pt x="100272" y="302036"/>
                      <a:pt x="90402" y="300849"/>
                      <a:pt x="80533" y="299900"/>
                    </a:cubicBezTo>
                    <a:cubicBezTo>
                      <a:pt x="61032" y="296973"/>
                      <a:pt x="42083" y="299900"/>
                      <a:pt x="22739" y="293176"/>
                    </a:cubicBezTo>
                    <a:cubicBezTo>
                      <a:pt x="34582" y="239619"/>
                      <a:pt x="87797" y="210112"/>
                      <a:pt x="111325" y="162410"/>
                    </a:cubicBezTo>
                    <a:cubicBezTo>
                      <a:pt x="128537" y="130133"/>
                      <a:pt x="146934" y="74441"/>
                      <a:pt x="105088" y="53477"/>
                    </a:cubicBezTo>
                    <a:cubicBezTo>
                      <a:pt x="53294" y="34966"/>
                      <a:pt x="50215" y="138202"/>
                      <a:pt x="0" y="114312"/>
                    </a:cubicBezTo>
                    <a:cubicBezTo>
                      <a:pt x="20923" y="56483"/>
                      <a:pt x="39793" y="3323"/>
                      <a:pt x="111010" y="0"/>
                    </a:cubicBezTo>
                    <a:cubicBezTo>
                      <a:pt x="114799" y="7832"/>
                      <a:pt x="123405" y="9572"/>
                      <a:pt x="131301" y="9651"/>
                    </a:cubicBezTo>
                    <a:close/>
                  </a:path>
                </a:pathLst>
              </a:custGeom>
              <a:solidFill>
                <a:srgbClr val="FEC3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15311395" y="2547566"/>
                <a:ext cx="404323" cy="99272"/>
              </a:xfrm>
              <a:custGeom>
                <a:avLst/>
                <a:gdLst/>
                <a:ahLst/>
                <a:cxnLst/>
                <a:rect l="l" t="t" r="r" b="b"/>
                <a:pathLst>
                  <a:path w="404323" h="99272" extrusionOk="0">
                    <a:moveTo>
                      <a:pt x="404323" y="21746"/>
                    </a:moveTo>
                    <a:cubicBezTo>
                      <a:pt x="401876" y="47694"/>
                      <a:pt x="400929" y="74116"/>
                      <a:pt x="393823" y="99273"/>
                    </a:cubicBezTo>
                    <a:cubicBezTo>
                      <a:pt x="374400" y="98323"/>
                      <a:pt x="354898" y="97691"/>
                      <a:pt x="335397" y="97532"/>
                    </a:cubicBezTo>
                    <a:cubicBezTo>
                      <a:pt x="297341" y="98482"/>
                      <a:pt x="259522" y="93260"/>
                      <a:pt x="221545" y="93656"/>
                    </a:cubicBezTo>
                    <a:cubicBezTo>
                      <a:pt x="176146" y="95792"/>
                      <a:pt x="130274" y="98719"/>
                      <a:pt x="84402" y="98007"/>
                    </a:cubicBezTo>
                    <a:cubicBezTo>
                      <a:pt x="57005" y="96820"/>
                      <a:pt x="28029" y="100855"/>
                      <a:pt x="1579" y="93498"/>
                    </a:cubicBezTo>
                    <a:cubicBezTo>
                      <a:pt x="1737" y="63120"/>
                      <a:pt x="6316" y="31477"/>
                      <a:pt x="0" y="1653"/>
                    </a:cubicBezTo>
                    <a:cubicBezTo>
                      <a:pt x="65690" y="-3647"/>
                      <a:pt x="131379" y="5055"/>
                      <a:pt x="197780" y="10118"/>
                    </a:cubicBezTo>
                    <a:cubicBezTo>
                      <a:pt x="265207" y="13756"/>
                      <a:pt x="335870" y="15734"/>
                      <a:pt x="404323" y="217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15291609" y="2799993"/>
                <a:ext cx="459400" cy="97327"/>
              </a:xfrm>
              <a:custGeom>
                <a:avLst/>
                <a:gdLst/>
                <a:ahLst/>
                <a:cxnLst/>
                <a:rect l="l" t="t" r="r" b="b"/>
                <a:pathLst>
                  <a:path w="459400" h="97327" extrusionOk="0">
                    <a:moveTo>
                      <a:pt x="459400" y="21043"/>
                    </a:moveTo>
                    <a:cubicBezTo>
                      <a:pt x="458769" y="45962"/>
                      <a:pt x="461848" y="72780"/>
                      <a:pt x="451268" y="95959"/>
                    </a:cubicBezTo>
                    <a:cubicBezTo>
                      <a:pt x="339075" y="96354"/>
                      <a:pt x="226881" y="97382"/>
                      <a:pt x="114608" y="97303"/>
                    </a:cubicBezTo>
                    <a:cubicBezTo>
                      <a:pt x="77105" y="95879"/>
                      <a:pt x="37865" y="100863"/>
                      <a:pt x="1467" y="90896"/>
                    </a:cubicBezTo>
                    <a:cubicBezTo>
                      <a:pt x="-1217" y="61625"/>
                      <a:pt x="46" y="31327"/>
                      <a:pt x="3125" y="1978"/>
                    </a:cubicBezTo>
                    <a:cubicBezTo>
                      <a:pt x="4388" y="1582"/>
                      <a:pt x="5573" y="1108"/>
                      <a:pt x="6757" y="396"/>
                    </a:cubicBezTo>
                    <a:cubicBezTo>
                      <a:pt x="6994" y="316"/>
                      <a:pt x="7231" y="158"/>
                      <a:pt x="7389" y="0"/>
                    </a:cubicBezTo>
                    <a:cubicBezTo>
                      <a:pt x="32575" y="8544"/>
                      <a:pt x="61235" y="4193"/>
                      <a:pt x="87606" y="7515"/>
                    </a:cubicBezTo>
                    <a:cubicBezTo>
                      <a:pt x="140110" y="13686"/>
                      <a:pt x="196484" y="12025"/>
                      <a:pt x="249778" y="12183"/>
                    </a:cubicBezTo>
                    <a:cubicBezTo>
                      <a:pt x="279543" y="12183"/>
                      <a:pt x="309309" y="12183"/>
                      <a:pt x="338996" y="12262"/>
                    </a:cubicBezTo>
                    <a:cubicBezTo>
                      <a:pt x="378946" y="14081"/>
                      <a:pt x="420950" y="9097"/>
                      <a:pt x="459400" y="210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15966211" y="2399514"/>
                <a:ext cx="450224" cy="649590"/>
              </a:xfrm>
              <a:custGeom>
                <a:avLst/>
                <a:gdLst/>
                <a:ahLst/>
                <a:cxnLst/>
                <a:rect l="l" t="t" r="r" b="b"/>
                <a:pathLst>
                  <a:path w="450224" h="649590" extrusionOk="0">
                    <a:moveTo>
                      <a:pt x="404036" y="54696"/>
                    </a:moveTo>
                    <a:cubicBezTo>
                      <a:pt x="424564" y="63714"/>
                      <a:pt x="436960" y="86181"/>
                      <a:pt x="434354" y="108331"/>
                    </a:cubicBezTo>
                    <a:cubicBezTo>
                      <a:pt x="434039" y="112761"/>
                      <a:pt x="429933" y="114423"/>
                      <a:pt x="426459" y="116321"/>
                    </a:cubicBezTo>
                    <a:cubicBezTo>
                      <a:pt x="407036" y="125340"/>
                      <a:pt x="390061" y="133171"/>
                      <a:pt x="368428" y="138076"/>
                    </a:cubicBezTo>
                    <a:cubicBezTo>
                      <a:pt x="345768" y="145591"/>
                      <a:pt x="328161" y="129058"/>
                      <a:pt x="309054" y="119881"/>
                    </a:cubicBezTo>
                    <a:cubicBezTo>
                      <a:pt x="277473" y="104613"/>
                      <a:pt x="239575" y="98917"/>
                      <a:pt x="206493" y="112682"/>
                    </a:cubicBezTo>
                    <a:cubicBezTo>
                      <a:pt x="134013" y="148439"/>
                      <a:pt x="102116" y="303571"/>
                      <a:pt x="114275" y="377854"/>
                    </a:cubicBezTo>
                    <a:cubicBezTo>
                      <a:pt x="129197" y="435524"/>
                      <a:pt x="161174" y="524837"/>
                      <a:pt x="224889" y="540975"/>
                    </a:cubicBezTo>
                    <a:cubicBezTo>
                      <a:pt x="262156" y="547699"/>
                      <a:pt x="307633" y="543981"/>
                      <a:pt x="335030" y="515027"/>
                    </a:cubicBezTo>
                    <a:cubicBezTo>
                      <a:pt x="361243" y="485520"/>
                      <a:pt x="357216" y="437818"/>
                      <a:pt x="386350" y="411000"/>
                    </a:cubicBezTo>
                    <a:cubicBezTo>
                      <a:pt x="407668" y="413690"/>
                      <a:pt x="431591" y="417962"/>
                      <a:pt x="450224" y="429749"/>
                    </a:cubicBezTo>
                    <a:cubicBezTo>
                      <a:pt x="447856" y="479033"/>
                      <a:pt x="431670" y="528951"/>
                      <a:pt x="405773" y="570878"/>
                    </a:cubicBezTo>
                    <a:cubicBezTo>
                      <a:pt x="375139" y="612647"/>
                      <a:pt x="327451" y="647059"/>
                      <a:pt x="274552" y="649591"/>
                    </a:cubicBezTo>
                    <a:cubicBezTo>
                      <a:pt x="191255" y="649591"/>
                      <a:pt x="107011" y="610432"/>
                      <a:pt x="61692" y="538918"/>
                    </a:cubicBezTo>
                    <a:cubicBezTo>
                      <a:pt x="48506" y="520565"/>
                      <a:pt x="34452" y="502687"/>
                      <a:pt x="23636" y="482751"/>
                    </a:cubicBezTo>
                    <a:cubicBezTo>
                      <a:pt x="9266" y="451424"/>
                      <a:pt x="2792" y="416933"/>
                      <a:pt x="344" y="382679"/>
                    </a:cubicBezTo>
                    <a:cubicBezTo>
                      <a:pt x="-8577" y="186886"/>
                      <a:pt x="156989" y="-92604"/>
                      <a:pt x="379245" y="30093"/>
                    </a:cubicBezTo>
                    <a:cubicBezTo>
                      <a:pt x="376481" y="45361"/>
                      <a:pt x="393614" y="49237"/>
                      <a:pt x="404036" y="546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16447622" y="2098380"/>
                <a:ext cx="222729" cy="300076"/>
              </a:xfrm>
              <a:custGeom>
                <a:avLst/>
                <a:gdLst/>
                <a:ahLst/>
                <a:cxnLst/>
                <a:rect l="l" t="t" r="r" b="b"/>
                <a:pathLst>
                  <a:path w="222729" h="300076" extrusionOk="0">
                    <a:moveTo>
                      <a:pt x="222729" y="274585"/>
                    </a:moveTo>
                    <a:cubicBezTo>
                      <a:pt x="220282" y="283050"/>
                      <a:pt x="218150" y="292226"/>
                      <a:pt x="212781" y="299346"/>
                    </a:cubicBezTo>
                    <a:lnTo>
                      <a:pt x="212781" y="299346"/>
                    </a:lnTo>
                    <a:cubicBezTo>
                      <a:pt x="173225" y="300691"/>
                      <a:pt x="133432" y="299900"/>
                      <a:pt x="93718" y="299188"/>
                    </a:cubicBezTo>
                    <a:cubicBezTo>
                      <a:pt x="84402" y="298555"/>
                      <a:pt x="74927" y="298318"/>
                      <a:pt x="65769" y="296261"/>
                    </a:cubicBezTo>
                    <a:cubicBezTo>
                      <a:pt x="60873" y="276642"/>
                      <a:pt x="67901" y="258843"/>
                      <a:pt x="79507" y="243337"/>
                    </a:cubicBezTo>
                    <a:cubicBezTo>
                      <a:pt x="99877" y="206552"/>
                      <a:pt x="131379" y="175462"/>
                      <a:pt x="142196" y="133851"/>
                    </a:cubicBezTo>
                    <a:cubicBezTo>
                      <a:pt x="152776" y="102920"/>
                      <a:pt x="154750" y="35045"/>
                      <a:pt x="105798" y="45804"/>
                    </a:cubicBezTo>
                    <a:cubicBezTo>
                      <a:pt x="70190" y="54664"/>
                      <a:pt x="59057" y="92715"/>
                      <a:pt x="35608" y="115894"/>
                    </a:cubicBezTo>
                    <a:cubicBezTo>
                      <a:pt x="33476" y="117713"/>
                      <a:pt x="30871" y="117397"/>
                      <a:pt x="28423" y="116368"/>
                    </a:cubicBezTo>
                    <a:cubicBezTo>
                      <a:pt x="18159" y="111859"/>
                      <a:pt x="7580" y="106401"/>
                      <a:pt x="0" y="98015"/>
                    </a:cubicBezTo>
                    <a:cubicBezTo>
                      <a:pt x="8527" y="59885"/>
                      <a:pt x="23528" y="16850"/>
                      <a:pt x="61979" y="0"/>
                    </a:cubicBezTo>
                    <a:cubicBezTo>
                      <a:pt x="64821" y="2611"/>
                      <a:pt x="68532" y="4193"/>
                      <a:pt x="72401" y="3955"/>
                    </a:cubicBezTo>
                    <a:cubicBezTo>
                      <a:pt x="90402" y="2611"/>
                      <a:pt x="108483" y="2848"/>
                      <a:pt x="126247" y="5854"/>
                    </a:cubicBezTo>
                    <a:cubicBezTo>
                      <a:pt x="242705" y="34254"/>
                      <a:pt x="182226" y="112888"/>
                      <a:pt x="151197" y="187170"/>
                    </a:cubicBezTo>
                    <a:cubicBezTo>
                      <a:pt x="120326" y="262719"/>
                      <a:pt x="166593" y="257814"/>
                      <a:pt x="222729" y="2745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522" y="1607893"/>
            <a:ext cx="2884174" cy="26499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437" y="1679940"/>
            <a:ext cx="713588" cy="713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545" y="1901717"/>
            <a:ext cx="2190131" cy="2221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050" r="522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8093" y="1202886"/>
            <a:ext cx="1531413" cy="1531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5278" l="5556" r="98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6935" y="2560195"/>
            <a:ext cx="1065349" cy="10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1862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3"/>
          <p:cNvGrpSpPr/>
          <p:nvPr/>
        </p:nvGrpSpPr>
        <p:grpSpPr>
          <a:xfrm>
            <a:off x="123751" y="1994149"/>
            <a:ext cx="3867225" cy="2015936"/>
            <a:chOff x="76002" y="-1326481"/>
            <a:chExt cx="10312600" cy="5375832"/>
          </a:xfrm>
        </p:grpSpPr>
        <p:sp>
          <p:nvSpPr>
            <p:cNvPr id="290" name="Google Shape;290;p13"/>
            <p:cNvSpPr/>
            <p:nvPr/>
          </p:nvSpPr>
          <p:spPr>
            <a:xfrm>
              <a:off x="76002" y="-934171"/>
              <a:ext cx="442517" cy="444501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91" name="Google Shape;291;p13"/>
            <p:cNvSpPr txBox="1"/>
            <p:nvPr/>
          </p:nvSpPr>
          <p:spPr>
            <a:xfrm>
              <a:off x="1193802" y="-1326481"/>
              <a:ext cx="9194800" cy="5375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15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 fontAlgn="base"/>
              <a:r>
                <a:rPr lang="fr-FR" sz="3200" b="1" i="0" dirty="0">
                  <a:solidFill>
                    <a:schemeClr val="bg1"/>
                  </a:solidFill>
                  <a:effectLst/>
                  <a:latin typeface="Open Sans" panose="020B0606030504020204" pitchFamily="34" charset="0"/>
                </a:rPr>
                <a:t>Du plus </a:t>
              </a:r>
              <a:r>
                <a:rPr lang="fr-FR" sz="4000" b="1" i="0" dirty="0">
                  <a:solidFill>
                    <a:schemeClr val="bg1"/>
                  </a:solidFill>
                  <a:effectLst/>
                  <a:latin typeface="Open Sans" panose="020B0606030504020204" pitchFamily="34" charset="0"/>
                </a:rPr>
                <a:t>GRAND</a:t>
              </a:r>
              <a:r>
                <a:rPr lang="fr-FR" sz="3200" b="1" i="0" dirty="0">
                  <a:solidFill>
                    <a:schemeClr val="bg1"/>
                  </a:solidFill>
                  <a:effectLst/>
                  <a:latin typeface="Open Sans" panose="020B0606030504020204" pitchFamily="34" charset="0"/>
                </a:rPr>
                <a:t> au plus </a:t>
              </a:r>
              <a:r>
                <a:rPr lang="fr-FR" sz="2400" b="1" i="0" dirty="0">
                  <a:solidFill>
                    <a:schemeClr val="bg1"/>
                  </a:solidFill>
                  <a:effectLst/>
                  <a:latin typeface="Open Sans" panose="020B0606030504020204" pitchFamily="34" charset="0"/>
                </a:rPr>
                <a:t>petit</a:t>
              </a:r>
            </a:p>
            <a:p>
              <a:pPr algn="l" fontAlgn="base"/>
              <a:br>
                <a:rPr lang="fr-FR" sz="1000" dirty="0"/>
              </a:br>
              <a:endParaRPr lang="fr-FR" sz="700" dirty="0">
                <a:solidFill>
                  <a:schemeClr val="lt1"/>
                </a:solidFill>
              </a:endParaRPr>
            </a:p>
          </p:txBody>
        </p:sp>
      </p:grpSp>
      <p:sp>
        <p:nvSpPr>
          <p:cNvPr id="295" name="Google Shape;295;p13"/>
          <p:cNvSpPr txBox="1"/>
          <p:nvPr/>
        </p:nvSpPr>
        <p:spPr>
          <a:xfrm>
            <a:off x="289695" y="285169"/>
            <a:ext cx="536603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ranger ses affaires dans son cartable:</a:t>
            </a:r>
            <a:endParaRPr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B8F17F-B5BB-F78F-B7F3-1EB1031EDF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04"/>
          <a:stretch/>
        </p:blipFill>
        <p:spPr>
          <a:xfrm>
            <a:off x="4590216" y="1693339"/>
            <a:ext cx="4240918" cy="305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08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873" y1="15357" x2="17866" y2="47857"/>
                        <a14:foregroundMark x1="51365" y1="13929" x2="48387" y2="4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4268" y="1199961"/>
            <a:ext cx="6685538" cy="44719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434839"/>
            <a:ext cx="666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Comment porter le cartable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44265" b="7367"/>
          <a:stretch/>
        </p:blipFill>
        <p:spPr>
          <a:xfrm>
            <a:off x="6392904" y="2016280"/>
            <a:ext cx="209224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2523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1450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ne pas avoir mal au dos ? </a:t>
            </a:r>
            <a:endParaRPr lang="fr-FR"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ABAAF-1571-B0AD-0A15-2A02645D5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988" y="1832370"/>
            <a:ext cx="4314023" cy="243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96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1450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ne pas avoir mal au dos ? </a:t>
            </a:r>
            <a:endParaRPr lang="fr-FR"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53" y="1617661"/>
            <a:ext cx="5229058" cy="29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664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1450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ne pas avoir mal au dos ? </a:t>
            </a:r>
            <a:endParaRPr lang="fr-FR"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4" name="Image 3" descr="Une image contenant Animation, Dessin animé, capture d’écran, dessin humoristique&#10;&#10;Description générée automatiquement">
            <a:extLst>
              <a:ext uri="{FF2B5EF4-FFF2-40B4-BE49-F238E27FC236}">
                <a16:creationId xmlns:a16="http://schemas.microsoft.com/office/drawing/2014/main" id="{C3878530-DB2D-C244-97D2-2E45F2B97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800" y="1638300"/>
            <a:ext cx="21844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2439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1450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ne pas avoir mal au dos ? </a:t>
            </a:r>
            <a:endParaRPr lang="fr-FR"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3" name="Image 2" descr="Une image contenant dessin humoristique, illustration&#10;&#10;Description générée automatiquement">
            <a:extLst>
              <a:ext uri="{FF2B5EF4-FFF2-40B4-BE49-F238E27FC236}">
                <a16:creationId xmlns:a16="http://schemas.microsoft.com/office/drawing/2014/main" id="{700F10F8-201D-D14F-BC84-2BD3B25BB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1657350"/>
            <a:ext cx="2006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451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1450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ne pas avoir mal au dos ? </a:t>
            </a:r>
            <a:endParaRPr lang="fr-FR"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5" name="Image 4" descr="Une image contenant habits, meubles, dessin, clipart&#10;&#10;Description générée automatiquement">
            <a:extLst>
              <a:ext uri="{FF2B5EF4-FFF2-40B4-BE49-F238E27FC236}">
                <a16:creationId xmlns:a16="http://schemas.microsoft.com/office/drawing/2014/main" id="{FB12A453-F3A5-F243-ABA0-33AC22C7E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386" y="1435100"/>
            <a:ext cx="2151227" cy="254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015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1450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ne pas avoir mal au dos ? </a:t>
            </a:r>
            <a:endParaRPr lang="fr-FR"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5" name="Image 4" descr="Une image contenant clipart, Dessin d’enfant, dessin humoristique, meubles&#10;&#10;Description générée automatiquement">
            <a:extLst>
              <a:ext uri="{FF2B5EF4-FFF2-40B4-BE49-F238E27FC236}">
                <a16:creationId xmlns:a16="http://schemas.microsoft.com/office/drawing/2014/main" id="{E4D8D8E7-4C35-614B-9E65-3888A15ED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484" y="1343025"/>
            <a:ext cx="2391032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1781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1450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ne pas avoir mal au dos ? </a:t>
            </a:r>
            <a:endParaRPr lang="fr-FR"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5" name="Image 4" descr="Une image contenant meubles, dessin humoristique, Dessin d’enfant, illustration&#10;&#10;Description générée automatiquement">
            <a:extLst>
              <a:ext uri="{FF2B5EF4-FFF2-40B4-BE49-F238E27FC236}">
                <a16:creationId xmlns:a16="http://schemas.microsoft.com/office/drawing/2014/main" id="{D44EDB58-4C41-1E4D-827C-D7DF23E1C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225" y="1612900"/>
            <a:ext cx="2241550" cy="228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3277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3"/>
          <p:cNvGrpSpPr/>
          <p:nvPr/>
        </p:nvGrpSpPr>
        <p:grpSpPr>
          <a:xfrm>
            <a:off x="743119" y="1494080"/>
            <a:ext cx="3828881" cy="220218"/>
            <a:chOff x="978" y="-57150"/>
            <a:chExt cx="10210350" cy="587248"/>
          </a:xfrm>
        </p:grpSpPr>
        <p:sp>
          <p:nvSpPr>
            <p:cNvPr id="287" name="Google Shape;287;p13"/>
            <p:cNvSpPr/>
            <p:nvPr/>
          </p:nvSpPr>
          <p:spPr>
            <a:xfrm>
              <a:off x="978" y="85598"/>
              <a:ext cx="442517" cy="444500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88" name="Google Shape;288;p13"/>
            <p:cNvSpPr txBox="1"/>
            <p:nvPr/>
          </p:nvSpPr>
          <p:spPr>
            <a:xfrm>
              <a:off x="932029" y="-57150"/>
              <a:ext cx="9279299" cy="344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>
                <a:solidFill>
                  <a:schemeClr val="lt1"/>
                </a:solidFill>
              </a:endParaRPr>
            </a:p>
          </p:txBody>
        </p:sp>
      </p:grpSp>
      <p:sp>
        <p:nvSpPr>
          <p:cNvPr id="295" name="Google Shape;295;p13"/>
          <p:cNvSpPr txBox="1"/>
          <p:nvPr/>
        </p:nvSpPr>
        <p:spPr>
          <a:xfrm>
            <a:off x="743119" y="564212"/>
            <a:ext cx="44424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La physioth</a:t>
            </a:r>
            <a:r>
              <a:rPr lang="en-US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é</a:t>
            </a:r>
            <a:r>
              <a:rPr lang="en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rapie </a:t>
            </a:r>
            <a:endParaRPr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AC6AC8-9E4B-C39A-1CBE-89B593874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665" y="2741634"/>
            <a:ext cx="3906469" cy="2208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7F062F-E6CF-8CA2-12F1-CFBA3424F3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46"/>
          <a:stretch/>
        </p:blipFill>
        <p:spPr>
          <a:xfrm>
            <a:off x="373128" y="2626209"/>
            <a:ext cx="3978364" cy="24388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568811-378D-2E53-9698-98D2EDAE2B38}"/>
              </a:ext>
            </a:extLst>
          </p:cNvPr>
          <p:cNvSpPr txBox="1"/>
          <p:nvPr/>
        </p:nvSpPr>
        <p:spPr>
          <a:xfrm>
            <a:off x="909063" y="1248961"/>
            <a:ext cx="66319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b="1" dirty="0"/>
              <a:t>Aider les personnes a ne plus avoir mal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b="1" dirty="0"/>
              <a:t>Diminuer les douleurs de tout le corps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b="1" dirty="0"/>
              <a:t>Devenir plus fort  </a:t>
            </a:r>
            <a:endParaRPr lang="en-US" sz="1600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1450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ne pas avoir mal au dos ? </a:t>
            </a:r>
            <a:endParaRPr lang="fr-FR"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75D6027-BDFE-B544-BF9D-61F4B50F8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80" y="1503825"/>
            <a:ext cx="4408613" cy="213585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6B9230A-C3BE-0940-9A69-12D3E4A1C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11" y="1503825"/>
            <a:ext cx="2596524" cy="2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2359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1450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ne pas avoir mal au dos ? </a:t>
            </a:r>
            <a:endParaRPr lang="fr-FR"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5" name="Image 4" descr="Une image contenant meubles, dessin humoristique, Dessin d’enfant, table&#10;&#10;Description générée automatiquement">
            <a:extLst>
              <a:ext uri="{FF2B5EF4-FFF2-40B4-BE49-F238E27FC236}">
                <a16:creationId xmlns:a16="http://schemas.microsoft.com/office/drawing/2014/main" id="{D12B65C6-3F7E-BB46-93A7-323AB3904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775" y="1589821"/>
            <a:ext cx="2089150" cy="2623584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DCC39AF0-64A7-6C44-81D3-B78A58888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575" y="1589821"/>
            <a:ext cx="18288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1924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1450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ne pas avoir mal au dos ? </a:t>
            </a:r>
            <a:endParaRPr lang="fr-FR"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4" name="Image 3" descr="Une image contenant femme, chaussures, Équilibre, habits&#10;&#10;Description générée automatiquement">
            <a:extLst>
              <a:ext uri="{FF2B5EF4-FFF2-40B4-BE49-F238E27FC236}">
                <a16:creationId xmlns:a16="http://schemas.microsoft.com/office/drawing/2014/main" id="{85FF59CF-F57D-D846-ABA6-F369AA7E8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275" y="1334879"/>
            <a:ext cx="1441450" cy="272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197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1450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ne pas avoir mal au dos ? </a:t>
            </a:r>
            <a:endParaRPr lang="fr-FR"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4" name="Image 3" descr="Une image contenant joint, dessin humoristique, habits, Pantalons de sport&#10;&#10;Description générée automatiquement">
            <a:extLst>
              <a:ext uri="{FF2B5EF4-FFF2-40B4-BE49-F238E27FC236}">
                <a16:creationId xmlns:a16="http://schemas.microsoft.com/office/drawing/2014/main" id="{550A3F99-4CED-D841-87EB-C0469B2FF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425" y="1543049"/>
            <a:ext cx="1073150" cy="275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1815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1450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ne pas avoir mal au dos ? </a:t>
            </a:r>
            <a:endParaRPr lang="fr-FR"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4" name="Image 3" descr="Une image contenant genou, chaussures, habits, personne&#10;&#10;Description générée automatiquement">
            <a:extLst>
              <a:ext uri="{FF2B5EF4-FFF2-40B4-BE49-F238E27FC236}">
                <a16:creationId xmlns:a16="http://schemas.microsoft.com/office/drawing/2014/main" id="{8472C07F-45E0-1847-AC27-EF24BFC9D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291" y="1498600"/>
            <a:ext cx="1785418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5752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1450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ne pas avoir mal au dos ? </a:t>
            </a:r>
            <a:endParaRPr lang="fr-FR"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4" name="Image 3" descr="Une image contenant Pilates&#10;&#10;Description générée automatiquement avec une confiance moyenne">
            <a:extLst>
              <a:ext uri="{FF2B5EF4-FFF2-40B4-BE49-F238E27FC236}">
                <a16:creationId xmlns:a16="http://schemas.microsoft.com/office/drawing/2014/main" id="{7B8AEA5B-B979-6A4C-A3C6-EAC4E35F9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1490435"/>
            <a:ext cx="1892300" cy="216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53906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1450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ne pas avoir mal au dos ? </a:t>
            </a:r>
            <a:endParaRPr lang="fr-FR"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0" y="1463726"/>
            <a:ext cx="43815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8035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1450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ne pas avoir mal au dos ? </a:t>
            </a:r>
            <a:endParaRPr lang="fr-FR"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1" y="1443013"/>
            <a:ext cx="2902857" cy="2189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9489" y="3553752"/>
            <a:ext cx="3667125" cy="1589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5" b="97319" l="5119" r="97024">
                        <a14:foregroundMark x1="21786" y1="42091" x2="27143" y2="42359"/>
                        <a14:foregroundMark x1="26786" y1="77480" x2="22857" y2="80697"/>
                        <a14:foregroundMark x1="28690" y1="80965" x2="23214" y2="80965"/>
                        <a14:foregroundMark x1="22738" y1="77480" x2="22500" y2="84182"/>
                        <a14:foregroundMark x1="28571" y1="84450" x2="22500" y2="84987"/>
                        <a14:foregroundMark x1="40476" y1="77480" x2="34881" y2="84182"/>
                        <a14:foregroundMark x1="34405" y1="78016" x2="35714" y2="85255"/>
                        <a14:foregroundMark x1="39881" y1="86327" x2="39881" y2="86327"/>
                        <a14:foregroundMark x1="33214" y1="29223" x2="34405" y2="29223"/>
                        <a14:foregroundMark x1="50595" y1="60322" x2="50595" y2="78820"/>
                        <a14:foregroundMark x1="38690" y1="84182" x2="40952" y2="81769"/>
                        <a14:foregroundMark x1="59524" y1="29491" x2="57976" y2="64075"/>
                        <a14:foregroundMark x1="63214" y1="71582" x2="68690" y2="77480"/>
                        <a14:foregroundMark x1="73929" y1="77480" x2="63452" y2="82038"/>
                        <a14:foregroundMark x1="63452" y1="82038" x2="66786" y2="75871"/>
                        <a14:foregroundMark x1="73690" y1="82306" x2="73690" y2="82306"/>
                        <a14:foregroundMark x1="60476" y1="82038" x2="59405" y2="78820"/>
                        <a14:foregroundMark x1="60833" y1="82306" x2="61548" y2="82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8400" y="1120598"/>
            <a:ext cx="5796414" cy="25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4691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1450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Qu'est ce qu’il ne faut pas faire a l’école</a:t>
            </a:r>
            <a:endParaRPr lang="fr-FR"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986" y="1396175"/>
            <a:ext cx="5343525" cy="3550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217" y="1396175"/>
            <a:ext cx="713294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9670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1450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Qu'est ce qu’il ne faut pas faire a l’école</a:t>
            </a:r>
            <a:endParaRPr lang="fr-FR"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1346201"/>
            <a:ext cx="3600450" cy="3600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753" y="1266991"/>
            <a:ext cx="713294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5129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2350800" y="338264"/>
            <a:ext cx="44424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Avez-vous des douleurs de dos?</a:t>
            </a:r>
            <a:endParaRPr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AC8EC1-6F02-559A-155C-4055F1E57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7" y="1800885"/>
            <a:ext cx="4069239" cy="27165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97BD54-BF2B-47B0-89B2-48C2E1E86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918" y="1839410"/>
            <a:ext cx="4017016" cy="267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2934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1450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Qu'est ce qu’il ne faut pas faire a l’école</a:t>
            </a:r>
            <a:endParaRPr lang="fr-FR"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" y="1266991"/>
            <a:ext cx="2675319" cy="33480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655134"/>
            <a:ext cx="4572000" cy="257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75" y="1119728"/>
            <a:ext cx="713294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67444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969" y="1448065"/>
            <a:ext cx="6578600" cy="3695386"/>
          </a:xfrm>
          <a:prstGeom prst="rect">
            <a:avLst/>
          </a:prstGeom>
        </p:spPr>
      </p:pic>
      <p:sp>
        <p:nvSpPr>
          <p:cNvPr id="295" name="Google Shape;295;p13"/>
          <p:cNvSpPr txBox="1"/>
          <p:nvPr/>
        </p:nvSpPr>
        <p:spPr>
          <a:xfrm>
            <a:off x="1999489" y="251328"/>
            <a:ext cx="514502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Qu'est ce qu’il ne faut pas faire a l’école</a:t>
            </a:r>
            <a:endParaRPr lang="fr-FR"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275" y="1448065"/>
            <a:ext cx="713294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53379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EF779C-9138-415A-836B-E33079D9BC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0600D0-2177-49C3-9410-3F2D12342E07}"/>
              </a:ext>
            </a:extLst>
          </p:cNvPr>
          <p:cNvSpPr/>
          <p:nvPr/>
        </p:nvSpPr>
        <p:spPr>
          <a:xfrm>
            <a:off x="5660291" y="607307"/>
            <a:ext cx="49041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400" b="1" dirty="0">
                <a:solidFill>
                  <a:schemeClr val="hlink"/>
                </a:solidFill>
                <a:latin typeface="Comic Sans MS" pitchFamily="66" charset="0"/>
                <a:cs typeface="Times New Roman" pitchFamily="18" charset="0"/>
              </a:rPr>
              <a:t>Marche avec Un livre sur la tête</a:t>
            </a:r>
          </a:p>
          <a:p>
            <a:r>
              <a:rPr lang="fr-BE" sz="1400" b="1" dirty="0">
                <a:solidFill>
                  <a:schemeClr val="hlink"/>
                </a:solidFill>
                <a:latin typeface="Comic Sans MS" pitchFamily="66" charset="0"/>
                <a:cs typeface="Times New Roman" pitchFamily="18" charset="0"/>
              </a:rPr>
              <a:t>Epaules relâchées</a:t>
            </a:r>
          </a:p>
          <a:p>
            <a:r>
              <a:rPr lang="fr-BE" sz="1400" b="1" dirty="0">
                <a:solidFill>
                  <a:schemeClr val="hlink"/>
                </a:solidFill>
                <a:latin typeface="Comic Sans MS" pitchFamily="66" charset="0"/>
                <a:cs typeface="Times New Roman" pitchFamily="18" charset="0"/>
              </a:rPr>
              <a:t>Double menton</a:t>
            </a:r>
          </a:p>
          <a:p>
            <a:r>
              <a:rPr lang="fr-BE" sz="1400" b="1" dirty="0">
                <a:solidFill>
                  <a:schemeClr val="hlink"/>
                </a:solidFill>
                <a:latin typeface="Comic Sans MS" pitchFamily="66" charset="0"/>
                <a:cs typeface="Times New Roman" pitchFamily="18" charset="0"/>
              </a:rPr>
              <a:t>Dos droit 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C9CDBD-6C9F-40CA-9E70-80095763F0CB}"/>
              </a:ext>
            </a:extLst>
          </p:cNvPr>
          <p:cNvSpPr txBox="1"/>
          <p:nvPr/>
        </p:nvSpPr>
        <p:spPr>
          <a:xfrm>
            <a:off x="569144" y="607307"/>
            <a:ext cx="21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1" dirty="0">
                <a:solidFill>
                  <a:schemeClr val="hlink"/>
                </a:solidFill>
                <a:latin typeface="Comic Sans MS" pitchFamily="66" charset="0"/>
                <a:cs typeface="Times New Roman" pitchFamily="18" charset="0"/>
              </a:rPr>
              <a:t>Appui sur 1 seul pied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61E06-39CF-42D1-1325-47CA66B37A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90"/>
          <a:stretch/>
        </p:blipFill>
        <p:spPr>
          <a:xfrm>
            <a:off x="529998" y="1376457"/>
            <a:ext cx="2172746" cy="3373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07596E-7BDE-D756-B3FB-B798703A6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124" y="1747966"/>
            <a:ext cx="3666010" cy="268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95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A24E8-9AA9-4165-A4F8-08431EF41C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A70EB1-EFCA-CBBE-B127-FFBB85749B23}"/>
              </a:ext>
            </a:extLst>
          </p:cNvPr>
          <p:cNvSpPr txBox="1"/>
          <p:nvPr/>
        </p:nvSpPr>
        <p:spPr>
          <a:xfrm>
            <a:off x="0" y="579883"/>
            <a:ext cx="28791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1 –  exos assis 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8732DA3A-4645-594E-BAAF-1EE6A0F37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24" y="925760"/>
            <a:ext cx="4010376" cy="401037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4AB21BC-C376-E14C-8238-1FCBD829F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192" y="1152251"/>
            <a:ext cx="3794400" cy="37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665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A24E8-9AA9-4165-A4F8-08431EF41C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43E28-C87E-41DF-B118-6DFCC9B5A355}"/>
              </a:ext>
            </a:extLst>
          </p:cNvPr>
          <p:cNvSpPr txBox="1"/>
          <p:nvPr/>
        </p:nvSpPr>
        <p:spPr>
          <a:xfrm>
            <a:off x="6292310" y="413708"/>
            <a:ext cx="262133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Comic Sans MS" pitchFamily="66" charset="0"/>
              </a:rPr>
              <a:t>6 – Rotation épaules  </a:t>
            </a:r>
          </a:p>
          <a:p>
            <a:endParaRPr lang="fr-FR" b="1" dirty="0">
              <a:latin typeface="Comic Sans MS" pitchFamily="66" charset="0"/>
            </a:endParaRPr>
          </a:p>
          <a:p>
            <a:r>
              <a:rPr lang="fr-FR" b="1" dirty="0">
                <a:latin typeface="Comic Sans MS" pitchFamily="66" charset="0"/>
              </a:rPr>
              <a:t> </a:t>
            </a:r>
          </a:p>
          <a:p>
            <a:r>
              <a:rPr lang="fr-FR" b="1" dirty="0">
                <a:latin typeface="Comic Sans MS" pitchFamily="66" charset="0"/>
              </a:rPr>
              <a:t> </a:t>
            </a:r>
            <a:endParaRPr lang="en-US" dirty="0"/>
          </a:p>
          <a:p>
            <a:endParaRPr lang="fr-FR" sz="1400" b="1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EF58F1-4C81-B450-455E-CED9EB35DBF8}"/>
              </a:ext>
            </a:extLst>
          </p:cNvPr>
          <p:cNvSpPr txBox="1"/>
          <p:nvPr/>
        </p:nvSpPr>
        <p:spPr>
          <a:xfrm>
            <a:off x="111210" y="413709"/>
            <a:ext cx="23601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4 - Rotations tronc D / 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8D10F5-6779-C745-A07D-E9E223619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39" y="979850"/>
            <a:ext cx="2131312" cy="3183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45A8D7-E9CD-CF92-1994-C63532F56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117" y="979850"/>
            <a:ext cx="2388022" cy="3183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0C072A-CD40-F091-DF48-7CD4DCC6BF06}"/>
              </a:ext>
            </a:extLst>
          </p:cNvPr>
          <p:cNvSpPr txBox="1"/>
          <p:nvPr/>
        </p:nvSpPr>
        <p:spPr>
          <a:xfrm>
            <a:off x="2832756" y="413708"/>
            <a:ext cx="29237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5 – Rapprochement </a:t>
            </a:r>
            <a:r>
              <a:rPr lang="fr-FR" dirty="0"/>
              <a:t>épaules</a:t>
            </a:r>
            <a:r>
              <a:rPr lang="en-US" dirty="0"/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B9EFCD-128D-8BE9-08F8-9C9DB307DB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18"/>
          <a:stretch/>
        </p:blipFill>
        <p:spPr>
          <a:xfrm>
            <a:off x="6015960" y="979850"/>
            <a:ext cx="2815174" cy="31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79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A24E8-9AA9-4165-A4F8-08431EF41C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18568C-03F9-2CD9-FBF1-1775403A5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92" r="21042"/>
          <a:stretch/>
        </p:blipFill>
        <p:spPr>
          <a:xfrm>
            <a:off x="6684843" y="465939"/>
            <a:ext cx="1871941" cy="187806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599A2E0-BE7F-8546-A996-647D71E74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793" y="1404973"/>
            <a:ext cx="1825601" cy="2421467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A7484AC-1021-D642-912E-8DF31E6B6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287" y="1432044"/>
            <a:ext cx="1483010" cy="242146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2C43A112-D77C-DD4E-B977-1E1521489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0" y="1432044"/>
            <a:ext cx="1980750" cy="2421467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BE37A02-4A91-9B42-84EA-2446ED6F3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7824" y="2344006"/>
            <a:ext cx="214597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145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4"/>
          <p:cNvSpPr/>
          <p:nvPr/>
        </p:nvSpPr>
        <p:spPr>
          <a:xfrm>
            <a:off x="0" y="0"/>
            <a:ext cx="115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4"/>
          <p:cNvSpPr txBox="1"/>
          <p:nvPr/>
        </p:nvSpPr>
        <p:spPr>
          <a:xfrm>
            <a:off x="965883" y="797005"/>
            <a:ext cx="54036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Quelques exercices a faire:</a:t>
            </a:r>
            <a:endParaRPr sz="700" dirty="0">
              <a:solidFill>
                <a:schemeClr val="lt2"/>
              </a:solidFill>
            </a:endParaRPr>
          </a:p>
        </p:txBody>
      </p:sp>
      <p:grpSp>
        <p:nvGrpSpPr>
          <p:cNvPr id="393" name="Google Shape;393;p14"/>
          <p:cNvGrpSpPr/>
          <p:nvPr/>
        </p:nvGrpSpPr>
        <p:grpSpPr>
          <a:xfrm>
            <a:off x="7240585" y="266749"/>
            <a:ext cx="1389327" cy="1555845"/>
            <a:chOff x="7240585" y="266749"/>
            <a:chExt cx="1389327" cy="1555845"/>
          </a:xfrm>
        </p:grpSpPr>
        <p:sp>
          <p:nvSpPr>
            <p:cNvPr id="394" name="Google Shape;394;p14"/>
            <p:cNvSpPr/>
            <p:nvPr/>
          </p:nvSpPr>
          <p:spPr>
            <a:xfrm>
              <a:off x="7240585" y="266749"/>
              <a:ext cx="1389327" cy="1555845"/>
            </a:xfrm>
            <a:custGeom>
              <a:avLst/>
              <a:gdLst/>
              <a:ahLst/>
              <a:cxnLst/>
              <a:rect l="l" t="t" r="r" b="b"/>
              <a:pathLst>
                <a:path w="2778653" h="3111690" extrusionOk="0">
                  <a:moveTo>
                    <a:pt x="2775389" y="2260391"/>
                  </a:moveTo>
                  <a:cubicBezTo>
                    <a:pt x="2775202" y="2258773"/>
                    <a:pt x="2774828" y="2257279"/>
                    <a:pt x="2774268" y="2255848"/>
                  </a:cubicBezTo>
                  <a:cubicBezTo>
                    <a:pt x="2774392" y="2249313"/>
                    <a:pt x="2773334" y="2242653"/>
                    <a:pt x="2771776" y="2236305"/>
                  </a:cubicBezTo>
                  <a:cubicBezTo>
                    <a:pt x="2763305" y="2203133"/>
                    <a:pt x="2747111" y="2172700"/>
                    <a:pt x="2731414" y="2142515"/>
                  </a:cubicBezTo>
                  <a:cubicBezTo>
                    <a:pt x="2712790" y="2105858"/>
                    <a:pt x="2696160" y="2068205"/>
                    <a:pt x="2678408" y="2031112"/>
                  </a:cubicBezTo>
                  <a:cubicBezTo>
                    <a:pt x="2621166" y="1910062"/>
                    <a:pt x="2559938" y="1791315"/>
                    <a:pt x="2494287" y="1674559"/>
                  </a:cubicBezTo>
                  <a:cubicBezTo>
                    <a:pt x="2436111" y="1562970"/>
                    <a:pt x="2380302" y="1449201"/>
                    <a:pt x="2323184" y="1336927"/>
                  </a:cubicBezTo>
                  <a:cubicBezTo>
                    <a:pt x="2202036" y="1109266"/>
                    <a:pt x="2092099" y="874573"/>
                    <a:pt x="1964348" y="650210"/>
                  </a:cubicBezTo>
                  <a:cubicBezTo>
                    <a:pt x="1890226" y="506382"/>
                    <a:pt x="1820651" y="360313"/>
                    <a:pt x="1740363" y="219721"/>
                  </a:cubicBezTo>
                  <a:cubicBezTo>
                    <a:pt x="1704050" y="153937"/>
                    <a:pt x="1669543" y="87344"/>
                    <a:pt x="1639209" y="18511"/>
                  </a:cubicBezTo>
                  <a:cubicBezTo>
                    <a:pt x="1616412" y="-24743"/>
                    <a:pt x="1567579" y="19258"/>
                    <a:pt x="1539612" y="35066"/>
                  </a:cubicBezTo>
                  <a:cubicBezTo>
                    <a:pt x="1442755" y="92946"/>
                    <a:pt x="1338985" y="138192"/>
                    <a:pt x="1237208" y="186612"/>
                  </a:cubicBezTo>
                  <a:cubicBezTo>
                    <a:pt x="1021196" y="302496"/>
                    <a:pt x="793349" y="394481"/>
                    <a:pt x="568929" y="492815"/>
                  </a:cubicBezTo>
                  <a:cubicBezTo>
                    <a:pt x="478052" y="527916"/>
                    <a:pt x="391722" y="572291"/>
                    <a:pt x="304707" y="615669"/>
                  </a:cubicBezTo>
                  <a:cubicBezTo>
                    <a:pt x="226100" y="644920"/>
                    <a:pt x="162131" y="699315"/>
                    <a:pt x="93802" y="746303"/>
                  </a:cubicBezTo>
                  <a:cubicBezTo>
                    <a:pt x="83899" y="753959"/>
                    <a:pt x="67143" y="764414"/>
                    <a:pt x="55683" y="771447"/>
                  </a:cubicBezTo>
                  <a:cubicBezTo>
                    <a:pt x="46215" y="776675"/>
                    <a:pt x="43848" y="788562"/>
                    <a:pt x="47585" y="797835"/>
                  </a:cubicBezTo>
                  <a:cubicBezTo>
                    <a:pt x="45779" y="825281"/>
                    <a:pt x="42229" y="851732"/>
                    <a:pt x="34505" y="878867"/>
                  </a:cubicBezTo>
                  <a:cubicBezTo>
                    <a:pt x="30705" y="891688"/>
                    <a:pt x="18746" y="913222"/>
                    <a:pt x="24290" y="926602"/>
                  </a:cubicBezTo>
                  <a:cubicBezTo>
                    <a:pt x="11210" y="946331"/>
                    <a:pt x="2552" y="968736"/>
                    <a:pt x="185" y="991453"/>
                  </a:cubicBezTo>
                  <a:cubicBezTo>
                    <a:pt x="-2867" y="1053129"/>
                    <a:pt x="31951" y="1111507"/>
                    <a:pt x="100654" y="1099059"/>
                  </a:cubicBezTo>
                  <a:cubicBezTo>
                    <a:pt x="103332" y="1098811"/>
                    <a:pt x="105761" y="1097939"/>
                    <a:pt x="107879" y="1096757"/>
                  </a:cubicBezTo>
                  <a:cubicBezTo>
                    <a:pt x="111990" y="1104972"/>
                    <a:pt x="116101" y="1113125"/>
                    <a:pt x="120088" y="1121402"/>
                  </a:cubicBezTo>
                  <a:cubicBezTo>
                    <a:pt x="111990" y="1130053"/>
                    <a:pt x="104765" y="1139638"/>
                    <a:pt x="98785" y="1150093"/>
                  </a:cubicBezTo>
                  <a:cubicBezTo>
                    <a:pt x="74493" y="1190236"/>
                    <a:pt x="72500" y="1251414"/>
                    <a:pt x="111928" y="1282781"/>
                  </a:cubicBezTo>
                  <a:cubicBezTo>
                    <a:pt x="138898" y="1305000"/>
                    <a:pt x="177143" y="1318194"/>
                    <a:pt x="211774" y="1309605"/>
                  </a:cubicBezTo>
                  <a:cubicBezTo>
                    <a:pt x="212709" y="1311410"/>
                    <a:pt x="213643" y="1313277"/>
                    <a:pt x="214639" y="1315144"/>
                  </a:cubicBezTo>
                  <a:cubicBezTo>
                    <a:pt x="226785" y="1338047"/>
                    <a:pt x="238682" y="1361137"/>
                    <a:pt x="250392" y="1384227"/>
                  </a:cubicBezTo>
                  <a:cubicBezTo>
                    <a:pt x="212895" y="1452936"/>
                    <a:pt x="231270" y="1550398"/>
                    <a:pt x="337034" y="1560231"/>
                  </a:cubicBezTo>
                  <a:cubicBezTo>
                    <a:pt x="353789" y="1594897"/>
                    <a:pt x="370482" y="1629625"/>
                    <a:pt x="387362" y="1664228"/>
                  </a:cubicBezTo>
                  <a:cubicBezTo>
                    <a:pt x="328189" y="1748621"/>
                    <a:pt x="360578" y="1881682"/>
                    <a:pt x="490945" y="1883674"/>
                  </a:cubicBezTo>
                  <a:cubicBezTo>
                    <a:pt x="493125" y="1883736"/>
                    <a:pt x="495243" y="1883238"/>
                    <a:pt x="497236" y="1882553"/>
                  </a:cubicBezTo>
                  <a:cubicBezTo>
                    <a:pt x="515736" y="1918588"/>
                    <a:pt x="534048" y="1954748"/>
                    <a:pt x="551426" y="1991280"/>
                  </a:cubicBezTo>
                  <a:cubicBezTo>
                    <a:pt x="550554" y="1992090"/>
                    <a:pt x="549620" y="1992899"/>
                    <a:pt x="548748" y="1993770"/>
                  </a:cubicBezTo>
                  <a:cubicBezTo>
                    <a:pt x="505707" y="2042190"/>
                    <a:pt x="494060" y="2133304"/>
                    <a:pt x="553419" y="2173820"/>
                  </a:cubicBezTo>
                  <a:cubicBezTo>
                    <a:pt x="581386" y="2192429"/>
                    <a:pt x="616329" y="2202635"/>
                    <a:pt x="649466" y="2194358"/>
                  </a:cubicBezTo>
                  <a:cubicBezTo>
                    <a:pt x="658062" y="2211971"/>
                    <a:pt x="666657" y="2229584"/>
                    <a:pt x="675253" y="2247197"/>
                  </a:cubicBezTo>
                  <a:cubicBezTo>
                    <a:pt x="655632" y="2266490"/>
                    <a:pt x="641057" y="2290513"/>
                    <a:pt x="635202" y="2317337"/>
                  </a:cubicBezTo>
                  <a:cubicBezTo>
                    <a:pt x="618758" y="2395693"/>
                    <a:pt x="677931" y="2473613"/>
                    <a:pt x="760960" y="2463157"/>
                  </a:cubicBezTo>
                  <a:cubicBezTo>
                    <a:pt x="768061" y="2462099"/>
                    <a:pt x="772857" y="2458365"/>
                    <a:pt x="775660" y="2453510"/>
                  </a:cubicBezTo>
                  <a:cubicBezTo>
                    <a:pt x="787806" y="2478654"/>
                    <a:pt x="799889" y="2503797"/>
                    <a:pt x="811911" y="2529003"/>
                  </a:cubicBezTo>
                  <a:cubicBezTo>
                    <a:pt x="803191" y="2540952"/>
                    <a:pt x="796962" y="2554831"/>
                    <a:pt x="793536" y="2569457"/>
                  </a:cubicBezTo>
                  <a:cubicBezTo>
                    <a:pt x="777902" y="2633436"/>
                    <a:pt x="819697" y="2726604"/>
                    <a:pt x="892822" y="2727226"/>
                  </a:cubicBezTo>
                  <a:cubicBezTo>
                    <a:pt x="896185" y="2726853"/>
                    <a:pt x="899051" y="2725608"/>
                    <a:pt x="901480" y="2723865"/>
                  </a:cubicBezTo>
                  <a:cubicBezTo>
                    <a:pt x="911446" y="2745710"/>
                    <a:pt x="921412" y="2767493"/>
                    <a:pt x="931378" y="2789338"/>
                  </a:cubicBezTo>
                  <a:cubicBezTo>
                    <a:pt x="927454" y="2796557"/>
                    <a:pt x="924277" y="2804212"/>
                    <a:pt x="921972" y="2812365"/>
                  </a:cubicBezTo>
                  <a:cubicBezTo>
                    <a:pt x="894255" y="2877527"/>
                    <a:pt x="935862" y="2977603"/>
                    <a:pt x="1015092" y="2968516"/>
                  </a:cubicBezTo>
                  <a:cubicBezTo>
                    <a:pt x="1036830" y="3013949"/>
                    <a:pt x="1059004" y="3059133"/>
                    <a:pt x="1081801" y="3104067"/>
                  </a:cubicBezTo>
                  <a:cubicBezTo>
                    <a:pt x="1090023" y="3115270"/>
                    <a:pt x="1107152" y="3113341"/>
                    <a:pt x="1114938" y="3103383"/>
                  </a:cubicBezTo>
                  <a:cubicBezTo>
                    <a:pt x="1173986" y="3082160"/>
                    <a:pt x="1229173" y="3051291"/>
                    <a:pt x="1285729" y="3024467"/>
                  </a:cubicBezTo>
                  <a:cubicBezTo>
                    <a:pt x="1394358" y="2975051"/>
                    <a:pt x="1501430" y="2921590"/>
                    <a:pt x="1614107" y="2881946"/>
                  </a:cubicBezTo>
                  <a:cubicBezTo>
                    <a:pt x="1687357" y="2856491"/>
                    <a:pt x="1761292" y="2821763"/>
                    <a:pt x="1833233" y="2791516"/>
                  </a:cubicBezTo>
                  <a:cubicBezTo>
                    <a:pt x="1907293" y="2761705"/>
                    <a:pt x="1981165" y="2731520"/>
                    <a:pt x="2054104" y="2699157"/>
                  </a:cubicBezTo>
                  <a:cubicBezTo>
                    <a:pt x="2286248" y="2604994"/>
                    <a:pt x="2515402" y="2503486"/>
                    <a:pt x="2746799" y="2407580"/>
                  </a:cubicBezTo>
                  <a:cubicBezTo>
                    <a:pt x="2768787" y="2401418"/>
                    <a:pt x="2777631" y="2385673"/>
                    <a:pt x="2778316" y="2363703"/>
                  </a:cubicBezTo>
                  <a:cubicBezTo>
                    <a:pt x="2779749" y="2329224"/>
                    <a:pt x="2776199" y="2294807"/>
                    <a:pt x="2775389" y="2260391"/>
                  </a:cubicBezTo>
                  <a:close/>
                  <a:moveTo>
                    <a:pt x="68701" y="1056179"/>
                  </a:moveTo>
                  <a:cubicBezTo>
                    <a:pt x="53191" y="1050702"/>
                    <a:pt x="47834" y="1033027"/>
                    <a:pt x="44284" y="1018525"/>
                  </a:cubicBezTo>
                  <a:cubicBezTo>
                    <a:pt x="41045" y="1005954"/>
                    <a:pt x="41232" y="993506"/>
                    <a:pt x="43973" y="981495"/>
                  </a:cubicBezTo>
                  <a:cubicBezTo>
                    <a:pt x="44284" y="982117"/>
                    <a:pt x="44658" y="982740"/>
                    <a:pt x="45031" y="983362"/>
                  </a:cubicBezTo>
                  <a:cubicBezTo>
                    <a:pt x="60230" y="1007572"/>
                    <a:pt x="74244" y="1032280"/>
                    <a:pt x="87636" y="1057423"/>
                  </a:cubicBezTo>
                  <a:cubicBezTo>
                    <a:pt x="81220" y="1057921"/>
                    <a:pt x="74742" y="1058419"/>
                    <a:pt x="68701" y="1056179"/>
                  </a:cubicBezTo>
                  <a:close/>
                  <a:moveTo>
                    <a:pt x="160014" y="1263115"/>
                  </a:moveTo>
                  <a:cubicBezTo>
                    <a:pt x="113423" y="1245688"/>
                    <a:pt x="117409" y="1198140"/>
                    <a:pt x="140082" y="1162541"/>
                  </a:cubicBezTo>
                  <a:cubicBezTo>
                    <a:pt x="157086" y="1198202"/>
                    <a:pt x="173841" y="1233988"/>
                    <a:pt x="191406" y="1269400"/>
                  </a:cubicBezTo>
                  <a:cubicBezTo>
                    <a:pt x="180631" y="1269214"/>
                    <a:pt x="169917" y="1268218"/>
                    <a:pt x="160014" y="1263115"/>
                  </a:cubicBezTo>
                  <a:close/>
                  <a:moveTo>
                    <a:pt x="297357" y="1504405"/>
                  </a:moveTo>
                  <a:cubicBezTo>
                    <a:pt x="277487" y="1487228"/>
                    <a:pt x="272380" y="1460840"/>
                    <a:pt x="276241" y="1435447"/>
                  </a:cubicBezTo>
                  <a:cubicBezTo>
                    <a:pt x="288948" y="1461026"/>
                    <a:pt x="301530" y="1486668"/>
                    <a:pt x="313987" y="1512371"/>
                  </a:cubicBezTo>
                  <a:cubicBezTo>
                    <a:pt x="308132" y="1510380"/>
                    <a:pt x="302464" y="1507890"/>
                    <a:pt x="297357" y="1504405"/>
                  </a:cubicBezTo>
                  <a:close/>
                  <a:moveTo>
                    <a:pt x="456750" y="1835627"/>
                  </a:moveTo>
                  <a:cubicBezTo>
                    <a:pt x="401314" y="1817019"/>
                    <a:pt x="389729" y="1757209"/>
                    <a:pt x="409536" y="1709038"/>
                  </a:cubicBezTo>
                  <a:cubicBezTo>
                    <a:pt x="412090" y="1714142"/>
                    <a:pt x="414581" y="1719245"/>
                    <a:pt x="417073" y="1724348"/>
                  </a:cubicBezTo>
                  <a:cubicBezTo>
                    <a:pt x="435883" y="1763060"/>
                    <a:pt x="455504" y="1801335"/>
                    <a:pt x="475249" y="1839548"/>
                  </a:cubicBezTo>
                  <a:cubicBezTo>
                    <a:pt x="468522" y="1838801"/>
                    <a:pt x="461982" y="1837930"/>
                    <a:pt x="456750" y="1835627"/>
                  </a:cubicBezTo>
                  <a:close/>
                  <a:moveTo>
                    <a:pt x="565628" y="2127641"/>
                  </a:moveTo>
                  <a:cubicBezTo>
                    <a:pt x="546007" y="2098887"/>
                    <a:pt x="554976" y="2060736"/>
                    <a:pt x="571171" y="2032170"/>
                  </a:cubicBezTo>
                  <a:cubicBezTo>
                    <a:pt x="590729" y="2072997"/>
                    <a:pt x="610412" y="2113762"/>
                    <a:pt x="630157" y="2154464"/>
                  </a:cubicBezTo>
                  <a:cubicBezTo>
                    <a:pt x="606363" y="2155834"/>
                    <a:pt x="580763" y="2145751"/>
                    <a:pt x="565628" y="2127641"/>
                  </a:cubicBezTo>
                  <a:close/>
                  <a:moveTo>
                    <a:pt x="757783" y="2421272"/>
                  </a:moveTo>
                  <a:cubicBezTo>
                    <a:pt x="735422" y="2422392"/>
                    <a:pt x="711504" y="2417351"/>
                    <a:pt x="695621" y="2400423"/>
                  </a:cubicBezTo>
                  <a:cubicBezTo>
                    <a:pt x="664540" y="2361151"/>
                    <a:pt x="670644" y="2319329"/>
                    <a:pt x="694998" y="2287277"/>
                  </a:cubicBezTo>
                  <a:cubicBezTo>
                    <a:pt x="716861" y="2332025"/>
                    <a:pt x="738724" y="2376773"/>
                    <a:pt x="760462" y="2421583"/>
                  </a:cubicBezTo>
                  <a:cubicBezTo>
                    <a:pt x="759590" y="2421459"/>
                    <a:pt x="758718" y="2421272"/>
                    <a:pt x="757783" y="2421272"/>
                  </a:cubicBezTo>
                  <a:close/>
                  <a:moveTo>
                    <a:pt x="852148" y="2659139"/>
                  </a:moveTo>
                  <a:cubicBezTo>
                    <a:pt x="832964" y="2627337"/>
                    <a:pt x="828479" y="2599206"/>
                    <a:pt x="834646" y="2576801"/>
                  </a:cubicBezTo>
                  <a:cubicBezTo>
                    <a:pt x="850903" y="2612400"/>
                    <a:pt x="867160" y="2647999"/>
                    <a:pt x="883354" y="2683660"/>
                  </a:cubicBezTo>
                  <a:cubicBezTo>
                    <a:pt x="871084" y="2678121"/>
                    <a:pt x="859623" y="2671462"/>
                    <a:pt x="852148" y="2659139"/>
                  </a:cubicBezTo>
                  <a:close/>
                  <a:moveTo>
                    <a:pt x="975664" y="2913437"/>
                  </a:moveTo>
                  <a:cubicBezTo>
                    <a:pt x="958597" y="2891032"/>
                    <a:pt x="953116" y="2866324"/>
                    <a:pt x="956417" y="2843235"/>
                  </a:cubicBezTo>
                  <a:cubicBezTo>
                    <a:pt x="968999" y="2870370"/>
                    <a:pt x="981643" y="2897443"/>
                    <a:pt x="994412" y="2924515"/>
                  </a:cubicBezTo>
                  <a:cubicBezTo>
                    <a:pt x="987374" y="2922835"/>
                    <a:pt x="980834" y="2919785"/>
                    <a:pt x="975664" y="2913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5" name="Google Shape;395;p14"/>
            <p:cNvGrpSpPr/>
            <p:nvPr/>
          </p:nvGrpSpPr>
          <p:grpSpPr>
            <a:xfrm>
              <a:off x="7240585" y="266749"/>
              <a:ext cx="1389327" cy="1555845"/>
              <a:chOff x="14481170" y="533497"/>
              <a:chExt cx="2778653" cy="3111690"/>
            </a:xfrm>
          </p:grpSpPr>
          <p:sp>
            <p:nvSpPr>
              <p:cNvPr id="396" name="Google Shape;396;p14"/>
              <p:cNvSpPr/>
              <p:nvPr/>
            </p:nvSpPr>
            <p:spPr>
              <a:xfrm>
                <a:off x="14550244" y="578832"/>
                <a:ext cx="2662651" cy="2898660"/>
              </a:xfrm>
              <a:custGeom>
                <a:avLst/>
                <a:gdLst/>
                <a:ahLst/>
                <a:cxnLst/>
                <a:rect l="l" t="t" r="r" b="b"/>
                <a:pathLst>
                  <a:path w="2662651" h="2898660" extrusionOk="0">
                    <a:moveTo>
                      <a:pt x="2422970" y="2198874"/>
                    </a:moveTo>
                    <a:cubicBezTo>
                      <a:pt x="2440722" y="2176594"/>
                      <a:pt x="2421413" y="2148650"/>
                      <a:pt x="2410762" y="2127489"/>
                    </a:cubicBezTo>
                    <a:cubicBezTo>
                      <a:pt x="2397370" y="2105955"/>
                      <a:pt x="2383729" y="2083426"/>
                      <a:pt x="2366850" y="2064132"/>
                    </a:cubicBezTo>
                    <a:cubicBezTo>
                      <a:pt x="2355140" y="2039176"/>
                      <a:pt x="2341997" y="2014966"/>
                      <a:pt x="2330349" y="1989947"/>
                    </a:cubicBezTo>
                    <a:cubicBezTo>
                      <a:pt x="2280271" y="1880473"/>
                      <a:pt x="2229507" y="1771310"/>
                      <a:pt x="2180860" y="1661152"/>
                    </a:cubicBezTo>
                    <a:cubicBezTo>
                      <a:pt x="2073913" y="1417559"/>
                      <a:pt x="1968959" y="1173218"/>
                      <a:pt x="1851735" y="934293"/>
                    </a:cubicBezTo>
                    <a:cubicBezTo>
                      <a:pt x="1759986" y="732398"/>
                      <a:pt x="1660202" y="534362"/>
                      <a:pt x="1561103" y="336014"/>
                    </a:cubicBezTo>
                    <a:cubicBezTo>
                      <a:pt x="1542043" y="299233"/>
                      <a:pt x="1527904" y="258654"/>
                      <a:pt x="1503114" y="225420"/>
                    </a:cubicBezTo>
                    <a:cubicBezTo>
                      <a:pt x="1502491" y="214093"/>
                      <a:pt x="1492338" y="203389"/>
                      <a:pt x="1479631" y="205567"/>
                    </a:cubicBezTo>
                    <a:cubicBezTo>
                      <a:pt x="1437650" y="219943"/>
                      <a:pt x="1396540" y="238303"/>
                      <a:pt x="1355555" y="255605"/>
                    </a:cubicBezTo>
                    <a:cubicBezTo>
                      <a:pt x="1253093" y="299295"/>
                      <a:pt x="1152250" y="346657"/>
                      <a:pt x="1048355" y="386861"/>
                    </a:cubicBezTo>
                    <a:cubicBezTo>
                      <a:pt x="969873" y="418478"/>
                      <a:pt x="889897" y="446235"/>
                      <a:pt x="812972" y="481648"/>
                    </a:cubicBezTo>
                    <a:cubicBezTo>
                      <a:pt x="687899" y="532681"/>
                      <a:pt x="578399" y="613091"/>
                      <a:pt x="455817" y="669166"/>
                    </a:cubicBezTo>
                    <a:cubicBezTo>
                      <a:pt x="418321" y="686841"/>
                      <a:pt x="381571" y="706383"/>
                      <a:pt x="344199" y="724370"/>
                    </a:cubicBezTo>
                    <a:cubicBezTo>
                      <a:pt x="332613" y="730904"/>
                      <a:pt x="317727" y="733829"/>
                      <a:pt x="308757" y="744036"/>
                    </a:cubicBezTo>
                    <a:cubicBezTo>
                      <a:pt x="308633" y="744659"/>
                      <a:pt x="308571" y="745281"/>
                      <a:pt x="308571" y="745903"/>
                    </a:cubicBezTo>
                    <a:cubicBezTo>
                      <a:pt x="308508" y="745841"/>
                      <a:pt x="308508" y="745841"/>
                      <a:pt x="308446" y="745841"/>
                    </a:cubicBezTo>
                    <a:cubicBezTo>
                      <a:pt x="304646" y="744347"/>
                      <a:pt x="299913" y="746152"/>
                      <a:pt x="298355" y="750260"/>
                    </a:cubicBezTo>
                    <a:cubicBezTo>
                      <a:pt x="295739" y="764699"/>
                      <a:pt x="305020" y="778640"/>
                      <a:pt x="309256" y="792332"/>
                    </a:cubicBezTo>
                    <a:cubicBezTo>
                      <a:pt x="371169" y="947611"/>
                      <a:pt x="463292" y="1088328"/>
                      <a:pt x="539905" y="1236451"/>
                    </a:cubicBezTo>
                    <a:cubicBezTo>
                      <a:pt x="659247" y="1453407"/>
                      <a:pt x="777717" y="1670861"/>
                      <a:pt x="894319" y="1889310"/>
                    </a:cubicBezTo>
                    <a:cubicBezTo>
                      <a:pt x="987625" y="2066684"/>
                      <a:pt x="1072896" y="2250033"/>
                      <a:pt x="1156423" y="2432323"/>
                    </a:cubicBezTo>
                    <a:cubicBezTo>
                      <a:pt x="1183581" y="2487465"/>
                      <a:pt x="1210302" y="2542855"/>
                      <a:pt x="1239639" y="2596938"/>
                    </a:cubicBezTo>
                    <a:cubicBezTo>
                      <a:pt x="1245805" y="2608950"/>
                      <a:pt x="1253280" y="2622891"/>
                      <a:pt x="1259945" y="2635463"/>
                    </a:cubicBezTo>
                    <a:cubicBezTo>
                      <a:pt x="1264429" y="2644363"/>
                      <a:pt x="1268852" y="2654756"/>
                      <a:pt x="1279627" y="2657246"/>
                    </a:cubicBezTo>
                    <a:cubicBezTo>
                      <a:pt x="1289718" y="2660108"/>
                      <a:pt x="1299185" y="2654320"/>
                      <a:pt x="1303483" y="2645856"/>
                    </a:cubicBezTo>
                    <a:cubicBezTo>
                      <a:pt x="1307158" y="2646230"/>
                      <a:pt x="1310958" y="2645856"/>
                      <a:pt x="1314321" y="2645234"/>
                    </a:cubicBezTo>
                    <a:cubicBezTo>
                      <a:pt x="1372809" y="2631915"/>
                      <a:pt x="1428120" y="2607456"/>
                      <a:pt x="1483555" y="2584989"/>
                    </a:cubicBezTo>
                    <a:cubicBezTo>
                      <a:pt x="1561913" y="2557169"/>
                      <a:pt x="1639460" y="2526549"/>
                      <a:pt x="1716447" y="2495057"/>
                    </a:cubicBezTo>
                    <a:cubicBezTo>
                      <a:pt x="1914707" y="2430394"/>
                      <a:pt x="2102877" y="2335794"/>
                      <a:pt x="2296341" y="2258310"/>
                    </a:cubicBezTo>
                    <a:cubicBezTo>
                      <a:pt x="2339693" y="2241693"/>
                      <a:pt x="2385723" y="2226756"/>
                      <a:pt x="2422970" y="2198874"/>
                    </a:cubicBezTo>
                    <a:close/>
                    <a:moveTo>
                      <a:pt x="2590585" y="2045462"/>
                    </a:moveTo>
                    <a:cubicBezTo>
                      <a:pt x="2612884" y="2099981"/>
                      <a:pt x="2648886" y="2149583"/>
                      <a:pt x="2662651" y="2207276"/>
                    </a:cubicBezTo>
                    <a:cubicBezTo>
                      <a:pt x="2415309" y="2325961"/>
                      <a:pt x="2160056" y="2427220"/>
                      <a:pt x="1902997" y="2522690"/>
                    </a:cubicBezTo>
                    <a:cubicBezTo>
                      <a:pt x="1729403" y="2598121"/>
                      <a:pt x="1556432" y="2675418"/>
                      <a:pt x="1383585" y="2752716"/>
                    </a:cubicBezTo>
                    <a:cubicBezTo>
                      <a:pt x="1334627" y="2775619"/>
                      <a:pt x="1285171" y="2797340"/>
                      <a:pt x="1237023" y="2821923"/>
                    </a:cubicBezTo>
                    <a:cubicBezTo>
                      <a:pt x="1179470" y="2849307"/>
                      <a:pt x="1123162" y="2885093"/>
                      <a:pt x="1060439" y="2898660"/>
                    </a:cubicBezTo>
                    <a:cubicBezTo>
                      <a:pt x="1031911" y="2836549"/>
                      <a:pt x="1003072" y="2774623"/>
                      <a:pt x="973922" y="2712760"/>
                    </a:cubicBezTo>
                    <a:cubicBezTo>
                      <a:pt x="982393" y="2711516"/>
                      <a:pt x="991300" y="2711204"/>
                      <a:pt x="1000456" y="2712138"/>
                    </a:cubicBezTo>
                    <a:cubicBezTo>
                      <a:pt x="1009052" y="2711453"/>
                      <a:pt x="1018146" y="2714690"/>
                      <a:pt x="1026928" y="2716308"/>
                    </a:cubicBezTo>
                    <a:cubicBezTo>
                      <a:pt x="1029108" y="2721847"/>
                      <a:pt x="1032970" y="2727137"/>
                      <a:pt x="1038950" y="2731618"/>
                    </a:cubicBezTo>
                    <a:cubicBezTo>
                      <a:pt x="1075761" y="2755952"/>
                      <a:pt x="1108338" y="2702305"/>
                      <a:pt x="1073021" y="2677846"/>
                    </a:cubicBezTo>
                    <a:cubicBezTo>
                      <a:pt x="1054522" y="2666270"/>
                      <a:pt x="1037143" y="2674236"/>
                      <a:pt x="1029171" y="2688052"/>
                    </a:cubicBezTo>
                    <a:cubicBezTo>
                      <a:pt x="1006872" y="2678530"/>
                      <a:pt x="982082" y="2676103"/>
                      <a:pt x="958226" y="2679713"/>
                    </a:cubicBezTo>
                    <a:cubicBezTo>
                      <a:pt x="925961" y="2611564"/>
                      <a:pt x="893322" y="2543539"/>
                      <a:pt x="860497" y="2475640"/>
                    </a:cubicBezTo>
                    <a:cubicBezTo>
                      <a:pt x="871584" y="2475951"/>
                      <a:pt x="883170" y="2477569"/>
                      <a:pt x="895191" y="2480370"/>
                    </a:cubicBezTo>
                    <a:cubicBezTo>
                      <a:pt x="900548" y="2481676"/>
                      <a:pt x="906776" y="2485286"/>
                      <a:pt x="912943" y="2487340"/>
                    </a:cubicBezTo>
                    <a:cubicBezTo>
                      <a:pt x="917054" y="2496302"/>
                      <a:pt x="926085" y="2502712"/>
                      <a:pt x="939975" y="2500783"/>
                    </a:cubicBezTo>
                    <a:cubicBezTo>
                      <a:pt x="973174" y="2500036"/>
                      <a:pt x="971306" y="2445019"/>
                      <a:pt x="937609" y="2447633"/>
                    </a:cubicBezTo>
                    <a:cubicBezTo>
                      <a:pt x="927705" y="2447633"/>
                      <a:pt x="920542" y="2451803"/>
                      <a:pt x="916057" y="2457716"/>
                    </a:cubicBezTo>
                    <a:cubicBezTo>
                      <a:pt x="894444" y="2444086"/>
                      <a:pt x="868844" y="2439356"/>
                      <a:pt x="843306" y="2440165"/>
                    </a:cubicBezTo>
                    <a:cubicBezTo>
                      <a:pt x="802632" y="2356208"/>
                      <a:pt x="761585" y="2272438"/>
                      <a:pt x="720538" y="2188668"/>
                    </a:cubicBezTo>
                    <a:cubicBezTo>
                      <a:pt x="732559" y="2187236"/>
                      <a:pt x="744768" y="2187610"/>
                      <a:pt x="756602" y="2189975"/>
                    </a:cubicBezTo>
                    <a:cubicBezTo>
                      <a:pt x="759530" y="2190348"/>
                      <a:pt x="762519" y="2191219"/>
                      <a:pt x="765571" y="2191966"/>
                    </a:cubicBezTo>
                    <a:cubicBezTo>
                      <a:pt x="766568" y="2193646"/>
                      <a:pt x="767689" y="2195202"/>
                      <a:pt x="768935" y="2196696"/>
                    </a:cubicBezTo>
                    <a:cubicBezTo>
                      <a:pt x="771551" y="2206903"/>
                      <a:pt x="779025" y="2216550"/>
                      <a:pt x="789054" y="2220533"/>
                    </a:cubicBezTo>
                    <a:cubicBezTo>
                      <a:pt x="817145" y="2232793"/>
                      <a:pt x="842558" y="2198999"/>
                      <a:pt x="831284" y="2173358"/>
                    </a:cubicBezTo>
                    <a:cubicBezTo>
                      <a:pt x="828668" y="2166636"/>
                      <a:pt x="823935" y="2160288"/>
                      <a:pt x="817270" y="2157114"/>
                    </a:cubicBezTo>
                    <a:cubicBezTo>
                      <a:pt x="811664" y="2149957"/>
                      <a:pt x="804003" y="2144666"/>
                      <a:pt x="794846" y="2143546"/>
                    </a:cubicBezTo>
                    <a:cubicBezTo>
                      <a:pt x="780956" y="2141679"/>
                      <a:pt x="770243" y="2149770"/>
                      <a:pt x="765073" y="2160786"/>
                    </a:cubicBezTo>
                    <a:cubicBezTo>
                      <a:pt x="745453" y="2153815"/>
                      <a:pt x="724524" y="2152010"/>
                      <a:pt x="703907" y="2154500"/>
                    </a:cubicBezTo>
                    <a:cubicBezTo>
                      <a:pt x="667967" y="2081310"/>
                      <a:pt x="631965" y="2008120"/>
                      <a:pt x="596088" y="1934868"/>
                    </a:cubicBezTo>
                    <a:cubicBezTo>
                      <a:pt x="604123" y="1933872"/>
                      <a:pt x="612158" y="1933561"/>
                      <a:pt x="620131" y="1933809"/>
                    </a:cubicBezTo>
                    <a:cubicBezTo>
                      <a:pt x="626173" y="1934058"/>
                      <a:pt x="632152" y="1934992"/>
                      <a:pt x="638007" y="1936423"/>
                    </a:cubicBezTo>
                    <a:cubicBezTo>
                      <a:pt x="640437" y="1952729"/>
                      <a:pt x="652209" y="1967044"/>
                      <a:pt x="672764" y="1964243"/>
                    </a:cubicBezTo>
                    <a:cubicBezTo>
                      <a:pt x="713188" y="1955468"/>
                      <a:pt x="710759" y="1902256"/>
                      <a:pt x="669213" y="1895721"/>
                    </a:cubicBezTo>
                    <a:cubicBezTo>
                      <a:pt x="658687" y="1895410"/>
                      <a:pt x="650901" y="1899455"/>
                      <a:pt x="645669" y="1905803"/>
                    </a:cubicBezTo>
                    <a:cubicBezTo>
                      <a:pt x="624678" y="1897961"/>
                      <a:pt x="601507" y="1896841"/>
                      <a:pt x="579021" y="1900015"/>
                    </a:cubicBezTo>
                    <a:cubicBezTo>
                      <a:pt x="557595" y="1856201"/>
                      <a:pt x="536230" y="1812386"/>
                      <a:pt x="514866" y="1768510"/>
                    </a:cubicBezTo>
                    <a:cubicBezTo>
                      <a:pt x="485404" y="1709012"/>
                      <a:pt x="456004" y="1649451"/>
                      <a:pt x="426667" y="1589891"/>
                    </a:cubicBezTo>
                    <a:cubicBezTo>
                      <a:pt x="444357" y="1585970"/>
                      <a:pt x="462856" y="1586593"/>
                      <a:pt x="480047" y="1593190"/>
                    </a:cubicBezTo>
                    <a:cubicBezTo>
                      <a:pt x="481168" y="1593750"/>
                      <a:pt x="482289" y="1594248"/>
                      <a:pt x="483411" y="1594870"/>
                    </a:cubicBezTo>
                    <a:cubicBezTo>
                      <a:pt x="475874" y="1612919"/>
                      <a:pt x="482227" y="1637440"/>
                      <a:pt x="507889" y="1641423"/>
                    </a:cubicBezTo>
                    <a:cubicBezTo>
                      <a:pt x="544452" y="1646215"/>
                      <a:pt x="558342" y="1585597"/>
                      <a:pt x="521281" y="1576448"/>
                    </a:cubicBezTo>
                    <a:cubicBezTo>
                      <a:pt x="514056" y="1574519"/>
                      <a:pt x="507640" y="1574830"/>
                      <a:pt x="502097" y="1576697"/>
                    </a:cubicBezTo>
                    <a:cubicBezTo>
                      <a:pt x="478365" y="1555910"/>
                      <a:pt x="443111" y="1551554"/>
                      <a:pt x="410846" y="1557777"/>
                    </a:cubicBezTo>
                    <a:cubicBezTo>
                      <a:pt x="369550" y="1474194"/>
                      <a:pt x="328253" y="1390672"/>
                      <a:pt x="286583" y="1307276"/>
                    </a:cubicBezTo>
                    <a:cubicBezTo>
                      <a:pt x="296736" y="1305222"/>
                      <a:pt x="307263" y="1304351"/>
                      <a:pt x="317602" y="1304475"/>
                    </a:cubicBezTo>
                    <a:cubicBezTo>
                      <a:pt x="323582" y="1317794"/>
                      <a:pt x="336226" y="1327751"/>
                      <a:pt x="352172" y="1325760"/>
                    </a:cubicBezTo>
                    <a:cubicBezTo>
                      <a:pt x="375031" y="1322835"/>
                      <a:pt x="385495" y="1298065"/>
                      <a:pt x="382692" y="1277340"/>
                    </a:cubicBezTo>
                    <a:cubicBezTo>
                      <a:pt x="381197" y="1264395"/>
                      <a:pt x="369861" y="1256428"/>
                      <a:pt x="359708" y="1249956"/>
                    </a:cubicBezTo>
                    <a:cubicBezTo>
                      <a:pt x="343451" y="1241367"/>
                      <a:pt x="326945" y="1254250"/>
                      <a:pt x="319284" y="1268316"/>
                    </a:cubicBezTo>
                    <a:cubicBezTo>
                      <a:pt x="318287" y="1269934"/>
                      <a:pt x="317353" y="1271614"/>
                      <a:pt x="316668" y="1273357"/>
                    </a:cubicBezTo>
                    <a:cubicBezTo>
                      <a:pt x="299788" y="1270245"/>
                      <a:pt x="283967" y="1270307"/>
                      <a:pt x="269454" y="1272983"/>
                    </a:cubicBezTo>
                    <a:cubicBezTo>
                      <a:pt x="253135" y="1240372"/>
                      <a:pt x="236753" y="1207822"/>
                      <a:pt x="220310" y="1175334"/>
                    </a:cubicBezTo>
                    <a:cubicBezTo>
                      <a:pt x="200502" y="1136935"/>
                      <a:pt x="181069" y="1098410"/>
                      <a:pt x="161448" y="1059824"/>
                    </a:cubicBezTo>
                    <a:cubicBezTo>
                      <a:pt x="177830" y="1056899"/>
                      <a:pt x="194585" y="1057210"/>
                      <a:pt x="210655" y="1062189"/>
                    </a:cubicBezTo>
                    <a:cubicBezTo>
                      <a:pt x="215576" y="1075694"/>
                      <a:pt x="227037" y="1086648"/>
                      <a:pt x="242484" y="1085403"/>
                    </a:cubicBezTo>
                    <a:cubicBezTo>
                      <a:pt x="254381" y="1085341"/>
                      <a:pt x="263288" y="1076939"/>
                      <a:pt x="269018" y="1067292"/>
                    </a:cubicBezTo>
                    <a:cubicBezTo>
                      <a:pt x="289635" y="1036858"/>
                      <a:pt x="260672" y="1010159"/>
                      <a:pt x="228718" y="1018063"/>
                    </a:cubicBezTo>
                    <a:cubicBezTo>
                      <a:pt x="221244" y="1020117"/>
                      <a:pt x="215887" y="1024349"/>
                      <a:pt x="212524" y="1029763"/>
                    </a:cubicBezTo>
                    <a:cubicBezTo>
                      <a:pt x="194834" y="1023229"/>
                      <a:pt x="174155" y="1020117"/>
                      <a:pt x="165622" y="1021984"/>
                    </a:cubicBezTo>
                    <a:cubicBezTo>
                      <a:pt x="158272" y="1022606"/>
                      <a:pt x="150984" y="1023664"/>
                      <a:pt x="143821" y="1025158"/>
                    </a:cubicBezTo>
                    <a:cubicBezTo>
                      <a:pt x="113986" y="966718"/>
                      <a:pt x="83652" y="908589"/>
                      <a:pt x="51325" y="851581"/>
                    </a:cubicBezTo>
                    <a:cubicBezTo>
                      <a:pt x="58550" y="849216"/>
                      <a:pt x="66087" y="847971"/>
                      <a:pt x="73873" y="848469"/>
                    </a:cubicBezTo>
                    <a:cubicBezTo>
                      <a:pt x="75554" y="848531"/>
                      <a:pt x="77423" y="848780"/>
                      <a:pt x="79416" y="849216"/>
                    </a:cubicBezTo>
                    <a:cubicBezTo>
                      <a:pt x="81783" y="856809"/>
                      <a:pt x="87451" y="863592"/>
                      <a:pt x="97355" y="867264"/>
                    </a:cubicBezTo>
                    <a:cubicBezTo>
                      <a:pt x="129246" y="879898"/>
                      <a:pt x="153725" y="828429"/>
                      <a:pt x="117536" y="818035"/>
                    </a:cubicBezTo>
                    <a:cubicBezTo>
                      <a:pt x="103708" y="809384"/>
                      <a:pt x="91998" y="812807"/>
                      <a:pt x="85022" y="821085"/>
                    </a:cubicBezTo>
                    <a:cubicBezTo>
                      <a:pt x="76675" y="817288"/>
                      <a:pt x="66585" y="815795"/>
                      <a:pt x="58924" y="816168"/>
                    </a:cubicBezTo>
                    <a:cubicBezTo>
                      <a:pt x="50266" y="816791"/>
                      <a:pt x="41795" y="818409"/>
                      <a:pt x="33573" y="820898"/>
                    </a:cubicBezTo>
                    <a:cubicBezTo>
                      <a:pt x="22673" y="802227"/>
                      <a:pt x="11523" y="783681"/>
                      <a:pt x="0" y="765321"/>
                    </a:cubicBezTo>
                    <a:cubicBezTo>
                      <a:pt x="24977" y="757604"/>
                      <a:pt x="44099" y="737750"/>
                      <a:pt x="66211" y="723685"/>
                    </a:cubicBezTo>
                    <a:cubicBezTo>
                      <a:pt x="107383" y="696861"/>
                      <a:pt x="149240" y="661573"/>
                      <a:pt x="192779" y="636803"/>
                    </a:cubicBezTo>
                    <a:cubicBezTo>
                      <a:pt x="267336" y="605125"/>
                      <a:pt x="334171" y="566725"/>
                      <a:pt x="408355" y="532619"/>
                    </a:cubicBezTo>
                    <a:cubicBezTo>
                      <a:pt x="517606" y="486440"/>
                      <a:pt x="626173" y="438704"/>
                      <a:pt x="735424" y="392463"/>
                    </a:cubicBezTo>
                    <a:cubicBezTo>
                      <a:pt x="896935" y="322696"/>
                      <a:pt x="1055207" y="249568"/>
                      <a:pt x="1211111" y="167665"/>
                    </a:cubicBezTo>
                    <a:cubicBezTo>
                      <a:pt x="1322419" y="117751"/>
                      <a:pt x="1432418" y="64290"/>
                      <a:pt x="1536188" y="0"/>
                    </a:cubicBezTo>
                    <a:cubicBezTo>
                      <a:pt x="1591312" y="124286"/>
                      <a:pt x="1660949" y="241477"/>
                      <a:pt x="1725603" y="360847"/>
                    </a:cubicBezTo>
                    <a:cubicBezTo>
                      <a:pt x="1763848" y="438082"/>
                      <a:pt x="1801282" y="515815"/>
                      <a:pt x="1841271" y="592179"/>
                    </a:cubicBezTo>
                    <a:cubicBezTo>
                      <a:pt x="1920313" y="740489"/>
                      <a:pt x="2001411" y="882823"/>
                      <a:pt x="2074474" y="1035365"/>
                    </a:cubicBezTo>
                    <a:cubicBezTo>
                      <a:pt x="2140374" y="1166310"/>
                      <a:pt x="2208765" y="1293459"/>
                      <a:pt x="2274042" y="1425151"/>
                    </a:cubicBezTo>
                    <a:cubicBezTo>
                      <a:pt x="2375819" y="1633768"/>
                      <a:pt x="2494165" y="1833920"/>
                      <a:pt x="2590585" y="20454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14974794" y="962644"/>
                <a:ext cx="1797669" cy="2114294"/>
              </a:xfrm>
              <a:custGeom>
                <a:avLst/>
                <a:gdLst/>
                <a:ahLst/>
                <a:cxnLst/>
                <a:rect l="l" t="t" r="r" b="b"/>
                <a:pathLst>
                  <a:path w="1797669" h="2114294" extrusionOk="0">
                    <a:moveTo>
                      <a:pt x="1466364" y="1346173"/>
                    </a:moveTo>
                    <a:cubicBezTo>
                      <a:pt x="1476891" y="1341443"/>
                      <a:pt x="1481874" y="1328934"/>
                      <a:pt x="1477202" y="1318292"/>
                    </a:cubicBezTo>
                    <a:cubicBezTo>
                      <a:pt x="1472282" y="1306964"/>
                      <a:pt x="1458080" y="1302421"/>
                      <a:pt x="1447304" y="1308334"/>
                    </a:cubicBezTo>
                    <a:cubicBezTo>
                      <a:pt x="1425068" y="1318354"/>
                      <a:pt x="1403392" y="1329556"/>
                      <a:pt x="1380969" y="1339203"/>
                    </a:cubicBezTo>
                    <a:cubicBezTo>
                      <a:pt x="1223818" y="1404613"/>
                      <a:pt x="1058695" y="1455398"/>
                      <a:pt x="911012" y="1542218"/>
                    </a:cubicBezTo>
                    <a:cubicBezTo>
                      <a:pt x="898804" y="1548255"/>
                      <a:pt x="888339" y="1566366"/>
                      <a:pt x="908707" y="1568108"/>
                    </a:cubicBezTo>
                    <a:cubicBezTo>
                      <a:pt x="939851" y="1564374"/>
                      <a:pt x="967631" y="1546388"/>
                      <a:pt x="996408" y="1534750"/>
                    </a:cubicBezTo>
                    <a:cubicBezTo>
                      <a:pt x="1127273" y="1473634"/>
                      <a:pt x="1265613" y="1433367"/>
                      <a:pt x="1398658" y="1377292"/>
                    </a:cubicBezTo>
                    <a:cubicBezTo>
                      <a:pt x="1421455" y="1367521"/>
                      <a:pt x="1443629" y="1356193"/>
                      <a:pt x="1466364" y="1346173"/>
                    </a:cubicBezTo>
                    <a:close/>
                    <a:moveTo>
                      <a:pt x="1533883" y="1519191"/>
                    </a:moveTo>
                    <a:cubicBezTo>
                      <a:pt x="1544472" y="1514647"/>
                      <a:pt x="1549268" y="1501827"/>
                      <a:pt x="1544659" y="1491371"/>
                    </a:cubicBezTo>
                    <a:cubicBezTo>
                      <a:pt x="1529025" y="1462991"/>
                      <a:pt x="1497134" y="1492553"/>
                      <a:pt x="1475334" y="1497470"/>
                    </a:cubicBezTo>
                    <a:cubicBezTo>
                      <a:pt x="1429179" y="1516515"/>
                      <a:pt x="1382650" y="1534750"/>
                      <a:pt x="1336246" y="1553296"/>
                    </a:cubicBezTo>
                    <a:cubicBezTo>
                      <a:pt x="1221077" y="1605886"/>
                      <a:pt x="1111016" y="1669305"/>
                      <a:pt x="997653" y="1725567"/>
                    </a:cubicBezTo>
                    <a:cubicBezTo>
                      <a:pt x="990989" y="1728927"/>
                      <a:pt x="983826" y="1732350"/>
                      <a:pt x="978718" y="1737952"/>
                    </a:cubicBezTo>
                    <a:cubicBezTo>
                      <a:pt x="971804" y="1748283"/>
                      <a:pt x="984511" y="1752204"/>
                      <a:pt x="992546" y="1749527"/>
                    </a:cubicBezTo>
                    <a:cubicBezTo>
                      <a:pt x="1036458" y="1739010"/>
                      <a:pt x="1077194" y="1718223"/>
                      <a:pt x="1117992" y="1699427"/>
                    </a:cubicBezTo>
                    <a:cubicBezTo>
                      <a:pt x="1187505" y="1666442"/>
                      <a:pt x="1257453" y="1634203"/>
                      <a:pt x="1326592" y="1600471"/>
                    </a:cubicBezTo>
                    <a:cubicBezTo>
                      <a:pt x="1395232" y="1572278"/>
                      <a:pt x="1465368" y="1547882"/>
                      <a:pt x="1533883" y="1519191"/>
                    </a:cubicBezTo>
                    <a:close/>
                    <a:moveTo>
                      <a:pt x="1784589" y="1673350"/>
                    </a:moveTo>
                    <a:cubicBezTo>
                      <a:pt x="1788015" y="1681690"/>
                      <a:pt x="1790756" y="1695257"/>
                      <a:pt x="1797670" y="1703971"/>
                    </a:cubicBezTo>
                    <a:cubicBezTo>
                      <a:pt x="1703678" y="1743117"/>
                      <a:pt x="1611680" y="1787430"/>
                      <a:pt x="1518249" y="1827945"/>
                    </a:cubicBezTo>
                    <a:cubicBezTo>
                      <a:pt x="1375487" y="1891053"/>
                      <a:pt x="1230794" y="1950364"/>
                      <a:pt x="1091832" y="2021501"/>
                    </a:cubicBezTo>
                    <a:cubicBezTo>
                      <a:pt x="1035835" y="2052619"/>
                      <a:pt x="977410" y="2080314"/>
                      <a:pt x="923096" y="2114295"/>
                    </a:cubicBezTo>
                    <a:cubicBezTo>
                      <a:pt x="921227" y="2108445"/>
                      <a:pt x="917926" y="2102844"/>
                      <a:pt x="915497" y="2097180"/>
                    </a:cubicBezTo>
                    <a:cubicBezTo>
                      <a:pt x="904409" y="2074090"/>
                      <a:pt x="892886" y="2051312"/>
                      <a:pt x="882298" y="2027973"/>
                    </a:cubicBezTo>
                    <a:cubicBezTo>
                      <a:pt x="842060" y="1938166"/>
                      <a:pt x="803255" y="1847612"/>
                      <a:pt x="761336" y="1758552"/>
                    </a:cubicBezTo>
                    <a:cubicBezTo>
                      <a:pt x="712004" y="1644286"/>
                      <a:pt x="651025" y="1535808"/>
                      <a:pt x="592725" y="1425960"/>
                    </a:cubicBezTo>
                    <a:cubicBezTo>
                      <a:pt x="516111" y="1271614"/>
                      <a:pt x="429844" y="1122745"/>
                      <a:pt x="338219" y="976863"/>
                    </a:cubicBezTo>
                    <a:cubicBezTo>
                      <a:pt x="228718" y="807704"/>
                      <a:pt x="134789" y="629272"/>
                      <a:pt x="21053" y="462852"/>
                    </a:cubicBezTo>
                    <a:cubicBezTo>
                      <a:pt x="12769" y="449783"/>
                      <a:pt x="5730" y="439825"/>
                      <a:pt x="0" y="432605"/>
                    </a:cubicBezTo>
                    <a:cubicBezTo>
                      <a:pt x="18873" y="428373"/>
                      <a:pt x="37497" y="421403"/>
                      <a:pt x="56183" y="416610"/>
                    </a:cubicBezTo>
                    <a:cubicBezTo>
                      <a:pt x="129744" y="393147"/>
                      <a:pt x="199817" y="360349"/>
                      <a:pt x="269330" y="327177"/>
                    </a:cubicBezTo>
                    <a:cubicBezTo>
                      <a:pt x="339465" y="293694"/>
                      <a:pt x="410971" y="263260"/>
                      <a:pt x="481480" y="230524"/>
                    </a:cubicBezTo>
                    <a:cubicBezTo>
                      <a:pt x="539282" y="203264"/>
                      <a:pt x="595216" y="171897"/>
                      <a:pt x="654140" y="147127"/>
                    </a:cubicBezTo>
                    <a:cubicBezTo>
                      <a:pt x="779586" y="99889"/>
                      <a:pt x="905780" y="53150"/>
                      <a:pt x="1029731" y="1556"/>
                    </a:cubicBezTo>
                    <a:cubicBezTo>
                      <a:pt x="1030790" y="1058"/>
                      <a:pt x="1031724" y="560"/>
                      <a:pt x="1032596" y="0"/>
                    </a:cubicBezTo>
                    <a:cubicBezTo>
                      <a:pt x="1058446" y="103437"/>
                      <a:pt x="1103292" y="202019"/>
                      <a:pt x="1150568" y="297303"/>
                    </a:cubicBezTo>
                    <a:cubicBezTo>
                      <a:pt x="1200211" y="408520"/>
                      <a:pt x="1257578" y="516251"/>
                      <a:pt x="1306099" y="628028"/>
                    </a:cubicBezTo>
                    <a:cubicBezTo>
                      <a:pt x="1400402" y="846975"/>
                      <a:pt x="1506851" y="1060384"/>
                      <a:pt x="1603458" y="1278273"/>
                    </a:cubicBezTo>
                    <a:cubicBezTo>
                      <a:pt x="1643696" y="1368018"/>
                      <a:pt x="1683559" y="1457950"/>
                      <a:pt x="1725167" y="1547010"/>
                    </a:cubicBezTo>
                    <a:cubicBezTo>
                      <a:pt x="1747777" y="1587651"/>
                      <a:pt x="1769765" y="1628415"/>
                      <a:pt x="1784589" y="16733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14"/>
              <p:cNvSpPr/>
              <p:nvPr/>
            </p:nvSpPr>
            <p:spPr>
              <a:xfrm>
                <a:off x="14868656" y="824230"/>
                <a:ext cx="2067684" cy="2375625"/>
              </a:xfrm>
              <a:custGeom>
                <a:avLst/>
                <a:gdLst/>
                <a:ahLst/>
                <a:cxnLst/>
                <a:rect l="l" t="t" r="r" b="b"/>
                <a:pathLst>
                  <a:path w="2067684" h="2375625" extrusionOk="0">
                    <a:moveTo>
                      <a:pt x="1945851" y="1870639"/>
                    </a:moveTo>
                    <a:cubicBezTo>
                      <a:pt x="1970516" y="1862798"/>
                      <a:pt x="1962295" y="1829315"/>
                      <a:pt x="1940494" y="1829128"/>
                    </a:cubicBezTo>
                    <a:cubicBezTo>
                      <a:pt x="1940556" y="1826950"/>
                      <a:pt x="1940245" y="1824834"/>
                      <a:pt x="1939622" y="1822718"/>
                    </a:cubicBezTo>
                    <a:cubicBezTo>
                      <a:pt x="1922555" y="1770252"/>
                      <a:pt x="1900007" y="1718969"/>
                      <a:pt x="1871667" y="1671234"/>
                    </a:cubicBezTo>
                    <a:cubicBezTo>
                      <a:pt x="1837658" y="1600036"/>
                      <a:pt x="1806701" y="1527406"/>
                      <a:pt x="1773378" y="1455896"/>
                    </a:cubicBezTo>
                    <a:cubicBezTo>
                      <a:pt x="1694522" y="1274788"/>
                      <a:pt x="1608130" y="1097103"/>
                      <a:pt x="1525101" y="917987"/>
                    </a:cubicBezTo>
                    <a:cubicBezTo>
                      <a:pt x="1475209" y="807828"/>
                      <a:pt x="1428743" y="695927"/>
                      <a:pt x="1372996" y="588570"/>
                    </a:cubicBezTo>
                    <a:cubicBezTo>
                      <a:pt x="1314757" y="468204"/>
                      <a:pt x="1251411" y="350329"/>
                      <a:pt x="1197408" y="227972"/>
                    </a:cubicBezTo>
                    <a:cubicBezTo>
                      <a:pt x="1193858" y="222682"/>
                      <a:pt x="1164521" y="146007"/>
                      <a:pt x="1147952" y="125780"/>
                    </a:cubicBezTo>
                    <a:cubicBezTo>
                      <a:pt x="1151191" y="111092"/>
                      <a:pt x="1137052" y="93728"/>
                      <a:pt x="1118740" y="101259"/>
                    </a:cubicBezTo>
                    <a:cubicBezTo>
                      <a:pt x="1043559" y="133186"/>
                      <a:pt x="967008" y="161815"/>
                      <a:pt x="891267" y="192248"/>
                    </a:cubicBezTo>
                    <a:cubicBezTo>
                      <a:pt x="844676" y="210981"/>
                      <a:pt x="797089" y="226603"/>
                      <a:pt x="750436" y="245336"/>
                    </a:cubicBezTo>
                    <a:cubicBezTo>
                      <a:pt x="690702" y="270106"/>
                      <a:pt x="634332" y="302158"/>
                      <a:pt x="576156" y="330226"/>
                    </a:cubicBezTo>
                    <a:cubicBezTo>
                      <a:pt x="482103" y="374476"/>
                      <a:pt x="386928" y="416424"/>
                      <a:pt x="294930" y="464968"/>
                    </a:cubicBezTo>
                    <a:cubicBezTo>
                      <a:pt x="232207" y="499011"/>
                      <a:pt x="162694" y="519425"/>
                      <a:pt x="99909" y="552473"/>
                    </a:cubicBezTo>
                    <a:cubicBezTo>
                      <a:pt x="98227" y="553593"/>
                      <a:pt x="95922" y="555460"/>
                      <a:pt x="93804" y="557638"/>
                    </a:cubicBezTo>
                    <a:cubicBezTo>
                      <a:pt x="77672" y="544755"/>
                      <a:pt x="84960" y="577865"/>
                      <a:pt x="108504" y="619190"/>
                    </a:cubicBezTo>
                    <a:cubicBezTo>
                      <a:pt x="182003" y="751380"/>
                      <a:pt x="255813" y="883383"/>
                      <a:pt x="332364" y="1013831"/>
                    </a:cubicBezTo>
                    <a:cubicBezTo>
                      <a:pt x="415954" y="1152431"/>
                      <a:pt x="504837" y="1287982"/>
                      <a:pt x="581887" y="1430379"/>
                    </a:cubicBezTo>
                    <a:cubicBezTo>
                      <a:pt x="651586" y="1570100"/>
                      <a:pt x="728884" y="1702912"/>
                      <a:pt x="796715" y="1844065"/>
                    </a:cubicBezTo>
                    <a:cubicBezTo>
                      <a:pt x="830662" y="1918811"/>
                      <a:pt x="865791" y="1993059"/>
                      <a:pt x="898617" y="2068302"/>
                    </a:cubicBezTo>
                    <a:cubicBezTo>
                      <a:pt x="924964" y="2128298"/>
                      <a:pt x="950876" y="2188543"/>
                      <a:pt x="980275" y="2247108"/>
                    </a:cubicBezTo>
                    <a:cubicBezTo>
                      <a:pt x="986193" y="2257688"/>
                      <a:pt x="988559" y="2271193"/>
                      <a:pt x="998961" y="2278475"/>
                    </a:cubicBezTo>
                    <a:cubicBezTo>
                      <a:pt x="1005190" y="2283205"/>
                      <a:pt x="1013225" y="2283142"/>
                      <a:pt x="1019578" y="2279906"/>
                    </a:cubicBezTo>
                    <a:cubicBezTo>
                      <a:pt x="1024624" y="2281649"/>
                      <a:pt x="1031662" y="2281089"/>
                      <a:pt x="1038327" y="2277479"/>
                    </a:cubicBezTo>
                    <a:lnTo>
                      <a:pt x="1036583" y="2278101"/>
                    </a:lnTo>
                    <a:cubicBezTo>
                      <a:pt x="1112511" y="2247481"/>
                      <a:pt x="1182958" y="2204973"/>
                      <a:pt x="1257204" y="2170681"/>
                    </a:cubicBezTo>
                    <a:cubicBezTo>
                      <a:pt x="1485486" y="2068053"/>
                      <a:pt x="1716634" y="1971587"/>
                      <a:pt x="1945851" y="1870639"/>
                    </a:cubicBezTo>
                    <a:close/>
                    <a:moveTo>
                      <a:pt x="2033177" y="1856823"/>
                    </a:moveTo>
                    <a:cubicBezTo>
                      <a:pt x="2043953" y="1880784"/>
                      <a:pt x="2055601" y="1904309"/>
                      <a:pt x="2067684" y="1927586"/>
                    </a:cubicBezTo>
                    <a:cubicBezTo>
                      <a:pt x="2019163" y="1955903"/>
                      <a:pt x="1968897" y="1969346"/>
                      <a:pt x="1916451" y="1991627"/>
                    </a:cubicBezTo>
                    <a:cubicBezTo>
                      <a:pt x="1789074" y="2047764"/>
                      <a:pt x="1661385" y="2102968"/>
                      <a:pt x="1532949" y="2156554"/>
                    </a:cubicBezTo>
                    <a:cubicBezTo>
                      <a:pt x="1479009" y="2180950"/>
                      <a:pt x="1422203" y="2197630"/>
                      <a:pt x="1366954" y="2218728"/>
                    </a:cubicBezTo>
                    <a:cubicBezTo>
                      <a:pt x="1302549" y="2245614"/>
                      <a:pt x="1238580" y="2273309"/>
                      <a:pt x="1172743" y="2296710"/>
                    </a:cubicBezTo>
                    <a:cubicBezTo>
                      <a:pt x="1109272" y="2323658"/>
                      <a:pt x="1046300" y="2351354"/>
                      <a:pt x="981708" y="2375626"/>
                    </a:cubicBezTo>
                    <a:cubicBezTo>
                      <a:pt x="967756" y="2348491"/>
                      <a:pt x="953180" y="2321605"/>
                      <a:pt x="938917" y="2294656"/>
                    </a:cubicBezTo>
                    <a:cubicBezTo>
                      <a:pt x="892388" y="2203480"/>
                      <a:pt x="846918" y="2108507"/>
                      <a:pt x="805186" y="2014655"/>
                    </a:cubicBezTo>
                    <a:cubicBezTo>
                      <a:pt x="636263" y="1645904"/>
                      <a:pt x="434266" y="1293397"/>
                      <a:pt x="238747" y="938338"/>
                    </a:cubicBezTo>
                    <a:cubicBezTo>
                      <a:pt x="168300" y="804157"/>
                      <a:pt x="82157" y="678812"/>
                      <a:pt x="16257" y="542204"/>
                    </a:cubicBezTo>
                    <a:cubicBezTo>
                      <a:pt x="10464" y="532557"/>
                      <a:pt x="6602" y="520296"/>
                      <a:pt x="0" y="510712"/>
                    </a:cubicBezTo>
                    <a:cubicBezTo>
                      <a:pt x="30396" y="513948"/>
                      <a:pt x="120713" y="467084"/>
                      <a:pt x="137281" y="461296"/>
                    </a:cubicBezTo>
                    <a:cubicBezTo>
                      <a:pt x="258865" y="412690"/>
                      <a:pt x="365127" y="334209"/>
                      <a:pt x="485777" y="283736"/>
                    </a:cubicBezTo>
                    <a:cubicBezTo>
                      <a:pt x="614027" y="225296"/>
                      <a:pt x="748629" y="182602"/>
                      <a:pt x="877564" y="125593"/>
                    </a:cubicBezTo>
                    <a:cubicBezTo>
                      <a:pt x="954052" y="92608"/>
                      <a:pt x="1030105" y="58378"/>
                      <a:pt x="1107030" y="26513"/>
                    </a:cubicBezTo>
                    <a:cubicBezTo>
                      <a:pt x="1127647" y="16430"/>
                      <a:pt x="1151627" y="11825"/>
                      <a:pt x="1171248" y="0"/>
                    </a:cubicBezTo>
                    <a:cubicBezTo>
                      <a:pt x="1174238" y="11078"/>
                      <a:pt x="1179470" y="23650"/>
                      <a:pt x="1182397" y="31492"/>
                    </a:cubicBezTo>
                    <a:cubicBezTo>
                      <a:pt x="1200336" y="77547"/>
                      <a:pt x="1219956" y="122855"/>
                      <a:pt x="1241134" y="167540"/>
                    </a:cubicBezTo>
                    <a:cubicBezTo>
                      <a:pt x="1339236" y="366821"/>
                      <a:pt x="1433352" y="568032"/>
                      <a:pt x="1525911" y="769927"/>
                    </a:cubicBezTo>
                    <a:cubicBezTo>
                      <a:pt x="1662756" y="1047750"/>
                      <a:pt x="1776305" y="1336091"/>
                      <a:pt x="1906797" y="1616839"/>
                    </a:cubicBezTo>
                    <a:cubicBezTo>
                      <a:pt x="1934328" y="1675529"/>
                      <a:pt x="1959865" y="1735338"/>
                      <a:pt x="1988642" y="1793466"/>
                    </a:cubicBezTo>
                    <a:cubicBezTo>
                      <a:pt x="1996988" y="1810395"/>
                      <a:pt x="2005210" y="1827261"/>
                      <a:pt x="2013495" y="1844189"/>
                    </a:cubicBezTo>
                    <a:cubicBezTo>
                      <a:pt x="2016048" y="1849292"/>
                      <a:pt x="2019910" y="1853276"/>
                      <a:pt x="2025267" y="1855392"/>
                    </a:cubicBezTo>
                    <a:cubicBezTo>
                      <a:pt x="2027883" y="1856387"/>
                      <a:pt x="2030561" y="1856885"/>
                      <a:pt x="2033177" y="18568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14"/>
              <p:cNvSpPr/>
              <p:nvPr/>
            </p:nvSpPr>
            <p:spPr>
              <a:xfrm>
                <a:off x="14777655" y="1897372"/>
                <a:ext cx="148181" cy="268176"/>
              </a:xfrm>
              <a:custGeom>
                <a:avLst/>
                <a:gdLst/>
                <a:ahLst/>
                <a:cxnLst/>
                <a:rect l="l" t="t" r="r" b="b"/>
                <a:pathLst>
                  <a:path w="148181" h="268176" extrusionOk="0">
                    <a:moveTo>
                      <a:pt x="148181" y="250999"/>
                    </a:moveTo>
                    <a:cubicBezTo>
                      <a:pt x="138340" y="255916"/>
                      <a:pt x="129308" y="261766"/>
                      <a:pt x="121148" y="268177"/>
                    </a:cubicBezTo>
                    <a:cubicBezTo>
                      <a:pt x="114421" y="254360"/>
                      <a:pt x="107694" y="240544"/>
                      <a:pt x="101092" y="226665"/>
                    </a:cubicBezTo>
                    <a:cubicBezTo>
                      <a:pt x="93493" y="210359"/>
                      <a:pt x="85769" y="194178"/>
                      <a:pt x="78046" y="178058"/>
                    </a:cubicBezTo>
                    <a:cubicBezTo>
                      <a:pt x="78793" y="170217"/>
                      <a:pt x="75617" y="162001"/>
                      <a:pt x="68267" y="157832"/>
                    </a:cubicBezTo>
                    <a:cubicBezTo>
                      <a:pt x="46030" y="112212"/>
                      <a:pt x="23233" y="67153"/>
                      <a:pt x="0" y="22218"/>
                    </a:cubicBezTo>
                    <a:cubicBezTo>
                      <a:pt x="7599" y="12883"/>
                      <a:pt x="16755" y="5539"/>
                      <a:pt x="27033" y="0"/>
                    </a:cubicBezTo>
                    <a:cubicBezTo>
                      <a:pt x="67457" y="83646"/>
                      <a:pt x="107819" y="167291"/>
                      <a:pt x="148181" y="250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14"/>
              <p:cNvSpPr/>
              <p:nvPr/>
            </p:nvSpPr>
            <p:spPr>
              <a:xfrm>
                <a:off x="14646666" y="1646995"/>
                <a:ext cx="141018" cy="235813"/>
              </a:xfrm>
              <a:custGeom>
                <a:avLst/>
                <a:gdLst/>
                <a:ahLst/>
                <a:cxnLst/>
                <a:rect l="l" t="t" r="r" b="b"/>
                <a:pathLst>
                  <a:path w="141018" h="235813" extrusionOk="0">
                    <a:moveTo>
                      <a:pt x="141018" y="215338"/>
                    </a:moveTo>
                    <a:cubicBezTo>
                      <a:pt x="130242" y="220753"/>
                      <a:pt x="120401" y="227723"/>
                      <a:pt x="111805" y="235814"/>
                    </a:cubicBezTo>
                    <a:cubicBezTo>
                      <a:pt x="90815" y="195671"/>
                      <a:pt x="69512" y="155467"/>
                      <a:pt x="47961" y="114951"/>
                    </a:cubicBezTo>
                    <a:cubicBezTo>
                      <a:pt x="31829" y="84081"/>
                      <a:pt x="16195" y="52279"/>
                      <a:pt x="0" y="20725"/>
                    </a:cubicBezTo>
                    <a:cubicBezTo>
                      <a:pt x="2429" y="18858"/>
                      <a:pt x="4921" y="17115"/>
                      <a:pt x="7412" y="15559"/>
                    </a:cubicBezTo>
                    <a:cubicBezTo>
                      <a:pt x="16568" y="9522"/>
                      <a:pt x="26410" y="4232"/>
                      <a:pt x="36687" y="0"/>
                    </a:cubicBezTo>
                    <a:cubicBezTo>
                      <a:pt x="71443" y="71759"/>
                      <a:pt x="106262" y="143517"/>
                      <a:pt x="141018" y="21533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14534050" y="1439375"/>
                <a:ext cx="132173" cy="192621"/>
              </a:xfrm>
              <a:custGeom>
                <a:avLst/>
                <a:gdLst/>
                <a:ahLst/>
                <a:cxnLst/>
                <a:rect l="l" t="t" r="r" b="b"/>
                <a:pathLst>
                  <a:path w="132173" h="192621" extrusionOk="0">
                    <a:moveTo>
                      <a:pt x="132173" y="172519"/>
                    </a:moveTo>
                    <a:cubicBezTo>
                      <a:pt x="118595" y="177623"/>
                      <a:pt x="105639" y="184406"/>
                      <a:pt x="93804" y="192622"/>
                    </a:cubicBezTo>
                    <a:cubicBezTo>
                      <a:pt x="73935" y="156027"/>
                      <a:pt x="52446" y="120365"/>
                      <a:pt x="27219" y="87567"/>
                    </a:cubicBezTo>
                    <a:cubicBezTo>
                      <a:pt x="17939" y="76177"/>
                      <a:pt x="9841" y="62983"/>
                      <a:pt x="0" y="51718"/>
                    </a:cubicBezTo>
                    <a:cubicBezTo>
                      <a:pt x="9530" y="33421"/>
                      <a:pt x="24230" y="17239"/>
                      <a:pt x="40238" y="5166"/>
                    </a:cubicBezTo>
                    <a:cubicBezTo>
                      <a:pt x="42791" y="3361"/>
                      <a:pt x="45407" y="1618"/>
                      <a:pt x="48148" y="0"/>
                    </a:cubicBezTo>
                    <a:cubicBezTo>
                      <a:pt x="76177" y="57444"/>
                      <a:pt x="104206" y="114951"/>
                      <a:pt x="132173" y="17251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14538659" y="1357347"/>
                <a:ext cx="27219" cy="66281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66281" extrusionOk="0">
                    <a:moveTo>
                      <a:pt x="4734" y="0"/>
                    </a:moveTo>
                    <a:cubicBezTo>
                      <a:pt x="11648" y="16617"/>
                      <a:pt x="19247" y="33172"/>
                      <a:pt x="27219" y="49105"/>
                    </a:cubicBezTo>
                    <a:cubicBezTo>
                      <a:pt x="17565" y="53710"/>
                      <a:pt x="8471" y="59498"/>
                      <a:pt x="0" y="66282"/>
                    </a:cubicBezTo>
                    <a:cubicBezTo>
                      <a:pt x="374" y="61801"/>
                      <a:pt x="498" y="57755"/>
                      <a:pt x="498" y="54644"/>
                    </a:cubicBezTo>
                    <a:cubicBezTo>
                      <a:pt x="872" y="36968"/>
                      <a:pt x="3986" y="18298"/>
                      <a:pt x="47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15460820" y="2831105"/>
                <a:ext cx="1756781" cy="775403"/>
              </a:xfrm>
              <a:custGeom>
                <a:avLst/>
                <a:gdLst/>
                <a:ahLst/>
                <a:cxnLst/>
                <a:rect l="l" t="t" r="r" b="b"/>
                <a:pathLst>
                  <a:path w="1756781" h="775403" extrusionOk="0">
                    <a:moveTo>
                      <a:pt x="1754754" y="0"/>
                    </a:moveTo>
                    <a:cubicBezTo>
                      <a:pt x="1756062" y="22903"/>
                      <a:pt x="1757868" y="45868"/>
                      <a:pt x="1755937" y="68709"/>
                    </a:cubicBezTo>
                    <a:cubicBezTo>
                      <a:pt x="1608628" y="127398"/>
                      <a:pt x="1465056" y="194924"/>
                      <a:pt x="1318121" y="254547"/>
                    </a:cubicBezTo>
                    <a:cubicBezTo>
                      <a:pt x="1095071" y="347279"/>
                      <a:pt x="873017" y="442314"/>
                      <a:pt x="650153" y="535606"/>
                    </a:cubicBezTo>
                    <a:cubicBezTo>
                      <a:pt x="481168" y="595851"/>
                      <a:pt x="321340" y="678314"/>
                      <a:pt x="162445" y="760902"/>
                    </a:cubicBezTo>
                    <a:cubicBezTo>
                      <a:pt x="152790" y="765819"/>
                      <a:pt x="143011" y="770487"/>
                      <a:pt x="133357" y="775403"/>
                    </a:cubicBezTo>
                    <a:cubicBezTo>
                      <a:pt x="124512" y="757853"/>
                      <a:pt x="116415" y="739928"/>
                      <a:pt x="107881" y="722191"/>
                    </a:cubicBezTo>
                    <a:cubicBezTo>
                      <a:pt x="74433" y="654416"/>
                      <a:pt x="43290" y="585520"/>
                      <a:pt x="10340" y="517558"/>
                    </a:cubicBezTo>
                    <a:cubicBezTo>
                      <a:pt x="6852" y="510152"/>
                      <a:pt x="3426" y="502746"/>
                      <a:pt x="0" y="495340"/>
                    </a:cubicBezTo>
                    <a:cubicBezTo>
                      <a:pt x="6976" y="487187"/>
                      <a:pt x="15385" y="480029"/>
                      <a:pt x="24915" y="474304"/>
                    </a:cubicBezTo>
                    <a:cubicBezTo>
                      <a:pt x="55062" y="541332"/>
                      <a:pt x="83029" y="609481"/>
                      <a:pt x="117536" y="674145"/>
                    </a:cubicBezTo>
                    <a:cubicBezTo>
                      <a:pt x="151794" y="710677"/>
                      <a:pt x="213396" y="668046"/>
                      <a:pt x="251017" y="654167"/>
                    </a:cubicBezTo>
                    <a:cubicBezTo>
                      <a:pt x="420687" y="568592"/>
                      <a:pt x="594344" y="491543"/>
                      <a:pt x="768499" y="415552"/>
                    </a:cubicBezTo>
                    <a:cubicBezTo>
                      <a:pt x="917864" y="346781"/>
                      <a:pt x="1069221" y="282989"/>
                      <a:pt x="1224441" y="228408"/>
                    </a:cubicBezTo>
                    <a:cubicBezTo>
                      <a:pt x="1369944" y="172519"/>
                      <a:pt x="1512457" y="109163"/>
                      <a:pt x="1655530" y="47424"/>
                    </a:cubicBezTo>
                    <a:cubicBezTo>
                      <a:pt x="1688667" y="33608"/>
                      <a:pt x="1720496" y="16991"/>
                      <a:pt x="1752636" y="1058"/>
                    </a:cubicBezTo>
                    <a:cubicBezTo>
                      <a:pt x="1753321" y="685"/>
                      <a:pt x="1754069" y="373"/>
                      <a:pt x="1754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15344219" y="3060135"/>
                <a:ext cx="125508" cy="227038"/>
              </a:xfrm>
              <a:custGeom>
                <a:avLst/>
                <a:gdLst/>
                <a:ahLst/>
                <a:cxnLst/>
                <a:rect l="l" t="t" r="r" b="b"/>
                <a:pathLst>
                  <a:path w="125508" h="227038" extrusionOk="0">
                    <a:moveTo>
                      <a:pt x="110435" y="178805"/>
                    </a:moveTo>
                    <a:cubicBezTo>
                      <a:pt x="115543" y="189199"/>
                      <a:pt x="120588" y="199654"/>
                      <a:pt x="125509" y="210172"/>
                    </a:cubicBezTo>
                    <a:cubicBezTo>
                      <a:pt x="115854" y="214716"/>
                      <a:pt x="106760" y="220379"/>
                      <a:pt x="98538" y="227038"/>
                    </a:cubicBezTo>
                    <a:cubicBezTo>
                      <a:pt x="65588" y="155155"/>
                      <a:pt x="33324" y="82961"/>
                      <a:pt x="0" y="11203"/>
                    </a:cubicBezTo>
                    <a:cubicBezTo>
                      <a:pt x="6789" y="6535"/>
                      <a:pt x="14513" y="2801"/>
                      <a:pt x="23046" y="0"/>
                    </a:cubicBezTo>
                    <a:cubicBezTo>
                      <a:pt x="52010" y="59685"/>
                      <a:pt x="81160" y="119307"/>
                      <a:pt x="110435" y="1788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15208994" y="2778702"/>
                <a:ext cx="141142" cy="254920"/>
              </a:xfrm>
              <a:custGeom>
                <a:avLst/>
                <a:gdLst/>
                <a:ahLst/>
                <a:cxnLst/>
                <a:rect l="l" t="t" r="r" b="b"/>
                <a:pathLst>
                  <a:path w="141142" h="254920" extrusionOk="0">
                    <a:moveTo>
                      <a:pt x="141143" y="246456"/>
                    </a:moveTo>
                    <a:cubicBezTo>
                      <a:pt x="138714" y="247016"/>
                      <a:pt x="136347" y="247701"/>
                      <a:pt x="133980" y="248386"/>
                    </a:cubicBezTo>
                    <a:cubicBezTo>
                      <a:pt x="128187" y="250066"/>
                      <a:pt x="122706" y="252244"/>
                      <a:pt x="117536" y="254920"/>
                    </a:cubicBezTo>
                    <a:cubicBezTo>
                      <a:pt x="100531" y="218886"/>
                      <a:pt x="83216" y="183100"/>
                      <a:pt x="65215" y="147563"/>
                    </a:cubicBezTo>
                    <a:cubicBezTo>
                      <a:pt x="44099" y="101943"/>
                      <a:pt x="22174" y="56760"/>
                      <a:pt x="0" y="11700"/>
                    </a:cubicBezTo>
                    <a:cubicBezTo>
                      <a:pt x="6727" y="7219"/>
                      <a:pt x="13828" y="3299"/>
                      <a:pt x="21302" y="0"/>
                    </a:cubicBezTo>
                    <a:cubicBezTo>
                      <a:pt x="61166" y="82152"/>
                      <a:pt x="101092" y="164366"/>
                      <a:pt x="141143" y="2464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15084231" y="2523595"/>
                <a:ext cx="129183" cy="230772"/>
              </a:xfrm>
              <a:custGeom>
                <a:avLst/>
                <a:gdLst/>
                <a:ahLst/>
                <a:cxnLst/>
                <a:rect l="l" t="t" r="r" b="b"/>
                <a:pathLst>
                  <a:path w="129183" h="230772" extrusionOk="0">
                    <a:moveTo>
                      <a:pt x="129184" y="220130"/>
                    </a:moveTo>
                    <a:cubicBezTo>
                      <a:pt x="121585" y="223118"/>
                      <a:pt x="114172" y="226727"/>
                      <a:pt x="107009" y="230772"/>
                    </a:cubicBezTo>
                    <a:cubicBezTo>
                      <a:pt x="70945" y="157956"/>
                      <a:pt x="34569" y="85202"/>
                      <a:pt x="0" y="11638"/>
                    </a:cubicBezTo>
                    <a:cubicBezTo>
                      <a:pt x="7163" y="7033"/>
                      <a:pt x="14762" y="3174"/>
                      <a:pt x="22673" y="0"/>
                    </a:cubicBezTo>
                    <a:cubicBezTo>
                      <a:pt x="58114" y="73377"/>
                      <a:pt x="93618" y="146753"/>
                      <a:pt x="129184" y="2201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14917053" y="2182415"/>
                <a:ext cx="172909" cy="316845"/>
              </a:xfrm>
              <a:custGeom>
                <a:avLst/>
                <a:gdLst/>
                <a:ahLst/>
                <a:cxnLst/>
                <a:rect l="l" t="t" r="r" b="b"/>
                <a:pathLst>
                  <a:path w="172909" h="316845" extrusionOk="0">
                    <a:moveTo>
                      <a:pt x="25226" y="0"/>
                    </a:moveTo>
                    <a:cubicBezTo>
                      <a:pt x="74433" y="102068"/>
                      <a:pt x="123640" y="204073"/>
                      <a:pt x="172909" y="306079"/>
                    </a:cubicBezTo>
                    <a:cubicBezTo>
                      <a:pt x="164999" y="309004"/>
                      <a:pt x="157400" y="312614"/>
                      <a:pt x="150050" y="316846"/>
                    </a:cubicBezTo>
                    <a:cubicBezTo>
                      <a:pt x="101466" y="217516"/>
                      <a:pt x="49518" y="119681"/>
                      <a:pt x="0" y="20227"/>
                    </a:cubicBezTo>
                    <a:cubicBezTo>
                      <a:pt x="7350" y="12447"/>
                      <a:pt x="15883" y="5601"/>
                      <a:pt x="25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08" name="Google Shape;408;p14"/>
              <p:cNvGrpSpPr/>
              <p:nvPr/>
            </p:nvGrpSpPr>
            <p:grpSpPr>
              <a:xfrm>
                <a:off x="14481170" y="533497"/>
                <a:ext cx="2778653" cy="3111690"/>
                <a:chOff x="14481170" y="533497"/>
                <a:chExt cx="2778653" cy="3111690"/>
              </a:xfrm>
            </p:grpSpPr>
            <p:sp>
              <p:nvSpPr>
                <p:cNvPr id="409" name="Google Shape;409;p14"/>
                <p:cNvSpPr/>
                <p:nvPr/>
              </p:nvSpPr>
              <p:spPr>
                <a:xfrm>
                  <a:off x="14481170" y="533497"/>
                  <a:ext cx="2778653" cy="311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653" h="3111690" extrusionOk="0">
                      <a:moveTo>
                        <a:pt x="2775389" y="2260391"/>
                      </a:moveTo>
                      <a:cubicBezTo>
                        <a:pt x="2775202" y="2258773"/>
                        <a:pt x="2774828" y="2257279"/>
                        <a:pt x="2774268" y="2255848"/>
                      </a:cubicBezTo>
                      <a:cubicBezTo>
                        <a:pt x="2774392" y="2249313"/>
                        <a:pt x="2773334" y="2242653"/>
                        <a:pt x="2771776" y="2236305"/>
                      </a:cubicBezTo>
                      <a:cubicBezTo>
                        <a:pt x="2763305" y="2203133"/>
                        <a:pt x="2747111" y="2172700"/>
                        <a:pt x="2731414" y="2142515"/>
                      </a:cubicBezTo>
                      <a:cubicBezTo>
                        <a:pt x="2712790" y="2105858"/>
                        <a:pt x="2696160" y="2068205"/>
                        <a:pt x="2678408" y="2031112"/>
                      </a:cubicBezTo>
                      <a:cubicBezTo>
                        <a:pt x="2621166" y="1910062"/>
                        <a:pt x="2559938" y="1791315"/>
                        <a:pt x="2494287" y="1674559"/>
                      </a:cubicBezTo>
                      <a:cubicBezTo>
                        <a:pt x="2436111" y="1562970"/>
                        <a:pt x="2380302" y="1449201"/>
                        <a:pt x="2323184" y="1336927"/>
                      </a:cubicBezTo>
                      <a:cubicBezTo>
                        <a:pt x="2202036" y="1109266"/>
                        <a:pt x="2092099" y="874573"/>
                        <a:pt x="1964348" y="650210"/>
                      </a:cubicBezTo>
                      <a:cubicBezTo>
                        <a:pt x="1890226" y="506382"/>
                        <a:pt x="1820651" y="360313"/>
                        <a:pt x="1740363" y="219721"/>
                      </a:cubicBezTo>
                      <a:cubicBezTo>
                        <a:pt x="1704050" y="153937"/>
                        <a:pt x="1669543" y="87344"/>
                        <a:pt x="1639209" y="18511"/>
                      </a:cubicBezTo>
                      <a:cubicBezTo>
                        <a:pt x="1616412" y="-24743"/>
                        <a:pt x="1567579" y="19258"/>
                        <a:pt x="1539612" y="35066"/>
                      </a:cubicBezTo>
                      <a:cubicBezTo>
                        <a:pt x="1442755" y="92946"/>
                        <a:pt x="1338985" y="138192"/>
                        <a:pt x="1237208" y="186612"/>
                      </a:cubicBezTo>
                      <a:cubicBezTo>
                        <a:pt x="1021196" y="302496"/>
                        <a:pt x="793349" y="394481"/>
                        <a:pt x="568929" y="492815"/>
                      </a:cubicBezTo>
                      <a:cubicBezTo>
                        <a:pt x="478052" y="527916"/>
                        <a:pt x="391722" y="572291"/>
                        <a:pt x="304707" y="615669"/>
                      </a:cubicBezTo>
                      <a:cubicBezTo>
                        <a:pt x="226100" y="644920"/>
                        <a:pt x="162131" y="699315"/>
                        <a:pt x="93802" y="746303"/>
                      </a:cubicBezTo>
                      <a:cubicBezTo>
                        <a:pt x="83899" y="753959"/>
                        <a:pt x="67143" y="764414"/>
                        <a:pt x="55683" y="771447"/>
                      </a:cubicBezTo>
                      <a:cubicBezTo>
                        <a:pt x="46215" y="776675"/>
                        <a:pt x="43848" y="788562"/>
                        <a:pt x="47585" y="797835"/>
                      </a:cubicBezTo>
                      <a:cubicBezTo>
                        <a:pt x="45779" y="825281"/>
                        <a:pt x="42229" y="851732"/>
                        <a:pt x="34505" y="878867"/>
                      </a:cubicBezTo>
                      <a:cubicBezTo>
                        <a:pt x="30705" y="891688"/>
                        <a:pt x="18746" y="913222"/>
                        <a:pt x="24290" y="926602"/>
                      </a:cubicBezTo>
                      <a:cubicBezTo>
                        <a:pt x="11210" y="946331"/>
                        <a:pt x="2552" y="968736"/>
                        <a:pt x="185" y="991453"/>
                      </a:cubicBezTo>
                      <a:cubicBezTo>
                        <a:pt x="-2867" y="1053129"/>
                        <a:pt x="31951" y="1111507"/>
                        <a:pt x="100654" y="1099059"/>
                      </a:cubicBezTo>
                      <a:cubicBezTo>
                        <a:pt x="103332" y="1098811"/>
                        <a:pt x="105761" y="1097939"/>
                        <a:pt x="107879" y="1096757"/>
                      </a:cubicBezTo>
                      <a:cubicBezTo>
                        <a:pt x="111990" y="1104972"/>
                        <a:pt x="116101" y="1113125"/>
                        <a:pt x="120088" y="1121402"/>
                      </a:cubicBezTo>
                      <a:cubicBezTo>
                        <a:pt x="111990" y="1130053"/>
                        <a:pt x="104765" y="1139638"/>
                        <a:pt x="98785" y="1150093"/>
                      </a:cubicBezTo>
                      <a:cubicBezTo>
                        <a:pt x="74493" y="1190236"/>
                        <a:pt x="72500" y="1251414"/>
                        <a:pt x="111928" y="1282781"/>
                      </a:cubicBezTo>
                      <a:cubicBezTo>
                        <a:pt x="138898" y="1305000"/>
                        <a:pt x="177143" y="1318194"/>
                        <a:pt x="211774" y="1309605"/>
                      </a:cubicBezTo>
                      <a:cubicBezTo>
                        <a:pt x="212709" y="1311410"/>
                        <a:pt x="213643" y="1313277"/>
                        <a:pt x="214639" y="1315144"/>
                      </a:cubicBezTo>
                      <a:cubicBezTo>
                        <a:pt x="226785" y="1338047"/>
                        <a:pt x="238682" y="1361137"/>
                        <a:pt x="250392" y="1384227"/>
                      </a:cubicBezTo>
                      <a:cubicBezTo>
                        <a:pt x="212895" y="1452936"/>
                        <a:pt x="231270" y="1550398"/>
                        <a:pt x="337034" y="1560231"/>
                      </a:cubicBezTo>
                      <a:cubicBezTo>
                        <a:pt x="353789" y="1594897"/>
                        <a:pt x="370482" y="1629625"/>
                        <a:pt x="387362" y="1664228"/>
                      </a:cubicBezTo>
                      <a:cubicBezTo>
                        <a:pt x="328189" y="1748621"/>
                        <a:pt x="360578" y="1881682"/>
                        <a:pt x="490945" y="1883674"/>
                      </a:cubicBezTo>
                      <a:cubicBezTo>
                        <a:pt x="493125" y="1883736"/>
                        <a:pt x="495243" y="1883238"/>
                        <a:pt x="497236" y="1882553"/>
                      </a:cubicBezTo>
                      <a:cubicBezTo>
                        <a:pt x="515736" y="1918588"/>
                        <a:pt x="534048" y="1954748"/>
                        <a:pt x="551426" y="1991280"/>
                      </a:cubicBezTo>
                      <a:cubicBezTo>
                        <a:pt x="550554" y="1992090"/>
                        <a:pt x="549620" y="1992899"/>
                        <a:pt x="548748" y="1993770"/>
                      </a:cubicBezTo>
                      <a:cubicBezTo>
                        <a:pt x="505707" y="2042190"/>
                        <a:pt x="494060" y="2133304"/>
                        <a:pt x="553419" y="2173820"/>
                      </a:cubicBezTo>
                      <a:cubicBezTo>
                        <a:pt x="581386" y="2192429"/>
                        <a:pt x="616329" y="2202635"/>
                        <a:pt x="649466" y="2194358"/>
                      </a:cubicBezTo>
                      <a:cubicBezTo>
                        <a:pt x="658062" y="2211971"/>
                        <a:pt x="666657" y="2229584"/>
                        <a:pt x="675253" y="2247197"/>
                      </a:cubicBezTo>
                      <a:cubicBezTo>
                        <a:pt x="655632" y="2266490"/>
                        <a:pt x="641057" y="2290513"/>
                        <a:pt x="635202" y="2317337"/>
                      </a:cubicBezTo>
                      <a:cubicBezTo>
                        <a:pt x="618758" y="2395693"/>
                        <a:pt x="677931" y="2473613"/>
                        <a:pt x="760960" y="2463157"/>
                      </a:cubicBezTo>
                      <a:cubicBezTo>
                        <a:pt x="768061" y="2462099"/>
                        <a:pt x="772857" y="2458365"/>
                        <a:pt x="775660" y="2453510"/>
                      </a:cubicBezTo>
                      <a:cubicBezTo>
                        <a:pt x="787806" y="2478654"/>
                        <a:pt x="799889" y="2503797"/>
                        <a:pt x="811911" y="2529003"/>
                      </a:cubicBezTo>
                      <a:cubicBezTo>
                        <a:pt x="803191" y="2540952"/>
                        <a:pt x="796962" y="2554831"/>
                        <a:pt x="793536" y="2569457"/>
                      </a:cubicBezTo>
                      <a:cubicBezTo>
                        <a:pt x="777902" y="2633436"/>
                        <a:pt x="819697" y="2726604"/>
                        <a:pt x="892822" y="2727226"/>
                      </a:cubicBezTo>
                      <a:cubicBezTo>
                        <a:pt x="896185" y="2726853"/>
                        <a:pt x="899051" y="2725608"/>
                        <a:pt x="901480" y="2723865"/>
                      </a:cubicBezTo>
                      <a:cubicBezTo>
                        <a:pt x="911446" y="2745710"/>
                        <a:pt x="921412" y="2767493"/>
                        <a:pt x="931378" y="2789338"/>
                      </a:cubicBezTo>
                      <a:cubicBezTo>
                        <a:pt x="927454" y="2796557"/>
                        <a:pt x="924277" y="2804212"/>
                        <a:pt x="921972" y="2812365"/>
                      </a:cubicBezTo>
                      <a:cubicBezTo>
                        <a:pt x="894255" y="2877527"/>
                        <a:pt x="935862" y="2977603"/>
                        <a:pt x="1015092" y="2968516"/>
                      </a:cubicBezTo>
                      <a:cubicBezTo>
                        <a:pt x="1036830" y="3013949"/>
                        <a:pt x="1059004" y="3059133"/>
                        <a:pt x="1081801" y="3104067"/>
                      </a:cubicBezTo>
                      <a:cubicBezTo>
                        <a:pt x="1090023" y="3115270"/>
                        <a:pt x="1107152" y="3113341"/>
                        <a:pt x="1114938" y="3103383"/>
                      </a:cubicBezTo>
                      <a:cubicBezTo>
                        <a:pt x="1173986" y="3082160"/>
                        <a:pt x="1229173" y="3051291"/>
                        <a:pt x="1285729" y="3024467"/>
                      </a:cubicBezTo>
                      <a:cubicBezTo>
                        <a:pt x="1394358" y="2975051"/>
                        <a:pt x="1501430" y="2921590"/>
                        <a:pt x="1614107" y="2881946"/>
                      </a:cubicBezTo>
                      <a:cubicBezTo>
                        <a:pt x="1687357" y="2856491"/>
                        <a:pt x="1761292" y="2821763"/>
                        <a:pt x="1833233" y="2791516"/>
                      </a:cubicBezTo>
                      <a:cubicBezTo>
                        <a:pt x="1907293" y="2761705"/>
                        <a:pt x="1981165" y="2731520"/>
                        <a:pt x="2054104" y="2699157"/>
                      </a:cubicBezTo>
                      <a:cubicBezTo>
                        <a:pt x="2286248" y="2604994"/>
                        <a:pt x="2515402" y="2503486"/>
                        <a:pt x="2746799" y="2407580"/>
                      </a:cubicBezTo>
                      <a:cubicBezTo>
                        <a:pt x="2768787" y="2401418"/>
                        <a:pt x="2777631" y="2385673"/>
                        <a:pt x="2778316" y="2363703"/>
                      </a:cubicBezTo>
                      <a:cubicBezTo>
                        <a:pt x="2779749" y="2329224"/>
                        <a:pt x="2776199" y="2294807"/>
                        <a:pt x="2775389" y="2260391"/>
                      </a:cubicBezTo>
                      <a:close/>
                      <a:moveTo>
                        <a:pt x="134974" y="768895"/>
                      </a:moveTo>
                      <a:cubicBezTo>
                        <a:pt x="176146" y="742071"/>
                        <a:pt x="218003" y="706783"/>
                        <a:pt x="261542" y="682013"/>
                      </a:cubicBezTo>
                      <a:cubicBezTo>
                        <a:pt x="336099" y="650335"/>
                        <a:pt x="402933" y="611935"/>
                        <a:pt x="477117" y="577830"/>
                      </a:cubicBezTo>
                      <a:cubicBezTo>
                        <a:pt x="586369" y="531650"/>
                        <a:pt x="694998" y="483915"/>
                        <a:pt x="804187" y="437673"/>
                      </a:cubicBezTo>
                      <a:cubicBezTo>
                        <a:pt x="965698" y="367906"/>
                        <a:pt x="1123970" y="294778"/>
                        <a:pt x="1279874" y="212875"/>
                      </a:cubicBezTo>
                      <a:cubicBezTo>
                        <a:pt x="1391244" y="162962"/>
                        <a:pt x="1501181" y="109501"/>
                        <a:pt x="1605013" y="45273"/>
                      </a:cubicBezTo>
                      <a:cubicBezTo>
                        <a:pt x="1660137" y="169559"/>
                        <a:pt x="1729774" y="286688"/>
                        <a:pt x="1794429" y="406119"/>
                      </a:cubicBezTo>
                      <a:cubicBezTo>
                        <a:pt x="1832673" y="483355"/>
                        <a:pt x="1870107" y="561088"/>
                        <a:pt x="1910096" y="637452"/>
                      </a:cubicBezTo>
                      <a:cubicBezTo>
                        <a:pt x="1989138" y="785761"/>
                        <a:pt x="2070236" y="928096"/>
                        <a:pt x="2143237" y="1080575"/>
                      </a:cubicBezTo>
                      <a:cubicBezTo>
                        <a:pt x="2209136" y="1211521"/>
                        <a:pt x="2277528" y="1338732"/>
                        <a:pt x="2342867" y="1470424"/>
                      </a:cubicBezTo>
                      <a:cubicBezTo>
                        <a:pt x="2444893" y="1679103"/>
                        <a:pt x="2563301" y="1879317"/>
                        <a:pt x="2659659" y="2090859"/>
                      </a:cubicBezTo>
                      <a:cubicBezTo>
                        <a:pt x="2681896" y="2145440"/>
                        <a:pt x="2717960" y="2194980"/>
                        <a:pt x="2731726" y="2252673"/>
                      </a:cubicBezTo>
                      <a:cubicBezTo>
                        <a:pt x="2484383" y="2371358"/>
                        <a:pt x="2229131" y="2472617"/>
                        <a:pt x="1972071" y="2568025"/>
                      </a:cubicBezTo>
                      <a:cubicBezTo>
                        <a:pt x="1798415" y="2643456"/>
                        <a:pt x="1625506" y="2720816"/>
                        <a:pt x="1452659" y="2798051"/>
                      </a:cubicBezTo>
                      <a:cubicBezTo>
                        <a:pt x="1403701" y="2820954"/>
                        <a:pt x="1354245" y="2842674"/>
                        <a:pt x="1306097" y="2867258"/>
                      </a:cubicBezTo>
                      <a:cubicBezTo>
                        <a:pt x="1248544" y="2894642"/>
                        <a:pt x="1192236" y="2930428"/>
                        <a:pt x="1129513" y="2943995"/>
                      </a:cubicBezTo>
                      <a:cubicBezTo>
                        <a:pt x="1101048" y="2881883"/>
                        <a:pt x="1072084" y="2819958"/>
                        <a:pt x="1042872" y="2758157"/>
                      </a:cubicBezTo>
                      <a:cubicBezTo>
                        <a:pt x="1051405" y="2756851"/>
                        <a:pt x="1060312" y="2756539"/>
                        <a:pt x="1069468" y="2757411"/>
                      </a:cubicBezTo>
                      <a:cubicBezTo>
                        <a:pt x="1078064" y="2756726"/>
                        <a:pt x="1087158" y="2759962"/>
                        <a:pt x="1095940" y="2761580"/>
                      </a:cubicBezTo>
                      <a:cubicBezTo>
                        <a:pt x="1098120" y="2767120"/>
                        <a:pt x="1102045" y="2772410"/>
                        <a:pt x="1108024" y="2776828"/>
                      </a:cubicBezTo>
                      <a:cubicBezTo>
                        <a:pt x="1144836" y="2801163"/>
                        <a:pt x="1177412" y="2747515"/>
                        <a:pt x="1142095" y="2723056"/>
                      </a:cubicBezTo>
                      <a:cubicBezTo>
                        <a:pt x="1123596" y="2711480"/>
                        <a:pt x="1106218" y="2719446"/>
                        <a:pt x="1098307" y="2733263"/>
                      </a:cubicBezTo>
                      <a:cubicBezTo>
                        <a:pt x="1075946" y="2723741"/>
                        <a:pt x="1051156" y="2721251"/>
                        <a:pt x="1027238" y="2724985"/>
                      </a:cubicBezTo>
                      <a:cubicBezTo>
                        <a:pt x="994973" y="2656837"/>
                        <a:pt x="962459" y="2588750"/>
                        <a:pt x="929571" y="2520850"/>
                      </a:cubicBezTo>
                      <a:cubicBezTo>
                        <a:pt x="940658" y="2521161"/>
                        <a:pt x="952244" y="2522717"/>
                        <a:pt x="964265" y="2525580"/>
                      </a:cubicBezTo>
                      <a:cubicBezTo>
                        <a:pt x="969622" y="2526887"/>
                        <a:pt x="975913" y="2530559"/>
                        <a:pt x="982079" y="2532551"/>
                      </a:cubicBezTo>
                      <a:cubicBezTo>
                        <a:pt x="986190" y="2541513"/>
                        <a:pt x="995160" y="2547923"/>
                        <a:pt x="1009050" y="2545994"/>
                      </a:cubicBezTo>
                      <a:cubicBezTo>
                        <a:pt x="1042249" y="2545247"/>
                        <a:pt x="1040380" y="2490230"/>
                        <a:pt x="1006683" y="2492844"/>
                      </a:cubicBezTo>
                      <a:cubicBezTo>
                        <a:pt x="996779" y="2492844"/>
                        <a:pt x="989616" y="2497014"/>
                        <a:pt x="985132" y="2502988"/>
                      </a:cubicBezTo>
                      <a:cubicBezTo>
                        <a:pt x="963518" y="2489358"/>
                        <a:pt x="937918" y="2484566"/>
                        <a:pt x="912318" y="2485375"/>
                      </a:cubicBezTo>
                      <a:cubicBezTo>
                        <a:pt x="871582" y="2401481"/>
                        <a:pt x="830659" y="2317648"/>
                        <a:pt x="789550" y="2233878"/>
                      </a:cubicBezTo>
                      <a:cubicBezTo>
                        <a:pt x="801571" y="2232509"/>
                        <a:pt x="813780" y="2232820"/>
                        <a:pt x="825614" y="2235185"/>
                      </a:cubicBezTo>
                      <a:cubicBezTo>
                        <a:pt x="828542" y="2235621"/>
                        <a:pt x="831594" y="2236430"/>
                        <a:pt x="834646" y="2237239"/>
                      </a:cubicBezTo>
                      <a:cubicBezTo>
                        <a:pt x="835580" y="2238919"/>
                        <a:pt x="836639" y="2240475"/>
                        <a:pt x="837947" y="2242031"/>
                      </a:cubicBezTo>
                      <a:cubicBezTo>
                        <a:pt x="840563" y="2252238"/>
                        <a:pt x="848038" y="2261884"/>
                        <a:pt x="858003" y="2265868"/>
                      </a:cubicBezTo>
                      <a:cubicBezTo>
                        <a:pt x="886095" y="2278128"/>
                        <a:pt x="911508" y="2244334"/>
                        <a:pt x="900234" y="2218692"/>
                      </a:cubicBezTo>
                      <a:cubicBezTo>
                        <a:pt x="897556" y="2211971"/>
                        <a:pt x="892884" y="2205623"/>
                        <a:pt x="886157" y="2202511"/>
                      </a:cubicBezTo>
                      <a:cubicBezTo>
                        <a:pt x="880551" y="2195354"/>
                        <a:pt x="872890" y="2190001"/>
                        <a:pt x="863734" y="2188943"/>
                      </a:cubicBezTo>
                      <a:cubicBezTo>
                        <a:pt x="849844" y="2187076"/>
                        <a:pt x="839130" y="2195167"/>
                        <a:pt x="833898" y="2206245"/>
                      </a:cubicBezTo>
                      <a:cubicBezTo>
                        <a:pt x="814278" y="2199275"/>
                        <a:pt x="793412" y="2197470"/>
                        <a:pt x="772732" y="2199897"/>
                      </a:cubicBezTo>
                      <a:cubicBezTo>
                        <a:pt x="736793" y="2126645"/>
                        <a:pt x="700791" y="2053455"/>
                        <a:pt x="664913" y="1980202"/>
                      </a:cubicBezTo>
                      <a:cubicBezTo>
                        <a:pt x="672948" y="1979269"/>
                        <a:pt x="680983" y="1978895"/>
                        <a:pt x="688956" y="1979144"/>
                      </a:cubicBezTo>
                      <a:cubicBezTo>
                        <a:pt x="695060" y="1979393"/>
                        <a:pt x="701040" y="1980389"/>
                        <a:pt x="706895" y="1981821"/>
                      </a:cubicBezTo>
                      <a:cubicBezTo>
                        <a:pt x="709386" y="1998064"/>
                        <a:pt x="721034" y="2012379"/>
                        <a:pt x="741589" y="2009516"/>
                      </a:cubicBezTo>
                      <a:cubicBezTo>
                        <a:pt x="782013" y="2000740"/>
                        <a:pt x="779584" y="1947528"/>
                        <a:pt x="738038" y="1940994"/>
                      </a:cubicBezTo>
                      <a:cubicBezTo>
                        <a:pt x="727512" y="1940682"/>
                        <a:pt x="719726" y="1944790"/>
                        <a:pt x="714432" y="1951076"/>
                      </a:cubicBezTo>
                      <a:cubicBezTo>
                        <a:pt x="693441" y="1943234"/>
                        <a:pt x="670332" y="1942114"/>
                        <a:pt x="647847" y="1945226"/>
                      </a:cubicBezTo>
                      <a:cubicBezTo>
                        <a:pt x="626420" y="1901411"/>
                        <a:pt x="604993" y="1857597"/>
                        <a:pt x="583691" y="1813720"/>
                      </a:cubicBezTo>
                      <a:cubicBezTo>
                        <a:pt x="554229" y="1754284"/>
                        <a:pt x="524892" y="1694724"/>
                        <a:pt x="495492" y="1635226"/>
                      </a:cubicBezTo>
                      <a:cubicBezTo>
                        <a:pt x="513182" y="1631305"/>
                        <a:pt x="531681" y="1631865"/>
                        <a:pt x="548810" y="1638400"/>
                      </a:cubicBezTo>
                      <a:cubicBezTo>
                        <a:pt x="549993" y="1638960"/>
                        <a:pt x="551052" y="1639583"/>
                        <a:pt x="552174" y="1640205"/>
                      </a:cubicBezTo>
                      <a:cubicBezTo>
                        <a:pt x="544699" y="1658253"/>
                        <a:pt x="551115" y="1682650"/>
                        <a:pt x="576715" y="1686633"/>
                      </a:cubicBezTo>
                      <a:cubicBezTo>
                        <a:pt x="613339" y="1691426"/>
                        <a:pt x="627167" y="1630807"/>
                        <a:pt x="590106" y="1621658"/>
                      </a:cubicBezTo>
                      <a:cubicBezTo>
                        <a:pt x="582819" y="1619729"/>
                        <a:pt x="576341" y="1620102"/>
                        <a:pt x="570797" y="1621970"/>
                      </a:cubicBezTo>
                      <a:cubicBezTo>
                        <a:pt x="547066" y="1601245"/>
                        <a:pt x="511874" y="1596826"/>
                        <a:pt x="479671" y="1603050"/>
                      </a:cubicBezTo>
                      <a:cubicBezTo>
                        <a:pt x="438375" y="1519466"/>
                        <a:pt x="397078" y="1435945"/>
                        <a:pt x="355408" y="1352548"/>
                      </a:cubicBezTo>
                      <a:cubicBezTo>
                        <a:pt x="365623" y="1350494"/>
                        <a:pt x="376088" y="1349561"/>
                        <a:pt x="386490" y="1349748"/>
                      </a:cubicBezTo>
                      <a:cubicBezTo>
                        <a:pt x="392469" y="1363066"/>
                        <a:pt x="405051" y="1373024"/>
                        <a:pt x="420934" y="1370970"/>
                      </a:cubicBezTo>
                      <a:cubicBezTo>
                        <a:pt x="443794" y="1368045"/>
                        <a:pt x="454258" y="1343275"/>
                        <a:pt x="451455" y="1322613"/>
                      </a:cubicBezTo>
                      <a:cubicBezTo>
                        <a:pt x="449960" y="1309605"/>
                        <a:pt x="438624" y="1301639"/>
                        <a:pt x="428409" y="1295229"/>
                      </a:cubicBezTo>
                      <a:cubicBezTo>
                        <a:pt x="412152" y="1286640"/>
                        <a:pt x="395584" y="1299523"/>
                        <a:pt x="387985" y="1313588"/>
                      </a:cubicBezTo>
                      <a:cubicBezTo>
                        <a:pt x="386926" y="1315206"/>
                        <a:pt x="386116" y="1316887"/>
                        <a:pt x="385368" y="1318629"/>
                      </a:cubicBezTo>
                      <a:cubicBezTo>
                        <a:pt x="368489" y="1315518"/>
                        <a:pt x="352605" y="1315580"/>
                        <a:pt x="338030" y="1318256"/>
                      </a:cubicBezTo>
                      <a:cubicBezTo>
                        <a:pt x="321711" y="1285644"/>
                        <a:pt x="305392" y="1253095"/>
                        <a:pt x="288948" y="1220545"/>
                      </a:cubicBezTo>
                      <a:cubicBezTo>
                        <a:pt x="269141" y="1182145"/>
                        <a:pt x="249707" y="1143621"/>
                        <a:pt x="230149" y="1105096"/>
                      </a:cubicBezTo>
                      <a:cubicBezTo>
                        <a:pt x="246530" y="1102171"/>
                        <a:pt x="263223" y="1102607"/>
                        <a:pt x="279293" y="1107524"/>
                      </a:cubicBezTo>
                      <a:cubicBezTo>
                        <a:pt x="284276" y="1120967"/>
                        <a:pt x="295737" y="1131920"/>
                        <a:pt x="311122" y="1130676"/>
                      </a:cubicBezTo>
                      <a:cubicBezTo>
                        <a:pt x="323019" y="1130613"/>
                        <a:pt x="331926" y="1122274"/>
                        <a:pt x="337657" y="1112565"/>
                      </a:cubicBezTo>
                      <a:cubicBezTo>
                        <a:pt x="358274" y="1082131"/>
                        <a:pt x="329310" y="1055432"/>
                        <a:pt x="297357" y="1063336"/>
                      </a:cubicBezTo>
                      <a:cubicBezTo>
                        <a:pt x="289820" y="1065390"/>
                        <a:pt x="284588" y="1069622"/>
                        <a:pt x="281162" y="1075036"/>
                      </a:cubicBezTo>
                      <a:cubicBezTo>
                        <a:pt x="263410" y="1068501"/>
                        <a:pt x="242731" y="1065390"/>
                        <a:pt x="234198" y="1067194"/>
                      </a:cubicBezTo>
                      <a:cubicBezTo>
                        <a:pt x="226848" y="1067817"/>
                        <a:pt x="219560" y="1068875"/>
                        <a:pt x="212397" y="1070368"/>
                      </a:cubicBezTo>
                      <a:cubicBezTo>
                        <a:pt x="182562" y="1011991"/>
                        <a:pt x="152228" y="953862"/>
                        <a:pt x="119901" y="896853"/>
                      </a:cubicBezTo>
                      <a:cubicBezTo>
                        <a:pt x="127126" y="894488"/>
                        <a:pt x="134663" y="893119"/>
                        <a:pt x="142449" y="893617"/>
                      </a:cubicBezTo>
                      <a:cubicBezTo>
                        <a:pt x="144130" y="893679"/>
                        <a:pt x="146061" y="893928"/>
                        <a:pt x="147992" y="894302"/>
                      </a:cubicBezTo>
                      <a:cubicBezTo>
                        <a:pt x="150359" y="901894"/>
                        <a:pt x="156027" y="908678"/>
                        <a:pt x="165869" y="912350"/>
                      </a:cubicBezTo>
                      <a:cubicBezTo>
                        <a:pt x="197760" y="924984"/>
                        <a:pt x="222238" y="873515"/>
                        <a:pt x="186112" y="863183"/>
                      </a:cubicBezTo>
                      <a:cubicBezTo>
                        <a:pt x="172222" y="854533"/>
                        <a:pt x="160574" y="858018"/>
                        <a:pt x="153598" y="866233"/>
                      </a:cubicBezTo>
                      <a:cubicBezTo>
                        <a:pt x="145252" y="862437"/>
                        <a:pt x="135161" y="860943"/>
                        <a:pt x="127500" y="861254"/>
                      </a:cubicBezTo>
                      <a:cubicBezTo>
                        <a:pt x="118842" y="861876"/>
                        <a:pt x="110433" y="863557"/>
                        <a:pt x="102211" y="866046"/>
                      </a:cubicBezTo>
                      <a:cubicBezTo>
                        <a:pt x="91249" y="847375"/>
                        <a:pt x="80099" y="828767"/>
                        <a:pt x="68638" y="810407"/>
                      </a:cubicBezTo>
                      <a:cubicBezTo>
                        <a:pt x="93802" y="802814"/>
                        <a:pt x="112862" y="782898"/>
                        <a:pt x="134974" y="768895"/>
                      </a:cubicBezTo>
                      <a:close/>
                      <a:moveTo>
                        <a:pt x="862986" y="2537903"/>
                      </a:moveTo>
                      <a:cubicBezTo>
                        <a:pt x="869776" y="2533235"/>
                        <a:pt x="877562" y="2529501"/>
                        <a:pt x="886095" y="2526700"/>
                      </a:cubicBezTo>
                      <a:cubicBezTo>
                        <a:pt x="915183" y="2586323"/>
                        <a:pt x="944271" y="2645883"/>
                        <a:pt x="973484" y="2705443"/>
                      </a:cubicBezTo>
                      <a:cubicBezTo>
                        <a:pt x="978591" y="2715837"/>
                        <a:pt x="983637" y="2726355"/>
                        <a:pt x="988495" y="2736873"/>
                      </a:cubicBezTo>
                      <a:cubicBezTo>
                        <a:pt x="978841" y="2741416"/>
                        <a:pt x="969747" y="2747017"/>
                        <a:pt x="961525" y="2753676"/>
                      </a:cubicBezTo>
                      <a:cubicBezTo>
                        <a:pt x="928575" y="2681793"/>
                        <a:pt x="896310" y="2609599"/>
                        <a:pt x="862986" y="2537903"/>
                      </a:cubicBezTo>
                      <a:close/>
                      <a:moveTo>
                        <a:pt x="364627" y="1521645"/>
                      </a:moveTo>
                      <a:cubicBezTo>
                        <a:pt x="342453" y="1476088"/>
                        <a:pt x="319656" y="1431091"/>
                        <a:pt x="296422" y="1386218"/>
                      </a:cubicBezTo>
                      <a:cubicBezTo>
                        <a:pt x="304021" y="1376883"/>
                        <a:pt x="313240" y="1369539"/>
                        <a:pt x="323455" y="1364000"/>
                      </a:cubicBezTo>
                      <a:cubicBezTo>
                        <a:pt x="363879" y="1447645"/>
                        <a:pt x="404304" y="1531291"/>
                        <a:pt x="444666" y="1614937"/>
                      </a:cubicBezTo>
                      <a:cubicBezTo>
                        <a:pt x="434825" y="1619854"/>
                        <a:pt x="425855" y="1625704"/>
                        <a:pt x="417696" y="1632176"/>
                      </a:cubicBezTo>
                      <a:cubicBezTo>
                        <a:pt x="410906" y="1618360"/>
                        <a:pt x="404179" y="1604481"/>
                        <a:pt x="397577" y="1590540"/>
                      </a:cubicBezTo>
                      <a:cubicBezTo>
                        <a:pt x="389978" y="1574234"/>
                        <a:pt x="382254" y="1557991"/>
                        <a:pt x="374468" y="1541871"/>
                      </a:cubicBezTo>
                      <a:cubicBezTo>
                        <a:pt x="375216" y="1533967"/>
                        <a:pt x="372039" y="1525814"/>
                        <a:pt x="364627" y="1521645"/>
                      </a:cubicBezTo>
                      <a:close/>
                      <a:moveTo>
                        <a:pt x="213456" y="1228449"/>
                      </a:moveTo>
                      <a:cubicBezTo>
                        <a:pt x="197261" y="1197580"/>
                        <a:pt x="181690" y="1165777"/>
                        <a:pt x="165495" y="1134223"/>
                      </a:cubicBezTo>
                      <a:cubicBezTo>
                        <a:pt x="167924" y="1132356"/>
                        <a:pt x="170353" y="1130613"/>
                        <a:pt x="172907" y="1128995"/>
                      </a:cubicBezTo>
                      <a:cubicBezTo>
                        <a:pt x="182001" y="1122958"/>
                        <a:pt x="191905" y="1117668"/>
                        <a:pt x="202182" y="1113436"/>
                      </a:cubicBezTo>
                      <a:cubicBezTo>
                        <a:pt x="237063" y="1185195"/>
                        <a:pt x="271819" y="1257015"/>
                        <a:pt x="306575" y="1328836"/>
                      </a:cubicBezTo>
                      <a:cubicBezTo>
                        <a:pt x="295800" y="1334251"/>
                        <a:pt x="285958" y="1341159"/>
                        <a:pt x="277300" y="1349250"/>
                      </a:cubicBezTo>
                      <a:cubicBezTo>
                        <a:pt x="256247" y="1309169"/>
                        <a:pt x="234945" y="1268965"/>
                        <a:pt x="213456" y="1228449"/>
                      </a:cubicBezTo>
                      <a:close/>
                      <a:moveTo>
                        <a:pt x="80037" y="993444"/>
                      </a:moveTo>
                      <a:cubicBezTo>
                        <a:pt x="70756" y="982055"/>
                        <a:pt x="62659" y="968861"/>
                        <a:pt x="52817" y="957596"/>
                      </a:cubicBezTo>
                      <a:cubicBezTo>
                        <a:pt x="62347" y="939299"/>
                        <a:pt x="77047" y="923117"/>
                        <a:pt x="92993" y="911043"/>
                      </a:cubicBezTo>
                      <a:cubicBezTo>
                        <a:pt x="95546" y="909238"/>
                        <a:pt x="98225" y="907558"/>
                        <a:pt x="100903" y="905940"/>
                      </a:cubicBezTo>
                      <a:cubicBezTo>
                        <a:pt x="128995" y="963446"/>
                        <a:pt x="156962" y="1020953"/>
                        <a:pt x="184928" y="1078459"/>
                      </a:cubicBezTo>
                      <a:cubicBezTo>
                        <a:pt x="171350" y="1083563"/>
                        <a:pt x="158394" y="1090346"/>
                        <a:pt x="146560" y="1098624"/>
                      </a:cubicBezTo>
                      <a:cubicBezTo>
                        <a:pt x="126752" y="1061904"/>
                        <a:pt x="105263" y="1026243"/>
                        <a:pt x="80037" y="993444"/>
                      </a:cubicBezTo>
                      <a:close/>
                      <a:moveTo>
                        <a:pt x="57987" y="878494"/>
                      </a:moveTo>
                      <a:cubicBezTo>
                        <a:pt x="58361" y="860756"/>
                        <a:pt x="61475" y="842085"/>
                        <a:pt x="62223" y="823726"/>
                      </a:cubicBezTo>
                      <a:cubicBezTo>
                        <a:pt x="69137" y="840405"/>
                        <a:pt x="76798" y="856960"/>
                        <a:pt x="84833" y="873017"/>
                      </a:cubicBezTo>
                      <a:cubicBezTo>
                        <a:pt x="75178" y="877622"/>
                        <a:pt x="65960" y="883410"/>
                        <a:pt x="57489" y="890256"/>
                      </a:cubicBezTo>
                      <a:cubicBezTo>
                        <a:pt x="57800" y="885775"/>
                        <a:pt x="57925" y="881668"/>
                        <a:pt x="57987" y="878494"/>
                      </a:cubicBezTo>
                      <a:close/>
                      <a:moveTo>
                        <a:pt x="68701" y="1056179"/>
                      </a:moveTo>
                      <a:cubicBezTo>
                        <a:pt x="53191" y="1050702"/>
                        <a:pt x="47834" y="1033027"/>
                        <a:pt x="44284" y="1018525"/>
                      </a:cubicBezTo>
                      <a:cubicBezTo>
                        <a:pt x="41045" y="1005954"/>
                        <a:pt x="41232" y="993506"/>
                        <a:pt x="43973" y="981495"/>
                      </a:cubicBezTo>
                      <a:cubicBezTo>
                        <a:pt x="44284" y="982117"/>
                        <a:pt x="44658" y="982740"/>
                        <a:pt x="45031" y="983362"/>
                      </a:cubicBezTo>
                      <a:cubicBezTo>
                        <a:pt x="60230" y="1007572"/>
                        <a:pt x="74244" y="1032280"/>
                        <a:pt x="87636" y="1057423"/>
                      </a:cubicBezTo>
                      <a:cubicBezTo>
                        <a:pt x="81220" y="1057921"/>
                        <a:pt x="74742" y="1058419"/>
                        <a:pt x="68701" y="1056179"/>
                      </a:cubicBezTo>
                      <a:close/>
                      <a:moveTo>
                        <a:pt x="160014" y="1263115"/>
                      </a:moveTo>
                      <a:cubicBezTo>
                        <a:pt x="113423" y="1245688"/>
                        <a:pt x="117409" y="1198140"/>
                        <a:pt x="140082" y="1162541"/>
                      </a:cubicBezTo>
                      <a:cubicBezTo>
                        <a:pt x="157086" y="1198202"/>
                        <a:pt x="173841" y="1233988"/>
                        <a:pt x="191406" y="1269400"/>
                      </a:cubicBezTo>
                      <a:cubicBezTo>
                        <a:pt x="180631" y="1269214"/>
                        <a:pt x="169917" y="1268218"/>
                        <a:pt x="160014" y="1263115"/>
                      </a:cubicBezTo>
                      <a:close/>
                      <a:moveTo>
                        <a:pt x="297357" y="1504405"/>
                      </a:moveTo>
                      <a:cubicBezTo>
                        <a:pt x="277487" y="1487228"/>
                        <a:pt x="272380" y="1460840"/>
                        <a:pt x="276241" y="1435447"/>
                      </a:cubicBezTo>
                      <a:cubicBezTo>
                        <a:pt x="288948" y="1461026"/>
                        <a:pt x="301530" y="1486668"/>
                        <a:pt x="313987" y="1512371"/>
                      </a:cubicBezTo>
                      <a:cubicBezTo>
                        <a:pt x="308132" y="1510380"/>
                        <a:pt x="302464" y="1507890"/>
                        <a:pt x="297357" y="1504405"/>
                      </a:cubicBezTo>
                      <a:close/>
                      <a:moveTo>
                        <a:pt x="456750" y="1835627"/>
                      </a:moveTo>
                      <a:cubicBezTo>
                        <a:pt x="401314" y="1817019"/>
                        <a:pt x="389729" y="1757209"/>
                        <a:pt x="409536" y="1709038"/>
                      </a:cubicBezTo>
                      <a:cubicBezTo>
                        <a:pt x="412090" y="1714142"/>
                        <a:pt x="414581" y="1719245"/>
                        <a:pt x="417073" y="1724348"/>
                      </a:cubicBezTo>
                      <a:cubicBezTo>
                        <a:pt x="435883" y="1763060"/>
                        <a:pt x="455504" y="1801335"/>
                        <a:pt x="475249" y="1839548"/>
                      </a:cubicBezTo>
                      <a:cubicBezTo>
                        <a:pt x="468522" y="1838801"/>
                        <a:pt x="461982" y="1837930"/>
                        <a:pt x="456750" y="1835627"/>
                      </a:cubicBezTo>
                      <a:close/>
                      <a:moveTo>
                        <a:pt x="436008" y="1669083"/>
                      </a:moveTo>
                      <a:cubicBezTo>
                        <a:pt x="443296" y="1661303"/>
                        <a:pt x="451829" y="1654519"/>
                        <a:pt x="461172" y="1648918"/>
                      </a:cubicBezTo>
                      <a:cubicBezTo>
                        <a:pt x="510379" y="1750924"/>
                        <a:pt x="559648" y="1852991"/>
                        <a:pt x="608917" y="1954997"/>
                      </a:cubicBezTo>
                      <a:cubicBezTo>
                        <a:pt x="601007" y="1957984"/>
                        <a:pt x="593408" y="1961594"/>
                        <a:pt x="586058" y="1965764"/>
                      </a:cubicBezTo>
                      <a:cubicBezTo>
                        <a:pt x="537349" y="1866497"/>
                        <a:pt x="485526" y="1768599"/>
                        <a:pt x="436008" y="1669083"/>
                      </a:cubicBezTo>
                      <a:close/>
                      <a:moveTo>
                        <a:pt x="565628" y="2127641"/>
                      </a:moveTo>
                      <a:cubicBezTo>
                        <a:pt x="546007" y="2098887"/>
                        <a:pt x="554976" y="2060736"/>
                        <a:pt x="571171" y="2032170"/>
                      </a:cubicBezTo>
                      <a:cubicBezTo>
                        <a:pt x="590729" y="2072997"/>
                        <a:pt x="610412" y="2113762"/>
                        <a:pt x="630157" y="2154464"/>
                      </a:cubicBezTo>
                      <a:cubicBezTo>
                        <a:pt x="606363" y="2155834"/>
                        <a:pt x="580763" y="2145751"/>
                        <a:pt x="565628" y="2127641"/>
                      </a:cubicBezTo>
                      <a:close/>
                      <a:moveTo>
                        <a:pt x="603124" y="2001674"/>
                      </a:moveTo>
                      <a:cubicBezTo>
                        <a:pt x="610287" y="1997131"/>
                        <a:pt x="617886" y="1993272"/>
                        <a:pt x="625797" y="1990098"/>
                      </a:cubicBezTo>
                      <a:cubicBezTo>
                        <a:pt x="661238" y="2063475"/>
                        <a:pt x="696742" y="2136851"/>
                        <a:pt x="732246" y="2210228"/>
                      </a:cubicBezTo>
                      <a:cubicBezTo>
                        <a:pt x="724647" y="2213278"/>
                        <a:pt x="717234" y="2216825"/>
                        <a:pt x="710071" y="2220933"/>
                      </a:cubicBezTo>
                      <a:cubicBezTo>
                        <a:pt x="674007" y="2148054"/>
                        <a:pt x="637694" y="2075300"/>
                        <a:pt x="603124" y="2001674"/>
                      </a:cubicBezTo>
                      <a:close/>
                      <a:moveTo>
                        <a:pt x="757783" y="2421272"/>
                      </a:moveTo>
                      <a:cubicBezTo>
                        <a:pt x="735422" y="2422392"/>
                        <a:pt x="711504" y="2417351"/>
                        <a:pt x="695621" y="2400423"/>
                      </a:cubicBezTo>
                      <a:cubicBezTo>
                        <a:pt x="664540" y="2361151"/>
                        <a:pt x="670644" y="2319329"/>
                        <a:pt x="694998" y="2287277"/>
                      </a:cubicBezTo>
                      <a:cubicBezTo>
                        <a:pt x="716861" y="2332025"/>
                        <a:pt x="738724" y="2376773"/>
                        <a:pt x="760462" y="2421583"/>
                      </a:cubicBezTo>
                      <a:cubicBezTo>
                        <a:pt x="759590" y="2421459"/>
                        <a:pt x="758718" y="2421272"/>
                        <a:pt x="757783" y="2421272"/>
                      </a:cubicBezTo>
                      <a:close/>
                      <a:moveTo>
                        <a:pt x="727761" y="2256843"/>
                      </a:moveTo>
                      <a:cubicBezTo>
                        <a:pt x="734488" y="2252362"/>
                        <a:pt x="741651" y="2248441"/>
                        <a:pt x="749125" y="2245143"/>
                      </a:cubicBezTo>
                      <a:cubicBezTo>
                        <a:pt x="788989" y="2327357"/>
                        <a:pt x="828915" y="2409509"/>
                        <a:pt x="868904" y="2491661"/>
                      </a:cubicBezTo>
                      <a:cubicBezTo>
                        <a:pt x="866474" y="2492284"/>
                        <a:pt x="864108" y="2492906"/>
                        <a:pt x="861741" y="2493590"/>
                      </a:cubicBezTo>
                      <a:cubicBezTo>
                        <a:pt x="855948" y="2495209"/>
                        <a:pt x="850467" y="2497511"/>
                        <a:pt x="845297" y="2500188"/>
                      </a:cubicBezTo>
                      <a:cubicBezTo>
                        <a:pt x="828293" y="2464215"/>
                        <a:pt x="810914" y="2428367"/>
                        <a:pt x="792976" y="2392768"/>
                      </a:cubicBezTo>
                      <a:cubicBezTo>
                        <a:pt x="771923" y="2347148"/>
                        <a:pt x="749935" y="2301902"/>
                        <a:pt x="727761" y="2256843"/>
                      </a:cubicBezTo>
                      <a:close/>
                      <a:moveTo>
                        <a:pt x="852148" y="2659139"/>
                      </a:moveTo>
                      <a:cubicBezTo>
                        <a:pt x="832964" y="2627337"/>
                        <a:pt x="828479" y="2599206"/>
                        <a:pt x="834646" y="2576801"/>
                      </a:cubicBezTo>
                      <a:cubicBezTo>
                        <a:pt x="850903" y="2612400"/>
                        <a:pt x="867160" y="2647999"/>
                        <a:pt x="883354" y="2683660"/>
                      </a:cubicBezTo>
                      <a:cubicBezTo>
                        <a:pt x="871084" y="2678121"/>
                        <a:pt x="859623" y="2671462"/>
                        <a:pt x="852148" y="2659139"/>
                      </a:cubicBezTo>
                      <a:close/>
                      <a:moveTo>
                        <a:pt x="975664" y="2913437"/>
                      </a:moveTo>
                      <a:cubicBezTo>
                        <a:pt x="958597" y="2891032"/>
                        <a:pt x="953116" y="2866324"/>
                        <a:pt x="956417" y="2843235"/>
                      </a:cubicBezTo>
                      <a:cubicBezTo>
                        <a:pt x="968999" y="2870370"/>
                        <a:pt x="981643" y="2897443"/>
                        <a:pt x="994412" y="2924515"/>
                      </a:cubicBezTo>
                      <a:cubicBezTo>
                        <a:pt x="987374" y="2922835"/>
                        <a:pt x="980834" y="2919785"/>
                        <a:pt x="975664" y="2913437"/>
                      </a:cubicBezTo>
                      <a:close/>
                      <a:moveTo>
                        <a:pt x="2735588" y="2366379"/>
                      </a:moveTo>
                      <a:cubicBezTo>
                        <a:pt x="2588278" y="2425068"/>
                        <a:pt x="2444769" y="2492595"/>
                        <a:pt x="2297771" y="2552217"/>
                      </a:cubicBezTo>
                      <a:cubicBezTo>
                        <a:pt x="2074721" y="2644949"/>
                        <a:pt x="1852667" y="2739984"/>
                        <a:pt x="1629866" y="2833277"/>
                      </a:cubicBezTo>
                      <a:cubicBezTo>
                        <a:pt x="1460881" y="2893522"/>
                        <a:pt x="1301052" y="2976047"/>
                        <a:pt x="1142157" y="3058573"/>
                      </a:cubicBezTo>
                      <a:cubicBezTo>
                        <a:pt x="1132565" y="3063552"/>
                        <a:pt x="1122724" y="3068219"/>
                        <a:pt x="1113069" y="3073074"/>
                      </a:cubicBezTo>
                      <a:cubicBezTo>
                        <a:pt x="1104162" y="3055523"/>
                        <a:pt x="1096127" y="3037599"/>
                        <a:pt x="1087594" y="3019861"/>
                      </a:cubicBezTo>
                      <a:cubicBezTo>
                        <a:pt x="1054146" y="2952086"/>
                        <a:pt x="1023002" y="2883253"/>
                        <a:pt x="990052" y="2815228"/>
                      </a:cubicBezTo>
                      <a:cubicBezTo>
                        <a:pt x="986564" y="2807822"/>
                        <a:pt x="983138" y="2800354"/>
                        <a:pt x="979713" y="2792948"/>
                      </a:cubicBezTo>
                      <a:cubicBezTo>
                        <a:pt x="986751" y="2784795"/>
                        <a:pt x="995097" y="2777637"/>
                        <a:pt x="1004565" y="2771912"/>
                      </a:cubicBezTo>
                      <a:cubicBezTo>
                        <a:pt x="1034650" y="2838940"/>
                        <a:pt x="1062679" y="2907089"/>
                        <a:pt x="1097124" y="2971753"/>
                      </a:cubicBezTo>
                      <a:cubicBezTo>
                        <a:pt x="1131382" y="3008286"/>
                        <a:pt x="1192984" y="2965654"/>
                        <a:pt x="1230605" y="2951775"/>
                      </a:cubicBezTo>
                      <a:cubicBezTo>
                        <a:pt x="1400275" y="2866200"/>
                        <a:pt x="1573932" y="2789151"/>
                        <a:pt x="1748149" y="2713160"/>
                      </a:cubicBezTo>
                      <a:cubicBezTo>
                        <a:pt x="1897514" y="2644389"/>
                        <a:pt x="2048872" y="2580597"/>
                        <a:pt x="2204091" y="2526016"/>
                      </a:cubicBezTo>
                      <a:cubicBezTo>
                        <a:pt x="2349656" y="2470127"/>
                        <a:pt x="2492107" y="2406771"/>
                        <a:pt x="2635243" y="2345032"/>
                      </a:cubicBezTo>
                      <a:cubicBezTo>
                        <a:pt x="2668380" y="2331153"/>
                        <a:pt x="2700208" y="2314599"/>
                        <a:pt x="2732348" y="2298666"/>
                      </a:cubicBezTo>
                      <a:cubicBezTo>
                        <a:pt x="2733034" y="2298293"/>
                        <a:pt x="2733781" y="2297982"/>
                        <a:pt x="2734466" y="2297670"/>
                      </a:cubicBezTo>
                      <a:cubicBezTo>
                        <a:pt x="2735774" y="2320636"/>
                        <a:pt x="2737518" y="2343539"/>
                        <a:pt x="2735588" y="236637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14"/>
                <p:cNvSpPr/>
                <p:nvPr/>
              </p:nvSpPr>
              <p:spPr>
                <a:xfrm>
                  <a:off x="14848144" y="784054"/>
                  <a:ext cx="2132280" cy="245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280" h="2452594" extrusionOk="0">
                      <a:moveTo>
                        <a:pt x="241944" y="1031104"/>
                      </a:moveTo>
                      <a:cubicBezTo>
                        <a:pt x="361287" y="1248060"/>
                        <a:pt x="479695" y="1465514"/>
                        <a:pt x="596358" y="1683902"/>
                      </a:cubicBezTo>
                      <a:cubicBezTo>
                        <a:pt x="689664" y="1861276"/>
                        <a:pt x="774873" y="2044624"/>
                        <a:pt x="858463" y="2226915"/>
                      </a:cubicBezTo>
                      <a:cubicBezTo>
                        <a:pt x="885558" y="2282056"/>
                        <a:pt x="912341" y="2337446"/>
                        <a:pt x="941678" y="2391530"/>
                      </a:cubicBezTo>
                      <a:cubicBezTo>
                        <a:pt x="947845" y="2403541"/>
                        <a:pt x="955381" y="2417482"/>
                        <a:pt x="961984" y="2430054"/>
                      </a:cubicBezTo>
                      <a:cubicBezTo>
                        <a:pt x="966469" y="2438954"/>
                        <a:pt x="970891" y="2449347"/>
                        <a:pt x="981604" y="2451837"/>
                      </a:cubicBezTo>
                      <a:cubicBezTo>
                        <a:pt x="991695" y="2454762"/>
                        <a:pt x="1001225" y="2448850"/>
                        <a:pt x="1005460" y="2440386"/>
                      </a:cubicBezTo>
                      <a:cubicBezTo>
                        <a:pt x="1009135" y="2440759"/>
                        <a:pt x="1012997" y="2440448"/>
                        <a:pt x="1016361" y="2439763"/>
                      </a:cubicBezTo>
                      <a:cubicBezTo>
                        <a:pt x="1074848" y="2426444"/>
                        <a:pt x="1130159" y="2401986"/>
                        <a:pt x="1185595" y="2379518"/>
                      </a:cubicBezTo>
                      <a:cubicBezTo>
                        <a:pt x="1263952" y="2351699"/>
                        <a:pt x="1341499" y="2321078"/>
                        <a:pt x="1418487" y="2289587"/>
                      </a:cubicBezTo>
                      <a:cubicBezTo>
                        <a:pt x="1616871" y="2224861"/>
                        <a:pt x="1805165" y="2130199"/>
                        <a:pt x="1998816" y="2052715"/>
                      </a:cubicBezTo>
                      <a:cubicBezTo>
                        <a:pt x="1998816" y="2052715"/>
                        <a:pt x="1997570" y="2053213"/>
                        <a:pt x="1996760" y="2053462"/>
                      </a:cubicBezTo>
                      <a:cubicBezTo>
                        <a:pt x="2040611" y="2036844"/>
                        <a:pt x="2087388" y="2021846"/>
                        <a:pt x="2125072" y="1993652"/>
                      </a:cubicBezTo>
                      <a:cubicBezTo>
                        <a:pt x="2142824" y="1971310"/>
                        <a:pt x="2123515" y="1943428"/>
                        <a:pt x="2112864" y="1922267"/>
                      </a:cubicBezTo>
                      <a:cubicBezTo>
                        <a:pt x="2099534" y="1900796"/>
                        <a:pt x="2085831" y="1878391"/>
                        <a:pt x="2068951" y="1859097"/>
                      </a:cubicBezTo>
                      <a:cubicBezTo>
                        <a:pt x="2057179" y="1834078"/>
                        <a:pt x="2044099" y="1809744"/>
                        <a:pt x="2032389" y="1784663"/>
                      </a:cubicBezTo>
                      <a:cubicBezTo>
                        <a:pt x="1982310" y="1675189"/>
                        <a:pt x="1931546" y="1566026"/>
                        <a:pt x="1882900" y="1455868"/>
                      </a:cubicBezTo>
                      <a:cubicBezTo>
                        <a:pt x="1776015" y="1212274"/>
                        <a:pt x="1670936" y="967934"/>
                        <a:pt x="1553774" y="729009"/>
                      </a:cubicBezTo>
                      <a:cubicBezTo>
                        <a:pt x="1462025" y="527114"/>
                        <a:pt x="1362241" y="329078"/>
                        <a:pt x="1263142" y="130730"/>
                      </a:cubicBezTo>
                      <a:cubicBezTo>
                        <a:pt x="1244145" y="93949"/>
                        <a:pt x="1229943" y="53433"/>
                        <a:pt x="1205153" y="20198"/>
                      </a:cubicBezTo>
                      <a:cubicBezTo>
                        <a:pt x="1204530" y="8871"/>
                        <a:pt x="1194377" y="-1896"/>
                        <a:pt x="1181671" y="283"/>
                      </a:cubicBezTo>
                      <a:cubicBezTo>
                        <a:pt x="1139752" y="14659"/>
                        <a:pt x="1098580" y="33081"/>
                        <a:pt x="1057595" y="50321"/>
                      </a:cubicBezTo>
                      <a:cubicBezTo>
                        <a:pt x="955132" y="94011"/>
                        <a:pt x="854289" y="141373"/>
                        <a:pt x="750394" y="181577"/>
                      </a:cubicBezTo>
                      <a:cubicBezTo>
                        <a:pt x="671975" y="213193"/>
                        <a:pt x="591936" y="240951"/>
                        <a:pt x="515074" y="276363"/>
                      </a:cubicBezTo>
                      <a:cubicBezTo>
                        <a:pt x="390001" y="327397"/>
                        <a:pt x="280500" y="407807"/>
                        <a:pt x="157919" y="463882"/>
                      </a:cubicBezTo>
                      <a:cubicBezTo>
                        <a:pt x="120360" y="481557"/>
                        <a:pt x="83673" y="501037"/>
                        <a:pt x="46238" y="519085"/>
                      </a:cubicBezTo>
                      <a:cubicBezTo>
                        <a:pt x="34653" y="525620"/>
                        <a:pt x="19766" y="528545"/>
                        <a:pt x="10797" y="538752"/>
                      </a:cubicBezTo>
                      <a:cubicBezTo>
                        <a:pt x="10672" y="539437"/>
                        <a:pt x="10672" y="539997"/>
                        <a:pt x="10672" y="540681"/>
                      </a:cubicBezTo>
                      <a:cubicBezTo>
                        <a:pt x="10610" y="540619"/>
                        <a:pt x="10548" y="540619"/>
                        <a:pt x="10485" y="540557"/>
                      </a:cubicBezTo>
                      <a:cubicBezTo>
                        <a:pt x="6686" y="539126"/>
                        <a:pt x="1952" y="540868"/>
                        <a:pt x="457" y="544976"/>
                      </a:cubicBezTo>
                      <a:cubicBezTo>
                        <a:pt x="-2159" y="559415"/>
                        <a:pt x="7122" y="573356"/>
                        <a:pt x="11357" y="587048"/>
                      </a:cubicBezTo>
                      <a:cubicBezTo>
                        <a:pt x="73271" y="742265"/>
                        <a:pt x="165331" y="882982"/>
                        <a:pt x="241944" y="1031104"/>
                      </a:cubicBezTo>
                      <a:close/>
                      <a:moveTo>
                        <a:pt x="157794" y="501410"/>
                      </a:moveTo>
                      <a:cubicBezTo>
                        <a:pt x="279317" y="452804"/>
                        <a:pt x="385641" y="374261"/>
                        <a:pt x="506291" y="323788"/>
                      </a:cubicBezTo>
                      <a:cubicBezTo>
                        <a:pt x="634540" y="265348"/>
                        <a:pt x="769143" y="222653"/>
                        <a:pt x="898015" y="165645"/>
                      </a:cubicBezTo>
                      <a:cubicBezTo>
                        <a:pt x="974441" y="132660"/>
                        <a:pt x="1050556" y="98430"/>
                        <a:pt x="1127481" y="66565"/>
                      </a:cubicBezTo>
                      <a:cubicBezTo>
                        <a:pt x="1148160" y="56544"/>
                        <a:pt x="1172141" y="51877"/>
                        <a:pt x="1191761" y="40052"/>
                      </a:cubicBezTo>
                      <a:cubicBezTo>
                        <a:pt x="1194751" y="51130"/>
                        <a:pt x="1199983" y="63702"/>
                        <a:pt x="1202911" y="71543"/>
                      </a:cubicBezTo>
                      <a:cubicBezTo>
                        <a:pt x="1220849" y="117598"/>
                        <a:pt x="1240470" y="162906"/>
                        <a:pt x="1261648" y="207592"/>
                      </a:cubicBezTo>
                      <a:cubicBezTo>
                        <a:pt x="1359750" y="406873"/>
                        <a:pt x="1453803" y="608083"/>
                        <a:pt x="1546424" y="809978"/>
                      </a:cubicBezTo>
                      <a:cubicBezTo>
                        <a:pt x="1683207" y="1087802"/>
                        <a:pt x="1796819" y="1376143"/>
                        <a:pt x="1927310" y="1656891"/>
                      </a:cubicBezTo>
                      <a:cubicBezTo>
                        <a:pt x="1954841" y="1715580"/>
                        <a:pt x="1980317" y="1775389"/>
                        <a:pt x="2009093" y="1833518"/>
                      </a:cubicBezTo>
                      <a:cubicBezTo>
                        <a:pt x="2017440" y="1850384"/>
                        <a:pt x="2025724" y="1867313"/>
                        <a:pt x="2033946" y="1884241"/>
                      </a:cubicBezTo>
                      <a:cubicBezTo>
                        <a:pt x="2036001" y="1888411"/>
                        <a:pt x="2038991" y="1891771"/>
                        <a:pt x="2042915" y="1894012"/>
                      </a:cubicBezTo>
                      <a:cubicBezTo>
                        <a:pt x="2051199" y="1921707"/>
                        <a:pt x="2062411" y="1949091"/>
                        <a:pt x="2073810" y="1975604"/>
                      </a:cubicBezTo>
                      <a:cubicBezTo>
                        <a:pt x="2029773" y="1998694"/>
                        <a:pt x="1984241" y="2011701"/>
                        <a:pt x="1937027" y="2031741"/>
                      </a:cubicBezTo>
                      <a:cubicBezTo>
                        <a:pt x="1809650" y="2087878"/>
                        <a:pt x="1681961" y="2143082"/>
                        <a:pt x="1553525" y="2196668"/>
                      </a:cubicBezTo>
                      <a:cubicBezTo>
                        <a:pt x="1499584" y="2221064"/>
                        <a:pt x="1442778" y="2237744"/>
                        <a:pt x="1387530" y="2258842"/>
                      </a:cubicBezTo>
                      <a:cubicBezTo>
                        <a:pt x="1323125" y="2285728"/>
                        <a:pt x="1259156" y="2313485"/>
                        <a:pt x="1193318" y="2336824"/>
                      </a:cubicBezTo>
                      <a:cubicBezTo>
                        <a:pt x="1129848" y="2363710"/>
                        <a:pt x="1066813" y="2391468"/>
                        <a:pt x="1002284" y="2415802"/>
                      </a:cubicBezTo>
                      <a:cubicBezTo>
                        <a:pt x="988331" y="2388667"/>
                        <a:pt x="973819" y="2361781"/>
                        <a:pt x="959492" y="2334832"/>
                      </a:cubicBezTo>
                      <a:cubicBezTo>
                        <a:pt x="912964" y="2243656"/>
                        <a:pt x="867494" y="2148683"/>
                        <a:pt x="825762" y="2054831"/>
                      </a:cubicBezTo>
                      <a:cubicBezTo>
                        <a:pt x="656839" y="1686080"/>
                        <a:pt x="454842" y="1333573"/>
                        <a:pt x="259323" y="978515"/>
                      </a:cubicBezTo>
                      <a:cubicBezTo>
                        <a:pt x="188876" y="844333"/>
                        <a:pt x="102733" y="718926"/>
                        <a:pt x="36771" y="582380"/>
                      </a:cubicBezTo>
                      <a:cubicBezTo>
                        <a:pt x="30978" y="572733"/>
                        <a:pt x="26991" y="560473"/>
                        <a:pt x="20451" y="550888"/>
                      </a:cubicBezTo>
                      <a:cubicBezTo>
                        <a:pt x="50785" y="554125"/>
                        <a:pt x="141288" y="507260"/>
                        <a:pt x="157794" y="50141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14"/>
                <p:cNvSpPr/>
                <p:nvPr/>
              </p:nvSpPr>
              <p:spPr>
                <a:xfrm>
                  <a:off x="14953667" y="923604"/>
                  <a:ext cx="1875820" cy="2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820" h="2182888" extrusionOk="0">
                      <a:moveTo>
                        <a:pt x="247291" y="914520"/>
                      </a:moveTo>
                      <a:cubicBezTo>
                        <a:pt x="330880" y="1053120"/>
                        <a:pt x="419764" y="1188671"/>
                        <a:pt x="496813" y="1331068"/>
                      </a:cubicBezTo>
                      <a:cubicBezTo>
                        <a:pt x="566513" y="1470789"/>
                        <a:pt x="643811" y="1603601"/>
                        <a:pt x="711642" y="1744754"/>
                      </a:cubicBezTo>
                      <a:cubicBezTo>
                        <a:pt x="745588" y="1819437"/>
                        <a:pt x="780718" y="1893747"/>
                        <a:pt x="813543" y="1968991"/>
                      </a:cubicBezTo>
                      <a:cubicBezTo>
                        <a:pt x="839891" y="2028987"/>
                        <a:pt x="865740" y="2089232"/>
                        <a:pt x="895140" y="2147796"/>
                      </a:cubicBezTo>
                      <a:cubicBezTo>
                        <a:pt x="901057" y="2158377"/>
                        <a:pt x="903424" y="2171944"/>
                        <a:pt x="913826" y="2179164"/>
                      </a:cubicBezTo>
                      <a:cubicBezTo>
                        <a:pt x="920055" y="2183894"/>
                        <a:pt x="928090" y="2183831"/>
                        <a:pt x="934443" y="2180595"/>
                      </a:cubicBezTo>
                      <a:cubicBezTo>
                        <a:pt x="939488" y="2182338"/>
                        <a:pt x="946527" y="2181778"/>
                        <a:pt x="953129" y="2178168"/>
                      </a:cubicBezTo>
                      <a:lnTo>
                        <a:pt x="951385" y="2178790"/>
                      </a:lnTo>
                      <a:cubicBezTo>
                        <a:pt x="1027313" y="2148170"/>
                        <a:pt x="1097760" y="2105662"/>
                        <a:pt x="1172006" y="2071370"/>
                      </a:cubicBezTo>
                      <a:cubicBezTo>
                        <a:pt x="1400351" y="1968680"/>
                        <a:pt x="1631561" y="1872214"/>
                        <a:pt x="1860715" y="1771266"/>
                      </a:cubicBezTo>
                      <a:cubicBezTo>
                        <a:pt x="1881332" y="1764731"/>
                        <a:pt x="1878965" y="1740335"/>
                        <a:pt x="1864888" y="1732368"/>
                      </a:cubicBezTo>
                      <a:cubicBezTo>
                        <a:pt x="1863518" y="1730066"/>
                        <a:pt x="1862335" y="1728074"/>
                        <a:pt x="1861774" y="1726829"/>
                      </a:cubicBezTo>
                      <a:cubicBezTo>
                        <a:pt x="1855421" y="1717681"/>
                        <a:pt x="1851434" y="1706665"/>
                        <a:pt x="1845455" y="1697516"/>
                      </a:cubicBezTo>
                      <a:cubicBezTo>
                        <a:pt x="1829696" y="1654075"/>
                        <a:pt x="1810076" y="1611754"/>
                        <a:pt x="1786469" y="1571923"/>
                      </a:cubicBezTo>
                      <a:cubicBezTo>
                        <a:pt x="1752460" y="1500724"/>
                        <a:pt x="1721503" y="1428095"/>
                        <a:pt x="1688180" y="1356523"/>
                      </a:cubicBezTo>
                      <a:cubicBezTo>
                        <a:pt x="1609324" y="1175477"/>
                        <a:pt x="1522932" y="997730"/>
                        <a:pt x="1439903" y="818614"/>
                      </a:cubicBezTo>
                      <a:cubicBezTo>
                        <a:pt x="1390011" y="708455"/>
                        <a:pt x="1343483" y="596616"/>
                        <a:pt x="1287798" y="489196"/>
                      </a:cubicBezTo>
                      <a:cubicBezTo>
                        <a:pt x="1229559" y="368893"/>
                        <a:pt x="1166213" y="250955"/>
                        <a:pt x="1112210" y="128599"/>
                      </a:cubicBezTo>
                      <a:cubicBezTo>
                        <a:pt x="1108660" y="123308"/>
                        <a:pt x="1079198" y="46322"/>
                        <a:pt x="1062692" y="26282"/>
                      </a:cubicBezTo>
                      <a:cubicBezTo>
                        <a:pt x="1065806" y="11594"/>
                        <a:pt x="1051792" y="-5708"/>
                        <a:pt x="1033542" y="1823"/>
                      </a:cubicBezTo>
                      <a:cubicBezTo>
                        <a:pt x="958361" y="33750"/>
                        <a:pt x="881810" y="62379"/>
                        <a:pt x="806069" y="92813"/>
                      </a:cubicBezTo>
                      <a:cubicBezTo>
                        <a:pt x="759478" y="111484"/>
                        <a:pt x="711891" y="127167"/>
                        <a:pt x="665238" y="145900"/>
                      </a:cubicBezTo>
                      <a:cubicBezTo>
                        <a:pt x="605504" y="170670"/>
                        <a:pt x="549135" y="202660"/>
                        <a:pt x="491021" y="230791"/>
                      </a:cubicBezTo>
                      <a:cubicBezTo>
                        <a:pt x="396967" y="275041"/>
                        <a:pt x="301792" y="317050"/>
                        <a:pt x="209794" y="365595"/>
                      </a:cubicBezTo>
                      <a:cubicBezTo>
                        <a:pt x="147071" y="399638"/>
                        <a:pt x="77558" y="420052"/>
                        <a:pt x="14773" y="453099"/>
                      </a:cubicBezTo>
                      <a:cubicBezTo>
                        <a:pt x="13091" y="454219"/>
                        <a:pt x="10787" y="456149"/>
                        <a:pt x="8607" y="458327"/>
                      </a:cubicBezTo>
                      <a:cubicBezTo>
                        <a:pt x="-7463" y="445506"/>
                        <a:pt x="-176" y="478554"/>
                        <a:pt x="23369" y="519817"/>
                      </a:cubicBezTo>
                      <a:cubicBezTo>
                        <a:pt x="96930" y="652007"/>
                        <a:pt x="170740" y="784010"/>
                        <a:pt x="247291" y="914520"/>
                      </a:cubicBezTo>
                      <a:close/>
                      <a:moveTo>
                        <a:pt x="290394" y="366155"/>
                      </a:moveTo>
                      <a:cubicBezTo>
                        <a:pt x="360529" y="332672"/>
                        <a:pt x="432097" y="302238"/>
                        <a:pt x="502544" y="269502"/>
                      </a:cubicBezTo>
                      <a:cubicBezTo>
                        <a:pt x="560346" y="242242"/>
                        <a:pt x="616280" y="210875"/>
                        <a:pt x="675204" y="186105"/>
                      </a:cubicBezTo>
                      <a:cubicBezTo>
                        <a:pt x="800650" y="138868"/>
                        <a:pt x="926844" y="92128"/>
                        <a:pt x="1050795" y="40534"/>
                      </a:cubicBezTo>
                      <a:cubicBezTo>
                        <a:pt x="1051854" y="40036"/>
                        <a:pt x="1052726" y="39414"/>
                        <a:pt x="1053661" y="38854"/>
                      </a:cubicBezTo>
                      <a:cubicBezTo>
                        <a:pt x="1079572" y="142353"/>
                        <a:pt x="1124294" y="240873"/>
                        <a:pt x="1171570" y="336219"/>
                      </a:cubicBezTo>
                      <a:cubicBezTo>
                        <a:pt x="1221213" y="447436"/>
                        <a:pt x="1278642" y="555167"/>
                        <a:pt x="1327163" y="666943"/>
                      </a:cubicBezTo>
                      <a:cubicBezTo>
                        <a:pt x="1421528" y="885891"/>
                        <a:pt x="1527915" y="1099300"/>
                        <a:pt x="1624522" y="1317189"/>
                      </a:cubicBezTo>
                      <a:cubicBezTo>
                        <a:pt x="1664760" y="1406872"/>
                        <a:pt x="1704624" y="1496866"/>
                        <a:pt x="1746231" y="1585926"/>
                      </a:cubicBezTo>
                      <a:cubicBezTo>
                        <a:pt x="1768904" y="1626629"/>
                        <a:pt x="1790891" y="1667394"/>
                        <a:pt x="1805716" y="1712328"/>
                      </a:cubicBezTo>
                      <a:cubicBezTo>
                        <a:pt x="1809141" y="1720668"/>
                        <a:pt x="1811882" y="1734236"/>
                        <a:pt x="1818796" y="1742949"/>
                      </a:cubicBezTo>
                      <a:cubicBezTo>
                        <a:pt x="1724805" y="1782095"/>
                        <a:pt x="1632807" y="1826345"/>
                        <a:pt x="1539376" y="1866861"/>
                      </a:cubicBezTo>
                      <a:cubicBezTo>
                        <a:pt x="1396614" y="1929969"/>
                        <a:pt x="1251920" y="1989280"/>
                        <a:pt x="1112958" y="2060417"/>
                      </a:cubicBezTo>
                      <a:cubicBezTo>
                        <a:pt x="1056962" y="2091535"/>
                        <a:pt x="998536" y="2119292"/>
                        <a:pt x="944222" y="2153336"/>
                      </a:cubicBezTo>
                      <a:cubicBezTo>
                        <a:pt x="942353" y="2147423"/>
                        <a:pt x="939052" y="2141822"/>
                        <a:pt x="936623" y="2136096"/>
                      </a:cubicBezTo>
                      <a:cubicBezTo>
                        <a:pt x="925536" y="2113006"/>
                        <a:pt x="914013" y="2090166"/>
                        <a:pt x="903362" y="2066889"/>
                      </a:cubicBezTo>
                      <a:cubicBezTo>
                        <a:pt x="863124" y="1977082"/>
                        <a:pt x="824319" y="1886528"/>
                        <a:pt x="782400" y="1797530"/>
                      </a:cubicBezTo>
                      <a:cubicBezTo>
                        <a:pt x="733068" y="1683264"/>
                        <a:pt x="672089" y="1574786"/>
                        <a:pt x="613789" y="1465001"/>
                      </a:cubicBezTo>
                      <a:cubicBezTo>
                        <a:pt x="537175" y="1310592"/>
                        <a:pt x="450845" y="1161785"/>
                        <a:pt x="359221" y="1015841"/>
                      </a:cubicBezTo>
                      <a:cubicBezTo>
                        <a:pt x="249782" y="846682"/>
                        <a:pt x="155791" y="668250"/>
                        <a:pt x="42055" y="501830"/>
                      </a:cubicBezTo>
                      <a:cubicBezTo>
                        <a:pt x="33708" y="488761"/>
                        <a:pt x="26732" y="478803"/>
                        <a:pt x="21002" y="471521"/>
                      </a:cubicBezTo>
                      <a:cubicBezTo>
                        <a:pt x="39875" y="467289"/>
                        <a:pt x="58561" y="460381"/>
                        <a:pt x="77247" y="455526"/>
                      </a:cubicBezTo>
                      <a:cubicBezTo>
                        <a:pt x="150746" y="432126"/>
                        <a:pt x="220819" y="399327"/>
                        <a:pt x="290394" y="3661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14"/>
                <p:cNvSpPr/>
                <p:nvPr/>
              </p:nvSpPr>
              <p:spPr>
                <a:xfrm>
                  <a:off x="15871956" y="2268380"/>
                  <a:ext cx="581709" cy="262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709" h="262434" extrusionOk="0">
                      <a:moveTo>
                        <a:pt x="11482" y="262434"/>
                      </a:moveTo>
                      <a:cubicBezTo>
                        <a:pt x="42626" y="258638"/>
                        <a:pt x="70406" y="240714"/>
                        <a:pt x="99182" y="229013"/>
                      </a:cubicBezTo>
                      <a:cubicBezTo>
                        <a:pt x="230048" y="167897"/>
                        <a:pt x="368450" y="127630"/>
                        <a:pt x="501433" y="71555"/>
                      </a:cubicBezTo>
                      <a:cubicBezTo>
                        <a:pt x="524292" y="61784"/>
                        <a:pt x="546466" y="50520"/>
                        <a:pt x="569139" y="40437"/>
                      </a:cubicBezTo>
                      <a:cubicBezTo>
                        <a:pt x="579665" y="35707"/>
                        <a:pt x="584648" y="23135"/>
                        <a:pt x="579915" y="12555"/>
                      </a:cubicBezTo>
                      <a:cubicBezTo>
                        <a:pt x="574994" y="1228"/>
                        <a:pt x="560792" y="-3315"/>
                        <a:pt x="550079" y="2597"/>
                      </a:cubicBezTo>
                      <a:cubicBezTo>
                        <a:pt x="527843" y="12617"/>
                        <a:pt x="506104" y="23758"/>
                        <a:pt x="483743" y="33405"/>
                      </a:cubicBezTo>
                      <a:cubicBezTo>
                        <a:pt x="326593" y="98815"/>
                        <a:pt x="161532" y="149600"/>
                        <a:pt x="13787" y="236420"/>
                      </a:cubicBezTo>
                      <a:cubicBezTo>
                        <a:pt x="1578" y="242519"/>
                        <a:pt x="-8824" y="260629"/>
                        <a:pt x="11482" y="26243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14"/>
                <p:cNvSpPr/>
                <p:nvPr/>
              </p:nvSpPr>
              <p:spPr>
                <a:xfrm>
                  <a:off x="15951523" y="2441926"/>
                  <a:ext cx="569644" cy="271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644" h="271155" extrusionOk="0">
                      <a:moveTo>
                        <a:pt x="359517" y="74076"/>
                      </a:moveTo>
                      <a:cubicBezTo>
                        <a:pt x="244348" y="126666"/>
                        <a:pt x="134286" y="190085"/>
                        <a:pt x="20924" y="246346"/>
                      </a:cubicBezTo>
                      <a:cubicBezTo>
                        <a:pt x="14259" y="249769"/>
                        <a:pt x="7096" y="253130"/>
                        <a:pt x="1988" y="258793"/>
                      </a:cubicBezTo>
                      <a:cubicBezTo>
                        <a:pt x="-4926" y="269063"/>
                        <a:pt x="7781" y="272983"/>
                        <a:pt x="15816" y="270369"/>
                      </a:cubicBezTo>
                      <a:cubicBezTo>
                        <a:pt x="59729" y="259851"/>
                        <a:pt x="100464" y="239065"/>
                        <a:pt x="141262" y="220269"/>
                      </a:cubicBezTo>
                      <a:cubicBezTo>
                        <a:pt x="210775" y="187222"/>
                        <a:pt x="280723" y="155045"/>
                        <a:pt x="349862" y="121313"/>
                      </a:cubicBezTo>
                      <a:cubicBezTo>
                        <a:pt x="418503" y="93058"/>
                        <a:pt x="488638" y="68661"/>
                        <a:pt x="557091" y="39970"/>
                      </a:cubicBezTo>
                      <a:cubicBezTo>
                        <a:pt x="567680" y="35427"/>
                        <a:pt x="572539" y="22606"/>
                        <a:pt x="567867" y="12150"/>
                      </a:cubicBezTo>
                      <a:cubicBezTo>
                        <a:pt x="552233" y="-16229"/>
                        <a:pt x="520342" y="13333"/>
                        <a:pt x="498541" y="18312"/>
                      </a:cubicBezTo>
                      <a:cubicBezTo>
                        <a:pt x="452449" y="37294"/>
                        <a:pt x="405920" y="55592"/>
                        <a:pt x="359517" y="7407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414" name="Google Shape;4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548" y="1453082"/>
            <a:ext cx="4432176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4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4"/>
          <p:cNvSpPr/>
          <p:nvPr/>
        </p:nvSpPr>
        <p:spPr>
          <a:xfrm>
            <a:off x="0" y="0"/>
            <a:ext cx="115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4"/>
          <p:cNvSpPr txBox="1"/>
          <p:nvPr/>
        </p:nvSpPr>
        <p:spPr>
          <a:xfrm>
            <a:off x="1870480" y="527249"/>
            <a:ext cx="54036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chemeClr val="lt2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Est ce que vous avez des questions?</a:t>
            </a:r>
            <a:endParaRPr sz="700" dirty="0">
              <a:solidFill>
                <a:schemeClr val="lt2"/>
              </a:solidFill>
            </a:endParaRPr>
          </a:p>
        </p:txBody>
      </p:sp>
      <p:grpSp>
        <p:nvGrpSpPr>
          <p:cNvPr id="393" name="Google Shape;393;p14"/>
          <p:cNvGrpSpPr/>
          <p:nvPr/>
        </p:nvGrpSpPr>
        <p:grpSpPr>
          <a:xfrm>
            <a:off x="7240585" y="266749"/>
            <a:ext cx="1389327" cy="1555845"/>
            <a:chOff x="7240585" y="266749"/>
            <a:chExt cx="1389327" cy="1555845"/>
          </a:xfrm>
        </p:grpSpPr>
        <p:sp>
          <p:nvSpPr>
            <p:cNvPr id="394" name="Google Shape;394;p14"/>
            <p:cNvSpPr/>
            <p:nvPr/>
          </p:nvSpPr>
          <p:spPr>
            <a:xfrm>
              <a:off x="7240585" y="266749"/>
              <a:ext cx="1389327" cy="1555845"/>
            </a:xfrm>
            <a:custGeom>
              <a:avLst/>
              <a:gdLst/>
              <a:ahLst/>
              <a:cxnLst/>
              <a:rect l="l" t="t" r="r" b="b"/>
              <a:pathLst>
                <a:path w="2778653" h="3111690" extrusionOk="0">
                  <a:moveTo>
                    <a:pt x="2775389" y="2260391"/>
                  </a:moveTo>
                  <a:cubicBezTo>
                    <a:pt x="2775202" y="2258773"/>
                    <a:pt x="2774828" y="2257279"/>
                    <a:pt x="2774268" y="2255848"/>
                  </a:cubicBezTo>
                  <a:cubicBezTo>
                    <a:pt x="2774392" y="2249313"/>
                    <a:pt x="2773334" y="2242653"/>
                    <a:pt x="2771776" y="2236305"/>
                  </a:cubicBezTo>
                  <a:cubicBezTo>
                    <a:pt x="2763305" y="2203133"/>
                    <a:pt x="2747111" y="2172700"/>
                    <a:pt x="2731414" y="2142515"/>
                  </a:cubicBezTo>
                  <a:cubicBezTo>
                    <a:pt x="2712790" y="2105858"/>
                    <a:pt x="2696160" y="2068205"/>
                    <a:pt x="2678408" y="2031112"/>
                  </a:cubicBezTo>
                  <a:cubicBezTo>
                    <a:pt x="2621166" y="1910062"/>
                    <a:pt x="2559938" y="1791315"/>
                    <a:pt x="2494287" y="1674559"/>
                  </a:cubicBezTo>
                  <a:cubicBezTo>
                    <a:pt x="2436111" y="1562970"/>
                    <a:pt x="2380302" y="1449201"/>
                    <a:pt x="2323184" y="1336927"/>
                  </a:cubicBezTo>
                  <a:cubicBezTo>
                    <a:pt x="2202036" y="1109266"/>
                    <a:pt x="2092099" y="874573"/>
                    <a:pt x="1964348" y="650210"/>
                  </a:cubicBezTo>
                  <a:cubicBezTo>
                    <a:pt x="1890226" y="506382"/>
                    <a:pt x="1820651" y="360313"/>
                    <a:pt x="1740363" y="219721"/>
                  </a:cubicBezTo>
                  <a:cubicBezTo>
                    <a:pt x="1704050" y="153937"/>
                    <a:pt x="1669543" y="87344"/>
                    <a:pt x="1639209" y="18511"/>
                  </a:cubicBezTo>
                  <a:cubicBezTo>
                    <a:pt x="1616412" y="-24743"/>
                    <a:pt x="1567579" y="19258"/>
                    <a:pt x="1539612" y="35066"/>
                  </a:cubicBezTo>
                  <a:cubicBezTo>
                    <a:pt x="1442755" y="92946"/>
                    <a:pt x="1338985" y="138192"/>
                    <a:pt x="1237208" y="186612"/>
                  </a:cubicBezTo>
                  <a:cubicBezTo>
                    <a:pt x="1021196" y="302496"/>
                    <a:pt x="793349" y="394481"/>
                    <a:pt x="568929" y="492815"/>
                  </a:cubicBezTo>
                  <a:cubicBezTo>
                    <a:pt x="478052" y="527916"/>
                    <a:pt x="391722" y="572291"/>
                    <a:pt x="304707" y="615669"/>
                  </a:cubicBezTo>
                  <a:cubicBezTo>
                    <a:pt x="226100" y="644920"/>
                    <a:pt x="162131" y="699315"/>
                    <a:pt x="93802" y="746303"/>
                  </a:cubicBezTo>
                  <a:cubicBezTo>
                    <a:pt x="83899" y="753959"/>
                    <a:pt x="67143" y="764414"/>
                    <a:pt x="55683" y="771447"/>
                  </a:cubicBezTo>
                  <a:cubicBezTo>
                    <a:pt x="46215" y="776675"/>
                    <a:pt x="43848" y="788562"/>
                    <a:pt x="47585" y="797835"/>
                  </a:cubicBezTo>
                  <a:cubicBezTo>
                    <a:pt x="45779" y="825281"/>
                    <a:pt x="42229" y="851732"/>
                    <a:pt x="34505" y="878867"/>
                  </a:cubicBezTo>
                  <a:cubicBezTo>
                    <a:pt x="30705" y="891688"/>
                    <a:pt x="18746" y="913222"/>
                    <a:pt x="24290" y="926602"/>
                  </a:cubicBezTo>
                  <a:cubicBezTo>
                    <a:pt x="11210" y="946331"/>
                    <a:pt x="2552" y="968736"/>
                    <a:pt x="185" y="991453"/>
                  </a:cubicBezTo>
                  <a:cubicBezTo>
                    <a:pt x="-2867" y="1053129"/>
                    <a:pt x="31951" y="1111507"/>
                    <a:pt x="100654" y="1099059"/>
                  </a:cubicBezTo>
                  <a:cubicBezTo>
                    <a:pt x="103332" y="1098811"/>
                    <a:pt x="105761" y="1097939"/>
                    <a:pt x="107879" y="1096757"/>
                  </a:cubicBezTo>
                  <a:cubicBezTo>
                    <a:pt x="111990" y="1104972"/>
                    <a:pt x="116101" y="1113125"/>
                    <a:pt x="120088" y="1121402"/>
                  </a:cubicBezTo>
                  <a:cubicBezTo>
                    <a:pt x="111990" y="1130053"/>
                    <a:pt x="104765" y="1139638"/>
                    <a:pt x="98785" y="1150093"/>
                  </a:cubicBezTo>
                  <a:cubicBezTo>
                    <a:pt x="74493" y="1190236"/>
                    <a:pt x="72500" y="1251414"/>
                    <a:pt x="111928" y="1282781"/>
                  </a:cubicBezTo>
                  <a:cubicBezTo>
                    <a:pt x="138898" y="1305000"/>
                    <a:pt x="177143" y="1318194"/>
                    <a:pt x="211774" y="1309605"/>
                  </a:cubicBezTo>
                  <a:cubicBezTo>
                    <a:pt x="212709" y="1311410"/>
                    <a:pt x="213643" y="1313277"/>
                    <a:pt x="214639" y="1315144"/>
                  </a:cubicBezTo>
                  <a:cubicBezTo>
                    <a:pt x="226785" y="1338047"/>
                    <a:pt x="238682" y="1361137"/>
                    <a:pt x="250392" y="1384227"/>
                  </a:cubicBezTo>
                  <a:cubicBezTo>
                    <a:pt x="212895" y="1452936"/>
                    <a:pt x="231270" y="1550398"/>
                    <a:pt x="337034" y="1560231"/>
                  </a:cubicBezTo>
                  <a:cubicBezTo>
                    <a:pt x="353789" y="1594897"/>
                    <a:pt x="370482" y="1629625"/>
                    <a:pt x="387362" y="1664228"/>
                  </a:cubicBezTo>
                  <a:cubicBezTo>
                    <a:pt x="328189" y="1748621"/>
                    <a:pt x="360578" y="1881682"/>
                    <a:pt x="490945" y="1883674"/>
                  </a:cubicBezTo>
                  <a:cubicBezTo>
                    <a:pt x="493125" y="1883736"/>
                    <a:pt x="495243" y="1883238"/>
                    <a:pt x="497236" y="1882553"/>
                  </a:cubicBezTo>
                  <a:cubicBezTo>
                    <a:pt x="515736" y="1918588"/>
                    <a:pt x="534048" y="1954748"/>
                    <a:pt x="551426" y="1991280"/>
                  </a:cubicBezTo>
                  <a:cubicBezTo>
                    <a:pt x="550554" y="1992090"/>
                    <a:pt x="549620" y="1992899"/>
                    <a:pt x="548748" y="1993770"/>
                  </a:cubicBezTo>
                  <a:cubicBezTo>
                    <a:pt x="505707" y="2042190"/>
                    <a:pt x="494060" y="2133304"/>
                    <a:pt x="553419" y="2173820"/>
                  </a:cubicBezTo>
                  <a:cubicBezTo>
                    <a:pt x="581386" y="2192429"/>
                    <a:pt x="616329" y="2202635"/>
                    <a:pt x="649466" y="2194358"/>
                  </a:cubicBezTo>
                  <a:cubicBezTo>
                    <a:pt x="658062" y="2211971"/>
                    <a:pt x="666657" y="2229584"/>
                    <a:pt x="675253" y="2247197"/>
                  </a:cubicBezTo>
                  <a:cubicBezTo>
                    <a:pt x="655632" y="2266490"/>
                    <a:pt x="641057" y="2290513"/>
                    <a:pt x="635202" y="2317337"/>
                  </a:cubicBezTo>
                  <a:cubicBezTo>
                    <a:pt x="618758" y="2395693"/>
                    <a:pt x="677931" y="2473613"/>
                    <a:pt x="760960" y="2463157"/>
                  </a:cubicBezTo>
                  <a:cubicBezTo>
                    <a:pt x="768061" y="2462099"/>
                    <a:pt x="772857" y="2458365"/>
                    <a:pt x="775660" y="2453510"/>
                  </a:cubicBezTo>
                  <a:cubicBezTo>
                    <a:pt x="787806" y="2478654"/>
                    <a:pt x="799889" y="2503797"/>
                    <a:pt x="811911" y="2529003"/>
                  </a:cubicBezTo>
                  <a:cubicBezTo>
                    <a:pt x="803191" y="2540952"/>
                    <a:pt x="796962" y="2554831"/>
                    <a:pt x="793536" y="2569457"/>
                  </a:cubicBezTo>
                  <a:cubicBezTo>
                    <a:pt x="777902" y="2633436"/>
                    <a:pt x="819697" y="2726604"/>
                    <a:pt x="892822" y="2727226"/>
                  </a:cubicBezTo>
                  <a:cubicBezTo>
                    <a:pt x="896185" y="2726853"/>
                    <a:pt x="899051" y="2725608"/>
                    <a:pt x="901480" y="2723865"/>
                  </a:cubicBezTo>
                  <a:cubicBezTo>
                    <a:pt x="911446" y="2745710"/>
                    <a:pt x="921412" y="2767493"/>
                    <a:pt x="931378" y="2789338"/>
                  </a:cubicBezTo>
                  <a:cubicBezTo>
                    <a:pt x="927454" y="2796557"/>
                    <a:pt x="924277" y="2804212"/>
                    <a:pt x="921972" y="2812365"/>
                  </a:cubicBezTo>
                  <a:cubicBezTo>
                    <a:pt x="894255" y="2877527"/>
                    <a:pt x="935862" y="2977603"/>
                    <a:pt x="1015092" y="2968516"/>
                  </a:cubicBezTo>
                  <a:cubicBezTo>
                    <a:pt x="1036830" y="3013949"/>
                    <a:pt x="1059004" y="3059133"/>
                    <a:pt x="1081801" y="3104067"/>
                  </a:cubicBezTo>
                  <a:cubicBezTo>
                    <a:pt x="1090023" y="3115270"/>
                    <a:pt x="1107152" y="3113341"/>
                    <a:pt x="1114938" y="3103383"/>
                  </a:cubicBezTo>
                  <a:cubicBezTo>
                    <a:pt x="1173986" y="3082160"/>
                    <a:pt x="1229173" y="3051291"/>
                    <a:pt x="1285729" y="3024467"/>
                  </a:cubicBezTo>
                  <a:cubicBezTo>
                    <a:pt x="1394358" y="2975051"/>
                    <a:pt x="1501430" y="2921590"/>
                    <a:pt x="1614107" y="2881946"/>
                  </a:cubicBezTo>
                  <a:cubicBezTo>
                    <a:pt x="1687357" y="2856491"/>
                    <a:pt x="1761292" y="2821763"/>
                    <a:pt x="1833233" y="2791516"/>
                  </a:cubicBezTo>
                  <a:cubicBezTo>
                    <a:pt x="1907293" y="2761705"/>
                    <a:pt x="1981165" y="2731520"/>
                    <a:pt x="2054104" y="2699157"/>
                  </a:cubicBezTo>
                  <a:cubicBezTo>
                    <a:pt x="2286248" y="2604994"/>
                    <a:pt x="2515402" y="2503486"/>
                    <a:pt x="2746799" y="2407580"/>
                  </a:cubicBezTo>
                  <a:cubicBezTo>
                    <a:pt x="2768787" y="2401418"/>
                    <a:pt x="2777631" y="2385673"/>
                    <a:pt x="2778316" y="2363703"/>
                  </a:cubicBezTo>
                  <a:cubicBezTo>
                    <a:pt x="2779749" y="2329224"/>
                    <a:pt x="2776199" y="2294807"/>
                    <a:pt x="2775389" y="2260391"/>
                  </a:cubicBezTo>
                  <a:close/>
                  <a:moveTo>
                    <a:pt x="68701" y="1056179"/>
                  </a:moveTo>
                  <a:cubicBezTo>
                    <a:pt x="53191" y="1050702"/>
                    <a:pt x="47834" y="1033027"/>
                    <a:pt x="44284" y="1018525"/>
                  </a:cubicBezTo>
                  <a:cubicBezTo>
                    <a:pt x="41045" y="1005954"/>
                    <a:pt x="41232" y="993506"/>
                    <a:pt x="43973" y="981495"/>
                  </a:cubicBezTo>
                  <a:cubicBezTo>
                    <a:pt x="44284" y="982117"/>
                    <a:pt x="44658" y="982740"/>
                    <a:pt x="45031" y="983362"/>
                  </a:cubicBezTo>
                  <a:cubicBezTo>
                    <a:pt x="60230" y="1007572"/>
                    <a:pt x="74244" y="1032280"/>
                    <a:pt x="87636" y="1057423"/>
                  </a:cubicBezTo>
                  <a:cubicBezTo>
                    <a:pt x="81220" y="1057921"/>
                    <a:pt x="74742" y="1058419"/>
                    <a:pt x="68701" y="1056179"/>
                  </a:cubicBezTo>
                  <a:close/>
                  <a:moveTo>
                    <a:pt x="160014" y="1263115"/>
                  </a:moveTo>
                  <a:cubicBezTo>
                    <a:pt x="113423" y="1245688"/>
                    <a:pt x="117409" y="1198140"/>
                    <a:pt x="140082" y="1162541"/>
                  </a:cubicBezTo>
                  <a:cubicBezTo>
                    <a:pt x="157086" y="1198202"/>
                    <a:pt x="173841" y="1233988"/>
                    <a:pt x="191406" y="1269400"/>
                  </a:cubicBezTo>
                  <a:cubicBezTo>
                    <a:pt x="180631" y="1269214"/>
                    <a:pt x="169917" y="1268218"/>
                    <a:pt x="160014" y="1263115"/>
                  </a:cubicBezTo>
                  <a:close/>
                  <a:moveTo>
                    <a:pt x="297357" y="1504405"/>
                  </a:moveTo>
                  <a:cubicBezTo>
                    <a:pt x="277487" y="1487228"/>
                    <a:pt x="272380" y="1460840"/>
                    <a:pt x="276241" y="1435447"/>
                  </a:cubicBezTo>
                  <a:cubicBezTo>
                    <a:pt x="288948" y="1461026"/>
                    <a:pt x="301530" y="1486668"/>
                    <a:pt x="313987" y="1512371"/>
                  </a:cubicBezTo>
                  <a:cubicBezTo>
                    <a:pt x="308132" y="1510380"/>
                    <a:pt x="302464" y="1507890"/>
                    <a:pt x="297357" y="1504405"/>
                  </a:cubicBezTo>
                  <a:close/>
                  <a:moveTo>
                    <a:pt x="456750" y="1835627"/>
                  </a:moveTo>
                  <a:cubicBezTo>
                    <a:pt x="401314" y="1817019"/>
                    <a:pt x="389729" y="1757209"/>
                    <a:pt x="409536" y="1709038"/>
                  </a:cubicBezTo>
                  <a:cubicBezTo>
                    <a:pt x="412090" y="1714142"/>
                    <a:pt x="414581" y="1719245"/>
                    <a:pt x="417073" y="1724348"/>
                  </a:cubicBezTo>
                  <a:cubicBezTo>
                    <a:pt x="435883" y="1763060"/>
                    <a:pt x="455504" y="1801335"/>
                    <a:pt x="475249" y="1839548"/>
                  </a:cubicBezTo>
                  <a:cubicBezTo>
                    <a:pt x="468522" y="1838801"/>
                    <a:pt x="461982" y="1837930"/>
                    <a:pt x="456750" y="1835627"/>
                  </a:cubicBezTo>
                  <a:close/>
                  <a:moveTo>
                    <a:pt x="565628" y="2127641"/>
                  </a:moveTo>
                  <a:cubicBezTo>
                    <a:pt x="546007" y="2098887"/>
                    <a:pt x="554976" y="2060736"/>
                    <a:pt x="571171" y="2032170"/>
                  </a:cubicBezTo>
                  <a:cubicBezTo>
                    <a:pt x="590729" y="2072997"/>
                    <a:pt x="610412" y="2113762"/>
                    <a:pt x="630157" y="2154464"/>
                  </a:cubicBezTo>
                  <a:cubicBezTo>
                    <a:pt x="606363" y="2155834"/>
                    <a:pt x="580763" y="2145751"/>
                    <a:pt x="565628" y="2127641"/>
                  </a:cubicBezTo>
                  <a:close/>
                  <a:moveTo>
                    <a:pt x="757783" y="2421272"/>
                  </a:moveTo>
                  <a:cubicBezTo>
                    <a:pt x="735422" y="2422392"/>
                    <a:pt x="711504" y="2417351"/>
                    <a:pt x="695621" y="2400423"/>
                  </a:cubicBezTo>
                  <a:cubicBezTo>
                    <a:pt x="664540" y="2361151"/>
                    <a:pt x="670644" y="2319329"/>
                    <a:pt x="694998" y="2287277"/>
                  </a:cubicBezTo>
                  <a:cubicBezTo>
                    <a:pt x="716861" y="2332025"/>
                    <a:pt x="738724" y="2376773"/>
                    <a:pt x="760462" y="2421583"/>
                  </a:cubicBezTo>
                  <a:cubicBezTo>
                    <a:pt x="759590" y="2421459"/>
                    <a:pt x="758718" y="2421272"/>
                    <a:pt x="757783" y="2421272"/>
                  </a:cubicBezTo>
                  <a:close/>
                  <a:moveTo>
                    <a:pt x="852148" y="2659139"/>
                  </a:moveTo>
                  <a:cubicBezTo>
                    <a:pt x="832964" y="2627337"/>
                    <a:pt x="828479" y="2599206"/>
                    <a:pt x="834646" y="2576801"/>
                  </a:cubicBezTo>
                  <a:cubicBezTo>
                    <a:pt x="850903" y="2612400"/>
                    <a:pt x="867160" y="2647999"/>
                    <a:pt x="883354" y="2683660"/>
                  </a:cubicBezTo>
                  <a:cubicBezTo>
                    <a:pt x="871084" y="2678121"/>
                    <a:pt x="859623" y="2671462"/>
                    <a:pt x="852148" y="2659139"/>
                  </a:cubicBezTo>
                  <a:close/>
                  <a:moveTo>
                    <a:pt x="975664" y="2913437"/>
                  </a:moveTo>
                  <a:cubicBezTo>
                    <a:pt x="958597" y="2891032"/>
                    <a:pt x="953116" y="2866324"/>
                    <a:pt x="956417" y="2843235"/>
                  </a:cubicBezTo>
                  <a:cubicBezTo>
                    <a:pt x="968999" y="2870370"/>
                    <a:pt x="981643" y="2897443"/>
                    <a:pt x="994412" y="2924515"/>
                  </a:cubicBezTo>
                  <a:cubicBezTo>
                    <a:pt x="987374" y="2922835"/>
                    <a:pt x="980834" y="2919785"/>
                    <a:pt x="975664" y="2913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5" name="Google Shape;395;p14"/>
            <p:cNvGrpSpPr/>
            <p:nvPr/>
          </p:nvGrpSpPr>
          <p:grpSpPr>
            <a:xfrm>
              <a:off x="7240585" y="266749"/>
              <a:ext cx="1389327" cy="1555845"/>
              <a:chOff x="14481170" y="533497"/>
              <a:chExt cx="2778653" cy="3111690"/>
            </a:xfrm>
          </p:grpSpPr>
          <p:sp>
            <p:nvSpPr>
              <p:cNvPr id="396" name="Google Shape;396;p14"/>
              <p:cNvSpPr/>
              <p:nvPr/>
            </p:nvSpPr>
            <p:spPr>
              <a:xfrm>
                <a:off x="14550244" y="578832"/>
                <a:ext cx="2662651" cy="2898660"/>
              </a:xfrm>
              <a:custGeom>
                <a:avLst/>
                <a:gdLst/>
                <a:ahLst/>
                <a:cxnLst/>
                <a:rect l="l" t="t" r="r" b="b"/>
                <a:pathLst>
                  <a:path w="2662651" h="2898660" extrusionOk="0">
                    <a:moveTo>
                      <a:pt x="2422970" y="2198874"/>
                    </a:moveTo>
                    <a:cubicBezTo>
                      <a:pt x="2440722" y="2176594"/>
                      <a:pt x="2421413" y="2148650"/>
                      <a:pt x="2410762" y="2127489"/>
                    </a:cubicBezTo>
                    <a:cubicBezTo>
                      <a:pt x="2397370" y="2105955"/>
                      <a:pt x="2383729" y="2083426"/>
                      <a:pt x="2366850" y="2064132"/>
                    </a:cubicBezTo>
                    <a:cubicBezTo>
                      <a:pt x="2355140" y="2039176"/>
                      <a:pt x="2341997" y="2014966"/>
                      <a:pt x="2330349" y="1989947"/>
                    </a:cubicBezTo>
                    <a:cubicBezTo>
                      <a:pt x="2280271" y="1880473"/>
                      <a:pt x="2229507" y="1771310"/>
                      <a:pt x="2180860" y="1661152"/>
                    </a:cubicBezTo>
                    <a:cubicBezTo>
                      <a:pt x="2073913" y="1417559"/>
                      <a:pt x="1968959" y="1173218"/>
                      <a:pt x="1851735" y="934293"/>
                    </a:cubicBezTo>
                    <a:cubicBezTo>
                      <a:pt x="1759986" y="732398"/>
                      <a:pt x="1660202" y="534362"/>
                      <a:pt x="1561103" y="336014"/>
                    </a:cubicBezTo>
                    <a:cubicBezTo>
                      <a:pt x="1542043" y="299233"/>
                      <a:pt x="1527904" y="258654"/>
                      <a:pt x="1503114" y="225420"/>
                    </a:cubicBezTo>
                    <a:cubicBezTo>
                      <a:pt x="1502491" y="214093"/>
                      <a:pt x="1492338" y="203389"/>
                      <a:pt x="1479631" y="205567"/>
                    </a:cubicBezTo>
                    <a:cubicBezTo>
                      <a:pt x="1437650" y="219943"/>
                      <a:pt x="1396540" y="238303"/>
                      <a:pt x="1355555" y="255605"/>
                    </a:cubicBezTo>
                    <a:cubicBezTo>
                      <a:pt x="1253093" y="299295"/>
                      <a:pt x="1152250" y="346657"/>
                      <a:pt x="1048355" y="386861"/>
                    </a:cubicBezTo>
                    <a:cubicBezTo>
                      <a:pt x="969873" y="418478"/>
                      <a:pt x="889897" y="446235"/>
                      <a:pt x="812972" y="481648"/>
                    </a:cubicBezTo>
                    <a:cubicBezTo>
                      <a:pt x="687899" y="532681"/>
                      <a:pt x="578399" y="613091"/>
                      <a:pt x="455817" y="669166"/>
                    </a:cubicBezTo>
                    <a:cubicBezTo>
                      <a:pt x="418321" y="686841"/>
                      <a:pt x="381571" y="706383"/>
                      <a:pt x="344199" y="724370"/>
                    </a:cubicBezTo>
                    <a:cubicBezTo>
                      <a:pt x="332613" y="730904"/>
                      <a:pt x="317727" y="733829"/>
                      <a:pt x="308757" y="744036"/>
                    </a:cubicBezTo>
                    <a:cubicBezTo>
                      <a:pt x="308633" y="744659"/>
                      <a:pt x="308571" y="745281"/>
                      <a:pt x="308571" y="745903"/>
                    </a:cubicBezTo>
                    <a:cubicBezTo>
                      <a:pt x="308508" y="745841"/>
                      <a:pt x="308508" y="745841"/>
                      <a:pt x="308446" y="745841"/>
                    </a:cubicBezTo>
                    <a:cubicBezTo>
                      <a:pt x="304646" y="744347"/>
                      <a:pt x="299913" y="746152"/>
                      <a:pt x="298355" y="750260"/>
                    </a:cubicBezTo>
                    <a:cubicBezTo>
                      <a:pt x="295739" y="764699"/>
                      <a:pt x="305020" y="778640"/>
                      <a:pt x="309256" y="792332"/>
                    </a:cubicBezTo>
                    <a:cubicBezTo>
                      <a:pt x="371169" y="947611"/>
                      <a:pt x="463292" y="1088328"/>
                      <a:pt x="539905" y="1236451"/>
                    </a:cubicBezTo>
                    <a:cubicBezTo>
                      <a:pt x="659247" y="1453407"/>
                      <a:pt x="777717" y="1670861"/>
                      <a:pt x="894319" y="1889310"/>
                    </a:cubicBezTo>
                    <a:cubicBezTo>
                      <a:pt x="987625" y="2066684"/>
                      <a:pt x="1072896" y="2250033"/>
                      <a:pt x="1156423" y="2432323"/>
                    </a:cubicBezTo>
                    <a:cubicBezTo>
                      <a:pt x="1183581" y="2487465"/>
                      <a:pt x="1210302" y="2542855"/>
                      <a:pt x="1239639" y="2596938"/>
                    </a:cubicBezTo>
                    <a:cubicBezTo>
                      <a:pt x="1245805" y="2608950"/>
                      <a:pt x="1253280" y="2622891"/>
                      <a:pt x="1259945" y="2635463"/>
                    </a:cubicBezTo>
                    <a:cubicBezTo>
                      <a:pt x="1264429" y="2644363"/>
                      <a:pt x="1268852" y="2654756"/>
                      <a:pt x="1279627" y="2657246"/>
                    </a:cubicBezTo>
                    <a:cubicBezTo>
                      <a:pt x="1289718" y="2660108"/>
                      <a:pt x="1299185" y="2654320"/>
                      <a:pt x="1303483" y="2645856"/>
                    </a:cubicBezTo>
                    <a:cubicBezTo>
                      <a:pt x="1307158" y="2646230"/>
                      <a:pt x="1310958" y="2645856"/>
                      <a:pt x="1314321" y="2645234"/>
                    </a:cubicBezTo>
                    <a:cubicBezTo>
                      <a:pt x="1372809" y="2631915"/>
                      <a:pt x="1428120" y="2607456"/>
                      <a:pt x="1483555" y="2584989"/>
                    </a:cubicBezTo>
                    <a:cubicBezTo>
                      <a:pt x="1561913" y="2557169"/>
                      <a:pt x="1639460" y="2526549"/>
                      <a:pt x="1716447" y="2495057"/>
                    </a:cubicBezTo>
                    <a:cubicBezTo>
                      <a:pt x="1914707" y="2430394"/>
                      <a:pt x="2102877" y="2335794"/>
                      <a:pt x="2296341" y="2258310"/>
                    </a:cubicBezTo>
                    <a:cubicBezTo>
                      <a:pt x="2339693" y="2241693"/>
                      <a:pt x="2385723" y="2226756"/>
                      <a:pt x="2422970" y="2198874"/>
                    </a:cubicBezTo>
                    <a:close/>
                    <a:moveTo>
                      <a:pt x="2590585" y="2045462"/>
                    </a:moveTo>
                    <a:cubicBezTo>
                      <a:pt x="2612884" y="2099981"/>
                      <a:pt x="2648886" y="2149583"/>
                      <a:pt x="2662651" y="2207276"/>
                    </a:cubicBezTo>
                    <a:cubicBezTo>
                      <a:pt x="2415309" y="2325961"/>
                      <a:pt x="2160056" y="2427220"/>
                      <a:pt x="1902997" y="2522690"/>
                    </a:cubicBezTo>
                    <a:cubicBezTo>
                      <a:pt x="1729403" y="2598121"/>
                      <a:pt x="1556432" y="2675418"/>
                      <a:pt x="1383585" y="2752716"/>
                    </a:cubicBezTo>
                    <a:cubicBezTo>
                      <a:pt x="1334627" y="2775619"/>
                      <a:pt x="1285171" y="2797340"/>
                      <a:pt x="1237023" y="2821923"/>
                    </a:cubicBezTo>
                    <a:cubicBezTo>
                      <a:pt x="1179470" y="2849307"/>
                      <a:pt x="1123162" y="2885093"/>
                      <a:pt x="1060439" y="2898660"/>
                    </a:cubicBezTo>
                    <a:cubicBezTo>
                      <a:pt x="1031911" y="2836549"/>
                      <a:pt x="1003072" y="2774623"/>
                      <a:pt x="973922" y="2712760"/>
                    </a:cubicBezTo>
                    <a:cubicBezTo>
                      <a:pt x="982393" y="2711516"/>
                      <a:pt x="991300" y="2711204"/>
                      <a:pt x="1000456" y="2712138"/>
                    </a:cubicBezTo>
                    <a:cubicBezTo>
                      <a:pt x="1009052" y="2711453"/>
                      <a:pt x="1018146" y="2714690"/>
                      <a:pt x="1026928" y="2716308"/>
                    </a:cubicBezTo>
                    <a:cubicBezTo>
                      <a:pt x="1029108" y="2721847"/>
                      <a:pt x="1032970" y="2727137"/>
                      <a:pt x="1038950" y="2731618"/>
                    </a:cubicBezTo>
                    <a:cubicBezTo>
                      <a:pt x="1075761" y="2755952"/>
                      <a:pt x="1108338" y="2702305"/>
                      <a:pt x="1073021" y="2677846"/>
                    </a:cubicBezTo>
                    <a:cubicBezTo>
                      <a:pt x="1054522" y="2666270"/>
                      <a:pt x="1037143" y="2674236"/>
                      <a:pt x="1029171" y="2688052"/>
                    </a:cubicBezTo>
                    <a:cubicBezTo>
                      <a:pt x="1006872" y="2678530"/>
                      <a:pt x="982082" y="2676103"/>
                      <a:pt x="958226" y="2679713"/>
                    </a:cubicBezTo>
                    <a:cubicBezTo>
                      <a:pt x="925961" y="2611564"/>
                      <a:pt x="893322" y="2543539"/>
                      <a:pt x="860497" y="2475640"/>
                    </a:cubicBezTo>
                    <a:cubicBezTo>
                      <a:pt x="871584" y="2475951"/>
                      <a:pt x="883170" y="2477569"/>
                      <a:pt x="895191" y="2480370"/>
                    </a:cubicBezTo>
                    <a:cubicBezTo>
                      <a:pt x="900548" y="2481676"/>
                      <a:pt x="906776" y="2485286"/>
                      <a:pt x="912943" y="2487340"/>
                    </a:cubicBezTo>
                    <a:cubicBezTo>
                      <a:pt x="917054" y="2496302"/>
                      <a:pt x="926085" y="2502712"/>
                      <a:pt x="939975" y="2500783"/>
                    </a:cubicBezTo>
                    <a:cubicBezTo>
                      <a:pt x="973174" y="2500036"/>
                      <a:pt x="971306" y="2445019"/>
                      <a:pt x="937609" y="2447633"/>
                    </a:cubicBezTo>
                    <a:cubicBezTo>
                      <a:pt x="927705" y="2447633"/>
                      <a:pt x="920542" y="2451803"/>
                      <a:pt x="916057" y="2457716"/>
                    </a:cubicBezTo>
                    <a:cubicBezTo>
                      <a:pt x="894444" y="2444086"/>
                      <a:pt x="868844" y="2439356"/>
                      <a:pt x="843306" y="2440165"/>
                    </a:cubicBezTo>
                    <a:cubicBezTo>
                      <a:pt x="802632" y="2356208"/>
                      <a:pt x="761585" y="2272438"/>
                      <a:pt x="720538" y="2188668"/>
                    </a:cubicBezTo>
                    <a:cubicBezTo>
                      <a:pt x="732559" y="2187236"/>
                      <a:pt x="744768" y="2187610"/>
                      <a:pt x="756602" y="2189975"/>
                    </a:cubicBezTo>
                    <a:cubicBezTo>
                      <a:pt x="759530" y="2190348"/>
                      <a:pt x="762519" y="2191219"/>
                      <a:pt x="765571" y="2191966"/>
                    </a:cubicBezTo>
                    <a:cubicBezTo>
                      <a:pt x="766568" y="2193646"/>
                      <a:pt x="767689" y="2195202"/>
                      <a:pt x="768935" y="2196696"/>
                    </a:cubicBezTo>
                    <a:cubicBezTo>
                      <a:pt x="771551" y="2206903"/>
                      <a:pt x="779025" y="2216550"/>
                      <a:pt x="789054" y="2220533"/>
                    </a:cubicBezTo>
                    <a:cubicBezTo>
                      <a:pt x="817145" y="2232793"/>
                      <a:pt x="842558" y="2198999"/>
                      <a:pt x="831284" y="2173358"/>
                    </a:cubicBezTo>
                    <a:cubicBezTo>
                      <a:pt x="828668" y="2166636"/>
                      <a:pt x="823935" y="2160288"/>
                      <a:pt x="817270" y="2157114"/>
                    </a:cubicBezTo>
                    <a:cubicBezTo>
                      <a:pt x="811664" y="2149957"/>
                      <a:pt x="804003" y="2144666"/>
                      <a:pt x="794846" y="2143546"/>
                    </a:cubicBezTo>
                    <a:cubicBezTo>
                      <a:pt x="780956" y="2141679"/>
                      <a:pt x="770243" y="2149770"/>
                      <a:pt x="765073" y="2160786"/>
                    </a:cubicBezTo>
                    <a:cubicBezTo>
                      <a:pt x="745453" y="2153815"/>
                      <a:pt x="724524" y="2152010"/>
                      <a:pt x="703907" y="2154500"/>
                    </a:cubicBezTo>
                    <a:cubicBezTo>
                      <a:pt x="667967" y="2081310"/>
                      <a:pt x="631965" y="2008120"/>
                      <a:pt x="596088" y="1934868"/>
                    </a:cubicBezTo>
                    <a:cubicBezTo>
                      <a:pt x="604123" y="1933872"/>
                      <a:pt x="612158" y="1933561"/>
                      <a:pt x="620131" y="1933809"/>
                    </a:cubicBezTo>
                    <a:cubicBezTo>
                      <a:pt x="626173" y="1934058"/>
                      <a:pt x="632152" y="1934992"/>
                      <a:pt x="638007" y="1936423"/>
                    </a:cubicBezTo>
                    <a:cubicBezTo>
                      <a:pt x="640437" y="1952729"/>
                      <a:pt x="652209" y="1967044"/>
                      <a:pt x="672764" y="1964243"/>
                    </a:cubicBezTo>
                    <a:cubicBezTo>
                      <a:pt x="713188" y="1955468"/>
                      <a:pt x="710759" y="1902256"/>
                      <a:pt x="669213" y="1895721"/>
                    </a:cubicBezTo>
                    <a:cubicBezTo>
                      <a:pt x="658687" y="1895410"/>
                      <a:pt x="650901" y="1899455"/>
                      <a:pt x="645669" y="1905803"/>
                    </a:cubicBezTo>
                    <a:cubicBezTo>
                      <a:pt x="624678" y="1897961"/>
                      <a:pt x="601507" y="1896841"/>
                      <a:pt x="579021" y="1900015"/>
                    </a:cubicBezTo>
                    <a:cubicBezTo>
                      <a:pt x="557595" y="1856201"/>
                      <a:pt x="536230" y="1812386"/>
                      <a:pt x="514866" y="1768510"/>
                    </a:cubicBezTo>
                    <a:cubicBezTo>
                      <a:pt x="485404" y="1709012"/>
                      <a:pt x="456004" y="1649451"/>
                      <a:pt x="426667" y="1589891"/>
                    </a:cubicBezTo>
                    <a:cubicBezTo>
                      <a:pt x="444357" y="1585970"/>
                      <a:pt x="462856" y="1586593"/>
                      <a:pt x="480047" y="1593190"/>
                    </a:cubicBezTo>
                    <a:cubicBezTo>
                      <a:pt x="481168" y="1593750"/>
                      <a:pt x="482289" y="1594248"/>
                      <a:pt x="483411" y="1594870"/>
                    </a:cubicBezTo>
                    <a:cubicBezTo>
                      <a:pt x="475874" y="1612919"/>
                      <a:pt x="482227" y="1637440"/>
                      <a:pt x="507889" y="1641423"/>
                    </a:cubicBezTo>
                    <a:cubicBezTo>
                      <a:pt x="544452" y="1646215"/>
                      <a:pt x="558342" y="1585597"/>
                      <a:pt x="521281" y="1576448"/>
                    </a:cubicBezTo>
                    <a:cubicBezTo>
                      <a:pt x="514056" y="1574519"/>
                      <a:pt x="507640" y="1574830"/>
                      <a:pt x="502097" y="1576697"/>
                    </a:cubicBezTo>
                    <a:cubicBezTo>
                      <a:pt x="478365" y="1555910"/>
                      <a:pt x="443111" y="1551554"/>
                      <a:pt x="410846" y="1557777"/>
                    </a:cubicBezTo>
                    <a:cubicBezTo>
                      <a:pt x="369550" y="1474194"/>
                      <a:pt x="328253" y="1390672"/>
                      <a:pt x="286583" y="1307276"/>
                    </a:cubicBezTo>
                    <a:cubicBezTo>
                      <a:pt x="296736" y="1305222"/>
                      <a:pt x="307263" y="1304351"/>
                      <a:pt x="317602" y="1304475"/>
                    </a:cubicBezTo>
                    <a:cubicBezTo>
                      <a:pt x="323582" y="1317794"/>
                      <a:pt x="336226" y="1327751"/>
                      <a:pt x="352172" y="1325760"/>
                    </a:cubicBezTo>
                    <a:cubicBezTo>
                      <a:pt x="375031" y="1322835"/>
                      <a:pt x="385495" y="1298065"/>
                      <a:pt x="382692" y="1277340"/>
                    </a:cubicBezTo>
                    <a:cubicBezTo>
                      <a:pt x="381197" y="1264395"/>
                      <a:pt x="369861" y="1256428"/>
                      <a:pt x="359708" y="1249956"/>
                    </a:cubicBezTo>
                    <a:cubicBezTo>
                      <a:pt x="343451" y="1241367"/>
                      <a:pt x="326945" y="1254250"/>
                      <a:pt x="319284" y="1268316"/>
                    </a:cubicBezTo>
                    <a:cubicBezTo>
                      <a:pt x="318287" y="1269934"/>
                      <a:pt x="317353" y="1271614"/>
                      <a:pt x="316668" y="1273357"/>
                    </a:cubicBezTo>
                    <a:cubicBezTo>
                      <a:pt x="299788" y="1270245"/>
                      <a:pt x="283967" y="1270307"/>
                      <a:pt x="269454" y="1272983"/>
                    </a:cubicBezTo>
                    <a:cubicBezTo>
                      <a:pt x="253135" y="1240372"/>
                      <a:pt x="236753" y="1207822"/>
                      <a:pt x="220310" y="1175334"/>
                    </a:cubicBezTo>
                    <a:cubicBezTo>
                      <a:pt x="200502" y="1136935"/>
                      <a:pt x="181069" y="1098410"/>
                      <a:pt x="161448" y="1059824"/>
                    </a:cubicBezTo>
                    <a:cubicBezTo>
                      <a:pt x="177830" y="1056899"/>
                      <a:pt x="194585" y="1057210"/>
                      <a:pt x="210655" y="1062189"/>
                    </a:cubicBezTo>
                    <a:cubicBezTo>
                      <a:pt x="215576" y="1075694"/>
                      <a:pt x="227037" y="1086648"/>
                      <a:pt x="242484" y="1085403"/>
                    </a:cubicBezTo>
                    <a:cubicBezTo>
                      <a:pt x="254381" y="1085341"/>
                      <a:pt x="263288" y="1076939"/>
                      <a:pt x="269018" y="1067292"/>
                    </a:cubicBezTo>
                    <a:cubicBezTo>
                      <a:pt x="289635" y="1036858"/>
                      <a:pt x="260672" y="1010159"/>
                      <a:pt x="228718" y="1018063"/>
                    </a:cubicBezTo>
                    <a:cubicBezTo>
                      <a:pt x="221244" y="1020117"/>
                      <a:pt x="215887" y="1024349"/>
                      <a:pt x="212524" y="1029763"/>
                    </a:cubicBezTo>
                    <a:cubicBezTo>
                      <a:pt x="194834" y="1023229"/>
                      <a:pt x="174155" y="1020117"/>
                      <a:pt x="165622" y="1021984"/>
                    </a:cubicBezTo>
                    <a:cubicBezTo>
                      <a:pt x="158272" y="1022606"/>
                      <a:pt x="150984" y="1023664"/>
                      <a:pt x="143821" y="1025158"/>
                    </a:cubicBezTo>
                    <a:cubicBezTo>
                      <a:pt x="113986" y="966718"/>
                      <a:pt x="83652" y="908589"/>
                      <a:pt x="51325" y="851581"/>
                    </a:cubicBezTo>
                    <a:cubicBezTo>
                      <a:pt x="58550" y="849216"/>
                      <a:pt x="66087" y="847971"/>
                      <a:pt x="73873" y="848469"/>
                    </a:cubicBezTo>
                    <a:cubicBezTo>
                      <a:pt x="75554" y="848531"/>
                      <a:pt x="77423" y="848780"/>
                      <a:pt x="79416" y="849216"/>
                    </a:cubicBezTo>
                    <a:cubicBezTo>
                      <a:pt x="81783" y="856809"/>
                      <a:pt x="87451" y="863592"/>
                      <a:pt x="97355" y="867264"/>
                    </a:cubicBezTo>
                    <a:cubicBezTo>
                      <a:pt x="129246" y="879898"/>
                      <a:pt x="153725" y="828429"/>
                      <a:pt x="117536" y="818035"/>
                    </a:cubicBezTo>
                    <a:cubicBezTo>
                      <a:pt x="103708" y="809384"/>
                      <a:pt x="91998" y="812807"/>
                      <a:pt x="85022" y="821085"/>
                    </a:cubicBezTo>
                    <a:cubicBezTo>
                      <a:pt x="76675" y="817288"/>
                      <a:pt x="66585" y="815795"/>
                      <a:pt x="58924" y="816168"/>
                    </a:cubicBezTo>
                    <a:cubicBezTo>
                      <a:pt x="50266" y="816791"/>
                      <a:pt x="41795" y="818409"/>
                      <a:pt x="33573" y="820898"/>
                    </a:cubicBezTo>
                    <a:cubicBezTo>
                      <a:pt x="22673" y="802227"/>
                      <a:pt x="11523" y="783681"/>
                      <a:pt x="0" y="765321"/>
                    </a:cubicBezTo>
                    <a:cubicBezTo>
                      <a:pt x="24977" y="757604"/>
                      <a:pt x="44099" y="737750"/>
                      <a:pt x="66211" y="723685"/>
                    </a:cubicBezTo>
                    <a:cubicBezTo>
                      <a:pt x="107383" y="696861"/>
                      <a:pt x="149240" y="661573"/>
                      <a:pt x="192779" y="636803"/>
                    </a:cubicBezTo>
                    <a:cubicBezTo>
                      <a:pt x="267336" y="605125"/>
                      <a:pt x="334171" y="566725"/>
                      <a:pt x="408355" y="532619"/>
                    </a:cubicBezTo>
                    <a:cubicBezTo>
                      <a:pt x="517606" y="486440"/>
                      <a:pt x="626173" y="438704"/>
                      <a:pt x="735424" y="392463"/>
                    </a:cubicBezTo>
                    <a:cubicBezTo>
                      <a:pt x="896935" y="322696"/>
                      <a:pt x="1055207" y="249568"/>
                      <a:pt x="1211111" y="167665"/>
                    </a:cubicBezTo>
                    <a:cubicBezTo>
                      <a:pt x="1322419" y="117751"/>
                      <a:pt x="1432418" y="64290"/>
                      <a:pt x="1536188" y="0"/>
                    </a:cubicBezTo>
                    <a:cubicBezTo>
                      <a:pt x="1591312" y="124286"/>
                      <a:pt x="1660949" y="241477"/>
                      <a:pt x="1725603" y="360847"/>
                    </a:cubicBezTo>
                    <a:cubicBezTo>
                      <a:pt x="1763848" y="438082"/>
                      <a:pt x="1801282" y="515815"/>
                      <a:pt x="1841271" y="592179"/>
                    </a:cubicBezTo>
                    <a:cubicBezTo>
                      <a:pt x="1920313" y="740489"/>
                      <a:pt x="2001411" y="882823"/>
                      <a:pt x="2074474" y="1035365"/>
                    </a:cubicBezTo>
                    <a:cubicBezTo>
                      <a:pt x="2140374" y="1166310"/>
                      <a:pt x="2208765" y="1293459"/>
                      <a:pt x="2274042" y="1425151"/>
                    </a:cubicBezTo>
                    <a:cubicBezTo>
                      <a:pt x="2375819" y="1633768"/>
                      <a:pt x="2494165" y="1833920"/>
                      <a:pt x="2590585" y="20454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14974794" y="962644"/>
                <a:ext cx="1797669" cy="2114294"/>
              </a:xfrm>
              <a:custGeom>
                <a:avLst/>
                <a:gdLst/>
                <a:ahLst/>
                <a:cxnLst/>
                <a:rect l="l" t="t" r="r" b="b"/>
                <a:pathLst>
                  <a:path w="1797669" h="2114294" extrusionOk="0">
                    <a:moveTo>
                      <a:pt x="1466364" y="1346173"/>
                    </a:moveTo>
                    <a:cubicBezTo>
                      <a:pt x="1476891" y="1341443"/>
                      <a:pt x="1481874" y="1328934"/>
                      <a:pt x="1477202" y="1318292"/>
                    </a:cubicBezTo>
                    <a:cubicBezTo>
                      <a:pt x="1472282" y="1306964"/>
                      <a:pt x="1458080" y="1302421"/>
                      <a:pt x="1447304" y="1308334"/>
                    </a:cubicBezTo>
                    <a:cubicBezTo>
                      <a:pt x="1425068" y="1318354"/>
                      <a:pt x="1403392" y="1329556"/>
                      <a:pt x="1380969" y="1339203"/>
                    </a:cubicBezTo>
                    <a:cubicBezTo>
                      <a:pt x="1223818" y="1404613"/>
                      <a:pt x="1058695" y="1455398"/>
                      <a:pt x="911012" y="1542218"/>
                    </a:cubicBezTo>
                    <a:cubicBezTo>
                      <a:pt x="898804" y="1548255"/>
                      <a:pt x="888339" y="1566366"/>
                      <a:pt x="908707" y="1568108"/>
                    </a:cubicBezTo>
                    <a:cubicBezTo>
                      <a:pt x="939851" y="1564374"/>
                      <a:pt x="967631" y="1546388"/>
                      <a:pt x="996408" y="1534750"/>
                    </a:cubicBezTo>
                    <a:cubicBezTo>
                      <a:pt x="1127273" y="1473634"/>
                      <a:pt x="1265613" y="1433367"/>
                      <a:pt x="1398658" y="1377292"/>
                    </a:cubicBezTo>
                    <a:cubicBezTo>
                      <a:pt x="1421455" y="1367521"/>
                      <a:pt x="1443629" y="1356193"/>
                      <a:pt x="1466364" y="1346173"/>
                    </a:cubicBezTo>
                    <a:close/>
                    <a:moveTo>
                      <a:pt x="1533883" y="1519191"/>
                    </a:moveTo>
                    <a:cubicBezTo>
                      <a:pt x="1544472" y="1514647"/>
                      <a:pt x="1549268" y="1501827"/>
                      <a:pt x="1544659" y="1491371"/>
                    </a:cubicBezTo>
                    <a:cubicBezTo>
                      <a:pt x="1529025" y="1462991"/>
                      <a:pt x="1497134" y="1492553"/>
                      <a:pt x="1475334" y="1497470"/>
                    </a:cubicBezTo>
                    <a:cubicBezTo>
                      <a:pt x="1429179" y="1516515"/>
                      <a:pt x="1382650" y="1534750"/>
                      <a:pt x="1336246" y="1553296"/>
                    </a:cubicBezTo>
                    <a:cubicBezTo>
                      <a:pt x="1221077" y="1605886"/>
                      <a:pt x="1111016" y="1669305"/>
                      <a:pt x="997653" y="1725567"/>
                    </a:cubicBezTo>
                    <a:cubicBezTo>
                      <a:pt x="990989" y="1728927"/>
                      <a:pt x="983826" y="1732350"/>
                      <a:pt x="978718" y="1737952"/>
                    </a:cubicBezTo>
                    <a:cubicBezTo>
                      <a:pt x="971804" y="1748283"/>
                      <a:pt x="984511" y="1752204"/>
                      <a:pt x="992546" y="1749527"/>
                    </a:cubicBezTo>
                    <a:cubicBezTo>
                      <a:pt x="1036458" y="1739010"/>
                      <a:pt x="1077194" y="1718223"/>
                      <a:pt x="1117992" y="1699427"/>
                    </a:cubicBezTo>
                    <a:cubicBezTo>
                      <a:pt x="1187505" y="1666442"/>
                      <a:pt x="1257453" y="1634203"/>
                      <a:pt x="1326592" y="1600471"/>
                    </a:cubicBezTo>
                    <a:cubicBezTo>
                      <a:pt x="1395232" y="1572278"/>
                      <a:pt x="1465368" y="1547882"/>
                      <a:pt x="1533883" y="1519191"/>
                    </a:cubicBezTo>
                    <a:close/>
                    <a:moveTo>
                      <a:pt x="1784589" y="1673350"/>
                    </a:moveTo>
                    <a:cubicBezTo>
                      <a:pt x="1788015" y="1681690"/>
                      <a:pt x="1790756" y="1695257"/>
                      <a:pt x="1797670" y="1703971"/>
                    </a:cubicBezTo>
                    <a:cubicBezTo>
                      <a:pt x="1703678" y="1743117"/>
                      <a:pt x="1611680" y="1787430"/>
                      <a:pt x="1518249" y="1827945"/>
                    </a:cubicBezTo>
                    <a:cubicBezTo>
                      <a:pt x="1375487" y="1891053"/>
                      <a:pt x="1230794" y="1950364"/>
                      <a:pt x="1091832" y="2021501"/>
                    </a:cubicBezTo>
                    <a:cubicBezTo>
                      <a:pt x="1035835" y="2052619"/>
                      <a:pt x="977410" y="2080314"/>
                      <a:pt x="923096" y="2114295"/>
                    </a:cubicBezTo>
                    <a:cubicBezTo>
                      <a:pt x="921227" y="2108445"/>
                      <a:pt x="917926" y="2102844"/>
                      <a:pt x="915497" y="2097180"/>
                    </a:cubicBezTo>
                    <a:cubicBezTo>
                      <a:pt x="904409" y="2074090"/>
                      <a:pt x="892886" y="2051312"/>
                      <a:pt x="882298" y="2027973"/>
                    </a:cubicBezTo>
                    <a:cubicBezTo>
                      <a:pt x="842060" y="1938166"/>
                      <a:pt x="803255" y="1847612"/>
                      <a:pt x="761336" y="1758552"/>
                    </a:cubicBezTo>
                    <a:cubicBezTo>
                      <a:pt x="712004" y="1644286"/>
                      <a:pt x="651025" y="1535808"/>
                      <a:pt x="592725" y="1425960"/>
                    </a:cubicBezTo>
                    <a:cubicBezTo>
                      <a:pt x="516111" y="1271614"/>
                      <a:pt x="429844" y="1122745"/>
                      <a:pt x="338219" y="976863"/>
                    </a:cubicBezTo>
                    <a:cubicBezTo>
                      <a:pt x="228718" y="807704"/>
                      <a:pt x="134789" y="629272"/>
                      <a:pt x="21053" y="462852"/>
                    </a:cubicBezTo>
                    <a:cubicBezTo>
                      <a:pt x="12769" y="449783"/>
                      <a:pt x="5730" y="439825"/>
                      <a:pt x="0" y="432605"/>
                    </a:cubicBezTo>
                    <a:cubicBezTo>
                      <a:pt x="18873" y="428373"/>
                      <a:pt x="37497" y="421403"/>
                      <a:pt x="56183" y="416610"/>
                    </a:cubicBezTo>
                    <a:cubicBezTo>
                      <a:pt x="129744" y="393147"/>
                      <a:pt x="199817" y="360349"/>
                      <a:pt x="269330" y="327177"/>
                    </a:cubicBezTo>
                    <a:cubicBezTo>
                      <a:pt x="339465" y="293694"/>
                      <a:pt x="410971" y="263260"/>
                      <a:pt x="481480" y="230524"/>
                    </a:cubicBezTo>
                    <a:cubicBezTo>
                      <a:pt x="539282" y="203264"/>
                      <a:pt x="595216" y="171897"/>
                      <a:pt x="654140" y="147127"/>
                    </a:cubicBezTo>
                    <a:cubicBezTo>
                      <a:pt x="779586" y="99889"/>
                      <a:pt x="905780" y="53150"/>
                      <a:pt x="1029731" y="1556"/>
                    </a:cubicBezTo>
                    <a:cubicBezTo>
                      <a:pt x="1030790" y="1058"/>
                      <a:pt x="1031724" y="560"/>
                      <a:pt x="1032596" y="0"/>
                    </a:cubicBezTo>
                    <a:cubicBezTo>
                      <a:pt x="1058446" y="103437"/>
                      <a:pt x="1103292" y="202019"/>
                      <a:pt x="1150568" y="297303"/>
                    </a:cubicBezTo>
                    <a:cubicBezTo>
                      <a:pt x="1200211" y="408520"/>
                      <a:pt x="1257578" y="516251"/>
                      <a:pt x="1306099" y="628028"/>
                    </a:cubicBezTo>
                    <a:cubicBezTo>
                      <a:pt x="1400402" y="846975"/>
                      <a:pt x="1506851" y="1060384"/>
                      <a:pt x="1603458" y="1278273"/>
                    </a:cubicBezTo>
                    <a:cubicBezTo>
                      <a:pt x="1643696" y="1368018"/>
                      <a:pt x="1683559" y="1457950"/>
                      <a:pt x="1725167" y="1547010"/>
                    </a:cubicBezTo>
                    <a:cubicBezTo>
                      <a:pt x="1747777" y="1587651"/>
                      <a:pt x="1769765" y="1628415"/>
                      <a:pt x="1784589" y="16733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14"/>
              <p:cNvSpPr/>
              <p:nvPr/>
            </p:nvSpPr>
            <p:spPr>
              <a:xfrm>
                <a:off x="14868656" y="824230"/>
                <a:ext cx="2067684" cy="2375625"/>
              </a:xfrm>
              <a:custGeom>
                <a:avLst/>
                <a:gdLst/>
                <a:ahLst/>
                <a:cxnLst/>
                <a:rect l="l" t="t" r="r" b="b"/>
                <a:pathLst>
                  <a:path w="2067684" h="2375625" extrusionOk="0">
                    <a:moveTo>
                      <a:pt x="1945851" y="1870639"/>
                    </a:moveTo>
                    <a:cubicBezTo>
                      <a:pt x="1970516" y="1862798"/>
                      <a:pt x="1962295" y="1829315"/>
                      <a:pt x="1940494" y="1829128"/>
                    </a:cubicBezTo>
                    <a:cubicBezTo>
                      <a:pt x="1940556" y="1826950"/>
                      <a:pt x="1940245" y="1824834"/>
                      <a:pt x="1939622" y="1822718"/>
                    </a:cubicBezTo>
                    <a:cubicBezTo>
                      <a:pt x="1922555" y="1770252"/>
                      <a:pt x="1900007" y="1718969"/>
                      <a:pt x="1871667" y="1671234"/>
                    </a:cubicBezTo>
                    <a:cubicBezTo>
                      <a:pt x="1837658" y="1600036"/>
                      <a:pt x="1806701" y="1527406"/>
                      <a:pt x="1773378" y="1455896"/>
                    </a:cubicBezTo>
                    <a:cubicBezTo>
                      <a:pt x="1694522" y="1274788"/>
                      <a:pt x="1608130" y="1097103"/>
                      <a:pt x="1525101" y="917987"/>
                    </a:cubicBezTo>
                    <a:cubicBezTo>
                      <a:pt x="1475209" y="807828"/>
                      <a:pt x="1428743" y="695927"/>
                      <a:pt x="1372996" y="588570"/>
                    </a:cubicBezTo>
                    <a:cubicBezTo>
                      <a:pt x="1314757" y="468204"/>
                      <a:pt x="1251411" y="350329"/>
                      <a:pt x="1197408" y="227972"/>
                    </a:cubicBezTo>
                    <a:cubicBezTo>
                      <a:pt x="1193858" y="222682"/>
                      <a:pt x="1164521" y="146007"/>
                      <a:pt x="1147952" y="125780"/>
                    </a:cubicBezTo>
                    <a:cubicBezTo>
                      <a:pt x="1151191" y="111092"/>
                      <a:pt x="1137052" y="93728"/>
                      <a:pt x="1118740" y="101259"/>
                    </a:cubicBezTo>
                    <a:cubicBezTo>
                      <a:pt x="1043559" y="133186"/>
                      <a:pt x="967008" y="161815"/>
                      <a:pt x="891267" y="192248"/>
                    </a:cubicBezTo>
                    <a:cubicBezTo>
                      <a:pt x="844676" y="210981"/>
                      <a:pt x="797089" y="226603"/>
                      <a:pt x="750436" y="245336"/>
                    </a:cubicBezTo>
                    <a:cubicBezTo>
                      <a:pt x="690702" y="270106"/>
                      <a:pt x="634332" y="302158"/>
                      <a:pt x="576156" y="330226"/>
                    </a:cubicBezTo>
                    <a:cubicBezTo>
                      <a:pt x="482103" y="374476"/>
                      <a:pt x="386928" y="416424"/>
                      <a:pt x="294930" y="464968"/>
                    </a:cubicBezTo>
                    <a:cubicBezTo>
                      <a:pt x="232207" y="499011"/>
                      <a:pt x="162694" y="519425"/>
                      <a:pt x="99909" y="552473"/>
                    </a:cubicBezTo>
                    <a:cubicBezTo>
                      <a:pt x="98227" y="553593"/>
                      <a:pt x="95922" y="555460"/>
                      <a:pt x="93804" y="557638"/>
                    </a:cubicBezTo>
                    <a:cubicBezTo>
                      <a:pt x="77672" y="544755"/>
                      <a:pt x="84960" y="577865"/>
                      <a:pt x="108504" y="619190"/>
                    </a:cubicBezTo>
                    <a:cubicBezTo>
                      <a:pt x="182003" y="751380"/>
                      <a:pt x="255813" y="883383"/>
                      <a:pt x="332364" y="1013831"/>
                    </a:cubicBezTo>
                    <a:cubicBezTo>
                      <a:pt x="415954" y="1152431"/>
                      <a:pt x="504837" y="1287982"/>
                      <a:pt x="581887" y="1430379"/>
                    </a:cubicBezTo>
                    <a:cubicBezTo>
                      <a:pt x="651586" y="1570100"/>
                      <a:pt x="728884" y="1702912"/>
                      <a:pt x="796715" y="1844065"/>
                    </a:cubicBezTo>
                    <a:cubicBezTo>
                      <a:pt x="830662" y="1918811"/>
                      <a:pt x="865791" y="1993059"/>
                      <a:pt x="898617" y="2068302"/>
                    </a:cubicBezTo>
                    <a:cubicBezTo>
                      <a:pt x="924964" y="2128298"/>
                      <a:pt x="950876" y="2188543"/>
                      <a:pt x="980275" y="2247108"/>
                    </a:cubicBezTo>
                    <a:cubicBezTo>
                      <a:pt x="986193" y="2257688"/>
                      <a:pt x="988559" y="2271193"/>
                      <a:pt x="998961" y="2278475"/>
                    </a:cubicBezTo>
                    <a:cubicBezTo>
                      <a:pt x="1005190" y="2283205"/>
                      <a:pt x="1013225" y="2283142"/>
                      <a:pt x="1019578" y="2279906"/>
                    </a:cubicBezTo>
                    <a:cubicBezTo>
                      <a:pt x="1024624" y="2281649"/>
                      <a:pt x="1031662" y="2281089"/>
                      <a:pt x="1038327" y="2277479"/>
                    </a:cubicBezTo>
                    <a:lnTo>
                      <a:pt x="1036583" y="2278101"/>
                    </a:lnTo>
                    <a:cubicBezTo>
                      <a:pt x="1112511" y="2247481"/>
                      <a:pt x="1182958" y="2204973"/>
                      <a:pt x="1257204" y="2170681"/>
                    </a:cubicBezTo>
                    <a:cubicBezTo>
                      <a:pt x="1485486" y="2068053"/>
                      <a:pt x="1716634" y="1971587"/>
                      <a:pt x="1945851" y="1870639"/>
                    </a:cubicBezTo>
                    <a:close/>
                    <a:moveTo>
                      <a:pt x="2033177" y="1856823"/>
                    </a:moveTo>
                    <a:cubicBezTo>
                      <a:pt x="2043953" y="1880784"/>
                      <a:pt x="2055601" y="1904309"/>
                      <a:pt x="2067684" y="1927586"/>
                    </a:cubicBezTo>
                    <a:cubicBezTo>
                      <a:pt x="2019163" y="1955903"/>
                      <a:pt x="1968897" y="1969346"/>
                      <a:pt x="1916451" y="1991627"/>
                    </a:cubicBezTo>
                    <a:cubicBezTo>
                      <a:pt x="1789074" y="2047764"/>
                      <a:pt x="1661385" y="2102968"/>
                      <a:pt x="1532949" y="2156554"/>
                    </a:cubicBezTo>
                    <a:cubicBezTo>
                      <a:pt x="1479009" y="2180950"/>
                      <a:pt x="1422203" y="2197630"/>
                      <a:pt x="1366954" y="2218728"/>
                    </a:cubicBezTo>
                    <a:cubicBezTo>
                      <a:pt x="1302549" y="2245614"/>
                      <a:pt x="1238580" y="2273309"/>
                      <a:pt x="1172743" y="2296710"/>
                    </a:cubicBezTo>
                    <a:cubicBezTo>
                      <a:pt x="1109272" y="2323658"/>
                      <a:pt x="1046300" y="2351354"/>
                      <a:pt x="981708" y="2375626"/>
                    </a:cubicBezTo>
                    <a:cubicBezTo>
                      <a:pt x="967756" y="2348491"/>
                      <a:pt x="953180" y="2321605"/>
                      <a:pt x="938917" y="2294656"/>
                    </a:cubicBezTo>
                    <a:cubicBezTo>
                      <a:pt x="892388" y="2203480"/>
                      <a:pt x="846918" y="2108507"/>
                      <a:pt x="805186" y="2014655"/>
                    </a:cubicBezTo>
                    <a:cubicBezTo>
                      <a:pt x="636263" y="1645904"/>
                      <a:pt x="434266" y="1293397"/>
                      <a:pt x="238747" y="938338"/>
                    </a:cubicBezTo>
                    <a:cubicBezTo>
                      <a:pt x="168300" y="804157"/>
                      <a:pt x="82157" y="678812"/>
                      <a:pt x="16257" y="542204"/>
                    </a:cubicBezTo>
                    <a:cubicBezTo>
                      <a:pt x="10464" y="532557"/>
                      <a:pt x="6602" y="520296"/>
                      <a:pt x="0" y="510712"/>
                    </a:cubicBezTo>
                    <a:cubicBezTo>
                      <a:pt x="30396" y="513948"/>
                      <a:pt x="120713" y="467084"/>
                      <a:pt x="137281" y="461296"/>
                    </a:cubicBezTo>
                    <a:cubicBezTo>
                      <a:pt x="258865" y="412690"/>
                      <a:pt x="365127" y="334209"/>
                      <a:pt x="485777" y="283736"/>
                    </a:cubicBezTo>
                    <a:cubicBezTo>
                      <a:pt x="614027" y="225296"/>
                      <a:pt x="748629" y="182602"/>
                      <a:pt x="877564" y="125593"/>
                    </a:cubicBezTo>
                    <a:cubicBezTo>
                      <a:pt x="954052" y="92608"/>
                      <a:pt x="1030105" y="58378"/>
                      <a:pt x="1107030" y="26513"/>
                    </a:cubicBezTo>
                    <a:cubicBezTo>
                      <a:pt x="1127647" y="16430"/>
                      <a:pt x="1151627" y="11825"/>
                      <a:pt x="1171248" y="0"/>
                    </a:cubicBezTo>
                    <a:cubicBezTo>
                      <a:pt x="1174238" y="11078"/>
                      <a:pt x="1179470" y="23650"/>
                      <a:pt x="1182397" y="31492"/>
                    </a:cubicBezTo>
                    <a:cubicBezTo>
                      <a:pt x="1200336" y="77547"/>
                      <a:pt x="1219956" y="122855"/>
                      <a:pt x="1241134" y="167540"/>
                    </a:cubicBezTo>
                    <a:cubicBezTo>
                      <a:pt x="1339236" y="366821"/>
                      <a:pt x="1433352" y="568032"/>
                      <a:pt x="1525911" y="769927"/>
                    </a:cubicBezTo>
                    <a:cubicBezTo>
                      <a:pt x="1662756" y="1047750"/>
                      <a:pt x="1776305" y="1336091"/>
                      <a:pt x="1906797" y="1616839"/>
                    </a:cubicBezTo>
                    <a:cubicBezTo>
                      <a:pt x="1934328" y="1675529"/>
                      <a:pt x="1959865" y="1735338"/>
                      <a:pt x="1988642" y="1793466"/>
                    </a:cubicBezTo>
                    <a:cubicBezTo>
                      <a:pt x="1996988" y="1810395"/>
                      <a:pt x="2005210" y="1827261"/>
                      <a:pt x="2013495" y="1844189"/>
                    </a:cubicBezTo>
                    <a:cubicBezTo>
                      <a:pt x="2016048" y="1849292"/>
                      <a:pt x="2019910" y="1853276"/>
                      <a:pt x="2025267" y="1855392"/>
                    </a:cubicBezTo>
                    <a:cubicBezTo>
                      <a:pt x="2027883" y="1856387"/>
                      <a:pt x="2030561" y="1856885"/>
                      <a:pt x="2033177" y="18568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14"/>
              <p:cNvSpPr/>
              <p:nvPr/>
            </p:nvSpPr>
            <p:spPr>
              <a:xfrm>
                <a:off x="14777655" y="1897372"/>
                <a:ext cx="148181" cy="268176"/>
              </a:xfrm>
              <a:custGeom>
                <a:avLst/>
                <a:gdLst/>
                <a:ahLst/>
                <a:cxnLst/>
                <a:rect l="l" t="t" r="r" b="b"/>
                <a:pathLst>
                  <a:path w="148181" h="268176" extrusionOk="0">
                    <a:moveTo>
                      <a:pt x="148181" y="250999"/>
                    </a:moveTo>
                    <a:cubicBezTo>
                      <a:pt x="138340" y="255916"/>
                      <a:pt x="129308" y="261766"/>
                      <a:pt x="121148" y="268177"/>
                    </a:cubicBezTo>
                    <a:cubicBezTo>
                      <a:pt x="114421" y="254360"/>
                      <a:pt x="107694" y="240544"/>
                      <a:pt x="101092" y="226665"/>
                    </a:cubicBezTo>
                    <a:cubicBezTo>
                      <a:pt x="93493" y="210359"/>
                      <a:pt x="85769" y="194178"/>
                      <a:pt x="78046" y="178058"/>
                    </a:cubicBezTo>
                    <a:cubicBezTo>
                      <a:pt x="78793" y="170217"/>
                      <a:pt x="75617" y="162001"/>
                      <a:pt x="68267" y="157832"/>
                    </a:cubicBezTo>
                    <a:cubicBezTo>
                      <a:pt x="46030" y="112212"/>
                      <a:pt x="23233" y="67153"/>
                      <a:pt x="0" y="22218"/>
                    </a:cubicBezTo>
                    <a:cubicBezTo>
                      <a:pt x="7599" y="12883"/>
                      <a:pt x="16755" y="5539"/>
                      <a:pt x="27033" y="0"/>
                    </a:cubicBezTo>
                    <a:cubicBezTo>
                      <a:pt x="67457" y="83646"/>
                      <a:pt x="107819" y="167291"/>
                      <a:pt x="148181" y="250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14"/>
              <p:cNvSpPr/>
              <p:nvPr/>
            </p:nvSpPr>
            <p:spPr>
              <a:xfrm>
                <a:off x="14646666" y="1646995"/>
                <a:ext cx="141018" cy="235813"/>
              </a:xfrm>
              <a:custGeom>
                <a:avLst/>
                <a:gdLst/>
                <a:ahLst/>
                <a:cxnLst/>
                <a:rect l="l" t="t" r="r" b="b"/>
                <a:pathLst>
                  <a:path w="141018" h="235813" extrusionOk="0">
                    <a:moveTo>
                      <a:pt x="141018" y="215338"/>
                    </a:moveTo>
                    <a:cubicBezTo>
                      <a:pt x="130242" y="220753"/>
                      <a:pt x="120401" y="227723"/>
                      <a:pt x="111805" y="235814"/>
                    </a:cubicBezTo>
                    <a:cubicBezTo>
                      <a:pt x="90815" y="195671"/>
                      <a:pt x="69512" y="155467"/>
                      <a:pt x="47961" y="114951"/>
                    </a:cubicBezTo>
                    <a:cubicBezTo>
                      <a:pt x="31829" y="84081"/>
                      <a:pt x="16195" y="52279"/>
                      <a:pt x="0" y="20725"/>
                    </a:cubicBezTo>
                    <a:cubicBezTo>
                      <a:pt x="2429" y="18858"/>
                      <a:pt x="4921" y="17115"/>
                      <a:pt x="7412" y="15559"/>
                    </a:cubicBezTo>
                    <a:cubicBezTo>
                      <a:pt x="16568" y="9522"/>
                      <a:pt x="26410" y="4232"/>
                      <a:pt x="36687" y="0"/>
                    </a:cubicBezTo>
                    <a:cubicBezTo>
                      <a:pt x="71443" y="71759"/>
                      <a:pt x="106262" y="143517"/>
                      <a:pt x="141018" y="21533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14534050" y="1439375"/>
                <a:ext cx="132173" cy="192621"/>
              </a:xfrm>
              <a:custGeom>
                <a:avLst/>
                <a:gdLst/>
                <a:ahLst/>
                <a:cxnLst/>
                <a:rect l="l" t="t" r="r" b="b"/>
                <a:pathLst>
                  <a:path w="132173" h="192621" extrusionOk="0">
                    <a:moveTo>
                      <a:pt x="132173" y="172519"/>
                    </a:moveTo>
                    <a:cubicBezTo>
                      <a:pt x="118595" y="177623"/>
                      <a:pt x="105639" y="184406"/>
                      <a:pt x="93804" y="192622"/>
                    </a:cubicBezTo>
                    <a:cubicBezTo>
                      <a:pt x="73935" y="156027"/>
                      <a:pt x="52446" y="120365"/>
                      <a:pt x="27219" y="87567"/>
                    </a:cubicBezTo>
                    <a:cubicBezTo>
                      <a:pt x="17939" y="76177"/>
                      <a:pt x="9841" y="62983"/>
                      <a:pt x="0" y="51718"/>
                    </a:cubicBezTo>
                    <a:cubicBezTo>
                      <a:pt x="9530" y="33421"/>
                      <a:pt x="24230" y="17239"/>
                      <a:pt x="40238" y="5166"/>
                    </a:cubicBezTo>
                    <a:cubicBezTo>
                      <a:pt x="42791" y="3361"/>
                      <a:pt x="45407" y="1618"/>
                      <a:pt x="48148" y="0"/>
                    </a:cubicBezTo>
                    <a:cubicBezTo>
                      <a:pt x="76177" y="57444"/>
                      <a:pt x="104206" y="114951"/>
                      <a:pt x="132173" y="17251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14538659" y="1357347"/>
                <a:ext cx="27219" cy="66281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66281" extrusionOk="0">
                    <a:moveTo>
                      <a:pt x="4734" y="0"/>
                    </a:moveTo>
                    <a:cubicBezTo>
                      <a:pt x="11648" y="16617"/>
                      <a:pt x="19247" y="33172"/>
                      <a:pt x="27219" y="49105"/>
                    </a:cubicBezTo>
                    <a:cubicBezTo>
                      <a:pt x="17565" y="53710"/>
                      <a:pt x="8471" y="59498"/>
                      <a:pt x="0" y="66282"/>
                    </a:cubicBezTo>
                    <a:cubicBezTo>
                      <a:pt x="374" y="61801"/>
                      <a:pt x="498" y="57755"/>
                      <a:pt x="498" y="54644"/>
                    </a:cubicBezTo>
                    <a:cubicBezTo>
                      <a:pt x="872" y="36968"/>
                      <a:pt x="3986" y="18298"/>
                      <a:pt x="47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15460820" y="2831105"/>
                <a:ext cx="1756781" cy="775403"/>
              </a:xfrm>
              <a:custGeom>
                <a:avLst/>
                <a:gdLst/>
                <a:ahLst/>
                <a:cxnLst/>
                <a:rect l="l" t="t" r="r" b="b"/>
                <a:pathLst>
                  <a:path w="1756781" h="775403" extrusionOk="0">
                    <a:moveTo>
                      <a:pt x="1754754" y="0"/>
                    </a:moveTo>
                    <a:cubicBezTo>
                      <a:pt x="1756062" y="22903"/>
                      <a:pt x="1757868" y="45868"/>
                      <a:pt x="1755937" y="68709"/>
                    </a:cubicBezTo>
                    <a:cubicBezTo>
                      <a:pt x="1608628" y="127398"/>
                      <a:pt x="1465056" y="194924"/>
                      <a:pt x="1318121" y="254547"/>
                    </a:cubicBezTo>
                    <a:cubicBezTo>
                      <a:pt x="1095071" y="347279"/>
                      <a:pt x="873017" y="442314"/>
                      <a:pt x="650153" y="535606"/>
                    </a:cubicBezTo>
                    <a:cubicBezTo>
                      <a:pt x="481168" y="595851"/>
                      <a:pt x="321340" y="678314"/>
                      <a:pt x="162445" y="760902"/>
                    </a:cubicBezTo>
                    <a:cubicBezTo>
                      <a:pt x="152790" y="765819"/>
                      <a:pt x="143011" y="770487"/>
                      <a:pt x="133357" y="775403"/>
                    </a:cubicBezTo>
                    <a:cubicBezTo>
                      <a:pt x="124512" y="757853"/>
                      <a:pt x="116415" y="739928"/>
                      <a:pt x="107881" y="722191"/>
                    </a:cubicBezTo>
                    <a:cubicBezTo>
                      <a:pt x="74433" y="654416"/>
                      <a:pt x="43290" y="585520"/>
                      <a:pt x="10340" y="517558"/>
                    </a:cubicBezTo>
                    <a:cubicBezTo>
                      <a:pt x="6852" y="510152"/>
                      <a:pt x="3426" y="502746"/>
                      <a:pt x="0" y="495340"/>
                    </a:cubicBezTo>
                    <a:cubicBezTo>
                      <a:pt x="6976" y="487187"/>
                      <a:pt x="15385" y="480029"/>
                      <a:pt x="24915" y="474304"/>
                    </a:cubicBezTo>
                    <a:cubicBezTo>
                      <a:pt x="55062" y="541332"/>
                      <a:pt x="83029" y="609481"/>
                      <a:pt x="117536" y="674145"/>
                    </a:cubicBezTo>
                    <a:cubicBezTo>
                      <a:pt x="151794" y="710677"/>
                      <a:pt x="213396" y="668046"/>
                      <a:pt x="251017" y="654167"/>
                    </a:cubicBezTo>
                    <a:cubicBezTo>
                      <a:pt x="420687" y="568592"/>
                      <a:pt x="594344" y="491543"/>
                      <a:pt x="768499" y="415552"/>
                    </a:cubicBezTo>
                    <a:cubicBezTo>
                      <a:pt x="917864" y="346781"/>
                      <a:pt x="1069221" y="282989"/>
                      <a:pt x="1224441" y="228408"/>
                    </a:cubicBezTo>
                    <a:cubicBezTo>
                      <a:pt x="1369944" y="172519"/>
                      <a:pt x="1512457" y="109163"/>
                      <a:pt x="1655530" y="47424"/>
                    </a:cubicBezTo>
                    <a:cubicBezTo>
                      <a:pt x="1688667" y="33608"/>
                      <a:pt x="1720496" y="16991"/>
                      <a:pt x="1752636" y="1058"/>
                    </a:cubicBezTo>
                    <a:cubicBezTo>
                      <a:pt x="1753321" y="685"/>
                      <a:pt x="1754069" y="373"/>
                      <a:pt x="1754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15344219" y="3060135"/>
                <a:ext cx="125508" cy="227038"/>
              </a:xfrm>
              <a:custGeom>
                <a:avLst/>
                <a:gdLst/>
                <a:ahLst/>
                <a:cxnLst/>
                <a:rect l="l" t="t" r="r" b="b"/>
                <a:pathLst>
                  <a:path w="125508" h="227038" extrusionOk="0">
                    <a:moveTo>
                      <a:pt x="110435" y="178805"/>
                    </a:moveTo>
                    <a:cubicBezTo>
                      <a:pt x="115543" y="189199"/>
                      <a:pt x="120588" y="199654"/>
                      <a:pt x="125509" y="210172"/>
                    </a:cubicBezTo>
                    <a:cubicBezTo>
                      <a:pt x="115854" y="214716"/>
                      <a:pt x="106760" y="220379"/>
                      <a:pt x="98538" y="227038"/>
                    </a:cubicBezTo>
                    <a:cubicBezTo>
                      <a:pt x="65588" y="155155"/>
                      <a:pt x="33324" y="82961"/>
                      <a:pt x="0" y="11203"/>
                    </a:cubicBezTo>
                    <a:cubicBezTo>
                      <a:pt x="6789" y="6535"/>
                      <a:pt x="14513" y="2801"/>
                      <a:pt x="23046" y="0"/>
                    </a:cubicBezTo>
                    <a:cubicBezTo>
                      <a:pt x="52010" y="59685"/>
                      <a:pt x="81160" y="119307"/>
                      <a:pt x="110435" y="1788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15208994" y="2778702"/>
                <a:ext cx="141142" cy="254920"/>
              </a:xfrm>
              <a:custGeom>
                <a:avLst/>
                <a:gdLst/>
                <a:ahLst/>
                <a:cxnLst/>
                <a:rect l="l" t="t" r="r" b="b"/>
                <a:pathLst>
                  <a:path w="141142" h="254920" extrusionOk="0">
                    <a:moveTo>
                      <a:pt x="141143" y="246456"/>
                    </a:moveTo>
                    <a:cubicBezTo>
                      <a:pt x="138714" y="247016"/>
                      <a:pt x="136347" y="247701"/>
                      <a:pt x="133980" y="248386"/>
                    </a:cubicBezTo>
                    <a:cubicBezTo>
                      <a:pt x="128187" y="250066"/>
                      <a:pt x="122706" y="252244"/>
                      <a:pt x="117536" y="254920"/>
                    </a:cubicBezTo>
                    <a:cubicBezTo>
                      <a:pt x="100531" y="218886"/>
                      <a:pt x="83216" y="183100"/>
                      <a:pt x="65215" y="147563"/>
                    </a:cubicBezTo>
                    <a:cubicBezTo>
                      <a:pt x="44099" y="101943"/>
                      <a:pt x="22174" y="56760"/>
                      <a:pt x="0" y="11700"/>
                    </a:cubicBezTo>
                    <a:cubicBezTo>
                      <a:pt x="6727" y="7219"/>
                      <a:pt x="13828" y="3299"/>
                      <a:pt x="21302" y="0"/>
                    </a:cubicBezTo>
                    <a:cubicBezTo>
                      <a:pt x="61166" y="82152"/>
                      <a:pt x="101092" y="164366"/>
                      <a:pt x="141143" y="2464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15084231" y="2523595"/>
                <a:ext cx="129183" cy="230772"/>
              </a:xfrm>
              <a:custGeom>
                <a:avLst/>
                <a:gdLst/>
                <a:ahLst/>
                <a:cxnLst/>
                <a:rect l="l" t="t" r="r" b="b"/>
                <a:pathLst>
                  <a:path w="129183" h="230772" extrusionOk="0">
                    <a:moveTo>
                      <a:pt x="129184" y="220130"/>
                    </a:moveTo>
                    <a:cubicBezTo>
                      <a:pt x="121585" y="223118"/>
                      <a:pt x="114172" y="226727"/>
                      <a:pt x="107009" y="230772"/>
                    </a:cubicBezTo>
                    <a:cubicBezTo>
                      <a:pt x="70945" y="157956"/>
                      <a:pt x="34569" y="85202"/>
                      <a:pt x="0" y="11638"/>
                    </a:cubicBezTo>
                    <a:cubicBezTo>
                      <a:pt x="7163" y="7033"/>
                      <a:pt x="14762" y="3174"/>
                      <a:pt x="22673" y="0"/>
                    </a:cubicBezTo>
                    <a:cubicBezTo>
                      <a:pt x="58114" y="73377"/>
                      <a:pt x="93618" y="146753"/>
                      <a:pt x="129184" y="2201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14917053" y="2182415"/>
                <a:ext cx="172909" cy="316845"/>
              </a:xfrm>
              <a:custGeom>
                <a:avLst/>
                <a:gdLst/>
                <a:ahLst/>
                <a:cxnLst/>
                <a:rect l="l" t="t" r="r" b="b"/>
                <a:pathLst>
                  <a:path w="172909" h="316845" extrusionOk="0">
                    <a:moveTo>
                      <a:pt x="25226" y="0"/>
                    </a:moveTo>
                    <a:cubicBezTo>
                      <a:pt x="74433" y="102068"/>
                      <a:pt x="123640" y="204073"/>
                      <a:pt x="172909" y="306079"/>
                    </a:cubicBezTo>
                    <a:cubicBezTo>
                      <a:pt x="164999" y="309004"/>
                      <a:pt x="157400" y="312614"/>
                      <a:pt x="150050" y="316846"/>
                    </a:cubicBezTo>
                    <a:cubicBezTo>
                      <a:pt x="101466" y="217516"/>
                      <a:pt x="49518" y="119681"/>
                      <a:pt x="0" y="20227"/>
                    </a:cubicBezTo>
                    <a:cubicBezTo>
                      <a:pt x="7350" y="12447"/>
                      <a:pt x="15883" y="5601"/>
                      <a:pt x="25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08" name="Google Shape;408;p14"/>
              <p:cNvGrpSpPr/>
              <p:nvPr/>
            </p:nvGrpSpPr>
            <p:grpSpPr>
              <a:xfrm>
                <a:off x="14481170" y="533497"/>
                <a:ext cx="2778653" cy="3111690"/>
                <a:chOff x="14481170" y="533497"/>
                <a:chExt cx="2778653" cy="3111690"/>
              </a:xfrm>
            </p:grpSpPr>
            <p:sp>
              <p:nvSpPr>
                <p:cNvPr id="409" name="Google Shape;409;p14"/>
                <p:cNvSpPr/>
                <p:nvPr/>
              </p:nvSpPr>
              <p:spPr>
                <a:xfrm>
                  <a:off x="14481170" y="533497"/>
                  <a:ext cx="2778653" cy="311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653" h="3111690" extrusionOk="0">
                      <a:moveTo>
                        <a:pt x="2775389" y="2260391"/>
                      </a:moveTo>
                      <a:cubicBezTo>
                        <a:pt x="2775202" y="2258773"/>
                        <a:pt x="2774828" y="2257279"/>
                        <a:pt x="2774268" y="2255848"/>
                      </a:cubicBezTo>
                      <a:cubicBezTo>
                        <a:pt x="2774392" y="2249313"/>
                        <a:pt x="2773334" y="2242653"/>
                        <a:pt x="2771776" y="2236305"/>
                      </a:cubicBezTo>
                      <a:cubicBezTo>
                        <a:pt x="2763305" y="2203133"/>
                        <a:pt x="2747111" y="2172700"/>
                        <a:pt x="2731414" y="2142515"/>
                      </a:cubicBezTo>
                      <a:cubicBezTo>
                        <a:pt x="2712790" y="2105858"/>
                        <a:pt x="2696160" y="2068205"/>
                        <a:pt x="2678408" y="2031112"/>
                      </a:cubicBezTo>
                      <a:cubicBezTo>
                        <a:pt x="2621166" y="1910062"/>
                        <a:pt x="2559938" y="1791315"/>
                        <a:pt x="2494287" y="1674559"/>
                      </a:cubicBezTo>
                      <a:cubicBezTo>
                        <a:pt x="2436111" y="1562970"/>
                        <a:pt x="2380302" y="1449201"/>
                        <a:pt x="2323184" y="1336927"/>
                      </a:cubicBezTo>
                      <a:cubicBezTo>
                        <a:pt x="2202036" y="1109266"/>
                        <a:pt x="2092099" y="874573"/>
                        <a:pt x="1964348" y="650210"/>
                      </a:cubicBezTo>
                      <a:cubicBezTo>
                        <a:pt x="1890226" y="506382"/>
                        <a:pt x="1820651" y="360313"/>
                        <a:pt x="1740363" y="219721"/>
                      </a:cubicBezTo>
                      <a:cubicBezTo>
                        <a:pt x="1704050" y="153937"/>
                        <a:pt x="1669543" y="87344"/>
                        <a:pt x="1639209" y="18511"/>
                      </a:cubicBezTo>
                      <a:cubicBezTo>
                        <a:pt x="1616412" y="-24743"/>
                        <a:pt x="1567579" y="19258"/>
                        <a:pt x="1539612" y="35066"/>
                      </a:cubicBezTo>
                      <a:cubicBezTo>
                        <a:pt x="1442755" y="92946"/>
                        <a:pt x="1338985" y="138192"/>
                        <a:pt x="1237208" y="186612"/>
                      </a:cubicBezTo>
                      <a:cubicBezTo>
                        <a:pt x="1021196" y="302496"/>
                        <a:pt x="793349" y="394481"/>
                        <a:pt x="568929" y="492815"/>
                      </a:cubicBezTo>
                      <a:cubicBezTo>
                        <a:pt x="478052" y="527916"/>
                        <a:pt x="391722" y="572291"/>
                        <a:pt x="304707" y="615669"/>
                      </a:cubicBezTo>
                      <a:cubicBezTo>
                        <a:pt x="226100" y="644920"/>
                        <a:pt x="162131" y="699315"/>
                        <a:pt x="93802" y="746303"/>
                      </a:cubicBezTo>
                      <a:cubicBezTo>
                        <a:pt x="83899" y="753959"/>
                        <a:pt x="67143" y="764414"/>
                        <a:pt x="55683" y="771447"/>
                      </a:cubicBezTo>
                      <a:cubicBezTo>
                        <a:pt x="46215" y="776675"/>
                        <a:pt x="43848" y="788562"/>
                        <a:pt x="47585" y="797835"/>
                      </a:cubicBezTo>
                      <a:cubicBezTo>
                        <a:pt x="45779" y="825281"/>
                        <a:pt x="42229" y="851732"/>
                        <a:pt x="34505" y="878867"/>
                      </a:cubicBezTo>
                      <a:cubicBezTo>
                        <a:pt x="30705" y="891688"/>
                        <a:pt x="18746" y="913222"/>
                        <a:pt x="24290" y="926602"/>
                      </a:cubicBezTo>
                      <a:cubicBezTo>
                        <a:pt x="11210" y="946331"/>
                        <a:pt x="2552" y="968736"/>
                        <a:pt x="185" y="991453"/>
                      </a:cubicBezTo>
                      <a:cubicBezTo>
                        <a:pt x="-2867" y="1053129"/>
                        <a:pt x="31951" y="1111507"/>
                        <a:pt x="100654" y="1099059"/>
                      </a:cubicBezTo>
                      <a:cubicBezTo>
                        <a:pt x="103332" y="1098811"/>
                        <a:pt x="105761" y="1097939"/>
                        <a:pt x="107879" y="1096757"/>
                      </a:cubicBezTo>
                      <a:cubicBezTo>
                        <a:pt x="111990" y="1104972"/>
                        <a:pt x="116101" y="1113125"/>
                        <a:pt x="120088" y="1121402"/>
                      </a:cubicBezTo>
                      <a:cubicBezTo>
                        <a:pt x="111990" y="1130053"/>
                        <a:pt x="104765" y="1139638"/>
                        <a:pt x="98785" y="1150093"/>
                      </a:cubicBezTo>
                      <a:cubicBezTo>
                        <a:pt x="74493" y="1190236"/>
                        <a:pt x="72500" y="1251414"/>
                        <a:pt x="111928" y="1282781"/>
                      </a:cubicBezTo>
                      <a:cubicBezTo>
                        <a:pt x="138898" y="1305000"/>
                        <a:pt x="177143" y="1318194"/>
                        <a:pt x="211774" y="1309605"/>
                      </a:cubicBezTo>
                      <a:cubicBezTo>
                        <a:pt x="212709" y="1311410"/>
                        <a:pt x="213643" y="1313277"/>
                        <a:pt x="214639" y="1315144"/>
                      </a:cubicBezTo>
                      <a:cubicBezTo>
                        <a:pt x="226785" y="1338047"/>
                        <a:pt x="238682" y="1361137"/>
                        <a:pt x="250392" y="1384227"/>
                      </a:cubicBezTo>
                      <a:cubicBezTo>
                        <a:pt x="212895" y="1452936"/>
                        <a:pt x="231270" y="1550398"/>
                        <a:pt x="337034" y="1560231"/>
                      </a:cubicBezTo>
                      <a:cubicBezTo>
                        <a:pt x="353789" y="1594897"/>
                        <a:pt x="370482" y="1629625"/>
                        <a:pt x="387362" y="1664228"/>
                      </a:cubicBezTo>
                      <a:cubicBezTo>
                        <a:pt x="328189" y="1748621"/>
                        <a:pt x="360578" y="1881682"/>
                        <a:pt x="490945" y="1883674"/>
                      </a:cubicBezTo>
                      <a:cubicBezTo>
                        <a:pt x="493125" y="1883736"/>
                        <a:pt x="495243" y="1883238"/>
                        <a:pt x="497236" y="1882553"/>
                      </a:cubicBezTo>
                      <a:cubicBezTo>
                        <a:pt x="515736" y="1918588"/>
                        <a:pt x="534048" y="1954748"/>
                        <a:pt x="551426" y="1991280"/>
                      </a:cubicBezTo>
                      <a:cubicBezTo>
                        <a:pt x="550554" y="1992090"/>
                        <a:pt x="549620" y="1992899"/>
                        <a:pt x="548748" y="1993770"/>
                      </a:cubicBezTo>
                      <a:cubicBezTo>
                        <a:pt x="505707" y="2042190"/>
                        <a:pt x="494060" y="2133304"/>
                        <a:pt x="553419" y="2173820"/>
                      </a:cubicBezTo>
                      <a:cubicBezTo>
                        <a:pt x="581386" y="2192429"/>
                        <a:pt x="616329" y="2202635"/>
                        <a:pt x="649466" y="2194358"/>
                      </a:cubicBezTo>
                      <a:cubicBezTo>
                        <a:pt x="658062" y="2211971"/>
                        <a:pt x="666657" y="2229584"/>
                        <a:pt x="675253" y="2247197"/>
                      </a:cubicBezTo>
                      <a:cubicBezTo>
                        <a:pt x="655632" y="2266490"/>
                        <a:pt x="641057" y="2290513"/>
                        <a:pt x="635202" y="2317337"/>
                      </a:cubicBezTo>
                      <a:cubicBezTo>
                        <a:pt x="618758" y="2395693"/>
                        <a:pt x="677931" y="2473613"/>
                        <a:pt x="760960" y="2463157"/>
                      </a:cubicBezTo>
                      <a:cubicBezTo>
                        <a:pt x="768061" y="2462099"/>
                        <a:pt x="772857" y="2458365"/>
                        <a:pt x="775660" y="2453510"/>
                      </a:cubicBezTo>
                      <a:cubicBezTo>
                        <a:pt x="787806" y="2478654"/>
                        <a:pt x="799889" y="2503797"/>
                        <a:pt x="811911" y="2529003"/>
                      </a:cubicBezTo>
                      <a:cubicBezTo>
                        <a:pt x="803191" y="2540952"/>
                        <a:pt x="796962" y="2554831"/>
                        <a:pt x="793536" y="2569457"/>
                      </a:cubicBezTo>
                      <a:cubicBezTo>
                        <a:pt x="777902" y="2633436"/>
                        <a:pt x="819697" y="2726604"/>
                        <a:pt x="892822" y="2727226"/>
                      </a:cubicBezTo>
                      <a:cubicBezTo>
                        <a:pt x="896185" y="2726853"/>
                        <a:pt x="899051" y="2725608"/>
                        <a:pt x="901480" y="2723865"/>
                      </a:cubicBezTo>
                      <a:cubicBezTo>
                        <a:pt x="911446" y="2745710"/>
                        <a:pt x="921412" y="2767493"/>
                        <a:pt x="931378" y="2789338"/>
                      </a:cubicBezTo>
                      <a:cubicBezTo>
                        <a:pt x="927454" y="2796557"/>
                        <a:pt x="924277" y="2804212"/>
                        <a:pt x="921972" y="2812365"/>
                      </a:cubicBezTo>
                      <a:cubicBezTo>
                        <a:pt x="894255" y="2877527"/>
                        <a:pt x="935862" y="2977603"/>
                        <a:pt x="1015092" y="2968516"/>
                      </a:cubicBezTo>
                      <a:cubicBezTo>
                        <a:pt x="1036830" y="3013949"/>
                        <a:pt x="1059004" y="3059133"/>
                        <a:pt x="1081801" y="3104067"/>
                      </a:cubicBezTo>
                      <a:cubicBezTo>
                        <a:pt x="1090023" y="3115270"/>
                        <a:pt x="1107152" y="3113341"/>
                        <a:pt x="1114938" y="3103383"/>
                      </a:cubicBezTo>
                      <a:cubicBezTo>
                        <a:pt x="1173986" y="3082160"/>
                        <a:pt x="1229173" y="3051291"/>
                        <a:pt x="1285729" y="3024467"/>
                      </a:cubicBezTo>
                      <a:cubicBezTo>
                        <a:pt x="1394358" y="2975051"/>
                        <a:pt x="1501430" y="2921590"/>
                        <a:pt x="1614107" y="2881946"/>
                      </a:cubicBezTo>
                      <a:cubicBezTo>
                        <a:pt x="1687357" y="2856491"/>
                        <a:pt x="1761292" y="2821763"/>
                        <a:pt x="1833233" y="2791516"/>
                      </a:cubicBezTo>
                      <a:cubicBezTo>
                        <a:pt x="1907293" y="2761705"/>
                        <a:pt x="1981165" y="2731520"/>
                        <a:pt x="2054104" y="2699157"/>
                      </a:cubicBezTo>
                      <a:cubicBezTo>
                        <a:pt x="2286248" y="2604994"/>
                        <a:pt x="2515402" y="2503486"/>
                        <a:pt x="2746799" y="2407580"/>
                      </a:cubicBezTo>
                      <a:cubicBezTo>
                        <a:pt x="2768787" y="2401418"/>
                        <a:pt x="2777631" y="2385673"/>
                        <a:pt x="2778316" y="2363703"/>
                      </a:cubicBezTo>
                      <a:cubicBezTo>
                        <a:pt x="2779749" y="2329224"/>
                        <a:pt x="2776199" y="2294807"/>
                        <a:pt x="2775389" y="2260391"/>
                      </a:cubicBezTo>
                      <a:close/>
                      <a:moveTo>
                        <a:pt x="134974" y="768895"/>
                      </a:moveTo>
                      <a:cubicBezTo>
                        <a:pt x="176146" y="742071"/>
                        <a:pt x="218003" y="706783"/>
                        <a:pt x="261542" y="682013"/>
                      </a:cubicBezTo>
                      <a:cubicBezTo>
                        <a:pt x="336099" y="650335"/>
                        <a:pt x="402933" y="611935"/>
                        <a:pt x="477117" y="577830"/>
                      </a:cubicBezTo>
                      <a:cubicBezTo>
                        <a:pt x="586369" y="531650"/>
                        <a:pt x="694998" y="483915"/>
                        <a:pt x="804187" y="437673"/>
                      </a:cubicBezTo>
                      <a:cubicBezTo>
                        <a:pt x="965698" y="367906"/>
                        <a:pt x="1123970" y="294778"/>
                        <a:pt x="1279874" y="212875"/>
                      </a:cubicBezTo>
                      <a:cubicBezTo>
                        <a:pt x="1391244" y="162962"/>
                        <a:pt x="1501181" y="109501"/>
                        <a:pt x="1605013" y="45273"/>
                      </a:cubicBezTo>
                      <a:cubicBezTo>
                        <a:pt x="1660137" y="169559"/>
                        <a:pt x="1729774" y="286688"/>
                        <a:pt x="1794429" y="406119"/>
                      </a:cubicBezTo>
                      <a:cubicBezTo>
                        <a:pt x="1832673" y="483355"/>
                        <a:pt x="1870107" y="561088"/>
                        <a:pt x="1910096" y="637452"/>
                      </a:cubicBezTo>
                      <a:cubicBezTo>
                        <a:pt x="1989138" y="785761"/>
                        <a:pt x="2070236" y="928096"/>
                        <a:pt x="2143237" y="1080575"/>
                      </a:cubicBezTo>
                      <a:cubicBezTo>
                        <a:pt x="2209136" y="1211521"/>
                        <a:pt x="2277528" y="1338732"/>
                        <a:pt x="2342867" y="1470424"/>
                      </a:cubicBezTo>
                      <a:cubicBezTo>
                        <a:pt x="2444893" y="1679103"/>
                        <a:pt x="2563301" y="1879317"/>
                        <a:pt x="2659659" y="2090859"/>
                      </a:cubicBezTo>
                      <a:cubicBezTo>
                        <a:pt x="2681896" y="2145440"/>
                        <a:pt x="2717960" y="2194980"/>
                        <a:pt x="2731726" y="2252673"/>
                      </a:cubicBezTo>
                      <a:cubicBezTo>
                        <a:pt x="2484383" y="2371358"/>
                        <a:pt x="2229131" y="2472617"/>
                        <a:pt x="1972071" y="2568025"/>
                      </a:cubicBezTo>
                      <a:cubicBezTo>
                        <a:pt x="1798415" y="2643456"/>
                        <a:pt x="1625506" y="2720816"/>
                        <a:pt x="1452659" y="2798051"/>
                      </a:cubicBezTo>
                      <a:cubicBezTo>
                        <a:pt x="1403701" y="2820954"/>
                        <a:pt x="1354245" y="2842674"/>
                        <a:pt x="1306097" y="2867258"/>
                      </a:cubicBezTo>
                      <a:cubicBezTo>
                        <a:pt x="1248544" y="2894642"/>
                        <a:pt x="1192236" y="2930428"/>
                        <a:pt x="1129513" y="2943995"/>
                      </a:cubicBezTo>
                      <a:cubicBezTo>
                        <a:pt x="1101048" y="2881883"/>
                        <a:pt x="1072084" y="2819958"/>
                        <a:pt x="1042872" y="2758157"/>
                      </a:cubicBezTo>
                      <a:cubicBezTo>
                        <a:pt x="1051405" y="2756851"/>
                        <a:pt x="1060312" y="2756539"/>
                        <a:pt x="1069468" y="2757411"/>
                      </a:cubicBezTo>
                      <a:cubicBezTo>
                        <a:pt x="1078064" y="2756726"/>
                        <a:pt x="1087158" y="2759962"/>
                        <a:pt x="1095940" y="2761580"/>
                      </a:cubicBezTo>
                      <a:cubicBezTo>
                        <a:pt x="1098120" y="2767120"/>
                        <a:pt x="1102045" y="2772410"/>
                        <a:pt x="1108024" y="2776828"/>
                      </a:cubicBezTo>
                      <a:cubicBezTo>
                        <a:pt x="1144836" y="2801163"/>
                        <a:pt x="1177412" y="2747515"/>
                        <a:pt x="1142095" y="2723056"/>
                      </a:cubicBezTo>
                      <a:cubicBezTo>
                        <a:pt x="1123596" y="2711480"/>
                        <a:pt x="1106218" y="2719446"/>
                        <a:pt x="1098307" y="2733263"/>
                      </a:cubicBezTo>
                      <a:cubicBezTo>
                        <a:pt x="1075946" y="2723741"/>
                        <a:pt x="1051156" y="2721251"/>
                        <a:pt x="1027238" y="2724985"/>
                      </a:cubicBezTo>
                      <a:cubicBezTo>
                        <a:pt x="994973" y="2656837"/>
                        <a:pt x="962459" y="2588750"/>
                        <a:pt x="929571" y="2520850"/>
                      </a:cubicBezTo>
                      <a:cubicBezTo>
                        <a:pt x="940658" y="2521161"/>
                        <a:pt x="952244" y="2522717"/>
                        <a:pt x="964265" y="2525580"/>
                      </a:cubicBezTo>
                      <a:cubicBezTo>
                        <a:pt x="969622" y="2526887"/>
                        <a:pt x="975913" y="2530559"/>
                        <a:pt x="982079" y="2532551"/>
                      </a:cubicBezTo>
                      <a:cubicBezTo>
                        <a:pt x="986190" y="2541513"/>
                        <a:pt x="995160" y="2547923"/>
                        <a:pt x="1009050" y="2545994"/>
                      </a:cubicBezTo>
                      <a:cubicBezTo>
                        <a:pt x="1042249" y="2545247"/>
                        <a:pt x="1040380" y="2490230"/>
                        <a:pt x="1006683" y="2492844"/>
                      </a:cubicBezTo>
                      <a:cubicBezTo>
                        <a:pt x="996779" y="2492844"/>
                        <a:pt x="989616" y="2497014"/>
                        <a:pt x="985132" y="2502988"/>
                      </a:cubicBezTo>
                      <a:cubicBezTo>
                        <a:pt x="963518" y="2489358"/>
                        <a:pt x="937918" y="2484566"/>
                        <a:pt x="912318" y="2485375"/>
                      </a:cubicBezTo>
                      <a:cubicBezTo>
                        <a:pt x="871582" y="2401481"/>
                        <a:pt x="830659" y="2317648"/>
                        <a:pt x="789550" y="2233878"/>
                      </a:cubicBezTo>
                      <a:cubicBezTo>
                        <a:pt x="801571" y="2232509"/>
                        <a:pt x="813780" y="2232820"/>
                        <a:pt x="825614" y="2235185"/>
                      </a:cubicBezTo>
                      <a:cubicBezTo>
                        <a:pt x="828542" y="2235621"/>
                        <a:pt x="831594" y="2236430"/>
                        <a:pt x="834646" y="2237239"/>
                      </a:cubicBezTo>
                      <a:cubicBezTo>
                        <a:pt x="835580" y="2238919"/>
                        <a:pt x="836639" y="2240475"/>
                        <a:pt x="837947" y="2242031"/>
                      </a:cubicBezTo>
                      <a:cubicBezTo>
                        <a:pt x="840563" y="2252238"/>
                        <a:pt x="848038" y="2261884"/>
                        <a:pt x="858003" y="2265868"/>
                      </a:cubicBezTo>
                      <a:cubicBezTo>
                        <a:pt x="886095" y="2278128"/>
                        <a:pt x="911508" y="2244334"/>
                        <a:pt x="900234" y="2218692"/>
                      </a:cubicBezTo>
                      <a:cubicBezTo>
                        <a:pt x="897556" y="2211971"/>
                        <a:pt x="892884" y="2205623"/>
                        <a:pt x="886157" y="2202511"/>
                      </a:cubicBezTo>
                      <a:cubicBezTo>
                        <a:pt x="880551" y="2195354"/>
                        <a:pt x="872890" y="2190001"/>
                        <a:pt x="863734" y="2188943"/>
                      </a:cubicBezTo>
                      <a:cubicBezTo>
                        <a:pt x="849844" y="2187076"/>
                        <a:pt x="839130" y="2195167"/>
                        <a:pt x="833898" y="2206245"/>
                      </a:cubicBezTo>
                      <a:cubicBezTo>
                        <a:pt x="814278" y="2199275"/>
                        <a:pt x="793412" y="2197470"/>
                        <a:pt x="772732" y="2199897"/>
                      </a:cubicBezTo>
                      <a:cubicBezTo>
                        <a:pt x="736793" y="2126645"/>
                        <a:pt x="700791" y="2053455"/>
                        <a:pt x="664913" y="1980202"/>
                      </a:cubicBezTo>
                      <a:cubicBezTo>
                        <a:pt x="672948" y="1979269"/>
                        <a:pt x="680983" y="1978895"/>
                        <a:pt x="688956" y="1979144"/>
                      </a:cubicBezTo>
                      <a:cubicBezTo>
                        <a:pt x="695060" y="1979393"/>
                        <a:pt x="701040" y="1980389"/>
                        <a:pt x="706895" y="1981821"/>
                      </a:cubicBezTo>
                      <a:cubicBezTo>
                        <a:pt x="709386" y="1998064"/>
                        <a:pt x="721034" y="2012379"/>
                        <a:pt x="741589" y="2009516"/>
                      </a:cubicBezTo>
                      <a:cubicBezTo>
                        <a:pt x="782013" y="2000740"/>
                        <a:pt x="779584" y="1947528"/>
                        <a:pt x="738038" y="1940994"/>
                      </a:cubicBezTo>
                      <a:cubicBezTo>
                        <a:pt x="727512" y="1940682"/>
                        <a:pt x="719726" y="1944790"/>
                        <a:pt x="714432" y="1951076"/>
                      </a:cubicBezTo>
                      <a:cubicBezTo>
                        <a:pt x="693441" y="1943234"/>
                        <a:pt x="670332" y="1942114"/>
                        <a:pt x="647847" y="1945226"/>
                      </a:cubicBezTo>
                      <a:cubicBezTo>
                        <a:pt x="626420" y="1901411"/>
                        <a:pt x="604993" y="1857597"/>
                        <a:pt x="583691" y="1813720"/>
                      </a:cubicBezTo>
                      <a:cubicBezTo>
                        <a:pt x="554229" y="1754284"/>
                        <a:pt x="524892" y="1694724"/>
                        <a:pt x="495492" y="1635226"/>
                      </a:cubicBezTo>
                      <a:cubicBezTo>
                        <a:pt x="513182" y="1631305"/>
                        <a:pt x="531681" y="1631865"/>
                        <a:pt x="548810" y="1638400"/>
                      </a:cubicBezTo>
                      <a:cubicBezTo>
                        <a:pt x="549993" y="1638960"/>
                        <a:pt x="551052" y="1639583"/>
                        <a:pt x="552174" y="1640205"/>
                      </a:cubicBezTo>
                      <a:cubicBezTo>
                        <a:pt x="544699" y="1658253"/>
                        <a:pt x="551115" y="1682650"/>
                        <a:pt x="576715" y="1686633"/>
                      </a:cubicBezTo>
                      <a:cubicBezTo>
                        <a:pt x="613339" y="1691426"/>
                        <a:pt x="627167" y="1630807"/>
                        <a:pt x="590106" y="1621658"/>
                      </a:cubicBezTo>
                      <a:cubicBezTo>
                        <a:pt x="582819" y="1619729"/>
                        <a:pt x="576341" y="1620102"/>
                        <a:pt x="570797" y="1621970"/>
                      </a:cubicBezTo>
                      <a:cubicBezTo>
                        <a:pt x="547066" y="1601245"/>
                        <a:pt x="511874" y="1596826"/>
                        <a:pt x="479671" y="1603050"/>
                      </a:cubicBezTo>
                      <a:cubicBezTo>
                        <a:pt x="438375" y="1519466"/>
                        <a:pt x="397078" y="1435945"/>
                        <a:pt x="355408" y="1352548"/>
                      </a:cubicBezTo>
                      <a:cubicBezTo>
                        <a:pt x="365623" y="1350494"/>
                        <a:pt x="376088" y="1349561"/>
                        <a:pt x="386490" y="1349748"/>
                      </a:cubicBezTo>
                      <a:cubicBezTo>
                        <a:pt x="392469" y="1363066"/>
                        <a:pt x="405051" y="1373024"/>
                        <a:pt x="420934" y="1370970"/>
                      </a:cubicBezTo>
                      <a:cubicBezTo>
                        <a:pt x="443794" y="1368045"/>
                        <a:pt x="454258" y="1343275"/>
                        <a:pt x="451455" y="1322613"/>
                      </a:cubicBezTo>
                      <a:cubicBezTo>
                        <a:pt x="449960" y="1309605"/>
                        <a:pt x="438624" y="1301639"/>
                        <a:pt x="428409" y="1295229"/>
                      </a:cubicBezTo>
                      <a:cubicBezTo>
                        <a:pt x="412152" y="1286640"/>
                        <a:pt x="395584" y="1299523"/>
                        <a:pt x="387985" y="1313588"/>
                      </a:cubicBezTo>
                      <a:cubicBezTo>
                        <a:pt x="386926" y="1315206"/>
                        <a:pt x="386116" y="1316887"/>
                        <a:pt x="385368" y="1318629"/>
                      </a:cubicBezTo>
                      <a:cubicBezTo>
                        <a:pt x="368489" y="1315518"/>
                        <a:pt x="352605" y="1315580"/>
                        <a:pt x="338030" y="1318256"/>
                      </a:cubicBezTo>
                      <a:cubicBezTo>
                        <a:pt x="321711" y="1285644"/>
                        <a:pt x="305392" y="1253095"/>
                        <a:pt x="288948" y="1220545"/>
                      </a:cubicBezTo>
                      <a:cubicBezTo>
                        <a:pt x="269141" y="1182145"/>
                        <a:pt x="249707" y="1143621"/>
                        <a:pt x="230149" y="1105096"/>
                      </a:cubicBezTo>
                      <a:cubicBezTo>
                        <a:pt x="246530" y="1102171"/>
                        <a:pt x="263223" y="1102607"/>
                        <a:pt x="279293" y="1107524"/>
                      </a:cubicBezTo>
                      <a:cubicBezTo>
                        <a:pt x="284276" y="1120967"/>
                        <a:pt x="295737" y="1131920"/>
                        <a:pt x="311122" y="1130676"/>
                      </a:cubicBezTo>
                      <a:cubicBezTo>
                        <a:pt x="323019" y="1130613"/>
                        <a:pt x="331926" y="1122274"/>
                        <a:pt x="337657" y="1112565"/>
                      </a:cubicBezTo>
                      <a:cubicBezTo>
                        <a:pt x="358274" y="1082131"/>
                        <a:pt x="329310" y="1055432"/>
                        <a:pt x="297357" y="1063336"/>
                      </a:cubicBezTo>
                      <a:cubicBezTo>
                        <a:pt x="289820" y="1065390"/>
                        <a:pt x="284588" y="1069622"/>
                        <a:pt x="281162" y="1075036"/>
                      </a:cubicBezTo>
                      <a:cubicBezTo>
                        <a:pt x="263410" y="1068501"/>
                        <a:pt x="242731" y="1065390"/>
                        <a:pt x="234198" y="1067194"/>
                      </a:cubicBezTo>
                      <a:cubicBezTo>
                        <a:pt x="226848" y="1067817"/>
                        <a:pt x="219560" y="1068875"/>
                        <a:pt x="212397" y="1070368"/>
                      </a:cubicBezTo>
                      <a:cubicBezTo>
                        <a:pt x="182562" y="1011991"/>
                        <a:pt x="152228" y="953862"/>
                        <a:pt x="119901" y="896853"/>
                      </a:cubicBezTo>
                      <a:cubicBezTo>
                        <a:pt x="127126" y="894488"/>
                        <a:pt x="134663" y="893119"/>
                        <a:pt x="142449" y="893617"/>
                      </a:cubicBezTo>
                      <a:cubicBezTo>
                        <a:pt x="144130" y="893679"/>
                        <a:pt x="146061" y="893928"/>
                        <a:pt x="147992" y="894302"/>
                      </a:cubicBezTo>
                      <a:cubicBezTo>
                        <a:pt x="150359" y="901894"/>
                        <a:pt x="156027" y="908678"/>
                        <a:pt x="165869" y="912350"/>
                      </a:cubicBezTo>
                      <a:cubicBezTo>
                        <a:pt x="197760" y="924984"/>
                        <a:pt x="222238" y="873515"/>
                        <a:pt x="186112" y="863183"/>
                      </a:cubicBezTo>
                      <a:cubicBezTo>
                        <a:pt x="172222" y="854533"/>
                        <a:pt x="160574" y="858018"/>
                        <a:pt x="153598" y="866233"/>
                      </a:cubicBezTo>
                      <a:cubicBezTo>
                        <a:pt x="145252" y="862437"/>
                        <a:pt x="135161" y="860943"/>
                        <a:pt x="127500" y="861254"/>
                      </a:cubicBezTo>
                      <a:cubicBezTo>
                        <a:pt x="118842" y="861876"/>
                        <a:pt x="110433" y="863557"/>
                        <a:pt x="102211" y="866046"/>
                      </a:cubicBezTo>
                      <a:cubicBezTo>
                        <a:pt x="91249" y="847375"/>
                        <a:pt x="80099" y="828767"/>
                        <a:pt x="68638" y="810407"/>
                      </a:cubicBezTo>
                      <a:cubicBezTo>
                        <a:pt x="93802" y="802814"/>
                        <a:pt x="112862" y="782898"/>
                        <a:pt x="134974" y="768895"/>
                      </a:cubicBezTo>
                      <a:close/>
                      <a:moveTo>
                        <a:pt x="862986" y="2537903"/>
                      </a:moveTo>
                      <a:cubicBezTo>
                        <a:pt x="869776" y="2533235"/>
                        <a:pt x="877562" y="2529501"/>
                        <a:pt x="886095" y="2526700"/>
                      </a:cubicBezTo>
                      <a:cubicBezTo>
                        <a:pt x="915183" y="2586323"/>
                        <a:pt x="944271" y="2645883"/>
                        <a:pt x="973484" y="2705443"/>
                      </a:cubicBezTo>
                      <a:cubicBezTo>
                        <a:pt x="978591" y="2715837"/>
                        <a:pt x="983637" y="2726355"/>
                        <a:pt x="988495" y="2736873"/>
                      </a:cubicBezTo>
                      <a:cubicBezTo>
                        <a:pt x="978841" y="2741416"/>
                        <a:pt x="969747" y="2747017"/>
                        <a:pt x="961525" y="2753676"/>
                      </a:cubicBezTo>
                      <a:cubicBezTo>
                        <a:pt x="928575" y="2681793"/>
                        <a:pt x="896310" y="2609599"/>
                        <a:pt x="862986" y="2537903"/>
                      </a:cubicBezTo>
                      <a:close/>
                      <a:moveTo>
                        <a:pt x="364627" y="1521645"/>
                      </a:moveTo>
                      <a:cubicBezTo>
                        <a:pt x="342453" y="1476088"/>
                        <a:pt x="319656" y="1431091"/>
                        <a:pt x="296422" y="1386218"/>
                      </a:cubicBezTo>
                      <a:cubicBezTo>
                        <a:pt x="304021" y="1376883"/>
                        <a:pt x="313240" y="1369539"/>
                        <a:pt x="323455" y="1364000"/>
                      </a:cubicBezTo>
                      <a:cubicBezTo>
                        <a:pt x="363879" y="1447645"/>
                        <a:pt x="404304" y="1531291"/>
                        <a:pt x="444666" y="1614937"/>
                      </a:cubicBezTo>
                      <a:cubicBezTo>
                        <a:pt x="434825" y="1619854"/>
                        <a:pt x="425855" y="1625704"/>
                        <a:pt x="417696" y="1632176"/>
                      </a:cubicBezTo>
                      <a:cubicBezTo>
                        <a:pt x="410906" y="1618360"/>
                        <a:pt x="404179" y="1604481"/>
                        <a:pt x="397577" y="1590540"/>
                      </a:cubicBezTo>
                      <a:cubicBezTo>
                        <a:pt x="389978" y="1574234"/>
                        <a:pt x="382254" y="1557991"/>
                        <a:pt x="374468" y="1541871"/>
                      </a:cubicBezTo>
                      <a:cubicBezTo>
                        <a:pt x="375216" y="1533967"/>
                        <a:pt x="372039" y="1525814"/>
                        <a:pt x="364627" y="1521645"/>
                      </a:cubicBezTo>
                      <a:close/>
                      <a:moveTo>
                        <a:pt x="213456" y="1228449"/>
                      </a:moveTo>
                      <a:cubicBezTo>
                        <a:pt x="197261" y="1197580"/>
                        <a:pt x="181690" y="1165777"/>
                        <a:pt x="165495" y="1134223"/>
                      </a:cubicBezTo>
                      <a:cubicBezTo>
                        <a:pt x="167924" y="1132356"/>
                        <a:pt x="170353" y="1130613"/>
                        <a:pt x="172907" y="1128995"/>
                      </a:cubicBezTo>
                      <a:cubicBezTo>
                        <a:pt x="182001" y="1122958"/>
                        <a:pt x="191905" y="1117668"/>
                        <a:pt x="202182" y="1113436"/>
                      </a:cubicBezTo>
                      <a:cubicBezTo>
                        <a:pt x="237063" y="1185195"/>
                        <a:pt x="271819" y="1257015"/>
                        <a:pt x="306575" y="1328836"/>
                      </a:cubicBezTo>
                      <a:cubicBezTo>
                        <a:pt x="295800" y="1334251"/>
                        <a:pt x="285958" y="1341159"/>
                        <a:pt x="277300" y="1349250"/>
                      </a:cubicBezTo>
                      <a:cubicBezTo>
                        <a:pt x="256247" y="1309169"/>
                        <a:pt x="234945" y="1268965"/>
                        <a:pt x="213456" y="1228449"/>
                      </a:cubicBezTo>
                      <a:close/>
                      <a:moveTo>
                        <a:pt x="80037" y="993444"/>
                      </a:moveTo>
                      <a:cubicBezTo>
                        <a:pt x="70756" y="982055"/>
                        <a:pt x="62659" y="968861"/>
                        <a:pt x="52817" y="957596"/>
                      </a:cubicBezTo>
                      <a:cubicBezTo>
                        <a:pt x="62347" y="939299"/>
                        <a:pt x="77047" y="923117"/>
                        <a:pt x="92993" y="911043"/>
                      </a:cubicBezTo>
                      <a:cubicBezTo>
                        <a:pt x="95546" y="909238"/>
                        <a:pt x="98225" y="907558"/>
                        <a:pt x="100903" y="905940"/>
                      </a:cubicBezTo>
                      <a:cubicBezTo>
                        <a:pt x="128995" y="963446"/>
                        <a:pt x="156962" y="1020953"/>
                        <a:pt x="184928" y="1078459"/>
                      </a:cubicBezTo>
                      <a:cubicBezTo>
                        <a:pt x="171350" y="1083563"/>
                        <a:pt x="158394" y="1090346"/>
                        <a:pt x="146560" y="1098624"/>
                      </a:cubicBezTo>
                      <a:cubicBezTo>
                        <a:pt x="126752" y="1061904"/>
                        <a:pt x="105263" y="1026243"/>
                        <a:pt x="80037" y="993444"/>
                      </a:cubicBezTo>
                      <a:close/>
                      <a:moveTo>
                        <a:pt x="57987" y="878494"/>
                      </a:moveTo>
                      <a:cubicBezTo>
                        <a:pt x="58361" y="860756"/>
                        <a:pt x="61475" y="842085"/>
                        <a:pt x="62223" y="823726"/>
                      </a:cubicBezTo>
                      <a:cubicBezTo>
                        <a:pt x="69137" y="840405"/>
                        <a:pt x="76798" y="856960"/>
                        <a:pt x="84833" y="873017"/>
                      </a:cubicBezTo>
                      <a:cubicBezTo>
                        <a:pt x="75178" y="877622"/>
                        <a:pt x="65960" y="883410"/>
                        <a:pt x="57489" y="890256"/>
                      </a:cubicBezTo>
                      <a:cubicBezTo>
                        <a:pt x="57800" y="885775"/>
                        <a:pt x="57925" y="881668"/>
                        <a:pt x="57987" y="878494"/>
                      </a:cubicBezTo>
                      <a:close/>
                      <a:moveTo>
                        <a:pt x="68701" y="1056179"/>
                      </a:moveTo>
                      <a:cubicBezTo>
                        <a:pt x="53191" y="1050702"/>
                        <a:pt x="47834" y="1033027"/>
                        <a:pt x="44284" y="1018525"/>
                      </a:cubicBezTo>
                      <a:cubicBezTo>
                        <a:pt x="41045" y="1005954"/>
                        <a:pt x="41232" y="993506"/>
                        <a:pt x="43973" y="981495"/>
                      </a:cubicBezTo>
                      <a:cubicBezTo>
                        <a:pt x="44284" y="982117"/>
                        <a:pt x="44658" y="982740"/>
                        <a:pt x="45031" y="983362"/>
                      </a:cubicBezTo>
                      <a:cubicBezTo>
                        <a:pt x="60230" y="1007572"/>
                        <a:pt x="74244" y="1032280"/>
                        <a:pt x="87636" y="1057423"/>
                      </a:cubicBezTo>
                      <a:cubicBezTo>
                        <a:pt x="81220" y="1057921"/>
                        <a:pt x="74742" y="1058419"/>
                        <a:pt x="68701" y="1056179"/>
                      </a:cubicBezTo>
                      <a:close/>
                      <a:moveTo>
                        <a:pt x="160014" y="1263115"/>
                      </a:moveTo>
                      <a:cubicBezTo>
                        <a:pt x="113423" y="1245688"/>
                        <a:pt x="117409" y="1198140"/>
                        <a:pt x="140082" y="1162541"/>
                      </a:cubicBezTo>
                      <a:cubicBezTo>
                        <a:pt x="157086" y="1198202"/>
                        <a:pt x="173841" y="1233988"/>
                        <a:pt x="191406" y="1269400"/>
                      </a:cubicBezTo>
                      <a:cubicBezTo>
                        <a:pt x="180631" y="1269214"/>
                        <a:pt x="169917" y="1268218"/>
                        <a:pt x="160014" y="1263115"/>
                      </a:cubicBezTo>
                      <a:close/>
                      <a:moveTo>
                        <a:pt x="297357" y="1504405"/>
                      </a:moveTo>
                      <a:cubicBezTo>
                        <a:pt x="277487" y="1487228"/>
                        <a:pt x="272380" y="1460840"/>
                        <a:pt x="276241" y="1435447"/>
                      </a:cubicBezTo>
                      <a:cubicBezTo>
                        <a:pt x="288948" y="1461026"/>
                        <a:pt x="301530" y="1486668"/>
                        <a:pt x="313987" y="1512371"/>
                      </a:cubicBezTo>
                      <a:cubicBezTo>
                        <a:pt x="308132" y="1510380"/>
                        <a:pt x="302464" y="1507890"/>
                        <a:pt x="297357" y="1504405"/>
                      </a:cubicBezTo>
                      <a:close/>
                      <a:moveTo>
                        <a:pt x="456750" y="1835627"/>
                      </a:moveTo>
                      <a:cubicBezTo>
                        <a:pt x="401314" y="1817019"/>
                        <a:pt x="389729" y="1757209"/>
                        <a:pt x="409536" y="1709038"/>
                      </a:cubicBezTo>
                      <a:cubicBezTo>
                        <a:pt x="412090" y="1714142"/>
                        <a:pt x="414581" y="1719245"/>
                        <a:pt x="417073" y="1724348"/>
                      </a:cubicBezTo>
                      <a:cubicBezTo>
                        <a:pt x="435883" y="1763060"/>
                        <a:pt x="455504" y="1801335"/>
                        <a:pt x="475249" y="1839548"/>
                      </a:cubicBezTo>
                      <a:cubicBezTo>
                        <a:pt x="468522" y="1838801"/>
                        <a:pt x="461982" y="1837930"/>
                        <a:pt x="456750" y="1835627"/>
                      </a:cubicBezTo>
                      <a:close/>
                      <a:moveTo>
                        <a:pt x="436008" y="1669083"/>
                      </a:moveTo>
                      <a:cubicBezTo>
                        <a:pt x="443296" y="1661303"/>
                        <a:pt x="451829" y="1654519"/>
                        <a:pt x="461172" y="1648918"/>
                      </a:cubicBezTo>
                      <a:cubicBezTo>
                        <a:pt x="510379" y="1750924"/>
                        <a:pt x="559648" y="1852991"/>
                        <a:pt x="608917" y="1954997"/>
                      </a:cubicBezTo>
                      <a:cubicBezTo>
                        <a:pt x="601007" y="1957984"/>
                        <a:pt x="593408" y="1961594"/>
                        <a:pt x="586058" y="1965764"/>
                      </a:cubicBezTo>
                      <a:cubicBezTo>
                        <a:pt x="537349" y="1866497"/>
                        <a:pt x="485526" y="1768599"/>
                        <a:pt x="436008" y="1669083"/>
                      </a:cubicBezTo>
                      <a:close/>
                      <a:moveTo>
                        <a:pt x="565628" y="2127641"/>
                      </a:moveTo>
                      <a:cubicBezTo>
                        <a:pt x="546007" y="2098887"/>
                        <a:pt x="554976" y="2060736"/>
                        <a:pt x="571171" y="2032170"/>
                      </a:cubicBezTo>
                      <a:cubicBezTo>
                        <a:pt x="590729" y="2072997"/>
                        <a:pt x="610412" y="2113762"/>
                        <a:pt x="630157" y="2154464"/>
                      </a:cubicBezTo>
                      <a:cubicBezTo>
                        <a:pt x="606363" y="2155834"/>
                        <a:pt x="580763" y="2145751"/>
                        <a:pt x="565628" y="2127641"/>
                      </a:cubicBezTo>
                      <a:close/>
                      <a:moveTo>
                        <a:pt x="603124" y="2001674"/>
                      </a:moveTo>
                      <a:cubicBezTo>
                        <a:pt x="610287" y="1997131"/>
                        <a:pt x="617886" y="1993272"/>
                        <a:pt x="625797" y="1990098"/>
                      </a:cubicBezTo>
                      <a:cubicBezTo>
                        <a:pt x="661238" y="2063475"/>
                        <a:pt x="696742" y="2136851"/>
                        <a:pt x="732246" y="2210228"/>
                      </a:cubicBezTo>
                      <a:cubicBezTo>
                        <a:pt x="724647" y="2213278"/>
                        <a:pt x="717234" y="2216825"/>
                        <a:pt x="710071" y="2220933"/>
                      </a:cubicBezTo>
                      <a:cubicBezTo>
                        <a:pt x="674007" y="2148054"/>
                        <a:pt x="637694" y="2075300"/>
                        <a:pt x="603124" y="2001674"/>
                      </a:cubicBezTo>
                      <a:close/>
                      <a:moveTo>
                        <a:pt x="757783" y="2421272"/>
                      </a:moveTo>
                      <a:cubicBezTo>
                        <a:pt x="735422" y="2422392"/>
                        <a:pt x="711504" y="2417351"/>
                        <a:pt x="695621" y="2400423"/>
                      </a:cubicBezTo>
                      <a:cubicBezTo>
                        <a:pt x="664540" y="2361151"/>
                        <a:pt x="670644" y="2319329"/>
                        <a:pt x="694998" y="2287277"/>
                      </a:cubicBezTo>
                      <a:cubicBezTo>
                        <a:pt x="716861" y="2332025"/>
                        <a:pt x="738724" y="2376773"/>
                        <a:pt x="760462" y="2421583"/>
                      </a:cubicBezTo>
                      <a:cubicBezTo>
                        <a:pt x="759590" y="2421459"/>
                        <a:pt x="758718" y="2421272"/>
                        <a:pt x="757783" y="2421272"/>
                      </a:cubicBezTo>
                      <a:close/>
                      <a:moveTo>
                        <a:pt x="727761" y="2256843"/>
                      </a:moveTo>
                      <a:cubicBezTo>
                        <a:pt x="734488" y="2252362"/>
                        <a:pt x="741651" y="2248441"/>
                        <a:pt x="749125" y="2245143"/>
                      </a:cubicBezTo>
                      <a:cubicBezTo>
                        <a:pt x="788989" y="2327357"/>
                        <a:pt x="828915" y="2409509"/>
                        <a:pt x="868904" y="2491661"/>
                      </a:cubicBezTo>
                      <a:cubicBezTo>
                        <a:pt x="866474" y="2492284"/>
                        <a:pt x="864108" y="2492906"/>
                        <a:pt x="861741" y="2493590"/>
                      </a:cubicBezTo>
                      <a:cubicBezTo>
                        <a:pt x="855948" y="2495209"/>
                        <a:pt x="850467" y="2497511"/>
                        <a:pt x="845297" y="2500188"/>
                      </a:cubicBezTo>
                      <a:cubicBezTo>
                        <a:pt x="828293" y="2464215"/>
                        <a:pt x="810914" y="2428367"/>
                        <a:pt x="792976" y="2392768"/>
                      </a:cubicBezTo>
                      <a:cubicBezTo>
                        <a:pt x="771923" y="2347148"/>
                        <a:pt x="749935" y="2301902"/>
                        <a:pt x="727761" y="2256843"/>
                      </a:cubicBezTo>
                      <a:close/>
                      <a:moveTo>
                        <a:pt x="852148" y="2659139"/>
                      </a:moveTo>
                      <a:cubicBezTo>
                        <a:pt x="832964" y="2627337"/>
                        <a:pt x="828479" y="2599206"/>
                        <a:pt x="834646" y="2576801"/>
                      </a:cubicBezTo>
                      <a:cubicBezTo>
                        <a:pt x="850903" y="2612400"/>
                        <a:pt x="867160" y="2647999"/>
                        <a:pt x="883354" y="2683660"/>
                      </a:cubicBezTo>
                      <a:cubicBezTo>
                        <a:pt x="871084" y="2678121"/>
                        <a:pt x="859623" y="2671462"/>
                        <a:pt x="852148" y="2659139"/>
                      </a:cubicBezTo>
                      <a:close/>
                      <a:moveTo>
                        <a:pt x="975664" y="2913437"/>
                      </a:moveTo>
                      <a:cubicBezTo>
                        <a:pt x="958597" y="2891032"/>
                        <a:pt x="953116" y="2866324"/>
                        <a:pt x="956417" y="2843235"/>
                      </a:cubicBezTo>
                      <a:cubicBezTo>
                        <a:pt x="968999" y="2870370"/>
                        <a:pt x="981643" y="2897443"/>
                        <a:pt x="994412" y="2924515"/>
                      </a:cubicBezTo>
                      <a:cubicBezTo>
                        <a:pt x="987374" y="2922835"/>
                        <a:pt x="980834" y="2919785"/>
                        <a:pt x="975664" y="2913437"/>
                      </a:cubicBezTo>
                      <a:close/>
                      <a:moveTo>
                        <a:pt x="2735588" y="2366379"/>
                      </a:moveTo>
                      <a:cubicBezTo>
                        <a:pt x="2588278" y="2425068"/>
                        <a:pt x="2444769" y="2492595"/>
                        <a:pt x="2297771" y="2552217"/>
                      </a:cubicBezTo>
                      <a:cubicBezTo>
                        <a:pt x="2074721" y="2644949"/>
                        <a:pt x="1852667" y="2739984"/>
                        <a:pt x="1629866" y="2833277"/>
                      </a:cubicBezTo>
                      <a:cubicBezTo>
                        <a:pt x="1460881" y="2893522"/>
                        <a:pt x="1301052" y="2976047"/>
                        <a:pt x="1142157" y="3058573"/>
                      </a:cubicBezTo>
                      <a:cubicBezTo>
                        <a:pt x="1132565" y="3063552"/>
                        <a:pt x="1122724" y="3068219"/>
                        <a:pt x="1113069" y="3073074"/>
                      </a:cubicBezTo>
                      <a:cubicBezTo>
                        <a:pt x="1104162" y="3055523"/>
                        <a:pt x="1096127" y="3037599"/>
                        <a:pt x="1087594" y="3019861"/>
                      </a:cubicBezTo>
                      <a:cubicBezTo>
                        <a:pt x="1054146" y="2952086"/>
                        <a:pt x="1023002" y="2883253"/>
                        <a:pt x="990052" y="2815228"/>
                      </a:cubicBezTo>
                      <a:cubicBezTo>
                        <a:pt x="986564" y="2807822"/>
                        <a:pt x="983138" y="2800354"/>
                        <a:pt x="979713" y="2792948"/>
                      </a:cubicBezTo>
                      <a:cubicBezTo>
                        <a:pt x="986751" y="2784795"/>
                        <a:pt x="995097" y="2777637"/>
                        <a:pt x="1004565" y="2771912"/>
                      </a:cubicBezTo>
                      <a:cubicBezTo>
                        <a:pt x="1034650" y="2838940"/>
                        <a:pt x="1062679" y="2907089"/>
                        <a:pt x="1097124" y="2971753"/>
                      </a:cubicBezTo>
                      <a:cubicBezTo>
                        <a:pt x="1131382" y="3008286"/>
                        <a:pt x="1192984" y="2965654"/>
                        <a:pt x="1230605" y="2951775"/>
                      </a:cubicBezTo>
                      <a:cubicBezTo>
                        <a:pt x="1400275" y="2866200"/>
                        <a:pt x="1573932" y="2789151"/>
                        <a:pt x="1748149" y="2713160"/>
                      </a:cubicBezTo>
                      <a:cubicBezTo>
                        <a:pt x="1897514" y="2644389"/>
                        <a:pt x="2048872" y="2580597"/>
                        <a:pt x="2204091" y="2526016"/>
                      </a:cubicBezTo>
                      <a:cubicBezTo>
                        <a:pt x="2349656" y="2470127"/>
                        <a:pt x="2492107" y="2406771"/>
                        <a:pt x="2635243" y="2345032"/>
                      </a:cubicBezTo>
                      <a:cubicBezTo>
                        <a:pt x="2668380" y="2331153"/>
                        <a:pt x="2700208" y="2314599"/>
                        <a:pt x="2732348" y="2298666"/>
                      </a:cubicBezTo>
                      <a:cubicBezTo>
                        <a:pt x="2733034" y="2298293"/>
                        <a:pt x="2733781" y="2297982"/>
                        <a:pt x="2734466" y="2297670"/>
                      </a:cubicBezTo>
                      <a:cubicBezTo>
                        <a:pt x="2735774" y="2320636"/>
                        <a:pt x="2737518" y="2343539"/>
                        <a:pt x="2735588" y="236637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14"/>
                <p:cNvSpPr/>
                <p:nvPr/>
              </p:nvSpPr>
              <p:spPr>
                <a:xfrm>
                  <a:off x="14848144" y="784054"/>
                  <a:ext cx="2132280" cy="245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280" h="2452594" extrusionOk="0">
                      <a:moveTo>
                        <a:pt x="241944" y="1031104"/>
                      </a:moveTo>
                      <a:cubicBezTo>
                        <a:pt x="361287" y="1248060"/>
                        <a:pt x="479695" y="1465514"/>
                        <a:pt x="596358" y="1683902"/>
                      </a:cubicBezTo>
                      <a:cubicBezTo>
                        <a:pt x="689664" y="1861276"/>
                        <a:pt x="774873" y="2044624"/>
                        <a:pt x="858463" y="2226915"/>
                      </a:cubicBezTo>
                      <a:cubicBezTo>
                        <a:pt x="885558" y="2282056"/>
                        <a:pt x="912341" y="2337446"/>
                        <a:pt x="941678" y="2391530"/>
                      </a:cubicBezTo>
                      <a:cubicBezTo>
                        <a:pt x="947845" y="2403541"/>
                        <a:pt x="955381" y="2417482"/>
                        <a:pt x="961984" y="2430054"/>
                      </a:cubicBezTo>
                      <a:cubicBezTo>
                        <a:pt x="966469" y="2438954"/>
                        <a:pt x="970891" y="2449347"/>
                        <a:pt x="981604" y="2451837"/>
                      </a:cubicBezTo>
                      <a:cubicBezTo>
                        <a:pt x="991695" y="2454762"/>
                        <a:pt x="1001225" y="2448850"/>
                        <a:pt x="1005460" y="2440386"/>
                      </a:cubicBezTo>
                      <a:cubicBezTo>
                        <a:pt x="1009135" y="2440759"/>
                        <a:pt x="1012997" y="2440448"/>
                        <a:pt x="1016361" y="2439763"/>
                      </a:cubicBezTo>
                      <a:cubicBezTo>
                        <a:pt x="1074848" y="2426444"/>
                        <a:pt x="1130159" y="2401986"/>
                        <a:pt x="1185595" y="2379518"/>
                      </a:cubicBezTo>
                      <a:cubicBezTo>
                        <a:pt x="1263952" y="2351699"/>
                        <a:pt x="1341499" y="2321078"/>
                        <a:pt x="1418487" y="2289587"/>
                      </a:cubicBezTo>
                      <a:cubicBezTo>
                        <a:pt x="1616871" y="2224861"/>
                        <a:pt x="1805165" y="2130199"/>
                        <a:pt x="1998816" y="2052715"/>
                      </a:cubicBezTo>
                      <a:cubicBezTo>
                        <a:pt x="1998816" y="2052715"/>
                        <a:pt x="1997570" y="2053213"/>
                        <a:pt x="1996760" y="2053462"/>
                      </a:cubicBezTo>
                      <a:cubicBezTo>
                        <a:pt x="2040611" y="2036844"/>
                        <a:pt x="2087388" y="2021846"/>
                        <a:pt x="2125072" y="1993652"/>
                      </a:cubicBezTo>
                      <a:cubicBezTo>
                        <a:pt x="2142824" y="1971310"/>
                        <a:pt x="2123515" y="1943428"/>
                        <a:pt x="2112864" y="1922267"/>
                      </a:cubicBezTo>
                      <a:cubicBezTo>
                        <a:pt x="2099534" y="1900796"/>
                        <a:pt x="2085831" y="1878391"/>
                        <a:pt x="2068951" y="1859097"/>
                      </a:cubicBezTo>
                      <a:cubicBezTo>
                        <a:pt x="2057179" y="1834078"/>
                        <a:pt x="2044099" y="1809744"/>
                        <a:pt x="2032389" y="1784663"/>
                      </a:cubicBezTo>
                      <a:cubicBezTo>
                        <a:pt x="1982310" y="1675189"/>
                        <a:pt x="1931546" y="1566026"/>
                        <a:pt x="1882900" y="1455868"/>
                      </a:cubicBezTo>
                      <a:cubicBezTo>
                        <a:pt x="1776015" y="1212274"/>
                        <a:pt x="1670936" y="967934"/>
                        <a:pt x="1553774" y="729009"/>
                      </a:cubicBezTo>
                      <a:cubicBezTo>
                        <a:pt x="1462025" y="527114"/>
                        <a:pt x="1362241" y="329078"/>
                        <a:pt x="1263142" y="130730"/>
                      </a:cubicBezTo>
                      <a:cubicBezTo>
                        <a:pt x="1244145" y="93949"/>
                        <a:pt x="1229943" y="53433"/>
                        <a:pt x="1205153" y="20198"/>
                      </a:cubicBezTo>
                      <a:cubicBezTo>
                        <a:pt x="1204530" y="8871"/>
                        <a:pt x="1194377" y="-1896"/>
                        <a:pt x="1181671" y="283"/>
                      </a:cubicBezTo>
                      <a:cubicBezTo>
                        <a:pt x="1139752" y="14659"/>
                        <a:pt x="1098580" y="33081"/>
                        <a:pt x="1057595" y="50321"/>
                      </a:cubicBezTo>
                      <a:cubicBezTo>
                        <a:pt x="955132" y="94011"/>
                        <a:pt x="854289" y="141373"/>
                        <a:pt x="750394" y="181577"/>
                      </a:cubicBezTo>
                      <a:cubicBezTo>
                        <a:pt x="671975" y="213193"/>
                        <a:pt x="591936" y="240951"/>
                        <a:pt x="515074" y="276363"/>
                      </a:cubicBezTo>
                      <a:cubicBezTo>
                        <a:pt x="390001" y="327397"/>
                        <a:pt x="280500" y="407807"/>
                        <a:pt x="157919" y="463882"/>
                      </a:cubicBezTo>
                      <a:cubicBezTo>
                        <a:pt x="120360" y="481557"/>
                        <a:pt x="83673" y="501037"/>
                        <a:pt x="46238" y="519085"/>
                      </a:cubicBezTo>
                      <a:cubicBezTo>
                        <a:pt x="34653" y="525620"/>
                        <a:pt x="19766" y="528545"/>
                        <a:pt x="10797" y="538752"/>
                      </a:cubicBezTo>
                      <a:cubicBezTo>
                        <a:pt x="10672" y="539437"/>
                        <a:pt x="10672" y="539997"/>
                        <a:pt x="10672" y="540681"/>
                      </a:cubicBezTo>
                      <a:cubicBezTo>
                        <a:pt x="10610" y="540619"/>
                        <a:pt x="10548" y="540619"/>
                        <a:pt x="10485" y="540557"/>
                      </a:cubicBezTo>
                      <a:cubicBezTo>
                        <a:pt x="6686" y="539126"/>
                        <a:pt x="1952" y="540868"/>
                        <a:pt x="457" y="544976"/>
                      </a:cubicBezTo>
                      <a:cubicBezTo>
                        <a:pt x="-2159" y="559415"/>
                        <a:pt x="7122" y="573356"/>
                        <a:pt x="11357" y="587048"/>
                      </a:cubicBezTo>
                      <a:cubicBezTo>
                        <a:pt x="73271" y="742265"/>
                        <a:pt x="165331" y="882982"/>
                        <a:pt x="241944" y="1031104"/>
                      </a:cubicBezTo>
                      <a:close/>
                      <a:moveTo>
                        <a:pt x="157794" y="501410"/>
                      </a:moveTo>
                      <a:cubicBezTo>
                        <a:pt x="279317" y="452804"/>
                        <a:pt x="385641" y="374261"/>
                        <a:pt x="506291" y="323788"/>
                      </a:cubicBezTo>
                      <a:cubicBezTo>
                        <a:pt x="634540" y="265348"/>
                        <a:pt x="769143" y="222653"/>
                        <a:pt x="898015" y="165645"/>
                      </a:cubicBezTo>
                      <a:cubicBezTo>
                        <a:pt x="974441" y="132660"/>
                        <a:pt x="1050556" y="98430"/>
                        <a:pt x="1127481" y="66565"/>
                      </a:cubicBezTo>
                      <a:cubicBezTo>
                        <a:pt x="1148160" y="56544"/>
                        <a:pt x="1172141" y="51877"/>
                        <a:pt x="1191761" y="40052"/>
                      </a:cubicBezTo>
                      <a:cubicBezTo>
                        <a:pt x="1194751" y="51130"/>
                        <a:pt x="1199983" y="63702"/>
                        <a:pt x="1202911" y="71543"/>
                      </a:cubicBezTo>
                      <a:cubicBezTo>
                        <a:pt x="1220849" y="117598"/>
                        <a:pt x="1240470" y="162906"/>
                        <a:pt x="1261648" y="207592"/>
                      </a:cubicBezTo>
                      <a:cubicBezTo>
                        <a:pt x="1359750" y="406873"/>
                        <a:pt x="1453803" y="608083"/>
                        <a:pt x="1546424" y="809978"/>
                      </a:cubicBezTo>
                      <a:cubicBezTo>
                        <a:pt x="1683207" y="1087802"/>
                        <a:pt x="1796819" y="1376143"/>
                        <a:pt x="1927310" y="1656891"/>
                      </a:cubicBezTo>
                      <a:cubicBezTo>
                        <a:pt x="1954841" y="1715580"/>
                        <a:pt x="1980317" y="1775389"/>
                        <a:pt x="2009093" y="1833518"/>
                      </a:cubicBezTo>
                      <a:cubicBezTo>
                        <a:pt x="2017440" y="1850384"/>
                        <a:pt x="2025724" y="1867313"/>
                        <a:pt x="2033946" y="1884241"/>
                      </a:cubicBezTo>
                      <a:cubicBezTo>
                        <a:pt x="2036001" y="1888411"/>
                        <a:pt x="2038991" y="1891771"/>
                        <a:pt x="2042915" y="1894012"/>
                      </a:cubicBezTo>
                      <a:cubicBezTo>
                        <a:pt x="2051199" y="1921707"/>
                        <a:pt x="2062411" y="1949091"/>
                        <a:pt x="2073810" y="1975604"/>
                      </a:cubicBezTo>
                      <a:cubicBezTo>
                        <a:pt x="2029773" y="1998694"/>
                        <a:pt x="1984241" y="2011701"/>
                        <a:pt x="1937027" y="2031741"/>
                      </a:cubicBezTo>
                      <a:cubicBezTo>
                        <a:pt x="1809650" y="2087878"/>
                        <a:pt x="1681961" y="2143082"/>
                        <a:pt x="1553525" y="2196668"/>
                      </a:cubicBezTo>
                      <a:cubicBezTo>
                        <a:pt x="1499584" y="2221064"/>
                        <a:pt x="1442778" y="2237744"/>
                        <a:pt x="1387530" y="2258842"/>
                      </a:cubicBezTo>
                      <a:cubicBezTo>
                        <a:pt x="1323125" y="2285728"/>
                        <a:pt x="1259156" y="2313485"/>
                        <a:pt x="1193318" y="2336824"/>
                      </a:cubicBezTo>
                      <a:cubicBezTo>
                        <a:pt x="1129848" y="2363710"/>
                        <a:pt x="1066813" y="2391468"/>
                        <a:pt x="1002284" y="2415802"/>
                      </a:cubicBezTo>
                      <a:cubicBezTo>
                        <a:pt x="988331" y="2388667"/>
                        <a:pt x="973819" y="2361781"/>
                        <a:pt x="959492" y="2334832"/>
                      </a:cubicBezTo>
                      <a:cubicBezTo>
                        <a:pt x="912964" y="2243656"/>
                        <a:pt x="867494" y="2148683"/>
                        <a:pt x="825762" y="2054831"/>
                      </a:cubicBezTo>
                      <a:cubicBezTo>
                        <a:pt x="656839" y="1686080"/>
                        <a:pt x="454842" y="1333573"/>
                        <a:pt x="259323" y="978515"/>
                      </a:cubicBezTo>
                      <a:cubicBezTo>
                        <a:pt x="188876" y="844333"/>
                        <a:pt x="102733" y="718926"/>
                        <a:pt x="36771" y="582380"/>
                      </a:cubicBezTo>
                      <a:cubicBezTo>
                        <a:pt x="30978" y="572733"/>
                        <a:pt x="26991" y="560473"/>
                        <a:pt x="20451" y="550888"/>
                      </a:cubicBezTo>
                      <a:cubicBezTo>
                        <a:pt x="50785" y="554125"/>
                        <a:pt x="141288" y="507260"/>
                        <a:pt x="157794" y="50141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14"/>
                <p:cNvSpPr/>
                <p:nvPr/>
              </p:nvSpPr>
              <p:spPr>
                <a:xfrm>
                  <a:off x="14953667" y="923604"/>
                  <a:ext cx="1875820" cy="2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820" h="2182888" extrusionOk="0">
                      <a:moveTo>
                        <a:pt x="247291" y="914520"/>
                      </a:moveTo>
                      <a:cubicBezTo>
                        <a:pt x="330880" y="1053120"/>
                        <a:pt x="419764" y="1188671"/>
                        <a:pt x="496813" y="1331068"/>
                      </a:cubicBezTo>
                      <a:cubicBezTo>
                        <a:pt x="566513" y="1470789"/>
                        <a:pt x="643811" y="1603601"/>
                        <a:pt x="711642" y="1744754"/>
                      </a:cubicBezTo>
                      <a:cubicBezTo>
                        <a:pt x="745588" y="1819437"/>
                        <a:pt x="780718" y="1893747"/>
                        <a:pt x="813543" y="1968991"/>
                      </a:cubicBezTo>
                      <a:cubicBezTo>
                        <a:pt x="839891" y="2028987"/>
                        <a:pt x="865740" y="2089232"/>
                        <a:pt x="895140" y="2147796"/>
                      </a:cubicBezTo>
                      <a:cubicBezTo>
                        <a:pt x="901057" y="2158377"/>
                        <a:pt x="903424" y="2171944"/>
                        <a:pt x="913826" y="2179164"/>
                      </a:cubicBezTo>
                      <a:cubicBezTo>
                        <a:pt x="920055" y="2183894"/>
                        <a:pt x="928090" y="2183831"/>
                        <a:pt x="934443" y="2180595"/>
                      </a:cubicBezTo>
                      <a:cubicBezTo>
                        <a:pt x="939488" y="2182338"/>
                        <a:pt x="946527" y="2181778"/>
                        <a:pt x="953129" y="2178168"/>
                      </a:cubicBezTo>
                      <a:lnTo>
                        <a:pt x="951385" y="2178790"/>
                      </a:lnTo>
                      <a:cubicBezTo>
                        <a:pt x="1027313" y="2148170"/>
                        <a:pt x="1097760" y="2105662"/>
                        <a:pt x="1172006" y="2071370"/>
                      </a:cubicBezTo>
                      <a:cubicBezTo>
                        <a:pt x="1400351" y="1968680"/>
                        <a:pt x="1631561" y="1872214"/>
                        <a:pt x="1860715" y="1771266"/>
                      </a:cubicBezTo>
                      <a:cubicBezTo>
                        <a:pt x="1881332" y="1764731"/>
                        <a:pt x="1878965" y="1740335"/>
                        <a:pt x="1864888" y="1732368"/>
                      </a:cubicBezTo>
                      <a:cubicBezTo>
                        <a:pt x="1863518" y="1730066"/>
                        <a:pt x="1862335" y="1728074"/>
                        <a:pt x="1861774" y="1726829"/>
                      </a:cubicBezTo>
                      <a:cubicBezTo>
                        <a:pt x="1855421" y="1717681"/>
                        <a:pt x="1851434" y="1706665"/>
                        <a:pt x="1845455" y="1697516"/>
                      </a:cubicBezTo>
                      <a:cubicBezTo>
                        <a:pt x="1829696" y="1654075"/>
                        <a:pt x="1810076" y="1611754"/>
                        <a:pt x="1786469" y="1571923"/>
                      </a:cubicBezTo>
                      <a:cubicBezTo>
                        <a:pt x="1752460" y="1500724"/>
                        <a:pt x="1721503" y="1428095"/>
                        <a:pt x="1688180" y="1356523"/>
                      </a:cubicBezTo>
                      <a:cubicBezTo>
                        <a:pt x="1609324" y="1175477"/>
                        <a:pt x="1522932" y="997730"/>
                        <a:pt x="1439903" y="818614"/>
                      </a:cubicBezTo>
                      <a:cubicBezTo>
                        <a:pt x="1390011" y="708455"/>
                        <a:pt x="1343483" y="596616"/>
                        <a:pt x="1287798" y="489196"/>
                      </a:cubicBezTo>
                      <a:cubicBezTo>
                        <a:pt x="1229559" y="368893"/>
                        <a:pt x="1166213" y="250955"/>
                        <a:pt x="1112210" y="128599"/>
                      </a:cubicBezTo>
                      <a:cubicBezTo>
                        <a:pt x="1108660" y="123308"/>
                        <a:pt x="1079198" y="46322"/>
                        <a:pt x="1062692" y="26282"/>
                      </a:cubicBezTo>
                      <a:cubicBezTo>
                        <a:pt x="1065806" y="11594"/>
                        <a:pt x="1051792" y="-5708"/>
                        <a:pt x="1033542" y="1823"/>
                      </a:cubicBezTo>
                      <a:cubicBezTo>
                        <a:pt x="958361" y="33750"/>
                        <a:pt x="881810" y="62379"/>
                        <a:pt x="806069" y="92813"/>
                      </a:cubicBezTo>
                      <a:cubicBezTo>
                        <a:pt x="759478" y="111484"/>
                        <a:pt x="711891" y="127167"/>
                        <a:pt x="665238" y="145900"/>
                      </a:cubicBezTo>
                      <a:cubicBezTo>
                        <a:pt x="605504" y="170670"/>
                        <a:pt x="549135" y="202660"/>
                        <a:pt x="491021" y="230791"/>
                      </a:cubicBezTo>
                      <a:cubicBezTo>
                        <a:pt x="396967" y="275041"/>
                        <a:pt x="301792" y="317050"/>
                        <a:pt x="209794" y="365595"/>
                      </a:cubicBezTo>
                      <a:cubicBezTo>
                        <a:pt x="147071" y="399638"/>
                        <a:pt x="77558" y="420052"/>
                        <a:pt x="14773" y="453099"/>
                      </a:cubicBezTo>
                      <a:cubicBezTo>
                        <a:pt x="13091" y="454219"/>
                        <a:pt x="10787" y="456149"/>
                        <a:pt x="8607" y="458327"/>
                      </a:cubicBezTo>
                      <a:cubicBezTo>
                        <a:pt x="-7463" y="445506"/>
                        <a:pt x="-176" y="478554"/>
                        <a:pt x="23369" y="519817"/>
                      </a:cubicBezTo>
                      <a:cubicBezTo>
                        <a:pt x="96930" y="652007"/>
                        <a:pt x="170740" y="784010"/>
                        <a:pt x="247291" y="914520"/>
                      </a:cubicBezTo>
                      <a:close/>
                      <a:moveTo>
                        <a:pt x="290394" y="366155"/>
                      </a:moveTo>
                      <a:cubicBezTo>
                        <a:pt x="360529" y="332672"/>
                        <a:pt x="432097" y="302238"/>
                        <a:pt x="502544" y="269502"/>
                      </a:cubicBezTo>
                      <a:cubicBezTo>
                        <a:pt x="560346" y="242242"/>
                        <a:pt x="616280" y="210875"/>
                        <a:pt x="675204" y="186105"/>
                      </a:cubicBezTo>
                      <a:cubicBezTo>
                        <a:pt x="800650" y="138868"/>
                        <a:pt x="926844" y="92128"/>
                        <a:pt x="1050795" y="40534"/>
                      </a:cubicBezTo>
                      <a:cubicBezTo>
                        <a:pt x="1051854" y="40036"/>
                        <a:pt x="1052726" y="39414"/>
                        <a:pt x="1053661" y="38854"/>
                      </a:cubicBezTo>
                      <a:cubicBezTo>
                        <a:pt x="1079572" y="142353"/>
                        <a:pt x="1124294" y="240873"/>
                        <a:pt x="1171570" y="336219"/>
                      </a:cubicBezTo>
                      <a:cubicBezTo>
                        <a:pt x="1221213" y="447436"/>
                        <a:pt x="1278642" y="555167"/>
                        <a:pt x="1327163" y="666943"/>
                      </a:cubicBezTo>
                      <a:cubicBezTo>
                        <a:pt x="1421528" y="885891"/>
                        <a:pt x="1527915" y="1099300"/>
                        <a:pt x="1624522" y="1317189"/>
                      </a:cubicBezTo>
                      <a:cubicBezTo>
                        <a:pt x="1664760" y="1406872"/>
                        <a:pt x="1704624" y="1496866"/>
                        <a:pt x="1746231" y="1585926"/>
                      </a:cubicBezTo>
                      <a:cubicBezTo>
                        <a:pt x="1768904" y="1626629"/>
                        <a:pt x="1790891" y="1667394"/>
                        <a:pt x="1805716" y="1712328"/>
                      </a:cubicBezTo>
                      <a:cubicBezTo>
                        <a:pt x="1809141" y="1720668"/>
                        <a:pt x="1811882" y="1734236"/>
                        <a:pt x="1818796" y="1742949"/>
                      </a:cubicBezTo>
                      <a:cubicBezTo>
                        <a:pt x="1724805" y="1782095"/>
                        <a:pt x="1632807" y="1826345"/>
                        <a:pt x="1539376" y="1866861"/>
                      </a:cubicBezTo>
                      <a:cubicBezTo>
                        <a:pt x="1396614" y="1929969"/>
                        <a:pt x="1251920" y="1989280"/>
                        <a:pt x="1112958" y="2060417"/>
                      </a:cubicBezTo>
                      <a:cubicBezTo>
                        <a:pt x="1056962" y="2091535"/>
                        <a:pt x="998536" y="2119292"/>
                        <a:pt x="944222" y="2153336"/>
                      </a:cubicBezTo>
                      <a:cubicBezTo>
                        <a:pt x="942353" y="2147423"/>
                        <a:pt x="939052" y="2141822"/>
                        <a:pt x="936623" y="2136096"/>
                      </a:cubicBezTo>
                      <a:cubicBezTo>
                        <a:pt x="925536" y="2113006"/>
                        <a:pt x="914013" y="2090166"/>
                        <a:pt x="903362" y="2066889"/>
                      </a:cubicBezTo>
                      <a:cubicBezTo>
                        <a:pt x="863124" y="1977082"/>
                        <a:pt x="824319" y="1886528"/>
                        <a:pt x="782400" y="1797530"/>
                      </a:cubicBezTo>
                      <a:cubicBezTo>
                        <a:pt x="733068" y="1683264"/>
                        <a:pt x="672089" y="1574786"/>
                        <a:pt x="613789" y="1465001"/>
                      </a:cubicBezTo>
                      <a:cubicBezTo>
                        <a:pt x="537175" y="1310592"/>
                        <a:pt x="450845" y="1161785"/>
                        <a:pt x="359221" y="1015841"/>
                      </a:cubicBezTo>
                      <a:cubicBezTo>
                        <a:pt x="249782" y="846682"/>
                        <a:pt x="155791" y="668250"/>
                        <a:pt x="42055" y="501830"/>
                      </a:cubicBezTo>
                      <a:cubicBezTo>
                        <a:pt x="33708" y="488761"/>
                        <a:pt x="26732" y="478803"/>
                        <a:pt x="21002" y="471521"/>
                      </a:cubicBezTo>
                      <a:cubicBezTo>
                        <a:pt x="39875" y="467289"/>
                        <a:pt x="58561" y="460381"/>
                        <a:pt x="77247" y="455526"/>
                      </a:cubicBezTo>
                      <a:cubicBezTo>
                        <a:pt x="150746" y="432126"/>
                        <a:pt x="220819" y="399327"/>
                        <a:pt x="290394" y="3661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14"/>
                <p:cNvSpPr/>
                <p:nvPr/>
              </p:nvSpPr>
              <p:spPr>
                <a:xfrm>
                  <a:off x="15871956" y="2268380"/>
                  <a:ext cx="581709" cy="262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709" h="262434" extrusionOk="0">
                      <a:moveTo>
                        <a:pt x="11482" y="262434"/>
                      </a:moveTo>
                      <a:cubicBezTo>
                        <a:pt x="42626" y="258638"/>
                        <a:pt x="70406" y="240714"/>
                        <a:pt x="99182" y="229013"/>
                      </a:cubicBezTo>
                      <a:cubicBezTo>
                        <a:pt x="230048" y="167897"/>
                        <a:pt x="368450" y="127630"/>
                        <a:pt x="501433" y="71555"/>
                      </a:cubicBezTo>
                      <a:cubicBezTo>
                        <a:pt x="524292" y="61784"/>
                        <a:pt x="546466" y="50520"/>
                        <a:pt x="569139" y="40437"/>
                      </a:cubicBezTo>
                      <a:cubicBezTo>
                        <a:pt x="579665" y="35707"/>
                        <a:pt x="584648" y="23135"/>
                        <a:pt x="579915" y="12555"/>
                      </a:cubicBezTo>
                      <a:cubicBezTo>
                        <a:pt x="574994" y="1228"/>
                        <a:pt x="560792" y="-3315"/>
                        <a:pt x="550079" y="2597"/>
                      </a:cubicBezTo>
                      <a:cubicBezTo>
                        <a:pt x="527843" y="12617"/>
                        <a:pt x="506104" y="23758"/>
                        <a:pt x="483743" y="33405"/>
                      </a:cubicBezTo>
                      <a:cubicBezTo>
                        <a:pt x="326593" y="98815"/>
                        <a:pt x="161532" y="149600"/>
                        <a:pt x="13787" y="236420"/>
                      </a:cubicBezTo>
                      <a:cubicBezTo>
                        <a:pt x="1578" y="242519"/>
                        <a:pt x="-8824" y="260629"/>
                        <a:pt x="11482" y="26243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14"/>
                <p:cNvSpPr/>
                <p:nvPr/>
              </p:nvSpPr>
              <p:spPr>
                <a:xfrm>
                  <a:off x="15951523" y="2441926"/>
                  <a:ext cx="569644" cy="271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644" h="271155" extrusionOk="0">
                      <a:moveTo>
                        <a:pt x="359517" y="74076"/>
                      </a:moveTo>
                      <a:cubicBezTo>
                        <a:pt x="244348" y="126666"/>
                        <a:pt x="134286" y="190085"/>
                        <a:pt x="20924" y="246346"/>
                      </a:cubicBezTo>
                      <a:cubicBezTo>
                        <a:pt x="14259" y="249769"/>
                        <a:pt x="7096" y="253130"/>
                        <a:pt x="1988" y="258793"/>
                      </a:cubicBezTo>
                      <a:cubicBezTo>
                        <a:pt x="-4926" y="269063"/>
                        <a:pt x="7781" y="272983"/>
                        <a:pt x="15816" y="270369"/>
                      </a:cubicBezTo>
                      <a:cubicBezTo>
                        <a:pt x="59729" y="259851"/>
                        <a:pt x="100464" y="239065"/>
                        <a:pt x="141262" y="220269"/>
                      </a:cubicBezTo>
                      <a:cubicBezTo>
                        <a:pt x="210775" y="187222"/>
                        <a:pt x="280723" y="155045"/>
                        <a:pt x="349862" y="121313"/>
                      </a:cubicBezTo>
                      <a:cubicBezTo>
                        <a:pt x="418503" y="93058"/>
                        <a:pt x="488638" y="68661"/>
                        <a:pt x="557091" y="39970"/>
                      </a:cubicBezTo>
                      <a:cubicBezTo>
                        <a:pt x="567680" y="35427"/>
                        <a:pt x="572539" y="22606"/>
                        <a:pt x="567867" y="12150"/>
                      </a:cubicBezTo>
                      <a:cubicBezTo>
                        <a:pt x="552233" y="-16229"/>
                        <a:pt x="520342" y="13333"/>
                        <a:pt x="498541" y="18312"/>
                      </a:cubicBezTo>
                      <a:cubicBezTo>
                        <a:pt x="452449" y="37294"/>
                        <a:pt x="405920" y="55592"/>
                        <a:pt x="359517" y="7407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414" name="Google Shape;41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6F7F8-C614-A8A3-F0EB-4A007DAC3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890" y="1965937"/>
            <a:ext cx="5568756" cy="28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6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29"/>
          <p:cNvSpPr txBox="1"/>
          <p:nvPr/>
        </p:nvSpPr>
        <p:spPr>
          <a:xfrm>
            <a:off x="1645368" y="3703117"/>
            <a:ext cx="585326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Merci pour votre attention!</a:t>
            </a:r>
            <a:endParaRPr sz="700" dirty="0">
              <a:solidFill>
                <a:schemeClr val="lt1"/>
              </a:solidFill>
            </a:endParaRPr>
          </a:p>
        </p:txBody>
      </p:sp>
      <p:sp>
        <p:nvSpPr>
          <p:cNvPr id="1115" name="Google Shape;1115;p29"/>
          <p:cNvSpPr/>
          <p:nvPr/>
        </p:nvSpPr>
        <p:spPr>
          <a:xfrm>
            <a:off x="7374133" y="2007582"/>
            <a:ext cx="1254451" cy="1494669"/>
          </a:xfrm>
          <a:custGeom>
            <a:avLst/>
            <a:gdLst/>
            <a:ahLst/>
            <a:cxnLst/>
            <a:rect l="l" t="t" r="r" b="b"/>
            <a:pathLst>
              <a:path w="2508901" h="2989337" extrusionOk="0">
                <a:moveTo>
                  <a:pt x="2466911" y="2651863"/>
                </a:moveTo>
                <a:cubicBezTo>
                  <a:pt x="2444311" y="2610969"/>
                  <a:pt x="2418363" y="2575994"/>
                  <a:pt x="2383448" y="2544426"/>
                </a:cubicBezTo>
                <a:cubicBezTo>
                  <a:pt x="2377290" y="2538268"/>
                  <a:pt x="2370833" y="2532289"/>
                  <a:pt x="2364436" y="2526370"/>
                </a:cubicBezTo>
                <a:cubicBezTo>
                  <a:pt x="2363240" y="2525234"/>
                  <a:pt x="2361984" y="2524457"/>
                  <a:pt x="2360609" y="2523919"/>
                </a:cubicBezTo>
                <a:cubicBezTo>
                  <a:pt x="2360250" y="2522664"/>
                  <a:pt x="2359832" y="2521528"/>
                  <a:pt x="2359413" y="2520511"/>
                </a:cubicBezTo>
                <a:cubicBezTo>
                  <a:pt x="2345782" y="2485775"/>
                  <a:pt x="2319296" y="2457795"/>
                  <a:pt x="2297653" y="2427961"/>
                </a:cubicBezTo>
                <a:cubicBezTo>
                  <a:pt x="2262020" y="2383659"/>
                  <a:pt x="2226148" y="2339596"/>
                  <a:pt x="2189140" y="2296489"/>
                </a:cubicBezTo>
                <a:cubicBezTo>
                  <a:pt x="2170307" y="2274189"/>
                  <a:pt x="2130489" y="2203341"/>
                  <a:pt x="2095693" y="2205613"/>
                </a:cubicBezTo>
                <a:cubicBezTo>
                  <a:pt x="2089236" y="2195628"/>
                  <a:pt x="2082719" y="2185763"/>
                  <a:pt x="2075843" y="2176138"/>
                </a:cubicBezTo>
                <a:cubicBezTo>
                  <a:pt x="2048461" y="2132672"/>
                  <a:pt x="2023530" y="2087414"/>
                  <a:pt x="1990647" y="2047655"/>
                </a:cubicBezTo>
                <a:cubicBezTo>
                  <a:pt x="1868083" y="1884317"/>
                  <a:pt x="1743188" y="1722713"/>
                  <a:pt x="1620027" y="1559793"/>
                </a:cubicBezTo>
                <a:cubicBezTo>
                  <a:pt x="1580328" y="1511903"/>
                  <a:pt x="1544157" y="1461264"/>
                  <a:pt x="1508643" y="1410265"/>
                </a:cubicBezTo>
                <a:cubicBezTo>
                  <a:pt x="1460156" y="1346592"/>
                  <a:pt x="1412625" y="1282321"/>
                  <a:pt x="1366111" y="1217213"/>
                </a:cubicBezTo>
                <a:cubicBezTo>
                  <a:pt x="1326651" y="1168546"/>
                  <a:pt x="1290420" y="1117548"/>
                  <a:pt x="1253054" y="1067326"/>
                </a:cubicBezTo>
                <a:cubicBezTo>
                  <a:pt x="1215328" y="1019736"/>
                  <a:pt x="1175629" y="973760"/>
                  <a:pt x="1141850" y="923120"/>
                </a:cubicBezTo>
                <a:cubicBezTo>
                  <a:pt x="1093661" y="856398"/>
                  <a:pt x="1042962" y="791588"/>
                  <a:pt x="995431" y="724328"/>
                </a:cubicBezTo>
                <a:cubicBezTo>
                  <a:pt x="963565" y="682597"/>
                  <a:pt x="929366" y="642778"/>
                  <a:pt x="897679" y="600808"/>
                </a:cubicBezTo>
                <a:cubicBezTo>
                  <a:pt x="855948" y="545923"/>
                  <a:pt x="803335" y="500724"/>
                  <a:pt x="760886" y="446497"/>
                </a:cubicBezTo>
                <a:cubicBezTo>
                  <a:pt x="736613" y="416783"/>
                  <a:pt x="710127" y="389102"/>
                  <a:pt x="683522" y="361540"/>
                </a:cubicBezTo>
                <a:cubicBezTo>
                  <a:pt x="671863" y="351077"/>
                  <a:pt x="662836" y="336190"/>
                  <a:pt x="649742" y="327581"/>
                </a:cubicBezTo>
                <a:cubicBezTo>
                  <a:pt x="649384" y="323037"/>
                  <a:pt x="646992" y="318613"/>
                  <a:pt x="642030" y="315683"/>
                </a:cubicBezTo>
                <a:cubicBezTo>
                  <a:pt x="633540" y="310960"/>
                  <a:pt x="624452" y="307074"/>
                  <a:pt x="615544" y="303068"/>
                </a:cubicBezTo>
                <a:cubicBezTo>
                  <a:pt x="591270" y="292307"/>
                  <a:pt x="566399" y="282800"/>
                  <a:pt x="542424" y="271381"/>
                </a:cubicBezTo>
                <a:cubicBezTo>
                  <a:pt x="519048" y="259842"/>
                  <a:pt x="497883" y="244297"/>
                  <a:pt x="474207" y="233297"/>
                </a:cubicBezTo>
                <a:cubicBezTo>
                  <a:pt x="325577" y="159579"/>
                  <a:pt x="180055" y="80421"/>
                  <a:pt x="29930" y="9693"/>
                </a:cubicBezTo>
                <a:cubicBezTo>
                  <a:pt x="22815" y="6285"/>
                  <a:pt x="15999" y="785"/>
                  <a:pt x="7988" y="7"/>
                </a:cubicBezTo>
                <a:cubicBezTo>
                  <a:pt x="2547" y="-232"/>
                  <a:pt x="-921" y="5329"/>
                  <a:pt x="215" y="10231"/>
                </a:cubicBezTo>
                <a:cubicBezTo>
                  <a:pt x="335" y="10948"/>
                  <a:pt x="574" y="11666"/>
                  <a:pt x="873" y="12264"/>
                </a:cubicBezTo>
                <a:cubicBezTo>
                  <a:pt x="754" y="13878"/>
                  <a:pt x="873" y="15552"/>
                  <a:pt x="1112" y="17107"/>
                </a:cubicBezTo>
                <a:cubicBezTo>
                  <a:pt x="4042" y="37494"/>
                  <a:pt x="9363" y="57463"/>
                  <a:pt x="14325" y="77492"/>
                </a:cubicBezTo>
                <a:cubicBezTo>
                  <a:pt x="36925" y="162509"/>
                  <a:pt x="77998" y="241129"/>
                  <a:pt x="105441" y="324532"/>
                </a:cubicBezTo>
                <a:cubicBezTo>
                  <a:pt x="130731" y="398488"/>
                  <a:pt x="155004" y="472983"/>
                  <a:pt x="189322" y="543352"/>
                </a:cubicBezTo>
                <a:cubicBezTo>
                  <a:pt x="198290" y="562723"/>
                  <a:pt x="205823" y="582692"/>
                  <a:pt x="215030" y="602004"/>
                </a:cubicBezTo>
                <a:cubicBezTo>
                  <a:pt x="216884" y="605770"/>
                  <a:pt x="219574" y="608760"/>
                  <a:pt x="223460" y="610434"/>
                </a:cubicBezTo>
                <a:cubicBezTo>
                  <a:pt x="224417" y="610852"/>
                  <a:pt x="225433" y="611151"/>
                  <a:pt x="226390" y="611390"/>
                </a:cubicBezTo>
                <a:cubicBezTo>
                  <a:pt x="227048" y="613303"/>
                  <a:pt x="228483" y="615336"/>
                  <a:pt x="229917" y="616592"/>
                </a:cubicBezTo>
                <a:cubicBezTo>
                  <a:pt x="252636" y="644034"/>
                  <a:pt x="270931" y="674764"/>
                  <a:pt x="292933" y="702864"/>
                </a:cubicBezTo>
                <a:cubicBezTo>
                  <a:pt x="334246" y="752249"/>
                  <a:pt x="365036" y="809345"/>
                  <a:pt x="406229" y="858789"/>
                </a:cubicBezTo>
                <a:cubicBezTo>
                  <a:pt x="454119" y="913554"/>
                  <a:pt x="497405" y="971966"/>
                  <a:pt x="543261" y="1028345"/>
                </a:cubicBezTo>
                <a:cubicBezTo>
                  <a:pt x="588759" y="1078447"/>
                  <a:pt x="630132" y="1131777"/>
                  <a:pt x="673179" y="1183971"/>
                </a:cubicBezTo>
                <a:cubicBezTo>
                  <a:pt x="713475" y="1228333"/>
                  <a:pt x="746538" y="1278375"/>
                  <a:pt x="783665" y="1325308"/>
                </a:cubicBezTo>
                <a:cubicBezTo>
                  <a:pt x="850208" y="1399922"/>
                  <a:pt x="907365" y="1482249"/>
                  <a:pt x="975582" y="1555368"/>
                </a:cubicBezTo>
                <a:cubicBezTo>
                  <a:pt x="1043141" y="1635124"/>
                  <a:pt x="1108548" y="1717870"/>
                  <a:pt x="1173059" y="1800197"/>
                </a:cubicBezTo>
                <a:cubicBezTo>
                  <a:pt x="1212040" y="1844499"/>
                  <a:pt x="1248091" y="1891252"/>
                  <a:pt x="1284023" y="1938066"/>
                </a:cubicBezTo>
                <a:cubicBezTo>
                  <a:pt x="1322466" y="1983444"/>
                  <a:pt x="1360192" y="2029301"/>
                  <a:pt x="1394271" y="2078147"/>
                </a:cubicBezTo>
                <a:cubicBezTo>
                  <a:pt x="1455253" y="2153598"/>
                  <a:pt x="1515758" y="2229408"/>
                  <a:pt x="1576502" y="2305039"/>
                </a:cubicBezTo>
                <a:cubicBezTo>
                  <a:pt x="1626005" y="2361896"/>
                  <a:pt x="1668335" y="2424493"/>
                  <a:pt x="1716045" y="2482786"/>
                </a:cubicBezTo>
                <a:cubicBezTo>
                  <a:pt x="1717360" y="2484101"/>
                  <a:pt x="1718855" y="2485117"/>
                  <a:pt x="1720469" y="2485895"/>
                </a:cubicBezTo>
                <a:cubicBezTo>
                  <a:pt x="1720589" y="2486672"/>
                  <a:pt x="1720828" y="2487509"/>
                  <a:pt x="1721425" y="2488346"/>
                </a:cubicBezTo>
                <a:cubicBezTo>
                  <a:pt x="1723339" y="2490438"/>
                  <a:pt x="1725790" y="2491754"/>
                  <a:pt x="1728361" y="2492710"/>
                </a:cubicBezTo>
                <a:cubicBezTo>
                  <a:pt x="1727703" y="2522843"/>
                  <a:pt x="1773500" y="2552139"/>
                  <a:pt x="1789164" y="2575515"/>
                </a:cubicBezTo>
                <a:cubicBezTo>
                  <a:pt x="1833227" y="2643732"/>
                  <a:pt x="1883568" y="2707286"/>
                  <a:pt x="1939409" y="2766356"/>
                </a:cubicBezTo>
                <a:cubicBezTo>
                  <a:pt x="1951068" y="2779150"/>
                  <a:pt x="1962427" y="2792244"/>
                  <a:pt x="1974325" y="2804799"/>
                </a:cubicBezTo>
                <a:cubicBezTo>
                  <a:pt x="1976776" y="2807250"/>
                  <a:pt x="1979646" y="2808864"/>
                  <a:pt x="1983173" y="2809104"/>
                </a:cubicBezTo>
                <a:cubicBezTo>
                  <a:pt x="1984130" y="2809223"/>
                  <a:pt x="1985086" y="2809163"/>
                  <a:pt x="1986043" y="2809044"/>
                </a:cubicBezTo>
                <a:cubicBezTo>
                  <a:pt x="1991185" y="2812033"/>
                  <a:pt x="1997044" y="2813767"/>
                  <a:pt x="2003142" y="2814783"/>
                </a:cubicBezTo>
                <a:cubicBezTo>
                  <a:pt x="2008344" y="2826143"/>
                  <a:pt x="2028492" y="2846052"/>
                  <a:pt x="2031960" y="2850357"/>
                </a:cubicBezTo>
                <a:cubicBezTo>
                  <a:pt x="2083018" y="2906437"/>
                  <a:pt x="2136467" y="2977464"/>
                  <a:pt x="2216582" y="2988166"/>
                </a:cubicBezTo>
                <a:lnTo>
                  <a:pt x="2216642" y="2988166"/>
                </a:lnTo>
                <a:cubicBezTo>
                  <a:pt x="2339265" y="3000422"/>
                  <a:pt x="2475819" y="2915226"/>
                  <a:pt x="2505174" y="2792961"/>
                </a:cubicBezTo>
                <a:cubicBezTo>
                  <a:pt x="2518447" y="2742381"/>
                  <a:pt x="2494054" y="2693236"/>
                  <a:pt x="2466911" y="265186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16" name="Google Shape;1116;p29"/>
          <p:cNvGrpSpPr/>
          <p:nvPr/>
        </p:nvGrpSpPr>
        <p:grpSpPr>
          <a:xfrm>
            <a:off x="7374132" y="2007582"/>
            <a:ext cx="1254451" cy="1494669"/>
            <a:chOff x="14748266" y="4015165"/>
            <a:chExt cx="2508901" cy="2989337"/>
          </a:xfrm>
        </p:grpSpPr>
        <p:sp>
          <p:nvSpPr>
            <p:cNvPr id="1117" name="Google Shape;1117;p29"/>
            <p:cNvSpPr/>
            <p:nvPr/>
          </p:nvSpPr>
          <p:spPr>
            <a:xfrm>
              <a:off x="14986434" y="4400859"/>
              <a:ext cx="1835403" cy="2089917"/>
            </a:xfrm>
            <a:custGeom>
              <a:avLst/>
              <a:gdLst/>
              <a:ahLst/>
              <a:cxnLst/>
              <a:rect l="l" t="t" r="r" b="b"/>
              <a:pathLst>
                <a:path w="1835403" h="2089917" extrusionOk="0">
                  <a:moveTo>
                    <a:pt x="1833191" y="1841741"/>
                  </a:moveTo>
                  <a:cubicBezTo>
                    <a:pt x="1825060" y="1829006"/>
                    <a:pt x="1817467" y="1817826"/>
                    <a:pt x="1809097" y="1805749"/>
                  </a:cubicBezTo>
                  <a:cubicBezTo>
                    <a:pt x="1782432" y="1763241"/>
                    <a:pt x="1758577" y="1720134"/>
                    <a:pt x="1726950" y="1681691"/>
                  </a:cubicBezTo>
                  <a:cubicBezTo>
                    <a:pt x="1688626" y="1634041"/>
                    <a:pt x="1653890" y="1583700"/>
                    <a:pt x="1617061" y="1534854"/>
                  </a:cubicBezTo>
                  <a:cubicBezTo>
                    <a:pt x="1542148" y="1437521"/>
                    <a:pt x="1466218" y="1340845"/>
                    <a:pt x="1393158" y="1242077"/>
                  </a:cubicBezTo>
                  <a:cubicBezTo>
                    <a:pt x="1343475" y="1176311"/>
                    <a:pt x="1290863" y="1112817"/>
                    <a:pt x="1245126" y="1044122"/>
                  </a:cubicBezTo>
                  <a:cubicBezTo>
                    <a:pt x="1196578" y="980448"/>
                    <a:pt x="1149167" y="916117"/>
                    <a:pt x="1102773" y="850890"/>
                  </a:cubicBezTo>
                  <a:cubicBezTo>
                    <a:pt x="1063373" y="802223"/>
                    <a:pt x="1027202" y="751165"/>
                    <a:pt x="989954" y="700824"/>
                  </a:cubicBezTo>
                  <a:cubicBezTo>
                    <a:pt x="924547" y="623400"/>
                    <a:pt x="868288" y="539160"/>
                    <a:pt x="806886" y="458627"/>
                  </a:cubicBezTo>
                  <a:cubicBezTo>
                    <a:pt x="744230" y="369783"/>
                    <a:pt x="677926" y="283630"/>
                    <a:pt x="609948" y="198732"/>
                  </a:cubicBezTo>
                  <a:cubicBezTo>
                    <a:pt x="563254" y="147674"/>
                    <a:pt x="517397" y="96078"/>
                    <a:pt x="475008" y="41253"/>
                  </a:cubicBezTo>
                  <a:cubicBezTo>
                    <a:pt x="470166" y="34258"/>
                    <a:pt x="454621" y="17697"/>
                    <a:pt x="439076" y="0"/>
                  </a:cubicBezTo>
                  <a:cubicBezTo>
                    <a:pt x="438897" y="7234"/>
                    <a:pt x="435728" y="14110"/>
                    <a:pt x="428255" y="17278"/>
                  </a:cubicBezTo>
                  <a:cubicBezTo>
                    <a:pt x="414324" y="22540"/>
                    <a:pt x="401769" y="10463"/>
                    <a:pt x="388975" y="6636"/>
                  </a:cubicBezTo>
                  <a:cubicBezTo>
                    <a:pt x="392442" y="32524"/>
                    <a:pt x="403264" y="82925"/>
                    <a:pt x="363864" y="83762"/>
                  </a:cubicBezTo>
                  <a:cubicBezTo>
                    <a:pt x="333074" y="76229"/>
                    <a:pt x="302224" y="68576"/>
                    <a:pt x="270776" y="64152"/>
                  </a:cubicBezTo>
                  <a:cubicBezTo>
                    <a:pt x="270596" y="89382"/>
                    <a:pt x="288831" y="159093"/>
                    <a:pt x="248176" y="158137"/>
                  </a:cubicBezTo>
                  <a:cubicBezTo>
                    <a:pt x="214456" y="152636"/>
                    <a:pt x="181035" y="144924"/>
                    <a:pt x="147136" y="140380"/>
                  </a:cubicBezTo>
                  <a:cubicBezTo>
                    <a:pt x="150066" y="167045"/>
                    <a:pt x="176312" y="266112"/>
                    <a:pt x="125075" y="254992"/>
                  </a:cubicBezTo>
                  <a:cubicBezTo>
                    <a:pt x="85914" y="240822"/>
                    <a:pt x="44661" y="231436"/>
                    <a:pt x="6038" y="215712"/>
                  </a:cubicBezTo>
                  <a:cubicBezTo>
                    <a:pt x="4783" y="218761"/>
                    <a:pt x="2690" y="221511"/>
                    <a:pt x="0" y="223305"/>
                  </a:cubicBezTo>
                  <a:cubicBezTo>
                    <a:pt x="12197" y="231735"/>
                    <a:pt x="21942" y="243274"/>
                    <a:pt x="31568" y="254274"/>
                  </a:cubicBezTo>
                  <a:cubicBezTo>
                    <a:pt x="53928" y="281179"/>
                    <a:pt x="76886" y="307545"/>
                    <a:pt x="99247" y="334389"/>
                  </a:cubicBezTo>
                  <a:cubicBezTo>
                    <a:pt x="123520" y="364582"/>
                    <a:pt x="144087" y="397405"/>
                    <a:pt x="167523" y="428195"/>
                  </a:cubicBezTo>
                  <a:cubicBezTo>
                    <a:pt x="199151" y="468372"/>
                    <a:pt x="234485" y="505440"/>
                    <a:pt x="266232" y="545557"/>
                  </a:cubicBezTo>
                  <a:cubicBezTo>
                    <a:pt x="326736" y="623938"/>
                    <a:pt x="394356" y="696280"/>
                    <a:pt x="455637" y="774063"/>
                  </a:cubicBezTo>
                  <a:cubicBezTo>
                    <a:pt x="496591" y="818665"/>
                    <a:pt x="530670" y="868826"/>
                    <a:pt x="567798" y="916476"/>
                  </a:cubicBezTo>
                  <a:cubicBezTo>
                    <a:pt x="621188" y="976921"/>
                    <a:pt x="670751" y="1042986"/>
                    <a:pt x="722288" y="1104447"/>
                  </a:cubicBezTo>
                  <a:cubicBezTo>
                    <a:pt x="802701" y="1193948"/>
                    <a:pt x="877555" y="1288471"/>
                    <a:pt x="951272" y="1383593"/>
                  </a:cubicBezTo>
                  <a:cubicBezTo>
                    <a:pt x="1003167" y="1442662"/>
                    <a:pt x="1049442" y="1506216"/>
                    <a:pt x="1099723" y="1566661"/>
                  </a:cubicBezTo>
                  <a:cubicBezTo>
                    <a:pt x="1139841" y="1611441"/>
                    <a:pt x="1171946" y="1662440"/>
                    <a:pt x="1210090" y="1708834"/>
                  </a:cubicBezTo>
                  <a:cubicBezTo>
                    <a:pt x="1260610" y="1767725"/>
                    <a:pt x="1307005" y="1830023"/>
                    <a:pt x="1356090" y="1890109"/>
                  </a:cubicBezTo>
                  <a:cubicBezTo>
                    <a:pt x="1402007" y="1942183"/>
                    <a:pt x="1441227" y="1999519"/>
                    <a:pt x="1484872" y="2053387"/>
                  </a:cubicBezTo>
                  <a:cubicBezTo>
                    <a:pt x="1490791" y="2061578"/>
                    <a:pt x="1497606" y="2069171"/>
                    <a:pt x="1502927" y="2077661"/>
                  </a:cubicBezTo>
                  <a:cubicBezTo>
                    <a:pt x="1505080" y="2081487"/>
                    <a:pt x="1505558" y="2085911"/>
                    <a:pt x="1504482" y="2089917"/>
                  </a:cubicBezTo>
                  <a:cubicBezTo>
                    <a:pt x="1525527" y="2087047"/>
                    <a:pt x="1546871" y="2086091"/>
                    <a:pt x="1566959" y="2078378"/>
                  </a:cubicBezTo>
                  <a:cubicBezTo>
                    <a:pt x="1623398" y="2057632"/>
                    <a:pt x="1676489" y="2029472"/>
                    <a:pt x="1723960" y="1992943"/>
                  </a:cubicBezTo>
                  <a:cubicBezTo>
                    <a:pt x="1774540" y="1959223"/>
                    <a:pt x="1813940" y="1908463"/>
                    <a:pt x="1833670" y="1850888"/>
                  </a:cubicBezTo>
                  <a:cubicBezTo>
                    <a:pt x="1834208" y="1848916"/>
                    <a:pt x="1834746" y="1846763"/>
                    <a:pt x="1835403" y="1844491"/>
                  </a:cubicBezTo>
                  <a:cubicBezTo>
                    <a:pt x="1834626" y="1843714"/>
                    <a:pt x="1833849" y="1842757"/>
                    <a:pt x="1833191" y="18417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1118;p29"/>
            <p:cNvSpPr/>
            <p:nvPr/>
          </p:nvSpPr>
          <p:spPr>
            <a:xfrm>
              <a:off x="14853469" y="4160395"/>
              <a:ext cx="532702" cy="467893"/>
            </a:xfrm>
            <a:custGeom>
              <a:avLst/>
              <a:gdLst/>
              <a:ahLst/>
              <a:cxnLst/>
              <a:rect l="l" t="t" r="r" b="b"/>
              <a:pathLst>
                <a:path w="532702" h="467893" extrusionOk="0">
                  <a:moveTo>
                    <a:pt x="532284" y="200048"/>
                  </a:moveTo>
                  <a:cubicBezTo>
                    <a:pt x="529953" y="204890"/>
                    <a:pt x="529713" y="210929"/>
                    <a:pt x="532703" y="216609"/>
                  </a:cubicBezTo>
                  <a:cubicBezTo>
                    <a:pt x="518473" y="210510"/>
                    <a:pt x="496472" y="208179"/>
                    <a:pt x="489656" y="225636"/>
                  </a:cubicBezTo>
                  <a:cubicBezTo>
                    <a:pt x="484873" y="246801"/>
                    <a:pt x="494738" y="268922"/>
                    <a:pt x="493602" y="290386"/>
                  </a:cubicBezTo>
                  <a:cubicBezTo>
                    <a:pt x="468850" y="282972"/>
                    <a:pt x="443441" y="278369"/>
                    <a:pt x="418031" y="274124"/>
                  </a:cubicBezTo>
                  <a:cubicBezTo>
                    <a:pt x="404579" y="272450"/>
                    <a:pt x="387779" y="266411"/>
                    <a:pt x="376659" y="277053"/>
                  </a:cubicBezTo>
                  <a:cubicBezTo>
                    <a:pt x="369245" y="284527"/>
                    <a:pt x="370620" y="296185"/>
                    <a:pt x="371338" y="305811"/>
                  </a:cubicBezTo>
                  <a:cubicBezTo>
                    <a:pt x="372234" y="326139"/>
                    <a:pt x="375822" y="344015"/>
                    <a:pt x="374686" y="364821"/>
                  </a:cubicBezTo>
                  <a:cubicBezTo>
                    <a:pt x="346885" y="360038"/>
                    <a:pt x="319203" y="354059"/>
                    <a:pt x="291283" y="349994"/>
                  </a:cubicBezTo>
                  <a:cubicBezTo>
                    <a:pt x="269819" y="345151"/>
                    <a:pt x="242975" y="348499"/>
                    <a:pt x="247758" y="376958"/>
                  </a:cubicBezTo>
                  <a:cubicBezTo>
                    <a:pt x="252600" y="407090"/>
                    <a:pt x="261030" y="437163"/>
                    <a:pt x="259237" y="467894"/>
                  </a:cubicBezTo>
                  <a:cubicBezTo>
                    <a:pt x="232990" y="460899"/>
                    <a:pt x="206385" y="455338"/>
                    <a:pt x="180079" y="448284"/>
                  </a:cubicBezTo>
                  <a:cubicBezTo>
                    <a:pt x="175296" y="447028"/>
                    <a:pt x="152397" y="439794"/>
                    <a:pt x="135896" y="437881"/>
                  </a:cubicBezTo>
                  <a:cubicBezTo>
                    <a:pt x="118498" y="399258"/>
                    <a:pt x="99306" y="361473"/>
                    <a:pt x="82626" y="322551"/>
                  </a:cubicBezTo>
                  <a:cubicBezTo>
                    <a:pt x="53569" y="251166"/>
                    <a:pt x="28518" y="178166"/>
                    <a:pt x="0" y="106481"/>
                  </a:cubicBezTo>
                  <a:cubicBezTo>
                    <a:pt x="4604" y="91833"/>
                    <a:pt x="5201" y="59309"/>
                    <a:pt x="7354" y="53509"/>
                  </a:cubicBezTo>
                  <a:cubicBezTo>
                    <a:pt x="27502" y="50460"/>
                    <a:pt x="47591" y="61342"/>
                    <a:pt x="67978" y="59369"/>
                  </a:cubicBezTo>
                  <a:cubicBezTo>
                    <a:pt x="96257" y="53450"/>
                    <a:pt x="80354" y="20088"/>
                    <a:pt x="75391" y="1853"/>
                  </a:cubicBezTo>
                  <a:cubicBezTo>
                    <a:pt x="91115" y="1136"/>
                    <a:pt x="106899" y="9387"/>
                    <a:pt x="122384" y="5261"/>
                  </a:cubicBezTo>
                  <a:cubicBezTo>
                    <a:pt x="125792" y="4006"/>
                    <a:pt x="128243" y="2212"/>
                    <a:pt x="129977" y="0"/>
                  </a:cubicBezTo>
                  <a:cubicBezTo>
                    <a:pt x="168898" y="20328"/>
                    <a:pt x="207939" y="40416"/>
                    <a:pt x="246622" y="61222"/>
                  </a:cubicBezTo>
                  <a:cubicBezTo>
                    <a:pt x="299473" y="91713"/>
                    <a:pt x="356391" y="114373"/>
                    <a:pt x="407987" y="147136"/>
                  </a:cubicBezTo>
                  <a:cubicBezTo>
                    <a:pt x="444756" y="167464"/>
                    <a:pt x="484933" y="180497"/>
                    <a:pt x="522539" y="199091"/>
                  </a:cubicBezTo>
                  <a:cubicBezTo>
                    <a:pt x="526007" y="200586"/>
                    <a:pt x="529295" y="200825"/>
                    <a:pt x="532284" y="200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1119;p29"/>
            <p:cNvSpPr/>
            <p:nvPr/>
          </p:nvSpPr>
          <p:spPr>
            <a:xfrm>
              <a:off x="16769942" y="6583566"/>
              <a:ext cx="454620" cy="390666"/>
            </a:xfrm>
            <a:custGeom>
              <a:avLst/>
              <a:gdLst/>
              <a:ahLst/>
              <a:cxnLst/>
              <a:rect l="l" t="t" r="r" b="b"/>
              <a:pathLst>
                <a:path w="454620" h="390666" extrusionOk="0">
                  <a:moveTo>
                    <a:pt x="393339" y="61043"/>
                  </a:moveTo>
                  <a:cubicBezTo>
                    <a:pt x="417374" y="102953"/>
                    <a:pt x="452827" y="143190"/>
                    <a:pt x="454621" y="193531"/>
                  </a:cubicBezTo>
                  <a:cubicBezTo>
                    <a:pt x="451034" y="256965"/>
                    <a:pt x="407569" y="314480"/>
                    <a:pt x="353581" y="346227"/>
                  </a:cubicBezTo>
                  <a:cubicBezTo>
                    <a:pt x="304914" y="380306"/>
                    <a:pt x="243573" y="397405"/>
                    <a:pt x="184503" y="388197"/>
                  </a:cubicBezTo>
                  <a:cubicBezTo>
                    <a:pt x="132907" y="375523"/>
                    <a:pt x="93567" y="335406"/>
                    <a:pt x="55901" y="300131"/>
                  </a:cubicBezTo>
                  <a:cubicBezTo>
                    <a:pt x="38204" y="282913"/>
                    <a:pt x="20208" y="263482"/>
                    <a:pt x="0" y="248057"/>
                  </a:cubicBezTo>
                  <a:cubicBezTo>
                    <a:pt x="2870" y="248176"/>
                    <a:pt x="5680" y="248236"/>
                    <a:pt x="8370" y="248415"/>
                  </a:cubicBezTo>
                  <a:cubicBezTo>
                    <a:pt x="34677" y="250030"/>
                    <a:pt x="60026" y="242616"/>
                    <a:pt x="84838" y="234784"/>
                  </a:cubicBezTo>
                  <a:cubicBezTo>
                    <a:pt x="118020" y="226115"/>
                    <a:pt x="149707" y="212423"/>
                    <a:pt x="178405" y="193710"/>
                  </a:cubicBezTo>
                  <a:cubicBezTo>
                    <a:pt x="178464" y="193710"/>
                    <a:pt x="178464" y="193650"/>
                    <a:pt x="178524" y="193650"/>
                  </a:cubicBezTo>
                  <a:cubicBezTo>
                    <a:pt x="198553" y="183726"/>
                    <a:pt x="217804" y="172187"/>
                    <a:pt x="236039" y="158974"/>
                  </a:cubicBezTo>
                  <a:cubicBezTo>
                    <a:pt x="260612" y="143011"/>
                    <a:pt x="278668" y="119215"/>
                    <a:pt x="295827" y="95839"/>
                  </a:cubicBezTo>
                  <a:cubicBezTo>
                    <a:pt x="314181" y="71685"/>
                    <a:pt x="330921" y="43286"/>
                    <a:pt x="338395" y="13213"/>
                  </a:cubicBezTo>
                  <a:cubicBezTo>
                    <a:pt x="340547" y="9626"/>
                    <a:pt x="341922" y="5082"/>
                    <a:pt x="342759" y="0"/>
                  </a:cubicBezTo>
                  <a:cubicBezTo>
                    <a:pt x="359918" y="20208"/>
                    <a:pt x="379409" y="38324"/>
                    <a:pt x="393339" y="610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1120;p29"/>
            <p:cNvSpPr/>
            <p:nvPr/>
          </p:nvSpPr>
          <p:spPr>
            <a:xfrm>
              <a:off x="16598173" y="6371082"/>
              <a:ext cx="384909" cy="333133"/>
            </a:xfrm>
            <a:custGeom>
              <a:avLst/>
              <a:gdLst/>
              <a:ahLst/>
              <a:cxnLst/>
              <a:rect l="l" t="t" r="r" b="b"/>
              <a:pathLst>
                <a:path w="384909" h="333133" extrusionOk="0">
                  <a:moveTo>
                    <a:pt x="384909" y="44900"/>
                  </a:moveTo>
                  <a:cubicBezTo>
                    <a:pt x="381143" y="48009"/>
                    <a:pt x="378333" y="52971"/>
                    <a:pt x="377854" y="59608"/>
                  </a:cubicBezTo>
                  <a:cubicBezTo>
                    <a:pt x="344433" y="165849"/>
                    <a:pt x="264259" y="257144"/>
                    <a:pt x="161604" y="301148"/>
                  </a:cubicBezTo>
                  <a:cubicBezTo>
                    <a:pt x="134102" y="310713"/>
                    <a:pt x="105763" y="317350"/>
                    <a:pt x="77962" y="325660"/>
                  </a:cubicBezTo>
                  <a:cubicBezTo>
                    <a:pt x="74674" y="326497"/>
                    <a:pt x="66603" y="329367"/>
                    <a:pt x="59847" y="333134"/>
                  </a:cubicBezTo>
                  <a:cubicBezTo>
                    <a:pt x="43047" y="312507"/>
                    <a:pt x="26784" y="291462"/>
                    <a:pt x="10821" y="269998"/>
                  </a:cubicBezTo>
                  <a:cubicBezTo>
                    <a:pt x="7114" y="264917"/>
                    <a:pt x="3587" y="259715"/>
                    <a:pt x="0" y="254454"/>
                  </a:cubicBezTo>
                  <a:cubicBezTo>
                    <a:pt x="80055" y="250926"/>
                    <a:pt x="154968" y="212005"/>
                    <a:pt x="217386" y="163518"/>
                  </a:cubicBezTo>
                  <a:cubicBezTo>
                    <a:pt x="272450" y="121009"/>
                    <a:pt x="330503" y="69532"/>
                    <a:pt x="348080" y="0"/>
                  </a:cubicBezTo>
                  <a:cubicBezTo>
                    <a:pt x="360337" y="14947"/>
                    <a:pt x="372713" y="29894"/>
                    <a:pt x="384909" y="449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p29"/>
            <p:cNvSpPr/>
            <p:nvPr/>
          </p:nvSpPr>
          <p:spPr>
            <a:xfrm>
              <a:off x="16494563" y="6244633"/>
              <a:ext cx="428792" cy="364461"/>
            </a:xfrm>
            <a:custGeom>
              <a:avLst/>
              <a:gdLst/>
              <a:ahLst/>
              <a:cxnLst/>
              <a:rect l="l" t="t" r="r" b="b"/>
              <a:pathLst>
                <a:path w="428792" h="364461" extrusionOk="0">
                  <a:moveTo>
                    <a:pt x="418569" y="85017"/>
                  </a:moveTo>
                  <a:cubicBezTo>
                    <a:pt x="421977" y="89322"/>
                    <a:pt x="425385" y="93627"/>
                    <a:pt x="428793" y="97931"/>
                  </a:cubicBezTo>
                  <a:cubicBezTo>
                    <a:pt x="425026" y="100502"/>
                    <a:pt x="422396" y="104807"/>
                    <a:pt x="422216" y="110905"/>
                  </a:cubicBezTo>
                  <a:cubicBezTo>
                    <a:pt x="402666" y="205727"/>
                    <a:pt x="269460" y="298696"/>
                    <a:pt x="184742" y="336183"/>
                  </a:cubicBezTo>
                  <a:cubicBezTo>
                    <a:pt x="154908" y="348379"/>
                    <a:pt x="123221" y="355016"/>
                    <a:pt x="92491" y="364462"/>
                  </a:cubicBezTo>
                  <a:cubicBezTo>
                    <a:pt x="79935" y="346287"/>
                    <a:pt x="66722" y="328590"/>
                    <a:pt x="49922" y="314181"/>
                  </a:cubicBezTo>
                  <a:cubicBezTo>
                    <a:pt x="32823" y="298637"/>
                    <a:pt x="12376" y="286320"/>
                    <a:pt x="0" y="265813"/>
                  </a:cubicBezTo>
                  <a:cubicBezTo>
                    <a:pt x="299" y="265873"/>
                    <a:pt x="658" y="265933"/>
                    <a:pt x="897" y="265933"/>
                  </a:cubicBezTo>
                  <a:cubicBezTo>
                    <a:pt x="41911" y="269998"/>
                    <a:pt x="81191" y="254753"/>
                    <a:pt x="118259" y="239089"/>
                  </a:cubicBezTo>
                  <a:cubicBezTo>
                    <a:pt x="145522" y="228207"/>
                    <a:pt x="172306" y="215951"/>
                    <a:pt x="196819" y="199629"/>
                  </a:cubicBezTo>
                  <a:cubicBezTo>
                    <a:pt x="272450" y="154071"/>
                    <a:pt x="340308" y="88485"/>
                    <a:pt x="361174" y="0"/>
                  </a:cubicBezTo>
                  <a:cubicBezTo>
                    <a:pt x="383295" y="26067"/>
                    <a:pt x="398361" y="57455"/>
                    <a:pt x="418569" y="850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p29"/>
            <p:cNvSpPr/>
            <p:nvPr/>
          </p:nvSpPr>
          <p:spPr>
            <a:xfrm>
              <a:off x="16669680" y="6444142"/>
              <a:ext cx="410214" cy="367810"/>
            </a:xfrm>
            <a:custGeom>
              <a:avLst/>
              <a:gdLst/>
              <a:ahLst/>
              <a:cxnLst/>
              <a:rect l="l" t="t" r="r" b="b"/>
              <a:pathLst>
                <a:path w="410214" h="367810" extrusionOk="0">
                  <a:moveTo>
                    <a:pt x="409601" y="109351"/>
                  </a:moveTo>
                  <a:cubicBezTo>
                    <a:pt x="410558" y="117900"/>
                    <a:pt x="410378" y="126270"/>
                    <a:pt x="409183" y="134461"/>
                  </a:cubicBezTo>
                  <a:cubicBezTo>
                    <a:pt x="393997" y="133684"/>
                    <a:pt x="391725" y="153474"/>
                    <a:pt x="386942" y="165431"/>
                  </a:cubicBezTo>
                  <a:cubicBezTo>
                    <a:pt x="359081" y="226354"/>
                    <a:pt x="311969" y="275559"/>
                    <a:pt x="255590" y="310415"/>
                  </a:cubicBezTo>
                  <a:cubicBezTo>
                    <a:pt x="236577" y="320040"/>
                    <a:pt x="216788" y="328171"/>
                    <a:pt x="196102" y="333911"/>
                  </a:cubicBezTo>
                  <a:cubicBezTo>
                    <a:pt x="187074" y="338873"/>
                    <a:pt x="123938" y="352385"/>
                    <a:pt x="95958" y="366555"/>
                  </a:cubicBezTo>
                  <a:cubicBezTo>
                    <a:pt x="88903" y="367033"/>
                    <a:pt x="81968" y="367332"/>
                    <a:pt x="75391" y="367810"/>
                  </a:cubicBezTo>
                  <a:cubicBezTo>
                    <a:pt x="75631" y="364582"/>
                    <a:pt x="74674" y="361234"/>
                    <a:pt x="72163" y="358603"/>
                  </a:cubicBezTo>
                  <a:cubicBezTo>
                    <a:pt x="55602" y="339352"/>
                    <a:pt x="39101" y="320040"/>
                    <a:pt x="22420" y="300908"/>
                  </a:cubicBezTo>
                  <a:cubicBezTo>
                    <a:pt x="14827" y="292120"/>
                    <a:pt x="7354" y="283212"/>
                    <a:pt x="0" y="274244"/>
                  </a:cubicBezTo>
                  <a:cubicBezTo>
                    <a:pt x="50221" y="268564"/>
                    <a:pt x="101937" y="259835"/>
                    <a:pt x="145582" y="233469"/>
                  </a:cubicBezTo>
                  <a:cubicBezTo>
                    <a:pt x="206505" y="199510"/>
                    <a:pt x="259536" y="150125"/>
                    <a:pt x="294391" y="89262"/>
                  </a:cubicBezTo>
                  <a:cubicBezTo>
                    <a:pt x="310355" y="60804"/>
                    <a:pt x="327394" y="31687"/>
                    <a:pt x="336183" y="0"/>
                  </a:cubicBezTo>
                  <a:cubicBezTo>
                    <a:pt x="358782" y="28399"/>
                    <a:pt x="380724" y="57396"/>
                    <a:pt x="400813" y="88007"/>
                  </a:cubicBezTo>
                  <a:cubicBezTo>
                    <a:pt x="404579" y="94464"/>
                    <a:pt x="407688" y="101578"/>
                    <a:pt x="409541" y="108992"/>
                  </a:cubicBezTo>
                  <a:cubicBezTo>
                    <a:pt x="409601" y="109111"/>
                    <a:pt x="409601" y="109231"/>
                    <a:pt x="409601" y="1093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p29"/>
            <p:cNvSpPr/>
            <p:nvPr/>
          </p:nvSpPr>
          <p:spPr>
            <a:xfrm>
              <a:off x="14748266" y="4015165"/>
              <a:ext cx="2508901" cy="2989337"/>
            </a:xfrm>
            <a:custGeom>
              <a:avLst/>
              <a:gdLst/>
              <a:ahLst/>
              <a:cxnLst/>
              <a:rect l="l" t="t" r="r" b="b"/>
              <a:pathLst>
                <a:path w="2508901" h="2989337" extrusionOk="0">
                  <a:moveTo>
                    <a:pt x="2466911" y="2651863"/>
                  </a:moveTo>
                  <a:cubicBezTo>
                    <a:pt x="2444311" y="2610969"/>
                    <a:pt x="2418363" y="2575994"/>
                    <a:pt x="2383448" y="2544426"/>
                  </a:cubicBezTo>
                  <a:cubicBezTo>
                    <a:pt x="2377290" y="2538268"/>
                    <a:pt x="2370833" y="2532289"/>
                    <a:pt x="2364436" y="2526370"/>
                  </a:cubicBezTo>
                  <a:cubicBezTo>
                    <a:pt x="2363240" y="2525234"/>
                    <a:pt x="2361984" y="2524457"/>
                    <a:pt x="2360609" y="2523919"/>
                  </a:cubicBezTo>
                  <a:cubicBezTo>
                    <a:pt x="2360250" y="2522664"/>
                    <a:pt x="2359832" y="2521528"/>
                    <a:pt x="2359413" y="2520511"/>
                  </a:cubicBezTo>
                  <a:cubicBezTo>
                    <a:pt x="2345782" y="2485775"/>
                    <a:pt x="2319296" y="2457795"/>
                    <a:pt x="2297653" y="2427961"/>
                  </a:cubicBezTo>
                  <a:cubicBezTo>
                    <a:pt x="2262020" y="2383659"/>
                    <a:pt x="2226148" y="2339596"/>
                    <a:pt x="2189140" y="2296489"/>
                  </a:cubicBezTo>
                  <a:cubicBezTo>
                    <a:pt x="2170307" y="2274189"/>
                    <a:pt x="2130489" y="2203341"/>
                    <a:pt x="2095693" y="2205613"/>
                  </a:cubicBezTo>
                  <a:cubicBezTo>
                    <a:pt x="2089236" y="2195628"/>
                    <a:pt x="2082719" y="2185763"/>
                    <a:pt x="2075843" y="2176138"/>
                  </a:cubicBezTo>
                  <a:cubicBezTo>
                    <a:pt x="2048461" y="2132672"/>
                    <a:pt x="2023530" y="2087414"/>
                    <a:pt x="1990647" y="2047655"/>
                  </a:cubicBezTo>
                  <a:cubicBezTo>
                    <a:pt x="1868083" y="1884317"/>
                    <a:pt x="1743188" y="1722713"/>
                    <a:pt x="1620027" y="1559793"/>
                  </a:cubicBezTo>
                  <a:cubicBezTo>
                    <a:pt x="1580328" y="1511903"/>
                    <a:pt x="1544157" y="1461264"/>
                    <a:pt x="1508643" y="1410265"/>
                  </a:cubicBezTo>
                  <a:cubicBezTo>
                    <a:pt x="1460156" y="1346592"/>
                    <a:pt x="1412625" y="1282321"/>
                    <a:pt x="1366111" y="1217213"/>
                  </a:cubicBezTo>
                  <a:cubicBezTo>
                    <a:pt x="1326651" y="1168546"/>
                    <a:pt x="1290420" y="1117548"/>
                    <a:pt x="1253054" y="1067326"/>
                  </a:cubicBezTo>
                  <a:cubicBezTo>
                    <a:pt x="1215328" y="1019736"/>
                    <a:pt x="1175629" y="973760"/>
                    <a:pt x="1141850" y="923120"/>
                  </a:cubicBezTo>
                  <a:cubicBezTo>
                    <a:pt x="1093661" y="856398"/>
                    <a:pt x="1042962" y="791588"/>
                    <a:pt x="995431" y="724328"/>
                  </a:cubicBezTo>
                  <a:cubicBezTo>
                    <a:pt x="963565" y="682597"/>
                    <a:pt x="929366" y="642778"/>
                    <a:pt x="897679" y="600808"/>
                  </a:cubicBezTo>
                  <a:cubicBezTo>
                    <a:pt x="855948" y="545923"/>
                    <a:pt x="803335" y="500724"/>
                    <a:pt x="760886" y="446497"/>
                  </a:cubicBezTo>
                  <a:cubicBezTo>
                    <a:pt x="736613" y="416783"/>
                    <a:pt x="710127" y="389102"/>
                    <a:pt x="683522" y="361540"/>
                  </a:cubicBezTo>
                  <a:cubicBezTo>
                    <a:pt x="671863" y="351077"/>
                    <a:pt x="662836" y="336190"/>
                    <a:pt x="649742" y="327581"/>
                  </a:cubicBezTo>
                  <a:cubicBezTo>
                    <a:pt x="649384" y="323037"/>
                    <a:pt x="646992" y="318613"/>
                    <a:pt x="642030" y="315683"/>
                  </a:cubicBezTo>
                  <a:cubicBezTo>
                    <a:pt x="633540" y="310960"/>
                    <a:pt x="624452" y="307074"/>
                    <a:pt x="615544" y="303068"/>
                  </a:cubicBezTo>
                  <a:cubicBezTo>
                    <a:pt x="591270" y="292307"/>
                    <a:pt x="566399" y="282800"/>
                    <a:pt x="542424" y="271381"/>
                  </a:cubicBezTo>
                  <a:cubicBezTo>
                    <a:pt x="519048" y="259842"/>
                    <a:pt x="497883" y="244297"/>
                    <a:pt x="474207" y="233297"/>
                  </a:cubicBezTo>
                  <a:cubicBezTo>
                    <a:pt x="325577" y="159579"/>
                    <a:pt x="180055" y="80421"/>
                    <a:pt x="29930" y="9693"/>
                  </a:cubicBezTo>
                  <a:cubicBezTo>
                    <a:pt x="22815" y="6285"/>
                    <a:pt x="15999" y="785"/>
                    <a:pt x="7988" y="7"/>
                  </a:cubicBezTo>
                  <a:cubicBezTo>
                    <a:pt x="2547" y="-232"/>
                    <a:pt x="-921" y="5329"/>
                    <a:pt x="215" y="10231"/>
                  </a:cubicBezTo>
                  <a:cubicBezTo>
                    <a:pt x="335" y="10948"/>
                    <a:pt x="574" y="11666"/>
                    <a:pt x="873" y="12264"/>
                  </a:cubicBezTo>
                  <a:cubicBezTo>
                    <a:pt x="754" y="13878"/>
                    <a:pt x="873" y="15552"/>
                    <a:pt x="1112" y="17107"/>
                  </a:cubicBezTo>
                  <a:cubicBezTo>
                    <a:pt x="4042" y="37494"/>
                    <a:pt x="9363" y="57463"/>
                    <a:pt x="14325" y="77492"/>
                  </a:cubicBezTo>
                  <a:cubicBezTo>
                    <a:pt x="36925" y="162509"/>
                    <a:pt x="77998" y="241129"/>
                    <a:pt x="105441" y="324532"/>
                  </a:cubicBezTo>
                  <a:cubicBezTo>
                    <a:pt x="130731" y="398488"/>
                    <a:pt x="155004" y="472983"/>
                    <a:pt x="189322" y="543352"/>
                  </a:cubicBezTo>
                  <a:cubicBezTo>
                    <a:pt x="198290" y="562723"/>
                    <a:pt x="205823" y="582692"/>
                    <a:pt x="215030" y="602004"/>
                  </a:cubicBezTo>
                  <a:cubicBezTo>
                    <a:pt x="216884" y="605770"/>
                    <a:pt x="219574" y="608760"/>
                    <a:pt x="223460" y="610434"/>
                  </a:cubicBezTo>
                  <a:cubicBezTo>
                    <a:pt x="224417" y="610852"/>
                    <a:pt x="225433" y="611151"/>
                    <a:pt x="226390" y="611390"/>
                  </a:cubicBezTo>
                  <a:cubicBezTo>
                    <a:pt x="227048" y="613303"/>
                    <a:pt x="228483" y="615336"/>
                    <a:pt x="229917" y="616592"/>
                  </a:cubicBezTo>
                  <a:cubicBezTo>
                    <a:pt x="252636" y="644034"/>
                    <a:pt x="270931" y="674764"/>
                    <a:pt x="292933" y="702864"/>
                  </a:cubicBezTo>
                  <a:cubicBezTo>
                    <a:pt x="334246" y="752249"/>
                    <a:pt x="365036" y="809345"/>
                    <a:pt x="406229" y="858789"/>
                  </a:cubicBezTo>
                  <a:cubicBezTo>
                    <a:pt x="454119" y="913554"/>
                    <a:pt x="497405" y="971966"/>
                    <a:pt x="543261" y="1028345"/>
                  </a:cubicBezTo>
                  <a:cubicBezTo>
                    <a:pt x="588759" y="1078447"/>
                    <a:pt x="630132" y="1131777"/>
                    <a:pt x="673179" y="1183971"/>
                  </a:cubicBezTo>
                  <a:cubicBezTo>
                    <a:pt x="713475" y="1228333"/>
                    <a:pt x="746538" y="1278375"/>
                    <a:pt x="783665" y="1325308"/>
                  </a:cubicBezTo>
                  <a:cubicBezTo>
                    <a:pt x="850208" y="1399922"/>
                    <a:pt x="907365" y="1482249"/>
                    <a:pt x="975582" y="1555368"/>
                  </a:cubicBezTo>
                  <a:cubicBezTo>
                    <a:pt x="1043141" y="1635124"/>
                    <a:pt x="1108548" y="1717870"/>
                    <a:pt x="1173059" y="1800197"/>
                  </a:cubicBezTo>
                  <a:cubicBezTo>
                    <a:pt x="1212040" y="1844499"/>
                    <a:pt x="1248091" y="1891252"/>
                    <a:pt x="1284023" y="1938066"/>
                  </a:cubicBezTo>
                  <a:cubicBezTo>
                    <a:pt x="1322466" y="1983444"/>
                    <a:pt x="1360192" y="2029301"/>
                    <a:pt x="1394271" y="2078147"/>
                  </a:cubicBezTo>
                  <a:cubicBezTo>
                    <a:pt x="1455253" y="2153598"/>
                    <a:pt x="1515758" y="2229408"/>
                    <a:pt x="1576502" y="2305039"/>
                  </a:cubicBezTo>
                  <a:cubicBezTo>
                    <a:pt x="1626005" y="2361896"/>
                    <a:pt x="1668335" y="2424493"/>
                    <a:pt x="1716045" y="2482786"/>
                  </a:cubicBezTo>
                  <a:cubicBezTo>
                    <a:pt x="1717360" y="2484101"/>
                    <a:pt x="1718855" y="2485117"/>
                    <a:pt x="1720469" y="2485895"/>
                  </a:cubicBezTo>
                  <a:cubicBezTo>
                    <a:pt x="1720589" y="2486672"/>
                    <a:pt x="1720828" y="2487509"/>
                    <a:pt x="1721425" y="2488346"/>
                  </a:cubicBezTo>
                  <a:cubicBezTo>
                    <a:pt x="1723339" y="2490438"/>
                    <a:pt x="1725790" y="2491754"/>
                    <a:pt x="1728361" y="2492710"/>
                  </a:cubicBezTo>
                  <a:cubicBezTo>
                    <a:pt x="1727703" y="2522843"/>
                    <a:pt x="1773500" y="2552139"/>
                    <a:pt x="1789164" y="2575515"/>
                  </a:cubicBezTo>
                  <a:cubicBezTo>
                    <a:pt x="1833227" y="2643732"/>
                    <a:pt x="1883568" y="2707286"/>
                    <a:pt x="1939409" y="2766356"/>
                  </a:cubicBezTo>
                  <a:cubicBezTo>
                    <a:pt x="1951068" y="2779150"/>
                    <a:pt x="1962427" y="2792244"/>
                    <a:pt x="1974325" y="2804799"/>
                  </a:cubicBezTo>
                  <a:cubicBezTo>
                    <a:pt x="1976776" y="2807250"/>
                    <a:pt x="1979646" y="2808864"/>
                    <a:pt x="1983173" y="2809104"/>
                  </a:cubicBezTo>
                  <a:cubicBezTo>
                    <a:pt x="1984130" y="2809223"/>
                    <a:pt x="1985086" y="2809163"/>
                    <a:pt x="1986043" y="2809044"/>
                  </a:cubicBezTo>
                  <a:cubicBezTo>
                    <a:pt x="1991185" y="2812033"/>
                    <a:pt x="1997044" y="2813767"/>
                    <a:pt x="2003142" y="2814783"/>
                  </a:cubicBezTo>
                  <a:cubicBezTo>
                    <a:pt x="2008344" y="2826143"/>
                    <a:pt x="2028492" y="2846052"/>
                    <a:pt x="2031960" y="2850357"/>
                  </a:cubicBezTo>
                  <a:cubicBezTo>
                    <a:pt x="2083018" y="2906437"/>
                    <a:pt x="2136467" y="2977464"/>
                    <a:pt x="2216582" y="2988166"/>
                  </a:cubicBezTo>
                  <a:lnTo>
                    <a:pt x="2216642" y="2988166"/>
                  </a:lnTo>
                  <a:cubicBezTo>
                    <a:pt x="2339265" y="3000422"/>
                    <a:pt x="2475819" y="2915226"/>
                    <a:pt x="2505174" y="2792961"/>
                  </a:cubicBezTo>
                  <a:cubicBezTo>
                    <a:pt x="2518447" y="2742381"/>
                    <a:pt x="2494054" y="2693236"/>
                    <a:pt x="2466911" y="2651863"/>
                  </a:cubicBezTo>
                  <a:close/>
                  <a:moveTo>
                    <a:pt x="666423" y="403092"/>
                  </a:moveTo>
                  <a:cubicBezTo>
                    <a:pt x="673896" y="399923"/>
                    <a:pt x="677065" y="393108"/>
                    <a:pt x="677244" y="385813"/>
                  </a:cubicBezTo>
                  <a:cubicBezTo>
                    <a:pt x="692789" y="403570"/>
                    <a:pt x="708334" y="420072"/>
                    <a:pt x="713176" y="427067"/>
                  </a:cubicBezTo>
                  <a:cubicBezTo>
                    <a:pt x="755506" y="481891"/>
                    <a:pt x="801362" y="533488"/>
                    <a:pt x="848116" y="584546"/>
                  </a:cubicBezTo>
                  <a:cubicBezTo>
                    <a:pt x="916034" y="669443"/>
                    <a:pt x="982338" y="755597"/>
                    <a:pt x="1045054" y="844440"/>
                  </a:cubicBezTo>
                  <a:cubicBezTo>
                    <a:pt x="1106515" y="924973"/>
                    <a:pt x="1162775" y="1009154"/>
                    <a:pt x="1228122" y="1086638"/>
                  </a:cubicBezTo>
                  <a:cubicBezTo>
                    <a:pt x="1265370" y="1136978"/>
                    <a:pt x="1301541" y="1187977"/>
                    <a:pt x="1340941" y="1236703"/>
                  </a:cubicBezTo>
                  <a:cubicBezTo>
                    <a:pt x="1387395" y="1301931"/>
                    <a:pt x="1434806" y="1366262"/>
                    <a:pt x="1483294" y="1429935"/>
                  </a:cubicBezTo>
                  <a:cubicBezTo>
                    <a:pt x="1529031" y="1498571"/>
                    <a:pt x="1581703" y="1562064"/>
                    <a:pt x="1631326" y="1627890"/>
                  </a:cubicBezTo>
                  <a:cubicBezTo>
                    <a:pt x="1704386" y="1726658"/>
                    <a:pt x="1780316" y="1823334"/>
                    <a:pt x="1855229" y="1920667"/>
                  </a:cubicBezTo>
                  <a:cubicBezTo>
                    <a:pt x="1892058" y="1969454"/>
                    <a:pt x="1926734" y="2019854"/>
                    <a:pt x="1965118" y="2067505"/>
                  </a:cubicBezTo>
                  <a:cubicBezTo>
                    <a:pt x="1996805" y="2105948"/>
                    <a:pt x="2020660" y="2149054"/>
                    <a:pt x="2047265" y="2191563"/>
                  </a:cubicBezTo>
                  <a:cubicBezTo>
                    <a:pt x="2055695" y="2203640"/>
                    <a:pt x="2063228" y="2214820"/>
                    <a:pt x="2071359" y="2227555"/>
                  </a:cubicBezTo>
                  <a:cubicBezTo>
                    <a:pt x="2072077" y="2228571"/>
                    <a:pt x="2072794" y="2229528"/>
                    <a:pt x="2073631" y="2230365"/>
                  </a:cubicBezTo>
                  <a:cubicBezTo>
                    <a:pt x="2072974" y="2232577"/>
                    <a:pt x="2072435" y="2234729"/>
                    <a:pt x="2071897" y="2236762"/>
                  </a:cubicBezTo>
                  <a:cubicBezTo>
                    <a:pt x="2067354" y="2250094"/>
                    <a:pt x="2061674" y="2263068"/>
                    <a:pt x="2055097" y="2275564"/>
                  </a:cubicBezTo>
                  <a:cubicBezTo>
                    <a:pt x="2054081" y="2270243"/>
                    <a:pt x="2049896" y="2265699"/>
                    <a:pt x="2044814" y="2263965"/>
                  </a:cubicBezTo>
                  <a:cubicBezTo>
                    <a:pt x="2044754" y="2263427"/>
                    <a:pt x="2044634" y="2262889"/>
                    <a:pt x="2044515" y="2262351"/>
                  </a:cubicBezTo>
                  <a:cubicBezTo>
                    <a:pt x="2042243" y="2249975"/>
                    <a:pt x="2032976" y="2241066"/>
                    <a:pt x="2025503" y="2231500"/>
                  </a:cubicBezTo>
                  <a:cubicBezTo>
                    <a:pt x="2008702" y="2211890"/>
                    <a:pt x="1990109" y="2193835"/>
                    <a:pt x="1975820" y="2171474"/>
                  </a:cubicBezTo>
                  <a:cubicBezTo>
                    <a:pt x="1931517" y="2103795"/>
                    <a:pt x="1878187" y="2041497"/>
                    <a:pt x="1833108" y="1974177"/>
                  </a:cubicBezTo>
                  <a:cubicBezTo>
                    <a:pt x="1816427" y="1948409"/>
                    <a:pt x="1800703" y="1922102"/>
                    <a:pt x="1783425" y="1896693"/>
                  </a:cubicBezTo>
                  <a:cubicBezTo>
                    <a:pt x="1761842" y="1864527"/>
                    <a:pt x="1737747" y="1834156"/>
                    <a:pt x="1714430" y="1803246"/>
                  </a:cubicBezTo>
                  <a:cubicBezTo>
                    <a:pt x="1684836" y="1764982"/>
                    <a:pt x="1661638" y="1724626"/>
                    <a:pt x="1631506" y="1685585"/>
                  </a:cubicBezTo>
                  <a:cubicBezTo>
                    <a:pt x="1595215" y="1639788"/>
                    <a:pt x="1558625" y="1594230"/>
                    <a:pt x="1525025" y="1546400"/>
                  </a:cubicBezTo>
                  <a:cubicBezTo>
                    <a:pt x="1466254" y="1470052"/>
                    <a:pt x="1403777" y="1396574"/>
                    <a:pt x="1343810" y="1321182"/>
                  </a:cubicBezTo>
                  <a:cubicBezTo>
                    <a:pt x="1291258" y="1262352"/>
                    <a:pt x="1243846" y="1199157"/>
                    <a:pt x="1191473" y="1140207"/>
                  </a:cubicBezTo>
                  <a:cubicBezTo>
                    <a:pt x="1158650" y="1104454"/>
                    <a:pt x="1127859" y="1062185"/>
                    <a:pt x="1098923" y="1022606"/>
                  </a:cubicBezTo>
                  <a:cubicBezTo>
                    <a:pt x="1064963" y="978005"/>
                    <a:pt x="1026580" y="936931"/>
                    <a:pt x="992382" y="892449"/>
                  </a:cubicBezTo>
                  <a:cubicBezTo>
                    <a:pt x="910593" y="784474"/>
                    <a:pt x="819119" y="684390"/>
                    <a:pt x="732727" y="580241"/>
                  </a:cubicBezTo>
                  <a:cubicBezTo>
                    <a:pt x="698887" y="538928"/>
                    <a:pt x="661102" y="501083"/>
                    <a:pt x="621164" y="465689"/>
                  </a:cubicBezTo>
                  <a:cubicBezTo>
                    <a:pt x="620746" y="465330"/>
                    <a:pt x="620207" y="464792"/>
                    <a:pt x="619610" y="464254"/>
                  </a:cubicBezTo>
                  <a:cubicBezTo>
                    <a:pt x="637605" y="450443"/>
                    <a:pt x="630012" y="413495"/>
                    <a:pt x="627262" y="392569"/>
                  </a:cubicBezTo>
                  <a:cubicBezTo>
                    <a:pt x="639937" y="396276"/>
                    <a:pt x="652433" y="408293"/>
                    <a:pt x="666423" y="403092"/>
                  </a:cubicBezTo>
                  <a:close/>
                  <a:moveTo>
                    <a:pt x="1872388" y="2434896"/>
                  </a:moveTo>
                  <a:cubicBezTo>
                    <a:pt x="1872388" y="2432923"/>
                    <a:pt x="1872149" y="2430890"/>
                    <a:pt x="1871312" y="2428977"/>
                  </a:cubicBezTo>
                  <a:cubicBezTo>
                    <a:pt x="1869219" y="2423118"/>
                    <a:pt x="1863420" y="2420129"/>
                    <a:pt x="1859055" y="2416183"/>
                  </a:cubicBezTo>
                  <a:cubicBezTo>
                    <a:pt x="1856006" y="2412596"/>
                    <a:pt x="1851642" y="2410384"/>
                    <a:pt x="1847218" y="2409845"/>
                  </a:cubicBezTo>
                  <a:cubicBezTo>
                    <a:pt x="1812123" y="2370207"/>
                    <a:pt x="1785936" y="2323573"/>
                    <a:pt x="1750243" y="2284293"/>
                  </a:cubicBezTo>
                  <a:cubicBezTo>
                    <a:pt x="1713354" y="2243219"/>
                    <a:pt x="1680770" y="2198677"/>
                    <a:pt x="1648366" y="2154016"/>
                  </a:cubicBezTo>
                  <a:cubicBezTo>
                    <a:pt x="1625467" y="2123166"/>
                    <a:pt x="1600177" y="2094229"/>
                    <a:pt x="1576023" y="2064396"/>
                  </a:cubicBezTo>
                  <a:cubicBezTo>
                    <a:pt x="1552766" y="2034323"/>
                    <a:pt x="1532558" y="2001918"/>
                    <a:pt x="1507747" y="1973041"/>
                  </a:cubicBezTo>
                  <a:cubicBezTo>
                    <a:pt x="1459020" y="1916961"/>
                    <a:pt x="1414000" y="1858070"/>
                    <a:pt x="1369638" y="1798582"/>
                  </a:cubicBezTo>
                  <a:cubicBezTo>
                    <a:pt x="1322945" y="1741904"/>
                    <a:pt x="1273561" y="1687558"/>
                    <a:pt x="1227823" y="1630102"/>
                  </a:cubicBezTo>
                  <a:cubicBezTo>
                    <a:pt x="1195000" y="1592257"/>
                    <a:pt x="1156557" y="1559554"/>
                    <a:pt x="1127740" y="1518360"/>
                  </a:cubicBezTo>
                  <a:cubicBezTo>
                    <a:pt x="1093482" y="1468617"/>
                    <a:pt x="1051272" y="1425212"/>
                    <a:pt x="1012889" y="1378817"/>
                  </a:cubicBezTo>
                  <a:cubicBezTo>
                    <a:pt x="966554" y="1318074"/>
                    <a:pt x="915496" y="1261096"/>
                    <a:pt x="866351" y="1202625"/>
                  </a:cubicBezTo>
                  <a:cubicBezTo>
                    <a:pt x="831316" y="1157725"/>
                    <a:pt x="792992" y="1115754"/>
                    <a:pt x="754489" y="1073843"/>
                  </a:cubicBezTo>
                  <a:cubicBezTo>
                    <a:pt x="705822" y="1014355"/>
                    <a:pt x="657933" y="954269"/>
                    <a:pt x="607114" y="896515"/>
                  </a:cubicBezTo>
                  <a:cubicBezTo>
                    <a:pt x="557610" y="838701"/>
                    <a:pt x="514324" y="775805"/>
                    <a:pt x="464103" y="718588"/>
                  </a:cubicBezTo>
                  <a:cubicBezTo>
                    <a:pt x="439770" y="688456"/>
                    <a:pt x="415138" y="658502"/>
                    <a:pt x="389609" y="629506"/>
                  </a:cubicBezTo>
                  <a:cubicBezTo>
                    <a:pt x="402104" y="604096"/>
                    <a:pt x="387456" y="545684"/>
                    <a:pt x="385304" y="526134"/>
                  </a:cubicBezTo>
                  <a:cubicBezTo>
                    <a:pt x="419203" y="530678"/>
                    <a:pt x="452624" y="538390"/>
                    <a:pt x="486344" y="543891"/>
                  </a:cubicBezTo>
                  <a:cubicBezTo>
                    <a:pt x="494774" y="544070"/>
                    <a:pt x="500633" y="541200"/>
                    <a:pt x="504699" y="536417"/>
                  </a:cubicBezTo>
                  <a:cubicBezTo>
                    <a:pt x="529929" y="571034"/>
                    <a:pt x="546430" y="611450"/>
                    <a:pt x="569508" y="647561"/>
                  </a:cubicBezTo>
                  <a:cubicBezTo>
                    <a:pt x="625768" y="728932"/>
                    <a:pt x="685854" y="807791"/>
                    <a:pt x="748869" y="884019"/>
                  </a:cubicBezTo>
                  <a:cubicBezTo>
                    <a:pt x="800286" y="940458"/>
                    <a:pt x="848773" y="1000963"/>
                    <a:pt x="897261" y="1060571"/>
                  </a:cubicBezTo>
                  <a:cubicBezTo>
                    <a:pt x="934687" y="1104036"/>
                    <a:pt x="966195" y="1152224"/>
                    <a:pt x="1003562" y="1195749"/>
                  </a:cubicBezTo>
                  <a:cubicBezTo>
                    <a:pt x="1067355" y="1270184"/>
                    <a:pt x="1125109" y="1349462"/>
                    <a:pt x="1190158" y="1422880"/>
                  </a:cubicBezTo>
                  <a:cubicBezTo>
                    <a:pt x="1217540" y="1456481"/>
                    <a:pt x="1238645" y="1493668"/>
                    <a:pt x="1264353" y="1528703"/>
                  </a:cubicBezTo>
                  <a:cubicBezTo>
                    <a:pt x="1289285" y="1563559"/>
                    <a:pt x="1319836" y="1593811"/>
                    <a:pt x="1345305" y="1628249"/>
                  </a:cubicBezTo>
                  <a:cubicBezTo>
                    <a:pt x="1379324" y="1676258"/>
                    <a:pt x="1417229" y="1721218"/>
                    <a:pt x="1458183" y="1763428"/>
                  </a:cubicBezTo>
                  <a:cubicBezTo>
                    <a:pt x="1507747" y="1821720"/>
                    <a:pt x="1554978" y="1882344"/>
                    <a:pt x="1606096" y="1939441"/>
                  </a:cubicBezTo>
                  <a:cubicBezTo>
                    <a:pt x="1631147" y="1969215"/>
                    <a:pt x="1654404" y="2000423"/>
                    <a:pt x="1677841" y="2031453"/>
                  </a:cubicBezTo>
                  <a:cubicBezTo>
                    <a:pt x="1713175" y="2075875"/>
                    <a:pt x="1752694" y="2117008"/>
                    <a:pt x="1784740" y="2164001"/>
                  </a:cubicBezTo>
                  <a:cubicBezTo>
                    <a:pt x="1816367" y="2211950"/>
                    <a:pt x="1852658" y="2256432"/>
                    <a:pt x="1884764" y="2304022"/>
                  </a:cubicBezTo>
                  <a:cubicBezTo>
                    <a:pt x="1899770" y="2326682"/>
                    <a:pt x="1915136" y="2353227"/>
                    <a:pt x="1928588" y="2377979"/>
                  </a:cubicBezTo>
                  <a:cubicBezTo>
                    <a:pt x="1932055" y="2383778"/>
                    <a:pt x="1934925" y="2390235"/>
                    <a:pt x="1939170" y="2395556"/>
                  </a:cubicBezTo>
                  <a:cubicBezTo>
                    <a:pt x="1917707" y="2410144"/>
                    <a:pt x="1895466" y="2423238"/>
                    <a:pt x="1872388" y="2434896"/>
                  </a:cubicBezTo>
                  <a:close/>
                  <a:moveTo>
                    <a:pt x="1965237" y="2376544"/>
                  </a:moveTo>
                  <a:cubicBezTo>
                    <a:pt x="1935105" y="2321779"/>
                    <a:pt x="1902401" y="2268389"/>
                    <a:pt x="1863659" y="2219184"/>
                  </a:cubicBezTo>
                  <a:cubicBezTo>
                    <a:pt x="1839505" y="2187796"/>
                    <a:pt x="1818460" y="2154315"/>
                    <a:pt x="1794724" y="2122628"/>
                  </a:cubicBezTo>
                  <a:cubicBezTo>
                    <a:pt x="1761124" y="2076951"/>
                    <a:pt x="1721007" y="2036654"/>
                    <a:pt x="1687706" y="1990738"/>
                  </a:cubicBezTo>
                  <a:cubicBezTo>
                    <a:pt x="1632044" y="1914868"/>
                    <a:pt x="1566338" y="1847189"/>
                    <a:pt x="1508882" y="1772694"/>
                  </a:cubicBezTo>
                  <a:cubicBezTo>
                    <a:pt x="1480962" y="1737719"/>
                    <a:pt x="1448079" y="1707108"/>
                    <a:pt x="1419800" y="1672491"/>
                  </a:cubicBezTo>
                  <a:cubicBezTo>
                    <a:pt x="1395167" y="1642837"/>
                    <a:pt x="1374003" y="1610492"/>
                    <a:pt x="1349371" y="1580838"/>
                  </a:cubicBezTo>
                  <a:cubicBezTo>
                    <a:pt x="1300584" y="1529421"/>
                    <a:pt x="1264054" y="1468677"/>
                    <a:pt x="1222682" y="1411581"/>
                  </a:cubicBezTo>
                  <a:cubicBezTo>
                    <a:pt x="1171265" y="1352331"/>
                    <a:pt x="1123017" y="1290512"/>
                    <a:pt x="1073633" y="1229529"/>
                  </a:cubicBezTo>
                  <a:cubicBezTo>
                    <a:pt x="1022156" y="1170100"/>
                    <a:pt x="975881" y="1106726"/>
                    <a:pt x="926377" y="1045803"/>
                  </a:cubicBezTo>
                  <a:cubicBezTo>
                    <a:pt x="875797" y="984342"/>
                    <a:pt x="825815" y="922283"/>
                    <a:pt x="771529" y="864050"/>
                  </a:cubicBezTo>
                  <a:cubicBezTo>
                    <a:pt x="713176" y="794339"/>
                    <a:pt x="654406" y="720980"/>
                    <a:pt x="599043" y="648339"/>
                  </a:cubicBezTo>
                  <a:cubicBezTo>
                    <a:pt x="575845" y="618684"/>
                    <a:pt x="558926" y="584904"/>
                    <a:pt x="537343" y="554174"/>
                  </a:cubicBezTo>
                  <a:cubicBezTo>
                    <a:pt x="529331" y="543651"/>
                    <a:pt x="521260" y="532531"/>
                    <a:pt x="510498" y="524818"/>
                  </a:cubicBezTo>
                  <a:cubicBezTo>
                    <a:pt x="516776" y="502518"/>
                    <a:pt x="508884" y="466526"/>
                    <a:pt x="509003" y="449845"/>
                  </a:cubicBezTo>
                  <a:cubicBezTo>
                    <a:pt x="540511" y="454329"/>
                    <a:pt x="571361" y="461922"/>
                    <a:pt x="602092" y="469456"/>
                  </a:cubicBezTo>
                  <a:cubicBezTo>
                    <a:pt x="604483" y="469396"/>
                    <a:pt x="606696" y="469157"/>
                    <a:pt x="608728" y="468738"/>
                  </a:cubicBezTo>
                  <a:cubicBezTo>
                    <a:pt x="614528" y="478125"/>
                    <a:pt x="623496" y="485658"/>
                    <a:pt x="630252" y="494327"/>
                  </a:cubicBezTo>
                  <a:cubicBezTo>
                    <a:pt x="648845" y="515193"/>
                    <a:pt x="667499" y="535520"/>
                    <a:pt x="685196" y="557402"/>
                  </a:cubicBezTo>
                  <a:cubicBezTo>
                    <a:pt x="759990" y="653660"/>
                    <a:pt x="838550" y="746868"/>
                    <a:pt x="915376" y="841391"/>
                  </a:cubicBezTo>
                  <a:cubicBezTo>
                    <a:pt x="962070" y="903869"/>
                    <a:pt x="1011394" y="964194"/>
                    <a:pt x="1061137" y="1024280"/>
                  </a:cubicBezTo>
                  <a:cubicBezTo>
                    <a:pt x="1096172" y="1070316"/>
                    <a:pt x="1128637" y="1118265"/>
                    <a:pt x="1167917" y="1160953"/>
                  </a:cubicBezTo>
                  <a:cubicBezTo>
                    <a:pt x="1206659" y="1203820"/>
                    <a:pt x="1241096" y="1250395"/>
                    <a:pt x="1278642" y="1294278"/>
                  </a:cubicBezTo>
                  <a:cubicBezTo>
                    <a:pt x="1318401" y="1339178"/>
                    <a:pt x="1355648" y="1386171"/>
                    <a:pt x="1392716" y="1433283"/>
                  </a:cubicBezTo>
                  <a:cubicBezTo>
                    <a:pt x="1442100" y="1493070"/>
                    <a:pt x="1491544" y="1552558"/>
                    <a:pt x="1536026" y="1616172"/>
                  </a:cubicBezTo>
                  <a:cubicBezTo>
                    <a:pt x="1582301" y="1675301"/>
                    <a:pt x="1627919" y="1731920"/>
                    <a:pt x="1668753" y="1795653"/>
                  </a:cubicBezTo>
                  <a:cubicBezTo>
                    <a:pt x="1705881" y="1847070"/>
                    <a:pt x="1746715" y="1895856"/>
                    <a:pt x="1779718" y="1950202"/>
                  </a:cubicBezTo>
                  <a:cubicBezTo>
                    <a:pt x="1816965" y="2011962"/>
                    <a:pt x="1861447" y="2068880"/>
                    <a:pt x="1904673" y="2126455"/>
                  </a:cubicBezTo>
                  <a:cubicBezTo>
                    <a:pt x="1935164" y="2166213"/>
                    <a:pt x="1959617" y="2210276"/>
                    <a:pt x="1995669" y="2246208"/>
                  </a:cubicBezTo>
                  <a:cubicBezTo>
                    <a:pt x="2004697" y="2256133"/>
                    <a:pt x="2011811" y="2269047"/>
                    <a:pt x="2023829" y="2276042"/>
                  </a:cubicBezTo>
                  <a:cubicBezTo>
                    <a:pt x="2024367" y="2276520"/>
                    <a:pt x="2024965" y="2276879"/>
                    <a:pt x="2025562" y="2277178"/>
                  </a:cubicBezTo>
                  <a:cubicBezTo>
                    <a:pt x="2026459" y="2284472"/>
                    <a:pt x="2033693" y="2290929"/>
                    <a:pt x="2038536" y="2296011"/>
                  </a:cubicBezTo>
                  <a:cubicBezTo>
                    <a:pt x="2038536" y="2296011"/>
                    <a:pt x="2038536" y="2296011"/>
                    <a:pt x="2038536" y="2295951"/>
                  </a:cubicBezTo>
                  <a:cubicBezTo>
                    <a:pt x="2039792" y="2296788"/>
                    <a:pt x="2040987" y="2297326"/>
                    <a:pt x="2042123" y="2297625"/>
                  </a:cubicBezTo>
                  <a:cubicBezTo>
                    <a:pt x="2021915" y="2328654"/>
                    <a:pt x="1995609" y="2355678"/>
                    <a:pt x="1965237" y="2376544"/>
                  </a:cubicBezTo>
                  <a:close/>
                  <a:moveTo>
                    <a:pt x="187827" y="467841"/>
                  </a:moveTo>
                  <a:cubicBezTo>
                    <a:pt x="158771" y="396396"/>
                    <a:pt x="133720" y="323396"/>
                    <a:pt x="105202" y="251711"/>
                  </a:cubicBezTo>
                  <a:cubicBezTo>
                    <a:pt x="109805" y="237063"/>
                    <a:pt x="110403" y="204539"/>
                    <a:pt x="112555" y="198740"/>
                  </a:cubicBezTo>
                  <a:cubicBezTo>
                    <a:pt x="132704" y="195691"/>
                    <a:pt x="152792" y="206572"/>
                    <a:pt x="173179" y="204599"/>
                  </a:cubicBezTo>
                  <a:cubicBezTo>
                    <a:pt x="201459" y="198680"/>
                    <a:pt x="185555" y="165319"/>
                    <a:pt x="180593" y="147084"/>
                  </a:cubicBezTo>
                  <a:cubicBezTo>
                    <a:pt x="196317" y="146366"/>
                    <a:pt x="212101" y="154617"/>
                    <a:pt x="227586" y="150492"/>
                  </a:cubicBezTo>
                  <a:cubicBezTo>
                    <a:pt x="230994" y="149236"/>
                    <a:pt x="233445" y="147442"/>
                    <a:pt x="235179" y="145230"/>
                  </a:cubicBezTo>
                  <a:cubicBezTo>
                    <a:pt x="274100" y="165498"/>
                    <a:pt x="313141" y="185646"/>
                    <a:pt x="351823" y="206452"/>
                  </a:cubicBezTo>
                  <a:cubicBezTo>
                    <a:pt x="404675" y="236944"/>
                    <a:pt x="461592" y="259603"/>
                    <a:pt x="513189" y="292366"/>
                  </a:cubicBezTo>
                  <a:cubicBezTo>
                    <a:pt x="549958" y="312694"/>
                    <a:pt x="590135" y="325727"/>
                    <a:pt x="627741" y="344321"/>
                  </a:cubicBezTo>
                  <a:cubicBezTo>
                    <a:pt x="631268" y="345816"/>
                    <a:pt x="634616" y="346055"/>
                    <a:pt x="637546" y="345278"/>
                  </a:cubicBezTo>
                  <a:cubicBezTo>
                    <a:pt x="635214" y="350121"/>
                    <a:pt x="634975" y="356159"/>
                    <a:pt x="637964" y="361839"/>
                  </a:cubicBezTo>
                  <a:cubicBezTo>
                    <a:pt x="623735" y="355741"/>
                    <a:pt x="601733" y="353409"/>
                    <a:pt x="594917" y="370867"/>
                  </a:cubicBezTo>
                  <a:cubicBezTo>
                    <a:pt x="590135" y="392031"/>
                    <a:pt x="599999" y="414153"/>
                    <a:pt x="598863" y="435616"/>
                  </a:cubicBezTo>
                  <a:cubicBezTo>
                    <a:pt x="574112" y="428203"/>
                    <a:pt x="548702" y="423599"/>
                    <a:pt x="523293" y="419354"/>
                  </a:cubicBezTo>
                  <a:cubicBezTo>
                    <a:pt x="509840" y="417680"/>
                    <a:pt x="493040" y="411642"/>
                    <a:pt x="481920" y="422284"/>
                  </a:cubicBezTo>
                  <a:cubicBezTo>
                    <a:pt x="474506" y="429757"/>
                    <a:pt x="475881" y="441415"/>
                    <a:pt x="476599" y="451041"/>
                  </a:cubicBezTo>
                  <a:cubicBezTo>
                    <a:pt x="477496" y="471309"/>
                    <a:pt x="481083" y="489245"/>
                    <a:pt x="479947" y="510051"/>
                  </a:cubicBezTo>
                  <a:cubicBezTo>
                    <a:pt x="452146" y="505268"/>
                    <a:pt x="424465" y="499289"/>
                    <a:pt x="396544" y="495224"/>
                  </a:cubicBezTo>
                  <a:cubicBezTo>
                    <a:pt x="375080" y="490381"/>
                    <a:pt x="348236" y="493729"/>
                    <a:pt x="353019" y="522188"/>
                  </a:cubicBezTo>
                  <a:cubicBezTo>
                    <a:pt x="357862" y="552321"/>
                    <a:pt x="366292" y="582393"/>
                    <a:pt x="364498" y="613124"/>
                  </a:cubicBezTo>
                  <a:cubicBezTo>
                    <a:pt x="338252" y="606129"/>
                    <a:pt x="311646" y="600569"/>
                    <a:pt x="285340" y="593514"/>
                  </a:cubicBezTo>
                  <a:cubicBezTo>
                    <a:pt x="280557" y="592258"/>
                    <a:pt x="257659" y="585024"/>
                    <a:pt x="241157" y="583111"/>
                  </a:cubicBezTo>
                  <a:cubicBezTo>
                    <a:pt x="223700" y="544548"/>
                    <a:pt x="204568" y="506763"/>
                    <a:pt x="187827" y="467841"/>
                  </a:cubicBezTo>
                  <a:close/>
                  <a:moveTo>
                    <a:pt x="1741155" y="2463355"/>
                  </a:moveTo>
                  <a:cubicBezTo>
                    <a:pt x="1735834" y="2454805"/>
                    <a:pt x="1729019" y="2447272"/>
                    <a:pt x="1723099" y="2439081"/>
                  </a:cubicBezTo>
                  <a:cubicBezTo>
                    <a:pt x="1679455" y="2385213"/>
                    <a:pt x="1640175" y="2327877"/>
                    <a:pt x="1594318" y="2275803"/>
                  </a:cubicBezTo>
                  <a:cubicBezTo>
                    <a:pt x="1545233" y="2215717"/>
                    <a:pt x="1498838" y="2153419"/>
                    <a:pt x="1448318" y="2094528"/>
                  </a:cubicBezTo>
                  <a:cubicBezTo>
                    <a:pt x="1410174" y="2048134"/>
                    <a:pt x="1378068" y="1997135"/>
                    <a:pt x="1337951" y="1952355"/>
                  </a:cubicBezTo>
                  <a:cubicBezTo>
                    <a:pt x="1287670" y="1891910"/>
                    <a:pt x="1241395" y="1828356"/>
                    <a:pt x="1189500" y="1769287"/>
                  </a:cubicBezTo>
                  <a:cubicBezTo>
                    <a:pt x="1115783" y="1674225"/>
                    <a:pt x="1040929" y="1579642"/>
                    <a:pt x="960515" y="1490141"/>
                  </a:cubicBezTo>
                  <a:cubicBezTo>
                    <a:pt x="908979" y="1428680"/>
                    <a:pt x="859356" y="1362615"/>
                    <a:pt x="806026" y="1302170"/>
                  </a:cubicBezTo>
                  <a:cubicBezTo>
                    <a:pt x="768898" y="1254520"/>
                    <a:pt x="734819" y="1204418"/>
                    <a:pt x="693865" y="1159757"/>
                  </a:cubicBezTo>
                  <a:cubicBezTo>
                    <a:pt x="632524" y="1082034"/>
                    <a:pt x="564904" y="1009632"/>
                    <a:pt x="504460" y="931251"/>
                  </a:cubicBezTo>
                  <a:cubicBezTo>
                    <a:pt x="472772" y="891074"/>
                    <a:pt x="437438" y="854006"/>
                    <a:pt x="405751" y="813889"/>
                  </a:cubicBezTo>
                  <a:cubicBezTo>
                    <a:pt x="382255" y="783099"/>
                    <a:pt x="361748" y="750276"/>
                    <a:pt x="337474" y="720083"/>
                  </a:cubicBezTo>
                  <a:cubicBezTo>
                    <a:pt x="325397" y="705555"/>
                    <a:pt x="313141" y="691146"/>
                    <a:pt x="300885" y="676797"/>
                  </a:cubicBezTo>
                  <a:cubicBezTo>
                    <a:pt x="296401" y="669802"/>
                    <a:pt x="291199" y="663285"/>
                    <a:pt x="286596" y="656350"/>
                  </a:cubicBezTo>
                  <a:cubicBezTo>
                    <a:pt x="273562" y="638534"/>
                    <a:pt x="261246" y="619162"/>
                    <a:pt x="246777" y="602362"/>
                  </a:cubicBezTo>
                  <a:cubicBezTo>
                    <a:pt x="284682" y="617488"/>
                    <a:pt x="324979" y="626755"/>
                    <a:pt x="363302" y="640626"/>
                  </a:cubicBezTo>
                  <a:cubicBezTo>
                    <a:pt x="370058" y="642121"/>
                    <a:pt x="375379" y="641642"/>
                    <a:pt x="379684" y="639669"/>
                  </a:cubicBezTo>
                  <a:cubicBezTo>
                    <a:pt x="382195" y="644153"/>
                    <a:pt x="384885" y="648458"/>
                    <a:pt x="387994" y="652583"/>
                  </a:cubicBezTo>
                  <a:cubicBezTo>
                    <a:pt x="409159" y="680803"/>
                    <a:pt x="427394" y="711055"/>
                    <a:pt x="449695" y="738497"/>
                  </a:cubicBezTo>
                  <a:cubicBezTo>
                    <a:pt x="488496" y="786686"/>
                    <a:pt x="523831" y="837625"/>
                    <a:pt x="561676" y="886650"/>
                  </a:cubicBezTo>
                  <a:cubicBezTo>
                    <a:pt x="609446" y="945719"/>
                    <a:pt x="659547" y="1002936"/>
                    <a:pt x="705583" y="1063440"/>
                  </a:cubicBezTo>
                  <a:cubicBezTo>
                    <a:pt x="729080" y="1093633"/>
                    <a:pt x="755207" y="1121553"/>
                    <a:pt x="781035" y="1149713"/>
                  </a:cubicBezTo>
                  <a:cubicBezTo>
                    <a:pt x="822886" y="1198320"/>
                    <a:pt x="862046" y="1249139"/>
                    <a:pt x="904614" y="1297088"/>
                  </a:cubicBezTo>
                  <a:cubicBezTo>
                    <a:pt x="930024" y="1326205"/>
                    <a:pt x="954477" y="1356277"/>
                    <a:pt x="977973" y="1386888"/>
                  </a:cubicBezTo>
                  <a:cubicBezTo>
                    <a:pt x="1026879" y="1446078"/>
                    <a:pt x="1076263" y="1500006"/>
                    <a:pt x="1121044" y="1562961"/>
                  </a:cubicBezTo>
                  <a:cubicBezTo>
                    <a:pt x="1163612" y="1611090"/>
                    <a:pt x="1210724" y="1655093"/>
                    <a:pt x="1248749" y="1707228"/>
                  </a:cubicBezTo>
                  <a:cubicBezTo>
                    <a:pt x="1275175" y="1739273"/>
                    <a:pt x="1303753" y="1769107"/>
                    <a:pt x="1330059" y="1801333"/>
                  </a:cubicBezTo>
                  <a:cubicBezTo>
                    <a:pt x="1362165" y="1838699"/>
                    <a:pt x="1388411" y="1880610"/>
                    <a:pt x="1419919" y="1918396"/>
                  </a:cubicBezTo>
                  <a:cubicBezTo>
                    <a:pt x="1455792" y="1962459"/>
                    <a:pt x="1494474" y="2004369"/>
                    <a:pt x="1526340" y="2051541"/>
                  </a:cubicBezTo>
                  <a:cubicBezTo>
                    <a:pt x="1547804" y="2083229"/>
                    <a:pt x="1573452" y="2111627"/>
                    <a:pt x="1597427" y="2141342"/>
                  </a:cubicBezTo>
                  <a:cubicBezTo>
                    <a:pt x="1632701" y="2184209"/>
                    <a:pt x="1662057" y="2231560"/>
                    <a:pt x="1698467" y="2273531"/>
                  </a:cubicBezTo>
                  <a:cubicBezTo>
                    <a:pt x="1722741" y="2301930"/>
                    <a:pt x="1747552" y="2330030"/>
                    <a:pt x="1769136" y="2360521"/>
                  </a:cubicBezTo>
                  <a:cubicBezTo>
                    <a:pt x="1788267" y="2387724"/>
                    <a:pt x="1806861" y="2415525"/>
                    <a:pt x="1830238" y="2439320"/>
                  </a:cubicBezTo>
                  <a:cubicBezTo>
                    <a:pt x="1832091" y="2440994"/>
                    <a:pt x="1834005" y="2442130"/>
                    <a:pt x="1835858" y="2442908"/>
                  </a:cubicBezTo>
                  <a:cubicBezTo>
                    <a:pt x="1838309" y="2445120"/>
                    <a:pt x="1841059" y="2446973"/>
                    <a:pt x="1843750" y="2448348"/>
                  </a:cubicBezTo>
                  <a:cubicBezTo>
                    <a:pt x="1831075" y="2453968"/>
                    <a:pt x="1818281" y="2459170"/>
                    <a:pt x="1805247" y="2463953"/>
                  </a:cubicBezTo>
                  <a:cubicBezTo>
                    <a:pt x="1785159" y="2471665"/>
                    <a:pt x="1763814" y="2472562"/>
                    <a:pt x="1742769" y="2475492"/>
                  </a:cubicBezTo>
                  <a:cubicBezTo>
                    <a:pt x="1743786" y="2471605"/>
                    <a:pt x="1743308" y="2467181"/>
                    <a:pt x="1741155" y="2463355"/>
                  </a:cubicBezTo>
                  <a:close/>
                  <a:moveTo>
                    <a:pt x="1796159" y="2543649"/>
                  </a:moveTo>
                  <a:cubicBezTo>
                    <a:pt x="1779060" y="2528104"/>
                    <a:pt x="1758613" y="2515788"/>
                    <a:pt x="1746237" y="2495281"/>
                  </a:cubicBezTo>
                  <a:cubicBezTo>
                    <a:pt x="1746536" y="2495341"/>
                    <a:pt x="1746895" y="2495401"/>
                    <a:pt x="1747134" y="2495401"/>
                  </a:cubicBezTo>
                  <a:cubicBezTo>
                    <a:pt x="1788148" y="2499466"/>
                    <a:pt x="1827428" y="2484221"/>
                    <a:pt x="1864496" y="2468556"/>
                  </a:cubicBezTo>
                  <a:cubicBezTo>
                    <a:pt x="1891759" y="2457675"/>
                    <a:pt x="1918543" y="2445419"/>
                    <a:pt x="1943056" y="2429097"/>
                  </a:cubicBezTo>
                  <a:cubicBezTo>
                    <a:pt x="2018687" y="2383539"/>
                    <a:pt x="2086545" y="2317953"/>
                    <a:pt x="2107411" y="2229468"/>
                  </a:cubicBezTo>
                  <a:cubicBezTo>
                    <a:pt x="2129532" y="2255535"/>
                    <a:pt x="2144598" y="2286923"/>
                    <a:pt x="2164806" y="2314485"/>
                  </a:cubicBezTo>
                  <a:cubicBezTo>
                    <a:pt x="2168214" y="2318790"/>
                    <a:pt x="2171622" y="2323094"/>
                    <a:pt x="2175030" y="2327399"/>
                  </a:cubicBezTo>
                  <a:cubicBezTo>
                    <a:pt x="2171264" y="2329970"/>
                    <a:pt x="2168633" y="2334274"/>
                    <a:pt x="2168454" y="2340373"/>
                  </a:cubicBezTo>
                  <a:cubicBezTo>
                    <a:pt x="2148903" y="2435195"/>
                    <a:pt x="2015697" y="2528164"/>
                    <a:pt x="1930979" y="2565651"/>
                  </a:cubicBezTo>
                  <a:cubicBezTo>
                    <a:pt x="1901145" y="2577847"/>
                    <a:pt x="1869458" y="2584483"/>
                    <a:pt x="1838728" y="2593930"/>
                  </a:cubicBezTo>
                  <a:cubicBezTo>
                    <a:pt x="1826232" y="2575814"/>
                    <a:pt x="1813019" y="2558117"/>
                    <a:pt x="1796159" y="2543649"/>
                  </a:cubicBezTo>
                  <a:close/>
                  <a:moveTo>
                    <a:pt x="1860729" y="2625856"/>
                  </a:moveTo>
                  <a:cubicBezTo>
                    <a:pt x="1857022" y="2620774"/>
                    <a:pt x="1853495" y="2615573"/>
                    <a:pt x="1849908" y="2610312"/>
                  </a:cubicBezTo>
                  <a:cubicBezTo>
                    <a:pt x="1929963" y="2606784"/>
                    <a:pt x="2004876" y="2567863"/>
                    <a:pt x="2067294" y="2519375"/>
                  </a:cubicBezTo>
                  <a:cubicBezTo>
                    <a:pt x="2122358" y="2476867"/>
                    <a:pt x="2180411" y="2425390"/>
                    <a:pt x="2197988" y="2355858"/>
                  </a:cubicBezTo>
                  <a:cubicBezTo>
                    <a:pt x="2210245" y="2370864"/>
                    <a:pt x="2222561" y="2385811"/>
                    <a:pt x="2234817" y="2400818"/>
                  </a:cubicBezTo>
                  <a:cubicBezTo>
                    <a:pt x="2231051" y="2403926"/>
                    <a:pt x="2228241" y="2408889"/>
                    <a:pt x="2227762" y="2415525"/>
                  </a:cubicBezTo>
                  <a:cubicBezTo>
                    <a:pt x="2194341" y="2521767"/>
                    <a:pt x="2114167" y="2613062"/>
                    <a:pt x="2011512" y="2657065"/>
                  </a:cubicBezTo>
                  <a:cubicBezTo>
                    <a:pt x="1984010" y="2666631"/>
                    <a:pt x="1955671" y="2673267"/>
                    <a:pt x="1927870" y="2681578"/>
                  </a:cubicBezTo>
                  <a:cubicBezTo>
                    <a:pt x="1924582" y="2682415"/>
                    <a:pt x="1916511" y="2685285"/>
                    <a:pt x="1909755" y="2689051"/>
                  </a:cubicBezTo>
                  <a:cubicBezTo>
                    <a:pt x="1893014" y="2668365"/>
                    <a:pt x="1876752" y="2647320"/>
                    <a:pt x="1860729" y="2625856"/>
                  </a:cubicBezTo>
                  <a:close/>
                  <a:moveTo>
                    <a:pt x="1996805" y="2796787"/>
                  </a:moveTo>
                  <a:cubicBezTo>
                    <a:pt x="1997044" y="2793559"/>
                    <a:pt x="1996087" y="2790211"/>
                    <a:pt x="1993576" y="2787580"/>
                  </a:cubicBezTo>
                  <a:cubicBezTo>
                    <a:pt x="1977015" y="2768329"/>
                    <a:pt x="1960514" y="2749017"/>
                    <a:pt x="1943833" y="2729886"/>
                  </a:cubicBezTo>
                  <a:cubicBezTo>
                    <a:pt x="1936240" y="2721097"/>
                    <a:pt x="1928767" y="2712189"/>
                    <a:pt x="1921413" y="2703221"/>
                  </a:cubicBezTo>
                  <a:cubicBezTo>
                    <a:pt x="1971634" y="2697541"/>
                    <a:pt x="2023350" y="2688812"/>
                    <a:pt x="2066995" y="2662446"/>
                  </a:cubicBezTo>
                  <a:cubicBezTo>
                    <a:pt x="2127918" y="2628487"/>
                    <a:pt x="2180949" y="2579103"/>
                    <a:pt x="2215805" y="2518239"/>
                  </a:cubicBezTo>
                  <a:cubicBezTo>
                    <a:pt x="2231768" y="2489781"/>
                    <a:pt x="2248807" y="2460664"/>
                    <a:pt x="2257596" y="2428977"/>
                  </a:cubicBezTo>
                  <a:cubicBezTo>
                    <a:pt x="2280196" y="2457376"/>
                    <a:pt x="2302137" y="2486373"/>
                    <a:pt x="2322226" y="2516984"/>
                  </a:cubicBezTo>
                  <a:cubicBezTo>
                    <a:pt x="2325992" y="2523441"/>
                    <a:pt x="2329101" y="2530556"/>
                    <a:pt x="2330955" y="2537969"/>
                  </a:cubicBezTo>
                  <a:cubicBezTo>
                    <a:pt x="2330955" y="2538089"/>
                    <a:pt x="2330955" y="2538208"/>
                    <a:pt x="2331015" y="2538268"/>
                  </a:cubicBezTo>
                  <a:cubicBezTo>
                    <a:pt x="2331971" y="2546818"/>
                    <a:pt x="2331792" y="2555188"/>
                    <a:pt x="2330596" y="2563379"/>
                  </a:cubicBezTo>
                  <a:cubicBezTo>
                    <a:pt x="2315410" y="2562601"/>
                    <a:pt x="2313138" y="2582391"/>
                    <a:pt x="2308355" y="2594348"/>
                  </a:cubicBezTo>
                  <a:cubicBezTo>
                    <a:pt x="2280494" y="2655212"/>
                    <a:pt x="2233382" y="2704476"/>
                    <a:pt x="2177003" y="2739332"/>
                  </a:cubicBezTo>
                  <a:cubicBezTo>
                    <a:pt x="2157991" y="2748958"/>
                    <a:pt x="2138201" y="2757089"/>
                    <a:pt x="2117515" y="2762828"/>
                  </a:cubicBezTo>
                  <a:cubicBezTo>
                    <a:pt x="2108487" y="2767791"/>
                    <a:pt x="2045352" y="2781303"/>
                    <a:pt x="2017371" y="2795472"/>
                  </a:cubicBezTo>
                  <a:cubicBezTo>
                    <a:pt x="2010317" y="2796070"/>
                    <a:pt x="2003321" y="2796309"/>
                    <a:pt x="1996805" y="2796787"/>
                  </a:cubicBezTo>
                  <a:close/>
                  <a:moveTo>
                    <a:pt x="2375317" y="2914628"/>
                  </a:moveTo>
                  <a:cubicBezTo>
                    <a:pt x="2326650" y="2948706"/>
                    <a:pt x="2265309" y="2965805"/>
                    <a:pt x="2206239" y="2956598"/>
                  </a:cubicBezTo>
                  <a:cubicBezTo>
                    <a:pt x="2154643" y="2943923"/>
                    <a:pt x="2115303" y="2903806"/>
                    <a:pt x="2077637" y="2868532"/>
                  </a:cubicBezTo>
                  <a:cubicBezTo>
                    <a:pt x="2059940" y="2851313"/>
                    <a:pt x="2041944" y="2831882"/>
                    <a:pt x="2021736" y="2816457"/>
                  </a:cubicBezTo>
                  <a:cubicBezTo>
                    <a:pt x="2024606" y="2816577"/>
                    <a:pt x="2027416" y="2816637"/>
                    <a:pt x="2030106" y="2816816"/>
                  </a:cubicBezTo>
                  <a:cubicBezTo>
                    <a:pt x="2056412" y="2818430"/>
                    <a:pt x="2081762" y="2811017"/>
                    <a:pt x="2106574" y="2803185"/>
                  </a:cubicBezTo>
                  <a:cubicBezTo>
                    <a:pt x="2139756" y="2794516"/>
                    <a:pt x="2171443" y="2780824"/>
                    <a:pt x="2200141" y="2762111"/>
                  </a:cubicBezTo>
                  <a:cubicBezTo>
                    <a:pt x="2200200" y="2762111"/>
                    <a:pt x="2200200" y="2762051"/>
                    <a:pt x="2200260" y="2762051"/>
                  </a:cubicBezTo>
                  <a:cubicBezTo>
                    <a:pt x="2220289" y="2752126"/>
                    <a:pt x="2239540" y="2740588"/>
                    <a:pt x="2257775" y="2727375"/>
                  </a:cubicBezTo>
                  <a:cubicBezTo>
                    <a:pt x="2282348" y="2711412"/>
                    <a:pt x="2300404" y="2687616"/>
                    <a:pt x="2317563" y="2664239"/>
                  </a:cubicBezTo>
                  <a:cubicBezTo>
                    <a:pt x="2335917" y="2640085"/>
                    <a:pt x="2352658" y="2611687"/>
                    <a:pt x="2360131" y="2581614"/>
                  </a:cubicBezTo>
                  <a:cubicBezTo>
                    <a:pt x="2362283" y="2578027"/>
                    <a:pt x="2363658" y="2573483"/>
                    <a:pt x="2364495" y="2568401"/>
                  </a:cubicBezTo>
                  <a:cubicBezTo>
                    <a:pt x="2381714" y="2588549"/>
                    <a:pt x="2401145" y="2606724"/>
                    <a:pt x="2415135" y="2629443"/>
                  </a:cubicBezTo>
                  <a:cubicBezTo>
                    <a:pt x="2439169" y="2671354"/>
                    <a:pt x="2474623" y="2711591"/>
                    <a:pt x="2476417" y="2761931"/>
                  </a:cubicBezTo>
                  <a:cubicBezTo>
                    <a:pt x="2472710" y="2825366"/>
                    <a:pt x="2429245" y="2882881"/>
                    <a:pt x="2375317" y="2914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4" name="Google Shape;1124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273968-20C3-4D41-8368-40491EFD4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85708" cy="3502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FFA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706004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il faut se mettre debout pour ne pas avoir mal au dos ? </a:t>
            </a: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7" name="Image 6" descr="Une image contenant texte, dessin humoristique, illustration, clipart&#10;&#10;Description générée automatiquement">
            <a:extLst>
              <a:ext uri="{FF2B5EF4-FFF2-40B4-BE49-F238E27FC236}">
                <a16:creationId xmlns:a16="http://schemas.microsoft.com/office/drawing/2014/main" id="{8D22FDCB-6E44-F742-8A31-FC09503D8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469" y="1774822"/>
            <a:ext cx="1860062" cy="2590800"/>
          </a:xfrm>
          <a:prstGeom prst="rect">
            <a:avLst/>
          </a:prstGeom>
        </p:spPr>
      </p:pic>
      <p:pic>
        <p:nvPicPr>
          <p:cNvPr id="10" name="Image 9" descr="Une image contenant dessin, croquis, Dessin d’enfant, art&#10;&#10;Description générée automatiquement">
            <a:extLst>
              <a:ext uri="{FF2B5EF4-FFF2-40B4-BE49-F238E27FC236}">
                <a16:creationId xmlns:a16="http://schemas.microsoft.com/office/drawing/2014/main" id="{1CA5D861-1458-0A44-B391-709931398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300" y="1774822"/>
            <a:ext cx="1555750" cy="263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0549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FFA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706004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il faut se mettre debout pour ne pas avoir mal au dos ? </a:t>
            </a: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5" name="Image 4" descr="Une image contenant texte, dessin humoristique, dessin, illustration&#10;&#10;Description générée automatiquement">
            <a:extLst>
              <a:ext uri="{FF2B5EF4-FFF2-40B4-BE49-F238E27FC236}">
                <a16:creationId xmlns:a16="http://schemas.microsoft.com/office/drawing/2014/main" id="{B9E1E83C-53E0-2A4A-B227-30184F153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166" y="1774822"/>
            <a:ext cx="1568450" cy="2621552"/>
          </a:xfrm>
          <a:prstGeom prst="rect">
            <a:avLst/>
          </a:prstGeom>
        </p:spPr>
      </p:pic>
      <p:pic>
        <p:nvPicPr>
          <p:cNvPr id="9" name="Image 8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FB073B31-0F20-1642-ACD2-233DC90A6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349" y="1774822"/>
            <a:ext cx="1391411" cy="291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9473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FFA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1999489" y="251328"/>
            <a:ext cx="5706004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fr-FR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il faut se mettre assis pour ne pas avoir mal au dos ? </a:t>
            </a: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291" y="2056271"/>
            <a:ext cx="2184399" cy="298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16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3"/>
          <p:cNvSpPr/>
          <p:nvPr/>
        </p:nvSpPr>
        <p:spPr>
          <a:xfrm>
            <a:off x="586272" y="1361810"/>
            <a:ext cx="165944" cy="166688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grpSp>
        <p:nvGrpSpPr>
          <p:cNvPr id="289" name="Google Shape;289;p13"/>
          <p:cNvGrpSpPr/>
          <p:nvPr/>
        </p:nvGrpSpPr>
        <p:grpSpPr>
          <a:xfrm>
            <a:off x="459300" y="2370917"/>
            <a:ext cx="5430990" cy="1120442"/>
            <a:chOff x="-336654" y="-1046368"/>
            <a:chExt cx="14482640" cy="2987844"/>
          </a:xfrm>
        </p:grpSpPr>
        <p:sp>
          <p:nvSpPr>
            <p:cNvPr id="290" name="Google Shape;290;p13"/>
            <p:cNvSpPr/>
            <p:nvPr/>
          </p:nvSpPr>
          <p:spPr>
            <a:xfrm>
              <a:off x="978" y="-1046368"/>
              <a:ext cx="442517" cy="444501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91" name="Google Shape;291;p13"/>
            <p:cNvSpPr txBox="1"/>
            <p:nvPr/>
          </p:nvSpPr>
          <p:spPr>
            <a:xfrm>
              <a:off x="-336654" y="505186"/>
              <a:ext cx="14482640" cy="143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15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br>
                <a:rPr lang="fr-FR" sz="1000" dirty="0"/>
              </a:br>
              <a:endParaRPr sz="700" dirty="0">
                <a:solidFill>
                  <a:schemeClr val="lt1"/>
                </a:solidFill>
              </a:endParaRPr>
            </a:p>
          </p:txBody>
        </p:sp>
      </p:grpSp>
      <p:sp>
        <p:nvSpPr>
          <p:cNvPr id="295" name="Google Shape;295;p13"/>
          <p:cNvSpPr txBox="1"/>
          <p:nvPr/>
        </p:nvSpPr>
        <p:spPr>
          <a:xfrm>
            <a:off x="289694" y="285169"/>
            <a:ext cx="5977755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ne pas avoir mal?</a:t>
            </a:r>
            <a:endParaRPr sz="700" dirty="0">
              <a:solidFill>
                <a:schemeClr val="lt1"/>
              </a:solidFill>
            </a:endParaRPr>
          </a:p>
        </p:txBody>
      </p:sp>
      <p:grpSp>
        <p:nvGrpSpPr>
          <p:cNvPr id="338" name="Google Shape;338;p13"/>
          <p:cNvGrpSpPr/>
          <p:nvPr/>
        </p:nvGrpSpPr>
        <p:grpSpPr>
          <a:xfrm>
            <a:off x="6943518" y="0"/>
            <a:ext cx="2044749" cy="954900"/>
            <a:chOff x="6343443" y="748686"/>
            <a:chExt cx="2044749" cy="954900"/>
          </a:xfrm>
        </p:grpSpPr>
        <p:grpSp>
          <p:nvGrpSpPr>
            <p:cNvPr id="339" name="Google Shape;339;p13"/>
            <p:cNvGrpSpPr/>
            <p:nvPr/>
          </p:nvGrpSpPr>
          <p:grpSpPr>
            <a:xfrm rot="394155">
              <a:off x="6378945" y="859179"/>
              <a:ext cx="1973746" cy="733915"/>
              <a:chOff x="12758200" y="1718161"/>
              <a:chExt cx="3947628" cy="1467880"/>
            </a:xfrm>
          </p:grpSpPr>
          <p:sp>
            <p:nvSpPr>
              <p:cNvPr id="340" name="Google Shape;340;p13"/>
              <p:cNvSpPr/>
              <p:nvPr/>
            </p:nvSpPr>
            <p:spPr>
              <a:xfrm>
                <a:off x="12758200" y="2324196"/>
                <a:ext cx="756691" cy="825215"/>
              </a:xfrm>
              <a:custGeom>
                <a:avLst/>
                <a:gdLst/>
                <a:ahLst/>
                <a:cxnLst/>
                <a:rect l="l" t="t" r="r" b="b"/>
                <a:pathLst>
                  <a:path w="756691" h="825215" extrusionOk="0">
                    <a:moveTo>
                      <a:pt x="730225" y="724988"/>
                    </a:moveTo>
                    <a:cubicBezTo>
                      <a:pt x="719330" y="711777"/>
                      <a:pt x="713724" y="695322"/>
                      <a:pt x="709776" y="678947"/>
                    </a:cubicBezTo>
                    <a:cubicBezTo>
                      <a:pt x="695801" y="588684"/>
                      <a:pt x="707803" y="496365"/>
                      <a:pt x="713882" y="405786"/>
                    </a:cubicBezTo>
                    <a:cubicBezTo>
                      <a:pt x="719251" y="324304"/>
                      <a:pt x="726988" y="243218"/>
                      <a:pt x="739858" y="162606"/>
                    </a:cubicBezTo>
                    <a:cubicBezTo>
                      <a:pt x="744121" y="134839"/>
                      <a:pt x="749727" y="107310"/>
                      <a:pt x="751701" y="79226"/>
                    </a:cubicBezTo>
                    <a:cubicBezTo>
                      <a:pt x="752727" y="67202"/>
                      <a:pt x="753438" y="53990"/>
                      <a:pt x="746727" y="43390"/>
                    </a:cubicBezTo>
                    <a:cubicBezTo>
                      <a:pt x="728962" y="18471"/>
                      <a:pt x="697617" y="7633"/>
                      <a:pt x="668799" y="1542"/>
                    </a:cubicBezTo>
                    <a:cubicBezTo>
                      <a:pt x="621190" y="-10087"/>
                      <a:pt x="605241" y="48136"/>
                      <a:pt x="594740" y="83340"/>
                    </a:cubicBezTo>
                    <a:cubicBezTo>
                      <a:pt x="576028" y="35163"/>
                      <a:pt x="527629" y="10639"/>
                      <a:pt x="478599" y="5022"/>
                    </a:cubicBezTo>
                    <a:cubicBezTo>
                      <a:pt x="432806" y="-1781"/>
                      <a:pt x="385591" y="-2493"/>
                      <a:pt x="340193" y="8029"/>
                    </a:cubicBezTo>
                    <a:cubicBezTo>
                      <a:pt x="271976" y="23138"/>
                      <a:pt x="212050" y="66411"/>
                      <a:pt x="162625" y="114587"/>
                    </a:cubicBezTo>
                    <a:cubicBezTo>
                      <a:pt x="123069" y="158097"/>
                      <a:pt x="91961" y="208331"/>
                      <a:pt x="60774" y="258169"/>
                    </a:cubicBezTo>
                    <a:cubicBezTo>
                      <a:pt x="14270" y="337199"/>
                      <a:pt x="-1047" y="430942"/>
                      <a:pt x="217" y="521679"/>
                    </a:cubicBezTo>
                    <a:cubicBezTo>
                      <a:pt x="-2152" y="580615"/>
                      <a:pt x="14981" y="638602"/>
                      <a:pt x="48063" y="687332"/>
                    </a:cubicBezTo>
                    <a:cubicBezTo>
                      <a:pt x="99146" y="765175"/>
                      <a:pt x="148176" y="823003"/>
                      <a:pt x="248211" y="824111"/>
                    </a:cubicBezTo>
                    <a:cubicBezTo>
                      <a:pt x="340587" y="831389"/>
                      <a:pt x="411725" y="802514"/>
                      <a:pt x="481126" y="743183"/>
                    </a:cubicBezTo>
                    <a:cubicBezTo>
                      <a:pt x="514365" y="718659"/>
                      <a:pt x="541920" y="685829"/>
                      <a:pt x="561027" y="649123"/>
                    </a:cubicBezTo>
                    <a:cubicBezTo>
                      <a:pt x="557158" y="705765"/>
                      <a:pt x="562764" y="764463"/>
                      <a:pt x="610847" y="801960"/>
                    </a:cubicBezTo>
                    <a:cubicBezTo>
                      <a:pt x="659088" y="838192"/>
                      <a:pt x="680090" y="825614"/>
                      <a:pt x="725251" y="794762"/>
                    </a:cubicBezTo>
                    <a:cubicBezTo>
                      <a:pt x="738437" y="785585"/>
                      <a:pt x="761491" y="777041"/>
                      <a:pt x="755807" y="756948"/>
                    </a:cubicBezTo>
                    <a:cubicBezTo>
                      <a:pt x="752017" y="743183"/>
                      <a:pt x="739147" y="735272"/>
                      <a:pt x="730225" y="724988"/>
                    </a:cubicBezTo>
                    <a:close/>
                    <a:moveTo>
                      <a:pt x="525024" y="386641"/>
                    </a:moveTo>
                    <a:cubicBezTo>
                      <a:pt x="506312" y="463772"/>
                      <a:pt x="483020" y="543909"/>
                      <a:pt x="427200" y="602924"/>
                    </a:cubicBezTo>
                    <a:cubicBezTo>
                      <a:pt x="390723" y="648965"/>
                      <a:pt x="343667" y="677918"/>
                      <a:pt x="284056" y="682744"/>
                    </a:cubicBezTo>
                    <a:cubicBezTo>
                      <a:pt x="142492" y="689547"/>
                      <a:pt x="166731" y="498263"/>
                      <a:pt x="181574" y="404441"/>
                    </a:cubicBezTo>
                    <a:cubicBezTo>
                      <a:pt x="190812" y="353495"/>
                      <a:pt x="215208" y="307533"/>
                      <a:pt x="244106" y="265210"/>
                    </a:cubicBezTo>
                    <a:cubicBezTo>
                      <a:pt x="297163" y="179456"/>
                      <a:pt x="376748" y="115616"/>
                      <a:pt x="482073" y="149791"/>
                    </a:cubicBezTo>
                    <a:cubicBezTo>
                      <a:pt x="520050" y="173602"/>
                      <a:pt x="528182" y="189266"/>
                      <a:pt x="531498" y="234120"/>
                    </a:cubicBezTo>
                    <a:cubicBezTo>
                      <a:pt x="539473" y="284829"/>
                      <a:pt x="535288" y="336566"/>
                      <a:pt x="525024" y="3866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13546222" y="2108724"/>
                <a:ext cx="258619" cy="387588"/>
              </a:xfrm>
              <a:custGeom>
                <a:avLst/>
                <a:gdLst/>
                <a:ahLst/>
                <a:cxnLst/>
                <a:rect l="l" t="t" r="r" b="b"/>
                <a:pathLst>
                  <a:path w="258619" h="387588" extrusionOk="0">
                    <a:moveTo>
                      <a:pt x="235912" y="338445"/>
                    </a:moveTo>
                    <a:cubicBezTo>
                      <a:pt x="246729" y="298179"/>
                      <a:pt x="192803" y="295964"/>
                      <a:pt x="166196" y="289556"/>
                    </a:cubicBezTo>
                    <a:cubicBezTo>
                      <a:pt x="186487" y="259811"/>
                      <a:pt x="212384" y="234022"/>
                      <a:pt x="229359" y="201904"/>
                    </a:cubicBezTo>
                    <a:cubicBezTo>
                      <a:pt x="248939" y="164802"/>
                      <a:pt x="260625" y="122479"/>
                      <a:pt x="258335" y="80315"/>
                    </a:cubicBezTo>
                    <a:cubicBezTo>
                      <a:pt x="256203" y="33561"/>
                      <a:pt x="204962" y="-11293"/>
                      <a:pt x="158379" y="2551"/>
                    </a:cubicBezTo>
                    <a:cubicBezTo>
                      <a:pt x="152300" y="4133"/>
                      <a:pt x="144167" y="2314"/>
                      <a:pt x="139825" y="7693"/>
                    </a:cubicBezTo>
                    <a:cubicBezTo>
                      <a:pt x="87636" y="11253"/>
                      <a:pt x="39316" y="44162"/>
                      <a:pt x="12077" y="88146"/>
                    </a:cubicBezTo>
                    <a:cubicBezTo>
                      <a:pt x="5840" y="101041"/>
                      <a:pt x="-4108" y="115676"/>
                      <a:pt x="1813" y="130390"/>
                    </a:cubicBezTo>
                    <a:cubicBezTo>
                      <a:pt x="13341" y="152857"/>
                      <a:pt x="40895" y="166859"/>
                      <a:pt x="65608" y="166622"/>
                    </a:cubicBezTo>
                    <a:cubicBezTo>
                      <a:pt x="93321" y="160926"/>
                      <a:pt x="102401" y="127700"/>
                      <a:pt x="125929" y="114806"/>
                    </a:cubicBezTo>
                    <a:cubicBezTo>
                      <a:pt x="137061" y="107211"/>
                      <a:pt x="152063" y="112116"/>
                      <a:pt x="156089" y="125090"/>
                    </a:cubicBezTo>
                    <a:cubicBezTo>
                      <a:pt x="160116" y="138697"/>
                      <a:pt x="154116" y="152857"/>
                      <a:pt x="148589" y="165198"/>
                    </a:cubicBezTo>
                    <a:cubicBezTo>
                      <a:pt x="126876" y="211002"/>
                      <a:pt x="70898" y="221839"/>
                      <a:pt x="39080" y="257834"/>
                    </a:cubicBezTo>
                    <a:cubicBezTo>
                      <a:pt x="27315" y="274209"/>
                      <a:pt x="28658" y="295885"/>
                      <a:pt x="26368" y="315108"/>
                    </a:cubicBezTo>
                    <a:cubicBezTo>
                      <a:pt x="24789" y="332037"/>
                      <a:pt x="21552" y="352843"/>
                      <a:pt x="39158" y="362494"/>
                    </a:cubicBezTo>
                    <a:cubicBezTo>
                      <a:pt x="60871" y="374914"/>
                      <a:pt x="86847" y="377050"/>
                      <a:pt x="111323" y="379344"/>
                    </a:cubicBezTo>
                    <a:cubicBezTo>
                      <a:pt x="140220" y="383141"/>
                      <a:pt x="168406" y="385198"/>
                      <a:pt x="197619" y="387492"/>
                    </a:cubicBezTo>
                    <a:cubicBezTo>
                      <a:pt x="224148" y="389549"/>
                      <a:pt x="229832" y="358064"/>
                      <a:pt x="235912" y="3384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13721738" y="2412851"/>
                <a:ext cx="553494" cy="605495"/>
              </a:xfrm>
              <a:custGeom>
                <a:avLst/>
                <a:gdLst/>
                <a:ahLst/>
                <a:cxnLst/>
                <a:rect l="l" t="t" r="r" b="b"/>
                <a:pathLst>
                  <a:path w="553494" h="605495" extrusionOk="0">
                    <a:moveTo>
                      <a:pt x="540990" y="259698"/>
                    </a:moveTo>
                    <a:cubicBezTo>
                      <a:pt x="532700" y="254556"/>
                      <a:pt x="522673" y="254161"/>
                      <a:pt x="513198" y="252895"/>
                    </a:cubicBezTo>
                    <a:cubicBezTo>
                      <a:pt x="479248" y="248781"/>
                      <a:pt x="445140" y="245696"/>
                      <a:pt x="411663" y="238181"/>
                    </a:cubicBezTo>
                    <a:cubicBezTo>
                      <a:pt x="403926" y="180827"/>
                      <a:pt x="414821" y="124186"/>
                      <a:pt x="418216" y="66041"/>
                    </a:cubicBezTo>
                    <a:cubicBezTo>
                      <a:pt x="418374" y="52276"/>
                      <a:pt x="423506" y="36850"/>
                      <a:pt x="416085" y="24272"/>
                    </a:cubicBezTo>
                    <a:cubicBezTo>
                      <a:pt x="398715" y="-5631"/>
                      <a:pt x="309970" y="-410"/>
                      <a:pt x="277836" y="1805"/>
                    </a:cubicBezTo>
                    <a:cubicBezTo>
                      <a:pt x="262124" y="5286"/>
                      <a:pt x="260703" y="29255"/>
                      <a:pt x="275547" y="34951"/>
                    </a:cubicBezTo>
                    <a:cubicBezTo>
                      <a:pt x="262677" y="99899"/>
                      <a:pt x="258098" y="166034"/>
                      <a:pt x="249886" y="231615"/>
                    </a:cubicBezTo>
                    <a:cubicBezTo>
                      <a:pt x="242307" y="240554"/>
                      <a:pt x="226753" y="238339"/>
                      <a:pt x="215936" y="240238"/>
                    </a:cubicBezTo>
                    <a:cubicBezTo>
                      <a:pt x="198882" y="241108"/>
                      <a:pt x="181828" y="241582"/>
                      <a:pt x="164774" y="240554"/>
                    </a:cubicBezTo>
                    <a:cubicBezTo>
                      <a:pt x="130824" y="238260"/>
                      <a:pt x="96321" y="237548"/>
                      <a:pt x="60949" y="234067"/>
                    </a:cubicBezTo>
                    <a:cubicBezTo>
                      <a:pt x="30236" y="229716"/>
                      <a:pt x="12077" y="235966"/>
                      <a:pt x="5603" y="268796"/>
                    </a:cubicBezTo>
                    <a:cubicBezTo>
                      <a:pt x="1813" y="288019"/>
                      <a:pt x="944" y="307638"/>
                      <a:pt x="313" y="327257"/>
                    </a:cubicBezTo>
                    <a:cubicBezTo>
                      <a:pt x="-793" y="339281"/>
                      <a:pt x="708" y="352492"/>
                      <a:pt x="10103" y="361115"/>
                    </a:cubicBezTo>
                    <a:cubicBezTo>
                      <a:pt x="52975" y="396951"/>
                      <a:pt x="166432" y="385243"/>
                      <a:pt x="223358" y="389120"/>
                    </a:cubicBezTo>
                    <a:cubicBezTo>
                      <a:pt x="229043" y="445761"/>
                      <a:pt x="216647" y="504064"/>
                      <a:pt x="219410" y="561892"/>
                    </a:cubicBezTo>
                    <a:cubicBezTo>
                      <a:pt x="214515" y="594801"/>
                      <a:pt x="246334" y="602238"/>
                      <a:pt x="272230" y="603978"/>
                    </a:cubicBezTo>
                    <a:cubicBezTo>
                      <a:pt x="302154" y="604848"/>
                      <a:pt x="334604" y="608645"/>
                      <a:pt x="363343" y="599469"/>
                    </a:cubicBezTo>
                    <a:cubicBezTo>
                      <a:pt x="390504" y="578505"/>
                      <a:pt x="384503" y="527638"/>
                      <a:pt x="387819" y="496311"/>
                    </a:cubicBezTo>
                    <a:cubicBezTo>
                      <a:pt x="389319" y="468228"/>
                      <a:pt x="390582" y="440224"/>
                      <a:pt x="394530" y="411586"/>
                    </a:cubicBezTo>
                    <a:cubicBezTo>
                      <a:pt x="436850" y="405416"/>
                      <a:pt x="479958" y="403596"/>
                      <a:pt x="522515" y="399562"/>
                    </a:cubicBezTo>
                    <a:cubicBezTo>
                      <a:pt x="550149" y="395765"/>
                      <a:pt x="549833" y="362223"/>
                      <a:pt x="551254" y="340547"/>
                    </a:cubicBezTo>
                    <a:cubicBezTo>
                      <a:pt x="552359" y="325042"/>
                      <a:pt x="552912" y="309537"/>
                      <a:pt x="553307" y="294031"/>
                    </a:cubicBezTo>
                    <a:cubicBezTo>
                      <a:pt x="554096" y="281453"/>
                      <a:pt x="552833" y="266818"/>
                      <a:pt x="540990" y="259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14418327" y="1718161"/>
                <a:ext cx="626233" cy="1467880"/>
              </a:xfrm>
              <a:custGeom>
                <a:avLst/>
                <a:gdLst/>
                <a:ahLst/>
                <a:cxnLst/>
                <a:rect l="l" t="t" r="r" b="b"/>
                <a:pathLst>
                  <a:path w="626233" h="1467880" extrusionOk="0">
                    <a:moveTo>
                      <a:pt x="305335" y="735020"/>
                    </a:moveTo>
                    <a:cubicBezTo>
                      <a:pt x="279596" y="727980"/>
                      <a:pt x="253857" y="721018"/>
                      <a:pt x="228118" y="714215"/>
                    </a:cubicBezTo>
                    <a:cubicBezTo>
                      <a:pt x="219433" y="707332"/>
                      <a:pt x="221801" y="692460"/>
                      <a:pt x="219827" y="682413"/>
                    </a:cubicBezTo>
                    <a:cubicBezTo>
                      <a:pt x="219670" y="597134"/>
                      <a:pt x="252199" y="515494"/>
                      <a:pt x="256225" y="430374"/>
                    </a:cubicBezTo>
                    <a:cubicBezTo>
                      <a:pt x="265937" y="328245"/>
                      <a:pt x="268779" y="228410"/>
                      <a:pt x="278806" y="125727"/>
                    </a:cubicBezTo>
                    <a:cubicBezTo>
                      <a:pt x="280859" y="92185"/>
                      <a:pt x="299018" y="46935"/>
                      <a:pt x="266173" y="23282"/>
                    </a:cubicBezTo>
                    <a:cubicBezTo>
                      <a:pt x="228670" y="-2507"/>
                      <a:pt x="154454" y="-12791"/>
                      <a:pt x="120977" y="23757"/>
                    </a:cubicBezTo>
                    <a:cubicBezTo>
                      <a:pt x="116398" y="33724"/>
                      <a:pt x="109371" y="51998"/>
                      <a:pt x="122319" y="58248"/>
                    </a:cubicBezTo>
                    <a:cubicBezTo>
                      <a:pt x="88132" y="257918"/>
                      <a:pt x="75736" y="460514"/>
                      <a:pt x="62393" y="662399"/>
                    </a:cubicBezTo>
                    <a:cubicBezTo>
                      <a:pt x="52919" y="754402"/>
                      <a:pt x="40523" y="846088"/>
                      <a:pt x="33180" y="938329"/>
                    </a:cubicBezTo>
                    <a:cubicBezTo>
                      <a:pt x="22600" y="1060551"/>
                      <a:pt x="8389" y="1182616"/>
                      <a:pt x="651" y="1305075"/>
                    </a:cubicBezTo>
                    <a:cubicBezTo>
                      <a:pt x="-60" y="1327859"/>
                      <a:pt x="-296" y="1350642"/>
                      <a:pt x="493" y="1373425"/>
                    </a:cubicBezTo>
                    <a:cubicBezTo>
                      <a:pt x="809" y="1388930"/>
                      <a:pt x="1204" y="1405622"/>
                      <a:pt x="12178" y="1417726"/>
                    </a:cubicBezTo>
                    <a:cubicBezTo>
                      <a:pt x="52761" y="1456568"/>
                      <a:pt x="113555" y="1464716"/>
                      <a:pt x="167481" y="1467880"/>
                    </a:cubicBezTo>
                    <a:cubicBezTo>
                      <a:pt x="301703" y="1467406"/>
                      <a:pt x="457005" y="1417567"/>
                      <a:pt x="538565" y="1305154"/>
                    </a:cubicBezTo>
                    <a:cubicBezTo>
                      <a:pt x="573463" y="1254921"/>
                      <a:pt x="598807" y="1198516"/>
                      <a:pt x="610334" y="1138315"/>
                    </a:cubicBezTo>
                    <a:cubicBezTo>
                      <a:pt x="637021" y="1044413"/>
                      <a:pt x="634178" y="933978"/>
                      <a:pt x="570225" y="855581"/>
                    </a:cubicBezTo>
                    <a:cubicBezTo>
                      <a:pt x="507931" y="772755"/>
                      <a:pt x="398500" y="761047"/>
                      <a:pt x="305335" y="735020"/>
                    </a:cubicBezTo>
                    <a:close/>
                    <a:moveTo>
                      <a:pt x="227881" y="903442"/>
                    </a:moveTo>
                    <a:cubicBezTo>
                      <a:pt x="234276" y="903838"/>
                      <a:pt x="240829" y="900673"/>
                      <a:pt x="244066" y="894898"/>
                    </a:cubicBezTo>
                    <a:cubicBezTo>
                      <a:pt x="244382" y="894265"/>
                      <a:pt x="244698" y="893712"/>
                      <a:pt x="245014" y="893158"/>
                    </a:cubicBezTo>
                    <a:cubicBezTo>
                      <a:pt x="319546" y="890706"/>
                      <a:pt x="393842" y="924959"/>
                      <a:pt x="440583" y="983421"/>
                    </a:cubicBezTo>
                    <a:cubicBezTo>
                      <a:pt x="468612" y="1024003"/>
                      <a:pt x="487166" y="1068937"/>
                      <a:pt x="475244" y="1119250"/>
                    </a:cubicBezTo>
                    <a:cubicBezTo>
                      <a:pt x="467901" y="1157063"/>
                      <a:pt x="443899" y="1187520"/>
                      <a:pt x="414686" y="1211253"/>
                    </a:cubicBezTo>
                    <a:cubicBezTo>
                      <a:pt x="379867" y="1244320"/>
                      <a:pt x="337311" y="1271375"/>
                      <a:pt x="288360" y="1274856"/>
                    </a:cubicBezTo>
                    <a:cubicBezTo>
                      <a:pt x="261436" y="1273511"/>
                      <a:pt x="231118" y="1273590"/>
                      <a:pt x="207826" y="1258718"/>
                    </a:cubicBezTo>
                    <a:cubicBezTo>
                      <a:pt x="198273" y="1248196"/>
                      <a:pt x="203247" y="1231188"/>
                      <a:pt x="202615" y="1218135"/>
                    </a:cubicBezTo>
                    <a:cubicBezTo>
                      <a:pt x="204668" y="1173281"/>
                      <a:pt x="209721" y="1128822"/>
                      <a:pt x="212327" y="1083414"/>
                    </a:cubicBezTo>
                    <a:cubicBezTo>
                      <a:pt x="212327" y="1083572"/>
                      <a:pt x="212327" y="1083651"/>
                      <a:pt x="212327" y="1083809"/>
                    </a:cubicBezTo>
                    <a:cubicBezTo>
                      <a:pt x="212327" y="1084205"/>
                      <a:pt x="212248" y="1084521"/>
                      <a:pt x="212248" y="1084917"/>
                    </a:cubicBezTo>
                    <a:cubicBezTo>
                      <a:pt x="218564" y="1024557"/>
                      <a:pt x="226144" y="964276"/>
                      <a:pt x="227881" y="9034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4932531" y="2089632"/>
                <a:ext cx="252040" cy="371772"/>
              </a:xfrm>
              <a:custGeom>
                <a:avLst/>
                <a:gdLst/>
                <a:ahLst/>
                <a:cxnLst/>
                <a:rect l="l" t="t" r="r" b="b"/>
                <a:pathLst>
                  <a:path w="252040" h="371772" extrusionOk="0">
                    <a:moveTo>
                      <a:pt x="152265" y="3448"/>
                    </a:moveTo>
                    <a:cubicBezTo>
                      <a:pt x="88707" y="-11899"/>
                      <a:pt x="32176" y="40550"/>
                      <a:pt x="15043" y="98694"/>
                    </a:cubicBezTo>
                    <a:cubicBezTo>
                      <a:pt x="9359" y="115624"/>
                      <a:pt x="-4379" y="132632"/>
                      <a:pt x="1384" y="151222"/>
                    </a:cubicBezTo>
                    <a:cubicBezTo>
                      <a:pt x="11569" y="178594"/>
                      <a:pt x="54599" y="184923"/>
                      <a:pt x="77259" y="170288"/>
                    </a:cubicBezTo>
                    <a:cubicBezTo>
                      <a:pt x="102366" y="154545"/>
                      <a:pt x="111683" y="126145"/>
                      <a:pt x="130869" y="104548"/>
                    </a:cubicBezTo>
                    <a:cubicBezTo>
                      <a:pt x="143659" y="111589"/>
                      <a:pt x="139949" y="131129"/>
                      <a:pt x="136080" y="142837"/>
                    </a:cubicBezTo>
                    <a:cubicBezTo>
                      <a:pt x="117368" y="214746"/>
                      <a:pt x="25149" y="250424"/>
                      <a:pt x="23018" y="327397"/>
                    </a:cubicBezTo>
                    <a:cubicBezTo>
                      <a:pt x="28702" y="353107"/>
                      <a:pt x="60600" y="356509"/>
                      <a:pt x="82470" y="357695"/>
                    </a:cubicBezTo>
                    <a:cubicBezTo>
                      <a:pt x="123368" y="360148"/>
                      <a:pt x="163714" y="367663"/>
                      <a:pt x="204375" y="371698"/>
                    </a:cubicBezTo>
                    <a:cubicBezTo>
                      <a:pt x="237931" y="373833"/>
                      <a:pt x="246695" y="329770"/>
                      <a:pt x="246221" y="303585"/>
                    </a:cubicBezTo>
                    <a:cubicBezTo>
                      <a:pt x="239510" y="271863"/>
                      <a:pt x="198296" y="276055"/>
                      <a:pt x="174136" y="266800"/>
                    </a:cubicBezTo>
                    <a:cubicBezTo>
                      <a:pt x="178399" y="246232"/>
                      <a:pt x="191111" y="228828"/>
                      <a:pt x="201454" y="210949"/>
                    </a:cubicBezTo>
                    <a:cubicBezTo>
                      <a:pt x="223482" y="173610"/>
                      <a:pt x="245589" y="134293"/>
                      <a:pt x="250879" y="90625"/>
                    </a:cubicBezTo>
                    <a:cubicBezTo>
                      <a:pt x="260906" y="36515"/>
                      <a:pt x="204138" y="-13798"/>
                      <a:pt x="152265" y="34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15285706" y="2512202"/>
                <a:ext cx="465651" cy="169880"/>
              </a:xfrm>
              <a:custGeom>
                <a:avLst/>
                <a:gdLst/>
                <a:ahLst/>
                <a:cxnLst/>
                <a:rect l="l" t="t" r="r" b="b"/>
                <a:pathLst>
                  <a:path w="465651" h="169880" extrusionOk="0">
                    <a:moveTo>
                      <a:pt x="77088" y="165726"/>
                    </a:moveTo>
                    <a:cubicBezTo>
                      <a:pt x="141672" y="169365"/>
                      <a:pt x="206099" y="163353"/>
                      <a:pt x="270604" y="163590"/>
                    </a:cubicBezTo>
                    <a:cubicBezTo>
                      <a:pt x="320582" y="168732"/>
                      <a:pt x="371191" y="166913"/>
                      <a:pt x="421327" y="169840"/>
                    </a:cubicBezTo>
                    <a:cubicBezTo>
                      <a:pt x="460962" y="171580"/>
                      <a:pt x="457646" y="116284"/>
                      <a:pt x="462462" y="88754"/>
                    </a:cubicBezTo>
                    <a:cubicBezTo>
                      <a:pt x="462383" y="68265"/>
                      <a:pt x="475016" y="37571"/>
                      <a:pt x="450540" y="26970"/>
                    </a:cubicBezTo>
                    <a:cubicBezTo>
                      <a:pt x="422827" y="16211"/>
                      <a:pt x="391719" y="20958"/>
                      <a:pt x="362664" y="17635"/>
                    </a:cubicBezTo>
                    <a:cubicBezTo>
                      <a:pt x="310949" y="12493"/>
                      <a:pt x="261050" y="13680"/>
                      <a:pt x="209020" y="9487"/>
                    </a:cubicBezTo>
                    <a:cubicBezTo>
                      <a:pt x="159989" y="5057"/>
                      <a:pt x="110880" y="-718"/>
                      <a:pt x="61534" y="73"/>
                    </a:cubicBezTo>
                    <a:cubicBezTo>
                      <a:pt x="49691" y="152"/>
                      <a:pt x="38005" y="864"/>
                      <a:pt x="26478" y="3791"/>
                    </a:cubicBezTo>
                    <a:cubicBezTo>
                      <a:pt x="14240" y="6718"/>
                      <a:pt x="9582" y="23331"/>
                      <a:pt x="18267" y="32270"/>
                    </a:cubicBezTo>
                    <a:cubicBezTo>
                      <a:pt x="11477" y="37650"/>
                      <a:pt x="12582" y="48567"/>
                      <a:pt x="10924" y="56478"/>
                    </a:cubicBezTo>
                    <a:cubicBezTo>
                      <a:pt x="8161" y="79340"/>
                      <a:pt x="4845" y="102202"/>
                      <a:pt x="739" y="124906"/>
                    </a:cubicBezTo>
                    <a:cubicBezTo>
                      <a:pt x="-7077" y="167388"/>
                      <a:pt x="49059" y="164223"/>
                      <a:pt x="77088" y="1657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15262895" y="2768052"/>
                <a:ext cx="524086" cy="163822"/>
              </a:xfrm>
              <a:custGeom>
                <a:avLst/>
                <a:gdLst/>
                <a:ahLst/>
                <a:cxnLst/>
                <a:rect l="l" t="t" r="r" b="b"/>
                <a:pathLst>
                  <a:path w="524086" h="163822" extrusionOk="0">
                    <a:moveTo>
                      <a:pt x="426689" y="9949"/>
                    </a:moveTo>
                    <a:cubicBezTo>
                      <a:pt x="338497" y="7180"/>
                      <a:pt x="250227" y="10661"/>
                      <a:pt x="162035" y="8209"/>
                    </a:cubicBezTo>
                    <a:cubicBezTo>
                      <a:pt x="132506" y="5282"/>
                      <a:pt x="97372" y="3067"/>
                      <a:pt x="66501" y="1643"/>
                    </a:cubicBezTo>
                    <a:cubicBezTo>
                      <a:pt x="56474" y="1405"/>
                      <a:pt x="44710" y="-2787"/>
                      <a:pt x="35788" y="3225"/>
                    </a:cubicBezTo>
                    <a:cubicBezTo>
                      <a:pt x="21971" y="-5794"/>
                      <a:pt x="4364" y="10503"/>
                      <a:pt x="11786" y="25059"/>
                    </a:cubicBezTo>
                    <a:cubicBezTo>
                      <a:pt x="7601" y="55041"/>
                      <a:pt x="3338" y="85102"/>
                      <a:pt x="969" y="115321"/>
                    </a:cubicBezTo>
                    <a:cubicBezTo>
                      <a:pt x="-3847" y="136285"/>
                      <a:pt x="9812" y="153373"/>
                      <a:pt x="30340" y="157091"/>
                    </a:cubicBezTo>
                    <a:cubicBezTo>
                      <a:pt x="120032" y="169036"/>
                      <a:pt x="211539" y="160888"/>
                      <a:pt x="301863" y="163498"/>
                    </a:cubicBezTo>
                    <a:cubicBezTo>
                      <a:pt x="360210" y="163340"/>
                      <a:pt x="418636" y="162549"/>
                      <a:pt x="477141" y="163024"/>
                    </a:cubicBezTo>
                    <a:cubicBezTo>
                      <a:pt x="507064" y="167137"/>
                      <a:pt x="518592" y="134149"/>
                      <a:pt x="521197" y="110021"/>
                    </a:cubicBezTo>
                    <a:cubicBezTo>
                      <a:pt x="531856" y="15407"/>
                      <a:pt x="515749" y="14616"/>
                      <a:pt x="426689" y="99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15931456" y="2369569"/>
                <a:ext cx="520281" cy="714864"/>
              </a:xfrm>
              <a:custGeom>
                <a:avLst/>
                <a:gdLst/>
                <a:ahLst/>
                <a:cxnLst/>
                <a:rect l="l" t="t" r="r" b="b"/>
                <a:pathLst>
                  <a:path w="520281" h="714864" extrusionOk="0">
                    <a:moveTo>
                      <a:pt x="434211" y="406770"/>
                    </a:moveTo>
                    <a:cubicBezTo>
                      <a:pt x="369074" y="395695"/>
                      <a:pt x="370258" y="484455"/>
                      <a:pt x="343019" y="522110"/>
                    </a:cubicBezTo>
                    <a:cubicBezTo>
                      <a:pt x="317359" y="544103"/>
                      <a:pt x="261538" y="546239"/>
                      <a:pt x="238642" y="518788"/>
                    </a:cubicBezTo>
                    <a:cubicBezTo>
                      <a:pt x="209349" y="480341"/>
                      <a:pt x="187006" y="433825"/>
                      <a:pt x="181637" y="385490"/>
                    </a:cubicBezTo>
                    <a:cubicBezTo>
                      <a:pt x="179505" y="324102"/>
                      <a:pt x="194901" y="260895"/>
                      <a:pt x="224114" y="207022"/>
                    </a:cubicBezTo>
                    <a:cubicBezTo>
                      <a:pt x="244010" y="171423"/>
                      <a:pt x="275118" y="162405"/>
                      <a:pt x="312937" y="175299"/>
                    </a:cubicBezTo>
                    <a:cubicBezTo>
                      <a:pt x="340334" y="183527"/>
                      <a:pt x="362205" y="207813"/>
                      <a:pt x="392523" y="204728"/>
                    </a:cubicBezTo>
                    <a:cubicBezTo>
                      <a:pt x="415499" y="203541"/>
                      <a:pt x="437290" y="195076"/>
                      <a:pt x="458213" y="186058"/>
                    </a:cubicBezTo>
                    <a:cubicBezTo>
                      <a:pt x="471398" y="180362"/>
                      <a:pt x="486873" y="175062"/>
                      <a:pt x="495795" y="163117"/>
                    </a:cubicBezTo>
                    <a:cubicBezTo>
                      <a:pt x="521613" y="120477"/>
                      <a:pt x="488452" y="59959"/>
                      <a:pt x="441474" y="50150"/>
                    </a:cubicBezTo>
                    <a:cubicBezTo>
                      <a:pt x="415104" y="26259"/>
                      <a:pt x="380680" y="12969"/>
                      <a:pt x="346335" y="5533"/>
                    </a:cubicBezTo>
                    <a:cubicBezTo>
                      <a:pt x="140265" y="-40904"/>
                      <a:pt x="1148" y="215170"/>
                      <a:pt x="121" y="391898"/>
                    </a:cubicBezTo>
                    <a:cubicBezTo>
                      <a:pt x="-1853" y="463017"/>
                      <a:pt x="20255" y="533186"/>
                      <a:pt x="66680" y="587454"/>
                    </a:cubicBezTo>
                    <a:cubicBezTo>
                      <a:pt x="116815" y="667195"/>
                      <a:pt x="208797" y="711971"/>
                      <a:pt x="301489" y="714819"/>
                    </a:cubicBezTo>
                    <a:cubicBezTo>
                      <a:pt x="362757" y="716322"/>
                      <a:pt x="418420" y="680881"/>
                      <a:pt x="457660" y="636185"/>
                    </a:cubicBezTo>
                    <a:cubicBezTo>
                      <a:pt x="485768" y="602406"/>
                      <a:pt x="501322" y="559924"/>
                      <a:pt x="511585" y="517601"/>
                    </a:cubicBezTo>
                    <a:cubicBezTo>
                      <a:pt x="534798" y="433825"/>
                      <a:pt x="512375" y="422671"/>
                      <a:pt x="434211" y="4067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16414144" y="2067423"/>
                <a:ext cx="291684" cy="366281"/>
              </a:xfrm>
              <a:custGeom>
                <a:avLst/>
                <a:gdLst/>
                <a:ahLst/>
                <a:cxnLst/>
                <a:rect l="l" t="t" r="r" b="b"/>
                <a:pathLst>
                  <a:path w="291684" h="366281" extrusionOk="0">
                    <a:moveTo>
                      <a:pt x="290869" y="292886"/>
                    </a:moveTo>
                    <a:cubicBezTo>
                      <a:pt x="278552" y="263536"/>
                      <a:pt x="235759" y="267413"/>
                      <a:pt x="210178" y="256812"/>
                    </a:cubicBezTo>
                    <a:cubicBezTo>
                      <a:pt x="229917" y="175805"/>
                      <a:pt x="321740" y="75100"/>
                      <a:pt x="208994" y="17984"/>
                    </a:cubicBezTo>
                    <a:cubicBezTo>
                      <a:pt x="169438" y="-4245"/>
                      <a:pt x="120565" y="-4404"/>
                      <a:pt x="78246" y="9519"/>
                    </a:cubicBezTo>
                    <a:cubicBezTo>
                      <a:pt x="36480" y="26844"/>
                      <a:pt x="15399" y="70828"/>
                      <a:pt x="3871" y="112123"/>
                    </a:cubicBezTo>
                    <a:cubicBezTo>
                      <a:pt x="-6866" y="134748"/>
                      <a:pt x="6082" y="155633"/>
                      <a:pt x="26136" y="167103"/>
                    </a:cubicBezTo>
                    <a:cubicBezTo>
                      <a:pt x="38927" y="175252"/>
                      <a:pt x="53060" y="184033"/>
                      <a:pt x="68850" y="182925"/>
                    </a:cubicBezTo>
                    <a:cubicBezTo>
                      <a:pt x="112591" y="178099"/>
                      <a:pt x="115512" y="120192"/>
                      <a:pt x="151515" y="103579"/>
                    </a:cubicBezTo>
                    <a:cubicBezTo>
                      <a:pt x="167938" y="150965"/>
                      <a:pt x="127829" y="196057"/>
                      <a:pt x="101774" y="232130"/>
                    </a:cubicBezTo>
                    <a:cubicBezTo>
                      <a:pt x="83062" y="260451"/>
                      <a:pt x="57323" y="288772"/>
                      <a:pt x="63877" y="325399"/>
                    </a:cubicBezTo>
                    <a:cubicBezTo>
                      <a:pt x="63324" y="358546"/>
                      <a:pt x="90958" y="364083"/>
                      <a:pt x="118197" y="364795"/>
                    </a:cubicBezTo>
                    <a:cubicBezTo>
                      <a:pt x="154674" y="366852"/>
                      <a:pt x="191229" y="365903"/>
                      <a:pt x="227706" y="366140"/>
                    </a:cubicBezTo>
                    <a:cubicBezTo>
                      <a:pt x="244365" y="366615"/>
                      <a:pt x="263788" y="366773"/>
                      <a:pt x="274289" y="351505"/>
                    </a:cubicBezTo>
                    <a:cubicBezTo>
                      <a:pt x="285027" y="334655"/>
                      <a:pt x="294580" y="313137"/>
                      <a:pt x="290869" y="2928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9" name="Google Shape;349;p13"/>
            <p:cNvGrpSpPr/>
            <p:nvPr/>
          </p:nvGrpSpPr>
          <p:grpSpPr>
            <a:xfrm rot="394155">
              <a:off x="6378945" y="859179"/>
              <a:ext cx="1973746" cy="733915"/>
              <a:chOff x="12758200" y="1718161"/>
              <a:chExt cx="3947628" cy="1467880"/>
            </a:xfrm>
          </p:grpSpPr>
          <p:sp>
            <p:nvSpPr>
              <p:cNvPr id="350" name="Google Shape;350;p13"/>
              <p:cNvSpPr/>
              <p:nvPr/>
            </p:nvSpPr>
            <p:spPr>
              <a:xfrm>
                <a:off x="12758200" y="2324196"/>
                <a:ext cx="756691" cy="825215"/>
              </a:xfrm>
              <a:custGeom>
                <a:avLst/>
                <a:gdLst/>
                <a:ahLst/>
                <a:cxnLst/>
                <a:rect l="l" t="t" r="r" b="b"/>
                <a:pathLst>
                  <a:path w="756691" h="825215" extrusionOk="0">
                    <a:moveTo>
                      <a:pt x="248211" y="824111"/>
                    </a:moveTo>
                    <a:cubicBezTo>
                      <a:pt x="148176" y="823003"/>
                      <a:pt x="99146" y="765175"/>
                      <a:pt x="48063" y="687332"/>
                    </a:cubicBezTo>
                    <a:cubicBezTo>
                      <a:pt x="14981" y="638602"/>
                      <a:pt x="-2152" y="580615"/>
                      <a:pt x="217" y="521679"/>
                    </a:cubicBezTo>
                    <a:cubicBezTo>
                      <a:pt x="-1047" y="430942"/>
                      <a:pt x="14270" y="337199"/>
                      <a:pt x="60774" y="258169"/>
                    </a:cubicBezTo>
                    <a:cubicBezTo>
                      <a:pt x="91961" y="208331"/>
                      <a:pt x="123069" y="158097"/>
                      <a:pt x="162625" y="114587"/>
                    </a:cubicBezTo>
                    <a:cubicBezTo>
                      <a:pt x="212050" y="66411"/>
                      <a:pt x="271976" y="23138"/>
                      <a:pt x="340193" y="8029"/>
                    </a:cubicBezTo>
                    <a:cubicBezTo>
                      <a:pt x="385591" y="-2493"/>
                      <a:pt x="432806" y="-1781"/>
                      <a:pt x="478599" y="5022"/>
                    </a:cubicBezTo>
                    <a:cubicBezTo>
                      <a:pt x="527629" y="10639"/>
                      <a:pt x="576028" y="35163"/>
                      <a:pt x="594740" y="83340"/>
                    </a:cubicBezTo>
                    <a:cubicBezTo>
                      <a:pt x="605241" y="48136"/>
                      <a:pt x="621190" y="-10087"/>
                      <a:pt x="668799" y="1542"/>
                    </a:cubicBezTo>
                    <a:cubicBezTo>
                      <a:pt x="697617" y="7633"/>
                      <a:pt x="728962" y="18471"/>
                      <a:pt x="746727" y="43390"/>
                    </a:cubicBezTo>
                    <a:cubicBezTo>
                      <a:pt x="753438" y="53990"/>
                      <a:pt x="752727" y="67202"/>
                      <a:pt x="751701" y="79226"/>
                    </a:cubicBezTo>
                    <a:cubicBezTo>
                      <a:pt x="749727" y="107310"/>
                      <a:pt x="744121" y="134839"/>
                      <a:pt x="739858" y="162606"/>
                    </a:cubicBezTo>
                    <a:cubicBezTo>
                      <a:pt x="726988" y="243218"/>
                      <a:pt x="719251" y="324304"/>
                      <a:pt x="713882" y="405786"/>
                    </a:cubicBezTo>
                    <a:cubicBezTo>
                      <a:pt x="707803" y="496365"/>
                      <a:pt x="695801" y="588684"/>
                      <a:pt x="709776" y="678947"/>
                    </a:cubicBezTo>
                    <a:cubicBezTo>
                      <a:pt x="713724" y="695322"/>
                      <a:pt x="719330" y="711777"/>
                      <a:pt x="730225" y="724988"/>
                    </a:cubicBezTo>
                    <a:cubicBezTo>
                      <a:pt x="739147" y="735272"/>
                      <a:pt x="752017" y="743183"/>
                      <a:pt x="755807" y="756948"/>
                    </a:cubicBezTo>
                    <a:cubicBezTo>
                      <a:pt x="761491" y="777041"/>
                      <a:pt x="738437" y="785585"/>
                      <a:pt x="725251" y="794762"/>
                    </a:cubicBezTo>
                    <a:cubicBezTo>
                      <a:pt x="680090" y="825614"/>
                      <a:pt x="659088" y="838192"/>
                      <a:pt x="610847" y="801960"/>
                    </a:cubicBezTo>
                    <a:cubicBezTo>
                      <a:pt x="562764" y="764463"/>
                      <a:pt x="557158" y="705765"/>
                      <a:pt x="561027" y="649123"/>
                    </a:cubicBezTo>
                    <a:cubicBezTo>
                      <a:pt x="541920" y="685829"/>
                      <a:pt x="514365" y="718659"/>
                      <a:pt x="481126" y="743183"/>
                    </a:cubicBezTo>
                    <a:cubicBezTo>
                      <a:pt x="411725" y="802514"/>
                      <a:pt x="340587" y="831389"/>
                      <a:pt x="248211" y="824111"/>
                    </a:cubicBezTo>
                    <a:close/>
                    <a:moveTo>
                      <a:pt x="275450" y="789778"/>
                    </a:moveTo>
                    <a:cubicBezTo>
                      <a:pt x="322586" y="789698"/>
                      <a:pt x="371300" y="778307"/>
                      <a:pt x="410856" y="751806"/>
                    </a:cubicBezTo>
                    <a:cubicBezTo>
                      <a:pt x="439675" y="729576"/>
                      <a:pt x="471414" y="710274"/>
                      <a:pt x="495495" y="682665"/>
                    </a:cubicBezTo>
                    <a:cubicBezTo>
                      <a:pt x="530235" y="645405"/>
                      <a:pt x="546578" y="595646"/>
                      <a:pt x="568054" y="551108"/>
                    </a:cubicBezTo>
                    <a:cubicBezTo>
                      <a:pt x="576423" y="542406"/>
                      <a:pt x="592214" y="545412"/>
                      <a:pt x="596635" y="556724"/>
                    </a:cubicBezTo>
                    <a:cubicBezTo>
                      <a:pt x="600267" y="565505"/>
                      <a:pt x="598609" y="575236"/>
                      <a:pt x="598372" y="584491"/>
                    </a:cubicBezTo>
                    <a:cubicBezTo>
                      <a:pt x="596793" y="623175"/>
                      <a:pt x="595135" y="661938"/>
                      <a:pt x="596162" y="700702"/>
                    </a:cubicBezTo>
                    <a:cubicBezTo>
                      <a:pt x="597030" y="713992"/>
                      <a:pt x="599320" y="727282"/>
                      <a:pt x="605794" y="739069"/>
                    </a:cubicBezTo>
                    <a:cubicBezTo>
                      <a:pt x="616690" y="763118"/>
                      <a:pt x="637139" y="782262"/>
                      <a:pt x="662562" y="789698"/>
                    </a:cubicBezTo>
                    <a:cubicBezTo>
                      <a:pt x="681985" y="784082"/>
                      <a:pt x="697775" y="769605"/>
                      <a:pt x="715145" y="759637"/>
                    </a:cubicBezTo>
                    <a:cubicBezTo>
                      <a:pt x="650403" y="702837"/>
                      <a:pt x="670299" y="565822"/>
                      <a:pt x="672747" y="486318"/>
                    </a:cubicBezTo>
                    <a:cubicBezTo>
                      <a:pt x="679458" y="404994"/>
                      <a:pt x="682932" y="323355"/>
                      <a:pt x="693591" y="242506"/>
                    </a:cubicBezTo>
                    <a:cubicBezTo>
                      <a:pt x="699275" y="183095"/>
                      <a:pt x="713408" y="124555"/>
                      <a:pt x="717514" y="64987"/>
                    </a:cubicBezTo>
                    <a:cubicBezTo>
                      <a:pt x="709224" y="46792"/>
                      <a:pt x="683169" y="42045"/>
                      <a:pt x="665325" y="36666"/>
                    </a:cubicBezTo>
                    <a:cubicBezTo>
                      <a:pt x="647403" y="28992"/>
                      <a:pt x="641876" y="57076"/>
                      <a:pt x="636507" y="67914"/>
                    </a:cubicBezTo>
                    <a:cubicBezTo>
                      <a:pt x="628533" y="83814"/>
                      <a:pt x="628454" y="119097"/>
                      <a:pt x="608163" y="122815"/>
                    </a:cubicBezTo>
                    <a:cubicBezTo>
                      <a:pt x="605557" y="129539"/>
                      <a:pt x="599714" y="125663"/>
                      <a:pt x="597820" y="120679"/>
                    </a:cubicBezTo>
                    <a:cubicBezTo>
                      <a:pt x="593082" y="117910"/>
                      <a:pt x="589845" y="112768"/>
                      <a:pt x="589450" y="107230"/>
                    </a:cubicBezTo>
                    <a:cubicBezTo>
                      <a:pt x="576423" y="88086"/>
                      <a:pt x="564817" y="67993"/>
                      <a:pt x="545473" y="54782"/>
                    </a:cubicBezTo>
                    <a:cubicBezTo>
                      <a:pt x="482310" y="19262"/>
                      <a:pt x="381880" y="24483"/>
                      <a:pt x="315085" y="48374"/>
                    </a:cubicBezTo>
                    <a:cubicBezTo>
                      <a:pt x="268660" y="68388"/>
                      <a:pt x="225078" y="99873"/>
                      <a:pt x="189311" y="134839"/>
                    </a:cubicBezTo>
                    <a:cubicBezTo>
                      <a:pt x="150308" y="178032"/>
                      <a:pt x="119358" y="228266"/>
                      <a:pt x="88961" y="277788"/>
                    </a:cubicBezTo>
                    <a:cubicBezTo>
                      <a:pt x="34009" y="370028"/>
                      <a:pt x="7480" y="565189"/>
                      <a:pt x="70407" y="657034"/>
                    </a:cubicBezTo>
                    <a:cubicBezTo>
                      <a:pt x="127175" y="744686"/>
                      <a:pt x="163178" y="793258"/>
                      <a:pt x="275450" y="7897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12893006" y="2433014"/>
                <a:ext cx="435835" cy="609366"/>
              </a:xfrm>
              <a:custGeom>
                <a:avLst/>
                <a:gdLst/>
                <a:ahLst/>
                <a:cxnLst/>
                <a:rect l="l" t="t" r="r" b="b"/>
                <a:pathLst>
                  <a:path w="435835" h="609366" extrusionOk="0">
                    <a:moveTo>
                      <a:pt x="141276" y="609367"/>
                    </a:moveTo>
                    <a:cubicBezTo>
                      <a:pt x="-29344" y="607785"/>
                      <a:pt x="-8816" y="382959"/>
                      <a:pt x="17713" y="266036"/>
                    </a:cubicBezTo>
                    <a:cubicBezTo>
                      <a:pt x="31293" y="210265"/>
                      <a:pt x="62796" y="161297"/>
                      <a:pt x="95877" y="115177"/>
                    </a:cubicBezTo>
                    <a:cubicBezTo>
                      <a:pt x="149329" y="29423"/>
                      <a:pt x="256470" y="-28880"/>
                      <a:pt x="355005" y="14946"/>
                    </a:cubicBezTo>
                    <a:cubicBezTo>
                      <a:pt x="371664" y="10674"/>
                      <a:pt x="387297" y="25151"/>
                      <a:pt x="398745" y="35594"/>
                    </a:cubicBezTo>
                    <a:cubicBezTo>
                      <a:pt x="422352" y="58377"/>
                      <a:pt x="428590" y="90811"/>
                      <a:pt x="431037" y="122217"/>
                    </a:cubicBezTo>
                    <a:cubicBezTo>
                      <a:pt x="433801" y="144051"/>
                      <a:pt x="436485" y="165885"/>
                      <a:pt x="435696" y="187877"/>
                    </a:cubicBezTo>
                    <a:cubicBezTo>
                      <a:pt x="434827" y="266036"/>
                      <a:pt x="412641" y="342534"/>
                      <a:pt x="384533" y="414839"/>
                    </a:cubicBezTo>
                    <a:cubicBezTo>
                      <a:pt x="357136" y="478205"/>
                      <a:pt x="311975" y="535084"/>
                      <a:pt x="256075" y="575508"/>
                    </a:cubicBezTo>
                    <a:cubicBezTo>
                      <a:pt x="221651" y="596156"/>
                      <a:pt x="181385" y="608180"/>
                      <a:pt x="141276" y="609367"/>
                    </a:cubicBezTo>
                    <a:close/>
                    <a:moveTo>
                      <a:pt x="149250" y="573926"/>
                    </a:moveTo>
                    <a:cubicBezTo>
                      <a:pt x="208861" y="569101"/>
                      <a:pt x="255917" y="540147"/>
                      <a:pt x="292394" y="494106"/>
                    </a:cubicBezTo>
                    <a:cubicBezTo>
                      <a:pt x="348214" y="435091"/>
                      <a:pt x="371506" y="354954"/>
                      <a:pt x="390218" y="277824"/>
                    </a:cubicBezTo>
                    <a:cubicBezTo>
                      <a:pt x="400482" y="227748"/>
                      <a:pt x="404667" y="176011"/>
                      <a:pt x="396692" y="125303"/>
                    </a:cubicBezTo>
                    <a:cubicBezTo>
                      <a:pt x="393376" y="80448"/>
                      <a:pt x="385244" y="64785"/>
                      <a:pt x="347267" y="40973"/>
                    </a:cubicBezTo>
                    <a:cubicBezTo>
                      <a:pt x="241942" y="6798"/>
                      <a:pt x="162357" y="70639"/>
                      <a:pt x="109300" y="156392"/>
                    </a:cubicBezTo>
                    <a:cubicBezTo>
                      <a:pt x="80402" y="198715"/>
                      <a:pt x="56006" y="244677"/>
                      <a:pt x="46768" y="295623"/>
                    </a:cubicBezTo>
                    <a:cubicBezTo>
                      <a:pt x="31925" y="389445"/>
                      <a:pt x="7686" y="580730"/>
                      <a:pt x="149250" y="5739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13546222" y="2108724"/>
                <a:ext cx="258619" cy="387588"/>
              </a:xfrm>
              <a:custGeom>
                <a:avLst/>
                <a:gdLst/>
                <a:ahLst/>
                <a:cxnLst/>
                <a:rect l="l" t="t" r="r" b="b"/>
                <a:pathLst>
                  <a:path w="258619" h="387588" extrusionOk="0">
                    <a:moveTo>
                      <a:pt x="197619" y="387492"/>
                    </a:moveTo>
                    <a:cubicBezTo>
                      <a:pt x="168406" y="385198"/>
                      <a:pt x="140220" y="383141"/>
                      <a:pt x="111323" y="379344"/>
                    </a:cubicBezTo>
                    <a:cubicBezTo>
                      <a:pt x="86847" y="377050"/>
                      <a:pt x="60871" y="374914"/>
                      <a:pt x="39158" y="362494"/>
                    </a:cubicBezTo>
                    <a:cubicBezTo>
                      <a:pt x="21552" y="352843"/>
                      <a:pt x="24789" y="332037"/>
                      <a:pt x="26368" y="315108"/>
                    </a:cubicBezTo>
                    <a:cubicBezTo>
                      <a:pt x="28658" y="295885"/>
                      <a:pt x="27315" y="274209"/>
                      <a:pt x="39080" y="257834"/>
                    </a:cubicBezTo>
                    <a:cubicBezTo>
                      <a:pt x="70898" y="221839"/>
                      <a:pt x="126876" y="211002"/>
                      <a:pt x="148589" y="165198"/>
                    </a:cubicBezTo>
                    <a:cubicBezTo>
                      <a:pt x="154116" y="152857"/>
                      <a:pt x="160116" y="138697"/>
                      <a:pt x="156089" y="125090"/>
                    </a:cubicBezTo>
                    <a:cubicBezTo>
                      <a:pt x="152063" y="112116"/>
                      <a:pt x="137061" y="107211"/>
                      <a:pt x="125929" y="114806"/>
                    </a:cubicBezTo>
                    <a:cubicBezTo>
                      <a:pt x="102401" y="127700"/>
                      <a:pt x="93321" y="160926"/>
                      <a:pt x="65608" y="166622"/>
                    </a:cubicBezTo>
                    <a:cubicBezTo>
                      <a:pt x="40895" y="166859"/>
                      <a:pt x="13341" y="152857"/>
                      <a:pt x="1813" y="130390"/>
                    </a:cubicBezTo>
                    <a:cubicBezTo>
                      <a:pt x="-4108" y="115676"/>
                      <a:pt x="5840" y="101041"/>
                      <a:pt x="12077" y="88146"/>
                    </a:cubicBezTo>
                    <a:cubicBezTo>
                      <a:pt x="39316" y="44162"/>
                      <a:pt x="87636" y="11253"/>
                      <a:pt x="139825" y="7693"/>
                    </a:cubicBezTo>
                    <a:cubicBezTo>
                      <a:pt x="144167" y="2314"/>
                      <a:pt x="152300" y="4133"/>
                      <a:pt x="158379" y="2551"/>
                    </a:cubicBezTo>
                    <a:cubicBezTo>
                      <a:pt x="204962" y="-11293"/>
                      <a:pt x="256203" y="33561"/>
                      <a:pt x="258335" y="80315"/>
                    </a:cubicBezTo>
                    <a:cubicBezTo>
                      <a:pt x="260625" y="122479"/>
                      <a:pt x="248939" y="164802"/>
                      <a:pt x="229359" y="201904"/>
                    </a:cubicBezTo>
                    <a:cubicBezTo>
                      <a:pt x="212384" y="234022"/>
                      <a:pt x="186487" y="259811"/>
                      <a:pt x="166196" y="289556"/>
                    </a:cubicBezTo>
                    <a:cubicBezTo>
                      <a:pt x="192803" y="295964"/>
                      <a:pt x="246729" y="298179"/>
                      <a:pt x="235912" y="338445"/>
                    </a:cubicBezTo>
                    <a:cubicBezTo>
                      <a:pt x="229832" y="358064"/>
                      <a:pt x="224148" y="389549"/>
                      <a:pt x="197619" y="387492"/>
                    </a:cubicBezTo>
                    <a:close/>
                    <a:moveTo>
                      <a:pt x="197303" y="353159"/>
                    </a:moveTo>
                    <a:cubicBezTo>
                      <a:pt x="200383" y="346593"/>
                      <a:pt x="202988" y="339790"/>
                      <a:pt x="205436" y="332908"/>
                    </a:cubicBezTo>
                    <a:cubicBezTo>
                      <a:pt x="205515" y="332749"/>
                      <a:pt x="205515" y="332591"/>
                      <a:pt x="205594" y="332433"/>
                    </a:cubicBezTo>
                    <a:cubicBezTo>
                      <a:pt x="189250" y="326816"/>
                      <a:pt x="171485" y="326658"/>
                      <a:pt x="154747" y="322228"/>
                    </a:cubicBezTo>
                    <a:cubicBezTo>
                      <a:pt x="98216" y="311153"/>
                      <a:pt x="142115" y="261631"/>
                      <a:pt x="163669" y="237740"/>
                    </a:cubicBezTo>
                    <a:cubicBezTo>
                      <a:pt x="178986" y="220574"/>
                      <a:pt x="193198" y="202300"/>
                      <a:pt x="203857" y="181811"/>
                    </a:cubicBezTo>
                    <a:cubicBezTo>
                      <a:pt x="221779" y="140437"/>
                      <a:pt x="246650" y="67262"/>
                      <a:pt x="194777" y="41235"/>
                    </a:cubicBezTo>
                    <a:cubicBezTo>
                      <a:pt x="184829" y="36014"/>
                      <a:pt x="173854" y="33324"/>
                      <a:pt x="163906" y="28103"/>
                    </a:cubicBezTo>
                    <a:cubicBezTo>
                      <a:pt x="157984" y="24701"/>
                      <a:pt x="151668" y="25651"/>
                      <a:pt x="145273" y="27154"/>
                    </a:cubicBezTo>
                    <a:cubicBezTo>
                      <a:pt x="97979" y="39653"/>
                      <a:pt x="51712" y="71613"/>
                      <a:pt x="34816" y="119157"/>
                    </a:cubicBezTo>
                    <a:cubicBezTo>
                      <a:pt x="42475" y="126356"/>
                      <a:pt x="52186" y="131260"/>
                      <a:pt x="62134" y="134346"/>
                    </a:cubicBezTo>
                    <a:cubicBezTo>
                      <a:pt x="86057" y="107370"/>
                      <a:pt x="123876" y="67103"/>
                      <a:pt x="161221" y="95899"/>
                    </a:cubicBezTo>
                    <a:cubicBezTo>
                      <a:pt x="196672" y="126593"/>
                      <a:pt x="172117" y="182206"/>
                      <a:pt x="145510" y="210764"/>
                    </a:cubicBezTo>
                    <a:cubicBezTo>
                      <a:pt x="122139" y="237028"/>
                      <a:pt x="87163" y="250239"/>
                      <a:pt x="64976" y="277215"/>
                    </a:cubicBezTo>
                    <a:cubicBezTo>
                      <a:pt x="59529" y="296834"/>
                      <a:pt x="60397" y="314871"/>
                      <a:pt x="59055" y="333857"/>
                    </a:cubicBezTo>
                    <a:cubicBezTo>
                      <a:pt x="103427" y="348888"/>
                      <a:pt x="151668" y="345881"/>
                      <a:pt x="197303" y="3531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13721738" y="2412851"/>
                <a:ext cx="553494" cy="605495"/>
              </a:xfrm>
              <a:custGeom>
                <a:avLst/>
                <a:gdLst/>
                <a:ahLst/>
                <a:cxnLst/>
                <a:rect l="l" t="t" r="r" b="b"/>
                <a:pathLst>
                  <a:path w="553494" h="605495" extrusionOk="0">
                    <a:moveTo>
                      <a:pt x="272230" y="603978"/>
                    </a:moveTo>
                    <a:cubicBezTo>
                      <a:pt x="246334" y="602238"/>
                      <a:pt x="214515" y="594801"/>
                      <a:pt x="219410" y="561892"/>
                    </a:cubicBezTo>
                    <a:cubicBezTo>
                      <a:pt x="216647" y="504064"/>
                      <a:pt x="229043" y="445761"/>
                      <a:pt x="223358" y="389120"/>
                    </a:cubicBezTo>
                    <a:cubicBezTo>
                      <a:pt x="166432" y="385243"/>
                      <a:pt x="52975" y="396951"/>
                      <a:pt x="10103" y="361115"/>
                    </a:cubicBezTo>
                    <a:cubicBezTo>
                      <a:pt x="708" y="352492"/>
                      <a:pt x="-793" y="339281"/>
                      <a:pt x="313" y="327257"/>
                    </a:cubicBezTo>
                    <a:cubicBezTo>
                      <a:pt x="944" y="307638"/>
                      <a:pt x="1813" y="288019"/>
                      <a:pt x="5603" y="268796"/>
                    </a:cubicBezTo>
                    <a:cubicBezTo>
                      <a:pt x="12077" y="235966"/>
                      <a:pt x="30236" y="229716"/>
                      <a:pt x="60949" y="234067"/>
                    </a:cubicBezTo>
                    <a:cubicBezTo>
                      <a:pt x="96321" y="237548"/>
                      <a:pt x="130824" y="238260"/>
                      <a:pt x="164774" y="240554"/>
                    </a:cubicBezTo>
                    <a:cubicBezTo>
                      <a:pt x="181828" y="241582"/>
                      <a:pt x="198882" y="241108"/>
                      <a:pt x="215936" y="240238"/>
                    </a:cubicBezTo>
                    <a:cubicBezTo>
                      <a:pt x="226753" y="238339"/>
                      <a:pt x="242307" y="240554"/>
                      <a:pt x="249886" y="231615"/>
                    </a:cubicBezTo>
                    <a:cubicBezTo>
                      <a:pt x="258098" y="166034"/>
                      <a:pt x="262677" y="99899"/>
                      <a:pt x="275547" y="34951"/>
                    </a:cubicBezTo>
                    <a:cubicBezTo>
                      <a:pt x="260703" y="29255"/>
                      <a:pt x="262124" y="5286"/>
                      <a:pt x="277836" y="1805"/>
                    </a:cubicBezTo>
                    <a:cubicBezTo>
                      <a:pt x="309970" y="-410"/>
                      <a:pt x="398715" y="-5631"/>
                      <a:pt x="416085" y="24272"/>
                    </a:cubicBezTo>
                    <a:cubicBezTo>
                      <a:pt x="423506" y="36850"/>
                      <a:pt x="418374" y="52276"/>
                      <a:pt x="418216" y="66041"/>
                    </a:cubicBezTo>
                    <a:cubicBezTo>
                      <a:pt x="414821" y="124186"/>
                      <a:pt x="403926" y="180827"/>
                      <a:pt x="411663" y="238181"/>
                    </a:cubicBezTo>
                    <a:cubicBezTo>
                      <a:pt x="445140" y="245696"/>
                      <a:pt x="479248" y="248781"/>
                      <a:pt x="513198" y="252895"/>
                    </a:cubicBezTo>
                    <a:cubicBezTo>
                      <a:pt x="522673" y="254161"/>
                      <a:pt x="532700" y="254556"/>
                      <a:pt x="540990" y="259698"/>
                    </a:cubicBezTo>
                    <a:cubicBezTo>
                      <a:pt x="552833" y="266818"/>
                      <a:pt x="554096" y="281453"/>
                      <a:pt x="553307" y="294031"/>
                    </a:cubicBezTo>
                    <a:cubicBezTo>
                      <a:pt x="552912" y="309537"/>
                      <a:pt x="552359" y="325042"/>
                      <a:pt x="551254" y="340547"/>
                    </a:cubicBezTo>
                    <a:cubicBezTo>
                      <a:pt x="549833" y="362223"/>
                      <a:pt x="550149" y="395765"/>
                      <a:pt x="522515" y="399562"/>
                    </a:cubicBezTo>
                    <a:cubicBezTo>
                      <a:pt x="479958" y="403596"/>
                      <a:pt x="436850" y="405416"/>
                      <a:pt x="394530" y="411586"/>
                    </a:cubicBezTo>
                    <a:cubicBezTo>
                      <a:pt x="390582" y="440224"/>
                      <a:pt x="389319" y="468228"/>
                      <a:pt x="387819" y="496311"/>
                    </a:cubicBezTo>
                    <a:cubicBezTo>
                      <a:pt x="384503" y="527638"/>
                      <a:pt x="390504" y="578505"/>
                      <a:pt x="363343" y="599469"/>
                    </a:cubicBezTo>
                    <a:cubicBezTo>
                      <a:pt x="334604" y="608645"/>
                      <a:pt x="302154" y="604848"/>
                      <a:pt x="272230" y="603978"/>
                    </a:cubicBezTo>
                    <a:close/>
                    <a:moveTo>
                      <a:pt x="332630" y="569328"/>
                    </a:moveTo>
                    <a:cubicBezTo>
                      <a:pt x="336657" y="569012"/>
                      <a:pt x="340684" y="568775"/>
                      <a:pt x="344710" y="568300"/>
                    </a:cubicBezTo>
                    <a:cubicBezTo>
                      <a:pt x="356159" y="522259"/>
                      <a:pt x="351342" y="473845"/>
                      <a:pt x="357422" y="426933"/>
                    </a:cubicBezTo>
                    <a:cubicBezTo>
                      <a:pt x="358922" y="410083"/>
                      <a:pt x="359633" y="390227"/>
                      <a:pt x="376371" y="381130"/>
                    </a:cubicBezTo>
                    <a:cubicBezTo>
                      <a:pt x="388293" y="374722"/>
                      <a:pt x="402584" y="374801"/>
                      <a:pt x="415769" y="373298"/>
                    </a:cubicBezTo>
                    <a:cubicBezTo>
                      <a:pt x="448456" y="371004"/>
                      <a:pt x="480985" y="367286"/>
                      <a:pt x="513672" y="364833"/>
                    </a:cubicBezTo>
                    <a:cubicBezTo>
                      <a:pt x="517146" y="338015"/>
                      <a:pt x="517620" y="315153"/>
                      <a:pt x="518251" y="288968"/>
                    </a:cubicBezTo>
                    <a:cubicBezTo>
                      <a:pt x="488406" y="285092"/>
                      <a:pt x="458483" y="282561"/>
                      <a:pt x="428796" y="277339"/>
                    </a:cubicBezTo>
                    <a:cubicBezTo>
                      <a:pt x="411900" y="273226"/>
                      <a:pt x="388530" y="274492"/>
                      <a:pt x="380476" y="255822"/>
                    </a:cubicBezTo>
                    <a:cubicBezTo>
                      <a:pt x="363185" y="186839"/>
                      <a:pt x="382529" y="112557"/>
                      <a:pt x="384740" y="42308"/>
                    </a:cubicBezTo>
                    <a:cubicBezTo>
                      <a:pt x="353790" y="33448"/>
                      <a:pt x="320708" y="36059"/>
                      <a:pt x="288811" y="35505"/>
                    </a:cubicBezTo>
                    <a:cubicBezTo>
                      <a:pt x="291258" y="98396"/>
                      <a:pt x="281626" y="161208"/>
                      <a:pt x="280442" y="224099"/>
                    </a:cubicBezTo>
                    <a:cubicBezTo>
                      <a:pt x="285416" y="277735"/>
                      <a:pt x="219252" y="273621"/>
                      <a:pt x="182381" y="275283"/>
                    </a:cubicBezTo>
                    <a:cubicBezTo>
                      <a:pt x="135956" y="274175"/>
                      <a:pt x="88426" y="270932"/>
                      <a:pt x="42395" y="268163"/>
                    </a:cubicBezTo>
                    <a:cubicBezTo>
                      <a:pt x="35131" y="290155"/>
                      <a:pt x="35921" y="313808"/>
                      <a:pt x="35289" y="336592"/>
                    </a:cubicBezTo>
                    <a:cubicBezTo>
                      <a:pt x="75240" y="355973"/>
                      <a:pt x="122297" y="349961"/>
                      <a:pt x="165169" y="352967"/>
                    </a:cubicBezTo>
                    <a:cubicBezTo>
                      <a:pt x="186881" y="353679"/>
                      <a:pt x="208515" y="353679"/>
                      <a:pt x="230227" y="353995"/>
                    </a:cubicBezTo>
                    <a:cubicBezTo>
                      <a:pt x="241912" y="353995"/>
                      <a:pt x="251781" y="362618"/>
                      <a:pt x="255255" y="373456"/>
                    </a:cubicBezTo>
                    <a:cubicBezTo>
                      <a:pt x="264967" y="406286"/>
                      <a:pt x="258729" y="441252"/>
                      <a:pt x="256913" y="474794"/>
                    </a:cubicBezTo>
                    <a:cubicBezTo>
                      <a:pt x="255018" y="504934"/>
                      <a:pt x="254466" y="535154"/>
                      <a:pt x="254466" y="565452"/>
                    </a:cubicBezTo>
                    <a:cubicBezTo>
                      <a:pt x="280126" y="571623"/>
                      <a:pt x="306970" y="570357"/>
                      <a:pt x="333104" y="569328"/>
                    </a:cubicBezTo>
                    <a:cubicBezTo>
                      <a:pt x="333025" y="569249"/>
                      <a:pt x="332630" y="569328"/>
                      <a:pt x="332630" y="5693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14418327" y="1718161"/>
                <a:ext cx="626233" cy="1467880"/>
              </a:xfrm>
              <a:custGeom>
                <a:avLst/>
                <a:gdLst/>
                <a:ahLst/>
                <a:cxnLst/>
                <a:rect l="l" t="t" r="r" b="b"/>
                <a:pathLst>
                  <a:path w="626233" h="1467880" extrusionOk="0">
                    <a:moveTo>
                      <a:pt x="167481" y="1467880"/>
                    </a:moveTo>
                    <a:cubicBezTo>
                      <a:pt x="113555" y="1464716"/>
                      <a:pt x="52761" y="1456568"/>
                      <a:pt x="12178" y="1417726"/>
                    </a:cubicBezTo>
                    <a:cubicBezTo>
                      <a:pt x="1204" y="1405622"/>
                      <a:pt x="809" y="1388930"/>
                      <a:pt x="493" y="1373425"/>
                    </a:cubicBezTo>
                    <a:cubicBezTo>
                      <a:pt x="-296" y="1350642"/>
                      <a:pt x="-60" y="1327859"/>
                      <a:pt x="651" y="1305075"/>
                    </a:cubicBezTo>
                    <a:cubicBezTo>
                      <a:pt x="8389" y="1182616"/>
                      <a:pt x="22600" y="1060551"/>
                      <a:pt x="33180" y="938329"/>
                    </a:cubicBezTo>
                    <a:cubicBezTo>
                      <a:pt x="40523" y="846088"/>
                      <a:pt x="52919" y="754402"/>
                      <a:pt x="62393" y="662399"/>
                    </a:cubicBezTo>
                    <a:cubicBezTo>
                      <a:pt x="75736" y="460514"/>
                      <a:pt x="88132" y="257918"/>
                      <a:pt x="122319" y="58248"/>
                    </a:cubicBezTo>
                    <a:cubicBezTo>
                      <a:pt x="109371" y="51998"/>
                      <a:pt x="116398" y="33724"/>
                      <a:pt x="120977" y="23757"/>
                    </a:cubicBezTo>
                    <a:cubicBezTo>
                      <a:pt x="154454" y="-12791"/>
                      <a:pt x="228670" y="-2507"/>
                      <a:pt x="266173" y="23282"/>
                    </a:cubicBezTo>
                    <a:cubicBezTo>
                      <a:pt x="299018" y="46935"/>
                      <a:pt x="280859" y="92185"/>
                      <a:pt x="278806" y="125727"/>
                    </a:cubicBezTo>
                    <a:cubicBezTo>
                      <a:pt x="268779" y="228410"/>
                      <a:pt x="265937" y="328245"/>
                      <a:pt x="256225" y="430374"/>
                    </a:cubicBezTo>
                    <a:cubicBezTo>
                      <a:pt x="252199" y="515494"/>
                      <a:pt x="219670" y="597134"/>
                      <a:pt x="219827" y="682413"/>
                    </a:cubicBezTo>
                    <a:cubicBezTo>
                      <a:pt x="221801" y="692460"/>
                      <a:pt x="219433" y="707332"/>
                      <a:pt x="228118" y="714215"/>
                    </a:cubicBezTo>
                    <a:cubicBezTo>
                      <a:pt x="253857" y="721018"/>
                      <a:pt x="279596" y="727980"/>
                      <a:pt x="305335" y="735020"/>
                    </a:cubicBezTo>
                    <a:cubicBezTo>
                      <a:pt x="398500" y="761047"/>
                      <a:pt x="507931" y="772755"/>
                      <a:pt x="570225" y="855581"/>
                    </a:cubicBezTo>
                    <a:cubicBezTo>
                      <a:pt x="634178" y="933978"/>
                      <a:pt x="637021" y="1044413"/>
                      <a:pt x="610334" y="1138315"/>
                    </a:cubicBezTo>
                    <a:cubicBezTo>
                      <a:pt x="598807" y="1198516"/>
                      <a:pt x="573463" y="1254921"/>
                      <a:pt x="538565" y="1305154"/>
                    </a:cubicBezTo>
                    <a:cubicBezTo>
                      <a:pt x="457005" y="1417567"/>
                      <a:pt x="301703" y="1467406"/>
                      <a:pt x="167481" y="1467880"/>
                    </a:cubicBezTo>
                    <a:close/>
                    <a:moveTo>
                      <a:pt x="177034" y="1432994"/>
                    </a:moveTo>
                    <a:cubicBezTo>
                      <a:pt x="299571" y="1428484"/>
                      <a:pt x="437346" y="1385608"/>
                      <a:pt x="511563" y="1282213"/>
                    </a:cubicBezTo>
                    <a:cubicBezTo>
                      <a:pt x="539433" y="1239969"/>
                      <a:pt x="562883" y="1194086"/>
                      <a:pt x="572594" y="1144090"/>
                    </a:cubicBezTo>
                    <a:cubicBezTo>
                      <a:pt x="588701" y="1083730"/>
                      <a:pt x="600149" y="1017991"/>
                      <a:pt x="581595" y="956998"/>
                    </a:cubicBezTo>
                    <a:cubicBezTo>
                      <a:pt x="570541" y="906369"/>
                      <a:pt x="537302" y="863413"/>
                      <a:pt x="495851" y="833431"/>
                    </a:cubicBezTo>
                    <a:cubicBezTo>
                      <a:pt x="424871" y="793719"/>
                      <a:pt x="342048" y="783514"/>
                      <a:pt x="264910" y="760572"/>
                    </a:cubicBezTo>
                    <a:cubicBezTo>
                      <a:pt x="242566" y="751870"/>
                      <a:pt x="212801" y="753848"/>
                      <a:pt x="197247" y="733201"/>
                    </a:cubicBezTo>
                    <a:cubicBezTo>
                      <a:pt x="171271" y="684312"/>
                      <a:pt x="189430" y="624743"/>
                      <a:pt x="197720" y="573085"/>
                    </a:cubicBezTo>
                    <a:cubicBezTo>
                      <a:pt x="223459" y="462966"/>
                      <a:pt x="226775" y="350000"/>
                      <a:pt x="235145" y="237666"/>
                    </a:cubicBezTo>
                    <a:cubicBezTo>
                      <a:pt x="237197" y="177702"/>
                      <a:pt x="246119" y="118370"/>
                      <a:pt x="249909" y="58723"/>
                    </a:cubicBezTo>
                    <a:cubicBezTo>
                      <a:pt x="245882" y="45353"/>
                      <a:pt x="224328" y="42268"/>
                      <a:pt x="213669" y="39025"/>
                    </a:cubicBezTo>
                    <a:cubicBezTo>
                      <a:pt x="188798" y="32459"/>
                      <a:pt x="163138" y="35781"/>
                      <a:pt x="140242" y="47094"/>
                    </a:cubicBezTo>
                    <a:cubicBezTo>
                      <a:pt x="139058" y="49230"/>
                      <a:pt x="138426" y="51603"/>
                      <a:pt x="137163" y="53660"/>
                    </a:cubicBezTo>
                    <a:cubicBezTo>
                      <a:pt x="125083" y="228252"/>
                      <a:pt x="106371" y="402765"/>
                      <a:pt x="99581" y="577832"/>
                    </a:cubicBezTo>
                    <a:cubicBezTo>
                      <a:pt x="96185" y="702269"/>
                      <a:pt x="75657" y="825362"/>
                      <a:pt x="66736" y="949404"/>
                    </a:cubicBezTo>
                    <a:cubicBezTo>
                      <a:pt x="56945" y="1060472"/>
                      <a:pt x="45655" y="1171461"/>
                      <a:pt x="36812" y="1282609"/>
                    </a:cubicBezTo>
                    <a:cubicBezTo>
                      <a:pt x="34838" y="1316625"/>
                      <a:pt x="34286" y="1350721"/>
                      <a:pt x="36101" y="1384658"/>
                    </a:cubicBezTo>
                    <a:cubicBezTo>
                      <a:pt x="35549" y="1392015"/>
                      <a:pt x="40049" y="1397474"/>
                      <a:pt x="46208" y="1401034"/>
                    </a:cubicBezTo>
                    <a:cubicBezTo>
                      <a:pt x="85448" y="1426190"/>
                      <a:pt x="132031" y="1431253"/>
                      <a:pt x="177034" y="14329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14586664" y="2575637"/>
                <a:ext cx="345527" cy="452360"/>
              </a:xfrm>
              <a:custGeom>
                <a:avLst/>
                <a:gdLst/>
                <a:ahLst/>
                <a:cxnLst/>
                <a:rect l="l" t="t" r="r" b="b"/>
                <a:pathLst>
                  <a:path w="345527" h="452360" extrusionOk="0">
                    <a:moveTo>
                      <a:pt x="111890" y="452347"/>
                    </a:moveTo>
                    <a:cubicBezTo>
                      <a:pt x="76203" y="449182"/>
                      <a:pt x="31436" y="448866"/>
                      <a:pt x="8144" y="417222"/>
                    </a:cubicBezTo>
                    <a:cubicBezTo>
                      <a:pt x="-6778" y="390721"/>
                      <a:pt x="3170" y="358366"/>
                      <a:pt x="4197" y="329570"/>
                    </a:cubicBezTo>
                    <a:cubicBezTo>
                      <a:pt x="13908" y="230922"/>
                      <a:pt x="29620" y="133144"/>
                      <a:pt x="44779" y="35208"/>
                    </a:cubicBezTo>
                    <a:cubicBezTo>
                      <a:pt x="36331" y="-21275"/>
                      <a:pt x="135023" y="5384"/>
                      <a:pt x="165184" y="12662"/>
                    </a:cubicBezTo>
                    <a:cubicBezTo>
                      <a:pt x="206161" y="24133"/>
                      <a:pt x="242953" y="48182"/>
                      <a:pt x="274061" y="76582"/>
                    </a:cubicBezTo>
                    <a:cubicBezTo>
                      <a:pt x="302327" y="100156"/>
                      <a:pt x="318986" y="134093"/>
                      <a:pt x="334382" y="166844"/>
                    </a:cubicBezTo>
                    <a:cubicBezTo>
                      <a:pt x="358384" y="229577"/>
                      <a:pt x="342751" y="307262"/>
                      <a:pt x="295853" y="355360"/>
                    </a:cubicBezTo>
                    <a:cubicBezTo>
                      <a:pt x="246585" y="405435"/>
                      <a:pt x="185475" y="453296"/>
                      <a:pt x="111890" y="452347"/>
                    </a:cubicBezTo>
                    <a:close/>
                    <a:moveTo>
                      <a:pt x="120022" y="417381"/>
                    </a:moveTo>
                    <a:cubicBezTo>
                      <a:pt x="168974" y="413900"/>
                      <a:pt x="211530" y="386845"/>
                      <a:pt x="246349" y="353777"/>
                    </a:cubicBezTo>
                    <a:cubicBezTo>
                      <a:pt x="275561" y="330045"/>
                      <a:pt x="299564" y="299588"/>
                      <a:pt x="306906" y="261774"/>
                    </a:cubicBezTo>
                    <a:cubicBezTo>
                      <a:pt x="318828" y="211461"/>
                      <a:pt x="300274" y="166528"/>
                      <a:pt x="272246" y="125945"/>
                    </a:cubicBezTo>
                    <a:cubicBezTo>
                      <a:pt x="225505" y="67484"/>
                      <a:pt x="151209" y="33230"/>
                      <a:pt x="76676" y="35683"/>
                    </a:cubicBezTo>
                    <a:cubicBezTo>
                      <a:pt x="76360" y="36236"/>
                      <a:pt x="76045" y="36790"/>
                      <a:pt x="75729" y="37423"/>
                    </a:cubicBezTo>
                    <a:cubicBezTo>
                      <a:pt x="72492" y="43198"/>
                      <a:pt x="65939" y="46362"/>
                      <a:pt x="59543" y="45967"/>
                    </a:cubicBezTo>
                    <a:cubicBezTo>
                      <a:pt x="57806" y="106801"/>
                      <a:pt x="50227" y="167082"/>
                      <a:pt x="43910" y="227441"/>
                    </a:cubicBezTo>
                    <a:cubicBezTo>
                      <a:pt x="43910" y="227046"/>
                      <a:pt x="43989" y="226729"/>
                      <a:pt x="43989" y="226334"/>
                    </a:cubicBezTo>
                    <a:cubicBezTo>
                      <a:pt x="43989" y="226176"/>
                      <a:pt x="43989" y="226096"/>
                      <a:pt x="43989" y="225938"/>
                    </a:cubicBezTo>
                    <a:cubicBezTo>
                      <a:pt x="41384" y="271347"/>
                      <a:pt x="36331" y="315805"/>
                      <a:pt x="34278" y="360660"/>
                    </a:cubicBezTo>
                    <a:cubicBezTo>
                      <a:pt x="34910" y="373713"/>
                      <a:pt x="29936" y="390721"/>
                      <a:pt x="39489" y="401242"/>
                    </a:cubicBezTo>
                    <a:cubicBezTo>
                      <a:pt x="62780" y="416115"/>
                      <a:pt x="93099" y="416036"/>
                      <a:pt x="120022" y="417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14932531" y="2089632"/>
                <a:ext cx="252040" cy="371772"/>
              </a:xfrm>
              <a:custGeom>
                <a:avLst/>
                <a:gdLst/>
                <a:ahLst/>
                <a:cxnLst/>
                <a:rect l="l" t="t" r="r" b="b"/>
                <a:pathLst>
                  <a:path w="252040" h="371772" extrusionOk="0">
                    <a:moveTo>
                      <a:pt x="204375" y="371698"/>
                    </a:moveTo>
                    <a:cubicBezTo>
                      <a:pt x="163714" y="367663"/>
                      <a:pt x="123368" y="360148"/>
                      <a:pt x="82470" y="357695"/>
                    </a:cubicBezTo>
                    <a:cubicBezTo>
                      <a:pt x="60600" y="356509"/>
                      <a:pt x="28702" y="353107"/>
                      <a:pt x="23018" y="327397"/>
                    </a:cubicBezTo>
                    <a:cubicBezTo>
                      <a:pt x="25149" y="250424"/>
                      <a:pt x="117368" y="214746"/>
                      <a:pt x="136080" y="142837"/>
                    </a:cubicBezTo>
                    <a:cubicBezTo>
                      <a:pt x="139949" y="131129"/>
                      <a:pt x="143659" y="111589"/>
                      <a:pt x="130869" y="104548"/>
                    </a:cubicBezTo>
                    <a:cubicBezTo>
                      <a:pt x="111683" y="126145"/>
                      <a:pt x="102366" y="154545"/>
                      <a:pt x="77259" y="170288"/>
                    </a:cubicBezTo>
                    <a:cubicBezTo>
                      <a:pt x="54599" y="184923"/>
                      <a:pt x="11569" y="178594"/>
                      <a:pt x="1384" y="151222"/>
                    </a:cubicBezTo>
                    <a:cubicBezTo>
                      <a:pt x="-4379" y="132632"/>
                      <a:pt x="9359" y="115624"/>
                      <a:pt x="15043" y="98694"/>
                    </a:cubicBezTo>
                    <a:cubicBezTo>
                      <a:pt x="32176" y="40550"/>
                      <a:pt x="88707" y="-11899"/>
                      <a:pt x="152265" y="3448"/>
                    </a:cubicBezTo>
                    <a:cubicBezTo>
                      <a:pt x="204138" y="-13798"/>
                      <a:pt x="260906" y="36515"/>
                      <a:pt x="250879" y="90625"/>
                    </a:cubicBezTo>
                    <a:cubicBezTo>
                      <a:pt x="245589" y="134293"/>
                      <a:pt x="223482" y="173610"/>
                      <a:pt x="201454" y="210949"/>
                    </a:cubicBezTo>
                    <a:cubicBezTo>
                      <a:pt x="191111" y="228828"/>
                      <a:pt x="178399" y="246232"/>
                      <a:pt x="174136" y="266800"/>
                    </a:cubicBezTo>
                    <a:cubicBezTo>
                      <a:pt x="198296" y="276055"/>
                      <a:pt x="239510" y="271863"/>
                      <a:pt x="246221" y="303585"/>
                    </a:cubicBezTo>
                    <a:cubicBezTo>
                      <a:pt x="246695" y="329770"/>
                      <a:pt x="237931" y="373833"/>
                      <a:pt x="204375" y="371698"/>
                    </a:cubicBezTo>
                    <a:close/>
                    <a:moveTo>
                      <a:pt x="115552" y="325815"/>
                    </a:moveTo>
                    <a:cubicBezTo>
                      <a:pt x="125421" y="326764"/>
                      <a:pt x="135211" y="327951"/>
                      <a:pt x="145081" y="329216"/>
                    </a:cubicBezTo>
                    <a:cubicBezTo>
                      <a:pt x="165135" y="331748"/>
                      <a:pt x="185189" y="334517"/>
                      <a:pt x="205322" y="336890"/>
                    </a:cubicBezTo>
                    <a:cubicBezTo>
                      <a:pt x="209270" y="328900"/>
                      <a:pt x="211876" y="320198"/>
                      <a:pt x="213534" y="311417"/>
                    </a:cubicBezTo>
                    <a:cubicBezTo>
                      <a:pt x="192927" y="304218"/>
                      <a:pt x="169240" y="305167"/>
                      <a:pt x="150134" y="294092"/>
                    </a:cubicBezTo>
                    <a:cubicBezTo>
                      <a:pt x="121316" y="267037"/>
                      <a:pt x="155660" y="221866"/>
                      <a:pt x="170346" y="195207"/>
                    </a:cubicBezTo>
                    <a:cubicBezTo>
                      <a:pt x="185505" y="170208"/>
                      <a:pt x="199401" y="144340"/>
                      <a:pt x="209428" y="116810"/>
                    </a:cubicBezTo>
                    <a:cubicBezTo>
                      <a:pt x="224745" y="77493"/>
                      <a:pt x="216376" y="34063"/>
                      <a:pt x="166398" y="35566"/>
                    </a:cubicBezTo>
                    <a:cubicBezTo>
                      <a:pt x="158503" y="35487"/>
                      <a:pt x="149897" y="33746"/>
                      <a:pt x="146186" y="25994"/>
                    </a:cubicBezTo>
                    <a:cubicBezTo>
                      <a:pt x="74970" y="29316"/>
                      <a:pt x="56099" y="82477"/>
                      <a:pt x="35177" y="140305"/>
                    </a:cubicBezTo>
                    <a:cubicBezTo>
                      <a:pt x="85391" y="164196"/>
                      <a:pt x="88471" y="60881"/>
                      <a:pt x="140264" y="79471"/>
                    </a:cubicBezTo>
                    <a:cubicBezTo>
                      <a:pt x="182110" y="100435"/>
                      <a:pt x="163714" y="156127"/>
                      <a:pt x="146502" y="188403"/>
                    </a:cubicBezTo>
                    <a:cubicBezTo>
                      <a:pt x="122894" y="236106"/>
                      <a:pt x="69759" y="265534"/>
                      <a:pt x="57915" y="319170"/>
                    </a:cubicBezTo>
                    <a:cubicBezTo>
                      <a:pt x="77101" y="325815"/>
                      <a:pt x="96050" y="322809"/>
                      <a:pt x="115552" y="3258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15285706" y="2512202"/>
                <a:ext cx="465651" cy="169880"/>
              </a:xfrm>
              <a:custGeom>
                <a:avLst/>
                <a:gdLst/>
                <a:ahLst/>
                <a:cxnLst/>
                <a:rect l="l" t="t" r="r" b="b"/>
                <a:pathLst>
                  <a:path w="465651" h="169880" extrusionOk="0">
                    <a:moveTo>
                      <a:pt x="421327" y="169840"/>
                    </a:moveTo>
                    <a:cubicBezTo>
                      <a:pt x="371191" y="166913"/>
                      <a:pt x="320582" y="168732"/>
                      <a:pt x="270604" y="163590"/>
                    </a:cubicBezTo>
                    <a:cubicBezTo>
                      <a:pt x="206099" y="163353"/>
                      <a:pt x="141672" y="169365"/>
                      <a:pt x="77088" y="165726"/>
                    </a:cubicBezTo>
                    <a:cubicBezTo>
                      <a:pt x="49059" y="164223"/>
                      <a:pt x="-7077" y="167388"/>
                      <a:pt x="739" y="124906"/>
                    </a:cubicBezTo>
                    <a:cubicBezTo>
                      <a:pt x="4845" y="102202"/>
                      <a:pt x="8161" y="79340"/>
                      <a:pt x="10924" y="56478"/>
                    </a:cubicBezTo>
                    <a:cubicBezTo>
                      <a:pt x="12582" y="48567"/>
                      <a:pt x="11477" y="37650"/>
                      <a:pt x="18267" y="32270"/>
                    </a:cubicBezTo>
                    <a:cubicBezTo>
                      <a:pt x="9582" y="23331"/>
                      <a:pt x="14240" y="6718"/>
                      <a:pt x="26478" y="3791"/>
                    </a:cubicBezTo>
                    <a:cubicBezTo>
                      <a:pt x="38005" y="864"/>
                      <a:pt x="49691" y="152"/>
                      <a:pt x="61534" y="73"/>
                    </a:cubicBezTo>
                    <a:cubicBezTo>
                      <a:pt x="110880" y="-718"/>
                      <a:pt x="159989" y="5057"/>
                      <a:pt x="209020" y="9487"/>
                    </a:cubicBezTo>
                    <a:cubicBezTo>
                      <a:pt x="261050" y="13680"/>
                      <a:pt x="310949" y="12493"/>
                      <a:pt x="362664" y="17635"/>
                    </a:cubicBezTo>
                    <a:cubicBezTo>
                      <a:pt x="391719" y="20958"/>
                      <a:pt x="422827" y="16211"/>
                      <a:pt x="450540" y="26970"/>
                    </a:cubicBezTo>
                    <a:cubicBezTo>
                      <a:pt x="475016" y="37571"/>
                      <a:pt x="462383" y="68265"/>
                      <a:pt x="462462" y="88754"/>
                    </a:cubicBezTo>
                    <a:cubicBezTo>
                      <a:pt x="457646" y="116284"/>
                      <a:pt x="460962" y="171580"/>
                      <a:pt x="421327" y="169840"/>
                    </a:cubicBezTo>
                    <a:close/>
                    <a:moveTo>
                      <a:pt x="361085" y="132896"/>
                    </a:moveTo>
                    <a:cubicBezTo>
                      <a:pt x="380587" y="132975"/>
                      <a:pt x="400088" y="133687"/>
                      <a:pt x="419511" y="134558"/>
                    </a:cubicBezTo>
                    <a:cubicBezTo>
                      <a:pt x="426617" y="109401"/>
                      <a:pt x="427564" y="82979"/>
                      <a:pt x="430012" y="57031"/>
                    </a:cubicBezTo>
                    <a:cubicBezTo>
                      <a:pt x="361638" y="51098"/>
                      <a:pt x="290974" y="49041"/>
                      <a:pt x="223468" y="45561"/>
                    </a:cubicBezTo>
                    <a:cubicBezTo>
                      <a:pt x="157068" y="40419"/>
                      <a:pt x="91378" y="31717"/>
                      <a:pt x="25689" y="37017"/>
                    </a:cubicBezTo>
                    <a:cubicBezTo>
                      <a:pt x="32005" y="66841"/>
                      <a:pt x="27426" y="98484"/>
                      <a:pt x="27267" y="128862"/>
                    </a:cubicBezTo>
                    <a:cubicBezTo>
                      <a:pt x="53796" y="136140"/>
                      <a:pt x="82772" y="132184"/>
                      <a:pt x="110090" y="133371"/>
                    </a:cubicBezTo>
                    <a:cubicBezTo>
                      <a:pt x="155963" y="134083"/>
                      <a:pt x="201835" y="131156"/>
                      <a:pt x="247233" y="129020"/>
                    </a:cubicBezTo>
                    <a:cubicBezTo>
                      <a:pt x="285210" y="128624"/>
                      <a:pt x="323029" y="133846"/>
                      <a:pt x="361085" y="1328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15262895" y="2768052"/>
                <a:ext cx="524086" cy="163822"/>
              </a:xfrm>
              <a:custGeom>
                <a:avLst/>
                <a:gdLst/>
                <a:ahLst/>
                <a:cxnLst/>
                <a:rect l="l" t="t" r="r" b="b"/>
                <a:pathLst>
                  <a:path w="524086" h="163822" extrusionOk="0">
                    <a:moveTo>
                      <a:pt x="301863" y="163498"/>
                    </a:moveTo>
                    <a:cubicBezTo>
                      <a:pt x="211539" y="160888"/>
                      <a:pt x="120032" y="169036"/>
                      <a:pt x="30340" y="157091"/>
                    </a:cubicBezTo>
                    <a:cubicBezTo>
                      <a:pt x="9812" y="153373"/>
                      <a:pt x="-3847" y="136285"/>
                      <a:pt x="969" y="115321"/>
                    </a:cubicBezTo>
                    <a:cubicBezTo>
                      <a:pt x="3338" y="85102"/>
                      <a:pt x="7601" y="55041"/>
                      <a:pt x="11786" y="25059"/>
                    </a:cubicBezTo>
                    <a:cubicBezTo>
                      <a:pt x="4364" y="10503"/>
                      <a:pt x="21971" y="-5794"/>
                      <a:pt x="35788" y="3225"/>
                    </a:cubicBezTo>
                    <a:cubicBezTo>
                      <a:pt x="44710" y="-2787"/>
                      <a:pt x="56474" y="1405"/>
                      <a:pt x="66501" y="1643"/>
                    </a:cubicBezTo>
                    <a:cubicBezTo>
                      <a:pt x="97372" y="3067"/>
                      <a:pt x="132506" y="5282"/>
                      <a:pt x="162035" y="8209"/>
                    </a:cubicBezTo>
                    <a:cubicBezTo>
                      <a:pt x="250227" y="10661"/>
                      <a:pt x="338497" y="7180"/>
                      <a:pt x="426689" y="9949"/>
                    </a:cubicBezTo>
                    <a:cubicBezTo>
                      <a:pt x="515749" y="14616"/>
                      <a:pt x="531856" y="15407"/>
                      <a:pt x="521197" y="110021"/>
                    </a:cubicBezTo>
                    <a:cubicBezTo>
                      <a:pt x="518592" y="134149"/>
                      <a:pt x="507064" y="167137"/>
                      <a:pt x="477141" y="163024"/>
                    </a:cubicBezTo>
                    <a:cubicBezTo>
                      <a:pt x="418636" y="162549"/>
                      <a:pt x="360210" y="163340"/>
                      <a:pt x="301863" y="163498"/>
                    </a:cubicBezTo>
                    <a:close/>
                    <a:moveTo>
                      <a:pt x="143402" y="129244"/>
                    </a:moveTo>
                    <a:cubicBezTo>
                      <a:pt x="255675" y="129403"/>
                      <a:pt x="367790" y="128374"/>
                      <a:pt x="480062" y="127979"/>
                    </a:cubicBezTo>
                    <a:cubicBezTo>
                      <a:pt x="490642" y="104800"/>
                      <a:pt x="487563" y="77903"/>
                      <a:pt x="488194" y="52984"/>
                    </a:cubicBezTo>
                    <a:cubicBezTo>
                      <a:pt x="449744" y="41118"/>
                      <a:pt x="407740" y="46022"/>
                      <a:pt x="367868" y="44203"/>
                    </a:cubicBezTo>
                    <a:cubicBezTo>
                      <a:pt x="338103" y="44045"/>
                      <a:pt x="308337" y="44124"/>
                      <a:pt x="278650" y="44124"/>
                    </a:cubicBezTo>
                    <a:cubicBezTo>
                      <a:pt x="225356" y="43966"/>
                      <a:pt x="168983" y="45706"/>
                      <a:pt x="116479" y="39456"/>
                    </a:cubicBezTo>
                    <a:cubicBezTo>
                      <a:pt x="90108" y="36134"/>
                      <a:pt x="61448" y="40485"/>
                      <a:pt x="36183" y="31941"/>
                    </a:cubicBezTo>
                    <a:cubicBezTo>
                      <a:pt x="35946" y="32099"/>
                      <a:pt x="35788" y="32178"/>
                      <a:pt x="35551" y="32337"/>
                    </a:cubicBezTo>
                    <a:cubicBezTo>
                      <a:pt x="34367" y="33049"/>
                      <a:pt x="33182" y="33523"/>
                      <a:pt x="31919" y="33919"/>
                    </a:cubicBezTo>
                    <a:cubicBezTo>
                      <a:pt x="28840" y="63268"/>
                      <a:pt x="27577" y="93566"/>
                      <a:pt x="30261" y="122837"/>
                    </a:cubicBezTo>
                    <a:cubicBezTo>
                      <a:pt x="66659" y="132804"/>
                      <a:pt x="105899" y="127820"/>
                      <a:pt x="143402" y="1292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13"/>
              <p:cNvSpPr/>
              <p:nvPr/>
            </p:nvSpPr>
            <p:spPr>
              <a:xfrm>
                <a:off x="15931456" y="2369569"/>
                <a:ext cx="520281" cy="714864"/>
              </a:xfrm>
              <a:custGeom>
                <a:avLst/>
                <a:gdLst/>
                <a:ahLst/>
                <a:cxnLst/>
                <a:rect l="l" t="t" r="r" b="b"/>
                <a:pathLst>
                  <a:path w="520281" h="714864" extrusionOk="0">
                    <a:moveTo>
                      <a:pt x="301489" y="714819"/>
                    </a:moveTo>
                    <a:cubicBezTo>
                      <a:pt x="208797" y="711971"/>
                      <a:pt x="116815" y="667195"/>
                      <a:pt x="66680" y="587454"/>
                    </a:cubicBezTo>
                    <a:cubicBezTo>
                      <a:pt x="20255" y="533186"/>
                      <a:pt x="-1853" y="463017"/>
                      <a:pt x="121" y="391898"/>
                    </a:cubicBezTo>
                    <a:cubicBezTo>
                      <a:pt x="1148" y="215170"/>
                      <a:pt x="140265" y="-40904"/>
                      <a:pt x="346335" y="5533"/>
                    </a:cubicBezTo>
                    <a:cubicBezTo>
                      <a:pt x="380680" y="12969"/>
                      <a:pt x="415104" y="26259"/>
                      <a:pt x="441474" y="50150"/>
                    </a:cubicBezTo>
                    <a:cubicBezTo>
                      <a:pt x="488452" y="59959"/>
                      <a:pt x="521613" y="120477"/>
                      <a:pt x="495795" y="163117"/>
                    </a:cubicBezTo>
                    <a:cubicBezTo>
                      <a:pt x="486873" y="175062"/>
                      <a:pt x="471398" y="180362"/>
                      <a:pt x="458213" y="186058"/>
                    </a:cubicBezTo>
                    <a:cubicBezTo>
                      <a:pt x="437290" y="195076"/>
                      <a:pt x="415499" y="203541"/>
                      <a:pt x="392523" y="204728"/>
                    </a:cubicBezTo>
                    <a:cubicBezTo>
                      <a:pt x="362205" y="207813"/>
                      <a:pt x="340334" y="183527"/>
                      <a:pt x="312937" y="175299"/>
                    </a:cubicBezTo>
                    <a:cubicBezTo>
                      <a:pt x="275118" y="162405"/>
                      <a:pt x="244010" y="171423"/>
                      <a:pt x="224114" y="207022"/>
                    </a:cubicBezTo>
                    <a:cubicBezTo>
                      <a:pt x="194901" y="260895"/>
                      <a:pt x="179505" y="324102"/>
                      <a:pt x="181637" y="385490"/>
                    </a:cubicBezTo>
                    <a:cubicBezTo>
                      <a:pt x="187006" y="433825"/>
                      <a:pt x="209349" y="480341"/>
                      <a:pt x="238642" y="518788"/>
                    </a:cubicBezTo>
                    <a:cubicBezTo>
                      <a:pt x="261538" y="546239"/>
                      <a:pt x="317359" y="544103"/>
                      <a:pt x="343019" y="522110"/>
                    </a:cubicBezTo>
                    <a:cubicBezTo>
                      <a:pt x="370258" y="484455"/>
                      <a:pt x="369074" y="395695"/>
                      <a:pt x="434211" y="406770"/>
                    </a:cubicBezTo>
                    <a:cubicBezTo>
                      <a:pt x="512375" y="422671"/>
                      <a:pt x="534798" y="433825"/>
                      <a:pt x="511585" y="517601"/>
                    </a:cubicBezTo>
                    <a:cubicBezTo>
                      <a:pt x="501322" y="559924"/>
                      <a:pt x="485768" y="602406"/>
                      <a:pt x="457660" y="636185"/>
                    </a:cubicBezTo>
                    <a:cubicBezTo>
                      <a:pt x="418420" y="680881"/>
                      <a:pt x="362757" y="716322"/>
                      <a:pt x="301489" y="714819"/>
                    </a:cubicBezTo>
                    <a:close/>
                    <a:moveTo>
                      <a:pt x="309305" y="679536"/>
                    </a:moveTo>
                    <a:cubicBezTo>
                      <a:pt x="362205" y="676926"/>
                      <a:pt x="409893" y="642513"/>
                      <a:pt x="440527" y="600823"/>
                    </a:cubicBezTo>
                    <a:cubicBezTo>
                      <a:pt x="466424" y="558896"/>
                      <a:pt x="482609" y="508899"/>
                      <a:pt x="484978" y="459694"/>
                    </a:cubicBezTo>
                    <a:cubicBezTo>
                      <a:pt x="466345" y="447907"/>
                      <a:pt x="442422" y="443635"/>
                      <a:pt x="421104" y="440866"/>
                    </a:cubicBezTo>
                    <a:cubicBezTo>
                      <a:pt x="391970" y="467763"/>
                      <a:pt x="395997" y="515465"/>
                      <a:pt x="369784" y="544973"/>
                    </a:cubicBezTo>
                    <a:cubicBezTo>
                      <a:pt x="342308" y="573927"/>
                      <a:pt x="296909" y="577645"/>
                      <a:pt x="259643" y="570920"/>
                    </a:cubicBezTo>
                    <a:cubicBezTo>
                      <a:pt x="195927" y="554782"/>
                      <a:pt x="163951" y="465469"/>
                      <a:pt x="149029" y="407799"/>
                    </a:cubicBezTo>
                    <a:cubicBezTo>
                      <a:pt x="136870" y="333516"/>
                      <a:pt x="168688" y="178385"/>
                      <a:pt x="241247" y="142628"/>
                    </a:cubicBezTo>
                    <a:cubicBezTo>
                      <a:pt x="274408" y="128863"/>
                      <a:pt x="312227" y="134559"/>
                      <a:pt x="343808" y="149826"/>
                    </a:cubicBezTo>
                    <a:cubicBezTo>
                      <a:pt x="362915" y="159003"/>
                      <a:pt x="380522" y="175537"/>
                      <a:pt x="403182" y="168021"/>
                    </a:cubicBezTo>
                    <a:cubicBezTo>
                      <a:pt x="424736" y="163117"/>
                      <a:pt x="441711" y="155285"/>
                      <a:pt x="461213" y="146267"/>
                    </a:cubicBezTo>
                    <a:cubicBezTo>
                      <a:pt x="464608" y="144368"/>
                      <a:pt x="468713" y="142707"/>
                      <a:pt x="469029" y="138277"/>
                    </a:cubicBezTo>
                    <a:cubicBezTo>
                      <a:pt x="471635" y="116047"/>
                      <a:pt x="459239" y="93659"/>
                      <a:pt x="438711" y="84641"/>
                    </a:cubicBezTo>
                    <a:cubicBezTo>
                      <a:pt x="428289" y="79183"/>
                      <a:pt x="411156" y="75306"/>
                      <a:pt x="413998" y="60118"/>
                    </a:cubicBezTo>
                    <a:cubicBezTo>
                      <a:pt x="191743" y="-62580"/>
                      <a:pt x="26176" y="216910"/>
                      <a:pt x="35098" y="412704"/>
                    </a:cubicBezTo>
                    <a:cubicBezTo>
                      <a:pt x="37546" y="446958"/>
                      <a:pt x="44020" y="481370"/>
                      <a:pt x="58389" y="512776"/>
                    </a:cubicBezTo>
                    <a:cubicBezTo>
                      <a:pt x="69127" y="532711"/>
                      <a:pt x="83260" y="550510"/>
                      <a:pt x="96366" y="568943"/>
                    </a:cubicBezTo>
                    <a:cubicBezTo>
                      <a:pt x="141686" y="640378"/>
                      <a:pt x="226009" y="679615"/>
                      <a:pt x="309305" y="6795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16414144" y="2067423"/>
                <a:ext cx="291684" cy="366281"/>
              </a:xfrm>
              <a:custGeom>
                <a:avLst/>
                <a:gdLst/>
                <a:ahLst/>
                <a:cxnLst/>
                <a:rect l="l" t="t" r="r" b="b"/>
                <a:pathLst>
                  <a:path w="291684" h="366281" extrusionOk="0">
                    <a:moveTo>
                      <a:pt x="227706" y="366140"/>
                    </a:moveTo>
                    <a:cubicBezTo>
                      <a:pt x="191229" y="365903"/>
                      <a:pt x="154674" y="366852"/>
                      <a:pt x="118197" y="364795"/>
                    </a:cubicBezTo>
                    <a:cubicBezTo>
                      <a:pt x="90958" y="364083"/>
                      <a:pt x="63324" y="358546"/>
                      <a:pt x="63877" y="325399"/>
                    </a:cubicBezTo>
                    <a:cubicBezTo>
                      <a:pt x="57323" y="288772"/>
                      <a:pt x="83062" y="260451"/>
                      <a:pt x="101774" y="232130"/>
                    </a:cubicBezTo>
                    <a:cubicBezTo>
                      <a:pt x="127829" y="196057"/>
                      <a:pt x="167938" y="150965"/>
                      <a:pt x="151515" y="103579"/>
                    </a:cubicBezTo>
                    <a:cubicBezTo>
                      <a:pt x="115512" y="120192"/>
                      <a:pt x="112591" y="178099"/>
                      <a:pt x="68850" y="182925"/>
                    </a:cubicBezTo>
                    <a:cubicBezTo>
                      <a:pt x="53060" y="184033"/>
                      <a:pt x="38927" y="175252"/>
                      <a:pt x="26136" y="167103"/>
                    </a:cubicBezTo>
                    <a:cubicBezTo>
                      <a:pt x="6082" y="155633"/>
                      <a:pt x="-6866" y="134748"/>
                      <a:pt x="3871" y="112123"/>
                    </a:cubicBezTo>
                    <a:cubicBezTo>
                      <a:pt x="15399" y="70828"/>
                      <a:pt x="36480" y="26844"/>
                      <a:pt x="78246" y="9519"/>
                    </a:cubicBezTo>
                    <a:cubicBezTo>
                      <a:pt x="120565" y="-4404"/>
                      <a:pt x="169438" y="-4245"/>
                      <a:pt x="208994" y="17984"/>
                    </a:cubicBezTo>
                    <a:cubicBezTo>
                      <a:pt x="321740" y="75100"/>
                      <a:pt x="229917" y="175805"/>
                      <a:pt x="210178" y="256812"/>
                    </a:cubicBezTo>
                    <a:lnTo>
                      <a:pt x="210178" y="256812"/>
                    </a:lnTo>
                    <a:cubicBezTo>
                      <a:pt x="235759" y="267413"/>
                      <a:pt x="278552" y="263536"/>
                      <a:pt x="290869" y="292886"/>
                    </a:cubicBezTo>
                    <a:cubicBezTo>
                      <a:pt x="294580" y="313137"/>
                      <a:pt x="285027" y="334655"/>
                      <a:pt x="274289" y="351505"/>
                    </a:cubicBezTo>
                    <a:cubicBezTo>
                      <a:pt x="263788" y="366773"/>
                      <a:pt x="244365" y="366615"/>
                      <a:pt x="227706" y="366140"/>
                    </a:cubicBezTo>
                    <a:close/>
                    <a:moveTo>
                      <a:pt x="127198" y="330225"/>
                    </a:moveTo>
                    <a:cubicBezTo>
                      <a:pt x="166832" y="330937"/>
                      <a:pt x="206625" y="331807"/>
                      <a:pt x="246181" y="330383"/>
                    </a:cubicBezTo>
                    <a:lnTo>
                      <a:pt x="246181" y="330383"/>
                    </a:lnTo>
                    <a:cubicBezTo>
                      <a:pt x="251550" y="323184"/>
                      <a:pt x="253682" y="314087"/>
                      <a:pt x="256129" y="305622"/>
                    </a:cubicBezTo>
                    <a:cubicBezTo>
                      <a:pt x="199993" y="288772"/>
                      <a:pt x="153805" y="293677"/>
                      <a:pt x="184676" y="218128"/>
                    </a:cubicBezTo>
                    <a:cubicBezTo>
                      <a:pt x="215705" y="143846"/>
                      <a:pt x="276105" y="65291"/>
                      <a:pt x="159727" y="36812"/>
                    </a:cubicBezTo>
                    <a:cubicBezTo>
                      <a:pt x="141962" y="33806"/>
                      <a:pt x="123881" y="33648"/>
                      <a:pt x="105880" y="34913"/>
                    </a:cubicBezTo>
                    <a:cubicBezTo>
                      <a:pt x="101932" y="35151"/>
                      <a:pt x="98300" y="33568"/>
                      <a:pt x="95458" y="30958"/>
                    </a:cubicBezTo>
                    <a:cubicBezTo>
                      <a:pt x="57007" y="47729"/>
                      <a:pt x="42085" y="90843"/>
                      <a:pt x="33479" y="128894"/>
                    </a:cubicBezTo>
                    <a:cubicBezTo>
                      <a:pt x="41059" y="137279"/>
                      <a:pt x="51639" y="142817"/>
                      <a:pt x="61903" y="147326"/>
                    </a:cubicBezTo>
                    <a:cubicBezTo>
                      <a:pt x="64350" y="148355"/>
                      <a:pt x="66956" y="148671"/>
                      <a:pt x="69087" y="146852"/>
                    </a:cubicBezTo>
                    <a:cubicBezTo>
                      <a:pt x="92537" y="123673"/>
                      <a:pt x="103669" y="85622"/>
                      <a:pt x="139278" y="76762"/>
                    </a:cubicBezTo>
                    <a:cubicBezTo>
                      <a:pt x="188150" y="66003"/>
                      <a:pt x="186255" y="133878"/>
                      <a:pt x="175675" y="164809"/>
                    </a:cubicBezTo>
                    <a:cubicBezTo>
                      <a:pt x="164780" y="206420"/>
                      <a:pt x="133356" y="237510"/>
                      <a:pt x="112986" y="274295"/>
                    </a:cubicBezTo>
                    <a:cubicBezTo>
                      <a:pt x="101380" y="289880"/>
                      <a:pt x="94353" y="307679"/>
                      <a:pt x="99248" y="327219"/>
                    </a:cubicBezTo>
                    <a:cubicBezTo>
                      <a:pt x="108407" y="329355"/>
                      <a:pt x="117881" y="329592"/>
                      <a:pt x="127198" y="3302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12792113" y="2353533"/>
                <a:ext cx="683601" cy="760616"/>
              </a:xfrm>
              <a:custGeom>
                <a:avLst/>
                <a:gdLst/>
                <a:ahLst/>
                <a:cxnLst/>
                <a:rect l="l" t="t" r="r" b="b"/>
                <a:pathLst>
                  <a:path w="683601" h="760616" extrusionOk="0">
                    <a:moveTo>
                      <a:pt x="536589" y="267358"/>
                    </a:moveTo>
                    <a:cubicBezTo>
                      <a:pt x="537457" y="245366"/>
                      <a:pt x="534773" y="223532"/>
                      <a:pt x="531930" y="201698"/>
                    </a:cubicBezTo>
                    <a:cubicBezTo>
                      <a:pt x="529562" y="170292"/>
                      <a:pt x="523246" y="137858"/>
                      <a:pt x="499638" y="115075"/>
                    </a:cubicBezTo>
                    <a:cubicBezTo>
                      <a:pt x="488111" y="104712"/>
                      <a:pt x="472478" y="90156"/>
                      <a:pt x="455898" y="94427"/>
                    </a:cubicBezTo>
                    <a:cubicBezTo>
                      <a:pt x="357363" y="50601"/>
                      <a:pt x="250223" y="108904"/>
                      <a:pt x="196771" y="194658"/>
                    </a:cubicBezTo>
                    <a:cubicBezTo>
                      <a:pt x="163768" y="240778"/>
                      <a:pt x="132186" y="289746"/>
                      <a:pt x="118606" y="345517"/>
                    </a:cubicBezTo>
                    <a:cubicBezTo>
                      <a:pt x="92078" y="462440"/>
                      <a:pt x="71550" y="687266"/>
                      <a:pt x="242169" y="688848"/>
                    </a:cubicBezTo>
                    <a:cubicBezTo>
                      <a:pt x="282278" y="687661"/>
                      <a:pt x="322465" y="675637"/>
                      <a:pt x="356889" y="654989"/>
                    </a:cubicBezTo>
                    <a:cubicBezTo>
                      <a:pt x="412789" y="614565"/>
                      <a:pt x="457951" y="557686"/>
                      <a:pt x="485348" y="494320"/>
                    </a:cubicBezTo>
                    <a:cubicBezTo>
                      <a:pt x="513455" y="422015"/>
                      <a:pt x="535720" y="345517"/>
                      <a:pt x="536589" y="267358"/>
                    </a:cubicBezTo>
                    <a:close/>
                    <a:moveTo>
                      <a:pt x="683601" y="35650"/>
                    </a:moveTo>
                    <a:cubicBezTo>
                      <a:pt x="679496" y="95218"/>
                      <a:pt x="665442" y="153680"/>
                      <a:pt x="659678" y="213169"/>
                    </a:cubicBezTo>
                    <a:cubicBezTo>
                      <a:pt x="649019" y="294018"/>
                      <a:pt x="645545" y="375658"/>
                      <a:pt x="638834" y="456981"/>
                    </a:cubicBezTo>
                    <a:cubicBezTo>
                      <a:pt x="636308" y="536564"/>
                      <a:pt x="616490" y="673501"/>
                      <a:pt x="681233" y="730301"/>
                    </a:cubicBezTo>
                    <a:cubicBezTo>
                      <a:pt x="663784" y="740268"/>
                      <a:pt x="648072" y="754745"/>
                      <a:pt x="628649" y="760362"/>
                    </a:cubicBezTo>
                    <a:cubicBezTo>
                      <a:pt x="603226" y="752926"/>
                      <a:pt x="582777" y="733861"/>
                      <a:pt x="571881" y="709732"/>
                    </a:cubicBezTo>
                    <a:cubicBezTo>
                      <a:pt x="565407" y="697945"/>
                      <a:pt x="563117" y="684655"/>
                      <a:pt x="562249" y="671365"/>
                    </a:cubicBezTo>
                    <a:cubicBezTo>
                      <a:pt x="561222" y="632681"/>
                      <a:pt x="562880" y="593839"/>
                      <a:pt x="564460" y="555155"/>
                    </a:cubicBezTo>
                    <a:cubicBezTo>
                      <a:pt x="564696" y="545899"/>
                      <a:pt x="566354" y="536248"/>
                      <a:pt x="562723" y="527388"/>
                    </a:cubicBezTo>
                    <a:cubicBezTo>
                      <a:pt x="558301" y="516075"/>
                      <a:pt x="542510" y="513069"/>
                      <a:pt x="534141" y="521771"/>
                    </a:cubicBezTo>
                    <a:cubicBezTo>
                      <a:pt x="512666" y="566309"/>
                      <a:pt x="496322" y="616068"/>
                      <a:pt x="461582" y="653328"/>
                    </a:cubicBezTo>
                    <a:cubicBezTo>
                      <a:pt x="437423" y="680937"/>
                      <a:pt x="405762" y="700239"/>
                      <a:pt x="376865" y="722469"/>
                    </a:cubicBezTo>
                    <a:cubicBezTo>
                      <a:pt x="337309" y="748970"/>
                      <a:pt x="288673" y="760362"/>
                      <a:pt x="241538" y="760441"/>
                    </a:cubicBezTo>
                    <a:cubicBezTo>
                      <a:pt x="129265" y="763922"/>
                      <a:pt x="93262" y="715428"/>
                      <a:pt x="36494" y="627776"/>
                    </a:cubicBezTo>
                    <a:cubicBezTo>
                      <a:pt x="-26432" y="535931"/>
                      <a:pt x="96" y="340850"/>
                      <a:pt x="55048" y="248531"/>
                    </a:cubicBezTo>
                    <a:cubicBezTo>
                      <a:pt x="85445" y="199088"/>
                      <a:pt x="116395" y="148854"/>
                      <a:pt x="155399" y="105582"/>
                    </a:cubicBezTo>
                    <a:cubicBezTo>
                      <a:pt x="191165" y="70616"/>
                      <a:pt x="234826" y="39131"/>
                      <a:pt x="281173" y="19116"/>
                    </a:cubicBezTo>
                    <a:cubicBezTo>
                      <a:pt x="347968" y="-4775"/>
                      <a:pt x="448397" y="-10075"/>
                      <a:pt x="511560" y="25445"/>
                    </a:cubicBezTo>
                    <a:cubicBezTo>
                      <a:pt x="530983" y="38656"/>
                      <a:pt x="542510" y="58750"/>
                      <a:pt x="555538" y="77894"/>
                    </a:cubicBezTo>
                    <a:cubicBezTo>
                      <a:pt x="555854" y="83431"/>
                      <a:pt x="559170" y="88573"/>
                      <a:pt x="563907" y="91421"/>
                    </a:cubicBezTo>
                    <a:cubicBezTo>
                      <a:pt x="565802" y="96326"/>
                      <a:pt x="571723" y="100281"/>
                      <a:pt x="574250" y="93557"/>
                    </a:cubicBezTo>
                    <a:cubicBezTo>
                      <a:pt x="594620" y="89918"/>
                      <a:pt x="594699" y="54557"/>
                      <a:pt x="602594" y="38656"/>
                    </a:cubicBezTo>
                    <a:cubicBezTo>
                      <a:pt x="607963" y="27739"/>
                      <a:pt x="613411" y="-265"/>
                      <a:pt x="631413" y="7408"/>
                    </a:cubicBezTo>
                    <a:cubicBezTo>
                      <a:pt x="649256" y="12788"/>
                      <a:pt x="675311" y="17534"/>
                      <a:pt x="683601" y="3565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13581275" y="2134721"/>
                <a:ext cx="190995" cy="327241"/>
              </a:xfrm>
              <a:custGeom>
                <a:avLst/>
                <a:gdLst/>
                <a:ahLst/>
                <a:cxnLst/>
                <a:rect l="l" t="t" r="r" b="b"/>
                <a:pathLst>
                  <a:path w="190995" h="327241" extrusionOk="0">
                    <a:moveTo>
                      <a:pt x="170541" y="306436"/>
                    </a:moveTo>
                    <a:cubicBezTo>
                      <a:pt x="170462" y="306595"/>
                      <a:pt x="170462" y="306753"/>
                      <a:pt x="170383" y="306990"/>
                    </a:cubicBezTo>
                    <a:cubicBezTo>
                      <a:pt x="167935" y="313793"/>
                      <a:pt x="165409" y="320676"/>
                      <a:pt x="162251" y="327242"/>
                    </a:cubicBezTo>
                    <a:cubicBezTo>
                      <a:pt x="116615" y="319964"/>
                      <a:pt x="68374" y="322970"/>
                      <a:pt x="24239" y="308098"/>
                    </a:cubicBezTo>
                    <a:cubicBezTo>
                      <a:pt x="25581" y="289112"/>
                      <a:pt x="24713" y="271075"/>
                      <a:pt x="30160" y="251456"/>
                    </a:cubicBezTo>
                    <a:cubicBezTo>
                      <a:pt x="52346" y="224480"/>
                      <a:pt x="87323" y="211269"/>
                      <a:pt x="110694" y="185005"/>
                    </a:cubicBezTo>
                    <a:cubicBezTo>
                      <a:pt x="137222" y="156447"/>
                      <a:pt x="161856" y="100834"/>
                      <a:pt x="126405" y="70140"/>
                    </a:cubicBezTo>
                    <a:cubicBezTo>
                      <a:pt x="89060" y="41344"/>
                      <a:pt x="51162" y="81610"/>
                      <a:pt x="27318" y="108586"/>
                    </a:cubicBezTo>
                    <a:cubicBezTo>
                      <a:pt x="17370" y="105422"/>
                      <a:pt x="7659" y="100517"/>
                      <a:pt x="0" y="93397"/>
                    </a:cubicBezTo>
                    <a:cubicBezTo>
                      <a:pt x="16896" y="45853"/>
                      <a:pt x="63163" y="13894"/>
                      <a:pt x="110457" y="1394"/>
                    </a:cubicBezTo>
                    <a:cubicBezTo>
                      <a:pt x="116773" y="-109"/>
                      <a:pt x="123168" y="-1137"/>
                      <a:pt x="129090" y="2344"/>
                    </a:cubicBezTo>
                    <a:cubicBezTo>
                      <a:pt x="139038" y="7486"/>
                      <a:pt x="150013" y="10255"/>
                      <a:pt x="159961" y="15476"/>
                    </a:cubicBezTo>
                    <a:cubicBezTo>
                      <a:pt x="211834" y="41502"/>
                      <a:pt x="186963" y="114678"/>
                      <a:pt x="169041" y="156051"/>
                    </a:cubicBezTo>
                    <a:cubicBezTo>
                      <a:pt x="158303" y="176540"/>
                      <a:pt x="144170" y="194814"/>
                      <a:pt x="128853" y="211981"/>
                    </a:cubicBezTo>
                    <a:cubicBezTo>
                      <a:pt x="107298" y="235872"/>
                      <a:pt x="63321" y="285394"/>
                      <a:pt x="119931" y="296469"/>
                    </a:cubicBezTo>
                    <a:cubicBezTo>
                      <a:pt x="136433" y="300661"/>
                      <a:pt x="154197" y="300820"/>
                      <a:pt x="170541" y="3064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13757027" y="2448198"/>
                <a:ext cx="483040" cy="534754"/>
              </a:xfrm>
              <a:custGeom>
                <a:avLst/>
                <a:gdLst/>
                <a:ahLst/>
                <a:cxnLst/>
                <a:rect l="l" t="t" r="r" b="b"/>
                <a:pathLst>
                  <a:path w="483040" h="534754" extrusionOk="0">
                    <a:moveTo>
                      <a:pt x="483041" y="253621"/>
                    </a:moveTo>
                    <a:cubicBezTo>
                      <a:pt x="482330" y="279886"/>
                      <a:pt x="481856" y="302669"/>
                      <a:pt x="478382" y="329486"/>
                    </a:cubicBezTo>
                    <a:cubicBezTo>
                      <a:pt x="445695" y="331939"/>
                      <a:pt x="413166" y="335578"/>
                      <a:pt x="380479" y="337872"/>
                    </a:cubicBezTo>
                    <a:cubicBezTo>
                      <a:pt x="367294" y="339375"/>
                      <a:pt x="353003" y="339296"/>
                      <a:pt x="341081" y="345704"/>
                    </a:cubicBezTo>
                    <a:cubicBezTo>
                      <a:pt x="324343" y="354801"/>
                      <a:pt x="323711" y="374657"/>
                      <a:pt x="322211" y="391507"/>
                    </a:cubicBezTo>
                    <a:cubicBezTo>
                      <a:pt x="316132" y="438419"/>
                      <a:pt x="320948" y="486833"/>
                      <a:pt x="309421" y="532874"/>
                    </a:cubicBezTo>
                    <a:cubicBezTo>
                      <a:pt x="305552" y="533349"/>
                      <a:pt x="301683" y="533586"/>
                      <a:pt x="297815" y="533903"/>
                    </a:cubicBezTo>
                    <a:cubicBezTo>
                      <a:pt x="271681" y="534931"/>
                      <a:pt x="244836" y="536197"/>
                      <a:pt x="219176" y="529947"/>
                    </a:cubicBezTo>
                    <a:cubicBezTo>
                      <a:pt x="219176" y="499728"/>
                      <a:pt x="219729" y="469508"/>
                      <a:pt x="221624" y="439289"/>
                    </a:cubicBezTo>
                    <a:cubicBezTo>
                      <a:pt x="223440" y="405747"/>
                      <a:pt x="229756" y="370781"/>
                      <a:pt x="220045" y="337951"/>
                    </a:cubicBezTo>
                    <a:cubicBezTo>
                      <a:pt x="216571" y="327113"/>
                      <a:pt x="206623" y="318490"/>
                      <a:pt x="194937" y="318490"/>
                    </a:cubicBezTo>
                    <a:cubicBezTo>
                      <a:pt x="173225" y="318174"/>
                      <a:pt x="151592" y="318174"/>
                      <a:pt x="129879" y="317462"/>
                    </a:cubicBezTo>
                    <a:cubicBezTo>
                      <a:pt x="87007" y="314456"/>
                      <a:pt x="39951" y="320468"/>
                      <a:pt x="0" y="301087"/>
                    </a:cubicBezTo>
                    <a:cubicBezTo>
                      <a:pt x="632" y="278303"/>
                      <a:pt x="-158" y="254650"/>
                      <a:pt x="7106" y="232658"/>
                    </a:cubicBezTo>
                    <a:cubicBezTo>
                      <a:pt x="53136" y="235506"/>
                      <a:pt x="100666" y="238749"/>
                      <a:pt x="147091" y="239778"/>
                    </a:cubicBezTo>
                    <a:cubicBezTo>
                      <a:pt x="183963" y="238116"/>
                      <a:pt x="250126" y="242230"/>
                      <a:pt x="245152" y="188594"/>
                    </a:cubicBezTo>
                    <a:cubicBezTo>
                      <a:pt x="246415" y="125703"/>
                      <a:pt x="255969" y="62891"/>
                      <a:pt x="253521" y="0"/>
                    </a:cubicBezTo>
                    <a:cubicBezTo>
                      <a:pt x="285419" y="554"/>
                      <a:pt x="318501" y="-2136"/>
                      <a:pt x="349451" y="6803"/>
                    </a:cubicBezTo>
                    <a:cubicBezTo>
                      <a:pt x="347240" y="76972"/>
                      <a:pt x="327896" y="151334"/>
                      <a:pt x="345187" y="220317"/>
                    </a:cubicBezTo>
                    <a:cubicBezTo>
                      <a:pt x="353240" y="238986"/>
                      <a:pt x="376690" y="237721"/>
                      <a:pt x="393507" y="241834"/>
                    </a:cubicBezTo>
                    <a:cubicBezTo>
                      <a:pt x="423194" y="247135"/>
                      <a:pt x="453117" y="249745"/>
                      <a:pt x="483041" y="2536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>
                <a:off x="14453323" y="1753764"/>
                <a:ext cx="556235" cy="1397390"/>
              </a:xfrm>
              <a:custGeom>
                <a:avLst/>
                <a:gdLst/>
                <a:ahLst/>
                <a:cxnLst/>
                <a:rect l="l" t="t" r="r" b="b"/>
                <a:pathLst>
                  <a:path w="556235" h="1397390" extrusionOk="0">
                    <a:moveTo>
                      <a:pt x="429194" y="1177232"/>
                    </a:moveTo>
                    <a:cubicBezTo>
                      <a:pt x="476092" y="1129134"/>
                      <a:pt x="491804" y="1051450"/>
                      <a:pt x="467723" y="988717"/>
                    </a:cubicBezTo>
                    <a:cubicBezTo>
                      <a:pt x="452327" y="955966"/>
                      <a:pt x="435668" y="922029"/>
                      <a:pt x="407402" y="898454"/>
                    </a:cubicBezTo>
                    <a:cubicBezTo>
                      <a:pt x="376294" y="870054"/>
                      <a:pt x="339502" y="846005"/>
                      <a:pt x="298525" y="834535"/>
                    </a:cubicBezTo>
                    <a:cubicBezTo>
                      <a:pt x="268364" y="827257"/>
                      <a:pt x="169593" y="800676"/>
                      <a:pt x="178120" y="857160"/>
                    </a:cubicBezTo>
                    <a:cubicBezTo>
                      <a:pt x="162961" y="955017"/>
                      <a:pt x="147170" y="1052874"/>
                      <a:pt x="137537" y="1151443"/>
                    </a:cubicBezTo>
                    <a:cubicBezTo>
                      <a:pt x="136511" y="1180238"/>
                      <a:pt x="126563" y="1212594"/>
                      <a:pt x="141485" y="1239095"/>
                    </a:cubicBezTo>
                    <a:cubicBezTo>
                      <a:pt x="164777" y="1270738"/>
                      <a:pt x="209544" y="1271134"/>
                      <a:pt x="245231" y="1274219"/>
                    </a:cubicBezTo>
                    <a:cubicBezTo>
                      <a:pt x="318816" y="1275169"/>
                      <a:pt x="379926" y="1227308"/>
                      <a:pt x="429194" y="1177232"/>
                    </a:cubicBezTo>
                    <a:close/>
                    <a:moveTo>
                      <a:pt x="546677" y="921396"/>
                    </a:moveTo>
                    <a:cubicBezTo>
                      <a:pt x="565231" y="982388"/>
                      <a:pt x="553783" y="1048127"/>
                      <a:pt x="537676" y="1108487"/>
                    </a:cubicBezTo>
                    <a:cubicBezTo>
                      <a:pt x="527886" y="1158484"/>
                      <a:pt x="504437" y="1204367"/>
                      <a:pt x="476566" y="1246610"/>
                    </a:cubicBezTo>
                    <a:cubicBezTo>
                      <a:pt x="402349" y="1350005"/>
                      <a:pt x="264495" y="1392882"/>
                      <a:pt x="142038" y="1397391"/>
                    </a:cubicBezTo>
                    <a:cubicBezTo>
                      <a:pt x="96955" y="1395651"/>
                      <a:pt x="50451" y="1390588"/>
                      <a:pt x="11211" y="1365352"/>
                    </a:cubicBezTo>
                    <a:cubicBezTo>
                      <a:pt x="5053" y="1361871"/>
                      <a:pt x="552" y="1356334"/>
                      <a:pt x="1105" y="1348977"/>
                    </a:cubicBezTo>
                    <a:cubicBezTo>
                      <a:pt x="-711" y="1314960"/>
                      <a:pt x="-158" y="1280943"/>
                      <a:pt x="1815" y="1246927"/>
                    </a:cubicBezTo>
                    <a:cubicBezTo>
                      <a:pt x="10658" y="1135780"/>
                      <a:pt x="21870" y="1024790"/>
                      <a:pt x="31739" y="913722"/>
                    </a:cubicBezTo>
                    <a:cubicBezTo>
                      <a:pt x="40582" y="789601"/>
                      <a:pt x="61189" y="666509"/>
                      <a:pt x="64584" y="542150"/>
                    </a:cubicBezTo>
                    <a:cubicBezTo>
                      <a:pt x="71374" y="367004"/>
                      <a:pt x="90086" y="192570"/>
                      <a:pt x="102166" y="17978"/>
                    </a:cubicBezTo>
                    <a:cubicBezTo>
                      <a:pt x="103429" y="15921"/>
                      <a:pt x="104061" y="13548"/>
                      <a:pt x="105245" y="11412"/>
                    </a:cubicBezTo>
                    <a:cubicBezTo>
                      <a:pt x="128142" y="99"/>
                      <a:pt x="153802" y="-3223"/>
                      <a:pt x="178672" y="3343"/>
                    </a:cubicBezTo>
                    <a:cubicBezTo>
                      <a:pt x="189331" y="6586"/>
                      <a:pt x="210886" y="9672"/>
                      <a:pt x="214912" y="23041"/>
                    </a:cubicBezTo>
                    <a:cubicBezTo>
                      <a:pt x="211044" y="82689"/>
                      <a:pt x="202201" y="142020"/>
                      <a:pt x="200148" y="201984"/>
                    </a:cubicBezTo>
                    <a:cubicBezTo>
                      <a:pt x="191779" y="314318"/>
                      <a:pt x="188542" y="427285"/>
                      <a:pt x="162724" y="537404"/>
                    </a:cubicBezTo>
                    <a:cubicBezTo>
                      <a:pt x="154434" y="589061"/>
                      <a:pt x="136274" y="648630"/>
                      <a:pt x="162250" y="697519"/>
                    </a:cubicBezTo>
                    <a:cubicBezTo>
                      <a:pt x="177804" y="718087"/>
                      <a:pt x="207570" y="716189"/>
                      <a:pt x="229914" y="724891"/>
                    </a:cubicBezTo>
                    <a:cubicBezTo>
                      <a:pt x="306973" y="747911"/>
                      <a:pt x="389796" y="758116"/>
                      <a:pt x="460854" y="797749"/>
                    </a:cubicBezTo>
                    <a:cubicBezTo>
                      <a:pt x="502384" y="827811"/>
                      <a:pt x="535624" y="870846"/>
                      <a:pt x="546677" y="9213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14967550" y="2115547"/>
                <a:ext cx="181243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181243" h="310975" extrusionOk="0">
                    <a:moveTo>
                      <a:pt x="131301" y="9651"/>
                    </a:moveTo>
                    <a:cubicBezTo>
                      <a:pt x="181279" y="8069"/>
                      <a:pt x="189648" y="51579"/>
                      <a:pt x="174331" y="90896"/>
                    </a:cubicBezTo>
                    <a:cubicBezTo>
                      <a:pt x="164382" y="118425"/>
                      <a:pt x="150487" y="144294"/>
                      <a:pt x="135248" y="169292"/>
                    </a:cubicBezTo>
                    <a:cubicBezTo>
                      <a:pt x="120642" y="195951"/>
                      <a:pt x="86297" y="241122"/>
                      <a:pt x="115036" y="268177"/>
                    </a:cubicBezTo>
                    <a:cubicBezTo>
                      <a:pt x="134143" y="279253"/>
                      <a:pt x="157829" y="278303"/>
                      <a:pt x="178436" y="285502"/>
                    </a:cubicBezTo>
                    <a:cubicBezTo>
                      <a:pt x="176857" y="294283"/>
                      <a:pt x="174173" y="302906"/>
                      <a:pt x="170304" y="310975"/>
                    </a:cubicBezTo>
                    <a:cubicBezTo>
                      <a:pt x="150171" y="308602"/>
                      <a:pt x="130195" y="305833"/>
                      <a:pt x="110062" y="303302"/>
                    </a:cubicBezTo>
                    <a:cubicBezTo>
                      <a:pt x="100272" y="302036"/>
                      <a:pt x="90402" y="300849"/>
                      <a:pt x="80533" y="299900"/>
                    </a:cubicBezTo>
                    <a:cubicBezTo>
                      <a:pt x="61032" y="296973"/>
                      <a:pt x="42083" y="299900"/>
                      <a:pt x="22739" y="293176"/>
                    </a:cubicBezTo>
                    <a:cubicBezTo>
                      <a:pt x="34582" y="239619"/>
                      <a:pt x="87797" y="210112"/>
                      <a:pt x="111325" y="162410"/>
                    </a:cubicBezTo>
                    <a:cubicBezTo>
                      <a:pt x="128537" y="130133"/>
                      <a:pt x="146934" y="74441"/>
                      <a:pt x="105088" y="53477"/>
                    </a:cubicBezTo>
                    <a:cubicBezTo>
                      <a:pt x="53294" y="34966"/>
                      <a:pt x="50215" y="138202"/>
                      <a:pt x="0" y="114312"/>
                    </a:cubicBezTo>
                    <a:cubicBezTo>
                      <a:pt x="20923" y="56483"/>
                      <a:pt x="39793" y="3323"/>
                      <a:pt x="111010" y="0"/>
                    </a:cubicBezTo>
                    <a:cubicBezTo>
                      <a:pt x="114799" y="7832"/>
                      <a:pt x="123405" y="9572"/>
                      <a:pt x="131301" y="9651"/>
                    </a:cubicBezTo>
                    <a:close/>
                  </a:path>
                </a:pathLst>
              </a:custGeom>
              <a:solidFill>
                <a:srgbClr val="FEC3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15311395" y="2547566"/>
                <a:ext cx="404323" cy="99272"/>
              </a:xfrm>
              <a:custGeom>
                <a:avLst/>
                <a:gdLst/>
                <a:ahLst/>
                <a:cxnLst/>
                <a:rect l="l" t="t" r="r" b="b"/>
                <a:pathLst>
                  <a:path w="404323" h="99272" extrusionOk="0">
                    <a:moveTo>
                      <a:pt x="404323" y="21746"/>
                    </a:moveTo>
                    <a:cubicBezTo>
                      <a:pt x="401876" y="47694"/>
                      <a:pt x="400929" y="74116"/>
                      <a:pt x="393823" y="99273"/>
                    </a:cubicBezTo>
                    <a:cubicBezTo>
                      <a:pt x="374400" y="98323"/>
                      <a:pt x="354898" y="97691"/>
                      <a:pt x="335397" y="97532"/>
                    </a:cubicBezTo>
                    <a:cubicBezTo>
                      <a:pt x="297341" y="98482"/>
                      <a:pt x="259522" y="93260"/>
                      <a:pt x="221545" y="93656"/>
                    </a:cubicBezTo>
                    <a:cubicBezTo>
                      <a:pt x="176146" y="95792"/>
                      <a:pt x="130274" y="98719"/>
                      <a:pt x="84402" y="98007"/>
                    </a:cubicBezTo>
                    <a:cubicBezTo>
                      <a:pt x="57005" y="96820"/>
                      <a:pt x="28029" y="100855"/>
                      <a:pt x="1579" y="93498"/>
                    </a:cubicBezTo>
                    <a:cubicBezTo>
                      <a:pt x="1737" y="63120"/>
                      <a:pt x="6316" y="31477"/>
                      <a:pt x="0" y="1653"/>
                    </a:cubicBezTo>
                    <a:cubicBezTo>
                      <a:pt x="65690" y="-3647"/>
                      <a:pt x="131379" y="5055"/>
                      <a:pt x="197780" y="10118"/>
                    </a:cubicBezTo>
                    <a:cubicBezTo>
                      <a:pt x="265207" y="13756"/>
                      <a:pt x="335870" y="15734"/>
                      <a:pt x="404323" y="217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15291609" y="2799993"/>
                <a:ext cx="459400" cy="97327"/>
              </a:xfrm>
              <a:custGeom>
                <a:avLst/>
                <a:gdLst/>
                <a:ahLst/>
                <a:cxnLst/>
                <a:rect l="l" t="t" r="r" b="b"/>
                <a:pathLst>
                  <a:path w="459400" h="97327" extrusionOk="0">
                    <a:moveTo>
                      <a:pt x="459400" y="21043"/>
                    </a:moveTo>
                    <a:cubicBezTo>
                      <a:pt x="458769" y="45962"/>
                      <a:pt x="461848" y="72780"/>
                      <a:pt x="451268" y="95959"/>
                    </a:cubicBezTo>
                    <a:cubicBezTo>
                      <a:pt x="339075" y="96354"/>
                      <a:pt x="226881" y="97382"/>
                      <a:pt x="114608" y="97303"/>
                    </a:cubicBezTo>
                    <a:cubicBezTo>
                      <a:pt x="77105" y="95879"/>
                      <a:pt x="37865" y="100863"/>
                      <a:pt x="1467" y="90896"/>
                    </a:cubicBezTo>
                    <a:cubicBezTo>
                      <a:pt x="-1217" y="61625"/>
                      <a:pt x="46" y="31327"/>
                      <a:pt x="3125" y="1978"/>
                    </a:cubicBezTo>
                    <a:cubicBezTo>
                      <a:pt x="4388" y="1582"/>
                      <a:pt x="5573" y="1108"/>
                      <a:pt x="6757" y="396"/>
                    </a:cubicBezTo>
                    <a:cubicBezTo>
                      <a:pt x="6994" y="316"/>
                      <a:pt x="7231" y="158"/>
                      <a:pt x="7389" y="0"/>
                    </a:cubicBezTo>
                    <a:cubicBezTo>
                      <a:pt x="32575" y="8544"/>
                      <a:pt x="61235" y="4193"/>
                      <a:pt x="87606" y="7515"/>
                    </a:cubicBezTo>
                    <a:cubicBezTo>
                      <a:pt x="140110" y="13686"/>
                      <a:pt x="196484" y="12025"/>
                      <a:pt x="249778" y="12183"/>
                    </a:cubicBezTo>
                    <a:cubicBezTo>
                      <a:pt x="279543" y="12183"/>
                      <a:pt x="309309" y="12183"/>
                      <a:pt x="338996" y="12262"/>
                    </a:cubicBezTo>
                    <a:cubicBezTo>
                      <a:pt x="378946" y="14081"/>
                      <a:pt x="420950" y="9097"/>
                      <a:pt x="459400" y="210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15966211" y="2399514"/>
                <a:ext cx="450224" cy="649590"/>
              </a:xfrm>
              <a:custGeom>
                <a:avLst/>
                <a:gdLst/>
                <a:ahLst/>
                <a:cxnLst/>
                <a:rect l="l" t="t" r="r" b="b"/>
                <a:pathLst>
                  <a:path w="450224" h="649590" extrusionOk="0">
                    <a:moveTo>
                      <a:pt x="404036" y="54696"/>
                    </a:moveTo>
                    <a:cubicBezTo>
                      <a:pt x="424564" y="63714"/>
                      <a:pt x="436960" y="86181"/>
                      <a:pt x="434354" y="108331"/>
                    </a:cubicBezTo>
                    <a:cubicBezTo>
                      <a:pt x="434039" y="112761"/>
                      <a:pt x="429933" y="114423"/>
                      <a:pt x="426459" y="116321"/>
                    </a:cubicBezTo>
                    <a:cubicBezTo>
                      <a:pt x="407036" y="125340"/>
                      <a:pt x="390061" y="133171"/>
                      <a:pt x="368428" y="138076"/>
                    </a:cubicBezTo>
                    <a:cubicBezTo>
                      <a:pt x="345768" y="145591"/>
                      <a:pt x="328161" y="129058"/>
                      <a:pt x="309054" y="119881"/>
                    </a:cubicBezTo>
                    <a:cubicBezTo>
                      <a:pt x="277473" y="104613"/>
                      <a:pt x="239575" y="98917"/>
                      <a:pt x="206493" y="112682"/>
                    </a:cubicBezTo>
                    <a:cubicBezTo>
                      <a:pt x="134013" y="148439"/>
                      <a:pt x="102116" y="303571"/>
                      <a:pt x="114275" y="377854"/>
                    </a:cubicBezTo>
                    <a:cubicBezTo>
                      <a:pt x="129197" y="435524"/>
                      <a:pt x="161174" y="524837"/>
                      <a:pt x="224889" y="540975"/>
                    </a:cubicBezTo>
                    <a:cubicBezTo>
                      <a:pt x="262156" y="547699"/>
                      <a:pt x="307633" y="543981"/>
                      <a:pt x="335030" y="515027"/>
                    </a:cubicBezTo>
                    <a:cubicBezTo>
                      <a:pt x="361243" y="485520"/>
                      <a:pt x="357216" y="437818"/>
                      <a:pt x="386350" y="411000"/>
                    </a:cubicBezTo>
                    <a:cubicBezTo>
                      <a:pt x="407668" y="413690"/>
                      <a:pt x="431591" y="417962"/>
                      <a:pt x="450224" y="429749"/>
                    </a:cubicBezTo>
                    <a:cubicBezTo>
                      <a:pt x="447856" y="479033"/>
                      <a:pt x="431670" y="528951"/>
                      <a:pt x="405773" y="570878"/>
                    </a:cubicBezTo>
                    <a:cubicBezTo>
                      <a:pt x="375139" y="612647"/>
                      <a:pt x="327451" y="647059"/>
                      <a:pt x="274552" y="649591"/>
                    </a:cubicBezTo>
                    <a:cubicBezTo>
                      <a:pt x="191255" y="649591"/>
                      <a:pt x="107011" y="610432"/>
                      <a:pt x="61692" y="538918"/>
                    </a:cubicBezTo>
                    <a:cubicBezTo>
                      <a:pt x="48506" y="520565"/>
                      <a:pt x="34452" y="502687"/>
                      <a:pt x="23636" y="482751"/>
                    </a:cubicBezTo>
                    <a:cubicBezTo>
                      <a:pt x="9266" y="451424"/>
                      <a:pt x="2792" y="416933"/>
                      <a:pt x="344" y="382679"/>
                    </a:cubicBezTo>
                    <a:cubicBezTo>
                      <a:pt x="-8577" y="186886"/>
                      <a:pt x="156989" y="-92604"/>
                      <a:pt x="379245" y="30093"/>
                    </a:cubicBezTo>
                    <a:cubicBezTo>
                      <a:pt x="376481" y="45361"/>
                      <a:pt x="393614" y="49237"/>
                      <a:pt x="404036" y="546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16447622" y="2098380"/>
                <a:ext cx="222729" cy="300076"/>
              </a:xfrm>
              <a:custGeom>
                <a:avLst/>
                <a:gdLst/>
                <a:ahLst/>
                <a:cxnLst/>
                <a:rect l="l" t="t" r="r" b="b"/>
                <a:pathLst>
                  <a:path w="222729" h="300076" extrusionOk="0">
                    <a:moveTo>
                      <a:pt x="222729" y="274585"/>
                    </a:moveTo>
                    <a:cubicBezTo>
                      <a:pt x="220282" y="283050"/>
                      <a:pt x="218150" y="292226"/>
                      <a:pt x="212781" y="299346"/>
                    </a:cubicBezTo>
                    <a:lnTo>
                      <a:pt x="212781" y="299346"/>
                    </a:lnTo>
                    <a:cubicBezTo>
                      <a:pt x="173225" y="300691"/>
                      <a:pt x="133432" y="299900"/>
                      <a:pt x="93718" y="299188"/>
                    </a:cubicBezTo>
                    <a:cubicBezTo>
                      <a:pt x="84402" y="298555"/>
                      <a:pt x="74927" y="298318"/>
                      <a:pt x="65769" y="296261"/>
                    </a:cubicBezTo>
                    <a:cubicBezTo>
                      <a:pt x="60873" y="276642"/>
                      <a:pt x="67901" y="258843"/>
                      <a:pt x="79507" y="243337"/>
                    </a:cubicBezTo>
                    <a:cubicBezTo>
                      <a:pt x="99877" y="206552"/>
                      <a:pt x="131379" y="175462"/>
                      <a:pt x="142196" y="133851"/>
                    </a:cubicBezTo>
                    <a:cubicBezTo>
                      <a:pt x="152776" y="102920"/>
                      <a:pt x="154750" y="35045"/>
                      <a:pt x="105798" y="45804"/>
                    </a:cubicBezTo>
                    <a:cubicBezTo>
                      <a:pt x="70190" y="54664"/>
                      <a:pt x="59057" y="92715"/>
                      <a:pt x="35608" y="115894"/>
                    </a:cubicBezTo>
                    <a:cubicBezTo>
                      <a:pt x="33476" y="117713"/>
                      <a:pt x="30871" y="117397"/>
                      <a:pt x="28423" y="116368"/>
                    </a:cubicBezTo>
                    <a:cubicBezTo>
                      <a:pt x="18159" y="111859"/>
                      <a:pt x="7580" y="106401"/>
                      <a:pt x="0" y="98015"/>
                    </a:cubicBezTo>
                    <a:cubicBezTo>
                      <a:pt x="8527" y="59885"/>
                      <a:pt x="23528" y="16850"/>
                      <a:pt x="61979" y="0"/>
                    </a:cubicBezTo>
                    <a:cubicBezTo>
                      <a:pt x="64821" y="2611"/>
                      <a:pt x="68532" y="4193"/>
                      <a:pt x="72401" y="3955"/>
                    </a:cubicBezTo>
                    <a:cubicBezTo>
                      <a:pt x="90402" y="2611"/>
                      <a:pt x="108483" y="2848"/>
                      <a:pt x="126247" y="5854"/>
                    </a:cubicBezTo>
                    <a:cubicBezTo>
                      <a:pt x="242705" y="34254"/>
                      <a:pt x="182226" y="112888"/>
                      <a:pt x="151197" y="187170"/>
                    </a:cubicBezTo>
                    <a:cubicBezTo>
                      <a:pt x="120326" y="262719"/>
                      <a:pt x="166593" y="257814"/>
                      <a:pt x="222729" y="2745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53">
                        <a14:foregroundMark x1="15421" y1="7200" x2="27103" y2="7000"/>
                        <a14:foregroundMark x1="22430" y1="12200" x2="22430" y2="57000"/>
                        <a14:foregroundMark x1="23364" y1="22200" x2="23131" y2="12600"/>
                        <a14:foregroundMark x1="36916" y1="49600" x2="35047" y2="36200"/>
                        <a14:foregroundMark x1="8645" y1="31600" x2="7710" y2="32800"/>
                        <a14:foregroundMark x1="7710" y1="32800" x2="7710" y2="32800"/>
                        <a14:foregroundMark x1="7009" y1="38800" x2="8411" y2="50800"/>
                        <a14:backgroundMark x1="33879" y1="45200" x2="33879" y2="45200"/>
                        <a14:backgroundMark x1="25234" y1="25400" x2="25234" y2="25400"/>
                        <a14:backgroundMark x1="19393" y1="25200" x2="19393" y2="25200"/>
                        <a14:backgroundMark x1="10047" y1="46800" x2="10047" y2="46800"/>
                        <a14:backgroundMark x1="34813" y1="43600" x2="34813" y2="43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1063" y="1167582"/>
            <a:ext cx="3075413" cy="3592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54733">
                        <a14:foregroundMark x1="17267" y1="2221" x2="30067" y2="3365"/>
                        <a14:foregroundMark x1="30067" y1="3365" x2="30067" y2="3365"/>
                        <a14:foregroundMark x1="24600" y1="9623" x2="24600" y2="30215"/>
                        <a14:foregroundMark x1="31133" y1="4509" x2="31133" y2="4509"/>
                        <a14:foregroundMark x1="32133" y1="3297" x2="32133" y2="3297"/>
                        <a14:foregroundMark x1="36200" y1="47308" x2="36200" y2="47308"/>
                        <a14:foregroundMark x1="2733" y1="63055" x2="2733" y2="63055"/>
                        <a14:foregroundMark x1="2933" y1="65545" x2="2933" y2="65545"/>
                      </a14:backgroundRemoval>
                    </a14:imgEffect>
                  </a14:imgLayer>
                </a14:imgProps>
              </a:ext>
            </a:extLst>
          </a:blip>
          <a:srcRect r="45547"/>
          <a:stretch/>
        </p:blipFill>
        <p:spPr>
          <a:xfrm>
            <a:off x="2107083" y="1445154"/>
            <a:ext cx="1666445" cy="30300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42201" y="515393"/>
            <a:ext cx="2391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324009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3"/>
          <p:cNvSpPr/>
          <p:nvPr/>
        </p:nvSpPr>
        <p:spPr>
          <a:xfrm>
            <a:off x="586272" y="1361810"/>
            <a:ext cx="165944" cy="166688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grpSp>
        <p:nvGrpSpPr>
          <p:cNvPr id="289" name="Google Shape;289;p13"/>
          <p:cNvGrpSpPr/>
          <p:nvPr/>
        </p:nvGrpSpPr>
        <p:grpSpPr>
          <a:xfrm>
            <a:off x="459300" y="2370917"/>
            <a:ext cx="5430990" cy="1120442"/>
            <a:chOff x="-336654" y="-1046368"/>
            <a:chExt cx="14482640" cy="2987844"/>
          </a:xfrm>
        </p:grpSpPr>
        <p:sp>
          <p:nvSpPr>
            <p:cNvPr id="290" name="Google Shape;290;p13"/>
            <p:cNvSpPr/>
            <p:nvPr/>
          </p:nvSpPr>
          <p:spPr>
            <a:xfrm>
              <a:off x="978" y="-1046368"/>
              <a:ext cx="442517" cy="444501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91" name="Google Shape;291;p13"/>
            <p:cNvSpPr txBox="1"/>
            <p:nvPr/>
          </p:nvSpPr>
          <p:spPr>
            <a:xfrm>
              <a:off x="-336654" y="505186"/>
              <a:ext cx="14482640" cy="143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15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br>
                <a:rPr lang="fr-FR" sz="1000" dirty="0"/>
              </a:br>
              <a:endParaRPr sz="700" dirty="0">
                <a:solidFill>
                  <a:schemeClr val="lt1"/>
                </a:solidFill>
              </a:endParaRPr>
            </a:p>
          </p:txBody>
        </p:sp>
      </p:grpSp>
      <p:sp>
        <p:nvSpPr>
          <p:cNvPr id="295" name="Google Shape;295;p13"/>
          <p:cNvSpPr txBox="1"/>
          <p:nvPr/>
        </p:nvSpPr>
        <p:spPr>
          <a:xfrm>
            <a:off x="289694" y="285169"/>
            <a:ext cx="5977755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Comment ne pas avoir mal?</a:t>
            </a:r>
            <a:endParaRPr sz="700" dirty="0">
              <a:solidFill>
                <a:schemeClr val="lt1"/>
              </a:solidFill>
            </a:endParaRPr>
          </a:p>
        </p:txBody>
      </p:sp>
      <p:grpSp>
        <p:nvGrpSpPr>
          <p:cNvPr id="338" name="Google Shape;338;p13"/>
          <p:cNvGrpSpPr/>
          <p:nvPr/>
        </p:nvGrpSpPr>
        <p:grpSpPr>
          <a:xfrm>
            <a:off x="6943518" y="0"/>
            <a:ext cx="2044749" cy="954900"/>
            <a:chOff x="6343443" y="748686"/>
            <a:chExt cx="2044749" cy="954900"/>
          </a:xfrm>
        </p:grpSpPr>
        <p:grpSp>
          <p:nvGrpSpPr>
            <p:cNvPr id="339" name="Google Shape;339;p13"/>
            <p:cNvGrpSpPr/>
            <p:nvPr/>
          </p:nvGrpSpPr>
          <p:grpSpPr>
            <a:xfrm rot="394155">
              <a:off x="6378945" y="859179"/>
              <a:ext cx="1973746" cy="733915"/>
              <a:chOff x="12758200" y="1718161"/>
              <a:chExt cx="3947628" cy="1467880"/>
            </a:xfrm>
          </p:grpSpPr>
          <p:sp>
            <p:nvSpPr>
              <p:cNvPr id="340" name="Google Shape;340;p13"/>
              <p:cNvSpPr/>
              <p:nvPr/>
            </p:nvSpPr>
            <p:spPr>
              <a:xfrm>
                <a:off x="12758200" y="2324196"/>
                <a:ext cx="756691" cy="825215"/>
              </a:xfrm>
              <a:custGeom>
                <a:avLst/>
                <a:gdLst/>
                <a:ahLst/>
                <a:cxnLst/>
                <a:rect l="l" t="t" r="r" b="b"/>
                <a:pathLst>
                  <a:path w="756691" h="825215" extrusionOk="0">
                    <a:moveTo>
                      <a:pt x="730225" y="724988"/>
                    </a:moveTo>
                    <a:cubicBezTo>
                      <a:pt x="719330" y="711777"/>
                      <a:pt x="713724" y="695322"/>
                      <a:pt x="709776" y="678947"/>
                    </a:cubicBezTo>
                    <a:cubicBezTo>
                      <a:pt x="695801" y="588684"/>
                      <a:pt x="707803" y="496365"/>
                      <a:pt x="713882" y="405786"/>
                    </a:cubicBezTo>
                    <a:cubicBezTo>
                      <a:pt x="719251" y="324304"/>
                      <a:pt x="726988" y="243218"/>
                      <a:pt x="739858" y="162606"/>
                    </a:cubicBezTo>
                    <a:cubicBezTo>
                      <a:pt x="744121" y="134839"/>
                      <a:pt x="749727" y="107310"/>
                      <a:pt x="751701" y="79226"/>
                    </a:cubicBezTo>
                    <a:cubicBezTo>
                      <a:pt x="752727" y="67202"/>
                      <a:pt x="753438" y="53990"/>
                      <a:pt x="746727" y="43390"/>
                    </a:cubicBezTo>
                    <a:cubicBezTo>
                      <a:pt x="728962" y="18471"/>
                      <a:pt x="697617" y="7633"/>
                      <a:pt x="668799" y="1542"/>
                    </a:cubicBezTo>
                    <a:cubicBezTo>
                      <a:pt x="621190" y="-10087"/>
                      <a:pt x="605241" y="48136"/>
                      <a:pt x="594740" y="83340"/>
                    </a:cubicBezTo>
                    <a:cubicBezTo>
                      <a:pt x="576028" y="35163"/>
                      <a:pt x="527629" y="10639"/>
                      <a:pt x="478599" y="5022"/>
                    </a:cubicBezTo>
                    <a:cubicBezTo>
                      <a:pt x="432806" y="-1781"/>
                      <a:pt x="385591" y="-2493"/>
                      <a:pt x="340193" y="8029"/>
                    </a:cubicBezTo>
                    <a:cubicBezTo>
                      <a:pt x="271976" y="23138"/>
                      <a:pt x="212050" y="66411"/>
                      <a:pt x="162625" y="114587"/>
                    </a:cubicBezTo>
                    <a:cubicBezTo>
                      <a:pt x="123069" y="158097"/>
                      <a:pt x="91961" y="208331"/>
                      <a:pt x="60774" y="258169"/>
                    </a:cubicBezTo>
                    <a:cubicBezTo>
                      <a:pt x="14270" y="337199"/>
                      <a:pt x="-1047" y="430942"/>
                      <a:pt x="217" y="521679"/>
                    </a:cubicBezTo>
                    <a:cubicBezTo>
                      <a:pt x="-2152" y="580615"/>
                      <a:pt x="14981" y="638602"/>
                      <a:pt x="48063" y="687332"/>
                    </a:cubicBezTo>
                    <a:cubicBezTo>
                      <a:pt x="99146" y="765175"/>
                      <a:pt x="148176" y="823003"/>
                      <a:pt x="248211" y="824111"/>
                    </a:cubicBezTo>
                    <a:cubicBezTo>
                      <a:pt x="340587" y="831389"/>
                      <a:pt x="411725" y="802514"/>
                      <a:pt x="481126" y="743183"/>
                    </a:cubicBezTo>
                    <a:cubicBezTo>
                      <a:pt x="514365" y="718659"/>
                      <a:pt x="541920" y="685829"/>
                      <a:pt x="561027" y="649123"/>
                    </a:cubicBezTo>
                    <a:cubicBezTo>
                      <a:pt x="557158" y="705765"/>
                      <a:pt x="562764" y="764463"/>
                      <a:pt x="610847" y="801960"/>
                    </a:cubicBezTo>
                    <a:cubicBezTo>
                      <a:pt x="659088" y="838192"/>
                      <a:pt x="680090" y="825614"/>
                      <a:pt x="725251" y="794762"/>
                    </a:cubicBezTo>
                    <a:cubicBezTo>
                      <a:pt x="738437" y="785585"/>
                      <a:pt x="761491" y="777041"/>
                      <a:pt x="755807" y="756948"/>
                    </a:cubicBezTo>
                    <a:cubicBezTo>
                      <a:pt x="752017" y="743183"/>
                      <a:pt x="739147" y="735272"/>
                      <a:pt x="730225" y="724988"/>
                    </a:cubicBezTo>
                    <a:close/>
                    <a:moveTo>
                      <a:pt x="525024" y="386641"/>
                    </a:moveTo>
                    <a:cubicBezTo>
                      <a:pt x="506312" y="463772"/>
                      <a:pt x="483020" y="543909"/>
                      <a:pt x="427200" y="602924"/>
                    </a:cubicBezTo>
                    <a:cubicBezTo>
                      <a:pt x="390723" y="648965"/>
                      <a:pt x="343667" y="677918"/>
                      <a:pt x="284056" y="682744"/>
                    </a:cubicBezTo>
                    <a:cubicBezTo>
                      <a:pt x="142492" y="689547"/>
                      <a:pt x="166731" y="498263"/>
                      <a:pt x="181574" y="404441"/>
                    </a:cubicBezTo>
                    <a:cubicBezTo>
                      <a:pt x="190812" y="353495"/>
                      <a:pt x="215208" y="307533"/>
                      <a:pt x="244106" y="265210"/>
                    </a:cubicBezTo>
                    <a:cubicBezTo>
                      <a:pt x="297163" y="179456"/>
                      <a:pt x="376748" y="115616"/>
                      <a:pt x="482073" y="149791"/>
                    </a:cubicBezTo>
                    <a:cubicBezTo>
                      <a:pt x="520050" y="173602"/>
                      <a:pt x="528182" y="189266"/>
                      <a:pt x="531498" y="234120"/>
                    </a:cubicBezTo>
                    <a:cubicBezTo>
                      <a:pt x="539473" y="284829"/>
                      <a:pt x="535288" y="336566"/>
                      <a:pt x="525024" y="3866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13546222" y="2108724"/>
                <a:ext cx="258619" cy="387588"/>
              </a:xfrm>
              <a:custGeom>
                <a:avLst/>
                <a:gdLst/>
                <a:ahLst/>
                <a:cxnLst/>
                <a:rect l="l" t="t" r="r" b="b"/>
                <a:pathLst>
                  <a:path w="258619" h="387588" extrusionOk="0">
                    <a:moveTo>
                      <a:pt x="235912" y="338445"/>
                    </a:moveTo>
                    <a:cubicBezTo>
                      <a:pt x="246729" y="298179"/>
                      <a:pt x="192803" y="295964"/>
                      <a:pt x="166196" y="289556"/>
                    </a:cubicBezTo>
                    <a:cubicBezTo>
                      <a:pt x="186487" y="259811"/>
                      <a:pt x="212384" y="234022"/>
                      <a:pt x="229359" y="201904"/>
                    </a:cubicBezTo>
                    <a:cubicBezTo>
                      <a:pt x="248939" y="164802"/>
                      <a:pt x="260625" y="122479"/>
                      <a:pt x="258335" y="80315"/>
                    </a:cubicBezTo>
                    <a:cubicBezTo>
                      <a:pt x="256203" y="33561"/>
                      <a:pt x="204962" y="-11293"/>
                      <a:pt x="158379" y="2551"/>
                    </a:cubicBezTo>
                    <a:cubicBezTo>
                      <a:pt x="152300" y="4133"/>
                      <a:pt x="144167" y="2314"/>
                      <a:pt x="139825" y="7693"/>
                    </a:cubicBezTo>
                    <a:cubicBezTo>
                      <a:pt x="87636" y="11253"/>
                      <a:pt x="39316" y="44162"/>
                      <a:pt x="12077" y="88146"/>
                    </a:cubicBezTo>
                    <a:cubicBezTo>
                      <a:pt x="5840" y="101041"/>
                      <a:pt x="-4108" y="115676"/>
                      <a:pt x="1813" y="130390"/>
                    </a:cubicBezTo>
                    <a:cubicBezTo>
                      <a:pt x="13341" y="152857"/>
                      <a:pt x="40895" y="166859"/>
                      <a:pt x="65608" y="166622"/>
                    </a:cubicBezTo>
                    <a:cubicBezTo>
                      <a:pt x="93321" y="160926"/>
                      <a:pt x="102401" y="127700"/>
                      <a:pt x="125929" y="114806"/>
                    </a:cubicBezTo>
                    <a:cubicBezTo>
                      <a:pt x="137061" y="107211"/>
                      <a:pt x="152063" y="112116"/>
                      <a:pt x="156089" y="125090"/>
                    </a:cubicBezTo>
                    <a:cubicBezTo>
                      <a:pt x="160116" y="138697"/>
                      <a:pt x="154116" y="152857"/>
                      <a:pt x="148589" y="165198"/>
                    </a:cubicBezTo>
                    <a:cubicBezTo>
                      <a:pt x="126876" y="211002"/>
                      <a:pt x="70898" y="221839"/>
                      <a:pt x="39080" y="257834"/>
                    </a:cubicBezTo>
                    <a:cubicBezTo>
                      <a:pt x="27315" y="274209"/>
                      <a:pt x="28658" y="295885"/>
                      <a:pt x="26368" y="315108"/>
                    </a:cubicBezTo>
                    <a:cubicBezTo>
                      <a:pt x="24789" y="332037"/>
                      <a:pt x="21552" y="352843"/>
                      <a:pt x="39158" y="362494"/>
                    </a:cubicBezTo>
                    <a:cubicBezTo>
                      <a:pt x="60871" y="374914"/>
                      <a:pt x="86847" y="377050"/>
                      <a:pt x="111323" y="379344"/>
                    </a:cubicBezTo>
                    <a:cubicBezTo>
                      <a:pt x="140220" y="383141"/>
                      <a:pt x="168406" y="385198"/>
                      <a:pt x="197619" y="387492"/>
                    </a:cubicBezTo>
                    <a:cubicBezTo>
                      <a:pt x="224148" y="389549"/>
                      <a:pt x="229832" y="358064"/>
                      <a:pt x="235912" y="3384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13721738" y="2412851"/>
                <a:ext cx="553494" cy="605495"/>
              </a:xfrm>
              <a:custGeom>
                <a:avLst/>
                <a:gdLst/>
                <a:ahLst/>
                <a:cxnLst/>
                <a:rect l="l" t="t" r="r" b="b"/>
                <a:pathLst>
                  <a:path w="553494" h="605495" extrusionOk="0">
                    <a:moveTo>
                      <a:pt x="540990" y="259698"/>
                    </a:moveTo>
                    <a:cubicBezTo>
                      <a:pt x="532700" y="254556"/>
                      <a:pt x="522673" y="254161"/>
                      <a:pt x="513198" y="252895"/>
                    </a:cubicBezTo>
                    <a:cubicBezTo>
                      <a:pt x="479248" y="248781"/>
                      <a:pt x="445140" y="245696"/>
                      <a:pt x="411663" y="238181"/>
                    </a:cubicBezTo>
                    <a:cubicBezTo>
                      <a:pt x="403926" y="180827"/>
                      <a:pt x="414821" y="124186"/>
                      <a:pt x="418216" y="66041"/>
                    </a:cubicBezTo>
                    <a:cubicBezTo>
                      <a:pt x="418374" y="52276"/>
                      <a:pt x="423506" y="36850"/>
                      <a:pt x="416085" y="24272"/>
                    </a:cubicBezTo>
                    <a:cubicBezTo>
                      <a:pt x="398715" y="-5631"/>
                      <a:pt x="309970" y="-410"/>
                      <a:pt x="277836" y="1805"/>
                    </a:cubicBezTo>
                    <a:cubicBezTo>
                      <a:pt x="262124" y="5286"/>
                      <a:pt x="260703" y="29255"/>
                      <a:pt x="275547" y="34951"/>
                    </a:cubicBezTo>
                    <a:cubicBezTo>
                      <a:pt x="262677" y="99899"/>
                      <a:pt x="258098" y="166034"/>
                      <a:pt x="249886" y="231615"/>
                    </a:cubicBezTo>
                    <a:cubicBezTo>
                      <a:pt x="242307" y="240554"/>
                      <a:pt x="226753" y="238339"/>
                      <a:pt x="215936" y="240238"/>
                    </a:cubicBezTo>
                    <a:cubicBezTo>
                      <a:pt x="198882" y="241108"/>
                      <a:pt x="181828" y="241582"/>
                      <a:pt x="164774" y="240554"/>
                    </a:cubicBezTo>
                    <a:cubicBezTo>
                      <a:pt x="130824" y="238260"/>
                      <a:pt x="96321" y="237548"/>
                      <a:pt x="60949" y="234067"/>
                    </a:cubicBezTo>
                    <a:cubicBezTo>
                      <a:pt x="30236" y="229716"/>
                      <a:pt x="12077" y="235966"/>
                      <a:pt x="5603" y="268796"/>
                    </a:cubicBezTo>
                    <a:cubicBezTo>
                      <a:pt x="1813" y="288019"/>
                      <a:pt x="944" y="307638"/>
                      <a:pt x="313" y="327257"/>
                    </a:cubicBezTo>
                    <a:cubicBezTo>
                      <a:pt x="-793" y="339281"/>
                      <a:pt x="708" y="352492"/>
                      <a:pt x="10103" y="361115"/>
                    </a:cubicBezTo>
                    <a:cubicBezTo>
                      <a:pt x="52975" y="396951"/>
                      <a:pt x="166432" y="385243"/>
                      <a:pt x="223358" y="389120"/>
                    </a:cubicBezTo>
                    <a:cubicBezTo>
                      <a:pt x="229043" y="445761"/>
                      <a:pt x="216647" y="504064"/>
                      <a:pt x="219410" y="561892"/>
                    </a:cubicBezTo>
                    <a:cubicBezTo>
                      <a:pt x="214515" y="594801"/>
                      <a:pt x="246334" y="602238"/>
                      <a:pt x="272230" y="603978"/>
                    </a:cubicBezTo>
                    <a:cubicBezTo>
                      <a:pt x="302154" y="604848"/>
                      <a:pt x="334604" y="608645"/>
                      <a:pt x="363343" y="599469"/>
                    </a:cubicBezTo>
                    <a:cubicBezTo>
                      <a:pt x="390504" y="578505"/>
                      <a:pt x="384503" y="527638"/>
                      <a:pt x="387819" y="496311"/>
                    </a:cubicBezTo>
                    <a:cubicBezTo>
                      <a:pt x="389319" y="468228"/>
                      <a:pt x="390582" y="440224"/>
                      <a:pt x="394530" y="411586"/>
                    </a:cubicBezTo>
                    <a:cubicBezTo>
                      <a:pt x="436850" y="405416"/>
                      <a:pt x="479958" y="403596"/>
                      <a:pt x="522515" y="399562"/>
                    </a:cubicBezTo>
                    <a:cubicBezTo>
                      <a:pt x="550149" y="395765"/>
                      <a:pt x="549833" y="362223"/>
                      <a:pt x="551254" y="340547"/>
                    </a:cubicBezTo>
                    <a:cubicBezTo>
                      <a:pt x="552359" y="325042"/>
                      <a:pt x="552912" y="309537"/>
                      <a:pt x="553307" y="294031"/>
                    </a:cubicBezTo>
                    <a:cubicBezTo>
                      <a:pt x="554096" y="281453"/>
                      <a:pt x="552833" y="266818"/>
                      <a:pt x="540990" y="259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14418327" y="1718161"/>
                <a:ext cx="626233" cy="1467880"/>
              </a:xfrm>
              <a:custGeom>
                <a:avLst/>
                <a:gdLst/>
                <a:ahLst/>
                <a:cxnLst/>
                <a:rect l="l" t="t" r="r" b="b"/>
                <a:pathLst>
                  <a:path w="626233" h="1467880" extrusionOk="0">
                    <a:moveTo>
                      <a:pt x="305335" y="735020"/>
                    </a:moveTo>
                    <a:cubicBezTo>
                      <a:pt x="279596" y="727980"/>
                      <a:pt x="253857" y="721018"/>
                      <a:pt x="228118" y="714215"/>
                    </a:cubicBezTo>
                    <a:cubicBezTo>
                      <a:pt x="219433" y="707332"/>
                      <a:pt x="221801" y="692460"/>
                      <a:pt x="219827" y="682413"/>
                    </a:cubicBezTo>
                    <a:cubicBezTo>
                      <a:pt x="219670" y="597134"/>
                      <a:pt x="252199" y="515494"/>
                      <a:pt x="256225" y="430374"/>
                    </a:cubicBezTo>
                    <a:cubicBezTo>
                      <a:pt x="265937" y="328245"/>
                      <a:pt x="268779" y="228410"/>
                      <a:pt x="278806" y="125727"/>
                    </a:cubicBezTo>
                    <a:cubicBezTo>
                      <a:pt x="280859" y="92185"/>
                      <a:pt x="299018" y="46935"/>
                      <a:pt x="266173" y="23282"/>
                    </a:cubicBezTo>
                    <a:cubicBezTo>
                      <a:pt x="228670" y="-2507"/>
                      <a:pt x="154454" y="-12791"/>
                      <a:pt x="120977" y="23757"/>
                    </a:cubicBezTo>
                    <a:cubicBezTo>
                      <a:pt x="116398" y="33724"/>
                      <a:pt x="109371" y="51998"/>
                      <a:pt x="122319" y="58248"/>
                    </a:cubicBezTo>
                    <a:cubicBezTo>
                      <a:pt x="88132" y="257918"/>
                      <a:pt x="75736" y="460514"/>
                      <a:pt x="62393" y="662399"/>
                    </a:cubicBezTo>
                    <a:cubicBezTo>
                      <a:pt x="52919" y="754402"/>
                      <a:pt x="40523" y="846088"/>
                      <a:pt x="33180" y="938329"/>
                    </a:cubicBezTo>
                    <a:cubicBezTo>
                      <a:pt x="22600" y="1060551"/>
                      <a:pt x="8389" y="1182616"/>
                      <a:pt x="651" y="1305075"/>
                    </a:cubicBezTo>
                    <a:cubicBezTo>
                      <a:pt x="-60" y="1327859"/>
                      <a:pt x="-296" y="1350642"/>
                      <a:pt x="493" y="1373425"/>
                    </a:cubicBezTo>
                    <a:cubicBezTo>
                      <a:pt x="809" y="1388930"/>
                      <a:pt x="1204" y="1405622"/>
                      <a:pt x="12178" y="1417726"/>
                    </a:cubicBezTo>
                    <a:cubicBezTo>
                      <a:pt x="52761" y="1456568"/>
                      <a:pt x="113555" y="1464716"/>
                      <a:pt x="167481" y="1467880"/>
                    </a:cubicBezTo>
                    <a:cubicBezTo>
                      <a:pt x="301703" y="1467406"/>
                      <a:pt x="457005" y="1417567"/>
                      <a:pt x="538565" y="1305154"/>
                    </a:cubicBezTo>
                    <a:cubicBezTo>
                      <a:pt x="573463" y="1254921"/>
                      <a:pt x="598807" y="1198516"/>
                      <a:pt x="610334" y="1138315"/>
                    </a:cubicBezTo>
                    <a:cubicBezTo>
                      <a:pt x="637021" y="1044413"/>
                      <a:pt x="634178" y="933978"/>
                      <a:pt x="570225" y="855581"/>
                    </a:cubicBezTo>
                    <a:cubicBezTo>
                      <a:pt x="507931" y="772755"/>
                      <a:pt x="398500" y="761047"/>
                      <a:pt x="305335" y="735020"/>
                    </a:cubicBezTo>
                    <a:close/>
                    <a:moveTo>
                      <a:pt x="227881" y="903442"/>
                    </a:moveTo>
                    <a:cubicBezTo>
                      <a:pt x="234276" y="903838"/>
                      <a:pt x="240829" y="900673"/>
                      <a:pt x="244066" y="894898"/>
                    </a:cubicBezTo>
                    <a:cubicBezTo>
                      <a:pt x="244382" y="894265"/>
                      <a:pt x="244698" y="893712"/>
                      <a:pt x="245014" y="893158"/>
                    </a:cubicBezTo>
                    <a:cubicBezTo>
                      <a:pt x="319546" y="890706"/>
                      <a:pt x="393842" y="924959"/>
                      <a:pt x="440583" y="983421"/>
                    </a:cubicBezTo>
                    <a:cubicBezTo>
                      <a:pt x="468612" y="1024003"/>
                      <a:pt x="487166" y="1068937"/>
                      <a:pt x="475244" y="1119250"/>
                    </a:cubicBezTo>
                    <a:cubicBezTo>
                      <a:pt x="467901" y="1157063"/>
                      <a:pt x="443899" y="1187520"/>
                      <a:pt x="414686" y="1211253"/>
                    </a:cubicBezTo>
                    <a:cubicBezTo>
                      <a:pt x="379867" y="1244320"/>
                      <a:pt x="337311" y="1271375"/>
                      <a:pt x="288360" y="1274856"/>
                    </a:cubicBezTo>
                    <a:cubicBezTo>
                      <a:pt x="261436" y="1273511"/>
                      <a:pt x="231118" y="1273590"/>
                      <a:pt x="207826" y="1258718"/>
                    </a:cubicBezTo>
                    <a:cubicBezTo>
                      <a:pt x="198273" y="1248196"/>
                      <a:pt x="203247" y="1231188"/>
                      <a:pt x="202615" y="1218135"/>
                    </a:cubicBezTo>
                    <a:cubicBezTo>
                      <a:pt x="204668" y="1173281"/>
                      <a:pt x="209721" y="1128822"/>
                      <a:pt x="212327" y="1083414"/>
                    </a:cubicBezTo>
                    <a:cubicBezTo>
                      <a:pt x="212327" y="1083572"/>
                      <a:pt x="212327" y="1083651"/>
                      <a:pt x="212327" y="1083809"/>
                    </a:cubicBezTo>
                    <a:cubicBezTo>
                      <a:pt x="212327" y="1084205"/>
                      <a:pt x="212248" y="1084521"/>
                      <a:pt x="212248" y="1084917"/>
                    </a:cubicBezTo>
                    <a:cubicBezTo>
                      <a:pt x="218564" y="1024557"/>
                      <a:pt x="226144" y="964276"/>
                      <a:pt x="227881" y="9034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4932531" y="2089632"/>
                <a:ext cx="252040" cy="371772"/>
              </a:xfrm>
              <a:custGeom>
                <a:avLst/>
                <a:gdLst/>
                <a:ahLst/>
                <a:cxnLst/>
                <a:rect l="l" t="t" r="r" b="b"/>
                <a:pathLst>
                  <a:path w="252040" h="371772" extrusionOk="0">
                    <a:moveTo>
                      <a:pt x="152265" y="3448"/>
                    </a:moveTo>
                    <a:cubicBezTo>
                      <a:pt x="88707" y="-11899"/>
                      <a:pt x="32176" y="40550"/>
                      <a:pt x="15043" y="98694"/>
                    </a:cubicBezTo>
                    <a:cubicBezTo>
                      <a:pt x="9359" y="115624"/>
                      <a:pt x="-4379" y="132632"/>
                      <a:pt x="1384" y="151222"/>
                    </a:cubicBezTo>
                    <a:cubicBezTo>
                      <a:pt x="11569" y="178594"/>
                      <a:pt x="54599" y="184923"/>
                      <a:pt x="77259" y="170288"/>
                    </a:cubicBezTo>
                    <a:cubicBezTo>
                      <a:pt x="102366" y="154545"/>
                      <a:pt x="111683" y="126145"/>
                      <a:pt x="130869" y="104548"/>
                    </a:cubicBezTo>
                    <a:cubicBezTo>
                      <a:pt x="143659" y="111589"/>
                      <a:pt x="139949" y="131129"/>
                      <a:pt x="136080" y="142837"/>
                    </a:cubicBezTo>
                    <a:cubicBezTo>
                      <a:pt x="117368" y="214746"/>
                      <a:pt x="25149" y="250424"/>
                      <a:pt x="23018" y="327397"/>
                    </a:cubicBezTo>
                    <a:cubicBezTo>
                      <a:pt x="28702" y="353107"/>
                      <a:pt x="60600" y="356509"/>
                      <a:pt x="82470" y="357695"/>
                    </a:cubicBezTo>
                    <a:cubicBezTo>
                      <a:pt x="123368" y="360148"/>
                      <a:pt x="163714" y="367663"/>
                      <a:pt x="204375" y="371698"/>
                    </a:cubicBezTo>
                    <a:cubicBezTo>
                      <a:pt x="237931" y="373833"/>
                      <a:pt x="246695" y="329770"/>
                      <a:pt x="246221" y="303585"/>
                    </a:cubicBezTo>
                    <a:cubicBezTo>
                      <a:pt x="239510" y="271863"/>
                      <a:pt x="198296" y="276055"/>
                      <a:pt x="174136" y="266800"/>
                    </a:cubicBezTo>
                    <a:cubicBezTo>
                      <a:pt x="178399" y="246232"/>
                      <a:pt x="191111" y="228828"/>
                      <a:pt x="201454" y="210949"/>
                    </a:cubicBezTo>
                    <a:cubicBezTo>
                      <a:pt x="223482" y="173610"/>
                      <a:pt x="245589" y="134293"/>
                      <a:pt x="250879" y="90625"/>
                    </a:cubicBezTo>
                    <a:cubicBezTo>
                      <a:pt x="260906" y="36515"/>
                      <a:pt x="204138" y="-13798"/>
                      <a:pt x="152265" y="34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15285706" y="2512202"/>
                <a:ext cx="465651" cy="169880"/>
              </a:xfrm>
              <a:custGeom>
                <a:avLst/>
                <a:gdLst/>
                <a:ahLst/>
                <a:cxnLst/>
                <a:rect l="l" t="t" r="r" b="b"/>
                <a:pathLst>
                  <a:path w="465651" h="169880" extrusionOk="0">
                    <a:moveTo>
                      <a:pt x="77088" y="165726"/>
                    </a:moveTo>
                    <a:cubicBezTo>
                      <a:pt x="141672" y="169365"/>
                      <a:pt x="206099" y="163353"/>
                      <a:pt x="270604" y="163590"/>
                    </a:cubicBezTo>
                    <a:cubicBezTo>
                      <a:pt x="320582" y="168732"/>
                      <a:pt x="371191" y="166913"/>
                      <a:pt x="421327" y="169840"/>
                    </a:cubicBezTo>
                    <a:cubicBezTo>
                      <a:pt x="460962" y="171580"/>
                      <a:pt x="457646" y="116284"/>
                      <a:pt x="462462" y="88754"/>
                    </a:cubicBezTo>
                    <a:cubicBezTo>
                      <a:pt x="462383" y="68265"/>
                      <a:pt x="475016" y="37571"/>
                      <a:pt x="450540" y="26970"/>
                    </a:cubicBezTo>
                    <a:cubicBezTo>
                      <a:pt x="422827" y="16211"/>
                      <a:pt x="391719" y="20958"/>
                      <a:pt x="362664" y="17635"/>
                    </a:cubicBezTo>
                    <a:cubicBezTo>
                      <a:pt x="310949" y="12493"/>
                      <a:pt x="261050" y="13680"/>
                      <a:pt x="209020" y="9487"/>
                    </a:cubicBezTo>
                    <a:cubicBezTo>
                      <a:pt x="159989" y="5057"/>
                      <a:pt x="110880" y="-718"/>
                      <a:pt x="61534" y="73"/>
                    </a:cubicBezTo>
                    <a:cubicBezTo>
                      <a:pt x="49691" y="152"/>
                      <a:pt x="38005" y="864"/>
                      <a:pt x="26478" y="3791"/>
                    </a:cubicBezTo>
                    <a:cubicBezTo>
                      <a:pt x="14240" y="6718"/>
                      <a:pt x="9582" y="23331"/>
                      <a:pt x="18267" y="32270"/>
                    </a:cubicBezTo>
                    <a:cubicBezTo>
                      <a:pt x="11477" y="37650"/>
                      <a:pt x="12582" y="48567"/>
                      <a:pt x="10924" y="56478"/>
                    </a:cubicBezTo>
                    <a:cubicBezTo>
                      <a:pt x="8161" y="79340"/>
                      <a:pt x="4845" y="102202"/>
                      <a:pt x="739" y="124906"/>
                    </a:cubicBezTo>
                    <a:cubicBezTo>
                      <a:pt x="-7077" y="167388"/>
                      <a:pt x="49059" y="164223"/>
                      <a:pt x="77088" y="1657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15262895" y="2768052"/>
                <a:ext cx="524086" cy="163822"/>
              </a:xfrm>
              <a:custGeom>
                <a:avLst/>
                <a:gdLst/>
                <a:ahLst/>
                <a:cxnLst/>
                <a:rect l="l" t="t" r="r" b="b"/>
                <a:pathLst>
                  <a:path w="524086" h="163822" extrusionOk="0">
                    <a:moveTo>
                      <a:pt x="426689" y="9949"/>
                    </a:moveTo>
                    <a:cubicBezTo>
                      <a:pt x="338497" y="7180"/>
                      <a:pt x="250227" y="10661"/>
                      <a:pt x="162035" y="8209"/>
                    </a:cubicBezTo>
                    <a:cubicBezTo>
                      <a:pt x="132506" y="5282"/>
                      <a:pt x="97372" y="3067"/>
                      <a:pt x="66501" y="1643"/>
                    </a:cubicBezTo>
                    <a:cubicBezTo>
                      <a:pt x="56474" y="1405"/>
                      <a:pt x="44710" y="-2787"/>
                      <a:pt x="35788" y="3225"/>
                    </a:cubicBezTo>
                    <a:cubicBezTo>
                      <a:pt x="21971" y="-5794"/>
                      <a:pt x="4364" y="10503"/>
                      <a:pt x="11786" y="25059"/>
                    </a:cubicBezTo>
                    <a:cubicBezTo>
                      <a:pt x="7601" y="55041"/>
                      <a:pt x="3338" y="85102"/>
                      <a:pt x="969" y="115321"/>
                    </a:cubicBezTo>
                    <a:cubicBezTo>
                      <a:pt x="-3847" y="136285"/>
                      <a:pt x="9812" y="153373"/>
                      <a:pt x="30340" y="157091"/>
                    </a:cubicBezTo>
                    <a:cubicBezTo>
                      <a:pt x="120032" y="169036"/>
                      <a:pt x="211539" y="160888"/>
                      <a:pt x="301863" y="163498"/>
                    </a:cubicBezTo>
                    <a:cubicBezTo>
                      <a:pt x="360210" y="163340"/>
                      <a:pt x="418636" y="162549"/>
                      <a:pt x="477141" y="163024"/>
                    </a:cubicBezTo>
                    <a:cubicBezTo>
                      <a:pt x="507064" y="167137"/>
                      <a:pt x="518592" y="134149"/>
                      <a:pt x="521197" y="110021"/>
                    </a:cubicBezTo>
                    <a:cubicBezTo>
                      <a:pt x="531856" y="15407"/>
                      <a:pt x="515749" y="14616"/>
                      <a:pt x="426689" y="99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15931456" y="2369569"/>
                <a:ext cx="520281" cy="714864"/>
              </a:xfrm>
              <a:custGeom>
                <a:avLst/>
                <a:gdLst/>
                <a:ahLst/>
                <a:cxnLst/>
                <a:rect l="l" t="t" r="r" b="b"/>
                <a:pathLst>
                  <a:path w="520281" h="714864" extrusionOk="0">
                    <a:moveTo>
                      <a:pt x="434211" y="406770"/>
                    </a:moveTo>
                    <a:cubicBezTo>
                      <a:pt x="369074" y="395695"/>
                      <a:pt x="370258" y="484455"/>
                      <a:pt x="343019" y="522110"/>
                    </a:cubicBezTo>
                    <a:cubicBezTo>
                      <a:pt x="317359" y="544103"/>
                      <a:pt x="261538" y="546239"/>
                      <a:pt x="238642" y="518788"/>
                    </a:cubicBezTo>
                    <a:cubicBezTo>
                      <a:pt x="209349" y="480341"/>
                      <a:pt x="187006" y="433825"/>
                      <a:pt x="181637" y="385490"/>
                    </a:cubicBezTo>
                    <a:cubicBezTo>
                      <a:pt x="179505" y="324102"/>
                      <a:pt x="194901" y="260895"/>
                      <a:pt x="224114" y="207022"/>
                    </a:cubicBezTo>
                    <a:cubicBezTo>
                      <a:pt x="244010" y="171423"/>
                      <a:pt x="275118" y="162405"/>
                      <a:pt x="312937" y="175299"/>
                    </a:cubicBezTo>
                    <a:cubicBezTo>
                      <a:pt x="340334" y="183527"/>
                      <a:pt x="362205" y="207813"/>
                      <a:pt x="392523" y="204728"/>
                    </a:cubicBezTo>
                    <a:cubicBezTo>
                      <a:pt x="415499" y="203541"/>
                      <a:pt x="437290" y="195076"/>
                      <a:pt x="458213" y="186058"/>
                    </a:cubicBezTo>
                    <a:cubicBezTo>
                      <a:pt x="471398" y="180362"/>
                      <a:pt x="486873" y="175062"/>
                      <a:pt x="495795" y="163117"/>
                    </a:cubicBezTo>
                    <a:cubicBezTo>
                      <a:pt x="521613" y="120477"/>
                      <a:pt x="488452" y="59959"/>
                      <a:pt x="441474" y="50150"/>
                    </a:cubicBezTo>
                    <a:cubicBezTo>
                      <a:pt x="415104" y="26259"/>
                      <a:pt x="380680" y="12969"/>
                      <a:pt x="346335" y="5533"/>
                    </a:cubicBezTo>
                    <a:cubicBezTo>
                      <a:pt x="140265" y="-40904"/>
                      <a:pt x="1148" y="215170"/>
                      <a:pt x="121" y="391898"/>
                    </a:cubicBezTo>
                    <a:cubicBezTo>
                      <a:pt x="-1853" y="463017"/>
                      <a:pt x="20255" y="533186"/>
                      <a:pt x="66680" y="587454"/>
                    </a:cubicBezTo>
                    <a:cubicBezTo>
                      <a:pt x="116815" y="667195"/>
                      <a:pt x="208797" y="711971"/>
                      <a:pt x="301489" y="714819"/>
                    </a:cubicBezTo>
                    <a:cubicBezTo>
                      <a:pt x="362757" y="716322"/>
                      <a:pt x="418420" y="680881"/>
                      <a:pt x="457660" y="636185"/>
                    </a:cubicBezTo>
                    <a:cubicBezTo>
                      <a:pt x="485768" y="602406"/>
                      <a:pt x="501322" y="559924"/>
                      <a:pt x="511585" y="517601"/>
                    </a:cubicBezTo>
                    <a:cubicBezTo>
                      <a:pt x="534798" y="433825"/>
                      <a:pt x="512375" y="422671"/>
                      <a:pt x="434211" y="4067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16414144" y="2067423"/>
                <a:ext cx="291684" cy="366281"/>
              </a:xfrm>
              <a:custGeom>
                <a:avLst/>
                <a:gdLst/>
                <a:ahLst/>
                <a:cxnLst/>
                <a:rect l="l" t="t" r="r" b="b"/>
                <a:pathLst>
                  <a:path w="291684" h="366281" extrusionOk="0">
                    <a:moveTo>
                      <a:pt x="290869" y="292886"/>
                    </a:moveTo>
                    <a:cubicBezTo>
                      <a:pt x="278552" y="263536"/>
                      <a:pt x="235759" y="267413"/>
                      <a:pt x="210178" y="256812"/>
                    </a:cubicBezTo>
                    <a:cubicBezTo>
                      <a:pt x="229917" y="175805"/>
                      <a:pt x="321740" y="75100"/>
                      <a:pt x="208994" y="17984"/>
                    </a:cubicBezTo>
                    <a:cubicBezTo>
                      <a:pt x="169438" y="-4245"/>
                      <a:pt x="120565" y="-4404"/>
                      <a:pt x="78246" y="9519"/>
                    </a:cubicBezTo>
                    <a:cubicBezTo>
                      <a:pt x="36480" y="26844"/>
                      <a:pt x="15399" y="70828"/>
                      <a:pt x="3871" y="112123"/>
                    </a:cubicBezTo>
                    <a:cubicBezTo>
                      <a:pt x="-6866" y="134748"/>
                      <a:pt x="6082" y="155633"/>
                      <a:pt x="26136" y="167103"/>
                    </a:cubicBezTo>
                    <a:cubicBezTo>
                      <a:pt x="38927" y="175252"/>
                      <a:pt x="53060" y="184033"/>
                      <a:pt x="68850" y="182925"/>
                    </a:cubicBezTo>
                    <a:cubicBezTo>
                      <a:pt x="112591" y="178099"/>
                      <a:pt x="115512" y="120192"/>
                      <a:pt x="151515" y="103579"/>
                    </a:cubicBezTo>
                    <a:cubicBezTo>
                      <a:pt x="167938" y="150965"/>
                      <a:pt x="127829" y="196057"/>
                      <a:pt x="101774" y="232130"/>
                    </a:cubicBezTo>
                    <a:cubicBezTo>
                      <a:pt x="83062" y="260451"/>
                      <a:pt x="57323" y="288772"/>
                      <a:pt x="63877" y="325399"/>
                    </a:cubicBezTo>
                    <a:cubicBezTo>
                      <a:pt x="63324" y="358546"/>
                      <a:pt x="90958" y="364083"/>
                      <a:pt x="118197" y="364795"/>
                    </a:cubicBezTo>
                    <a:cubicBezTo>
                      <a:pt x="154674" y="366852"/>
                      <a:pt x="191229" y="365903"/>
                      <a:pt x="227706" y="366140"/>
                    </a:cubicBezTo>
                    <a:cubicBezTo>
                      <a:pt x="244365" y="366615"/>
                      <a:pt x="263788" y="366773"/>
                      <a:pt x="274289" y="351505"/>
                    </a:cubicBezTo>
                    <a:cubicBezTo>
                      <a:pt x="285027" y="334655"/>
                      <a:pt x="294580" y="313137"/>
                      <a:pt x="290869" y="2928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9" name="Google Shape;349;p13"/>
            <p:cNvGrpSpPr/>
            <p:nvPr/>
          </p:nvGrpSpPr>
          <p:grpSpPr>
            <a:xfrm rot="394155">
              <a:off x="6378945" y="859179"/>
              <a:ext cx="1973746" cy="733915"/>
              <a:chOff x="12758200" y="1718161"/>
              <a:chExt cx="3947628" cy="1467880"/>
            </a:xfrm>
          </p:grpSpPr>
          <p:sp>
            <p:nvSpPr>
              <p:cNvPr id="350" name="Google Shape;350;p13"/>
              <p:cNvSpPr/>
              <p:nvPr/>
            </p:nvSpPr>
            <p:spPr>
              <a:xfrm>
                <a:off x="12758200" y="2324196"/>
                <a:ext cx="756691" cy="825215"/>
              </a:xfrm>
              <a:custGeom>
                <a:avLst/>
                <a:gdLst/>
                <a:ahLst/>
                <a:cxnLst/>
                <a:rect l="l" t="t" r="r" b="b"/>
                <a:pathLst>
                  <a:path w="756691" h="825215" extrusionOk="0">
                    <a:moveTo>
                      <a:pt x="248211" y="824111"/>
                    </a:moveTo>
                    <a:cubicBezTo>
                      <a:pt x="148176" y="823003"/>
                      <a:pt x="99146" y="765175"/>
                      <a:pt x="48063" y="687332"/>
                    </a:cubicBezTo>
                    <a:cubicBezTo>
                      <a:pt x="14981" y="638602"/>
                      <a:pt x="-2152" y="580615"/>
                      <a:pt x="217" y="521679"/>
                    </a:cubicBezTo>
                    <a:cubicBezTo>
                      <a:pt x="-1047" y="430942"/>
                      <a:pt x="14270" y="337199"/>
                      <a:pt x="60774" y="258169"/>
                    </a:cubicBezTo>
                    <a:cubicBezTo>
                      <a:pt x="91961" y="208331"/>
                      <a:pt x="123069" y="158097"/>
                      <a:pt x="162625" y="114587"/>
                    </a:cubicBezTo>
                    <a:cubicBezTo>
                      <a:pt x="212050" y="66411"/>
                      <a:pt x="271976" y="23138"/>
                      <a:pt x="340193" y="8029"/>
                    </a:cubicBezTo>
                    <a:cubicBezTo>
                      <a:pt x="385591" y="-2493"/>
                      <a:pt x="432806" y="-1781"/>
                      <a:pt x="478599" y="5022"/>
                    </a:cubicBezTo>
                    <a:cubicBezTo>
                      <a:pt x="527629" y="10639"/>
                      <a:pt x="576028" y="35163"/>
                      <a:pt x="594740" y="83340"/>
                    </a:cubicBezTo>
                    <a:cubicBezTo>
                      <a:pt x="605241" y="48136"/>
                      <a:pt x="621190" y="-10087"/>
                      <a:pt x="668799" y="1542"/>
                    </a:cubicBezTo>
                    <a:cubicBezTo>
                      <a:pt x="697617" y="7633"/>
                      <a:pt x="728962" y="18471"/>
                      <a:pt x="746727" y="43390"/>
                    </a:cubicBezTo>
                    <a:cubicBezTo>
                      <a:pt x="753438" y="53990"/>
                      <a:pt x="752727" y="67202"/>
                      <a:pt x="751701" y="79226"/>
                    </a:cubicBezTo>
                    <a:cubicBezTo>
                      <a:pt x="749727" y="107310"/>
                      <a:pt x="744121" y="134839"/>
                      <a:pt x="739858" y="162606"/>
                    </a:cubicBezTo>
                    <a:cubicBezTo>
                      <a:pt x="726988" y="243218"/>
                      <a:pt x="719251" y="324304"/>
                      <a:pt x="713882" y="405786"/>
                    </a:cubicBezTo>
                    <a:cubicBezTo>
                      <a:pt x="707803" y="496365"/>
                      <a:pt x="695801" y="588684"/>
                      <a:pt x="709776" y="678947"/>
                    </a:cubicBezTo>
                    <a:cubicBezTo>
                      <a:pt x="713724" y="695322"/>
                      <a:pt x="719330" y="711777"/>
                      <a:pt x="730225" y="724988"/>
                    </a:cubicBezTo>
                    <a:cubicBezTo>
                      <a:pt x="739147" y="735272"/>
                      <a:pt x="752017" y="743183"/>
                      <a:pt x="755807" y="756948"/>
                    </a:cubicBezTo>
                    <a:cubicBezTo>
                      <a:pt x="761491" y="777041"/>
                      <a:pt x="738437" y="785585"/>
                      <a:pt x="725251" y="794762"/>
                    </a:cubicBezTo>
                    <a:cubicBezTo>
                      <a:pt x="680090" y="825614"/>
                      <a:pt x="659088" y="838192"/>
                      <a:pt x="610847" y="801960"/>
                    </a:cubicBezTo>
                    <a:cubicBezTo>
                      <a:pt x="562764" y="764463"/>
                      <a:pt x="557158" y="705765"/>
                      <a:pt x="561027" y="649123"/>
                    </a:cubicBezTo>
                    <a:cubicBezTo>
                      <a:pt x="541920" y="685829"/>
                      <a:pt x="514365" y="718659"/>
                      <a:pt x="481126" y="743183"/>
                    </a:cubicBezTo>
                    <a:cubicBezTo>
                      <a:pt x="411725" y="802514"/>
                      <a:pt x="340587" y="831389"/>
                      <a:pt x="248211" y="824111"/>
                    </a:cubicBezTo>
                    <a:close/>
                    <a:moveTo>
                      <a:pt x="275450" y="789778"/>
                    </a:moveTo>
                    <a:cubicBezTo>
                      <a:pt x="322586" y="789698"/>
                      <a:pt x="371300" y="778307"/>
                      <a:pt x="410856" y="751806"/>
                    </a:cubicBezTo>
                    <a:cubicBezTo>
                      <a:pt x="439675" y="729576"/>
                      <a:pt x="471414" y="710274"/>
                      <a:pt x="495495" y="682665"/>
                    </a:cubicBezTo>
                    <a:cubicBezTo>
                      <a:pt x="530235" y="645405"/>
                      <a:pt x="546578" y="595646"/>
                      <a:pt x="568054" y="551108"/>
                    </a:cubicBezTo>
                    <a:cubicBezTo>
                      <a:pt x="576423" y="542406"/>
                      <a:pt x="592214" y="545412"/>
                      <a:pt x="596635" y="556724"/>
                    </a:cubicBezTo>
                    <a:cubicBezTo>
                      <a:pt x="600267" y="565505"/>
                      <a:pt x="598609" y="575236"/>
                      <a:pt x="598372" y="584491"/>
                    </a:cubicBezTo>
                    <a:cubicBezTo>
                      <a:pt x="596793" y="623175"/>
                      <a:pt x="595135" y="661938"/>
                      <a:pt x="596162" y="700702"/>
                    </a:cubicBezTo>
                    <a:cubicBezTo>
                      <a:pt x="597030" y="713992"/>
                      <a:pt x="599320" y="727282"/>
                      <a:pt x="605794" y="739069"/>
                    </a:cubicBezTo>
                    <a:cubicBezTo>
                      <a:pt x="616690" y="763118"/>
                      <a:pt x="637139" y="782262"/>
                      <a:pt x="662562" y="789698"/>
                    </a:cubicBezTo>
                    <a:cubicBezTo>
                      <a:pt x="681985" y="784082"/>
                      <a:pt x="697775" y="769605"/>
                      <a:pt x="715145" y="759637"/>
                    </a:cubicBezTo>
                    <a:cubicBezTo>
                      <a:pt x="650403" y="702837"/>
                      <a:pt x="670299" y="565822"/>
                      <a:pt x="672747" y="486318"/>
                    </a:cubicBezTo>
                    <a:cubicBezTo>
                      <a:pt x="679458" y="404994"/>
                      <a:pt x="682932" y="323355"/>
                      <a:pt x="693591" y="242506"/>
                    </a:cubicBezTo>
                    <a:cubicBezTo>
                      <a:pt x="699275" y="183095"/>
                      <a:pt x="713408" y="124555"/>
                      <a:pt x="717514" y="64987"/>
                    </a:cubicBezTo>
                    <a:cubicBezTo>
                      <a:pt x="709224" y="46792"/>
                      <a:pt x="683169" y="42045"/>
                      <a:pt x="665325" y="36666"/>
                    </a:cubicBezTo>
                    <a:cubicBezTo>
                      <a:pt x="647403" y="28992"/>
                      <a:pt x="641876" y="57076"/>
                      <a:pt x="636507" y="67914"/>
                    </a:cubicBezTo>
                    <a:cubicBezTo>
                      <a:pt x="628533" y="83814"/>
                      <a:pt x="628454" y="119097"/>
                      <a:pt x="608163" y="122815"/>
                    </a:cubicBezTo>
                    <a:cubicBezTo>
                      <a:pt x="605557" y="129539"/>
                      <a:pt x="599714" y="125663"/>
                      <a:pt x="597820" y="120679"/>
                    </a:cubicBezTo>
                    <a:cubicBezTo>
                      <a:pt x="593082" y="117910"/>
                      <a:pt x="589845" y="112768"/>
                      <a:pt x="589450" y="107230"/>
                    </a:cubicBezTo>
                    <a:cubicBezTo>
                      <a:pt x="576423" y="88086"/>
                      <a:pt x="564817" y="67993"/>
                      <a:pt x="545473" y="54782"/>
                    </a:cubicBezTo>
                    <a:cubicBezTo>
                      <a:pt x="482310" y="19262"/>
                      <a:pt x="381880" y="24483"/>
                      <a:pt x="315085" y="48374"/>
                    </a:cubicBezTo>
                    <a:cubicBezTo>
                      <a:pt x="268660" y="68388"/>
                      <a:pt x="225078" y="99873"/>
                      <a:pt x="189311" y="134839"/>
                    </a:cubicBezTo>
                    <a:cubicBezTo>
                      <a:pt x="150308" y="178032"/>
                      <a:pt x="119358" y="228266"/>
                      <a:pt x="88961" y="277788"/>
                    </a:cubicBezTo>
                    <a:cubicBezTo>
                      <a:pt x="34009" y="370028"/>
                      <a:pt x="7480" y="565189"/>
                      <a:pt x="70407" y="657034"/>
                    </a:cubicBezTo>
                    <a:cubicBezTo>
                      <a:pt x="127175" y="744686"/>
                      <a:pt x="163178" y="793258"/>
                      <a:pt x="275450" y="7897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12893006" y="2433014"/>
                <a:ext cx="435835" cy="609366"/>
              </a:xfrm>
              <a:custGeom>
                <a:avLst/>
                <a:gdLst/>
                <a:ahLst/>
                <a:cxnLst/>
                <a:rect l="l" t="t" r="r" b="b"/>
                <a:pathLst>
                  <a:path w="435835" h="609366" extrusionOk="0">
                    <a:moveTo>
                      <a:pt x="141276" y="609367"/>
                    </a:moveTo>
                    <a:cubicBezTo>
                      <a:pt x="-29344" y="607785"/>
                      <a:pt x="-8816" y="382959"/>
                      <a:pt x="17713" y="266036"/>
                    </a:cubicBezTo>
                    <a:cubicBezTo>
                      <a:pt x="31293" y="210265"/>
                      <a:pt x="62796" y="161297"/>
                      <a:pt x="95877" y="115177"/>
                    </a:cubicBezTo>
                    <a:cubicBezTo>
                      <a:pt x="149329" y="29423"/>
                      <a:pt x="256470" y="-28880"/>
                      <a:pt x="355005" y="14946"/>
                    </a:cubicBezTo>
                    <a:cubicBezTo>
                      <a:pt x="371664" y="10674"/>
                      <a:pt x="387297" y="25151"/>
                      <a:pt x="398745" y="35594"/>
                    </a:cubicBezTo>
                    <a:cubicBezTo>
                      <a:pt x="422352" y="58377"/>
                      <a:pt x="428590" y="90811"/>
                      <a:pt x="431037" y="122217"/>
                    </a:cubicBezTo>
                    <a:cubicBezTo>
                      <a:pt x="433801" y="144051"/>
                      <a:pt x="436485" y="165885"/>
                      <a:pt x="435696" y="187877"/>
                    </a:cubicBezTo>
                    <a:cubicBezTo>
                      <a:pt x="434827" y="266036"/>
                      <a:pt x="412641" y="342534"/>
                      <a:pt x="384533" y="414839"/>
                    </a:cubicBezTo>
                    <a:cubicBezTo>
                      <a:pt x="357136" y="478205"/>
                      <a:pt x="311975" y="535084"/>
                      <a:pt x="256075" y="575508"/>
                    </a:cubicBezTo>
                    <a:cubicBezTo>
                      <a:pt x="221651" y="596156"/>
                      <a:pt x="181385" y="608180"/>
                      <a:pt x="141276" y="609367"/>
                    </a:cubicBezTo>
                    <a:close/>
                    <a:moveTo>
                      <a:pt x="149250" y="573926"/>
                    </a:moveTo>
                    <a:cubicBezTo>
                      <a:pt x="208861" y="569101"/>
                      <a:pt x="255917" y="540147"/>
                      <a:pt x="292394" y="494106"/>
                    </a:cubicBezTo>
                    <a:cubicBezTo>
                      <a:pt x="348214" y="435091"/>
                      <a:pt x="371506" y="354954"/>
                      <a:pt x="390218" y="277824"/>
                    </a:cubicBezTo>
                    <a:cubicBezTo>
                      <a:pt x="400482" y="227748"/>
                      <a:pt x="404667" y="176011"/>
                      <a:pt x="396692" y="125303"/>
                    </a:cubicBezTo>
                    <a:cubicBezTo>
                      <a:pt x="393376" y="80448"/>
                      <a:pt x="385244" y="64785"/>
                      <a:pt x="347267" y="40973"/>
                    </a:cubicBezTo>
                    <a:cubicBezTo>
                      <a:pt x="241942" y="6798"/>
                      <a:pt x="162357" y="70639"/>
                      <a:pt x="109300" y="156392"/>
                    </a:cubicBezTo>
                    <a:cubicBezTo>
                      <a:pt x="80402" y="198715"/>
                      <a:pt x="56006" y="244677"/>
                      <a:pt x="46768" y="295623"/>
                    </a:cubicBezTo>
                    <a:cubicBezTo>
                      <a:pt x="31925" y="389445"/>
                      <a:pt x="7686" y="580730"/>
                      <a:pt x="149250" y="5739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13546222" y="2108724"/>
                <a:ext cx="258619" cy="387588"/>
              </a:xfrm>
              <a:custGeom>
                <a:avLst/>
                <a:gdLst/>
                <a:ahLst/>
                <a:cxnLst/>
                <a:rect l="l" t="t" r="r" b="b"/>
                <a:pathLst>
                  <a:path w="258619" h="387588" extrusionOk="0">
                    <a:moveTo>
                      <a:pt x="197619" y="387492"/>
                    </a:moveTo>
                    <a:cubicBezTo>
                      <a:pt x="168406" y="385198"/>
                      <a:pt x="140220" y="383141"/>
                      <a:pt x="111323" y="379344"/>
                    </a:cubicBezTo>
                    <a:cubicBezTo>
                      <a:pt x="86847" y="377050"/>
                      <a:pt x="60871" y="374914"/>
                      <a:pt x="39158" y="362494"/>
                    </a:cubicBezTo>
                    <a:cubicBezTo>
                      <a:pt x="21552" y="352843"/>
                      <a:pt x="24789" y="332037"/>
                      <a:pt x="26368" y="315108"/>
                    </a:cubicBezTo>
                    <a:cubicBezTo>
                      <a:pt x="28658" y="295885"/>
                      <a:pt x="27315" y="274209"/>
                      <a:pt x="39080" y="257834"/>
                    </a:cubicBezTo>
                    <a:cubicBezTo>
                      <a:pt x="70898" y="221839"/>
                      <a:pt x="126876" y="211002"/>
                      <a:pt x="148589" y="165198"/>
                    </a:cubicBezTo>
                    <a:cubicBezTo>
                      <a:pt x="154116" y="152857"/>
                      <a:pt x="160116" y="138697"/>
                      <a:pt x="156089" y="125090"/>
                    </a:cubicBezTo>
                    <a:cubicBezTo>
                      <a:pt x="152063" y="112116"/>
                      <a:pt x="137061" y="107211"/>
                      <a:pt x="125929" y="114806"/>
                    </a:cubicBezTo>
                    <a:cubicBezTo>
                      <a:pt x="102401" y="127700"/>
                      <a:pt x="93321" y="160926"/>
                      <a:pt x="65608" y="166622"/>
                    </a:cubicBezTo>
                    <a:cubicBezTo>
                      <a:pt x="40895" y="166859"/>
                      <a:pt x="13341" y="152857"/>
                      <a:pt x="1813" y="130390"/>
                    </a:cubicBezTo>
                    <a:cubicBezTo>
                      <a:pt x="-4108" y="115676"/>
                      <a:pt x="5840" y="101041"/>
                      <a:pt x="12077" y="88146"/>
                    </a:cubicBezTo>
                    <a:cubicBezTo>
                      <a:pt x="39316" y="44162"/>
                      <a:pt x="87636" y="11253"/>
                      <a:pt x="139825" y="7693"/>
                    </a:cubicBezTo>
                    <a:cubicBezTo>
                      <a:pt x="144167" y="2314"/>
                      <a:pt x="152300" y="4133"/>
                      <a:pt x="158379" y="2551"/>
                    </a:cubicBezTo>
                    <a:cubicBezTo>
                      <a:pt x="204962" y="-11293"/>
                      <a:pt x="256203" y="33561"/>
                      <a:pt x="258335" y="80315"/>
                    </a:cubicBezTo>
                    <a:cubicBezTo>
                      <a:pt x="260625" y="122479"/>
                      <a:pt x="248939" y="164802"/>
                      <a:pt x="229359" y="201904"/>
                    </a:cubicBezTo>
                    <a:cubicBezTo>
                      <a:pt x="212384" y="234022"/>
                      <a:pt x="186487" y="259811"/>
                      <a:pt x="166196" y="289556"/>
                    </a:cubicBezTo>
                    <a:cubicBezTo>
                      <a:pt x="192803" y="295964"/>
                      <a:pt x="246729" y="298179"/>
                      <a:pt x="235912" y="338445"/>
                    </a:cubicBezTo>
                    <a:cubicBezTo>
                      <a:pt x="229832" y="358064"/>
                      <a:pt x="224148" y="389549"/>
                      <a:pt x="197619" y="387492"/>
                    </a:cubicBezTo>
                    <a:close/>
                    <a:moveTo>
                      <a:pt x="197303" y="353159"/>
                    </a:moveTo>
                    <a:cubicBezTo>
                      <a:pt x="200383" y="346593"/>
                      <a:pt x="202988" y="339790"/>
                      <a:pt x="205436" y="332908"/>
                    </a:cubicBezTo>
                    <a:cubicBezTo>
                      <a:pt x="205515" y="332749"/>
                      <a:pt x="205515" y="332591"/>
                      <a:pt x="205594" y="332433"/>
                    </a:cubicBezTo>
                    <a:cubicBezTo>
                      <a:pt x="189250" y="326816"/>
                      <a:pt x="171485" y="326658"/>
                      <a:pt x="154747" y="322228"/>
                    </a:cubicBezTo>
                    <a:cubicBezTo>
                      <a:pt x="98216" y="311153"/>
                      <a:pt x="142115" y="261631"/>
                      <a:pt x="163669" y="237740"/>
                    </a:cubicBezTo>
                    <a:cubicBezTo>
                      <a:pt x="178986" y="220574"/>
                      <a:pt x="193198" y="202300"/>
                      <a:pt x="203857" y="181811"/>
                    </a:cubicBezTo>
                    <a:cubicBezTo>
                      <a:pt x="221779" y="140437"/>
                      <a:pt x="246650" y="67262"/>
                      <a:pt x="194777" y="41235"/>
                    </a:cubicBezTo>
                    <a:cubicBezTo>
                      <a:pt x="184829" y="36014"/>
                      <a:pt x="173854" y="33324"/>
                      <a:pt x="163906" y="28103"/>
                    </a:cubicBezTo>
                    <a:cubicBezTo>
                      <a:pt x="157984" y="24701"/>
                      <a:pt x="151668" y="25651"/>
                      <a:pt x="145273" y="27154"/>
                    </a:cubicBezTo>
                    <a:cubicBezTo>
                      <a:pt x="97979" y="39653"/>
                      <a:pt x="51712" y="71613"/>
                      <a:pt x="34816" y="119157"/>
                    </a:cubicBezTo>
                    <a:cubicBezTo>
                      <a:pt x="42475" y="126356"/>
                      <a:pt x="52186" y="131260"/>
                      <a:pt x="62134" y="134346"/>
                    </a:cubicBezTo>
                    <a:cubicBezTo>
                      <a:pt x="86057" y="107370"/>
                      <a:pt x="123876" y="67103"/>
                      <a:pt x="161221" y="95899"/>
                    </a:cubicBezTo>
                    <a:cubicBezTo>
                      <a:pt x="196672" y="126593"/>
                      <a:pt x="172117" y="182206"/>
                      <a:pt x="145510" y="210764"/>
                    </a:cubicBezTo>
                    <a:cubicBezTo>
                      <a:pt x="122139" y="237028"/>
                      <a:pt x="87163" y="250239"/>
                      <a:pt x="64976" y="277215"/>
                    </a:cubicBezTo>
                    <a:cubicBezTo>
                      <a:pt x="59529" y="296834"/>
                      <a:pt x="60397" y="314871"/>
                      <a:pt x="59055" y="333857"/>
                    </a:cubicBezTo>
                    <a:cubicBezTo>
                      <a:pt x="103427" y="348888"/>
                      <a:pt x="151668" y="345881"/>
                      <a:pt x="197303" y="3531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13721738" y="2412851"/>
                <a:ext cx="553494" cy="605495"/>
              </a:xfrm>
              <a:custGeom>
                <a:avLst/>
                <a:gdLst/>
                <a:ahLst/>
                <a:cxnLst/>
                <a:rect l="l" t="t" r="r" b="b"/>
                <a:pathLst>
                  <a:path w="553494" h="605495" extrusionOk="0">
                    <a:moveTo>
                      <a:pt x="272230" y="603978"/>
                    </a:moveTo>
                    <a:cubicBezTo>
                      <a:pt x="246334" y="602238"/>
                      <a:pt x="214515" y="594801"/>
                      <a:pt x="219410" y="561892"/>
                    </a:cubicBezTo>
                    <a:cubicBezTo>
                      <a:pt x="216647" y="504064"/>
                      <a:pt x="229043" y="445761"/>
                      <a:pt x="223358" y="389120"/>
                    </a:cubicBezTo>
                    <a:cubicBezTo>
                      <a:pt x="166432" y="385243"/>
                      <a:pt x="52975" y="396951"/>
                      <a:pt x="10103" y="361115"/>
                    </a:cubicBezTo>
                    <a:cubicBezTo>
                      <a:pt x="708" y="352492"/>
                      <a:pt x="-793" y="339281"/>
                      <a:pt x="313" y="327257"/>
                    </a:cubicBezTo>
                    <a:cubicBezTo>
                      <a:pt x="944" y="307638"/>
                      <a:pt x="1813" y="288019"/>
                      <a:pt x="5603" y="268796"/>
                    </a:cubicBezTo>
                    <a:cubicBezTo>
                      <a:pt x="12077" y="235966"/>
                      <a:pt x="30236" y="229716"/>
                      <a:pt x="60949" y="234067"/>
                    </a:cubicBezTo>
                    <a:cubicBezTo>
                      <a:pt x="96321" y="237548"/>
                      <a:pt x="130824" y="238260"/>
                      <a:pt x="164774" y="240554"/>
                    </a:cubicBezTo>
                    <a:cubicBezTo>
                      <a:pt x="181828" y="241582"/>
                      <a:pt x="198882" y="241108"/>
                      <a:pt x="215936" y="240238"/>
                    </a:cubicBezTo>
                    <a:cubicBezTo>
                      <a:pt x="226753" y="238339"/>
                      <a:pt x="242307" y="240554"/>
                      <a:pt x="249886" y="231615"/>
                    </a:cubicBezTo>
                    <a:cubicBezTo>
                      <a:pt x="258098" y="166034"/>
                      <a:pt x="262677" y="99899"/>
                      <a:pt x="275547" y="34951"/>
                    </a:cubicBezTo>
                    <a:cubicBezTo>
                      <a:pt x="260703" y="29255"/>
                      <a:pt x="262124" y="5286"/>
                      <a:pt x="277836" y="1805"/>
                    </a:cubicBezTo>
                    <a:cubicBezTo>
                      <a:pt x="309970" y="-410"/>
                      <a:pt x="398715" y="-5631"/>
                      <a:pt x="416085" y="24272"/>
                    </a:cubicBezTo>
                    <a:cubicBezTo>
                      <a:pt x="423506" y="36850"/>
                      <a:pt x="418374" y="52276"/>
                      <a:pt x="418216" y="66041"/>
                    </a:cubicBezTo>
                    <a:cubicBezTo>
                      <a:pt x="414821" y="124186"/>
                      <a:pt x="403926" y="180827"/>
                      <a:pt x="411663" y="238181"/>
                    </a:cubicBezTo>
                    <a:cubicBezTo>
                      <a:pt x="445140" y="245696"/>
                      <a:pt x="479248" y="248781"/>
                      <a:pt x="513198" y="252895"/>
                    </a:cubicBezTo>
                    <a:cubicBezTo>
                      <a:pt x="522673" y="254161"/>
                      <a:pt x="532700" y="254556"/>
                      <a:pt x="540990" y="259698"/>
                    </a:cubicBezTo>
                    <a:cubicBezTo>
                      <a:pt x="552833" y="266818"/>
                      <a:pt x="554096" y="281453"/>
                      <a:pt x="553307" y="294031"/>
                    </a:cubicBezTo>
                    <a:cubicBezTo>
                      <a:pt x="552912" y="309537"/>
                      <a:pt x="552359" y="325042"/>
                      <a:pt x="551254" y="340547"/>
                    </a:cubicBezTo>
                    <a:cubicBezTo>
                      <a:pt x="549833" y="362223"/>
                      <a:pt x="550149" y="395765"/>
                      <a:pt x="522515" y="399562"/>
                    </a:cubicBezTo>
                    <a:cubicBezTo>
                      <a:pt x="479958" y="403596"/>
                      <a:pt x="436850" y="405416"/>
                      <a:pt x="394530" y="411586"/>
                    </a:cubicBezTo>
                    <a:cubicBezTo>
                      <a:pt x="390582" y="440224"/>
                      <a:pt x="389319" y="468228"/>
                      <a:pt x="387819" y="496311"/>
                    </a:cubicBezTo>
                    <a:cubicBezTo>
                      <a:pt x="384503" y="527638"/>
                      <a:pt x="390504" y="578505"/>
                      <a:pt x="363343" y="599469"/>
                    </a:cubicBezTo>
                    <a:cubicBezTo>
                      <a:pt x="334604" y="608645"/>
                      <a:pt x="302154" y="604848"/>
                      <a:pt x="272230" y="603978"/>
                    </a:cubicBezTo>
                    <a:close/>
                    <a:moveTo>
                      <a:pt x="332630" y="569328"/>
                    </a:moveTo>
                    <a:cubicBezTo>
                      <a:pt x="336657" y="569012"/>
                      <a:pt x="340684" y="568775"/>
                      <a:pt x="344710" y="568300"/>
                    </a:cubicBezTo>
                    <a:cubicBezTo>
                      <a:pt x="356159" y="522259"/>
                      <a:pt x="351342" y="473845"/>
                      <a:pt x="357422" y="426933"/>
                    </a:cubicBezTo>
                    <a:cubicBezTo>
                      <a:pt x="358922" y="410083"/>
                      <a:pt x="359633" y="390227"/>
                      <a:pt x="376371" y="381130"/>
                    </a:cubicBezTo>
                    <a:cubicBezTo>
                      <a:pt x="388293" y="374722"/>
                      <a:pt x="402584" y="374801"/>
                      <a:pt x="415769" y="373298"/>
                    </a:cubicBezTo>
                    <a:cubicBezTo>
                      <a:pt x="448456" y="371004"/>
                      <a:pt x="480985" y="367286"/>
                      <a:pt x="513672" y="364833"/>
                    </a:cubicBezTo>
                    <a:cubicBezTo>
                      <a:pt x="517146" y="338015"/>
                      <a:pt x="517620" y="315153"/>
                      <a:pt x="518251" y="288968"/>
                    </a:cubicBezTo>
                    <a:cubicBezTo>
                      <a:pt x="488406" y="285092"/>
                      <a:pt x="458483" y="282561"/>
                      <a:pt x="428796" y="277339"/>
                    </a:cubicBezTo>
                    <a:cubicBezTo>
                      <a:pt x="411900" y="273226"/>
                      <a:pt x="388530" y="274492"/>
                      <a:pt x="380476" y="255822"/>
                    </a:cubicBezTo>
                    <a:cubicBezTo>
                      <a:pt x="363185" y="186839"/>
                      <a:pt x="382529" y="112557"/>
                      <a:pt x="384740" y="42308"/>
                    </a:cubicBezTo>
                    <a:cubicBezTo>
                      <a:pt x="353790" y="33448"/>
                      <a:pt x="320708" y="36059"/>
                      <a:pt x="288811" y="35505"/>
                    </a:cubicBezTo>
                    <a:cubicBezTo>
                      <a:pt x="291258" y="98396"/>
                      <a:pt x="281626" y="161208"/>
                      <a:pt x="280442" y="224099"/>
                    </a:cubicBezTo>
                    <a:cubicBezTo>
                      <a:pt x="285416" y="277735"/>
                      <a:pt x="219252" y="273621"/>
                      <a:pt x="182381" y="275283"/>
                    </a:cubicBezTo>
                    <a:cubicBezTo>
                      <a:pt x="135956" y="274175"/>
                      <a:pt x="88426" y="270932"/>
                      <a:pt x="42395" y="268163"/>
                    </a:cubicBezTo>
                    <a:cubicBezTo>
                      <a:pt x="35131" y="290155"/>
                      <a:pt x="35921" y="313808"/>
                      <a:pt x="35289" y="336592"/>
                    </a:cubicBezTo>
                    <a:cubicBezTo>
                      <a:pt x="75240" y="355973"/>
                      <a:pt x="122297" y="349961"/>
                      <a:pt x="165169" y="352967"/>
                    </a:cubicBezTo>
                    <a:cubicBezTo>
                      <a:pt x="186881" y="353679"/>
                      <a:pt x="208515" y="353679"/>
                      <a:pt x="230227" y="353995"/>
                    </a:cubicBezTo>
                    <a:cubicBezTo>
                      <a:pt x="241912" y="353995"/>
                      <a:pt x="251781" y="362618"/>
                      <a:pt x="255255" y="373456"/>
                    </a:cubicBezTo>
                    <a:cubicBezTo>
                      <a:pt x="264967" y="406286"/>
                      <a:pt x="258729" y="441252"/>
                      <a:pt x="256913" y="474794"/>
                    </a:cubicBezTo>
                    <a:cubicBezTo>
                      <a:pt x="255018" y="504934"/>
                      <a:pt x="254466" y="535154"/>
                      <a:pt x="254466" y="565452"/>
                    </a:cubicBezTo>
                    <a:cubicBezTo>
                      <a:pt x="280126" y="571623"/>
                      <a:pt x="306970" y="570357"/>
                      <a:pt x="333104" y="569328"/>
                    </a:cubicBezTo>
                    <a:cubicBezTo>
                      <a:pt x="333025" y="569249"/>
                      <a:pt x="332630" y="569328"/>
                      <a:pt x="332630" y="5693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14418327" y="1718161"/>
                <a:ext cx="626233" cy="1467880"/>
              </a:xfrm>
              <a:custGeom>
                <a:avLst/>
                <a:gdLst/>
                <a:ahLst/>
                <a:cxnLst/>
                <a:rect l="l" t="t" r="r" b="b"/>
                <a:pathLst>
                  <a:path w="626233" h="1467880" extrusionOk="0">
                    <a:moveTo>
                      <a:pt x="167481" y="1467880"/>
                    </a:moveTo>
                    <a:cubicBezTo>
                      <a:pt x="113555" y="1464716"/>
                      <a:pt x="52761" y="1456568"/>
                      <a:pt x="12178" y="1417726"/>
                    </a:cubicBezTo>
                    <a:cubicBezTo>
                      <a:pt x="1204" y="1405622"/>
                      <a:pt x="809" y="1388930"/>
                      <a:pt x="493" y="1373425"/>
                    </a:cubicBezTo>
                    <a:cubicBezTo>
                      <a:pt x="-296" y="1350642"/>
                      <a:pt x="-60" y="1327859"/>
                      <a:pt x="651" y="1305075"/>
                    </a:cubicBezTo>
                    <a:cubicBezTo>
                      <a:pt x="8389" y="1182616"/>
                      <a:pt x="22600" y="1060551"/>
                      <a:pt x="33180" y="938329"/>
                    </a:cubicBezTo>
                    <a:cubicBezTo>
                      <a:pt x="40523" y="846088"/>
                      <a:pt x="52919" y="754402"/>
                      <a:pt x="62393" y="662399"/>
                    </a:cubicBezTo>
                    <a:cubicBezTo>
                      <a:pt x="75736" y="460514"/>
                      <a:pt x="88132" y="257918"/>
                      <a:pt x="122319" y="58248"/>
                    </a:cubicBezTo>
                    <a:cubicBezTo>
                      <a:pt x="109371" y="51998"/>
                      <a:pt x="116398" y="33724"/>
                      <a:pt x="120977" y="23757"/>
                    </a:cubicBezTo>
                    <a:cubicBezTo>
                      <a:pt x="154454" y="-12791"/>
                      <a:pt x="228670" y="-2507"/>
                      <a:pt x="266173" y="23282"/>
                    </a:cubicBezTo>
                    <a:cubicBezTo>
                      <a:pt x="299018" y="46935"/>
                      <a:pt x="280859" y="92185"/>
                      <a:pt x="278806" y="125727"/>
                    </a:cubicBezTo>
                    <a:cubicBezTo>
                      <a:pt x="268779" y="228410"/>
                      <a:pt x="265937" y="328245"/>
                      <a:pt x="256225" y="430374"/>
                    </a:cubicBezTo>
                    <a:cubicBezTo>
                      <a:pt x="252199" y="515494"/>
                      <a:pt x="219670" y="597134"/>
                      <a:pt x="219827" y="682413"/>
                    </a:cubicBezTo>
                    <a:cubicBezTo>
                      <a:pt x="221801" y="692460"/>
                      <a:pt x="219433" y="707332"/>
                      <a:pt x="228118" y="714215"/>
                    </a:cubicBezTo>
                    <a:cubicBezTo>
                      <a:pt x="253857" y="721018"/>
                      <a:pt x="279596" y="727980"/>
                      <a:pt x="305335" y="735020"/>
                    </a:cubicBezTo>
                    <a:cubicBezTo>
                      <a:pt x="398500" y="761047"/>
                      <a:pt x="507931" y="772755"/>
                      <a:pt x="570225" y="855581"/>
                    </a:cubicBezTo>
                    <a:cubicBezTo>
                      <a:pt x="634178" y="933978"/>
                      <a:pt x="637021" y="1044413"/>
                      <a:pt x="610334" y="1138315"/>
                    </a:cubicBezTo>
                    <a:cubicBezTo>
                      <a:pt x="598807" y="1198516"/>
                      <a:pt x="573463" y="1254921"/>
                      <a:pt x="538565" y="1305154"/>
                    </a:cubicBezTo>
                    <a:cubicBezTo>
                      <a:pt x="457005" y="1417567"/>
                      <a:pt x="301703" y="1467406"/>
                      <a:pt x="167481" y="1467880"/>
                    </a:cubicBezTo>
                    <a:close/>
                    <a:moveTo>
                      <a:pt x="177034" y="1432994"/>
                    </a:moveTo>
                    <a:cubicBezTo>
                      <a:pt x="299571" y="1428484"/>
                      <a:pt x="437346" y="1385608"/>
                      <a:pt x="511563" y="1282213"/>
                    </a:cubicBezTo>
                    <a:cubicBezTo>
                      <a:pt x="539433" y="1239969"/>
                      <a:pt x="562883" y="1194086"/>
                      <a:pt x="572594" y="1144090"/>
                    </a:cubicBezTo>
                    <a:cubicBezTo>
                      <a:pt x="588701" y="1083730"/>
                      <a:pt x="600149" y="1017991"/>
                      <a:pt x="581595" y="956998"/>
                    </a:cubicBezTo>
                    <a:cubicBezTo>
                      <a:pt x="570541" y="906369"/>
                      <a:pt x="537302" y="863413"/>
                      <a:pt x="495851" y="833431"/>
                    </a:cubicBezTo>
                    <a:cubicBezTo>
                      <a:pt x="424871" y="793719"/>
                      <a:pt x="342048" y="783514"/>
                      <a:pt x="264910" y="760572"/>
                    </a:cubicBezTo>
                    <a:cubicBezTo>
                      <a:pt x="242566" y="751870"/>
                      <a:pt x="212801" y="753848"/>
                      <a:pt x="197247" y="733201"/>
                    </a:cubicBezTo>
                    <a:cubicBezTo>
                      <a:pt x="171271" y="684312"/>
                      <a:pt x="189430" y="624743"/>
                      <a:pt x="197720" y="573085"/>
                    </a:cubicBezTo>
                    <a:cubicBezTo>
                      <a:pt x="223459" y="462966"/>
                      <a:pt x="226775" y="350000"/>
                      <a:pt x="235145" y="237666"/>
                    </a:cubicBezTo>
                    <a:cubicBezTo>
                      <a:pt x="237197" y="177702"/>
                      <a:pt x="246119" y="118370"/>
                      <a:pt x="249909" y="58723"/>
                    </a:cubicBezTo>
                    <a:cubicBezTo>
                      <a:pt x="245882" y="45353"/>
                      <a:pt x="224328" y="42268"/>
                      <a:pt x="213669" y="39025"/>
                    </a:cubicBezTo>
                    <a:cubicBezTo>
                      <a:pt x="188798" y="32459"/>
                      <a:pt x="163138" y="35781"/>
                      <a:pt x="140242" y="47094"/>
                    </a:cubicBezTo>
                    <a:cubicBezTo>
                      <a:pt x="139058" y="49230"/>
                      <a:pt x="138426" y="51603"/>
                      <a:pt x="137163" y="53660"/>
                    </a:cubicBezTo>
                    <a:cubicBezTo>
                      <a:pt x="125083" y="228252"/>
                      <a:pt x="106371" y="402765"/>
                      <a:pt x="99581" y="577832"/>
                    </a:cubicBezTo>
                    <a:cubicBezTo>
                      <a:pt x="96185" y="702269"/>
                      <a:pt x="75657" y="825362"/>
                      <a:pt x="66736" y="949404"/>
                    </a:cubicBezTo>
                    <a:cubicBezTo>
                      <a:pt x="56945" y="1060472"/>
                      <a:pt x="45655" y="1171461"/>
                      <a:pt x="36812" y="1282609"/>
                    </a:cubicBezTo>
                    <a:cubicBezTo>
                      <a:pt x="34838" y="1316625"/>
                      <a:pt x="34286" y="1350721"/>
                      <a:pt x="36101" y="1384658"/>
                    </a:cubicBezTo>
                    <a:cubicBezTo>
                      <a:pt x="35549" y="1392015"/>
                      <a:pt x="40049" y="1397474"/>
                      <a:pt x="46208" y="1401034"/>
                    </a:cubicBezTo>
                    <a:cubicBezTo>
                      <a:pt x="85448" y="1426190"/>
                      <a:pt x="132031" y="1431253"/>
                      <a:pt x="177034" y="14329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14586664" y="2575637"/>
                <a:ext cx="345527" cy="452360"/>
              </a:xfrm>
              <a:custGeom>
                <a:avLst/>
                <a:gdLst/>
                <a:ahLst/>
                <a:cxnLst/>
                <a:rect l="l" t="t" r="r" b="b"/>
                <a:pathLst>
                  <a:path w="345527" h="452360" extrusionOk="0">
                    <a:moveTo>
                      <a:pt x="111890" y="452347"/>
                    </a:moveTo>
                    <a:cubicBezTo>
                      <a:pt x="76203" y="449182"/>
                      <a:pt x="31436" y="448866"/>
                      <a:pt x="8144" y="417222"/>
                    </a:cubicBezTo>
                    <a:cubicBezTo>
                      <a:pt x="-6778" y="390721"/>
                      <a:pt x="3170" y="358366"/>
                      <a:pt x="4197" y="329570"/>
                    </a:cubicBezTo>
                    <a:cubicBezTo>
                      <a:pt x="13908" y="230922"/>
                      <a:pt x="29620" y="133144"/>
                      <a:pt x="44779" y="35208"/>
                    </a:cubicBezTo>
                    <a:cubicBezTo>
                      <a:pt x="36331" y="-21275"/>
                      <a:pt x="135023" y="5384"/>
                      <a:pt x="165184" y="12662"/>
                    </a:cubicBezTo>
                    <a:cubicBezTo>
                      <a:pt x="206161" y="24133"/>
                      <a:pt x="242953" y="48182"/>
                      <a:pt x="274061" y="76582"/>
                    </a:cubicBezTo>
                    <a:cubicBezTo>
                      <a:pt x="302327" y="100156"/>
                      <a:pt x="318986" y="134093"/>
                      <a:pt x="334382" y="166844"/>
                    </a:cubicBezTo>
                    <a:cubicBezTo>
                      <a:pt x="358384" y="229577"/>
                      <a:pt x="342751" y="307262"/>
                      <a:pt x="295853" y="355360"/>
                    </a:cubicBezTo>
                    <a:cubicBezTo>
                      <a:pt x="246585" y="405435"/>
                      <a:pt x="185475" y="453296"/>
                      <a:pt x="111890" y="452347"/>
                    </a:cubicBezTo>
                    <a:close/>
                    <a:moveTo>
                      <a:pt x="120022" y="417381"/>
                    </a:moveTo>
                    <a:cubicBezTo>
                      <a:pt x="168974" y="413900"/>
                      <a:pt x="211530" y="386845"/>
                      <a:pt x="246349" y="353777"/>
                    </a:cubicBezTo>
                    <a:cubicBezTo>
                      <a:pt x="275561" y="330045"/>
                      <a:pt x="299564" y="299588"/>
                      <a:pt x="306906" y="261774"/>
                    </a:cubicBezTo>
                    <a:cubicBezTo>
                      <a:pt x="318828" y="211461"/>
                      <a:pt x="300274" y="166528"/>
                      <a:pt x="272246" y="125945"/>
                    </a:cubicBezTo>
                    <a:cubicBezTo>
                      <a:pt x="225505" y="67484"/>
                      <a:pt x="151209" y="33230"/>
                      <a:pt x="76676" y="35683"/>
                    </a:cubicBezTo>
                    <a:cubicBezTo>
                      <a:pt x="76360" y="36236"/>
                      <a:pt x="76045" y="36790"/>
                      <a:pt x="75729" y="37423"/>
                    </a:cubicBezTo>
                    <a:cubicBezTo>
                      <a:pt x="72492" y="43198"/>
                      <a:pt x="65939" y="46362"/>
                      <a:pt x="59543" y="45967"/>
                    </a:cubicBezTo>
                    <a:cubicBezTo>
                      <a:pt x="57806" y="106801"/>
                      <a:pt x="50227" y="167082"/>
                      <a:pt x="43910" y="227441"/>
                    </a:cubicBezTo>
                    <a:cubicBezTo>
                      <a:pt x="43910" y="227046"/>
                      <a:pt x="43989" y="226729"/>
                      <a:pt x="43989" y="226334"/>
                    </a:cubicBezTo>
                    <a:cubicBezTo>
                      <a:pt x="43989" y="226176"/>
                      <a:pt x="43989" y="226096"/>
                      <a:pt x="43989" y="225938"/>
                    </a:cubicBezTo>
                    <a:cubicBezTo>
                      <a:pt x="41384" y="271347"/>
                      <a:pt x="36331" y="315805"/>
                      <a:pt x="34278" y="360660"/>
                    </a:cubicBezTo>
                    <a:cubicBezTo>
                      <a:pt x="34910" y="373713"/>
                      <a:pt x="29936" y="390721"/>
                      <a:pt x="39489" y="401242"/>
                    </a:cubicBezTo>
                    <a:cubicBezTo>
                      <a:pt x="62780" y="416115"/>
                      <a:pt x="93099" y="416036"/>
                      <a:pt x="120022" y="417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14932531" y="2089632"/>
                <a:ext cx="252040" cy="371772"/>
              </a:xfrm>
              <a:custGeom>
                <a:avLst/>
                <a:gdLst/>
                <a:ahLst/>
                <a:cxnLst/>
                <a:rect l="l" t="t" r="r" b="b"/>
                <a:pathLst>
                  <a:path w="252040" h="371772" extrusionOk="0">
                    <a:moveTo>
                      <a:pt x="204375" y="371698"/>
                    </a:moveTo>
                    <a:cubicBezTo>
                      <a:pt x="163714" y="367663"/>
                      <a:pt x="123368" y="360148"/>
                      <a:pt x="82470" y="357695"/>
                    </a:cubicBezTo>
                    <a:cubicBezTo>
                      <a:pt x="60600" y="356509"/>
                      <a:pt x="28702" y="353107"/>
                      <a:pt x="23018" y="327397"/>
                    </a:cubicBezTo>
                    <a:cubicBezTo>
                      <a:pt x="25149" y="250424"/>
                      <a:pt x="117368" y="214746"/>
                      <a:pt x="136080" y="142837"/>
                    </a:cubicBezTo>
                    <a:cubicBezTo>
                      <a:pt x="139949" y="131129"/>
                      <a:pt x="143659" y="111589"/>
                      <a:pt x="130869" y="104548"/>
                    </a:cubicBezTo>
                    <a:cubicBezTo>
                      <a:pt x="111683" y="126145"/>
                      <a:pt x="102366" y="154545"/>
                      <a:pt x="77259" y="170288"/>
                    </a:cubicBezTo>
                    <a:cubicBezTo>
                      <a:pt x="54599" y="184923"/>
                      <a:pt x="11569" y="178594"/>
                      <a:pt x="1384" y="151222"/>
                    </a:cubicBezTo>
                    <a:cubicBezTo>
                      <a:pt x="-4379" y="132632"/>
                      <a:pt x="9359" y="115624"/>
                      <a:pt x="15043" y="98694"/>
                    </a:cubicBezTo>
                    <a:cubicBezTo>
                      <a:pt x="32176" y="40550"/>
                      <a:pt x="88707" y="-11899"/>
                      <a:pt x="152265" y="3448"/>
                    </a:cubicBezTo>
                    <a:cubicBezTo>
                      <a:pt x="204138" y="-13798"/>
                      <a:pt x="260906" y="36515"/>
                      <a:pt x="250879" y="90625"/>
                    </a:cubicBezTo>
                    <a:cubicBezTo>
                      <a:pt x="245589" y="134293"/>
                      <a:pt x="223482" y="173610"/>
                      <a:pt x="201454" y="210949"/>
                    </a:cubicBezTo>
                    <a:cubicBezTo>
                      <a:pt x="191111" y="228828"/>
                      <a:pt x="178399" y="246232"/>
                      <a:pt x="174136" y="266800"/>
                    </a:cubicBezTo>
                    <a:cubicBezTo>
                      <a:pt x="198296" y="276055"/>
                      <a:pt x="239510" y="271863"/>
                      <a:pt x="246221" y="303585"/>
                    </a:cubicBezTo>
                    <a:cubicBezTo>
                      <a:pt x="246695" y="329770"/>
                      <a:pt x="237931" y="373833"/>
                      <a:pt x="204375" y="371698"/>
                    </a:cubicBezTo>
                    <a:close/>
                    <a:moveTo>
                      <a:pt x="115552" y="325815"/>
                    </a:moveTo>
                    <a:cubicBezTo>
                      <a:pt x="125421" y="326764"/>
                      <a:pt x="135211" y="327951"/>
                      <a:pt x="145081" y="329216"/>
                    </a:cubicBezTo>
                    <a:cubicBezTo>
                      <a:pt x="165135" y="331748"/>
                      <a:pt x="185189" y="334517"/>
                      <a:pt x="205322" y="336890"/>
                    </a:cubicBezTo>
                    <a:cubicBezTo>
                      <a:pt x="209270" y="328900"/>
                      <a:pt x="211876" y="320198"/>
                      <a:pt x="213534" y="311417"/>
                    </a:cubicBezTo>
                    <a:cubicBezTo>
                      <a:pt x="192927" y="304218"/>
                      <a:pt x="169240" y="305167"/>
                      <a:pt x="150134" y="294092"/>
                    </a:cubicBezTo>
                    <a:cubicBezTo>
                      <a:pt x="121316" y="267037"/>
                      <a:pt x="155660" y="221866"/>
                      <a:pt x="170346" y="195207"/>
                    </a:cubicBezTo>
                    <a:cubicBezTo>
                      <a:pt x="185505" y="170208"/>
                      <a:pt x="199401" y="144340"/>
                      <a:pt x="209428" y="116810"/>
                    </a:cubicBezTo>
                    <a:cubicBezTo>
                      <a:pt x="224745" y="77493"/>
                      <a:pt x="216376" y="34063"/>
                      <a:pt x="166398" y="35566"/>
                    </a:cubicBezTo>
                    <a:cubicBezTo>
                      <a:pt x="158503" y="35487"/>
                      <a:pt x="149897" y="33746"/>
                      <a:pt x="146186" y="25994"/>
                    </a:cubicBezTo>
                    <a:cubicBezTo>
                      <a:pt x="74970" y="29316"/>
                      <a:pt x="56099" y="82477"/>
                      <a:pt x="35177" y="140305"/>
                    </a:cubicBezTo>
                    <a:cubicBezTo>
                      <a:pt x="85391" y="164196"/>
                      <a:pt x="88471" y="60881"/>
                      <a:pt x="140264" y="79471"/>
                    </a:cubicBezTo>
                    <a:cubicBezTo>
                      <a:pt x="182110" y="100435"/>
                      <a:pt x="163714" y="156127"/>
                      <a:pt x="146502" y="188403"/>
                    </a:cubicBezTo>
                    <a:cubicBezTo>
                      <a:pt x="122894" y="236106"/>
                      <a:pt x="69759" y="265534"/>
                      <a:pt x="57915" y="319170"/>
                    </a:cubicBezTo>
                    <a:cubicBezTo>
                      <a:pt x="77101" y="325815"/>
                      <a:pt x="96050" y="322809"/>
                      <a:pt x="115552" y="3258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15285706" y="2512202"/>
                <a:ext cx="465651" cy="169880"/>
              </a:xfrm>
              <a:custGeom>
                <a:avLst/>
                <a:gdLst/>
                <a:ahLst/>
                <a:cxnLst/>
                <a:rect l="l" t="t" r="r" b="b"/>
                <a:pathLst>
                  <a:path w="465651" h="169880" extrusionOk="0">
                    <a:moveTo>
                      <a:pt x="421327" y="169840"/>
                    </a:moveTo>
                    <a:cubicBezTo>
                      <a:pt x="371191" y="166913"/>
                      <a:pt x="320582" y="168732"/>
                      <a:pt x="270604" y="163590"/>
                    </a:cubicBezTo>
                    <a:cubicBezTo>
                      <a:pt x="206099" y="163353"/>
                      <a:pt x="141672" y="169365"/>
                      <a:pt x="77088" y="165726"/>
                    </a:cubicBezTo>
                    <a:cubicBezTo>
                      <a:pt x="49059" y="164223"/>
                      <a:pt x="-7077" y="167388"/>
                      <a:pt x="739" y="124906"/>
                    </a:cubicBezTo>
                    <a:cubicBezTo>
                      <a:pt x="4845" y="102202"/>
                      <a:pt x="8161" y="79340"/>
                      <a:pt x="10924" y="56478"/>
                    </a:cubicBezTo>
                    <a:cubicBezTo>
                      <a:pt x="12582" y="48567"/>
                      <a:pt x="11477" y="37650"/>
                      <a:pt x="18267" y="32270"/>
                    </a:cubicBezTo>
                    <a:cubicBezTo>
                      <a:pt x="9582" y="23331"/>
                      <a:pt x="14240" y="6718"/>
                      <a:pt x="26478" y="3791"/>
                    </a:cubicBezTo>
                    <a:cubicBezTo>
                      <a:pt x="38005" y="864"/>
                      <a:pt x="49691" y="152"/>
                      <a:pt x="61534" y="73"/>
                    </a:cubicBezTo>
                    <a:cubicBezTo>
                      <a:pt x="110880" y="-718"/>
                      <a:pt x="159989" y="5057"/>
                      <a:pt x="209020" y="9487"/>
                    </a:cubicBezTo>
                    <a:cubicBezTo>
                      <a:pt x="261050" y="13680"/>
                      <a:pt x="310949" y="12493"/>
                      <a:pt x="362664" y="17635"/>
                    </a:cubicBezTo>
                    <a:cubicBezTo>
                      <a:pt x="391719" y="20958"/>
                      <a:pt x="422827" y="16211"/>
                      <a:pt x="450540" y="26970"/>
                    </a:cubicBezTo>
                    <a:cubicBezTo>
                      <a:pt x="475016" y="37571"/>
                      <a:pt x="462383" y="68265"/>
                      <a:pt x="462462" y="88754"/>
                    </a:cubicBezTo>
                    <a:cubicBezTo>
                      <a:pt x="457646" y="116284"/>
                      <a:pt x="460962" y="171580"/>
                      <a:pt x="421327" y="169840"/>
                    </a:cubicBezTo>
                    <a:close/>
                    <a:moveTo>
                      <a:pt x="361085" y="132896"/>
                    </a:moveTo>
                    <a:cubicBezTo>
                      <a:pt x="380587" y="132975"/>
                      <a:pt x="400088" y="133687"/>
                      <a:pt x="419511" y="134558"/>
                    </a:cubicBezTo>
                    <a:cubicBezTo>
                      <a:pt x="426617" y="109401"/>
                      <a:pt x="427564" y="82979"/>
                      <a:pt x="430012" y="57031"/>
                    </a:cubicBezTo>
                    <a:cubicBezTo>
                      <a:pt x="361638" y="51098"/>
                      <a:pt x="290974" y="49041"/>
                      <a:pt x="223468" y="45561"/>
                    </a:cubicBezTo>
                    <a:cubicBezTo>
                      <a:pt x="157068" y="40419"/>
                      <a:pt x="91378" y="31717"/>
                      <a:pt x="25689" y="37017"/>
                    </a:cubicBezTo>
                    <a:cubicBezTo>
                      <a:pt x="32005" y="66841"/>
                      <a:pt x="27426" y="98484"/>
                      <a:pt x="27267" y="128862"/>
                    </a:cubicBezTo>
                    <a:cubicBezTo>
                      <a:pt x="53796" y="136140"/>
                      <a:pt x="82772" y="132184"/>
                      <a:pt x="110090" y="133371"/>
                    </a:cubicBezTo>
                    <a:cubicBezTo>
                      <a:pt x="155963" y="134083"/>
                      <a:pt x="201835" y="131156"/>
                      <a:pt x="247233" y="129020"/>
                    </a:cubicBezTo>
                    <a:cubicBezTo>
                      <a:pt x="285210" y="128624"/>
                      <a:pt x="323029" y="133846"/>
                      <a:pt x="361085" y="1328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15262895" y="2768052"/>
                <a:ext cx="524086" cy="163822"/>
              </a:xfrm>
              <a:custGeom>
                <a:avLst/>
                <a:gdLst/>
                <a:ahLst/>
                <a:cxnLst/>
                <a:rect l="l" t="t" r="r" b="b"/>
                <a:pathLst>
                  <a:path w="524086" h="163822" extrusionOk="0">
                    <a:moveTo>
                      <a:pt x="301863" y="163498"/>
                    </a:moveTo>
                    <a:cubicBezTo>
                      <a:pt x="211539" y="160888"/>
                      <a:pt x="120032" y="169036"/>
                      <a:pt x="30340" y="157091"/>
                    </a:cubicBezTo>
                    <a:cubicBezTo>
                      <a:pt x="9812" y="153373"/>
                      <a:pt x="-3847" y="136285"/>
                      <a:pt x="969" y="115321"/>
                    </a:cubicBezTo>
                    <a:cubicBezTo>
                      <a:pt x="3338" y="85102"/>
                      <a:pt x="7601" y="55041"/>
                      <a:pt x="11786" y="25059"/>
                    </a:cubicBezTo>
                    <a:cubicBezTo>
                      <a:pt x="4364" y="10503"/>
                      <a:pt x="21971" y="-5794"/>
                      <a:pt x="35788" y="3225"/>
                    </a:cubicBezTo>
                    <a:cubicBezTo>
                      <a:pt x="44710" y="-2787"/>
                      <a:pt x="56474" y="1405"/>
                      <a:pt x="66501" y="1643"/>
                    </a:cubicBezTo>
                    <a:cubicBezTo>
                      <a:pt x="97372" y="3067"/>
                      <a:pt x="132506" y="5282"/>
                      <a:pt x="162035" y="8209"/>
                    </a:cubicBezTo>
                    <a:cubicBezTo>
                      <a:pt x="250227" y="10661"/>
                      <a:pt x="338497" y="7180"/>
                      <a:pt x="426689" y="9949"/>
                    </a:cubicBezTo>
                    <a:cubicBezTo>
                      <a:pt x="515749" y="14616"/>
                      <a:pt x="531856" y="15407"/>
                      <a:pt x="521197" y="110021"/>
                    </a:cubicBezTo>
                    <a:cubicBezTo>
                      <a:pt x="518592" y="134149"/>
                      <a:pt x="507064" y="167137"/>
                      <a:pt x="477141" y="163024"/>
                    </a:cubicBezTo>
                    <a:cubicBezTo>
                      <a:pt x="418636" y="162549"/>
                      <a:pt x="360210" y="163340"/>
                      <a:pt x="301863" y="163498"/>
                    </a:cubicBezTo>
                    <a:close/>
                    <a:moveTo>
                      <a:pt x="143402" y="129244"/>
                    </a:moveTo>
                    <a:cubicBezTo>
                      <a:pt x="255675" y="129403"/>
                      <a:pt x="367790" y="128374"/>
                      <a:pt x="480062" y="127979"/>
                    </a:cubicBezTo>
                    <a:cubicBezTo>
                      <a:pt x="490642" y="104800"/>
                      <a:pt x="487563" y="77903"/>
                      <a:pt x="488194" y="52984"/>
                    </a:cubicBezTo>
                    <a:cubicBezTo>
                      <a:pt x="449744" y="41118"/>
                      <a:pt x="407740" y="46022"/>
                      <a:pt x="367868" y="44203"/>
                    </a:cubicBezTo>
                    <a:cubicBezTo>
                      <a:pt x="338103" y="44045"/>
                      <a:pt x="308337" y="44124"/>
                      <a:pt x="278650" y="44124"/>
                    </a:cubicBezTo>
                    <a:cubicBezTo>
                      <a:pt x="225356" y="43966"/>
                      <a:pt x="168983" y="45706"/>
                      <a:pt x="116479" y="39456"/>
                    </a:cubicBezTo>
                    <a:cubicBezTo>
                      <a:pt x="90108" y="36134"/>
                      <a:pt x="61448" y="40485"/>
                      <a:pt x="36183" y="31941"/>
                    </a:cubicBezTo>
                    <a:cubicBezTo>
                      <a:pt x="35946" y="32099"/>
                      <a:pt x="35788" y="32178"/>
                      <a:pt x="35551" y="32337"/>
                    </a:cubicBezTo>
                    <a:cubicBezTo>
                      <a:pt x="34367" y="33049"/>
                      <a:pt x="33182" y="33523"/>
                      <a:pt x="31919" y="33919"/>
                    </a:cubicBezTo>
                    <a:cubicBezTo>
                      <a:pt x="28840" y="63268"/>
                      <a:pt x="27577" y="93566"/>
                      <a:pt x="30261" y="122837"/>
                    </a:cubicBezTo>
                    <a:cubicBezTo>
                      <a:pt x="66659" y="132804"/>
                      <a:pt x="105899" y="127820"/>
                      <a:pt x="143402" y="1292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13"/>
              <p:cNvSpPr/>
              <p:nvPr/>
            </p:nvSpPr>
            <p:spPr>
              <a:xfrm>
                <a:off x="15931456" y="2369569"/>
                <a:ext cx="520281" cy="714864"/>
              </a:xfrm>
              <a:custGeom>
                <a:avLst/>
                <a:gdLst/>
                <a:ahLst/>
                <a:cxnLst/>
                <a:rect l="l" t="t" r="r" b="b"/>
                <a:pathLst>
                  <a:path w="520281" h="714864" extrusionOk="0">
                    <a:moveTo>
                      <a:pt x="301489" y="714819"/>
                    </a:moveTo>
                    <a:cubicBezTo>
                      <a:pt x="208797" y="711971"/>
                      <a:pt x="116815" y="667195"/>
                      <a:pt x="66680" y="587454"/>
                    </a:cubicBezTo>
                    <a:cubicBezTo>
                      <a:pt x="20255" y="533186"/>
                      <a:pt x="-1853" y="463017"/>
                      <a:pt x="121" y="391898"/>
                    </a:cubicBezTo>
                    <a:cubicBezTo>
                      <a:pt x="1148" y="215170"/>
                      <a:pt x="140265" y="-40904"/>
                      <a:pt x="346335" y="5533"/>
                    </a:cubicBezTo>
                    <a:cubicBezTo>
                      <a:pt x="380680" y="12969"/>
                      <a:pt x="415104" y="26259"/>
                      <a:pt x="441474" y="50150"/>
                    </a:cubicBezTo>
                    <a:cubicBezTo>
                      <a:pt x="488452" y="59959"/>
                      <a:pt x="521613" y="120477"/>
                      <a:pt x="495795" y="163117"/>
                    </a:cubicBezTo>
                    <a:cubicBezTo>
                      <a:pt x="486873" y="175062"/>
                      <a:pt x="471398" y="180362"/>
                      <a:pt x="458213" y="186058"/>
                    </a:cubicBezTo>
                    <a:cubicBezTo>
                      <a:pt x="437290" y="195076"/>
                      <a:pt x="415499" y="203541"/>
                      <a:pt x="392523" y="204728"/>
                    </a:cubicBezTo>
                    <a:cubicBezTo>
                      <a:pt x="362205" y="207813"/>
                      <a:pt x="340334" y="183527"/>
                      <a:pt x="312937" y="175299"/>
                    </a:cubicBezTo>
                    <a:cubicBezTo>
                      <a:pt x="275118" y="162405"/>
                      <a:pt x="244010" y="171423"/>
                      <a:pt x="224114" y="207022"/>
                    </a:cubicBezTo>
                    <a:cubicBezTo>
                      <a:pt x="194901" y="260895"/>
                      <a:pt x="179505" y="324102"/>
                      <a:pt x="181637" y="385490"/>
                    </a:cubicBezTo>
                    <a:cubicBezTo>
                      <a:pt x="187006" y="433825"/>
                      <a:pt x="209349" y="480341"/>
                      <a:pt x="238642" y="518788"/>
                    </a:cubicBezTo>
                    <a:cubicBezTo>
                      <a:pt x="261538" y="546239"/>
                      <a:pt x="317359" y="544103"/>
                      <a:pt x="343019" y="522110"/>
                    </a:cubicBezTo>
                    <a:cubicBezTo>
                      <a:pt x="370258" y="484455"/>
                      <a:pt x="369074" y="395695"/>
                      <a:pt x="434211" y="406770"/>
                    </a:cubicBezTo>
                    <a:cubicBezTo>
                      <a:pt x="512375" y="422671"/>
                      <a:pt x="534798" y="433825"/>
                      <a:pt x="511585" y="517601"/>
                    </a:cubicBezTo>
                    <a:cubicBezTo>
                      <a:pt x="501322" y="559924"/>
                      <a:pt x="485768" y="602406"/>
                      <a:pt x="457660" y="636185"/>
                    </a:cubicBezTo>
                    <a:cubicBezTo>
                      <a:pt x="418420" y="680881"/>
                      <a:pt x="362757" y="716322"/>
                      <a:pt x="301489" y="714819"/>
                    </a:cubicBezTo>
                    <a:close/>
                    <a:moveTo>
                      <a:pt x="309305" y="679536"/>
                    </a:moveTo>
                    <a:cubicBezTo>
                      <a:pt x="362205" y="676926"/>
                      <a:pt x="409893" y="642513"/>
                      <a:pt x="440527" y="600823"/>
                    </a:cubicBezTo>
                    <a:cubicBezTo>
                      <a:pt x="466424" y="558896"/>
                      <a:pt x="482609" y="508899"/>
                      <a:pt x="484978" y="459694"/>
                    </a:cubicBezTo>
                    <a:cubicBezTo>
                      <a:pt x="466345" y="447907"/>
                      <a:pt x="442422" y="443635"/>
                      <a:pt x="421104" y="440866"/>
                    </a:cubicBezTo>
                    <a:cubicBezTo>
                      <a:pt x="391970" y="467763"/>
                      <a:pt x="395997" y="515465"/>
                      <a:pt x="369784" y="544973"/>
                    </a:cubicBezTo>
                    <a:cubicBezTo>
                      <a:pt x="342308" y="573927"/>
                      <a:pt x="296909" y="577645"/>
                      <a:pt x="259643" y="570920"/>
                    </a:cubicBezTo>
                    <a:cubicBezTo>
                      <a:pt x="195927" y="554782"/>
                      <a:pt x="163951" y="465469"/>
                      <a:pt x="149029" y="407799"/>
                    </a:cubicBezTo>
                    <a:cubicBezTo>
                      <a:pt x="136870" y="333516"/>
                      <a:pt x="168688" y="178385"/>
                      <a:pt x="241247" y="142628"/>
                    </a:cubicBezTo>
                    <a:cubicBezTo>
                      <a:pt x="274408" y="128863"/>
                      <a:pt x="312227" y="134559"/>
                      <a:pt x="343808" y="149826"/>
                    </a:cubicBezTo>
                    <a:cubicBezTo>
                      <a:pt x="362915" y="159003"/>
                      <a:pt x="380522" y="175537"/>
                      <a:pt x="403182" y="168021"/>
                    </a:cubicBezTo>
                    <a:cubicBezTo>
                      <a:pt x="424736" y="163117"/>
                      <a:pt x="441711" y="155285"/>
                      <a:pt x="461213" y="146267"/>
                    </a:cubicBezTo>
                    <a:cubicBezTo>
                      <a:pt x="464608" y="144368"/>
                      <a:pt x="468713" y="142707"/>
                      <a:pt x="469029" y="138277"/>
                    </a:cubicBezTo>
                    <a:cubicBezTo>
                      <a:pt x="471635" y="116047"/>
                      <a:pt x="459239" y="93659"/>
                      <a:pt x="438711" y="84641"/>
                    </a:cubicBezTo>
                    <a:cubicBezTo>
                      <a:pt x="428289" y="79183"/>
                      <a:pt x="411156" y="75306"/>
                      <a:pt x="413998" y="60118"/>
                    </a:cubicBezTo>
                    <a:cubicBezTo>
                      <a:pt x="191743" y="-62580"/>
                      <a:pt x="26176" y="216910"/>
                      <a:pt x="35098" y="412704"/>
                    </a:cubicBezTo>
                    <a:cubicBezTo>
                      <a:pt x="37546" y="446958"/>
                      <a:pt x="44020" y="481370"/>
                      <a:pt x="58389" y="512776"/>
                    </a:cubicBezTo>
                    <a:cubicBezTo>
                      <a:pt x="69127" y="532711"/>
                      <a:pt x="83260" y="550510"/>
                      <a:pt x="96366" y="568943"/>
                    </a:cubicBezTo>
                    <a:cubicBezTo>
                      <a:pt x="141686" y="640378"/>
                      <a:pt x="226009" y="679615"/>
                      <a:pt x="309305" y="6795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16414144" y="2067423"/>
                <a:ext cx="291684" cy="366281"/>
              </a:xfrm>
              <a:custGeom>
                <a:avLst/>
                <a:gdLst/>
                <a:ahLst/>
                <a:cxnLst/>
                <a:rect l="l" t="t" r="r" b="b"/>
                <a:pathLst>
                  <a:path w="291684" h="366281" extrusionOk="0">
                    <a:moveTo>
                      <a:pt x="227706" y="366140"/>
                    </a:moveTo>
                    <a:cubicBezTo>
                      <a:pt x="191229" y="365903"/>
                      <a:pt x="154674" y="366852"/>
                      <a:pt x="118197" y="364795"/>
                    </a:cubicBezTo>
                    <a:cubicBezTo>
                      <a:pt x="90958" y="364083"/>
                      <a:pt x="63324" y="358546"/>
                      <a:pt x="63877" y="325399"/>
                    </a:cubicBezTo>
                    <a:cubicBezTo>
                      <a:pt x="57323" y="288772"/>
                      <a:pt x="83062" y="260451"/>
                      <a:pt x="101774" y="232130"/>
                    </a:cubicBezTo>
                    <a:cubicBezTo>
                      <a:pt x="127829" y="196057"/>
                      <a:pt x="167938" y="150965"/>
                      <a:pt x="151515" y="103579"/>
                    </a:cubicBezTo>
                    <a:cubicBezTo>
                      <a:pt x="115512" y="120192"/>
                      <a:pt x="112591" y="178099"/>
                      <a:pt x="68850" y="182925"/>
                    </a:cubicBezTo>
                    <a:cubicBezTo>
                      <a:pt x="53060" y="184033"/>
                      <a:pt x="38927" y="175252"/>
                      <a:pt x="26136" y="167103"/>
                    </a:cubicBezTo>
                    <a:cubicBezTo>
                      <a:pt x="6082" y="155633"/>
                      <a:pt x="-6866" y="134748"/>
                      <a:pt x="3871" y="112123"/>
                    </a:cubicBezTo>
                    <a:cubicBezTo>
                      <a:pt x="15399" y="70828"/>
                      <a:pt x="36480" y="26844"/>
                      <a:pt x="78246" y="9519"/>
                    </a:cubicBezTo>
                    <a:cubicBezTo>
                      <a:pt x="120565" y="-4404"/>
                      <a:pt x="169438" y="-4245"/>
                      <a:pt x="208994" y="17984"/>
                    </a:cubicBezTo>
                    <a:cubicBezTo>
                      <a:pt x="321740" y="75100"/>
                      <a:pt x="229917" y="175805"/>
                      <a:pt x="210178" y="256812"/>
                    </a:cubicBezTo>
                    <a:lnTo>
                      <a:pt x="210178" y="256812"/>
                    </a:lnTo>
                    <a:cubicBezTo>
                      <a:pt x="235759" y="267413"/>
                      <a:pt x="278552" y="263536"/>
                      <a:pt x="290869" y="292886"/>
                    </a:cubicBezTo>
                    <a:cubicBezTo>
                      <a:pt x="294580" y="313137"/>
                      <a:pt x="285027" y="334655"/>
                      <a:pt x="274289" y="351505"/>
                    </a:cubicBezTo>
                    <a:cubicBezTo>
                      <a:pt x="263788" y="366773"/>
                      <a:pt x="244365" y="366615"/>
                      <a:pt x="227706" y="366140"/>
                    </a:cubicBezTo>
                    <a:close/>
                    <a:moveTo>
                      <a:pt x="127198" y="330225"/>
                    </a:moveTo>
                    <a:cubicBezTo>
                      <a:pt x="166832" y="330937"/>
                      <a:pt x="206625" y="331807"/>
                      <a:pt x="246181" y="330383"/>
                    </a:cubicBezTo>
                    <a:lnTo>
                      <a:pt x="246181" y="330383"/>
                    </a:lnTo>
                    <a:cubicBezTo>
                      <a:pt x="251550" y="323184"/>
                      <a:pt x="253682" y="314087"/>
                      <a:pt x="256129" y="305622"/>
                    </a:cubicBezTo>
                    <a:cubicBezTo>
                      <a:pt x="199993" y="288772"/>
                      <a:pt x="153805" y="293677"/>
                      <a:pt x="184676" y="218128"/>
                    </a:cubicBezTo>
                    <a:cubicBezTo>
                      <a:pt x="215705" y="143846"/>
                      <a:pt x="276105" y="65291"/>
                      <a:pt x="159727" y="36812"/>
                    </a:cubicBezTo>
                    <a:cubicBezTo>
                      <a:pt x="141962" y="33806"/>
                      <a:pt x="123881" y="33648"/>
                      <a:pt x="105880" y="34913"/>
                    </a:cubicBezTo>
                    <a:cubicBezTo>
                      <a:pt x="101932" y="35151"/>
                      <a:pt x="98300" y="33568"/>
                      <a:pt x="95458" y="30958"/>
                    </a:cubicBezTo>
                    <a:cubicBezTo>
                      <a:pt x="57007" y="47729"/>
                      <a:pt x="42085" y="90843"/>
                      <a:pt x="33479" y="128894"/>
                    </a:cubicBezTo>
                    <a:cubicBezTo>
                      <a:pt x="41059" y="137279"/>
                      <a:pt x="51639" y="142817"/>
                      <a:pt x="61903" y="147326"/>
                    </a:cubicBezTo>
                    <a:cubicBezTo>
                      <a:pt x="64350" y="148355"/>
                      <a:pt x="66956" y="148671"/>
                      <a:pt x="69087" y="146852"/>
                    </a:cubicBezTo>
                    <a:cubicBezTo>
                      <a:pt x="92537" y="123673"/>
                      <a:pt x="103669" y="85622"/>
                      <a:pt x="139278" y="76762"/>
                    </a:cubicBezTo>
                    <a:cubicBezTo>
                      <a:pt x="188150" y="66003"/>
                      <a:pt x="186255" y="133878"/>
                      <a:pt x="175675" y="164809"/>
                    </a:cubicBezTo>
                    <a:cubicBezTo>
                      <a:pt x="164780" y="206420"/>
                      <a:pt x="133356" y="237510"/>
                      <a:pt x="112986" y="274295"/>
                    </a:cubicBezTo>
                    <a:cubicBezTo>
                      <a:pt x="101380" y="289880"/>
                      <a:pt x="94353" y="307679"/>
                      <a:pt x="99248" y="327219"/>
                    </a:cubicBezTo>
                    <a:cubicBezTo>
                      <a:pt x="108407" y="329355"/>
                      <a:pt x="117881" y="329592"/>
                      <a:pt x="127198" y="3302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12792113" y="2353533"/>
                <a:ext cx="683601" cy="760616"/>
              </a:xfrm>
              <a:custGeom>
                <a:avLst/>
                <a:gdLst/>
                <a:ahLst/>
                <a:cxnLst/>
                <a:rect l="l" t="t" r="r" b="b"/>
                <a:pathLst>
                  <a:path w="683601" h="760616" extrusionOk="0">
                    <a:moveTo>
                      <a:pt x="536589" y="267358"/>
                    </a:moveTo>
                    <a:cubicBezTo>
                      <a:pt x="537457" y="245366"/>
                      <a:pt x="534773" y="223532"/>
                      <a:pt x="531930" y="201698"/>
                    </a:cubicBezTo>
                    <a:cubicBezTo>
                      <a:pt x="529562" y="170292"/>
                      <a:pt x="523246" y="137858"/>
                      <a:pt x="499638" y="115075"/>
                    </a:cubicBezTo>
                    <a:cubicBezTo>
                      <a:pt x="488111" y="104712"/>
                      <a:pt x="472478" y="90156"/>
                      <a:pt x="455898" y="94427"/>
                    </a:cubicBezTo>
                    <a:cubicBezTo>
                      <a:pt x="357363" y="50601"/>
                      <a:pt x="250223" y="108904"/>
                      <a:pt x="196771" y="194658"/>
                    </a:cubicBezTo>
                    <a:cubicBezTo>
                      <a:pt x="163768" y="240778"/>
                      <a:pt x="132186" y="289746"/>
                      <a:pt x="118606" y="345517"/>
                    </a:cubicBezTo>
                    <a:cubicBezTo>
                      <a:pt x="92078" y="462440"/>
                      <a:pt x="71550" y="687266"/>
                      <a:pt x="242169" y="688848"/>
                    </a:cubicBezTo>
                    <a:cubicBezTo>
                      <a:pt x="282278" y="687661"/>
                      <a:pt x="322465" y="675637"/>
                      <a:pt x="356889" y="654989"/>
                    </a:cubicBezTo>
                    <a:cubicBezTo>
                      <a:pt x="412789" y="614565"/>
                      <a:pt x="457951" y="557686"/>
                      <a:pt x="485348" y="494320"/>
                    </a:cubicBezTo>
                    <a:cubicBezTo>
                      <a:pt x="513455" y="422015"/>
                      <a:pt x="535720" y="345517"/>
                      <a:pt x="536589" y="267358"/>
                    </a:cubicBezTo>
                    <a:close/>
                    <a:moveTo>
                      <a:pt x="683601" y="35650"/>
                    </a:moveTo>
                    <a:cubicBezTo>
                      <a:pt x="679496" y="95218"/>
                      <a:pt x="665442" y="153680"/>
                      <a:pt x="659678" y="213169"/>
                    </a:cubicBezTo>
                    <a:cubicBezTo>
                      <a:pt x="649019" y="294018"/>
                      <a:pt x="645545" y="375658"/>
                      <a:pt x="638834" y="456981"/>
                    </a:cubicBezTo>
                    <a:cubicBezTo>
                      <a:pt x="636308" y="536564"/>
                      <a:pt x="616490" y="673501"/>
                      <a:pt x="681233" y="730301"/>
                    </a:cubicBezTo>
                    <a:cubicBezTo>
                      <a:pt x="663784" y="740268"/>
                      <a:pt x="648072" y="754745"/>
                      <a:pt x="628649" y="760362"/>
                    </a:cubicBezTo>
                    <a:cubicBezTo>
                      <a:pt x="603226" y="752926"/>
                      <a:pt x="582777" y="733861"/>
                      <a:pt x="571881" y="709732"/>
                    </a:cubicBezTo>
                    <a:cubicBezTo>
                      <a:pt x="565407" y="697945"/>
                      <a:pt x="563117" y="684655"/>
                      <a:pt x="562249" y="671365"/>
                    </a:cubicBezTo>
                    <a:cubicBezTo>
                      <a:pt x="561222" y="632681"/>
                      <a:pt x="562880" y="593839"/>
                      <a:pt x="564460" y="555155"/>
                    </a:cubicBezTo>
                    <a:cubicBezTo>
                      <a:pt x="564696" y="545899"/>
                      <a:pt x="566354" y="536248"/>
                      <a:pt x="562723" y="527388"/>
                    </a:cubicBezTo>
                    <a:cubicBezTo>
                      <a:pt x="558301" y="516075"/>
                      <a:pt x="542510" y="513069"/>
                      <a:pt x="534141" y="521771"/>
                    </a:cubicBezTo>
                    <a:cubicBezTo>
                      <a:pt x="512666" y="566309"/>
                      <a:pt x="496322" y="616068"/>
                      <a:pt x="461582" y="653328"/>
                    </a:cubicBezTo>
                    <a:cubicBezTo>
                      <a:pt x="437423" y="680937"/>
                      <a:pt x="405762" y="700239"/>
                      <a:pt x="376865" y="722469"/>
                    </a:cubicBezTo>
                    <a:cubicBezTo>
                      <a:pt x="337309" y="748970"/>
                      <a:pt x="288673" y="760362"/>
                      <a:pt x="241538" y="760441"/>
                    </a:cubicBezTo>
                    <a:cubicBezTo>
                      <a:pt x="129265" y="763922"/>
                      <a:pt x="93262" y="715428"/>
                      <a:pt x="36494" y="627776"/>
                    </a:cubicBezTo>
                    <a:cubicBezTo>
                      <a:pt x="-26432" y="535931"/>
                      <a:pt x="96" y="340850"/>
                      <a:pt x="55048" y="248531"/>
                    </a:cubicBezTo>
                    <a:cubicBezTo>
                      <a:pt x="85445" y="199088"/>
                      <a:pt x="116395" y="148854"/>
                      <a:pt x="155399" y="105582"/>
                    </a:cubicBezTo>
                    <a:cubicBezTo>
                      <a:pt x="191165" y="70616"/>
                      <a:pt x="234826" y="39131"/>
                      <a:pt x="281173" y="19116"/>
                    </a:cubicBezTo>
                    <a:cubicBezTo>
                      <a:pt x="347968" y="-4775"/>
                      <a:pt x="448397" y="-10075"/>
                      <a:pt x="511560" y="25445"/>
                    </a:cubicBezTo>
                    <a:cubicBezTo>
                      <a:pt x="530983" y="38656"/>
                      <a:pt x="542510" y="58750"/>
                      <a:pt x="555538" y="77894"/>
                    </a:cubicBezTo>
                    <a:cubicBezTo>
                      <a:pt x="555854" y="83431"/>
                      <a:pt x="559170" y="88573"/>
                      <a:pt x="563907" y="91421"/>
                    </a:cubicBezTo>
                    <a:cubicBezTo>
                      <a:pt x="565802" y="96326"/>
                      <a:pt x="571723" y="100281"/>
                      <a:pt x="574250" y="93557"/>
                    </a:cubicBezTo>
                    <a:cubicBezTo>
                      <a:pt x="594620" y="89918"/>
                      <a:pt x="594699" y="54557"/>
                      <a:pt x="602594" y="38656"/>
                    </a:cubicBezTo>
                    <a:cubicBezTo>
                      <a:pt x="607963" y="27739"/>
                      <a:pt x="613411" y="-265"/>
                      <a:pt x="631413" y="7408"/>
                    </a:cubicBezTo>
                    <a:cubicBezTo>
                      <a:pt x="649256" y="12788"/>
                      <a:pt x="675311" y="17534"/>
                      <a:pt x="683601" y="3565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13581275" y="2134721"/>
                <a:ext cx="190995" cy="327241"/>
              </a:xfrm>
              <a:custGeom>
                <a:avLst/>
                <a:gdLst/>
                <a:ahLst/>
                <a:cxnLst/>
                <a:rect l="l" t="t" r="r" b="b"/>
                <a:pathLst>
                  <a:path w="190995" h="327241" extrusionOk="0">
                    <a:moveTo>
                      <a:pt x="170541" y="306436"/>
                    </a:moveTo>
                    <a:cubicBezTo>
                      <a:pt x="170462" y="306595"/>
                      <a:pt x="170462" y="306753"/>
                      <a:pt x="170383" y="306990"/>
                    </a:cubicBezTo>
                    <a:cubicBezTo>
                      <a:pt x="167935" y="313793"/>
                      <a:pt x="165409" y="320676"/>
                      <a:pt x="162251" y="327242"/>
                    </a:cubicBezTo>
                    <a:cubicBezTo>
                      <a:pt x="116615" y="319964"/>
                      <a:pt x="68374" y="322970"/>
                      <a:pt x="24239" y="308098"/>
                    </a:cubicBezTo>
                    <a:cubicBezTo>
                      <a:pt x="25581" y="289112"/>
                      <a:pt x="24713" y="271075"/>
                      <a:pt x="30160" y="251456"/>
                    </a:cubicBezTo>
                    <a:cubicBezTo>
                      <a:pt x="52346" y="224480"/>
                      <a:pt x="87323" y="211269"/>
                      <a:pt x="110694" y="185005"/>
                    </a:cubicBezTo>
                    <a:cubicBezTo>
                      <a:pt x="137222" y="156447"/>
                      <a:pt x="161856" y="100834"/>
                      <a:pt x="126405" y="70140"/>
                    </a:cubicBezTo>
                    <a:cubicBezTo>
                      <a:pt x="89060" y="41344"/>
                      <a:pt x="51162" y="81610"/>
                      <a:pt x="27318" y="108586"/>
                    </a:cubicBezTo>
                    <a:cubicBezTo>
                      <a:pt x="17370" y="105422"/>
                      <a:pt x="7659" y="100517"/>
                      <a:pt x="0" y="93397"/>
                    </a:cubicBezTo>
                    <a:cubicBezTo>
                      <a:pt x="16896" y="45853"/>
                      <a:pt x="63163" y="13894"/>
                      <a:pt x="110457" y="1394"/>
                    </a:cubicBezTo>
                    <a:cubicBezTo>
                      <a:pt x="116773" y="-109"/>
                      <a:pt x="123168" y="-1137"/>
                      <a:pt x="129090" y="2344"/>
                    </a:cubicBezTo>
                    <a:cubicBezTo>
                      <a:pt x="139038" y="7486"/>
                      <a:pt x="150013" y="10255"/>
                      <a:pt x="159961" y="15476"/>
                    </a:cubicBezTo>
                    <a:cubicBezTo>
                      <a:pt x="211834" y="41502"/>
                      <a:pt x="186963" y="114678"/>
                      <a:pt x="169041" y="156051"/>
                    </a:cubicBezTo>
                    <a:cubicBezTo>
                      <a:pt x="158303" y="176540"/>
                      <a:pt x="144170" y="194814"/>
                      <a:pt x="128853" y="211981"/>
                    </a:cubicBezTo>
                    <a:cubicBezTo>
                      <a:pt x="107298" y="235872"/>
                      <a:pt x="63321" y="285394"/>
                      <a:pt x="119931" y="296469"/>
                    </a:cubicBezTo>
                    <a:cubicBezTo>
                      <a:pt x="136433" y="300661"/>
                      <a:pt x="154197" y="300820"/>
                      <a:pt x="170541" y="3064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13757027" y="2448198"/>
                <a:ext cx="483040" cy="534754"/>
              </a:xfrm>
              <a:custGeom>
                <a:avLst/>
                <a:gdLst/>
                <a:ahLst/>
                <a:cxnLst/>
                <a:rect l="l" t="t" r="r" b="b"/>
                <a:pathLst>
                  <a:path w="483040" h="534754" extrusionOk="0">
                    <a:moveTo>
                      <a:pt x="483041" y="253621"/>
                    </a:moveTo>
                    <a:cubicBezTo>
                      <a:pt x="482330" y="279886"/>
                      <a:pt x="481856" y="302669"/>
                      <a:pt x="478382" y="329486"/>
                    </a:cubicBezTo>
                    <a:cubicBezTo>
                      <a:pt x="445695" y="331939"/>
                      <a:pt x="413166" y="335578"/>
                      <a:pt x="380479" y="337872"/>
                    </a:cubicBezTo>
                    <a:cubicBezTo>
                      <a:pt x="367294" y="339375"/>
                      <a:pt x="353003" y="339296"/>
                      <a:pt x="341081" y="345704"/>
                    </a:cubicBezTo>
                    <a:cubicBezTo>
                      <a:pt x="324343" y="354801"/>
                      <a:pt x="323711" y="374657"/>
                      <a:pt x="322211" y="391507"/>
                    </a:cubicBezTo>
                    <a:cubicBezTo>
                      <a:pt x="316132" y="438419"/>
                      <a:pt x="320948" y="486833"/>
                      <a:pt x="309421" y="532874"/>
                    </a:cubicBezTo>
                    <a:cubicBezTo>
                      <a:pt x="305552" y="533349"/>
                      <a:pt x="301683" y="533586"/>
                      <a:pt x="297815" y="533903"/>
                    </a:cubicBezTo>
                    <a:cubicBezTo>
                      <a:pt x="271681" y="534931"/>
                      <a:pt x="244836" y="536197"/>
                      <a:pt x="219176" y="529947"/>
                    </a:cubicBezTo>
                    <a:cubicBezTo>
                      <a:pt x="219176" y="499728"/>
                      <a:pt x="219729" y="469508"/>
                      <a:pt x="221624" y="439289"/>
                    </a:cubicBezTo>
                    <a:cubicBezTo>
                      <a:pt x="223440" y="405747"/>
                      <a:pt x="229756" y="370781"/>
                      <a:pt x="220045" y="337951"/>
                    </a:cubicBezTo>
                    <a:cubicBezTo>
                      <a:pt x="216571" y="327113"/>
                      <a:pt x="206623" y="318490"/>
                      <a:pt x="194937" y="318490"/>
                    </a:cubicBezTo>
                    <a:cubicBezTo>
                      <a:pt x="173225" y="318174"/>
                      <a:pt x="151592" y="318174"/>
                      <a:pt x="129879" y="317462"/>
                    </a:cubicBezTo>
                    <a:cubicBezTo>
                      <a:pt x="87007" y="314456"/>
                      <a:pt x="39951" y="320468"/>
                      <a:pt x="0" y="301087"/>
                    </a:cubicBezTo>
                    <a:cubicBezTo>
                      <a:pt x="632" y="278303"/>
                      <a:pt x="-158" y="254650"/>
                      <a:pt x="7106" y="232658"/>
                    </a:cubicBezTo>
                    <a:cubicBezTo>
                      <a:pt x="53136" y="235506"/>
                      <a:pt x="100666" y="238749"/>
                      <a:pt x="147091" y="239778"/>
                    </a:cubicBezTo>
                    <a:cubicBezTo>
                      <a:pt x="183963" y="238116"/>
                      <a:pt x="250126" y="242230"/>
                      <a:pt x="245152" y="188594"/>
                    </a:cubicBezTo>
                    <a:cubicBezTo>
                      <a:pt x="246415" y="125703"/>
                      <a:pt x="255969" y="62891"/>
                      <a:pt x="253521" y="0"/>
                    </a:cubicBezTo>
                    <a:cubicBezTo>
                      <a:pt x="285419" y="554"/>
                      <a:pt x="318501" y="-2136"/>
                      <a:pt x="349451" y="6803"/>
                    </a:cubicBezTo>
                    <a:cubicBezTo>
                      <a:pt x="347240" y="76972"/>
                      <a:pt x="327896" y="151334"/>
                      <a:pt x="345187" y="220317"/>
                    </a:cubicBezTo>
                    <a:cubicBezTo>
                      <a:pt x="353240" y="238986"/>
                      <a:pt x="376690" y="237721"/>
                      <a:pt x="393507" y="241834"/>
                    </a:cubicBezTo>
                    <a:cubicBezTo>
                      <a:pt x="423194" y="247135"/>
                      <a:pt x="453117" y="249745"/>
                      <a:pt x="483041" y="2536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>
                <a:off x="14453323" y="1753764"/>
                <a:ext cx="556235" cy="1397390"/>
              </a:xfrm>
              <a:custGeom>
                <a:avLst/>
                <a:gdLst/>
                <a:ahLst/>
                <a:cxnLst/>
                <a:rect l="l" t="t" r="r" b="b"/>
                <a:pathLst>
                  <a:path w="556235" h="1397390" extrusionOk="0">
                    <a:moveTo>
                      <a:pt x="429194" y="1177232"/>
                    </a:moveTo>
                    <a:cubicBezTo>
                      <a:pt x="476092" y="1129134"/>
                      <a:pt x="491804" y="1051450"/>
                      <a:pt x="467723" y="988717"/>
                    </a:cubicBezTo>
                    <a:cubicBezTo>
                      <a:pt x="452327" y="955966"/>
                      <a:pt x="435668" y="922029"/>
                      <a:pt x="407402" y="898454"/>
                    </a:cubicBezTo>
                    <a:cubicBezTo>
                      <a:pt x="376294" y="870054"/>
                      <a:pt x="339502" y="846005"/>
                      <a:pt x="298525" y="834535"/>
                    </a:cubicBezTo>
                    <a:cubicBezTo>
                      <a:pt x="268364" y="827257"/>
                      <a:pt x="169593" y="800676"/>
                      <a:pt x="178120" y="857160"/>
                    </a:cubicBezTo>
                    <a:cubicBezTo>
                      <a:pt x="162961" y="955017"/>
                      <a:pt x="147170" y="1052874"/>
                      <a:pt x="137537" y="1151443"/>
                    </a:cubicBezTo>
                    <a:cubicBezTo>
                      <a:pt x="136511" y="1180238"/>
                      <a:pt x="126563" y="1212594"/>
                      <a:pt x="141485" y="1239095"/>
                    </a:cubicBezTo>
                    <a:cubicBezTo>
                      <a:pt x="164777" y="1270738"/>
                      <a:pt x="209544" y="1271134"/>
                      <a:pt x="245231" y="1274219"/>
                    </a:cubicBezTo>
                    <a:cubicBezTo>
                      <a:pt x="318816" y="1275169"/>
                      <a:pt x="379926" y="1227308"/>
                      <a:pt x="429194" y="1177232"/>
                    </a:cubicBezTo>
                    <a:close/>
                    <a:moveTo>
                      <a:pt x="546677" y="921396"/>
                    </a:moveTo>
                    <a:cubicBezTo>
                      <a:pt x="565231" y="982388"/>
                      <a:pt x="553783" y="1048127"/>
                      <a:pt x="537676" y="1108487"/>
                    </a:cubicBezTo>
                    <a:cubicBezTo>
                      <a:pt x="527886" y="1158484"/>
                      <a:pt x="504437" y="1204367"/>
                      <a:pt x="476566" y="1246610"/>
                    </a:cubicBezTo>
                    <a:cubicBezTo>
                      <a:pt x="402349" y="1350005"/>
                      <a:pt x="264495" y="1392882"/>
                      <a:pt x="142038" y="1397391"/>
                    </a:cubicBezTo>
                    <a:cubicBezTo>
                      <a:pt x="96955" y="1395651"/>
                      <a:pt x="50451" y="1390588"/>
                      <a:pt x="11211" y="1365352"/>
                    </a:cubicBezTo>
                    <a:cubicBezTo>
                      <a:pt x="5053" y="1361871"/>
                      <a:pt x="552" y="1356334"/>
                      <a:pt x="1105" y="1348977"/>
                    </a:cubicBezTo>
                    <a:cubicBezTo>
                      <a:pt x="-711" y="1314960"/>
                      <a:pt x="-158" y="1280943"/>
                      <a:pt x="1815" y="1246927"/>
                    </a:cubicBezTo>
                    <a:cubicBezTo>
                      <a:pt x="10658" y="1135780"/>
                      <a:pt x="21870" y="1024790"/>
                      <a:pt x="31739" y="913722"/>
                    </a:cubicBezTo>
                    <a:cubicBezTo>
                      <a:pt x="40582" y="789601"/>
                      <a:pt x="61189" y="666509"/>
                      <a:pt x="64584" y="542150"/>
                    </a:cubicBezTo>
                    <a:cubicBezTo>
                      <a:pt x="71374" y="367004"/>
                      <a:pt x="90086" y="192570"/>
                      <a:pt x="102166" y="17978"/>
                    </a:cubicBezTo>
                    <a:cubicBezTo>
                      <a:pt x="103429" y="15921"/>
                      <a:pt x="104061" y="13548"/>
                      <a:pt x="105245" y="11412"/>
                    </a:cubicBezTo>
                    <a:cubicBezTo>
                      <a:pt x="128142" y="99"/>
                      <a:pt x="153802" y="-3223"/>
                      <a:pt x="178672" y="3343"/>
                    </a:cubicBezTo>
                    <a:cubicBezTo>
                      <a:pt x="189331" y="6586"/>
                      <a:pt x="210886" y="9672"/>
                      <a:pt x="214912" y="23041"/>
                    </a:cubicBezTo>
                    <a:cubicBezTo>
                      <a:pt x="211044" y="82689"/>
                      <a:pt x="202201" y="142020"/>
                      <a:pt x="200148" y="201984"/>
                    </a:cubicBezTo>
                    <a:cubicBezTo>
                      <a:pt x="191779" y="314318"/>
                      <a:pt x="188542" y="427285"/>
                      <a:pt x="162724" y="537404"/>
                    </a:cubicBezTo>
                    <a:cubicBezTo>
                      <a:pt x="154434" y="589061"/>
                      <a:pt x="136274" y="648630"/>
                      <a:pt x="162250" y="697519"/>
                    </a:cubicBezTo>
                    <a:cubicBezTo>
                      <a:pt x="177804" y="718087"/>
                      <a:pt x="207570" y="716189"/>
                      <a:pt x="229914" y="724891"/>
                    </a:cubicBezTo>
                    <a:cubicBezTo>
                      <a:pt x="306973" y="747911"/>
                      <a:pt x="389796" y="758116"/>
                      <a:pt x="460854" y="797749"/>
                    </a:cubicBezTo>
                    <a:cubicBezTo>
                      <a:pt x="502384" y="827811"/>
                      <a:pt x="535624" y="870846"/>
                      <a:pt x="546677" y="9213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14967550" y="2115547"/>
                <a:ext cx="181243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181243" h="310975" extrusionOk="0">
                    <a:moveTo>
                      <a:pt x="131301" y="9651"/>
                    </a:moveTo>
                    <a:cubicBezTo>
                      <a:pt x="181279" y="8069"/>
                      <a:pt x="189648" y="51579"/>
                      <a:pt x="174331" y="90896"/>
                    </a:cubicBezTo>
                    <a:cubicBezTo>
                      <a:pt x="164382" y="118425"/>
                      <a:pt x="150487" y="144294"/>
                      <a:pt x="135248" y="169292"/>
                    </a:cubicBezTo>
                    <a:cubicBezTo>
                      <a:pt x="120642" y="195951"/>
                      <a:pt x="86297" y="241122"/>
                      <a:pt x="115036" y="268177"/>
                    </a:cubicBezTo>
                    <a:cubicBezTo>
                      <a:pt x="134143" y="279253"/>
                      <a:pt x="157829" y="278303"/>
                      <a:pt x="178436" y="285502"/>
                    </a:cubicBezTo>
                    <a:cubicBezTo>
                      <a:pt x="176857" y="294283"/>
                      <a:pt x="174173" y="302906"/>
                      <a:pt x="170304" y="310975"/>
                    </a:cubicBezTo>
                    <a:cubicBezTo>
                      <a:pt x="150171" y="308602"/>
                      <a:pt x="130195" y="305833"/>
                      <a:pt x="110062" y="303302"/>
                    </a:cubicBezTo>
                    <a:cubicBezTo>
                      <a:pt x="100272" y="302036"/>
                      <a:pt x="90402" y="300849"/>
                      <a:pt x="80533" y="299900"/>
                    </a:cubicBezTo>
                    <a:cubicBezTo>
                      <a:pt x="61032" y="296973"/>
                      <a:pt x="42083" y="299900"/>
                      <a:pt x="22739" y="293176"/>
                    </a:cubicBezTo>
                    <a:cubicBezTo>
                      <a:pt x="34582" y="239619"/>
                      <a:pt x="87797" y="210112"/>
                      <a:pt x="111325" y="162410"/>
                    </a:cubicBezTo>
                    <a:cubicBezTo>
                      <a:pt x="128537" y="130133"/>
                      <a:pt x="146934" y="74441"/>
                      <a:pt x="105088" y="53477"/>
                    </a:cubicBezTo>
                    <a:cubicBezTo>
                      <a:pt x="53294" y="34966"/>
                      <a:pt x="50215" y="138202"/>
                      <a:pt x="0" y="114312"/>
                    </a:cubicBezTo>
                    <a:cubicBezTo>
                      <a:pt x="20923" y="56483"/>
                      <a:pt x="39793" y="3323"/>
                      <a:pt x="111010" y="0"/>
                    </a:cubicBezTo>
                    <a:cubicBezTo>
                      <a:pt x="114799" y="7832"/>
                      <a:pt x="123405" y="9572"/>
                      <a:pt x="131301" y="9651"/>
                    </a:cubicBezTo>
                    <a:close/>
                  </a:path>
                </a:pathLst>
              </a:custGeom>
              <a:solidFill>
                <a:srgbClr val="FEC3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15311395" y="2547566"/>
                <a:ext cx="404323" cy="99272"/>
              </a:xfrm>
              <a:custGeom>
                <a:avLst/>
                <a:gdLst/>
                <a:ahLst/>
                <a:cxnLst/>
                <a:rect l="l" t="t" r="r" b="b"/>
                <a:pathLst>
                  <a:path w="404323" h="99272" extrusionOk="0">
                    <a:moveTo>
                      <a:pt x="404323" y="21746"/>
                    </a:moveTo>
                    <a:cubicBezTo>
                      <a:pt x="401876" y="47694"/>
                      <a:pt x="400929" y="74116"/>
                      <a:pt x="393823" y="99273"/>
                    </a:cubicBezTo>
                    <a:cubicBezTo>
                      <a:pt x="374400" y="98323"/>
                      <a:pt x="354898" y="97691"/>
                      <a:pt x="335397" y="97532"/>
                    </a:cubicBezTo>
                    <a:cubicBezTo>
                      <a:pt x="297341" y="98482"/>
                      <a:pt x="259522" y="93260"/>
                      <a:pt x="221545" y="93656"/>
                    </a:cubicBezTo>
                    <a:cubicBezTo>
                      <a:pt x="176146" y="95792"/>
                      <a:pt x="130274" y="98719"/>
                      <a:pt x="84402" y="98007"/>
                    </a:cubicBezTo>
                    <a:cubicBezTo>
                      <a:pt x="57005" y="96820"/>
                      <a:pt x="28029" y="100855"/>
                      <a:pt x="1579" y="93498"/>
                    </a:cubicBezTo>
                    <a:cubicBezTo>
                      <a:pt x="1737" y="63120"/>
                      <a:pt x="6316" y="31477"/>
                      <a:pt x="0" y="1653"/>
                    </a:cubicBezTo>
                    <a:cubicBezTo>
                      <a:pt x="65690" y="-3647"/>
                      <a:pt x="131379" y="5055"/>
                      <a:pt x="197780" y="10118"/>
                    </a:cubicBezTo>
                    <a:cubicBezTo>
                      <a:pt x="265207" y="13756"/>
                      <a:pt x="335870" y="15734"/>
                      <a:pt x="404323" y="217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15291609" y="2799993"/>
                <a:ext cx="459400" cy="97327"/>
              </a:xfrm>
              <a:custGeom>
                <a:avLst/>
                <a:gdLst/>
                <a:ahLst/>
                <a:cxnLst/>
                <a:rect l="l" t="t" r="r" b="b"/>
                <a:pathLst>
                  <a:path w="459400" h="97327" extrusionOk="0">
                    <a:moveTo>
                      <a:pt x="459400" y="21043"/>
                    </a:moveTo>
                    <a:cubicBezTo>
                      <a:pt x="458769" y="45962"/>
                      <a:pt x="461848" y="72780"/>
                      <a:pt x="451268" y="95959"/>
                    </a:cubicBezTo>
                    <a:cubicBezTo>
                      <a:pt x="339075" y="96354"/>
                      <a:pt x="226881" y="97382"/>
                      <a:pt x="114608" y="97303"/>
                    </a:cubicBezTo>
                    <a:cubicBezTo>
                      <a:pt x="77105" y="95879"/>
                      <a:pt x="37865" y="100863"/>
                      <a:pt x="1467" y="90896"/>
                    </a:cubicBezTo>
                    <a:cubicBezTo>
                      <a:pt x="-1217" y="61625"/>
                      <a:pt x="46" y="31327"/>
                      <a:pt x="3125" y="1978"/>
                    </a:cubicBezTo>
                    <a:cubicBezTo>
                      <a:pt x="4388" y="1582"/>
                      <a:pt x="5573" y="1108"/>
                      <a:pt x="6757" y="396"/>
                    </a:cubicBezTo>
                    <a:cubicBezTo>
                      <a:pt x="6994" y="316"/>
                      <a:pt x="7231" y="158"/>
                      <a:pt x="7389" y="0"/>
                    </a:cubicBezTo>
                    <a:cubicBezTo>
                      <a:pt x="32575" y="8544"/>
                      <a:pt x="61235" y="4193"/>
                      <a:pt x="87606" y="7515"/>
                    </a:cubicBezTo>
                    <a:cubicBezTo>
                      <a:pt x="140110" y="13686"/>
                      <a:pt x="196484" y="12025"/>
                      <a:pt x="249778" y="12183"/>
                    </a:cubicBezTo>
                    <a:cubicBezTo>
                      <a:pt x="279543" y="12183"/>
                      <a:pt x="309309" y="12183"/>
                      <a:pt x="338996" y="12262"/>
                    </a:cubicBezTo>
                    <a:cubicBezTo>
                      <a:pt x="378946" y="14081"/>
                      <a:pt x="420950" y="9097"/>
                      <a:pt x="459400" y="210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15966211" y="2399514"/>
                <a:ext cx="450224" cy="649590"/>
              </a:xfrm>
              <a:custGeom>
                <a:avLst/>
                <a:gdLst/>
                <a:ahLst/>
                <a:cxnLst/>
                <a:rect l="l" t="t" r="r" b="b"/>
                <a:pathLst>
                  <a:path w="450224" h="649590" extrusionOk="0">
                    <a:moveTo>
                      <a:pt x="404036" y="54696"/>
                    </a:moveTo>
                    <a:cubicBezTo>
                      <a:pt x="424564" y="63714"/>
                      <a:pt x="436960" y="86181"/>
                      <a:pt x="434354" y="108331"/>
                    </a:cubicBezTo>
                    <a:cubicBezTo>
                      <a:pt x="434039" y="112761"/>
                      <a:pt x="429933" y="114423"/>
                      <a:pt x="426459" y="116321"/>
                    </a:cubicBezTo>
                    <a:cubicBezTo>
                      <a:pt x="407036" y="125340"/>
                      <a:pt x="390061" y="133171"/>
                      <a:pt x="368428" y="138076"/>
                    </a:cubicBezTo>
                    <a:cubicBezTo>
                      <a:pt x="345768" y="145591"/>
                      <a:pt x="328161" y="129058"/>
                      <a:pt x="309054" y="119881"/>
                    </a:cubicBezTo>
                    <a:cubicBezTo>
                      <a:pt x="277473" y="104613"/>
                      <a:pt x="239575" y="98917"/>
                      <a:pt x="206493" y="112682"/>
                    </a:cubicBezTo>
                    <a:cubicBezTo>
                      <a:pt x="134013" y="148439"/>
                      <a:pt x="102116" y="303571"/>
                      <a:pt x="114275" y="377854"/>
                    </a:cubicBezTo>
                    <a:cubicBezTo>
                      <a:pt x="129197" y="435524"/>
                      <a:pt x="161174" y="524837"/>
                      <a:pt x="224889" y="540975"/>
                    </a:cubicBezTo>
                    <a:cubicBezTo>
                      <a:pt x="262156" y="547699"/>
                      <a:pt x="307633" y="543981"/>
                      <a:pt x="335030" y="515027"/>
                    </a:cubicBezTo>
                    <a:cubicBezTo>
                      <a:pt x="361243" y="485520"/>
                      <a:pt x="357216" y="437818"/>
                      <a:pt x="386350" y="411000"/>
                    </a:cubicBezTo>
                    <a:cubicBezTo>
                      <a:pt x="407668" y="413690"/>
                      <a:pt x="431591" y="417962"/>
                      <a:pt x="450224" y="429749"/>
                    </a:cubicBezTo>
                    <a:cubicBezTo>
                      <a:pt x="447856" y="479033"/>
                      <a:pt x="431670" y="528951"/>
                      <a:pt x="405773" y="570878"/>
                    </a:cubicBezTo>
                    <a:cubicBezTo>
                      <a:pt x="375139" y="612647"/>
                      <a:pt x="327451" y="647059"/>
                      <a:pt x="274552" y="649591"/>
                    </a:cubicBezTo>
                    <a:cubicBezTo>
                      <a:pt x="191255" y="649591"/>
                      <a:pt x="107011" y="610432"/>
                      <a:pt x="61692" y="538918"/>
                    </a:cubicBezTo>
                    <a:cubicBezTo>
                      <a:pt x="48506" y="520565"/>
                      <a:pt x="34452" y="502687"/>
                      <a:pt x="23636" y="482751"/>
                    </a:cubicBezTo>
                    <a:cubicBezTo>
                      <a:pt x="9266" y="451424"/>
                      <a:pt x="2792" y="416933"/>
                      <a:pt x="344" y="382679"/>
                    </a:cubicBezTo>
                    <a:cubicBezTo>
                      <a:pt x="-8577" y="186886"/>
                      <a:pt x="156989" y="-92604"/>
                      <a:pt x="379245" y="30093"/>
                    </a:cubicBezTo>
                    <a:cubicBezTo>
                      <a:pt x="376481" y="45361"/>
                      <a:pt x="393614" y="49237"/>
                      <a:pt x="404036" y="546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16447622" y="2098380"/>
                <a:ext cx="222729" cy="300076"/>
              </a:xfrm>
              <a:custGeom>
                <a:avLst/>
                <a:gdLst/>
                <a:ahLst/>
                <a:cxnLst/>
                <a:rect l="l" t="t" r="r" b="b"/>
                <a:pathLst>
                  <a:path w="222729" h="300076" extrusionOk="0">
                    <a:moveTo>
                      <a:pt x="222729" y="274585"/>
                    </a:moveTo>
                    <a:cubicBezTo>
                      <a:pt x="220282" y="283050"/>
                      <a:pt x="218150" y="292226"/>
                      <a:pt x="212781" y="299346"/>
                    </a:cubicBezTo>
                    <a:lnTo>
                      <a:pt x="212781" y="299346"/>
                    </a:lnTo>
                    <a:cubicBezTo>
                      <a:pt x="173225" y="300691"/>
                      <a:pt x="133432" y="299900"/>
                      <a:pt x="93718" y="299188"/>
                    </a:cubicBezTo>
                    <a:cubicBezTo>
                      <a:pt x="84402" y="298555"/>
                      <a:pt x="74927" y="298318"/>
                      <a:pt x="65769" y="296261"/>
                    </a:cubicBezTo>
                    <a:cubicBezTo>
                      <a:pt x="60873" y="276642"/>
                      <a:pt x="67901" y="258843"/>
                      <a:pt x="79507" y="243337"/>
                    </a:cubicBezTo>
                    <a:cubicBezTo>
                      <a:pt x="99877" y="206552"/>
                      <a:pt x="131379" y="175462"/>
                      <a:pt x="142196" y="133851"/>
                    </a:cubicBezTo>
                    <a:cubicBezTo>
                      <a:pt x="152776" y="102920"/>
                      <a:pt x="154750" y="35045"/>
                      <a:pt x="105798" y="45804"/>
                    </a:cubicBezTo>
                    <a:cubicBezTo>
                      <a:pt x="70190" y="54664"/>
                      <a:pt x="59057" y="92715"/>
                      <a:pt x="35608" y="115894"/>
                    </a:cubicBezTo>
                    <a:cubicBezTo>
                      <a:pt x="33476" y="117713"/>
                      <a:pt x="30871" y="117397"/>
                      <a:pt x="28423" y="116368"/>
                    </a:cubicBezTo>
                    <a:cubicBezTo>
                      <a:pt x="18159" y="111859"/>
                      <a:pt x="7580" y="106401"/>
                      <a:pt x="0" y="98015"/>
                    </a:cubicBezTo>
                    <a:cubicBezTo>
                      <a:pt x="8527" y="59885"/>
                      <a:pt x="23528" y="16850"/>
                      <a:pt x="61979" y="0"/>
                    </a:cubicBezTo>
                    <a:cubicBezTo>
                      <a:pt x="64821" y="2611"/>
                      <a:pt x="68532" y="4193"/>
                      <a:pt x="72401" y="3955"/>
                    </a:cubicBezTo>
                    <a:cubicBezTo>
                      <a:pt x="90402" y="2611"/>
                      <a:pt x="108483" y="2848"/>
                      <a:pt x="126247" y="5854"/>
                    </a:cubicBezTo>
                    <a:cubicBezTo>
                      <a:pt x="242705" y="34254"/>
                      <a:pt x="182226" y="112888"/>
                      <a:pt x="151197" y="187170"/>
                    </a:cubicBezTo>
                    <a:cubicBezTo>
                      <a:pt x="120326" y="262719"/>
                      <a:pt x="166593" y="257814"/>
                      <a:pt x="222729" y="2745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32" b="67009" l="136" r="99864">
                        <a14:foregroundMark x1="84469" y1="27196" x2="59401" y2="53551"/>
                      </a14:backgroundRemoval>
                    </a14:imgEffect>
                  </a14:imgLayer>
                </a14:imgProps>
              </a:ext>
            </a:extLst>
          </a:blip>
          <a:srcRect b="32516"/>
          <a:stretch/>
        </p:blipFill>
        <p:spPr>
          <a:xfrm>
            <a:off x="2142616" y="94959"/>
            <a:ext cx="4558308" cy="448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5152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/>
          <p:nvPr/>
        </p:nvSpPr>
        <p:spPr>
          <a:xfrm>
            <a:off x="520250" y="314828"/>
            <a:ext cx="831088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L’effet d’un cartable lourd sur le corps: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chemeClr val="lt1"/>
              </a:solidFill>
            </a:endParaRPr>
          </a:p>
        </p:txBody>
      </p:sp>
      <p:sp>
        <p:nvSpPr>
          <p:cNvPr id="370" name="Google Shape;370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1669831"/>
            <a:ext cx="5829300" cy="227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5991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lidesCarnival base template">
  <a:themeElements>
    <a:clrScheme name="Custom 347">
      <a:dk1>
        <a:srgbClr val="000000"/>
      </a:dk1>
      <a:lt1>
        <a:srgbClr val="FFFFFF"/>
      </a:lt1>
      <a:dk2>
        <a:srgbClr val="04BF68"/>
      </a:dk2>
      <a:lt2>
        <a:srgbClr val="257EF2"/>
      </a:lt2>
      <a:accent1>
        <a:srgbClr val="FEC319"/>
      </a:accent1>
      <a:accent2>
        <a:srgbClr val="EC9ACF"/>
      </a:accent2>
      <a:accent3>
        <a:srgbClr val="FF4141"/>
      </a:accent3>
      <a:accent4>
        <a:srgbClr val="FFFFFF"/>
      </a:accent4>
      <a:accent5>
        <a:srgbClr val="FFFFFF"/>
      </a:accent5>
      <a:accent6>
        <a:srgbClr val="FFFFFF"/>
      </a:accent6>
      <a:hlink>
        <a:srgbClr val="257EF2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14b0b9e5-52a3-45cd-b3b4-ea499d8dccd2}" enabled="1" method="Standard" siteId="{2ad96934-43e5-41c2-9761-f335fe214cc3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2783</TotalTime>
  <Words>1200</Words>
  <Application>Microsoft Office PowerPoint</Application>
  <PresentationFormat>On-screen Show (16:9)</PresentationFormat>
  <Paragraphs>155</Paragraphs>
  <Slides>38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Open Sans</vt:lpstr>
      <vt:lpstr>Red Hat Display</vt:lpstr>
      <vt:lpstr>Comic Sans MS</vt:lpstr>
      <vt:lpstr>SlidesCarnival base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Breidy</dc:creator>
  <cp:lastModifiedBy>Christian Breidy</cp:lastModifiedBy>
  <cp:revision>52</cp:revision>
  <dcterms:modified xsi:type="dcterms:W3CDTF">2024-03-08T22:35:48Z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4b0b9e5-52a3-45cd-b3b4-ea499d8dccd2_Enabled">
    <vt:lpwstr>true</vt:lpwstr>
  </property>
  <property fmtid="{D5CDD505-2E9C-101B-9397-08002B2CF9AE}" pid="3" name="MSIP_Label_14b0b9e5-52a3-45cd-b3b4-ea499d8dccd2_SetDate">
    <vt:lpwstr>2023-05-30T20:17:23Z</vt:lpwstr>
  </property>
  <property fmtid="{D5CDD505-2E9C-101B-9397-08002B2CF9AE}" pid="4" name="MSIP_Label_14b0b9e5-52a3-45cd-b3b4-ea499d8dccd2_Method">
    <vt:lpwstr>Standard</vt:lpwstr>
  </property>
  <property fmtid="{D5CDD505-2E9C-101B-9397-08002B2CF9AE}" pid="5" name="MSIP_Label_14b0b9e5-52a3-45cd-b3b4-ea499d8dccd2_Name">
    <vt:lpwstr>defa4170-0d19-0005-0004-bc88714345d2</vt:lpwstr>
  </property>
  <property fmtid="{D5CDD505-2E9C-101B-9397-08002B2CF9AE}" pid="6" name="MSIP_Label_14b0b9e5-52a3-45cd-b3b4-ea499d8dccd2_SiteId">
    <vt:lpwstr>2ad96934-43e5-41c2-9761-f335fe214cc3</vt:lpwstr>
  </property>
  <property fmtid="{D5CDD505-2E9C-101B-9397-08002B2CF9AE}" pid="7" name="MSIP_Label_14b0b9e5-52a3-45cd-b3b4-ea499d8dccd2_ActionId">
    <vt:lpwstr>212c20b5-311e-431a-93a7-2f9cb22ab617</vt:lpwstr>
  </property>
  <property fmtid="{D5CDD505-2E9C-101B-9397-08002B2CF9AE}" pid="8" name="MSIP_Label_14b0b9e5-52a3-45cd-b3b4-ea499d8dccd2_ContentBits">
    <vt:lpwstr>0</vt:lpwstr>
  </property>
</Properties>
</file>