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qTyOCSXO9Q?si=_xKDG8MhGmsu5T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ickerwheel.com/tools/random-country-generato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36652-61CF-4B94-9BDB-DE457FFC67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Systeme</a:t>
            </a:r>
            <a:r>
              <a:rPr lang="en-US" dirty="0"/>
              <a:t> de </a:t>
            </a:r>
            <a:r>
              <a:rPr lang="en-US" dirty="0" err="1"/>
              <a:t>patrouille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876D3-D416-41BB-A095-D2B0BA5E2E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Troupe ORION 2023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38B53-D4BF-4283-845C-CDBDF081D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394" y="496901"/>
            <a:ext cx="2729298" cy="1966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FE7F6C-CD83-44A3-B99D-961AA5ED8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903" y="4256106"/>
            <a:ext cx="2095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9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5A56A-F84B-47B5-8F9A-3AFFE962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Quels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les 6 elements du </a:t>
            </a:r>
            <a:r>
              <a:rPr lang="en-US" dirty="0" err="1"/>
              <a:t>systeme</a:t>
            </a:r>
            <a:r>
              <a:rPr lang="en-US" dirty="0"/>
              <a:t> de </a:t>
            </a:r>
            <a:r>
              <a:rPr lang="en-US" dirty="0" err="1"/>
              <a:t>patrouilles</a:t>
            </a:r>
            <a:r>
              <a:rPr lang="en-US" dirty="0"/>
              <a:t>?</a:t>
            </a: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2BC991-8A2E-41E4-A59E-C587B6478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4290" y="3116063"/>
            <a:ext cx="6103419" cy="218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7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C22D9-A637-4547-B93D-DBDEF53C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1. CONSEIL de </a:t>
            </a:r>
            <a:r>
              <a:rPr lang="en-US" dirty="0" err="1"/>
              <a:t>patrouille</a:t>
            </a:r>
            <a:br>
              <a:rPr lang="en-US" dirty="0"/>
            </a:b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B329F-3CBB-40C4-B453-2EF2F2223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https://youtu.be/CqTyOCSXO9Q?si=_xKDG8MhGmsu5TeR</a:t>
            </a:r>
            <a:r>
              <a:rPr lang="fr-FR" dirty="0"/>
              <a:t> </a:t>
            </a:r>
          </a:p>
          <a:p>
            <a:r>
              <a:rPr lang="fr-FR" dirty="0"/>
              <a:t>Game – Events </a:t>
            </a:r>
            <a:r>
              <a:rPr lang="fr-FR" dirty="0" err="1"/>
              <a:t>saro</a:t>
            </a:r>
            <a:r>
              <a:rPr lang="fr-FR" dirty="0"/>
              <a:t> bel camp </a:t>
            </a:r>
          </a:p>
        </p:txBody>
      </p:sp>
    </p:spTree>
    <p:extLst>
      <p:ext uri="{BB962C8B-B14F-4D97-AF65-F5344CB8AC3E}">
        <p14:creationId xmlns:p14="http://schemas.microsoft.com/office/powerpoint/2010/main" val="259467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09C5-66DC-4801-B051-F3E27735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2. Esprit de la </a:t>
            </a:r>
            <a:r>
              <a:rPr lang="en-US" dirty="0" err="1"/>
              <a:t>patrouille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22F30-89AE-456D-A828-5A310C850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Game – Guess the song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563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2D57-E1B5-4F7C-AAC5-839D5D66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3. Relation CP-SP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6C38D-4AC3-4CCA-98EA-0200F72D6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Lateral thinking puzzle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63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E3C0-4D57-47F3-9D65-21087087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4. COMMUNICATION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1B1F1-D79A-475C-AC34-FFC5BD94C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JAM </a:t>
            </a:r>
            <a:r>
              <a:rPr lang="en-US" dirty="0" err="1"/>
              <a:t>exercice</a:t>
            </a:r>
            <a:endParaRPr lang="en-US" dirty="0"/>
          </a:p>
          <a:p>
            <a:r>
              <a:rPr lang="en-US" dirty="0"/>
              <a:t>Game </a:t>
            </a:r>
            <a:r>
              <a:rPr lang="en-US" dirty="0" err="1"/>
              <a:t>nhazzir</a:t>
            </a:r>
            <a:r>
              <a:rPr lang="en-US" dirty="0"/>
              <a:t> </a:t>
            </a:r>
            <a:r>
              <a:rPr lang="en-US" dirty="0" err="1"/>
              <a:t>matal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23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4032-0F2F-4C61-A6D1-F1B4552A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5. SUIVI ET PROGRESSION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697B8-1CB5-4261-95CA-9F81597F9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SPIN THE WHEEL game</a:t>
            </a:r>
          </a:p>
          <a:p>
            <a:r>
              <a:rPr lang="fr-FR" dirty="0">
                <a:hlinkClick r:id="rId2"/>
              </a:rPr>
              <a:t>https://pickerwheel.com/tools/random-country-generator/</a:t>
            </a: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22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D6E8-907F-45EB-9F3B-BCB6BCC3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Postes</a:t>
            </a:r>
            <a:r>
              <a:rPr lang="en-US" dirty="0"/>
              <a:t> de service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633E3-7D5E-48AF-B8D9-78A3B1185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Animateur – </a:t>
            </a:r>
            <a:r>
              <a:rPr lang="en-US" dirty="0" err="1"/>
              <a:t>Meneur</a:t>
            </a:r>
            <a:r>
              <a:rPr lang="en-US" dirty="0"/>
              <a:t> de </a:t>
            </a:r>
            <a:r>
              <a:rPr lang="en-US" dirty="0" err="1"/>
              <a:t>jeu</a:t>
            </a:r>
            <a:r>
              <a:rPr lang="en-US" dirty="0"/>
              <a:t> : Make a game with random objects</a:t>
            </a:r>
          </a:p>
          <a:p>
            <a:r>
              <a:rPr lang="en-US" dirty="0" err="1"/>
              <a:t>Photographe</a:t>
            </a:r>
            <a:r>
              <a:rPr lang="en-US" dirty="0"/>
              <a:t>: make a viral </a:t>
            </a:r>
            <a:r>
              <a:rPr lang="en-US" dirty="0" err="1"/>
              <a:t>tiktok</a:t>
            </a:r>
            <a:r>
              <a:rPr lang="en-US" dirty="0"/>
              <a:t> video</a:t>
            </a:r>
          </a:p>
          <a:p>
            <a:r>
              <a:rPr lang="en-US" dirty="0" err="1"/>
              <a:t>Secretaire</a:t>
            </a:r>
            <a:r>
              <a:rPr lang="en-US" dirty="0"/>
              <a:t> : DOMINO game</a:t>
            </a:r>
          </a:p>
        </p:txBody>
      </p:sp>
    </p:spTree>
    <p:extLst>
      <p:ext uri="{BB962C8B-B14F-4D97-AF65-F5344CB8AC3E}">
        <p14:creationId xmlns:p14="http://schemas.microsoft.com/office/powerpoint/2010/main" val="406726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11D2-9810-4965-83C7-12DF1D45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B5843C-63D9-4DBE-A9F5-D8CA4F04F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25" y="287512"/>
            <a:ext cx="9423637" cy="64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939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79</TotalTime>
  <Words>109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Systeme de patrouille</vt:lpstr>
      <vt:lpstr>Quels sont les 6 elements du systeme de patrouilles?</vt:lpstr>
      <vt:lpstr>1. CONSEIL de patrouille </vt:lpstr>
      <vt:lpstr>2. Esprit de la patrouille</vt:lpstr>
      <vt:lpstr>3. Relation CP-SP</vt:lpstr>
      <vt:lpstr>4. COMMUNICATION</vt:lpstr>
      <vt:lpstr>5. SUIVI ET PROGRESSION</vt:lpstr>
      <vt:lpstr>Postes de service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Systeme de patrouille</dc:title>
  <dc:creator>Christian Breidy</dc:creator>
  <cp:lastModifiedBy>Christian Breidy</cp:lastModifiedBy>
  <cp:revision>8</cp:revision>
  <dcterms:created xsi:type="dcterms:W3CDTF">2023-11-03T23:02:41Z</dcterms:created>
  <dcterms:modified xsi:type="dcterms:W3CDTF">2023-11-04T00:21:54Z</dcterms:modified>
</cp:coreProperties>
</file>