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78"/>
  </p:notesMasterIdLst>
  <p:sldIdLst>
    <p:sldId id="332" r:id="rId2"/>
    <p:sldId id="256" r:id="rId3"/>
    <p:sldId id="259" r:id="rId4"/>
    <p:sldId id="260" r:id="rId5"/>
    <p:sldId id="331" r:id="rId6"/>
    <p:sldId id="258" r:id="rId7"/>
    <p:sldId id="261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46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916F1-78A4-45C1-99D7-EE3EAA60B881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6647B-1B4C-46A9-BA8B-83993B790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5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56647B-1B4C-46A9-BA8B-83993B790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37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4954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8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07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1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5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9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31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8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68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slide" Target="slide19.xml"/><Relationship Id="rId21" Type="http://schemas.openxmlformats.org/officeDocument/2006/relationships/slide" Target="slide15.xml"/><Relationship Id="rId7" Type="http://schemas.openxmlformats.org/officeDocument/2006/relationships/slide" Target="slide21.xml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" Type="http://schemas.openxmlformats.org/officeDocument/2006/relationships/slide" Target="slide20.xm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25.xml"/><Relationship Id="rId5" Type="http://schemas.openxmlformats.org/officeDocument/2006/relationships/slide" Target="slide17.xml"/><Relationship Id="rId15" Type="http://schemas.openxmlformats.org/officeDocument/2006/relationships/slide" Target="slide9.xml"/><Relationship Id="rId10" Type="http://schemas.openxmlformats.org/officeDocument/2006/relationships/slide" Target="slide24.xml"/><Relationship Id="rId19" Type="http://schemas.openxmlformats.org/officeDocument/2006/relationships/slide" Target="slide13.xml"/><Relationship Id="rId4" Type="http://schemas.openxmlformats.org/officeDocument/2006/relationships/slide" Target="slide18.xml"/><Relationship Id="rId9" Type="http://schemas.openxmlformats.org/officeDocument/2006/relationships/slide" Target="slide23.xml"/><Relationship Id="rId1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27.xml"/><Relationship Id="rId18" Type="http://schemas.openxmlformats.org/officeDocument/2006/relationships/slide" Target="slide32.xml"/><Relationship Id="rId3" Type="http://schemas.openxmlformats.org/officeDocument/2006/relationships/slide" Target="slide39.xml"/><Relationship Id="rId21" Type="http://schemas.openxmlformats.org/officeDocument/2006/relationships/slide" Target="slide35.xml"/><Relationship Id="rId7" Type="http://schemas.openxmlformats.org/officeDocument/2006/relationships/slide" Target="slide41.xml"/><Relationship Id="rId12" Type="http://schemas.openxmlformats.org/officeDocument/2006/relationships/slide" Target="slide26.xml"/><Relationship Id="rId17" Type="http://schemas.openxmlformats.org/officeDocument/2006/relationships/slide" Target="slide31.xml"/><Relationship Id="rId2" Type="http://schemas.openxmlformats.org/officeDocument/2006/relationships/slide" Target="slide40.xml"/><Relationship Id="rId16" Type="http://schemas.openxmlformats.org/officeDocument/2006/relationships/slide" Target="slide30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29.xml"/><Relationship Id="rId10" Type="http://schemas.openxmlformats.org/officeDocument/2006/relationships/slide" Target="slide44.xml"/><Relationship Id="rId19" Type="http://schemas.openxmlformats.org/officeDocument/2006/relationships/slide" Target="slide33.xml"/><Relationship Id="rId4" Type="http://schemas.openxmlformats.org/officeDocument/2006/relationships/slide" Target="slide38.xml"/><Relationship Id="rId9" Type="http://schemas.openxmlformats.org/officeDocument/2006/relationships/slide" Target="slide43.xml"/><Relationship Id="rId1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56.xml"/><Relationship Id="rId18" Type="http://schemas.openxmlformats.org/officeDocument/2006/relationships/slide" Target="slide61.xml"/><Relationship Id="rId3" Type="http://schemas.openxmlformats.org/officeDocument/2006/relationships/slide" Target="slide46.xml"/><Relationship Id="rId21" Type="http://schemas.openxmlformats.org/officeDocument/2006/relationships/slide" Target="slide64.xml"/><Relationship Id="rId7" Type="http://schemas.openxmlformats.org/officeDocument/2006/relationships/slide" Target="slide50.xml"/><Relationship Id="rId12" Type="http://schemas.openxmlformats.org/officeDocument/2006/relationships/slide" Target="slide55.xml"/><Relationship Id="rId17" Type="http://schemas.openxmlformats.org/officeDocument/2006/relationships/slide" Target="slide57.xml"/><Relationship Id="rId2" Type="http://schemas.openxmlformats.org/officeDocument/2006/relationships/notesSlide" Target="../notesSlides/notesSlide1.xml"/><Relationship Id="rId16" Type="http://schemas.openxmlformats.org/officeDocument/2006/relationships/slide" Target="slide58.xml"/><Relationship Id="rId20" Type="http://schemas.openxmlformats.org/officeDocument/2006/relationships/slide" Target="slide6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11" Type="http://schemas.openxmlformats.org/officeDocument/2006/relationships/slide" Target="slide54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10" Type="http://schemas.openxmlformats.org/officeDocument/2006/relationships/slide" Target="slide53.xml"/><Relationship Id="rId19" Type="http://schemas.openxmlformats.org/officeDocument/2006/relationships/slide" Target="slide62.xml"/><Relationship Id="rId4" Type="http://schemas.openxmlformats.org/officeDocument/2006/relationships/slide" Target="slide47.xml"/><Relationship Id="rId9" Type="http://schemas.openxmlformats.org/officeDocument/2006/relationships/slide" Target="slide52.xml"/><Relationship Id="rId14" Type="http://schemas.openxmlformats.org/officeDocument/2006/relationships/slide" Target="slide60.xml"/><Relationship Id="rId22" Type="http://schemas.openxmlformats.org/officeDocument/2006/relationships/slide" Target="slide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74.xml"/><Relationship Id="rId7" Type="http://schemas.openxmlformats.org/officeDocument/2006/relationships/slide" Target="slide70.xml"/><Relationship Id="rId12" Type="http://schemas.openxmlformats.org/officeDocument/2006/relationships/slide" Target="slide76.xml"/><Relationship Id="rId2" Type="http://schemas.openxmlformats.org/officeDocument/2006/relationships/slide" Target="slide7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1.xml"/><Relationship Id="rId11" Type="http://schemas.openxmlformats.org/officeDocument/2006/relationships/slide" Target="slide66.xml"/><Relationship Id="rId5" Type="http://schemas.openxmlformats.org/officeDocument/2006/relationships/slide" Target="slide72.xml"/><Relationship Id="rId10" Type="http://schemas.openxmlformats.org/officeDocument/2006/relationships/slide" Target="slide67.xml"/><Relationship Id="rId4" Type="http://schemas.openxmlformats.org/officeDocument/2006/relationships/slide" Target="slide73.xml"/><Relationship Id="rId9" Type="http://schemas.openxmlformats.org/officeDocument/2006/relationships/slide" Target="slide6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 with medium confidence">
            <a:extLst>
              <a:ext uri="{FF2B5EF4-FFF2-40B4-BE49-F238E27FC236}">
                <a16:creationId xmlns:a16="http://schemas.microsoft.com/office/drawing/2014/main" id="{AF4A60FD-79CC-43D2-8576-D01B302E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2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828800"/>
            <a:ext cx="5032375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948EF-31CB-456F-A472-4D67AAC5B40E}"/>
              </a:ext>
            </a:extLst>
          </p:cNvPr>
          <p:cNvSpPr txBox="1"/>
          <p:nvPr/>
        </p:nvSpPr>
        <p:spPr>
          <a:xfrm>
            <a:off x="457200" y="2143544"/>
            <a:ext cx="81534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Which orchestral instrument can play the highest note?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DE9B9-C01C-46AD-ADAE-D864B91A8485}"/>
              </a:ext>
            </a:extLst>
          </p:cNvPr>
          <p:cNvSpPr txBox="1"/>
          <p:nvPr/>
        </p:nvSpPr>
        <p:spPr>
          <a:xfrm>
            <a:off x="2891607" y="5049078"/>
            <a:ext cx="3352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Violin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3207" y="2438400"/>
            <a:ext cx="8229600" cy="1524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What is the name of the song in the most liked video on </a:t>
            </a:r>
            <a:r>
              <a:rPr lang="en-US" sz="4400" b="1" dirty="0" err="1"/>
              <a:t>tiktok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47244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M to the B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346" y="1884986"/>
            <a:ext cx="8001453" cy="20012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 err="1"/>
              <a:t>Which</a:t>
            </a:r>
            <a:r>
              <a:rPr lang="fr-FR" sz="4000" b="1" dirty="0"/>
              <a:t> one </a:t>
            </a:r>
            <a:r>
              <a:rPr lang="fr-FR" sz="4000" b="1" dirty="0" err="1"/>
              <a:t>is</a:t>
            </a:r>
            <a:r>
              <a:rPr lang="fr-FR" sz="4000" b="1" dirty="0"/>
              <a:t> </a:t>
            </a:r>
            <a:r>
              <a:rPr lang="fr-FR" sz="4000" b="1" dirty="0" err="1"/>
              <a:t>above</a:t>
            </a:r>
            <a:r>
              <a:rPr lang="fr-FR" sz="4000" b="1" dirty="0"/>
              <a:t> the </a:t>
            </a:r>
            <a:r>
              <a:rPr lang="fr-FR" sz="4000" b="1" dirty="0" err="1"/>
              <a:t>other</a:t>
            </a:r>
            <a:r>
              <a:rPr lang="fr-FR" sz="4000" b="1" dirty="0"/>
              <a:t>? </a:t>
            </a:r>
            <a:r>
              <a:rPr lang="fr-FR" sz="4000" b="1" dirty="0" err="1"/>
              <a:t>Stratosphere</a:t>
            </a:r>
            <a:r>
              <a:rPr lang="fr-FR" sz="4000" b="1" dirty="0"/>
              <a:t> or </a:t>
            </a:r>
            <a:r>
              <a:rPr lang="fr-FR" sz="4000" b="1" dirty="0" err="1"/>
              <a:t>Troposphere</a:t>
            </a:r>
            <a:r>
              <a:rPr lang="fr-FR" sz="4000" b="1" dirty="0"/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8106" y="4945559"/>
            <a:ext cx="6019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Stratosphere</a:t>
            </a: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828800"/>
            <a:ext cx="8534400" cy="19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Who is the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</a:t>
            </a:r>
            <a:r>
              <a:rPr lang="en-US" sz="4000" b="1" dirty="0"/>
              <a:t>t followed singer on Instagram?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48006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Ariana Grande</a:t>
            </a: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81200"/>
            <a:ext cx="8686800" cy="19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Kam notes de musique fi </a:t>
            </a:r>
            <a:r>
              <a:rPr lang="fr-FR" sz="4400" b="1" dirty="0" err="1"/>
              <a:t>be</a:t>
            </a:r>
            <a:r>
              <a:rPr lang="fr-FR" sz="4400" b="1" dirty="0"/>
              <a:t> </a:t>
            </a:r>
            <a:r>
              <a:rPr lang="fr-FR" sz="4400" b="1" dirty="0" err="1"/>
              <a:t>kel</a:t>
            </a:r>
            <a:r>
              <a:rPr lang="fr-FR" sz="4400" b="1" dirty="0"/>
              <a:t> gamme?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86099" y="4945559"/>
            <a:ext cx="297179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7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126157"/>
            <a:ext cx="7841068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/>
              <a:t>Chou </a:t>
            </a:r>
            <a:r>
              <a:rPr lang="fr-FR" sz="4000" b="1" dirty="0" err="1"/>
              <a:t>esmo</a:t>
            </a:r>
            <a:r>
              <a:rPr lang="fr-FR" sz="4000" b="1" dirty="0"/>
              <a:t> l abouna taba3 « </a:t>
            </a:r>
            <a:r>
              <a:rPr lang="fr-FR" sz="4000" b="1" dirty="0" err="1"/>
              <a:t>zouwedit</a:t>
            </a:r>
            <a:r>
              <a:rPr lang="fr-FR" sz="4000" b="1" dirty="0"/>
              <a:t> </a:t>
            </a:r>
            <a:r>
              <a:rPr lang="fr-FR" sz="4000" b="1" dirty="0" err="1"/>
              <a:t>liom</a:t>
            </a:r>
            <a:r>
              <a:rPr lang="fr-FR" sz="4000" b="1" dirty="0"/>
              <a:t> »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B4D0A8-06FB-4618-BE28-6BE4E19B3748}"/>
              </a:ext>
            </a:extLst>
          </p:cNvPr>
          <p:cNvSpPr txBox="1"/>
          <p:nvPr/>
        </p:nvSpPr>
        <p:spPr>
          <a:xfrm>
            <a:off x="2400300" y="4663476"/>
            <a:ext cx="4343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Omar </a:t>
            </a:r>
            <a:r>
              <a:rPr lang="en-US" sz="4400" b="1" dirty="0" err="1"/>
              <a:t>el</a:t>
            </a:r>
            <a:r>
              <a:rPr lang="en-US" sz="4400" b="1" dirty="0"/>
              <a:t> </a:t>
            </a:r>
            <a:r>
              <a:rPr lang="en-US" sz="4400" b="1" dirty="0" err="1"/>
              <a:t>Hachem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8854"/>
            <a:ext cx="8305800" cy="175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Min </a:t>
            </a:r>
            <a:r>
              <a:rPr lang="en-US" sz="4000" b="1" dirty="0" err="1"/>
              <a:t>el</a:t>
            </a:r>
            <a:r>
              <a:rPr lang="en-US" sz="4000" b="1" dirty="0"/>
              <a:t> </a:t>
            </a:r>
            <a:r>
              <a:rPr lang="en-US" sz="4000" b="1" dirty="0" err="1"/>
              <a:t>batrak</a:t>
            </a:r>
            <a:r>
              <a:rPr lang="en-US" sz="4000" b="1" dirty="0"/>
              <a:t> </a:t>
            </a:r>
            <a:r>
              <a:rPr lang="en-US" sz="4000" b="1" dirty="0" err="1"/>
              <a:t>yali</a:t>
            </a:r>
            <a:r>
              <a:rPr lang="en-US" sz="4000" b="1" dirty="0"/>
              <a:t> </a:t>
            </a:r>
            <a:r>
              <a:rPr lang="en-US" sz="4000" b="1" dirty="0" err="1"/>
              <a:t>seham</a:t>
            </a:r>
            <a:r>
              <a:rPr lang="en-US" sz="4000" b="1" dirty="0"/>
              <a:t> bi este2lel </a:t>
            </a:r>
            <a:r>
              <a:rPr lang="en-US" sz="4000" b="1" dirty="0" err="1"/>
              <a:t>Lebnen</a:t>
            </a:r>
            <a:r>
              <a:rPr lang="en-US" sz="4000" b="1" dirty="0"/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47244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Elias </a:t>
            </a:r>
            <a:r>
              <a:rPr lang="en-US" sz="4400" b="1" dirty="0" err="1"/>
              <a:t>el</a:t>
            </a:r>
            <a:r>
              <a:rPr lang="en-US" sz="4400" b="1" dirty="0"/>
              <a:t> </a:t>
            </a:r>
            <a:r>
              <a:rPr lang="en-US" sz="4400" b="1" dirty="0" err="1"/>
              <a:t>Howayek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580051"/>
            <a:ext cx="8915400" cy="24585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What</a:t>
            </a:r>
            <a:r>
              <a:rPr lang="fr-FR" sz="4400" b="1" dirty="0"/>
              <a:t> </a:t>
            </a:r>
            <a:r>
              <a:rPr lang="fr-FR" sz="4400" b="1" dirty="0" err="1"/>
              <a:t>is</a:t>
            </a:r>
            <a:r>
              <a:rPr lang="fr-FR" sz="4400" b="1" dirty="0"/>
              <a:t> the </a:t>
            </a:r>
            <a:r>
              <a:rPr lang="fr-FR" sz="4400" b="1" dirty="0" err="1"/>
              <a:t>name</a:t>
            </a:r>
            <a:r>
              <a:rPr lang="fr-FR" sz="4400" b="1" dirty="0"/>
              <a:t> of the singer </a:t>
            </a:r>
            <a:r>
              <a:rPr lang="fr-FR" sz="4400" b="1" dirty="0" err="1"/>
              <a:t>who</a:t>
            </a:r>
            <a:r>
              <a:rPr lang="fr-FR" sz="4400" b="1" dirty="0"/>
              <a:t> sang to </a:t>
            </a:r>
            <a:r>
              <a:rPr lang="fr-FR" sz="4400" b="1" dirty="0" err="1"/>
              <a:t>his</a:t>
            </a:r>
            <a:r>
              <a:rPr lang="fr-FR" sz="4400" b="1" dirty="0"/>
              <a:t> </a:t>
            </a:r>
            <a:r>
              <a:rPr lang="fr-FR" sz="4400" b="1" dirty="0" err="1"/>
              <a:t>mother</a:t>
            </a:r>
            <a:r>
              <a:rPr lang="fr-FR" sz="4400" b="1" dirty="0"/>
              <a:t> in a concert </a:t>
            </a:r>
            <a:r>
              <a:rPr lang="fr-FR" sz="4400" b="1" dirty="0" err="1"/>
              <a:t>before</a:t>
            </a:r>
            <a:r>
              <a:rPr lang="fr-FR" sz="4400" b="1" dirty="0"/>
              <a:t> </a:t>
            </a:r>
            <a:r>
              <a:rPr lang="fr-FR" sz="4400" b="1" dirty="0" err="1"/>
              <a:t>his</a:t>
            </a:r>
            <a:r>
              <a:rPr lang="fr-FR" sz="4400" b="1" dirty="0"/>
              <a:t> </a:t>
            </a:r>
            <a:r>
              <a:rPr lang="fr-FR" sz="4400" b="1" dirty="0" err="1"/>
              <a:t>death</a:t>
            </a:r>
            <a:r>
              <a:rPr lang="fr-FR" sz="4400" b="1" dirty="0"/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27530" y="5267876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Freddy Mercury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537619"/>
            <a:ext cx="8686800" cy="13234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What is the chemical formula of nitric acid?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2672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HNO3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36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3600"/>
            <a:ext cx="83058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What</a:t>
            </a:r>
            <a:r>
              <a:rPr lang="fr-FR" sz="4400" b="1" dirty="0"/>
              <a:t> </a:t>
            </a:r>
            <a:r>
              <a:rPr lang="fr-FR" sz="4400" b="1" dirty="0" err="1"/>
              <a:t>is</a:t>
            </a:r>
            <a:r>
              <a:rPr lang="fr-FR" sz="4400" b="1" dirty="0"/>
              <a:t> the </a:t>
            </a:r>
            <a:r>
              <a:rPr lang="fr-FR" sz="4400" b="1" dirty="0" err="1"/>
              <a:t>difference</a:t>
            </a:r>
            <a:r>
              <a:rPr lang="fr-FR" sz="4400" b="1" dirty="0"/>
              <a:t> </a:t>
            </a:r>
            <a:r>
              <a:rPr lang="fr-FR" sz="4400" b="1" dirty="0" err="1"/>
              <a:t>between</a:t>
            </a:r>
            <a:r>
              <a:rPr lang="fr-FR" sz="4400" b="1" dirty="0"/>
              <a:t> </a:t>
            </a:r>
            <a:r>
              <a:rPr lang="fr-FR" sz="4400" b="1" dirty="0" err="1"/>
              <a:t>astronaut</a:t>
            </a:r>
            <a:r>
              <a:rPr lang="fr-FR" sz="4400" b="1" dirty="0"/>
              <a:t> and </a:t>
            </a:r>
            <a:r>
              <a:rPr lang="fr-FR" sz="4400" b="1" dirty="0" err="1"/>
              <a:t>cosmonaut</a:t>
            </a:r>
            <a:r>
              <a:rPr lang="fr-FR" sz="4400" b="1" dirty="0"/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800600"/>
            <a:ext cx="52578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One is American and one is Russian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315200" y="36957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676900" y="36957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14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038600" y="36957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13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324100" y="36957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609600" y="36957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11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609600" y="5143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2331720" y="5143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4038600" y="5143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5676900" y="5143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7317740" y="5143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" name="Rectangle 13">
            <a:hlinkClick r:id="rId12" action="ppaction://hlinksldjump" highlightClick="1"/>
          </p:cNvPr>
          <p:cNvSpPr/>
          <p:nvPr/>
        </p:nvSpPr>
        <p:spPr>
          <a:xfrm>
            <a:off x="6096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2860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39624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56388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73152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648970" y="22479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Rectangle 19">
            <a:hlinkClick r:id="rId18" action="ppaction://hlinksldjump"/>
          </p:cNvPr>
          <p:cNvSpPr/>
          <p:nvPr/>
        </p:nvSpPr>
        <p:spPr>
          <a:xfrm>
            <a:off x="2343785" y="22479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Rectangle 20">
            <a:hlinkClick r:id="rId19" action="ppaction://hlinksldjump"/>
          </p:cNvPr>
          <p:cNvSpPr/>
          <p:nvPr/>
        </p:nvSpPr>
        <p:spPr>
          <a:xfrm>
            <a:off x="4038600" y="22479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hlinkClick r:id="rId20" action="ppaction://hlinksldjump"/>
          </p:cNvPr>
          <p:cNvSpPr/>
          <p:nvPr/>
        </p:nvSpPr>
        <p:spPr>
          <a:xfrm>
            <a:off x="5676900" y="22479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Rectangle 22">
            <a:hlinkClick r:id="rId21" action="ppaction://hlinksldjump"/>
          </p:cNvPr>
          <p:cNvSpPr/>
          <p:nvPr/>
        </p:nvSpPr>
        <p:spPr>
          <a:xfrm>
            <a:off x="7315200" y="22479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07" y="1928128"/>
            <a:ext cx="8229600" cy="200643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Which female artist had the most streams on Spotify in 2018?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1828800"/>
            <a:ext cx="6019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4196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/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A07343-DA96-4643-8F8A-C728A9347C18}"/>
              </a:ext>
            </a:extLst>
          </p:cNvPr>
          <p:cNvSpPr txBox="1"/>
          <p:nvPr/>
        </p:nvSpPr>
        <p:spPr>
          <a:xfrm>
            <a:off x="5257800" y="25908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C90874-34E7-4BC8-AFF2-6ABFBE218AA0}"/>
              </a:ext>
            </a:extLst>
          </p:cNvPr>
          <p:cNvSpPr txBox="1"/>
          <p:nvPr/>
        </p:nvSpPr>
        <p:spPr>
          <a:xfrm>
            <a:off x="2971800" y="4772757"/>
            <a:ext cx="3200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Rihanna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140832"/>
            <a:ext cx="8686799" cy="19200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 err="1"/>
              <a:t>What</a:t>
            </a:r>
            <a:r>
              <a:rPr lang="fr-FR" sz="4000" b="1" dirty="0"/>
              <a:t> </a:t>
            </a:r>
            <a:r>
              <a:rPr lang="fr-FR" sz="4000" b="1" dirty="0" err="1"/>
              <a:t>is</a:t>
            </a:r>
            <a:r>
              <a:rPr lang="fr-FR" sz="4000" b="1" dirty="0"/>
              <a:t> the </a:t>
            </a:r>
            <a:r>
              <a:rPr lang="fr-FR" sz="4000" b="1" dirty="0" err="1"/>
              <a:t>name</a:t>
            </a:r>
            <a:r>
              <a:rPr lang="fr-FR" sz="4000" b="1" dirty="0"/>
              <a:t> of the </a:t>
            </a:r>
            <a:r>
              <a:rPr lang="fr-FR" sz="4000" b="1" dirty="0" err="1"/>
              <a:t>sound</a:t>
            </a:r>
            <a:r>
              <a:rPr lang="fr-FR" sz="4000" b="1" dirty="0"/>
              <a:t> </a:t>
            </a:r>
            <a:r>
              <a:rPr lang="fr-FR" sz="4000" b="1" dirty="0" err="1"/>
              <a:t>theory</a:t>
            </a:r>
            <a:r>
              <a:rPr lang="fr-FR" sz="4000" b="1" dirty="0"/>
              <a:t> in </a:t>
            </a:r>
            <a:r>
              <a:rPr lang="fr-FR" sz="4000" b="1" dirty="0" err="1"/>
              <a:t>physics</a:t>
            </a:r>
            <a:r>
              <a:rPr lang="fr-FR" sz="4000" b="1" dirty="0"/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6482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Acoustics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86000"/>
            <a:ext cx="7924800" cy="1852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What is the name of the biggest organ in the body?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51054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The skin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1894925"/>
            <a:ext cx="8534400" cy="243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Which country’s flag does not have 4 points (corners)?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5181600"/>
            <a:ext cx="533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Nepal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099" y="4848691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Pluto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8898"/>
            <a:ext cx="8229600" cy="1143000"/>
          </a:xfrm>
        </p:spPr>
        <p:txBody>
          <a:bodyPr/>
          <a:lstStyle/>
          <a:p>
            <a:r>
              <a:rPr lang="en-US" dirty="0"/>
              <a:t>19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2251868"/>
            <a:ext cx="7848600" cy="19391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</a:t>
            </a:r>
            <a:r>
              <a:rPr lang="fr-FR" sz="4400" b="1" dirty="0" err="1"/>
              <a:t>name</a:t>
            </a:r>
            <a:r>
              <a:rPr lang="fr-FR" sz="4400" b="1" dirty="0"/>
              <a:t> of Mickey </a:t>
            </a:r>
            <a:r>
              <a:rPr lang="fr-FR" sz="4400" b="1" dirty="0" err="1"/>
              <a:t>mouse’s</a:t>
            </a:r>
            <a:r>
              <a:rPr lang="fr-FR" sz="4400" b="1" dirty="0"/>
              <a:t> dog?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560" y="2279692"/>
            <a:ext cx="82296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In which point on earth the closest human to you is in space?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828800"/>
            <a:ext cx="5032375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4B3B3A-1A90-44C4-B921-2365593BCEF6}"/>
              </a:ext>
            </a:extLst>
          </p:cNvPr>
          <p:cNvSpPr txBox="1"/>
          <p:nvPr/>
        </p:nvSpPr>
        <p:spPr>
          <a:xfrm>
            <a:off x="1419860" y="4655734"/>
            <a:ext cx="6477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Point nemo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52600"/>
            <a:ext cx="8001000" cy="24172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Which muscle in the human body can produce the most force related to its’ size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5007114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The jaw 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86000"/>
            <a:ext cx="8229600" cy="175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Which</a:t>
            </a:r>
            <a:r>
              <a:rPr lang="fr-FR" sz="4400" b="1" dirty="0"/>
              <a:t> country has the </a:t>
            </a:r>
            <a:r>
              <a:rPr lang="fr-FR" sz="4400" b="1" dirty="0" err="1"/>
              <a:t>most</a:t>
            </a:r>
            <a:r>
              <a:rPr lang="fr-FR" sz="4400" b="1" dirty="0"/>
              <a:t> active </a:t>
            </a:r>
            <a:r>
              <a:rPr lang="fr-FR" sz="4400" b="1" dirty="0" err="1"/>
              <a:t>volcanoes</a:t>
            </a:r>
            <a:r>
              <a:rPr lang="fr-FR" sz="4400" b="1" dirty="0"/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8768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Indonesia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286000"/>
            <a:ext cx="8077200" cy="1981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What is the hardest known substance on earth?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5126037"/>
            <a:ext cx="7467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Diamond</a:t>
            </a: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209800"/>
            <a:ext cx="8229600" cy="18716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Who</a:t>
            </a:r>
            <a:r>
              <a:rPr lang="fr-FR" sz="4400" b="1" dirty="0"/>
              <a:t> </a:t>
            </a:r>
            <a:r>
              <a:rPr lang="fr-FR" sz="4400" b="1" dirty="0" err="1"/>
              <a:t>is</a:t>
            </a:r>
            <a:r>
              <a:rPr lang="fr-FR" sz="4400" b="1" dirty="0"/>
              <a:t> the composer of 4 </a:t>
            </a:r>
            <a:r>
              <a:rPr lang="fr-FR" sz="4400" b="1" dirty="0" err="1"/>
              <a:t>seasons</a:t>
            </a:r>
            <a:r>
              <a:rPr lang="fr-FR" sz="4400" b="1" dirty="0"/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44196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/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DC23E-90C4-4ECB-9C43-EA76C57BF0CC}"/>
              </a:ext>
            </a:extLst>
          </p:cNvPr>
          <p:cNvSpPr txBox="1"/>
          <p:nvPr/>
        </p:nvSpPr>
        <p:spPr>
          <a:xfrm>
            <a:off x="1943100" y="4805392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Antonio Vivaldi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7315200" y="36626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5715000" y="3657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62400" y="3657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33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2286000" y="3657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609600" y="3657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609600" y="51866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2286000" y="517652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3982720" y="51866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5725160" y="51866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39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7355840" y="5181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4" name="Rectangle 13">
            <a:hlinkClick r:id="rId12" action="ppaction://hlinksldjump"/>
          </p:cNvPr>
          <p:cNvSpPr/>
          <p:nvPr/>
        </p:nvSpPr>
        <p:spPr>
          <a:xfrm>
            <a:off x="6096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13" action="ppaction://hlinksldjump"/>
          </p:cNvPr>
          <p:cNvSpPr/>
          <p:nvPr/>
        </p:nvSpPr>
        <p:spPr>
          <a:xfrm>
            <a:off x="22860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6" name="Rectangle 15">
            <a:hlinkClick r:id="rId14" action="ppaction://hlinksldjump"/>
          </p:cNvPr>
          <p:cNvSpPr/>
          <p:nvPr/>
        </p:nvSpPr>
        <p:spPr>
          <a:xfrm>
            <a:off x="39624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17" name="Rectangle 16">
            <a:hlinkClick r:id="rId15" action="ppaction://hlinksldjump"/>
          </p:cNvPr>
          <p:cNvSpPr/>
          <p:nvPr/>
        </p:nvSpPr>
        <p:spPr>
          <a:xfrm>
            <a:off x="5698503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8" name="Rectangle 17">
            <a:hlinkClick r:id="rId16" action="ppaction://hlinksldjump"/>
          </p:cNvPr>
          <p:cNvSpPr/>
          <p:nvPr/>
        </p:nvSpPr>
        <p:spPr>
          <a:xfrm>
            <a:off x="73152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9" name="Rectangle 18">
            <a:hlinkClick r:id="rId17" action="ppaction://hlinksldjump"/>
          </p:cNvPr>
          <p:cNvSpPr/>
          <p:nvPr/>
        </p:nvSpPr>
        <p:spPr>
          <a:xfrm>
            <a:off x="609600" y="2133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20" name="Rectangle 19">
            <a:hlinkClick r:id="rId18" action="ppaction://hlinksldjump"/>
          </p:cNvPr>
          <p:cNvSpPr/>
          <p:nvPr/>
        </p:nvSpPr>
        <p:spPr>
          <a:xfrm>
            <a:off x="2286000" y="21386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21" name="Rectangle 20">
            <a:hlinkClick r:id="rId19" action="ppaction://hlinksldjump"/>
          </p:cNvPr>
          <p:cNvSpPr/>
          <p:nvPr/>
        </p:nvSpPr>
        <p:spPr>
          <a:xfrm>
            <a:off x="3962400" y="2133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28</a:t>
            </a:r>
          </a:p>
        </p:txBody>
      </p:sp>
      <p:sp>
        <p:nvSpPr>
          <p:cNvPr id="22" name="Rectangle 21">
            <a:hlinkClick r:id="rId20" action="ppaction://hlinksldjump"/>
          </p:cNvPr>
          <p:cNvSpPr/>
          <p:nvPr/>
        </p:nvSpPr>
        <p:spPr>
          <a:xfrm>
            <a:off x="5698503" y="214376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23" name="Rectangle 22">
            <a:hlinkClick r:id="rId21" action="ppaction://hlinksldjump"/>
          </p:cNvPr>
          <p:cNvSpPr/>
          <p:nvPr/>
        </p:nvSpPr>
        <p:spPr>
          <a:xfrm>
            <a:off x="7315200" y="214376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25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76400" y="5911155"/>
            <a:ext cx="5032375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E74F6-ED3C-4172-9561-E431F6213448}"/>
              </a:ext>
            </a:extLst>
          </p:cNvPr>
          <p:cNvSpPr txBox="1"/>
          <p:nvPr/>
        </p:nvSpPr>
        <p:spPr>
          <a:xfrm>
            <a:off x="609600" y="2197776"/>
            <a:ext cx="8077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the date of the united states’ independence?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7BDDA-3ADC-4FE9-BF33-A57FACD931AE}"/>
              </a:ext>
            </a:extLst>
          </p:cNvPr>
          <p:cNvSpPr txBox="1"/>
          <p:nvPr/>
        </p:nvSpPr>
        <p:spPr>
          <a:xfrm>
            <a:off x="3162300" y="5179526"/>
            <a:ext cx="2819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4 July 1776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Where does the sound travel faster? In air or Water?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38300" y="4914900"/>
            <a:ext cx="5867400" cy="8763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noProof="0" dirty="0"/>
              <a:t>Water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534400" cy="190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destroyed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Pearl Harbor 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5720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World War 2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274638"/>
            <a:ext cx="1524000" cy="1143000"/>
          </a:xfrm>
          <a:noFill/>
        </p:spPr>
        <p:txBody>
          <a:bodyPr/>
          <a:lstStyle/>
          <a:p>
            <a:r>
              <a:rPr lang="en-US" dirty="0"/>
              <a:t>28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8578"/>
            <a:ext cx="8229600" cy="19500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 is the oldest musical instrument in the world?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4495800"/>
            <a:ext cx="6172200" cy="95412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noProof="0" dirty="0"/>
              <a:t>Flute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981200"/>
            <a:ext cx="76200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8F51F7-141A-4AE1-810A-40FDB0A9BF30}"/>
              </a:ext>
            </a:extLst>
          </p:cNvPr>
          <p:cNvSpPr txBox="1"/>
          <p:nvPr/>
        </p:nvSpPr>
        <p:spPr>
          <a:xfrm>
            <a:off x="152400" y="2023999"/>
            <a:ext cx="8839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Chou </a:t>
            </a:r>
            <a:r>
              <a:rPr lang="en-US" sz="4400" b="1" dirty="0" err="1"/>
              <a:t>houwe</a:t>
            </a:r>
            <a:r>
              <a:rPr lang="en-US" sz="4400" b="1" dirty="0"/>
              <a:t> slogan </a:t>
            </a:r>
            <a:r>
              <a:rPr lang="en-US" sz="4400" b="1" dirty="0" err="1"/>
              <a:t>cherkit</a:t>
            </a:r>
            <a:r>
              <a:rPr lang="en-US" sz="4400" b="1" dirty="0"/>
              <a:t> </a:t>
            </a:r>
            <a:r>
              <a:rPr lang="en-US" sz="4400" b="1" dirty="0" err="1"/>
              <a:t>tannourine</a:t>
            </a:r>
            <a:r>
              <a:rPr lang="en-US" sz="4400" b="1" dirty="0"/>
              <a:t>? Bel 3arabe l na7awe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FEFC5-AB8F-40D5-8B37-B377F48B7EA8}"/>
              </a:ext>
            </a:extLst>
          </p:cNvPr>
          <p:cNvSpPr txBox="1"/>
          <p:nvPr/>
        </p:nvSpPr>
        <p:spPr>
          <a:xfrm>
            <a:off x="2133600" y="4991725"/>
            <a:ext cx="4495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LB" sz="4400" b="1" dirty="0"/>
              <a:t>الأرز </a:t>
            </a:r>
            <a:r>
              <a:rPr lang="ar-LB" sz="4400" b="1" dirty="0" err="1"/>
              <a:t>بيشرب</a:t>
            </a:r>
            <a:r>
              <a:rPr lang="ar-LB" sz="4400" b="1" dirty="0"/>
              <a:t> تنورين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362200"/>
            <a:ext cx="8839200" cy="1905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you find the most iron in the human body?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39107" y="5007114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Blood</a:t>
            </a: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99873" y="1580050"/>
            <a:ext cx="7536268" cy="2667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Place those 4 liquids from higher density to lowest density: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Water, Olive Oil, Wine, Dish soap </a:t>
            </a:r>
            <a:r>
              <a:rPr lang="en-US" sz="4000" b="1" dirty="0"/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551260"/>
            <a:ext cx="6477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 err="1"/>
              <a:t>Dish</a:t>
            </a:r>
            <a:r>
              <a:rPr lang="fr-FR" sz="4000" b="1" dirty="0"/>
              <a:t> Soap&gt;Water&gt;</a:t>
            </a:r>
            <a:r>
              <a:rPr lang="fr-FR" sz="4000" b="1" dirty="0" err="1"/>
              <a:t>Wine</a:t>
            </a:r>
            <a:r>
              <a:rPr lang="fr-FR" sz="4000" b="1" dirty="0"/>
              <a:t>&gt;Olive </a:t>
            </a:r>
            <a:r>
              <a:rPr lang="fr-FR" sz="4000" b="1" dirty="0" err="1"/>
              <a:t>Oil</a:t>
            </a:r>
            <a:endParaRPr lang="en-US" sz="4000" b="1" dirty="0"/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2189922"/>
            <a:ext cx="8382000" cy="175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song is the most played 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youtube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all time?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4648200"/>
            <a:ext cx="52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dirty="0"/>
              <a:t> 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B3729-FED2-49EB-B3AE-F5017A99CEEF}"/>
              </a:ext>
            </a:extLst>
          </p:cNvPr>
          <p:cNvSpPr txBox="1"/>
          <p:nvPr/>
        </p:nvSpPr>
        <p:spPr>
          <a:xfrm>
            <a:off x="1981200" y="4800600"/>
            <a:ext cx="4953000" cy="769441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Shape of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1336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Who’s the famous deaf piano composer?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09700" y="4648200"/>
            <a:ext cx="6324600" cy="838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Beethoven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4196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br>
              <a:rPr lang="en-US" sz="4000" dirty="0"/>
            </a:b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828800"/>
            <a:ext cx="8534400" cy="2438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Which</a:t>
            </a:r>
            <a:r>
              <a:rPr lang="fr-FR" sz="4400" b="1" dirty="0"/>
              <a:t> Asian country </a:t>
            </a:r>
            <a:r>
              <a:rPr lang="fr-FR" sz="4400" b="1" dirty="0" err="1"/>
              <a:t>is</a:t>
            </a:r>
            <a:r>
              <a:rPr lang="fr-FR" sz="4400" b="1" dirty="0"/>
              <a:t> the first in the world to use </a:t>
            </a:r>
            <a:r>
              <a:rPr lang="fr-FR" sz="4400" b="1" dirty="0" err="1"/>
              <a:t>paper</a:t>
            </a:r>
            <a:r>
              <a:rPr lang="fr-FR" sz="4400" b="1" dirty="0"/>
              <a:t> money?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48768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China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6096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2860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42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9624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43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6388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44</a:t>
            </a: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15200" y="6096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609600" y="22860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46</a:t>
            </a: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2286000" y="22860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47</a:t>
            </a:r>
          </a:p>
        </p:txBody>
      </p:sp>
      <p:sp>
        <p:nvSpPr>
          <p:cNvPr id="21" name="Rectangle 20">
            <a:hlinkClick r:id="rId10" action="ppaction://hlinksldjump"/>
          </p:cNvPr>
          <p:cNvSpPr/>
          <p:nvPr/>
        </p:nvSpPr>
        <p:spPr>
          <a:xfrm>
            <a:off x="3962400" y="22860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5715000" y="22860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49</a:t>
            </a: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7315200" y="22860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2" name="Rectangle 11">
            <a:hlinkClick r:id="rId13" action="ppaction://hlinksldjump"/>
            <a:extLst>
              <a:ext uri="{FF2B5EF4-FFF2-40B4-BE49-F238E27FC236}">
                <a16:creationId xmlns:a16="http://schemas.microsoft.com/office/drawing/2014/main" id="{0548A28C-B07D-4560-84D4-AEEAAB4909B4}"/>
              </a:ext>
            </a:extLst>
          </p:cNvPr>
          <p:cNvSpPr/>
          <p:nvPr/>
        </p:nvSpPr>
        <p:spPr>
          <a:xfrm>
            <a:off x="637411" y="3847707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24" name="Rectangle 23">
            <a:hlinkClick r:id="rId14" action="ppaction://hlinksldjump"/>
            <a:extLst>
              <a:ext uri="{FF2B5EF4-FFF2-40B4-BE49-F238E27FC236}">
                <a16:creationId xmlns:a16="http://schemas.microsoft.com/office/drawing/2014/main" id="{22089303-9CB0-4098-865F-73F28CC184B4}"/>
              </a:ext>
            </a:extLst>
          </p:cNvPr>
          <p:cNvSpPr/>
          <p:nvPr/>
        </p:nvSpPr>
        <p:spPr>
          <a:xfrm>
            <a:off x="7335520" y="3847707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25" name="Rectangle 24">
            <a:hlinkClick r:id="rId15" action="ppaction://hlinksldjump"/>
            <a:extLst>
              <a:ext uri="{FF2B5EF4-FFF2-40B4-BE49-F238E27FC236}">
                <a16:creationId xmlns:a16="http://schemas.microsoft.com/office/drawing/2014/main" id="{2C96B190-FA49-4A7E-871F-AF16FA69A4F7}"/>
              </a:ext>
            </a:extLst>
          </p:cNvPr>
          <p:cNvSpPr/>
          <p:nvPr/>
        </p:nvSpPr>
        <p:spPr>
          <a:xfrm>
            <a:off x="5686931" y="38481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26" name="Rectangle 25">
            <a:hlinkClick r:id="rId16" action="ppaction://hlinksldjump"/>
            <a:extLst>
              <a:ext uri="{FF2B5EF4-FFF2-40B4-BE49-F238E27FC236}">
                <a16:creationId xmlns:a16="http://schemas.microsoft.com/office/drawing/2014/main" id="{BE074DB5-3B25-41D7-AC49-91820B3DA016}"/>
              </a:ext>
            </a:extLst>
          </p:cNvPr>
          <p:cNvSpPr/>
          <p:nvPr/>
        </p:nvSpPr>
        <p:spPr>
          <a:xfrm>
            <a:off x="3977402" y="38481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53</a:t>
            </a:r>
          </a:p>
        </p:txBody>
      </p:sp>
      <p:sp>
        <p:nvSpPr>
          <p:cNvPr id="27" name="Rectangle 26">
            <a:hlinkClick r:id="rId17" action="ppaction://hlinksldjump"/>
            <a:extLst>
              <a:ext uri="{FF2B5EF4-FFF2-40B4-BE49-F238E27FC236}">
                <a16:creationId xmlns:a16="http://schemas.microsoft.com/office/drawing/2014/main" id="{05EEEF2E-93A5-4F9A-9D16-64D50D22F365}"/>
              </a:ext>
            </a:extLst>
          </p:cNvPr>
          <p:cNvSpPr/>
          <p:nvPr/>
        </p:nvSpPr>
        <p:spPr>
          <a:xfrm>
            <a:off x="2286000" y="3847707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52</a:t>
            </a:r>
          </a:p>
        </p:txBody>
      </p:sp>
      <p:sp>
        <p:nvSpPr>
          <p:cNvPr id="28" name="Rectangle 27">
            <a:hlinkClick r:id="rId18" action="ppaction://hlinksldjump"/>
            <a:extLst>
              <a:ext uri="{FF2B5EF4-FFF2-40B4-BE49-F238E27FC236}">
                <a16:creationId xmlns:a16="http://schemas.microsoft.com/office/drawing/2014/main" id="{742F9929-FFA6-49B9-8EE4-621CAE6503E8}"/>
              </a:ext>
            </a:extLst>
          </p:cNvPr>
          <p:cNvSpPr/>
          <p:nvPr/>
        </p:nvSpPr>
        <p:spPr>
          <a:xfrm>
            <a:off x="609600" y="5409414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56</a:t>
            </a:r>
          </a:p>
        </p:txBody>
      </p:sp>
      <p:sp>
        <p:nvSpPr>
          <p:cNvPr id="29" name="Rectangle 28">
            <a:hlinkClick r:id="rId19" action="ppaction://hlinksldjump"/>
            <a:extLst>
              <a:ext uri="{FF2B5EF4-FFF2-40B4-BE49-F238E27FC236}">
                <a16:creationId xmlns:a16="http://schemas.microsoft.com/office/drawing/2014/main" id="{717CC038-4A79-4D4B-8352-A9730A0211DF}"/>
              </a:ext>
            </a:extLst>
          </p:cNvPr>
          <p:cNvSpPr/>
          <p:nvPr/>
        </p:nvSpPr>
        <p:spPr>
          <a:xfrm>
            <a:off x="2286000" y="54102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30" name="Rectangle 29">
            <a:hlinkClick r:id="rId20" action="ppaction://hlinksldjump"/>
            <a:extLst>
              <a:ext uri="{FF2B5EF4-FFF2-40B4-BE49-F238E27FC236}">
                <a16:creationId xmlns:a16="http://schemas.microsoft.com/office/drawing/2014/main" id="{1526B3E4-064F-4F82-AFE0-56EDE8DF07C0}"/>
              </a:ext>
            </a:extLst>
          </p:cNvPr>
          <p:cNvSpPr/>
          <p:nvPr/>
        </p:nvSpPr>
        <p:spPr>
          <a:xfrm>
            <a:off x="3972322" y="54102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58</a:t>
            </a:r>
          </a:p>
        </p:txBody>
      </p:sp>
      <p:sp>
        <p:nvSpPr>
          <p:cNvPr id="31" name="Rectangle 30">
            <a:hlinkClick r:id="rId21" action="ppaction://hlinksldjump"/>
            <a:extLst>
              <a:ext uri="{FF2B5EF4-FFF2-40B4-BE49-F238E27FC236}">
                <a16:creationId xmlns:a16="http://schemas.microsoft.com/office/drawing/2014/main" id="{D66800EC-558E-4874-9AD9-38613A09867D}"/>
              </a:ext>
            </a:extLst>
          </p:cNvPr>
          <p:cNvSpPr/>
          <p:nvPr/>
        </p:nvSpPr>
        <p:spPr>
          <a:xfrm>
            <a:off x="5715000" y="54102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59</a:t>
            </a:r>
          </a:p>
        </p:txBody>
      </p:sp>
      <p:sp>
        <p:nvSpPr>
          <p:cNvPr id="32" name="Rectangle 31">
            <a:hlinkClick r:id="rId22" action="ppaction://hlinksldjump"/>
            <a:extLst>
              <a:ext uri="{FF2B5EF4-FFF2-40B4-BE49-F238E27FC236}">
                <a16:creationId xmlns:a16="http://schemas.microsoft.com/office/drawing/2014/main" id="{C130E7A4-E9FA-428E-AF36-E8C12A8BBCD3}"/>
              </a:ext>
            </a:extLst>
          </p:cNvPr>
          <p:cNvSpPr/>
          <p:nvPr/>
        </p:nvSpPr>
        <p:spPr>
          <a:xfrm>
            <a:off x="7335520" y="5413708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117094"/>
            <a:ext cx="8610600" cy="2133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the name of the biggest muscle in the body?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100" y="4843941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Gluteus</a:t>
            </a:r>
            <a:r>
              <a:rPr lang="fr-FR" sz="4400" b="1" dirty="0"/>
              <a:t> </a:t>
            </a:r>
            <a:r>
              <a:rPr lang="fr-FR" sz="4400" b="1" dirty="0" err="1"/>
              <a:t>maximus</a:t>
            </a:r>
            <a:endParaRPr lang="en-US" sz="4400" b="1" dirty="0"/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362200"/>
            <a:ext cx="8610600" cy="1600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What is the name of the smallest bone in the body?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6482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Stapes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419546"/>
            <a:ext cx="8686800" cy="1295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Kam cordes fi </a:t>
            </a:r>
            <a:r>
              <a:rPr lang="fr-FR" sz="4400" b="1" dirty="0"/>
              <a:t>bel 3oud?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51816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12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362200"/>
            <a:ext cx="8661400" cy="13335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 err="1"/>
              <a:t>When</a:t>
            </a:r>
            <a:r>
              <a:rPr lang="fr-FR" sz="4400" b="1" dirty="0"/>
              <a:t> </a:t>
            </a:r>
            <a:r>
              <a:rPr lang="fr-FR" sz="4400" b="1" dirty="0" err="1"/>
              <a:t>did</a:t>
            </a:r>
            <a:r>
              <a:rPr lang="fr-FR" sz="4400" b="1" dirty="0"/>
              <a:t> World </a:t>
            </a:r>
            <a:r>
              <a:rPr lang="fr-FR" sz="4400" b="1" dirty="0" err="1"/>
              <a:t>War</a:t>
            </a:r>
            <a:r>
              <a:rPr lang="fr-FR" sz="4400" b="1" dirty="0"/>
              <a:t> 2 end</a:t>
            </a:r>
            <a:r>
              <a:rPr lang="en-US" sz="4400" b="1" dirty="0"/>
              <a:t>ed?</a:t>
            </a:r>
            <a:endParaRPr lang="fr-FR" sz="4400" b="1" dirty="0"/>
          </a:p>
        </p:txBody>
      </p:sp>
      <p:sp>
        <p:nvSpPr>
          <p:cNvPr id="5" name="Rectangle 4"/>
          <p:cNvSpPr/>
          <p:nvPr/>
        </p:nvSpPr>
        <p:spPr>
          <a:xfrm>
            <a:off x="1282700" y="4268450"/>
            <a:ext cx="65532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1845</a:t>
            </a:r>
            <a:br>
              <a:rPr lang="fr-FR" sz="4400" b="1" dirty="0"/>
            </a:b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5450"/>
            <a:ext cx="8610599" cy="26617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 Tennis, what piece of fruit is found at the top of men’s Wimbledon trophy?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199" y="5030450"/>
            <a:ext cx="52578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Pineapple</a:t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581574"/>
            <a:ext cx="7765322" cy="9704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47800" y="1828800"/>
            <a:ext cx="6096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D770A-D10A-4263-B9C7-D26E0E9993B8}"/>
              </a:ext>
            </a:extLst>
          </p:cNvPr>
          <p:cNvSpPr txBox="1"/>
          <p:nvPr/>
        </p:nvSpPr>
        <p:spPr>
          <a:xfrm>
            <a:off x="381000" y="2186962"/>
            <a:ext cx="8382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In the Vikings, which son of Ragnar was the first to die?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54750-7048-4C24-998C-3B407DE986C3}"/>
              </a:ext>
            </a:extLst>
          </p:cNvPr>
          <p:cNvSpPr txBox="1"/>
          <p:nvPr/>
        </p:nvSpPr>
        <p:spPr>
          <a:xfrm>
            <a:off x="3120207" y="4876800"/>
            <a:ext cx="2895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Sigurd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960894"/>
            <a:ext cx="8686800" cy="21539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Bowling</a:t>
            </a:r>
            <a:r>
              <a:rPr lang="en-US" sz="4400" b="1" dirty="0"/>
              <a:t>, what is the term given for three consecutive strikes?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6500" y="4953000"/>
            <a:ext cx="41910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A </a:t>
            </a:r>
            <a:r>
              <a:rPr lang="fr-FR" sz="4400" b="1" dirty="0" err="1"/>
              <a:t>turkey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8" y="547077"/>
            <a:ext cx="7765322" cy="970450"/>
          </a:xfrm>
        </p:spPr>
        <p:txBody>
          <a:bodyPr/>
          <a:lstStyle/>
          <a:p>
            <a:r>
              <a:rPr lang="en-US" dirty="0"/>
              <a:t>42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599" y="2142180"/>
            <a:ext cx="8686799" cy="197261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did the Romans call Scotland?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099" y="5056257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Caledonia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830418"/>
            <a:ext cx="8572500" cy="25129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	In the action thriller Speed, why is Annie (Sandra Bullock)’s driver’s license suspended?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7" y="48954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She was speeding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730539"/>
            <a:ext cx="8839200" cy="264428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2016, who announced their retirement days after becoming F1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</a:t>
            </a:r>
            <a:r>
              <a:rPr lang="en-US" sz="4000" b="1" dirty="0" err="1"/>
              <a:t>ld</a:t>
            </a:r>
            <a:r>
              <a:rPr lang="en-US" sz="4000" b="1" dirty="0"/>
              <a:t> champion?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3028" y="4876800"/>
            <a:ext cx="7772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Nico Rosberg</a:t>
            </a: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3125E7B8-5FC7-4A47-8759-59EDA62A7E18}"/>
              </a:ext>
            </a:extLst>
          </p:cNvPr>
          <p:cNvSpPr/>
          <p:nvPr/>
        </p:nvSpPr>
        <p:spPr>
          <a:xfrm>
            <a:off x="7441284" y="1714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70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66D4EAC-CDB7-4F0E-9F2D-4A1979601EDD}"/>
              </a:ext>
            </a:extLst>
          </p:cNvPr>
          <p:cNvSpPr/>
          <p:nvPr/>
        </p:nvSpPr>
        <p:spPr>
          <a:xfrm>
            <a:off x="5646656" y="1714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2E226754-2098-4603-A3B7-B88FBEF67A98}"/>
              </a:ext>
            </a:extLst>
          </p:cNvPr>
          <p:cNvSpPr/>
          <p:nvPr/>
        </p:nvSpPr>
        <p:spPr>
          <a:xfrm>
            <a:off x="3852028" y="1714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68</a:t>
            </a:r>
          </a:p>
        </p:txBody>
      </p:sp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FCB134AD-A6FC-43F1-9442-CA701384A99D}"/>
              </a:ext>
            </a:extLst>
          </p:cNvPr>
          <p:cNvSpPr/>
          <p:nvPr/>
        </p:nvSpPr>
        <p:spPr>
          <a:xfrm>
            <a:off x="2057400" y="1714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67</a:t>
            </a:r>
          </a:p>
        </p:txBody>
      </p: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F0E1768E-36C4-4B89-B840-64C802767E01}"/>
              </a:ext>
            </a:extLst>
          </p:cNvPr>
          <p:cNvSpPr/>
          <p:nvPr/>
        </p:nvSpPr>
        <p:spPr>
          <a:xfrm>
            <a:off x="262772" y="171450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9" name="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16EF21F4-9254-4387-8D7A-21F0414FCE49}"/>
              </a:ext>
            </a:extLst>
          </p:cNvPr>
          <p:cNvSpPr/>
          <p:nvPr/>
        </p:nvSpPr>
        <p:spPr>
          <a:xfrm>
            <a:off x="7441284" y="2133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D08747A3-28FC-4B3F-9A71-39B587BA965C}"/>
              </a:ext>
            </a:extLst>
          </p:cNvPr>
          <p:cNvSpPr/>
          <p:nvPr/>
        </p:nvSpPr>
        <p:spPr>
          <a:xfrm>
            <a:off x="5646656" y="2133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64</a:t>
            </a:r>
          </a:p>
        </p:txBody>
      </p:sp>
      <p:sp>
        <p:nvSpPr>
          <p:cNvPr id="11" name="Rectangle 10">
            <a:hlinkClick r:id="rId9" action="ppaction://hlinksldjump"/>
            <a:extLst>
              <a:ext uri="{FF2B5EF4-FFF2-40B4-BE49-F238E27FC236}">
                <a16:creationId xmlns:a16="http://schemas.microsoft.com/office/drawing/2014/main" id="{57521550-7417-4157-AF62-9EA42E79B7CA}"/>
              </a:ext>
            </a:extLst>
          </p:cNvPr>
          <p:cNvSpPr/>
          <p:nvPr/>
        </p:nvSpPr>
        <p:spPr>
          <a:xfrm>
            <a:off x="3852028" y="216228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2" name="Rectangle 11">
            <a:hlinkClick r:id="rId10" action="ppaction://hlinksldjump"/>
            <a:extLst>
              <a:ext uri="{FF2B5EF4-FFF2-40B4-BE49-F238E27FC236}">
                <a16:creationId xmlns:a16="http://schemas.microsoft.com/office/drawing/2014/main" id="{00D90D47-D75F-4325-BD41-113DF7DBBDF1}"/>
              </a:ext>
            </a:extLst>
          </p:cNvPr>
          <p:cNvSpPr/>
          <p:nvPr/>
        </p:nvSpPr>
        <p:spPr>
          <a:xfrm>
            <a:off x="2057400" y="21338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62</a:t>
            </a:r>
          </a:p>
        </p:txBody>
      </p:sp>
      <p:sp>
        <p:nvSpPr>
          <p:cNvPr id="13" name="Rectangle 12">
            <a:hlinkClick r:id="rId11" action="ppaction://hlinksldjump"/>
            <a:extLst>
              <a:ext uri="{FF2B5EF4-FFF2-40B4-BE49-F238E27FC236}">
                <a16:creationId xmlns:a16="http://schemas.microsoft.com/office/drawing/2014/main" id="{679E8EF6-72FE-4D71-9388-FB4EE2F022C5}"/>
              </a:ext>
            </a:extLst>
          </p:cNvPr>
          <p:cNvSpPr/>
          <p:nvPr/>
        </p:nvSpPr>
        <p:spPr>
          <a:xfrm>
            <a:off x="262772" y="195410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14" name="Rectangle 13">
            <a:hlinkClick r:id="rId12" action="ppaction://hlinksldjump"/>
            <a:extLst>
              <a:ext uri="{FF2B5EF4-FFF2-40B4-BE49-F238E27FC236}">
                <a16:creationId xmlns:a16="http://schemas.microsoft.com/office/drawing/2014/main" id="{B6FDB5E2-7B7D-4C10-91AB-3E301749163A}"/>
              </a:ext>
            </a:extLst>
          </p:cNvPr>
          <p:cNvSpPr/>
          <p:nvPr/>
        </p:nvSpPr>
        <p:spPr>
          <a:xfrm>
            <a:off x="262772" y="3265013"/>
            <a:ext cx="1295400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71</a:t>
            </a:r>
          </a:p>
        </p:txBody>
      </p:sp>
    </p:spTree>
    <p:extLst>
      <p:ext uri="{BB962C8B-B14F-4D97-AF65-F5344CB8AC3E}">
        <p14:creationId xmlns:p14="http://schemas.microsoft.com/office/powerpoint/2010/main" val="30019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828800"/>
            <a:ext cx="8763000" cy="2286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President has been given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</a:t>
            </a:r>
            <a:r>
              <a:rPr lang="en-US" sz="4400" b="1" dirty="0"/>
              <a:t>t for abolishing slavery in the USA?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798554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Abraham Lincoln 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46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828800"/>
            <a:ext cx="5032375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0200" y="4419600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br>
              <a:rPr lang="fr-FR" sz="4000" dirty="0"/>
            </a:b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52FCD-4A73-49FF-A26E-6C5E71E0F5E4}"/>
              </a:ext>
            </a:extLst>
          </p:cNvPr>
          <p:cNvSpPr txBox="1"/>
          <p:nvPr/>
        </p:nvSpPr>
        <p:spPr>
          <a:xfrm>
            <a:off x="152400" y="1784018"/>
            <a:ext cx="87630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Which 1970 movie marked the feature debut of Arnold </a:t>
            </a:r>
            <a:r>
              <a:rPr lang="en-US" sz="4400" b="1" dirty="0" err="1"/>
              <a:t>Schwarrzenegger</a:t>
            </a:r>
            <a:r>
              <a:rPr lang="en-US" sz="4400" b="1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3E4DFD-14C1-4D04-8C98-697B492FB241}"/>
              </a:ext>
            </a:extLst>
          </p:cNvPr>
          <p:cNvSpPr txBox="1"/>
          <p:nvPr/>
        </p:nvSpPr>
        <p:spPr>
          <a:xfrm>
            <a:off x="1752600" y="4801850"/>
            <a:ext cx="5562599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Hercules in New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47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 flipH="1">
            <a:off x="152400" y="2057400"/>
            <a:ext cx="8763000" cy="17526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 How </a:t>
            </a:r>
            <a:r>
              <a:rPr lang="fr-FR" sz="4400" b="1" dirty="0" err="1"/>
              <a:t>many</a:t>
            </a:r>
            <a:r>
              <a:rPr lang="fr-FR" sz="4400" b="1" dirty="0"/>
              <a:t> </a:t>
            </a:r>
            <a:r>
              <a:rPr lang="fr-FR" sz="4400" b="1" dirty="0" err="1"/>
              <a:t>players</a:t>
            </a:r>
            <a:r>
              <a:rPr lang="fr-FR" sz="4400" b="1" dirty="0"/>
              <a:t> are </a:t>
            </a:r>
            <a:r>
              <a:rPr lang="fr-FR" sz="4400" b="1" dirty="0" err="1"/>
              <a:t>there</a:t>
            </a:r>
            <a:r>
              <a:rPr lang="fr-FR" sz="4400" b="1" dirty="0"/>
              <a:t> in a rugby team?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6482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13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133600"/>
            <a:ext cx="8305800" cy="1828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What was </a:t>
            </a:r>
            <a:r>
              <a:rPr lang="en-US" sz="4400" b="1" dirty="0"/>
              <a:t>the name of Henry VIII’s first wife?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4748480"/>
            <a:ext cx="5524499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Catherine of Aragon</a:t>
            </a:r>
            <a:br>
              <a:rPr lang="fr-FR" sz="4400" b="1" dirty="0"/>
            </a:b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828800" y="1828800"/>
            <a:ext cx="5032375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099" y="5334000"/>
            <a:ext cx="52578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The Lion King</a:t>
            </a:r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EAB8A-4EE6-49C5-81C7-99804959A464}"/>
              </a:ext>
            </a:extLst>
          </p:cNvPr>
          <p:cNvSpPr txBox="1"/>
          <p:nvPr/>
        </p:nvSpPr>
        <p:spPr>
          <a:xfrm>
            <a:off x="643480" y="1943970"/>
            <a:ext cx="7849054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the biggest grossing animated film in movie history?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2244454"/>
            <a:ext cx="8686800" cy="18703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400" b="1" dirty="0"/>
              <a:t>How </a:t>
            </a:r>
            <a:r>
              <a:rPr lang="fr-FR" sz="4400" b="1" dirty="0" err="1"/>
              <a:t>many</a:t>
            </a:r>
            <a:r>
              <a:rPr lang="fr-FR" sz="4400" b="1" dirty="0"/>
              <a:t> world </a:t>
            </a:r>
            <a:r>
              <a:rPr lang="fr-FR" sz="4400" b="1" dirty="0" err="1"/>
              <a:t>titles</a:t>
            </a:r>
            <a:r>
              <a:rPr lang="fr-FR" sz="4400" b="1" dirty="0"/>
              <a:t> has Phil Taylor won in </a:t>
            </a:r>
            <a:r>
              <a:rPr lang="fr-FR" sz="4400" b="1" dirty="0" err="1"/>
              <a:t>darts</a:t>
            </a:r>
            <a:r>
              <a:rPr lang="fr-FR" sz="4400" b="1" dirty="0"/>
              <a:t>?</a:t>
            </a:r>
            <a:br>
              <a:rPr lang="fr-FR" sz="4400" b="1" dirty="0"/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181600"/>
            <a:ext cx="6705600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400" b="1" dirty="0"/>
              <a:t>16</a:t>
            </a:r>
          </a:p>
        </p:txBody>
      </p:sp>
      <p:sp>
        <p:nvSpPr>
          <p:cNvPr id="8" name="Flowchart: Alternate Process 7">
            <a:hlinkClick r:id="rId2" action="ppaction://hlinksldjump"/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BB1B-5E38-4FC1-975F-7C9F8DA27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763000" cy="25146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/>
              <a:t>Where does the Greek Goddess </a:t>
            </a:r>
            <a:r>
              <a:rPr lang="en-US" sz="4400" b="1" dirty="0" err="1"/>
              <a:t>Peresphone</a:t>
            </a:r>
            <a:r>
              <a:rPr lang="en-US" sz="4400" b="1" dirty="0"/>
              <a:t> spend half of the year when she is not with her </a:t>
            </a:r>
            <a:r>
              <a:rPr lang="en-US" sz="4400" b="1" dirty="0" err="1"/>
              <a:t>methor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BE04C-40B9-4685-9BEA-58BC7FEAC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725850"/>
            <a:ext cx="6400800" cy="11415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/>
              <a:t>Underworld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DD3C9-4D78-4FC8-A6CD-3260E1A71A68}"/>
              </a:ext>
            </a:extLst>
          </p:cNvPr>
          <p:cNvSpPr txBox="1"/>
          <p:nvPr/>
        </p:nvSpPr>
        <p:spPr>
          <a:xfrm>
            <a:off x="3657600" y="4572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51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4CA0B670-F50A-42FA-B704-5B34D55819A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3FA7-4231-4AF8-A3CD-4DC5AC8EB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9560-5D49-43EF-92B1-9B739EEC6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057400"/>
            <a:ext cx="8534400" cy="213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How many Oscars has Meryl Streep won?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5D95AE-4B87-417F-9D2A-C371DDE25EAE}"/>
              </a:ext>
            </a:extLst>
          </p:cNvPr>
          <p:cNvSpPr txBox="1"/>
          <p:nvPr/>
        </p:nvSpPr>
        <p:spPr>
          <a:xfrm>
            <a:off x="2091507" y="4876800"/>
            <a:ext cx="4953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Three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56506459-40BB-4551-A88D-C1CFCADCCFA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4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E872-2851-4EE6-8FE4-E5DA42A7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D1905-E1CC-41AB-B4FC-446E77EF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06" y="1933025"/>
            <a:ext cx="8229600" cy="2057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 are the five </a:t>
            </a:r>
            <a:r>
              <a:rPr lang="en-US" sz="4400" b="1" dirty="0" err="1"/>
              <a:t>colours</a:t>
            </a:r>
            <a:r>
              <a:rPr lang="en-US" sz="4400" b="1" dirty="0"/>
              <a:t> of the Olympic rings?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82615-19CC-4796-B9F4-3DA2749650A0}"/>
              </a:ext>
            </a:extLst>
          </p:cNvPr>
          <p:cNvSpPr txBox="1"/>
          <p:nvPr/>
        </p:nvSpPr>
        <p:spPr>
          <a:xfrm>
            <a:off x="1367606" y="4648200"/>
            <a:ext cx="6400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Blue, Yellow, black, green and red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6762ACBE-062A-406E-8FC2-C3D4F5E0F928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4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970FA-7579-4539-8179-0F9D509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86561-F2C5-4F6D-A4D3-ADF73F279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9950"/>
            <a:ext cx="8229600" cy="24384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The main character in Toy Story was voiced by which actor?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3CD15-F0DF-48F9-8060-6EEFD4D3CC84}"/>
              </a:ext>
            </a:extLst>
          </p:cNvPr>
          <p:cNvSpPr txBox="1"/>
          <p:nvPr/>
        </p:nvSpPr>
        <p:spPr>
          <a:xfrm>
            <a:off x="1600200" y="5087799"/>
            <a:ext cx="586739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Tom Hanks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CBD66AAB-4CCF-4306-8388-E327D26E8911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338" y="308180"/>
            <a:ext cx="7765322" cy="970450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7761"/>
            <a:ext cx="8077200" cy="22078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400" b="1" dirty="0"/>
              <a:t>How </a:t>
            </a:r>
            <a:r>
              <a:rPr lang="fr-FR" sz="4400" b="1" dirty="0" err="1"/>
              <a:t>many</a:t>
            </a:r>
            <a:r>
              <a:rPr lang="fr-FR" sz="4400" b="1" dirty="0"/>
              <a:t> </a:t>
            </a:r>
            <a:r>
              <a:rPr lang="fr-FR" sz="4400" b="1" dirty="0" err="1"/>
              <a:t>islands</a:t>
            </a:r>
            <a:r>
              <a:rPr lang="fr-FR" sz="4400" b="1" dirty="0"/>
              <a:t> are in the Philippines in the </a:t>
            </a:r>
            <a:r>
              <a:rPr lang="fr-FR" sz="4400" b="1" dirty="0" err="1"/>
              <a:t>latest</a:t>
            </a:r>
            <a:r>
              <a:rPr lang="fr-FR" sz="4400" b="1" dirty="0"/>
              <a:t> </a:t>
            </a:r>
            <a:r>
              <a:rPr lang="fr-FR" sz="4400" b="1" dirty="0" err="1"/>
              <a:t>research</a:t>
            </a:r>
            <a:r>
              <a:rPr lang="fr-FR" sz="4400" b="1" dirty="0"/>
              <a:t>? 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1943099" y="44196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/>
              <a:t>7641</a:t>
            </a:r>
            <a:endParaRPr lang="en-US" sz="4000" b="1" dirty="0"/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912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143C-2DB1-4899-89E2-3ABC018FD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7BA1-4320-407B-822B-6466205B6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590800"/>
            <a:ext cx="8686800" cy="1371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/>
              <a:t>Who is the first female Prime Minister of Australia?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83592-64FF-4720-89EC-A082B7C7041D}"/>
              </a:ext>
            </a:extLst>
          </p:cNvPr>
          <p:cNvSpPr txBox="1"/>
          <p:nvPr/>
        </p:nvSpPr>
        <p:spPr>
          <a:xfrm>
            <a:off x="2133600" y="5135562"/>
            <a:ext cx="4876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Julia Gilliard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927E03C0-60C8-4006-9E43-A9CCAD072AD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19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B8E31-AC81-428E-87E1-D540BE690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729B0-1349-41DA-817D-5209AE663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07" y="2107342"/>
            <a:ext cx="8229600" cy="2057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b="1" dirty="0"/>
              <a:t>Which horse is the only three-time winner of the Grand National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2EC60-FF02-4FD3-8F46-4158B77B562D}"/>
              </a:ext>
            </a:extLst>
          </p:cNvPr>
          <p:cNvSpPr txBox="1"/>
          <p:nvPr/>
        </p:nvSpPr>
        <p:spPr>
          <a:xfrm>
            <a:off x="2362200" y="4770978"/>
            <a:ext cx="42672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Red Rum</a:t>
            </a:r>
          </a:p>
        </p:txBody>
      </p:sp>
      <p:sp>
        <p:nvSpPr>
          <p:cNvPr id="17" name="Flowchart: Alternate Process 16">
            <a:hlinkClick r:id="rId2" action="ppaction://hlinksldjump"/>
            <a:extLst>
              <a:ext uri="{FF2B5EF4-FFF2-40B4-BE49-F238E27FC236}">
                <a16:creationId xmlns:a16="http://schemas.microsoft.com/office/drawing/2014/main" id="{730A224F-0A28-4117-A04A-833A0565B570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4C8D-6707-48F4-A931-43951BA0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413043"/>
            <a:ext cx="7765322" cy="970450"/>
          </a:xfrm>
        </p:spPr>
        <p:txBody>
          <a:bodyPr/>
          <a:lstStyle/>
          <a:p>
            <a:r>
              <a:rPr lang="en-US" dirty="0"/>
              <a:t>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EF8BF-CBE7-47F8-A9CC-A5D9FBC8B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39734"/>
            <a:ext cx="8991600" cy="343706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Which movie was incorrectly announced as the winner of Best Picture at the 2017 Academy Awards, during the greatest Oscars flub of all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6F71C2-D42E-423C-B6D7-7968124BDFC0}"/>
              </a:ext>
            </a:extLst>
          </p:cNvPr>
          <p:cNvSpPr txBox="1"/>
          <p:nvPr/>
        </p:nvSpPr>
        <p:spPr>
          <a:xfrm>
            <a:off x="2209800" y="5418266"/>
            <a:ext cx="4419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La </a:t>
            </a:r>
            <a:r>
              <a:rPr lang="en-US" sz="4400" b="1" dirty="0" err="1"/>
              <a:t>La</a:t>
            </a:r>
            <a:r>
              <a:rPr lang="en-US" sz="4400" b="1" dirty="0"/>
              <a:t> Land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7CE45609-7BFC-4D2E-923C-9DF6DE8EA94D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E05C-E25F-41DE-85DF-54EC21AE2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34AE-92A5-4BED-870F-682F0FA73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Taj Mahal was constructed as a tomb of the wife of which Mughal Emperor?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307DA-8154-4C2B-B7C4-DB5E255AF55D}"/>
              </a:ext>
            </a:extLst>
          </p:cNvPr>
          <p:cNvSpPr txBox="1"/>
          <p:nvPr/>
        </p:nvSpPr>
        <p:spPr>
          <a:xfrm>
            <a:off x="2743200" y="4953000"/>
            <a:ext cx="3962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Shah Jahan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3B21949B-FE46-45F5-8BDE-053621BF5952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D4CE1-2D0A-4CA0-A2F4-54FD6960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3455D-6138-4A70-B53F-F9E556948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64289"/>
            <a:ext cx="8229600" cy="159811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Who won the FIFA Women’s World cup in 2019?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A08773-4811-431F-A1D5-4A775F805927}"/>
              </a:ext>
            </a:extLst>
          </p:cNvPr>
          <p:cNvSpPr txBox="1"/>
          <p:nvPr/>
        </p:nvSpPr>
        <p:spPr>
          <a:xfrm>
            <a:off x="2891607" y="5087799"/>
            <a:ext cx="3352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USA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4A673591-4AC1-4E2A-9325-C2F88AA0C0CE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bg1">
              <a:lumMod val="85000"/>
              <a:lumOff val="1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EF87-48B1-4C67-AEEE-EFD172033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92A1-E237-45FF-81F8-D1860C38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1450"/>
            <a:ext cx="8229600" cy="14871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What is the highest-grossing film of all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4D7DA-B42E-4C5D-9C84-378C4E6D906F}"/>
              </a:ext>
            </a:extLst>
          </p:cNvPr>
          <p:cNvSpPr txBox="1"/>
          <p:nvPr/>
        </p:nvSpPr>
        <p:spPr>
          <a:xfrm>
            <a:off x="3120207" y="4801850"/>
            <a:ext cx="28956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Avatar</a:t>
            </a:r>
          </a:p>
          <a:p>
            <a:pPr algn="ctr"/>
            <a:endParaRPr lang="en-US" sz="4400" b="1" dirty="0"/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30CBCB0B-1B3F-47E2-9442-99BB01F055A6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18B0-3196-431E-8D0A-D9232439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F0DC-419E-433E-A4A7-5E5172D54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07" y="1902111"/>
            <a:ext cx="88392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According to Greek mythology, who is considered the Goddess of </a:t>
            </a:r>
            <a:r>
              <a:rPr lang="en-US" sz="4400" b="1" dirty="0" err="1"/>
              <a:t>Agriculturen</a:t>
            </a:r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96F62-9035-4506-9489-33F293762334}"/>
              </a:ext>
            </a:extLst>
          </p:cNvPr>
          <p:cNvSpPr txBox="1"/>
          <p:nvPr/>
        </p:nvSpPr>
        <p:spPr>
          <a:xfrm>
            <a:off x="2929707" y="5097959"/>
            <a:ext cx="3276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Demeter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7B8160B6-954E-4931-AE56-6C1E2BDA71CB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3A8A1-362E-41A6-A43F-04EFD7F19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89292-0EB1-46B2-B174-D4E899921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057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In Football, which team has won the Champions League the most?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62639-091B-40DC-814F-B555F188DFC3}"/>
              </a:ext>
            </a:extLst>
          </p:cNvPr>
          <p:cNvSpPr txBox="1"/>
          <p:nvPr/>
        </p:nvSpPr>
        <p:spPr>
          <a:xfrm>
            <a:off x="3386907" y="4801850"/>
            <a:ext cx="2362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Real Madrid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9D83EF2C-27CD-4214-8BAF-0A075EBB6DA1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B6122-469D-4524-9232-BDA1C8D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B55AD-6B64-49C5-A8F5-0F8FBF38D084}"/>
              </a:ext>
            </a:extLst>
          </p:cNvPr>
          <p:cNvSpPr txBox="1"/>
          <p:nvPr/>
        </p:nvSpPr>
        <p:spPr>
          <a:xfrm>
            <a:off x="152400" y="2286000"/>
            <a:ext cx="8839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What is the highest-grossing R-rated movie of all time?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3D84A-A483-483C-85DB-D64F2D42589D}"/>
              </a:ext>
            </a:extLst>
          </p:cNvPr>
          <p:cNvSpPr txBox="1"/>
          <p:nvPr/>
        </p:nvSpPr>
        <p:spPr>
          <a:xfrm>
            <a:off x="3272607" y="5130800"/>
            <a:ext cx="2590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Joker</a:t>
            </a:r>
          </a:p>
        </p:txBody>
      </p:sp>
      <p:sp>
        <p:nvSpPr>
          <p:cNvPr id="8" name="Flowchart: Alternate Process 7">
            <a:hlinkClick r:id="rId2" action="ppaction://hlinksldjump"/>
            <a:extLst>
              <a:ext uri="{FF2B5EF4-FFF2-40B4-BE49-F238E27FC236}">
                <a16:creationId xmlns:a16="http://schemas.microsoft.com/office/drawing/2014/main" id="{582253FE-A191-40BC-A8B8-DF28A95E076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2DEF-459D-459D-B3B9-E4F14183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DAD5-52F7-4377-A870-3F916A23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26" y="2047324"/>
            <a:ext cx="8409562" cy="20674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Which European is given the credit of reaching North America first?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DED72-49C5-46BB-91EF-451EBDFBCCA6}"/>
              </a:ext>
            </a:extLst>
          </p:cNvPr>
          <p:cNvSpPr txBox="1"/>
          <p:nvPr/>
        </p:nvSpPr>
        <p:spPr>
          <a:xfrm flipH="1">
            <a:off x="2510607" y="4582073"/>
            <a:ext cx="4114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Christopher </a:t>
            </a:r>
            <a:r>
              <a:rPr lang="en-US" sz="4400" b="1" dirty="0" err="1"/>
              <a:t>Comlumbus</a:t>
            </a:r>
            <a:endParaRPr lang="en-US" sz="4400" b="1" dirty="0"/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55215C42-8661-422F-AC47-13DF4FFE3B15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209798"/>
            <a:ext cx="8153400" cy="137160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fr-FR" sz="4000" b="1" dirty="0" err="1"/>
              <a:t>What</a:t>
            </a:r>
            <a:r>
              <a:rPr lang="fr-FR" sz="4000" b="1" dirty="0"/>
              <a:t> are the first 5 </a:t>
            </a:r>
            <a:r>
              <a:rPr lang="fr-FR" sz="4000" b="1" dirty="0" err="1"/>
              <a:t>numbers</a:t>
            </a:r>
            <a:r>
              <a:rPr lang="fr-FR" sz="4000" b="1" dirty="0"/>
              <a:t> </a:t>
            </a:r>
            <a:r>
              <a:rPr lang="fr-FR" sz="4000" b="1" dirty="0" err="1"/>
              <a:t>after</a:t>
            </a:r>
            <a:r>
              <a:rPr lang="fr-FR" sz="4000" b="1" dirty="0"/>
              <a:t> the comma in Pi?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43100" y="43434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14159</a:t>
            </a: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70C4D-C64C-42A3-85B8-2DF4959F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15DE1-05D1-4E26-A1E5-B423E140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2055045"/>
            <a:ext cx="8229600" cy="18311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Who holds the women’s record for the 100m sprint?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42BFD-97FA-45F6-AF2F-B247ABC4D0D8}"/>
              </a:ext>
            </a:extLst>
          </p:cNvPr>
          <p:cNvSpPr txBox="1"/>
          <p:nvPr/>
        </p:nvSpPr>
        <p:spPr>
          <a:xfrm>
            <a:off x="2303145" y="4648200"/>
            <a:ext cx="447675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Florence Griffith-Joyner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1768361A-848A-4A43-B1F2-863622336998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FE542-AE27-49AF-BF6E-2FD46F2F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620DA-3068-4E73-990D-01796818587A}"/>
              </a:ext>
            </a:extLst>
          </p:cNvPr>
          <p:cNvSpPr txBox="1"/>
          <p:nvPr/>
        </p:nvSpPr>
        <p:spPr>
          <a:xfrm>
            <a:off x="304800" y="2204696"/>
            <a:ext cx="8458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Who is the youngest President of the United States?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1AFD3E-5B8E-45C2-BF7E-FC4BDE939BD5}"/>
              </a:ext>
            </a:extLst>
          </p:cNvPr>
          <p:cNvSpPr txBox="1"/>
          <p:nvPr/>
        </p:nvSpPr>
        <p:spPr>
          <a:xfrm>
            <a:off x="2514600" y="5005463"/>
            <a:ext cx="39624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John Kennedy</a:t>
            </a:r>
          </a:p>
        </p:txBody>
      </p:sp>
      <p:sp>
        <p:nvSpPr>
          <p:cNvPr id="6" name="Flowchart: Alternate Process 5">
            <a:hlinkClick r:id="rId2" action="ppaction://hlinksldjump"/>
            <a:extLst>
              <a:ext uri="{FF2B5EF4-FFF2-40B4-BE49-F238E27FC236}">
                <a16:creationId xmlns:a16="http://schemas.microsoft.com/office/drawing/2014/main" id="{B61BA04E-7117-48F8-AD43-C6089E158F80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EE59-64CE-48DD-85FD-9A10A253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9452-36C1-454F-BF1B-1890D9B6F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581400"/>
          </a:xfrm>
          <a:solidFill>
            <a:schemeClr val="bg1">
              <a:alpha val="5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In F.R.I.E.N.D.S : </a:t>
            </a:r>
          </a:p>
          <a:p>
            <a:pPr marL="0" indent="0" algn="ctr">
              <a:buNone/>
            </a:pPr>
            <a:r>
              <a:rPr lang="en-US" sz="3200" b="1" dirty="0"/>
              <a:t>Phoebe: Look, I had a hard life. My mother was killed by a drug dealer. </a:t>
            </a:r>
          </a:p>
          <a:p>
            <a:pPr marL="0" indent="0" algn="ctr">
              <a:buNone/>
            </a:pPr>
            <a:r>
              <a:rPr lang="en-US" sz="3200" b="1" dirty="0"/>
              <a:t>Monica: Phoebe, your mom killed herself</a:t>
            </a:r>
          </a:p>
          <a:p>
            <a:pPr marL="0" indent="0" algn="ctr">
              <a:buNone/>
            </a:pPr>
            <a:r>
              <a:rPr lang="en-US" sz="3200" b="1" dirty="0"/>
              <a:t>Phoebe: She …………………..(Fill the missing phrase)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EC98D3-258E-4356-B80C-8D973A98B7A9}"/>
              </a:ext>
            </a:extLst>
          </p:cNvPr>
          <p:cNvSpPr txBox="1"/>
          <p:nvPr/>
        </p:nvSpPr>
        <p:spPr>
          <a:xfrm>
            <a:off x="1524000" y="5715000"/>
            <a:ext cx="5562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Is a drug dealer </a:t>
            </a:r>
          </a:p>
        </p:txBody>
      </p:sp>
      <p:sp>
        <p:nvSpPr>
          <p:cNvPr id="7" name="Flowchart: Alternate Process 6">
            <a:hlinkClick r:id="rId2" action="ppaction://hlinksldjump"/>
            <a:extLst>
              <a:ext uri="{FF2B5EF4-FFF2-40B4-BE49-F238E27FC236}">
                <a16:creationId xmlns:a16="http://schemas.microsoft.com/office/drawing/2014/main" id="{F3B2AA8B-4D07-469D-8269-D24449AC1A3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C530-9AA3-4B68-8034-19ED9842A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2677"/>
            <a:ext cx="8229600" cy="1143000"/>
          </a:xfrm>
        </p:spPr>
        <p:txBody>
          <a:bodyPr/>
          <a:lstStyle/>
          <a:p>
            <a:r>
              <a:rPr lang="en-US" dirty="0"/>
              <a:t>68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96542-5292-42A2-8A04-51ABEEA54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18224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 is the highest-grossing Star Wars movie?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782B41-A91F-4460-95B5-3F019EC24C2A}"/>
              </a:ext>
            </a:extLst>
          </p:cNvPr>
          <p:cNvSpPr txBox="1"/>
          <p:nvPr/>
        </p:nvSpPr>
        <p:spPr>
          <a:xfrm>
            <a:off x="1905000" y="4724400"/>
            <a:ext cx="5334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Star wars: The force Awakens</a:t>
            </a:r>
          </a:p>
        </p:txBody>
      </p:sp>
      <p:sp>
        <p:nvSpPr>
          <p:cNvPr id="7" name="Flowchart: Alternate Process 6">
            <a:hlinkClick r:id="rId2" action="ppaction://hlinksldjump"/>
            <a:extLst>
              <a:ext uri="{FF2B5EF4-FFF2-40B4-BE49-F238E27FC236}">
                <a16:creationId xmlns:a16="http://schemas.microsoft.com/office/drawing/2014/main" id="{60A2D24D-DD6C-4680-8F6B-77DA080439AE}"/>
              </a:ext>
            </a:extLst>
          </p:cNvPr>
          <p:cNvSpPr/>
          <p:nvPr/>
        </p:nvSpPr>
        <p:spPr>
          <a:xfrm>
            <a:off x="8001000" y="5938303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F88E-BCF3-4E1A-A0C4-EB1C18E34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E430F-EFFE-40E4-A73D-2406A9ADE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228599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Which city name took the detective in money heist?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4" name="Flowchart: Alternate Process 3">
            <a:hlinkClick r:id="rId2" action="ppaction://hlinksldjump"/>
            <a:extLst>
              <a:ext uri="{FF2B5EF4-FFF2-40B4-BE49-F238E27FC236}">
                <a16:creationId xmlns:a16="http://schemas.microsoft.com/office/drawing/2014/main" id="{3F881672-3025-439D-883D-43B650724EE7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09402E-7628-4972-8ECE-B341F522816A}"/>
              </a:ext>
            </a:extLst>
          </p:cNvPr>
          <p:cNvSpPr txBox="1"/>
          <p:nvPr/>
        </p:nvSpPr>
        <p:spPr>
          <a:xfrm>
            <a:off x="2358207" y="5029200"/>
            <a:ext cx="4419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Lisbon</a:t>
            </a:r>
          </a:p>
        </p:txBody>
      </p:sp>
    </p:spTree>
    <p:extLst>
      <p:ext uri="{BB962C8B-B14F-4D97-AF65-F5344CB8AC3E}">
        <p14:creationId xmlns:p14="http://schemas.microsoft.com/office/powerpoint/2010/main" val="34404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03B17-6832-42B6-A3A1-E59A2C38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D4A9-F28C-429D-AEAA-DF5A31F2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133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Which actor played the role of Robin hood in 1991?</a:t>
            </a:r>
          </a:p>
        </p:txBody>
      </p:sp>
      <p:sp>
        <p:nvSpPr>
          <p:cNvPr id="4" name="Flowchart: Alternate Process 3">
            <a:hlinkClick r:id="rId2" action="ppaction://hlinksldjump"/>
            <a:extLst>
              <a:ext uri="{FF2B5EF4-FFF2-40B4-BE49-F238E27FC236}">
                <a16:creationId xmlns:a16="http://schemas.microsoft.com/office/drawing/2014/main" id="{59F69B3B-5476-41A6-8587-9E88C4D0321E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F0A3F-1C0D-4B46-88AF-56BB2C86349B}"/>
              </a:ext>
            </a:extLst>
          </p:cNvPr>
          <p:cNvSpPr txBox="1"/>
          <p:nvPr/>
        </p:nvSpPr>
        <p:spPr>
          <a:xfrm>
            <a:off x="2171700" y="4876800"/>
            <a:ext cx="4800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Kevin Costner</a:t>
            </a:r>
          </a:p>
        </p:txBody>
      </p:sp>
    </p:spTree>
    <p:extLst>
      <p:ext uri="{BB962C8B-B14F-4D97-AF65-F5344CB8AC3E}">
        <p14:creationId xmlns:p14="http://schemas.microsoft.com/office/powerpoint/2010/main" val="2897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B51A4-1B53-4394-8AF4-F5795089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71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806F4-3313-471E-AE7D-B8BA8BF55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98016"/>
            <a:ext cx="8229600" cy="206918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What’s the name of the superhero who runs fast in DC?</a:t>
            </a:r>
          </a:p>
          <a:p>
            <a:pPr marL="0" indent="0" algn="ctr">
              <a:buNone/>
            </a:pPr>
            <a:endParaRPr lang="en-US" sz="4400" b="1" dirty="0"/>
          </a:p>
        </p:txBody>
      </p:sp>
      <p:sp>
        <p:nvSpPr>
          <p:cNvPr id="4" name="Flowchart: Alternate Process 3">
            <a:hlinkClick r:id="rId2" action="ppaction://hlinksldjump"/>
            <a:extLst>
              <a:ext uri="{FF2B5EF4-FFF2-40B4-BE49-F238E27FC236}">
                <a16:creationId xmlns:a16="http://schemas.microsoft.com/office/drawing/2014/main" id="{A222CEAE-385D-4931-AEC3-484448294529}"/>
              </a:ext>
            </a:extLst>
          </p:cNvPr>
          <p:cNvSpPr/>
          <p:nvPr/>
        </p:nvSpPr>
        <p:spPr>
          <a:xfrm>
            <a:off x="7924800" y="58674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17CB8-6330-46FE-8F68-7C18FD82279F}"/>
              </a:ext>
            </a:extLst>
          </p:cNvPr>
          <p:cNvSpPr txBox="1"/>
          <p:nvPr/>
        </p:nvSpPr>
        <p:spPr>
          <a:xfrm>
            <a:off x="2701107" y="5257800"/>
            <a:ext cx="3733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The Flash</a:t>
            </a:r>
          </a:p>
        </p:txBody>
      </p:sp>
    </p:spTree>
    <p:extLst>
      <p:ext uri="{BB962C8B-B14F-4D97-AF65-F5344CB8AC3E}">
        <p14:creationId xmlns:p14="http://schemas.microsoft.com/office/powerpoint/2010/main" val="332196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346" y="2030329"/>
            <a:ext cx="7765321" cy="19389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What was the name of the Greek Goddess of love?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9106" y="4649062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Aphrodite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6" name="Flowchart: Alternate Process 5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AutoShape 2" descr="SUF Groupe Pasteur | HelloAsso">
            <a:extLst>
              <a:ext uri="{FF2B5EF4-FFF2-40B4-BE49-F238E27FC236}">
                <a16:creationId xmlns:a16="http://schemas.microsoft.com/office/drawing/2014/main" id="{E2514D9B-3115-4150-81E4-0C296303DC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43200" y="2743200"/>
            <a:ext cx="1981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381000"/>
            <a:ext cx="990600" cy="1143000"/>
          </a:xfrm>
          <a:noFill/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676400"/>
            <a:ext cx="8305800" cy="2209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band of girls' singers had their first album name like the name of their band?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4876800"/>
            <a:ext cx="52578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/>
              <a:t>Spice girls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7" name="Flowchart: Alternate Process 6">
            <a:hlinkClick r:id="rId2" action="ppaction://hlinksldjump"/>
          </p:cNvPr>
          <p:cNvSpPr/>
          <p:nvPr/>
        </p:nvSpPr>
        <p:spPr>
          <a:xfrm>
            <a:off x="7772400" y="5715000"/>
            <a:ext cx="990600" cy="762000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1048</TotalTime>
  <Words>1162</Words>
  <Application>Microsoft Office PowerPoint</Application>
  <PresentationFormat>On-screen Show (4:3)</PresentationFormat>
  <Paragraphs>294</Paragraphs>
  <Slides>76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Calibri</vt:lpstr>
      <vt:lpstr>Calisto MT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  <vt:lpstr>28</vt:lpstr>
      <vt:lpstr>29</vt:lpstr>
      <vt:lpstr>30</vt:lpstr>
      <vt:lpstr>31</vt:lpstr>
      <vt:lpstr>32</vt:lpstr>
      <vt:lpstr>33</vt:lpstr>
      <vt:lpstr>34</vt:lpstr>
      <vt:lpstr>35</vt:lpstr>
      <vt:lpstr>36</vt:lpstr>
      <vt:lpstr>37</vt:lpstr>
      <vt:lpstr>38</vt:lpstr>
      <vt:lpstr>39</vt:lpstr>
      <vt:lpstr>40</vt:lpstr>
      <vt:lpstr>41</vt:lpstr>
      <vt:lpstr>42</vt:lpstr>
      <vt:lpstr>43</vt:lpstr>
      <vt:lpstr>44</vt:lpstr>
      <vt:lpstr>45</vt:lpstr>
      <vt:lpstr>46</vt:lpstr>
      <vt:lpstr>47</vt:lpstr>
      <vt:lpstr>48</vt:lpstr>
      <vt:lpstr>49</vt:lpstr>
      <vt:lpstr>50</vt:lpstr>
      <vt:lpstr>Where does the Greek Goddess Peresphone spend half of the year when she is not with her methor</vt:lpstr>
      <vt:lpstr>52</vt:lpstr>
      <vt:lpstr>53</vt:lpstr>
      <vt:lpstr>54</vt:lpstr>
      <vt:lpstr>55</vt:lpstr>
      <vt:lpstr>56</vt:lpstr>
      <vt:lpstr>57</vt:lpstr>
      <vt:lpstr>58</vt:lpstr>
      <vt:lpstr>59</vt:lpstr>
      <vt:lpstr>60</vt:lpstr>
      <vt:lpstr>61</vt:lpstr>
      <vt:lpstr>62</vt:lpstr>
      <vt:lpstr>63</vt:lpstr>
      <vt:lpstr>64</vt:lpstr>
      <vt:lpstr>65</vt:lpstr>
      <vt:lpstr>66</vt:lpstr>
      <vt:lpstr>67</vt:lpstr>
      <vt:lpstr>68</vt:lpstr>
      <vt:lpstr>69</vt:lpstr>
      <vt:lpstr>70</vt:lpstr>
      <vt:lpstr>71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and sam</dc:creator>
  <cp:lastModifiedBy>Lynn Atallah</cp:lastModifiedBy>
  <cp:revision>102</cp:revision>
  <dcterms:created xsi:type="dcterms:W3CDTF">2006-08-16T00:00:00Z</dcterms:created>
  <dcterms:modified xsi:type="dcterms:W3CDTF">2021-08-06T14:22:15Z</dcterms:modified>
</cp:coreProperties>
</file>