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0" r:id="rId4"/>
    <p:sldId id="261" r:id="rId5"/>
    <p:sldId id="263" r:id="rId6"/>
    <p:sldId id="262" r:id="rId7"/>
    <p:sldId id="264" r:id="rId8"/>
    <p:sldId id="265" r:id="rId9"/>
  </p:sldIdLst>
  <p:sldSz cx="18288000" cy="10287000"/>
  <p:notesSz cx="6858000" cy="9144000"/>
  <p:embeddedFontLst>
    <p:embeddedFont>
      <p:font typeface="Archivo Black" panose="020B0604020202020204" charset="0"/>
      <p:regular r:id="rId11"/>
    </p:embeddedFont>
    <p:embeddedFont>
      <p:font typeface="Arial Black" panose="020B0A04020102020204" pitchFamily="34" charset="0"/>
      <p:bold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628E7542-4F72-4293-A8D4-1DF6544DE018}">
          <p14:sldIdLst/>
        </p14:section>
        <p14:section name="Default Section" id="{9BAEC57B-5A55-4925-9377-6587B9CE97BE}">
          <p14:sldIdLst>
            <p14:sldId id="256"/>
            <p14:sldId id="259"/>
            <p14:sldId id="260"/>
            <p14:sldId id="261"/>
            <p14:sldId id="263"/>
            <p14:sldId id="262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593C"/>
    <a:srgbClr val="321900"/>
    <a:srgbClr val="9B6947"/>
    <a:srgbClr val="663300"/>
    <a:srgbClr val="3E1F00"/>
    <a:srgbClr val="743A00"/>
    <a:srgbClr val="3795AF"/>
    <a:srgbClr val="215968"/>
    <a:srgbClr val="D19E53"/>
    <a:srgbClr val="D6A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9" d="100"/>
          <a:sy n="49" d="100"/>
        </p:scale>
        <p:origin x="1042" y="2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02BDA-9D4E-4732-8865-5C11F7F0993E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8A1575-832C-44B2-9DEB-682F742F2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989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8A1575-832C-44B2-9DEB-682F742F21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254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slide" Target="slide8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70C0">
                <a:alpha val="100000"/>
              </a:srgbClr>
            </a:gs>
            <a:gs pos="40000">
              <a:srgbClr val="00B0F0">
                <a:alpha val="100000"/>
              </a:srgbClr>
            </a:gs>
            <a:gs pos="69000">
              <a:srgbClr val="B4C7E7">
                <a:alpha val="100000"/>
              </a:srgbClr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6"/>
          <p:cNvSpPr/>
          <p:nvPr/>
        </p:nvSpPr>
        <p:spPr>
          <a:xfrm>
            <a:off x="8555606" y="-1240784"/>
            <a:ext cx="8397240" cy="3139821"/>
          </a:xfrm>
          <a:custGeom>
            <a:avLst/>
            <a:gdLst/>
            <a:ahLst/>
            <a:cxnLst/>
            <a:rect l="l" t="t" r="r" b="b"/>
            <a:pathLst>
              <a:path w="11196320" h="4186428">
                <a:moveTo>
                  <a:pt x="0" y="0"/>
                </a:moveTo>
                <a:lnTo>
                  <a:pt x="11196320" y="0"/>
                </a:lnTo>
                <a:lnTo>
                  <a:pt x="11196320" y="4186428"/>
                </a:lnTo>
                <a:lnTo>
                  <a:pt x="0" y="4186428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</p:spPr>
      </p:sp>
      <p:grpSp>
        <p:nvGrpSpPr>
          <p:cNvPr id="20" name="Group 20"/>
          <p:cNvGrpSpPr/>
          <p:nvPr/>
        </p:nvGrpSpPr>
        <p:grpSpPr>
          <a:xfrm rot="-231191">
            <a:off x="649203" y="4041643"/>
            <a:ext cx="6566106" cy="1061905"/>
            <a:chOff x="0" y="0"/>
            <a:chExt cx="8754808" cy="1415874"/>
          </a:xfrm>
        </p:grpSpPr>
        <p:sp>
          <p:nvSpPr>
            <p:cNvPr id="21" name="Freeform 21"/>
            <p:cNvSpPr/>
            <p:nvPr/>
          </p:nvSpPr>
          <p:spPr>
            <a:xfrm>
              <a:off x="-316357" y="-59055"/>
              <a:ext cx="9290050" cy="1514475"/>
            </a:xfrm>
            <a:custGeom>
              <a:avLst/>
              <a:gdLst/>
              <a:ahLst/>
              <a:cxnLst/>
              <a:rect l="l" t="t" r="r" b="b"/>
              <a:pathLst>
                <a:path w="9290050" h="1514475">
                  <a:moveTo>
                    <a:pt x="917575" y="962025"/>
                  </a:moveTo>
                  <a:cubicBezTo>
                    <a:pt x="1835150" y="742950"/>
                    <a:pt x="4775200" y="133350"/>
                    <a:pt x="6061075" y="66675"/>
                  </a:cubicBezTo>
                  <a:cubicBezTo>
                    <a:pt x="7346950" y="0"/>
                    <a:pt x="8185150" y="390525"/>
                    <a:pt x="8632825" y="561975"/>
                  </a:cubicBezTo>
                  <a:cubicBezTo>
                    <a:pt x="9080500" y="733425"/>
                    <a:pt x="9290050" y="1035050"/>
                    <a:pt x="8747125" y="1095375"/>
                  </a:cubicBezTo>
                  <a:cubicBezTo>
                    <a:pt x="8204200" y="1155700"/>
                    <a:pt x="6477000" y="866775"/>
                    <a:pt x="5375275" y="923925"/>
                  </a:cubicBezTo>
                  <a:cubicBezTo>
                    <a:pt x="4273550" y="981075"/>
                    <a:pt x="2940050" y="1362075"/>
                    <a:pt x="2136775" y="1438275"/>
                  </a:cubicBezTo>
                  <a:cubicBezTo>
                    <a:pt x="1333500" y="1514475"/>
                    <a:pt x="758825" y="1460500"/>
                    <a:pt x="555625" y="1381125"/>
                  </a:cubicBezTo>
                  <a:cubicBezTo>
                    <a:pt x="352425" y="1301750"/>
                    <a:pt x="0" y="1181100"/>
                    <a:pt x="917575" y="962025"/>
                  </a:cubicBezTo>
                  <a:close/>
                </a:path>
              </a:pathLst>
            </a:custGeom>
            <a:solidFill>
              <a:srgbClr val="A76505">
                <a:alpha val="392"/>
              </a:srgbClr>
            </a:solidFill>
          </p:spPr>
        </p:sp>
      </p:grpSp>
      <p:sp>
        <p:nvSpPr>
          <p:cNvPr id="30" name="Freeform 30"/>
          <p:cNvSpPr/>
          <p:nvPr/>
        </p:nvSpPr>
        <p:spPr>
          <a:xfrm>
            <a:off x="14950978" y="416160"/>
            <a:ext cx="3989409" cy="639289"/>
          </a:xfrm>
          <a:custGeom>
            <a:avLst/>
            <a:gdLst/>
            <a:ahLst/>
            <a:cxnLst/>
            <a:rect l="l" t="t" r="r" b="b"/>
            <a:pathLst>
              <a:path w="3989409" h="639289">
                <a:moveTo>
                  <a:pt x="0" y="0"/>
                </a:moveTo>
                <a:lnTo>
                  <a:pt x="3989409" y="0"/>
                </a:lnTo>
                <a:lnTo>
                  <a:pt x="3989409" y="639289"/>
                </a:lnTo>
                <a:lnTo>
                  <a:pt x="0" y="63928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31" name="Freeform 31"/>
          <p:cNvSpPr/>
          <p:nvPr/>
        </p:nvSpPr>
        <p:spPr>
          <a:xfrm>
            <a:off x="340680" y="197963"/>
            <a:ext cx="1503885" cy="1083520"/>
          </a:xfrm>
          <a:custGeom>
            <a:avLst/>
            <a:gdLst/>
            <a:ahLst/>
            <a:cxnLst/>
            <a:rect l="l" t="t" r="r" b="b"/>
            <a:pathLst>
              <a:path w="1503885" h="1083520">
                <a:moveTo>
                  <a:pt x="0" y="0"/>
                </a:moveTo>
                <a:lnTo>
                  <a:pt x="1503885" y="0"/>
                </a:lnTo>
                <a:lnTo>
                  <a:pt x="1503885" y="1083519"/>
                </a:lnTo>
                <a:lnTo>
                  <a:pt x="0" y="108351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grpSp>
        <p:nvGrpSpPr>
          <p:cNvPr id="35" name="Group 35"/>
          <p:cNvGrpSpPr/>
          <p:nvPr/>
        </p:nvGrpSpPr>
        <p:grpSpPr>
          <a:xfrm rot="-10655843">
            <a:off x="11811316" y="5241925"/>
            <a:ext cx="9079832" cy="1061905"/>
            <a:chOff x="0" y="0"/>
            <a:chExt cx="8754808" cy="1415874"/>
          </a:xfrm>
        </p:grpSpPr>
        <p:sp>
          <p:nvSpPr>
            <p:cNvPr id="36" name="Freeform 36"/>
            <p:cNvSpPr/>
            <p:nvPr/>
          </p:nvSpPr>
          <p:spPr>
            <a:xfrm>
              <a:off x="-316357" y="-59055"/>
              <a:ext cx="9290050" cy="1514475"/>
            </a:xfrm>
            <a:custGeom>
              <a:avLst/>
              <a:gdLst/>
              <a:ahLst/>
              <a:cxnLst/>
              <a:rect l="l" t="t" r="r" b="b"/>
              <a:pathLst>
                <a:path w="9290050" h="1514475">
                  <a:moveTo>
                    <a:pt x="917575" y="962025"/>
                  </a:moveTo>
                  <a:cubicBezTo>
                    <a:pt x="1835150" y="742950"/>
                    <a:pt x="4775200" y="133350"/>
                    <a:pt x="6061075" y="66675"/>
                  </a:cubicBezTo>
                  <a:cubicBezTo>
                    <a:pt x="7346950" y="0"/>
                    <a:pt x="8185150" y="390525"/>
                    <a:pt x="8632825" y="561975"/>
                  </a:cubicBezTo>
                  <a:cubicBezTo>
                    <a:pt x="9080500" y="733425"/>
                    <a:pt x="9290050" y="1035050"/>
                    <a:pt x="8747125" y="1095375"/>
                  </a:cubicBezTo>
                  <a:cubicBezTo>
                    <a:pt x="8204200" y="1155700"/>
                    <a:pt x="6477000" y="866775"/>
                    <a:pt x="5375275" y="923925"/>
                  </a:cubicBezTo>
                  <a:cubicBezTo>
                    <a:pt x="4273550" y="981075"/>
                    <a:pt x="2940050" y="1362075"/>
                    <a:pt x="2136775" y="1438275"/>
                  </a:cubicBezTo>
                  <a:cubicBezTo>
                    <a:pt x="1333500" y="1514475"/>
                    <a:pt x="758825" y="1460500"/>
                    <a:pt x="555625" y="1381125"/>
                  </a:cubicBezTo>
                  <a:cubicBezTo>
                    <a:pt x="352425" y="1301750"/>
                    <a:pt x="0" y="1181100"/>
                    <a:pt x="917575" y="962025"/>
                  </a:cubicBezTo>
                  <a:close/>
                </a:path>
              </a:pathLst>
            </a:custGeom>
            <a:solidFill>
              <a:srgbClr val="A76505">
                <a:alpha val="392"/>
              </a:srgbClr>
            </a:solidFill>
          </p:spPr>
        </p:sp>
      </p:grp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C0A4D7AC-F110-4DE9-93E9-830F6139A766}"/>
              </a:ext>
            </a:extLst>
          </p:cNvPr>
          <p:cNvSpPr/>
          <p:nvPr/>
        </p:nvSpPr>
        <p:spPr>
          <a:xfrm>
            <a:off x="-2487338" y="4686919"/>
            <a:ext cx="24055013" cy="6087867"/>
          </a:xfrm>
          <a:custGeom>
            <a:avLst/>
            <a:gdLst>
              <a:gd name="connsiteX0" fmla="*/ 576476 w 24055013"/>
              <a:gd name="connsiteY0" fmla="*/ 1418519 h 6087867"/>
              <a:gd name="connsiteX1" fmla="*/ 5359492 w 24055013"/>
              <a:gd name="connsiteY1" fmla="*/ 902703 h 6087867"/>
              <a:gd name="connsiteX2" fmla="*/ 10353523 w 24055013"/>
              <a:gd name="connsiteY2" fmla="*/ 128980 h 6087867"/>
              <a:gd name="connsiteX3" fmla="*/ 13940784 w 24055013"/>
              <a:gd name="connsiteY3" fmla="*/ 82088 h 6087867"/>
              <a:gd name="connsiteX4" fmla="*/ 15488230 w 24055013"/>
              <a:gd name="connsiteY4" fmla="*/ 949596 h 6087867"/>
              <a:gd name="connsiteX5" fmla="*/ 19403738 w 24055013"/>
              <a:gd name="connsiteY5" fmla="*/ 1488857 h 6087867"/>
              <a:gd name="connsiteX6" fmla="*/ 23342692 w 24055013"/>
              <a:gd name="connsiteY6" fmla="*/ 1465411 h 6087867"/>
              <a:gd name="connsiteX7" fmla="*/ 21818692 w 24055013"/>
              <a:gd name="connsiteY7" fmla="*/ 5709165 h 6087867"/>
              <a:gd name="connsiteX8" fmla="*/ 2170815 w 24055013"/>
              <a:gd name="connsiteY8" fmla="*/ 5427811 h 6087867"/>
              <a:gd name="connsiteX9" fmla="*/ 318569 w 24055013"/>
              <a:gd name="connsiteY9" fmla="*/ 1699873 h 6087867"/>
              <a:gd name="connsiteX10" fmla="*/ 576476 w 24055013"/>
              <a:gd name="connsiteY10" fmla="*/ 1418519 h 6087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055013" h="6087867">
                <a:moveTo>
                  <a:pt x="576476" y="1418519"/>
                </a:moveTo>
                <a:cubicBezTo>
                  <a:pt x="1416630" y="1285657"/>
                  <a:pt x="3729984" y="1117626"/>
                  <a:pt x="5359492" y="902703"/>
                </a:cubicBezTo>
                <a:cubicBezTo>
                  <a:pt x="6989000" y="687780"/>
                  <a:pt x="8923308" y="265749"/>
                  <a:pt x="10353523" y="128980"/>
                </a:cubicBezTo>
                <a:cubicBezTo>
                  <a:pt x="11783738" y="-7789"/>
                  <a:pt x="13085000" y="-54681"/>
                  <a:pt x="13940784" y="82088"/>
                </a:cubicBezTo>
                <a:cubicBezTo>
                  <a:pt x="14796568" y="218857"/>
                  <a:pt x="14577738" y="715135"/>
                  <a:pt x="15488230" y="949596"/>
                </a:cubicBezTo>
                <a:cubicBezTo>
                  <a:pt x="16398722" y="1184057"/>
                  <a:pt x="18094661" y="1402888"/>
                  <a:pt x="19403738" y="1488857"/>
                </a:cubicBezTo>
                <a:cubicBezTo>
                  <a:pt x="20712815" y="1574826"/>
                  <a:pt x="22940200" y="762026"/>
                  <a:pt x="23342692" y="1465411"/>
                </a:cubicBezTo>
                <a:cubicBezTo>
                  <a:pt x="23745184" y="2168796"/>
                  <a:pt x="25347338" y="5048765"/>
                  <a:pt x="21818692" y="5709165"/>
                </a:cubicBezTo>
                <a:cubicBezTo>
                  <a:pt x="18290046" y="6369565"/>
                  <a:pt x="5754169" y="6096026"/>
                  <a:pt x="2170815" y="5427811"/>
                </a:cubicBezTo>
                <a:cubicBezTo>
                  <a:pt x="-1412539" y="4759596"/>
                  <a:pt x="584292" y="2364181"/>
                  <a:pt x="318569" y="1699873"/>
                </a:cubicBezTo>
                <a:cubicBezTo>
                  <a:pt x="52846" y="1035565"/>
                  <a:pt x="-263678" y="1551381"/>
                  <a:pt x="576476" y="1418519"/>
                </a:cubicBezTo>
                <a:close/>
              </a:path>
            </a:pathLst>
          </a:custGeom>
          <a:solidFill>
            <a:srgbClr val="743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042A80A7-ECD6-449F-AC1C-EE9D17DBF21A}"/>
              </a:ext>
            </a:extLst>
          </p:cNvPr>
          <p:cNvSpPr/>
          <p:nvPr/>
        </p:nvSpPr>
        <p:spPr>
          <a:xfrm>
            <a:off x="-3276600" y="5836744"/>
            <a:ext cx="24055013" cy="6087867"/>
          </a:xfrm>
          <a:custGeom>
            <a:avLst/>
            <a:gdLst>
              <a:gd name="connsiteX0" fmla="*/ 576476 w 24055013"/>
              <a:gd name="connsiteY0" fmla="*/ 1418519 h 6087867"/>
              <a:gd name="connsiteX1" fmla="*/ 5359492 w 24055013"/>
              <a:gd name="connsiteY1" fmla="*/ 902703 h 6087867"/>
              <a:gd name="connsiteX2" fmla="*/ 10353523 w 24055013"/>
              <a:gd name="connsiteY2" fmla="*/ 128980 h 6087867"/>
              <a:gd name="connsiteX3" fmla="*/ 13940784 w 24055013"/>
              <a:gd name="connsiteY3" fmla="*/ 82088 h 6087867"/>
              <a:gd name="connsiteX4" fmla="*/ 15488230 w 24055013"/>
              <a:gd name="connsiteY4" fmla="*/ 949596 h 6087867"/>
              <a:gd name="connsiteX5" fmla="*/ 19403738 w 24055013"/>
              <a:gd name="connsiteY5" fmla="*/ 1488857 h 6087867"/>
              <a:gd name="connsiteX6" fmla="*/ 23342692 w 24055013"/>
              <a:gd name="connsiteY6" fmla="*/ 1465411 h 6087867"/>
              <a:gd name="connsiteX7" fmla="*/ 21818692 w 24055013"/>
              <a:gd name="connsiteY7" fmla="*/ 5709165 h 6087867"/>
              <a:gd name="connsiteX8" fmla="*/ 2170815 w 24055013"/>
              <a:gd name="connsiteY8" fmla="*/ 5427811 h 6087867"/>
              <a:gd name="connsiteX9" fmla="*/ 318569 w 24055013"/>
              <a:gd name="connsiteY9" fmla="*/ 1699873 h 6087867"/>
              <a:gd name="connsiteX10" fmla="*/ 576476 w 24055013"/>
              <a:gd name="connsiteY10" fmla="*/ 1418519 h 6087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055013" h="6087867">
                <a:moveTo>
                  <a:pt x="576476" y="1418519"/>
                </a:moveTo>
                <a:cubicBezTo>
                  <a:pt x="1416630" y="1285657"/>
                  <a:pt x="3729984" y="1117626"/>
                  <a:pt x="5359492" y="902703"/>
                </a:cubicBezTo>
                <a:cubicBezTo>
                  <a:pt x="6989000" y="687780"/>
                  <a:pt x="8923308" y="265749"/>
                  <a:pt x="10353523" y="128980"/>
                </a:cubicBezTo>
                <a:cubicBezTo>
                  <a:pt x="11783738" y="-7789"/>
                  <a:pt x="13085000" y="-54681"/>
                  <a:pt x="13940784" y="82088"/>
                </a:cubicBezTo>
                <a:cubicBezTo>
                  <a:pt x="14796568" y="218857"/>
                  <a:pt x="14577738" y="715135"/>
                  <a:pt x="15488230" y="949596"/>
                </a:cubicBezTo>
                <a:cubicBezTo>
                  <a:pt x="16398722" y="1184057"/>
                  <a:pt x="18094661" y="1402888"/>
                  <a:pt x="19403738" y="1488857"/>
                </a:cubicBezTo>
                <a:cubicBezTo>
                  <a:pt x="20712815" y="1574826"/>
                  <a:pt x="22940200" y="762026"/>
                  <a:pt x="23342692" y="1465411"/>
                </a:cubicBezTo>
                <a:cubicBezTo>
                  <a:pt x="23745184" y="2168796"/>
                  <a:pt x="25347338" y="5048765"/>
                  <a:pt x="21818692" y="5709165"/>
                </a:cubicBezTo>
                <a:cubicBezTo>
                  <a:pt x="18290046" y="6369565"/>
                  <a:pt x="5754169" y="6096026"/>
                  <a:pt x="2170815" y="5427811"/>
                </a:cubicBezTo>
                <a:cubicBezTo>
                  <a:pt x="-1412539" y="4759596"/>
                  <a:pt x="584292" y="2364181"/>
                  <a:pt x="318569" y="1699873"/>
                </a:cubicBezTo>
                <a:cubicBezTo>
                  <a:pt x="52846" y="1035565"/>
                  <a:pt x="-263678" y="1551381"/>
                  <a:pt x="576476" y="1418519"/>
                </a:cubicBezTo>
                <a:close/>
              </a:path>
            </a:pathLst>
          </a:custGeom>
          <a:solidFill>
            <a:srgbClr val="482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300000"/>
              </a:lnSpc>
            </a:pPr>
            <a:endParaRPr lang="en-US" dirty="0"/>
          </a:p>
        </p:txBody>
      </p: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9068EA0D-CDAA-4A9E-A676-AB3657B371FA}"/>
              </a:ext>
            </a:extLst>
          </p:cNvPr>
          <p:cNvGrpSpPr/>
          <p:nvPr/>
        </p:nvGrpSpPr>
        <p:grpSpPr>
          <a:xfrm>
            <a:off x="2879197" y="5431249"/>
            <a:ext cx="1750115" cy="2420006"/>
            <a:chOff x="2879197" y="5431249"/>
            <a:chExt cx="1750115" cy="2420006"/>
          </a:xfrm>
        </p:grpSpPr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D98B4596-90AB-4254-B0E2-F988AA8D01AC}"/>
                </a:ext>
              </a:extLst>
            </p:cNvPr>
            <p:cNvSpPr/>
            <p:nvPr/>
          </p:nvSpPr>
          <p:spPr>
            <a:xfrm rot="232002">
              <a:off x="2879197" y="5431249"/>
              <a:ext cx="1750115" cy="2394482"/>
            </a:xfrm>
            <a:custGeom>
              <a:avLst/>
              <a:gdLst>
                <a:gd name="connsiteX0" fmla="*/ 150376 w 2726070"/>
                <a:gd name="connsiteY0" fmla="*/ 266825 h 4344171"/>
                <a:gd name="connsiteX1" fmla="*/ 300847 w 2726070"/>
                <a:gd name="connsiteY1" fmla="*/ 729813 h 4344171"/>
                <a:gd name="connsiteX2" fmla="*/ 601788 w 2726070"/>
                <a:gd name="connsiteY2" fmla="*/ 1169651 h 4344171"/>
                <a:gd name="connsiteX3" fmla="*/ 624938 w 2726070"/>
                <a:gd name="connsiteY3" fmla="*/ 1574764 h 4344171"/>
                <a:gd name="connsiteX4" fmla="*/ 810133 w 2726070"/>
                <a:gd name="connsiteY4" fmla="*/ 1991453 h 4344171"/>
                <a:gd name="connsiteX5" fmla="*/ 902730 w 2726070"/>
                <a:gd name="connsiteY5" fmla="*/ 2373418 h 4344171"/>
                <a:gd name="connsiteX6" fmla="*/ 1076350 w 2726070"/>
                <a:gd name="connsiteY6" fmla="*/ 2905853 h 4344171"/>
                <a:gd name="connsiteX7" fmla="*/ 1168948 w 2726070"/>
                <a:gd name="connsiteY7" fmla="*/ 3669782 h 4344171"/>
                <a:gd name="connsiteX8" fmla="*/ 1284695 w 2726070"/>
                <a:gd name="connsiteY8" fmla="*/ 4040172 h 4344171"/>
                <a:gd name="connsiteX9" fmla="*/ 1342568 w 2726070"/>
                <a:gd name="connsiteY9" fmla="*/ 4341114 h 4344171"/>
                <a:gd name="connsiteX10" fmla="*/ 1423591 w 2726070"/>
                <a:gd name="connsiteY10" fmla="*/ 4167494 h 4344171"/>
                <a:gd name="connsiteX11" fmla="*/ 1504614 w 2726070"/>
                <a:gd name="connsiteY11" fmla="*/ 3727656 h 4344171"/>
                <a:gd name="connsiteX12" fmla="*/ 1666659 w 2726070"/>
                <a:gd name="connsiteY12" fmla="*/ 3611909 h 4344171"/>
                <a:gd name="connsiteX13" fmla="*/ 1886578 w 2726070"/>
                <a:gd name="connsiteY13" fmla="*/ 3183645 h 4344171"/>
                <a:gd name="connsiteX14" fmla="*/ 1863429 w 2726070"/>
                <a:gd name="connsiteY14" fmla="*/ 2790106 h 4344171"/>
                <a:gd name="connsiteX15" fmla="*/ 1828705 w 2726070"/>
                <a:gd name="connsiteY15" fmla="*/ 2338694 h 4344171"/>
                <a:gd name="connsiteX16" fmla="*/ 2071773 w 2726070"/>
                <a:gd name="connsiteY16" fmla="*/ 1829407 h 4344171"/>
                <a:gd name="connsiteX17" fmla="*/ 2118072 w 2726070"/>
                <a:gd name="connsiteY17" fmla="*/ 1586339 h 4344171"/>
                <a:gd name="connsiteX18" fmla="*/ 2187520 w 2726070"/>
                <a:gd name="connsiteY18" fmla="*/ 1204375 h 4344171"/>
                <a:gd name="connsiteX19" fmla="*/ 2407439 w 2726070"/>
                <a:gd name="connsiteY19" fmla="*/ 845559 h 4344171"/>
                <a:gd name="connsiteX20" fmla="*/ 2407439 w 2726070"/>
                <a:gd name="connsiteY20" fmla="*/ 324699 h 4344171"/>
                <a:gd name="connsiteX21" fmla="*/ 2592634 w 2726070"/>
                <a:gd name="connsiteY21" fmla="*/ 607 h 4344171"/>
                <a:gd name="connsiteX22" fmla="*/ 150376 w 2726070"/>
                <a:gd name="connsiteY22" fmla="*/ 266825 h 4344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2726070" h="4344171">
                  <a:moveTo>
                    <a:pt x="150376" y="266825"/>
                  </a:moveTo>
                  <a:cubicBezTo>
                    <a:pt x="-231589" y="388359"/>
                    <a:pt x="225612" y="579342"/>
                    <a:pt x="300847" y="729813"/>
                  </a:cubicBezTo>
                  <a:cubicBezTo>
                    <a:pt x="376082" y="880284"/>
                    <a:pt x="547773" y="1028826"/>
                    <a:pt x="601788" y="1169651"/>
                  </a:cubicBezTo>
                  <a:cubicBezTo>
                    <a:pt x="655803" y="1310476"/>
                    <a:pt x="590214" y="1437797"/>
                    <a:pt x="624938" y="1574764"/>
                  </a:cubicBezTo>
                  <a:cubicBezTo>
                    <a:pt x="659662" y="1711731"/>
                    <a:pt x="763834" y="1858344"/>
                    <a:pt x="810133" y="1991453"/>
                  </a:cubicBezTo>
                  <a:cubicBezTo>
                    <a:pt x="856432" y="2124562"/>
                    <a:pt x="858361" y="2221018"/>
                    <a:pt x="902730" y="2373418"/>
                  </a:cubicBezTo>
                  <a:cubicBezTo>
                    <a:pt x="947099" y="2525818"/>
                    <a:pt x="1031980" y="2689793"/>
                    <a:pt x="1076350" y="2905853"/>
                  </a:cubicBezTo>
                  <a:cubicBezTo>
                    <a:pt x="1120720" y="3121913"/>
                    <a:pt x="1134224" y="3480729"/>
                    <a:pt x="1168948" y="3669782"/>
                  </a:cubicBezTo>
                  <a:cubicBezTo>
                    <a:pt x="1203672" y="3858835"/>
                    <a:pt x="1255758" y="3928283"/>
                    <a:pt x="1284695" y="4040172"/>
                  </a:cubicBezTo>
                  <a:cubicBezTo>
                    <a:pt x="1313632" y="4152061"/>
                    <a:pt x="1319419" y="4319894"/>
                    <a:pt x="1342568" y="4341114"/>
                  </a:cubicBezTo>
                  <a:cubicBezTo>
                    <a:pt x="1365717" y="4362334"/>
                    <a:pt x="1396583" y="4269737"/>
                    <a:pt x="1423591" y="4167494"/>
                  </a:cubicBezTo>
                  <a:cubicBezTo>
                    <a:pt x="1450599" y="4065251"/>
                    <a:pt x="1464103" y="3820253"/>
                    <a:pt x="1504614" y="3727656"/>
                  </a:cubicBezTo>
                  <a:cubicBezTo>
                    <a:pt x="1545125" y="3635059"/>
                    <a:pt x="1602998" y="3702577"/>
                    <a:pt x="1666659" y="3611909"/>
                  </a:cubicBezTo>
                  <a:cubicBezTo>
                    <a:pt x="1730320" y="3521241"/>
                    <a:pt x="1853783" y="3320612"/>
                    <a:pt x="1886578" y="3183645"/>
                  </a:cubicBezTo>
                  <a:cubicBezTo>
                    <a:pt x="1919373" y="3046678"/>
                    <a:pt x="1873075" y="2930931"/>
                    <a:pt x="1863429" y="2790106"/>
                  </a:cubicBezTo>
                  <a:cubicBezTo>
                    <a:pt x="1853784" y="2649281"/>
                    <a:pt x="1793981" y="2498810"/>
                    <a:pt x="1828705" y="2338694"/>
                  </a:cubicBezTo>
                  <a:cubicBezTo>
                    <a:pt x="1863429" y="2178578"/>
                    <a:pt x="2023545" y="1954799"/>
                    <a:pt x="2071773" y="1829407"/>
                  </a:cubicBezTo>
                  <a:cubicBezTo>
                    <a:pt x="2120001" y="1704015"/>
                    <a:pt x="2098781" y="1690511"/>
                    <a:pt x="2118072" y="1586339"/>
                  </a:cubicBezTo>
                  <a:cubicBezTo>
                    <a:pt x="2137363" y="1482167"/>
                    <a:pt x="2139292" y="1327838"/>
                    <a:pt x="2187520" y="1204375"/>
                  </a:cubicBezTo>
                  <a:cubicBezTo>
                    <a:pt x="2235748" y="1080912"/>
                    <a:pt x="2370786" y="992172"/>
                    <a:pt x="2407439" y="845559"/>
                  </a:cubicBezTo>
                  <a:cubicBezTo>
                    <a:pt x="2444092" y="698946"/>
                    <a:pt x="2376573" y="465524"/>
                    <a:pt x="2407439" y="324699"/>
                  </a:cubicBezTo>
                  <a:cubicBezTo>
                    <a:pt x="2438305" y="183874"/>
                    <a:pt x="2966882" y="12182"/>
                    <a:pt x="2592634" y="607"/>
                  </a:cubicBezTo>
                  <a:cubicBezTo>
                    <a:pt x="2218386" y="-10968"/>
                    <a:pt x="532341" y="145291"/>
                    <a:pt x="150376" y="266825"/>
                  </a:cubicBezTo>
                  <a:close/>
                </a:path>
              </a:pathLst>
            </a:custGeom>
            <a:solidFill>
              <a:srgbClr val="D6A7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2609394C-BD1B-4280-8D84-46866DA41AE6}"/>
                </a:ext>
              </a:extLst>
            </p:cNvPr>
            <p:cNvSpPr/>
            <p:nvPr/>
          </p:nvSpPr>
          <p:spPr>
            <a:xfrm>
              <a:off x="3270096" y="6069497"/>
              <a:ext cx="537926" cy="1781758"/>
            </a:xfrm>
            <a:custGeom>
              <a:avLst/>
              <a:gdLst>
                <a:gd name="connsiteX0" fmla="*/ 36576 w 655796"/>
                <a:gd name="connsiteY0" fmla="*/ 3 h 2576078"/>
                <a:gd name="connsiteX1" fmla="*/ 249936 w 655796"/>
                <a:gd name="connsiteY1" fmla="*/ 304803 h 2576078"/>
                <a:gd name="connsiteX2" fmla="*/ 384048 w 655796"/>
                <a:gd name="connsiteY2" fmla="*/ 646179 h 2576078"/>
                <a:gd name="connsiteX3" fmla="*/ 341376 w 655796"/>
                <a:gd name="connsiteY3" fmla="*/ 883923 h 2576078"/>
                <a:gd name="connsiteX4" fmla="*/ 451104 w 655796"/>
                <a:gd name="connsiteY4" fmla="*/ 1115571 h 2576078"/>
                <a:gd name="connsiteX5" fmla="*/ 640080 w 655796"/>
                <a:gd name="connsiteY5" fmla="*/ 1469139 h 2576078"/>
                <a:gd name="connsiteX6" fmla="*/ 640080 w 655796"/>
                <a:gd name="connsiteY6" fmla="*/ 1755651 h 2576078"/>
                <a:gd name="connsiteX7" fmla="*/ 597408 w 655796"/>
                <a:gd name="connsiteY7" fmla="*/ 1901955 h 2576078"/>
                <a:gd name="connsiteX8" fmla="*/ 566928 w 655796"/>
                <a:gd name="connsiteY8" fmla="*/ 2182371 h 2576078"/>
                <a:gd name="connsiteX9" fmla="*/ 524256 w 655796"/>
                <a:gd name="connsiteY9" fmla="*/ 2542035 h 2576078"/>
                <a:gd name="connsiteX10" fmla="*/ 438912 w 655796"/>
                <a:gd name="connsiteY10" fmla="*/ 2517651 h 2576078"/>
                <a:gd name="connsiteX11" fmla="*/ 390144 w 655796"/>
                <a:gd name="connsiteY11" fmla="*/ 2157987 h 2576078"/>
                <a:gd name="connsiteX12" fmla="*/ 353568 w 655796"/>
                <a:gd name="connsiteY12" fmla="*/ 1938531 h 2576078"/>
                <a:gd name="connsiteX13" fmla="*/ 298704 w 655796"/>
                <a:gd name="connsiteY13" fmla="*/ 1609347 h 2576078"/>
                <a:gd name="connsiteX14" fmla="*/ 231648 w 655796"/>
                <a:gd name="connsiteY14" fmla="*/ 1060707 h 2576078"/>
                <a:gd name="connsiteX15" fmla="*/ 91440 w 655796"/>
                <a:gd name="connsiteY15" fmla="*/ 530355 h 2576078"/>
                <a:gd name="connsiteX16" fmla="*/ 6096 w 655796"/>
                <a:gd name="connsiteY16" fmla="*/ 310899 h 2576078"/>
                <a:gd name="connsiteX17" fmla="*/ 36576 w 655796"/>
                <a:gd name="connsiteY17" fmla="*/ 3 h 2576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655796" h="2576078">
                  <a:moveTo>
                    <a:pt x="36576" y="3"/>
                  </a:moveTo>
                  <a:cubicBezTo>
                    <a:pt x="77216" y="-1013"/>
                    <a:pt x="192024" y="197107"/>
                    <a:pt x="249936" y="304803"/>
                  </a:cubicBezTo>
                  <a:cubicBezTo>
                    <a:pt x="307848" y="412499"/>
                    <a:pt x="368808" y="549659"/>
                    <a:pt x="384048" y="646179"/>
                  </a:cubicBezTo>
                  <a:cubicBezTo>
                    <a:pt x="399288" y="742699"/>
                    <a:pt x="330200" y="805691"/>
                    <a:pt x="341376" y="883923"/>
                  </a:cubicBezTo>
                  <a:cubicBezTo>
                    <a:pt x="352552" y="962155"/>
                    <a:pt x="401320" y="1018035"/>
                    <a:pt x="451104" y="1115571"/>
                  </a:cubicBezTo>
                  <a:cubicBezTo>
                    <a:pt x="500888" y="1213107"/>
                    <a:pt x="608584" y="1362459"/>
                    <a:pt x="640080" y="1469139"/>
                  </a:cubicBezTo>
                  <a:cubicBezTo>
                    <a:pt x="671576" y="1575819"/>
                    <a:pt x="647192" y="1683515"/>
                    <a:pt x="640080" y="1755651"/>
                  </a:cubicBezTo>
                  <a:cubicBezTo>
                    <a:pt x="632968" y="1827787"/>
                    <a:pt x="609600" y="1830835"/>
                    <a:pt x="597408" y="1901955"/>
                  </a:cubicBezTo>
                  <a:cubicBezTo>
                    <a:pt x="585216" y="1973075"/>
                    <a:pt x="579120" y="2075691"/>
                    <a:pt x="566928" y="2182371"/>
                  </a:cubicBezTo>
                  <a:cubicBezTo>
                    <a:pt x="554736" y="2289051"/>
                    <a:pt x="545592" y="2486155"/>
                    <a:pt x="524256" y="2542035"/>
                  </a:cubicBezTo>
                  <a:cubicBezTo>
                    <a:pt x="502920" y="2597915"/>
                    <a:pt x="461264" y="2581659"/>
                    <a:pt x="438912" y="2517651"/>
                  </a:cubicBezTo>
                  <a:cubicBezTo>
                    <a:pt x="416560" y="2453643"/>
                    <a:pt x="404368" y="2254507"/>
                    <a:pt x="390144" y="2157987"/>
                  </a:cubicBezTo>
                  <a:cubicBezTo>
                    <a:pt x="375920" y="2061467"/>
                    <a:pt x="368808" y="2029971"/>
                    <a:pt x="353568" y="1938531"/>
                  </a:cubicBezTo>
                  <a:cubicBezTo>
                    <a:pt x="338328" y="1847091"/>
                    <a:pt x="319024" y="1755651"/>
                    <a:pt x="298704" y="1609347"/>
                  </a:cubicBezTo>
                  <a:cubicBezTo>
                    <a:pt x="278384" y="1463043"/>
                    <a:pt x="266192" y="1240539"/>
                    <a:pt x="231648" y="1060707"/>
                  </a:cubicBezTo>
                  <a:cubicBezTo>
                    <a:pt x="197104" y="880875"/>
                    <a:pt x="129032" y="655323"/>
                    <a:pt x="91440" y="530355"/>
                  </a:cubicBezTo>
                  <a:cubicBezTo>
                    <a:pt x="53848" y="405387"/>
                    <a:pt x="17272" y="395227"/>
                    <a:pt x="6096" y="310899"/>
                  </a:cubicBezTo>
                  <a:cubicBezTo>
                    <a:pt x="-5080" y="226571"/>
                    <a:pt x="-4064" y="1019"/>
                    <a:pt x="36576" y="3"/>
                  </a:cubicBezTo>
                  <a:close/>
                </a:path>
              </a:pathLst>
            </a:custGeom>
            <a:solidFill>
              <a:srgbClr val="D19E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306DB325-02C3-46D3-9119-6824C0FE2DDE}"/>
              </a:ext>
            </a:extLst>
          </p:cNvPr>
          <p:cNvGrpSpPr/>
          <p:nvPr/>
        </p:nvGrpSpPr>
        <p:grpSpPr>
          <a:xfrm rot="401875">
            <a:off x="15630812" y="5798328"/>
            <a:ext cx="1694605" cy="3752566"/>
            <a:chOff x="10276114" y="1356580"/>
            <a:chExt cx="3378945" cy="6326710"/>
          </a:xfrm>
        </p:grpSpPr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704692A2-F0AB-46B5-B09B-E099D0D08211}"/>
                </a:ext>
              </a:extLst>
            </p:cNvPr>
            <p:cNvSpPr/>
            <p:nvPr/>
          </p:nvSpPr>
          <p:spPr>
            <a:xfrm>
              <a:off x="10276114" y="1356580"/>
              <a:ext cx="3378945" cy="6273069"/>
            </a:xfrm>
            <a:custGeom>
              <a:avLst/>
              <a:gdLst>
                <a:gd name="connsiteX0" fmla="*/ 0 w 3378945"/>
                <a:gd name="connsiteY0" fmla="*/ 152906 h 6273069"/>
                <a:gd name="connsiteX1" fmla="*/ 3004457 w 3378945"/>
                <a:gd name="connsiteY1" fmla="*/ 22277 h 6273069"/>
                <a:gd name="connsiteX2" fmla="*/ 3280229 w 3378945"/>
                <a:gd name="connsiteY2" fmla="*/ 559306 h 6273069"/>
                <a:gd name="connsiteX3" fmla="*/ 3367315 w 3378945"/>
                <a:gd name="connsiteY3" fmla="*/ 1328563 h 6273069"/>
                <a:gd name="connsiteX4" fmla="*/ 3048000 w 3378945"/>
                <a:gd name="connsiteY4" fmla="*/ 1778506 h 6273069"/>
                <a:gd name="connsiteX5" fmla="*/ 3048000 w 3378945"/>
                <a:gd name="connsiteY5" fmla="*/ 2707420 h 6273069"/>
                <a:gd name="connsiteX6" fmla="*/ 2612572 w 3378945"/>
                <a:gd name="connsiteY6" fmla="*/ 3404106 h 6273069"/>
                <a:gd name="connsiteX7" fmla="*/ 2656115 w 3378945"/>
                <a:gd name="connsiteY7" fmla="*/ 4391077 h 6273069"/>
                <a:gd name="connsiteX8" fmla="*/ 2670629 w 3378945"/>
                <a:gd name="connsiteY8" fmla="*/ 5436106 h 6273069"/>
                <a:gd name="connsiteX9" fmla="*/ 2743200 w 3378945"/>
                <a:gd name="connsiteY9" fmla="*/ 6074734 h 6273069"/>
                <a:gd name="connsiteX10" fmla="*/ 2540000 w 3378945"/>
                <a:gd name="connsiteY10" fmla="*/ 6234391 h 6273069"/>
                <a:gd name="connsiteX11" fmla="*/ 2061029 w 3378945"/>
                <a:gd name="connsiteY11" fmla="*/ 5436106 h 6273069"/>
                <a:gd name="connsiteX12" fmla="*/ 2002972 w 3378945"/>
                <a:gd name="connsiteY12" fmla="*/ 4666849 h 6273069"/>
                <a:gd name="connsiteX13" fmla="*/ 1349829 w 3378945"/>
                <a:gd name="connsiteY13" fmla="*/ 3665363 h 6273069"/>
                <a:gd name="connsiteX14" fmla="*/ 1117600 w 3378945"/>
                <a:gd name="connsiteY14" fmla="*/ 3375077 h 6273069"/>
                <a:gd name="connsiteX15" fmla="*/ 986972 w 3378945"/>
                <a:gd name="connsiteY15" fmla="*/ 3055763 h 6273069"/>
                <a:gd name="connsiteX16" fmla="*/ 986972 w 3378945"/>
                <a:gd name="connsiteY16" fmla="*/ 2518734 h 6273069"/>
                <a:gd name="connsiteX17" fmla="*/ 783772 w 3378945"/>
                <a:gd name="connsiteY17" fmla="*/ 2025249 h 6273069"/>
                <a:gd name="connsiteX18" fmla="*/ 449943 w 3378945"/>
                <a:gd name="connsiteY18" fmla="*/ 1444677 h 6273069"/>
                <a:gd name="connsiteX19" fmla="*/ 333829 w 3378945"/>
                <a:gd name="connsiteY19" fmla="*/ 907649 h 6273069"/>
                <a:gd name="connsiteX20" fmla="*/ 362857 w 3378945"/>
                <a:gd name="connsiteY20" fmla="*/ 646391 h 6273069"/>
                <a:gd name="connsiteX21" fmla="*/ 362857 w 3378945"/>
                <a:gd name="connsiteY21" fmla="*/ 341591 h 6273069"/>
                <a:gd name="connsiteX22" fmla="*/ 362857 w 3378945"/>
                <a:gd name="connsiteY22" fmla="*/ 254506 h 6273069"/>
                <a:gd name="connsiteX23" fmla="*/ 362857 w 3378945"/>
                <a:gd name="connsiteY23" fmla="*/ 196449 h 6273069"/>
                <a:gd name="connsiteX24" fmla="*/ 377372 w 3378945"/>
                <a:gd name="connsiteY24" fmla="*/ 152906 h 627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378945" h="6273069">
                  <a:moveTo>
                    <a:pt x="0" y="152906"/>
                  </a:moveTo>
                  <a:cubicBezTo>
                    <a:pt x="1228876" y="53725"/>
                    <a:pt x="2457752" y="-45456"/>
                    <a:pt x="3004457" y="22277"/>
                  </a:cubicBezTo>
                  <a:cubicBezTo>
                    <a:pt x="3551162" y="90010"/>
                    <a:pt x="3219753" y="341592"/>
                    <a:pt x="3280229" y="559306"/>
                  </a:cubicBezTo>
                  <a:cubicBezTo>
                    <a:pt x="3340705" y="777020"/>
                    <a:pt x="3406020" y="1125363"/>
                    <a:pt x="3367315" y="1328563"/>
                  </a:cubicBezTo>
                  <a:cubicBezTo>
                    <a:pt x="3328610" y="1531763"/>
                    <a:pt x="3101219" y="1548697"/>
                    <a:pt x="3048000" y="1778506"/>
                  </a:cubicBezTo>
                  <a:cubicBezTo>
                    <a:pt x="2994781" y="2008316"/>
                    <a:pt x="3120571" y="2436487"/>
                    <a:pt x="3048000" y="2707420"/>
                  </a:cubicBezTo>
                  <a:cubicBezTo>
                    <a:pt x="2975429" y="2978353"/>
                    <a:pt x="2677886" y="3123497"/>
                    <a:pt x="2612572" y="3404106"/>
                  </a:cubicBezTo>
                  <a:cubicBezTo>
                    <a:pt x="2547258" y="3684715"/>
                    <a:pt x="2646439" y="4052410"/>
                    <a:pt x="2656115" y="4391077"/>
                  </a:cubicBezTo>
                  <a:cubicBezTo>
                    <a:pt x="2665791" y="4729744"/>
                    <a:pt x="2656115" y="5155497"/>
                    <a:pt x="2670629" y="5436106"/>
                  </a:cubicBezTo>
                  <a:cubicBezTo>
                    <a:pt x="2685143" y="5716715"/>
                    <a:pt x="2764971" y="5941687"/>
                    <a:pt x="2743200" y="6074734"/>
                  </a:cubicBezTo>
                  <a:cubicBezTo>
                    <a:pt x="2721429" y="6207781"/>
                    <a:pt x="2653695" y="6340829"/>
                    <a:pt x="2540000" y="6234391"/>
                  </a:cubicBezTo>
                  <a:cubicBezTo>
                    <a:pt x="2426305" y="6127953"/>
                    <a:pt x="2150534" y="5697363"/>
                    <a:pt x="2061029" y="5436106"/>
                  </a:cubicBezTo>
                  <a:cubicBezTo>
                    <a:pt x="1971524" y="5174849"/>
                    <a:pt x="2121505" y="4961973"/>
                    <a:pt x="2002972" y="4666849"/>
                  </a:cubicBezTo>
                  <a:cubicBezTo>
                    <a:pt x="1884439" y="4371725"/>
                    <a:pt x="1497391" y="3880658"/>
                    <a:pt x="1349829" y="3665363"/>
                  </a:cubicBezTo>
                  <a:cubicBezTo>
                    <a:pt x="1202267" y="3450068"/>
                    <a:pt x="1178076" y="3476677"/>
                    <a:pt x="1117600" y="3375077"/>
                  </a:cubicBezTo>
                  <a:cubicBezTo>
                    <a:pt x="1057124" y="3273477"/>
                    <a:pt x="1008743" y="3198487"/>
                    <a:pt x="986972" y="3055763"/>
                  </a:cubicBezTo>
                  <a:cubicBezTo>
                    <a:pt x="965201" y="2913039"/>
                    <a:pt x="1020839" y="2690486"/>
                    <a:pt x="986972" y="2518734"/>
                  </a:cubicBezTo>
                  <a:cubicBezTo>
                    <a:pt x="953105" y="2346982"/>
                    <a:pt x="873277" y="2204259"/>
                    <a:pt x="783772" y="2025249"/>
                  </a:cubicBezTo>
                  <a:cubicBezTo>
                    <a:pt x="694267" y="1846240"/>
                    <a:pt x="524933" y="1630944"/>
                    <a:pt x="449943" y="1444677"/>
                  </a:cubicBezTo>
                  <a:cubicBezTo>
                    <a:pt x="374953" y="1258410"/>
                    <a:pt x="348343" y="1040697"/>
                    <a:pt x="333829" y="907649"/>
                  </a:cubicBezTo>
                  <a:cubicBezTo>
                    <a:pt x="319315" y="774601"/>
                    <a:pt x="358019" y="740734"/>
                    <a:pt x="362857" y="646391"/>
                  </a:cubicBezTo>
                  <a:cubicBezTo>
                    <a:pt x="367695" y="552048"/>
                    <a:pt x="362857" y="341591"/>
                    <a:pt x="362857" y="341591"/>
                  </a:cubicBezTo>
                  <a:lnTo>
                    <a:pt x="362857" y="254506"/>
                  </a:lnTo>
                  <a:lnTo>
                    <a:pt x="362857" y="196449"/>
                  </a:lnTo>
                  <a:cubicBezTo>
                    <a:pt x="365276" y="179516"/>
                    <a:pt x="371324" y="166211"/>
                    <a:pt x="377372" y="152906"/>
                  </a:cubicBezTo>
                </a:path>
              </a:pathLst>
            </a:custGeom>
            <a:solidFill>
              <a:srgbClr val="D6A7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7132AAD4-8F3D-4882-BDE6-FE3E9B748C67}"/>
                </a:ext>
              </a:extLst>
            </p:cNvPr>
            <p:cNvSpPr/>
            <p:nvPr/>
          </p:nvSpPr>
          <p:spPr>
            <a:xfrm>
              <a:off x="10464051" y="1958276"/>
              <a:ext cx="2556329" cy="5725014"/>
            </a:xfrm>
            <a:custGeom>
              <a:avLst/>
              <a:gdLst>
                <a:gd name="connsiteX0" fmla="*/ 183629 w 2556329"/>
                <a:gd name="connsiteY0" fmla="*/ 22924 h 5725014"/>
                <a:gd name="connsiteX1" fmla="*/ 447789 w 2556329"/>
                <a:gd name="connsiteY1" fmla="*/ 602044 h 5725014"/>
                <a:gd name="connsiteX2" fmla="*/ 752589 w 2556329"/>
                <a:gd name="connsiteY2" fmla="*/ 1079564 h 5725014"/>
                <a:gd name="connsiteX3" fmla="*/ 1270749 w 2556329"/>
                <a:gd name="connsiteY3" fmla="*/ 1628204 h 5725014"/>
                <a:gd name="connsiteX4" fmla="*/ 1717789 w 2556329"/>
                <a:gd name="connsiteY4" fmla="*/ 2308924 h 5725014"/>
                <a:gd name="connsiteX5" fmla="*/ 1829549 w 2556329"/>
                <a:gd name="connsiteY5" fmla="*/ 2847404 h 5725014"/>
                <a:gd name="connsiteX6" fmla="*/ 1941309 w 2556329"/>
                <a:gd name="connsiteY6" fmla="*/ 3558604 h 5725014"/>
                <a:gd name="connsiteX7" fmla="*/ 2154669 w 2556329"/>
                <a:gd name="connsiteY7" fmla="*/ 3975164 h 5725014"/>
                <a:gd name="connsiteX8" fmla="*/ 2520429 w 2556329"/>
                <a:gd name="connsiteY8" fmla="*/ 5326444 h 5725014"/>
                <a:gd name="connsiteX9" fmla="*/ 2500109 w 2556329"/>
                <a:gd name="connsiteY9" fmla="*/ 5712524 h 5725014"/>
                <a:gd name="connsiteX10" fmla="*/ 2144509 w 2556329"/>
                <a:gd name="connsiteY10" fmla="*/ 5560124 h 5725014"/>
                <a:gd name="connsiteX11" fmla="*/ 1819389 w 2556329"/>
                <a:gd name="connsiteY11" fmla="*/ 4879404 h 5725014"/>
                <a:gd name="connsiteX12" fmla="*/ 1545069 w 2556329"/>
                <a:gd name="connsiteY12" fmla="*/ 4533964 h 5725014"/>
                <a:gd name="connsiteX13" fmla="*/ 1240269 w 2556329"/>
                <a:gd name="connsiteY13" fmla="*/ 3914204 h 5725014"/>
                <a:gd name="connsiteX14" fmla="*/ 1179309 w 2556329"/>
                <a:gd name="connsiteY14" fmla="*/ 3639884 h 5725014"/>
                <a:gd name="connsiteX15" fmla="*/ 803389 w 2556329"/>
                <a:gd name="connsiteY15" fmla="*/ 3131884 h 5725014"/>
                <a:gd name="connsiteX16" fmla="*/ 620509 w 2556329"/>
                <a:gd name="connsiteY16" fmla="*/ 2745804 h 5725014"/>
                <a:gd name="connsiteX17" fmla="*/ 559549 w 2556329"/>
                <a:gd name="connsiteY17" fmla="*/ 2420684 h 5725014"/>
                <a:gd name="connsiteX18" fmla="*/ 529069 w 2556329"/>
                <a:gd name="connsiteY18" fmla="*/ 2024444 h 5725014"/>
                <a:gd name="connsiteX19" fmla="*/ 325869 w 2556329"/>
                <a:gd name="connsiteY19" fmla="*/ 1577404 h 5725014"/>
                <a:gd name="connsiteX20" fmla="*/ 163309 w 2556329"/>
                <a:gd name="connsiteY20" fmla="*/ 1140524 h 5725014"/>
                <a:gd name="connsiteX21" fmla="*/ 61709 w 2556329"/>
                <a:gd name="connsiteY21" fmla="*/ 723964 h 5725014"/>
                <a:gd name="connsiteX22" fmla="*/ 749 w 2556329"/>
                <a:gd name="connsiteY22" fmla="*/ 348044 h 5725014"/>
                <a:gd name="connsiteX23" fmla="*/ 102349 w 2556329"/>
                <a:gd name="connsiteY23" fmla="*/ 33084 h 5725014"/>
                <a:gd name="connsiteX24" fmla="*/ 153149 w 2556329"/>
                <a:gd name="connsiteY24" fmla="*/ 104204 h 5725014"/>
                <a:gd name="connsiteX25" fmla="*/ 183629 w 2556329"/>
                <a:gd name="connsiteY25" fmla="*/ 22924 h 5725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556329" h="5725014">
                  <a:moveTo>
                    <a:pt x="183629" y="22924"/>
                  </a:moveTo>
                  <a:cubicBezTo>
                    <a:pt x="232736" y="105897"/>
                    <a:pt x="352962" y="425937"/>
                    <a:pt x="447789" y="602044"/>
                  </a:cubicBezTo>
                  <a:cubicBezTo>
                    <a:pt x="542616" y="778151"/>
                    <a:pt x="615429" y="908537"/>
                    <a:pt x="752589" y="1079564"/>
                  </a:cubicBezTo>
                  <a:cubicBezTo>
                    <a:pt x="889749" y="1250591"/>
                    <a:pt x="1109882" y="1423311"/>
                    <a:pt x="1270749" y="1628204"/>
                  </a:cubicBezTo>
                  <a:cubicBezTo>
                    <a:pt x="1431616" y="1833097"/>
                    <a:pt x="1624656" y="2105724"/>
                    <a:pt x="1717789" y="2308924"/>
                  </a:cubicBezTo>
                  <a:cubicBezTo>
                    <a:pt x="1810922" y="2512124"/>
                    <a:pt x="1792296" y="2639124"/>
                    <a:pt x="1829549" y="2847404"/>
                  </a:cubicBezTo>
                  <a:cubicBezTo>
                    <a:pt x="1866802" y="3055684"/>
                    <a:pt x="1887122" y="3370644"/>
                    <a:pt x="1941309" y="3558604"/>
                  </a:cubicBezTo>
                  <a:cubicBezTo>
                    <a:pt x="1995496" y="3746564"/>
                    <a:pt x="2058149" y="3680524"/>
                    <a:pt x="2154669" y="3975164"/>
                  </a:cubicBezTo>
                  <a:cubicBezTo>
                    <a:pt x="2251189" y="4269804"/>
                    <a:pt x="2462856" y="5036884"/>
                    <a:pt x="2520429" y="5326444"/>
                  </a:cubicBezTo>
                  <a:cubicBezTo>
                    <a:pt x="2578002" y="5616004"/>
                    <a:pt x="2562762" y="5673577"/>
                    <a:pt x="2500109" y="5712524"/>
                  </a:cubicBezTo>
                  <a:cubicBezTo>
                    <a:pt x="2437456" y="5751471"/>
                    <a:pt x="2257962" y="5698977"/>
                    <a:pt x="2144509" y="5560124"/>
                  </a:cubicBezTo>
                  <a:cubicBezTo>
                    <a:pt x="2031056" y="5421271"/>
                    <a:pt x="1919296" y="5050431"/>
                    <a:pt x="1819389" y="4879404"/>
                  </a:cubicBezTo>
                  <a:cubicBezTo>
                    <a:pt x="1719482" y="4708377"/>
                    <a:pt x="1641589" y="4694831"/>
                    <a:pt x="1545069" y="4533964"/>
                  </a:cubicBezTo>
                  <a:cubicBezTo>
                    <a:pt x="1448549" y="4373097"/>
                    <a:pt x="1301229" y="4063217"/>
                    <a:pt x="1240269" y="3914204"/>
                  </a:cubicBezTo>
                  <a:cubicBezTo>
                    <a:pt x="1179309" y="3765191"/>
                    <a:pt x="1252122" y="3770271"/>
                    <a:pt x="1179309" y="3639884"/>
                  </a:cubicBezTo>
                  <a:cubicBezTo>
                    <a:pt x="1106496" y="3509497"/>
                    <a:pt x="896522" y="3280897"/>
                    <a:pt x="803389" y="3131884"/>
                  </a:cubicBezTo>
                  <a:cubicBezTo>
                    <a:pt x="710256" y="2982871"/>
                    <a:pt x="661149" y="2864337"/>
                    <a:pt x="620509" y="2745804"/>
                  </a:cubicBezTo>
                  <a:cubicBezTo>
                    <a:pt x="579869" y="2627271"/>
                    <a:pt x="574789" y="2540911"/>
                    <a:pt x="559549" y="2420684"/>
                  </a:cubicBezTo>
                  <a:cubicBezTo>
                    <a:pt x="544309" y="2300457"/>
                    <a:pt x="568016" y="2164991"/>
                    <a:pt x="529069" y="2024444"/>
                  </a:cubicBezTo>
                  <a:cubicBezTo>
                    <a:pt x="490122" y="1883897"/>
                    <a:pt x="386829" y="1724724"/>
                    <a:pt x="325869" y="1577404"/>
                  </a:cubicBezTo>
                  <a:cubicBezTo>
                    <a:pt x="264909" y="1430084"/>
                    <a:pt x="207336" y="1282764"/>
                    <a:pt x="163309" y="1140524"/>
                  </a:cubicBezTo>
                  <a:cubicBezTo>
                    <a:pt x="119282" y="998284"/>
                    <a:pt x="88802" y="856044"/>
                    <a:pt x="61709" y="723964"/>
                  </a:cubicBezTo>
                  <a:cubicBezTo>
                    <a:pt x="34616" y="591884"/>
                    <a:pt x="-6024" y="463191"/>
                    <a:pt x="749" y="348044"/>
                  </a:cubicBezTo>
                  <a:cubicBezTo>
                    <a:pt x="7522" y="232897"/>
                    <a:pt x="76949" y="73724"/>
                    <a:pt x="102349" y="33084"/>
                  </a:cubicBezTo>
                  <a:cubicBezTo>
                    <a:pt x="127749" y="-7556"/>
                    <a:pt x="139602" y="99124"/>
                    <a:pt x="153149" y="104204"/>
                  </a:cubicBezTo>
                  <a:cubicBezTo>
                    <a:pt x="166696" y="109284"/>
                    <a:pt x="134522" y="-60049"/>
                    <a:pt x="183629" y="22924"/>
                  </a:cubicBezTo>
                  <a:close/>
                </a:path>
              </a:pathLst>
            </a:custGeom>
            <a:solidFill>
              <a:srgbClr val="D19E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B3A61094-0EBC-4C90-8CB2-19B3FB2F8CA2}"/>
              </a:ext>
            </a:extLst>
          </p:cNvPr>
          <p:cNvGrpSpPr/>
          <p:nvPr/>
        </p:nvGrpSpPr>
        <p:grpSpPr>
          <a:xfrm rot="341049">
            <a:off x="14252202" y="5666802"/>
            <a:ext cx="1925694" cy="3229573"/>
            <a:chOff x="3657600" y="1790700"/>
            <a:chExt cx="3327560" cy="4745081"/>
          </a:xfrm>
        </p:grpSpPr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8E07E165-FB80-4B77-9636-E0C6D26A05DA}"/>
                </a:ext>
              </a:extLst>
            </p:cNvPr>
            <p:cNvSpPr/>
            <p:nvPr/>
          </p:nvSpPr>
          <p:spPr>
            <a:xfrm>
              <a:off x="3886200" y="1790700"/>
              <a:ext cx="3098960" cy="4714601"/>
            </a:xfrm>
            <a:custGeom>
              <a:avLst/>
              <a:gdLst>
                <a:gd name="connsiteX0" fmla="*/ 110475 w 3126429"/>
                <a:gd name="connsiteY0" fmla="*/ 244201 h 4714601"/>
                <a:gd name="connsiteX1" fmla="*/ 720075 w 3126429"/>
                <a:gd name="connsiteY1" fmla="*/ 142601 h 4714601"/>
                <a:gd name="connsiteX2" fmla="*/ 2127961 w 3126429"/>
                <a:gd name="connsiteY2" fmla="*/ 11973 h 4714601"/>
                <a:gd name="connsiteX3" fmla="*/ 3013332 w 3126429"/>
                <a:gd name="connsiteY3" fmla="*/ 70030 h 4714601"/>
                <a:gd name="connsiteX4" fmla="*/ 3100418 w 3126429"/>
                <a:gd name="connsiteY4" fmla="*/ 578030 h 4714601"/>
                <a:gd name="connsiteX5" fmla="*/ 2882703 w 3126429"/>
                <a:gd name="connsiteY5" fmla="*/ 839287 h 4714601"/>
                <a:gd name="connsiteX6" fmla="*/ 2752075 w 3126429"/>
                <a:gd name="connsiteY6" fmla="*/ 1260201 h 4714601"/>
                <a:gd name="connsiteX7" fmla="*/ 2795618 w 3126429"/>
                <a:gd name="connsiteY7" fmla="*/ 1681116 h 4714601"/>
                <a:gd name="connsiteX8" fmla="*/ 2635961 w 3126429"/>
                <a:gd name="connsiteY8" fmla="*/ 2261687 h 4714601"/>
                <a:gd name="connsiteX9" fmla="*/ 2476303 w 3126429"/>
                <a:gd name="connsiteY9" fmla="*/ 2958373 h 4714601"/>
                <a:gd name="connsiteX10" fmla="*/ 2040875 w 3126429"/>
                <a:gd name="connsiteY10" fmla="*/ 3379287 h 4714601"/>
                <a:gd name="connsiteX11" fmla="*/ 1924761 w 3126429"/>
                <a:gd name="connsiteY11" fmla="*/ 3800201 h 4714601"/>
                <a:gd name="connsiteX12" fmla="*/ 1823161 w 3126429"/>
                <a:gd name="connsiteY12" fmla="*/ 4221116 h 4714601"/>
                <a:gd name="connsiteX13" fmla="*/ 1779618 w 3126429"/>
                <a:gd name="connsiteY13" fmla="*/ 4714601 h 4714601"/>
                <a:gd name="connsiteX14" fmla="*/ 1663503 w 3126429"/>
                <a:gd name="connsiteY14" fmla="*/ 4221116 h 4714601"/>
                <a:gd name="connsiteX15" fmla="*/ 1431275 w 3126429"/>
                <a:gd name="connsiteY15" fmla="*/ 3930830 h 4714601"/>
                <a:gd name="connsiteX16" fmla="*/ 1344189 w 3126429"/>
                <a:gd name="connsiteY16" fmla="*/ 3466373 h 4714601"/>
                <a:gd name="connsiteX17" fmla="*/ 1358703 w 3126429"/>
                <a:gd name="connsiteY17" fmla="*/ 2943858 h 4714601"/>
                <a:gd name="connsiteX18" fmla="*/ 1271618 w 3126429"/>
                <a:gd name="connsiteY18" fmla="*/ 2653573 h 4714601"/>
                <a:gd name="connsiteX19" fmla="*/ 676532 w 3126429"/>
                <a:gd name="connsiteY19" fmla="*/ 2392316 h 4714601"/>
                <a:gd name="connsiteX20" fmla="*/ 589446 w 3126429"/>
                <a:gd name="connsiteY20" fmla="*/ 1855287 h 4714601"/>
                <a:gd name="connsiteX21" fmla="*/ 299161 w 3126429"/>
                <a:gd name="connsiteY21" fmla="*/ 1158601 h 4714601"/>
                <a:gd name="connsiteX22" fmla="*/ 23389 w 3126429"/>
                <a:gd name="connsiteY22" fmla="*/ 766716 h 4714601"/>
                <a:gd name="connsiteX23" fmla="*/ 23389 w 3126429"/>
                <a:gd name="connsiteY23" fmla="*/ 549001 h 4714601"/>
                <a:gd name="connsiteX24" fmla="*/ 110475 w 3126429"/>
                <a:gd name="connsiteY24" fmla="*/ 244201 h 4714601"/>
                <a:gd name="connsiteX0" fmla="*/ 110475 w 3126429"/>
                <a:gd name="connsiteY0" fmla="*/ 244201 h 4714601"/>
                <a:gd name="connsiteX1" fmla="*/ 720075 w 3126429"/>
                <a:gd name="connsiteY1" fmla="*/ 142601 h 4714601"/>
                <a:gd name="connsiteX2" fmla="*/ 2127961 w 3126429"/>
                <a:gd name="connsiteY2" fmla="*/ 11973 h 4714601"/>
                <a:gd name="connsiteX3" fmla="*/ 3013332 w 3126429"/>
                <a:gd name="connsiteY3" fmla="*/ 70030 h 4714601"/>
                <a:gd name="connsiteX4" fmla="*/ 3100418 w 3126429"/>
                <a:gd name="connsiteY4" fmla="*/ 578030 h 4714601"/>
                <a:gd name="connsiteX5" fmla="*/ 2882703 w 3126429"/>
                <a:gd name="connsiteY5" fmla="*/ 839287 h 4714601"/>
                <a:gd name="connsiteX6" fmla="*/ 2752075 w 3126429"/>
                <a:gd name="connsiteY6" fmla="*/ 1260201 h 4714601"/>
                <a:gd name="connsiteX7" fmla="*/ 2795618 w 3126429"/>
                <a:gd name="connsiteY7" fmla="*/ 1681116 h 4714601"/>
                <a:gd name="connsiteX8" fmla="*/ 2635961 w 3126429"/>
                <a:gd name="connsiteY8" fmla="*/ 2261687 h 4714601"/>
                <a:gd name="connsiteX9" fmla="*/ 2476303 w 3126429"/>
                <a:gd name="connsiteY9" fmla="*/ 2958373 h 4714601"/>
                <a:gd name="connsiteX10" fmla="*/ 2040875 w 3126429"/>
                <a:gd name="connsiteY10" fmla="*/ 3379287 h 4714601"/>
                <a:gd name="connsiteX11" fmla="*/ 1924761 w 3126429"/>
                <a:gd name="connsiteY11" fmla="*/ 3800201 h 4714601"/>
                <a:gd name="connsiteX12" fmla="*/ 1823161 w 3126429"/>
                <a:gd name="connsiteY12" fmla="*/ 4221116 h 4714601"/>
                <a:gd name="connsiteX13" fmla="*/ 1779618 w 3126429"/>
                <a:gd name="connsiteY13" fmla="*/ 4714601 h 4714601"/>
                <a:gd name="connsiteX14" fmla="*/ 1663503 w 3126429"/>
                <a:gd name="connsiteY14" fmla="*/ 4221116 h 4714601"/>
                <a:gd name="connsiteX15" fmla="*/ 1431275 w 3126429"/>
                <a:gd name="connsiteY15" fmla="*/ 3930830 h 4714601"/>
                <a:gd name="connsiteX16" fmla="*/ 1344189 w 3126429"/>
                <a:gd name="connsiteY16" fmla="*/ 3466373 h 4714601"/>
                <a:gd name="connsiteX17" fmla="*/ 1358703 w 3126429"/>
                <a:gd name="connsiteY17" fmla="*/ 2943858 h 4714601"/>
                <a:gd name="connsiteX18" fmla="*/ 992218 w 3126429"/>
                <a:gd name="connsiteY18" fmla="*/ 2846613 h 4714601"/>
                <a:gd name="connsiteX19" fmla="*/ 676532 w 3126429"/>
                <a:gd name="connsiteY19" fmla="*/ 2392316 h 4714601"/>
                <a:gd name="connsiteX20" fmla="*/ 589446 w 3126429"/>
                <a:gd name="connsiteY20" fmla="*/ 1855287 h 4714601"/>
                <a:gd name="connsiteX21" fmla="*/ 299161 w 3126429"/>
                <a:gd name="connsiteY21" fmla="*/ 1158601 h 4714601"/>
                <a:gd name="connsiteX22" fmla="*/ 23389 w 3126429"/>
                <a:gd name="connsiteY22" fmla="*/ 766716 h 4714601"/>
                <a:gd name="connsiteX23" fmla="*/ 23389 w 3126429"/>
                <a:gd name="connsiteY23" fmla="*/ 549001 h 4714601"/>
                <a:gd name="connsiteX24" fmla="*/ 110475 w 3126429"/>
                <a:gd name="connsiteY24" fmla="*/ 244201 h 4714601"/>
                <a:gd name="connsiteX0" fmla="*/ 110475 w 3126429"/>
                <a:gd name="connsiteY0" fmla="*/ 244201 h 4714601"/>
                <a:gd name="connsiteX1" fmla="*/ 720075 w 3126429"/>
                <a:gd name="connsiteY1" fmla="*/ 142601 h 4714601"/>
                <a:gd name="connsiteX2" fmla="*/ 2127961 w 3126429"/>
                <a:gd name="connsiteY2" fmla="*/ 11973 h 4714601"/>
                <a:gd name="connsiteX3" fmla="*/ 3013332 w 3126429"/>
                <a:gd name="connsiteY3" fmla="*/ 70030 h 4714601"/>
                <a:gd name="connsiteX4" fmla="*/ 3100418 w 3126429"/>
                <a:gd name="connsiteY4" fmla="*/ 578030 h 4714601"/>
                <a:gd name="connsiteX5" fmla="*/ 2882703 w 3126429"/>
                <a:gd name="connsiteY5" fmla="*/ 839287 h 4714601"/>
                <a:gd name="connsiteX6" fmla="*/ 2752075 w 3126429"/>
                <a:gd name="connsiteY6" fmla="*/ 1260201 h 4714601"/>
                <a:gd name="connsiteX7" fmla="*/ 2795618 w 3126429"/>
                <a:gd name="connsiteY7" fmla="*/ 1681116 h 4714601"/>
                <a:gd name="connsiteX8" fmla="*/ 2635961 w 3126429"/>
                <a:gd name="connsiteY8" fmla="*/ 2261687 h 4714601"/>
                <a:gd name="connsiteX9" fmla="*/ 2476303 w 3126429"/>
                <a:gd name="connsiteY9" fmla="*/ 2958373 h 4714601"/>
                <a:gd name="connsiteX10" fmla="*/ 2040875 w 3126429"/>
                <a:gd name="connsiteY10" fmla="*/ 3379287 h 4714601"/>
                <a:gd name="connsiteX11" fmla="*/ 1924761 w 3126429"/>
                <a:gd name="connsiteY11" fmla="*/ 3800201 h 4714601"/>
                <a:gd name="connsiteX12" fmla="*/ 1823161 w 3126429"/>
                <a:gd name="connsiteY12" fmla="*/ 4221116 h 4714601"/>
                <a:gd name="connsiteX13" fmla="*/ 1779618 w 3126429"/>
                <a:gd name="connsiteY13" fmla="*/ 4714601 h 4714601"/>
                <a:gd name="connsiteX14" fmla="*/ 1663503 w 3126429"/>
                <a:gd name="connsiteY14" fmla="*/ 4221116 h 4714601"/>
                <a:gd name="connsiteX15" fmla="*/ 1431275 w 3126429"/>
                <a:gd name="connsiteY15" fmla="*/ 3930830 h 4714601"/>
                <a:gd name="connsiteX16" fmla="*/ 1344189 w 3126429"/>
                <a:gd name="connsiteY16" fmla="*/ 3466373 h 4714601"/>
                <a:gd name="connsiteX17" fmla="*/ 1221543 w 3126429"/>
                <a:gd name="connsiteY17" fmla="*/ 3197858 h 4714601"/>
                <a:gd name="connsiteX18" fmla="*/ 992218 w 3126429"/>
                <a:gd name="connsiteY18" fmla="*/ 2846613 h 4714601"/>
                <a:gd name="connsiteX19" fmla="*/ 676532 w 3126429"/>
                <a:gd name="connsiteY19" fmla="*/ 2392316 h 4714601"/>
                <a:gd name="connsiteX20" fmla="*/ 589446 w 3126429"/>
                <a:gd name="connsiteY20" fmla="*/ 1855287 h 4714601"/>
                <a:gd name="connsiteX21" fmla="*/ 299161 w 3126429"/>
                <a:gd name="connsiteY21" fmla="*/ 1158601 h 4714601"/>
                <a:gd name="connsiteX22" fmla="*/ 23389 w 3126429"/>
                <a:gd name="connsiteY22" fmla="*/ 766716 h 4714601"/>
                <a:gd name="connsiteX23" fmla="*/ 23389 w 3126429"/>
                <a:gd name="connsiteY23" fmla="*/ 549001 h 4714601"/>
                <a:gd name="connsiteX24" fmla="*/ 110475 w 3126429"/>
                <a:gd name="connsiteY24" fmla="*/ 244201 h 4714601"/>
                <a:gd name="connsiteX0" fmla="*/ 110475 w 3126429"/>
                <a:gd name="connsiteY0" fmla="*/ 244201 h 4714601"/>
                <a:gd name="connsiteX1" fmla="*/ 720075 w 3126429"/>
                <a:gd name="connsiteY1" fmla="*/ 142601 h 4714601"/>
                <a:gd name="connsiteX2" fmla="*/ 2127961 w 3126429"/>
                <a:gd name="connsiteY2" fmla="*/ 11973 h 4714601"/>
                <a:gd name="connsiteX3" fmla="*/ 3013332 w 3126429"/>
                <a:gd name="connsiteY3" fmla="*/ 70030 h 4714601"/>
                <a:gd name="connsiteX4" fmla="*/ 3100418 w 3126429"/>
                <a:gd name="connsiteY4" fmla="*/ 578030 h 4714601"/>
                <a:gd name="connsiteX5" fmla="*/ 2882703 w 3126429"/>
                <a:gd name="connsiteY5" fmla="*/ 839287 h 4714601"/>
                <a:gd name="connsiteX6" fmla="*/ 2752075 w 3126429"/>
                <a:gd name="connsiteY6" fmla="*/ 1260201 h 4714601"/>
                <a:gd name="connsiteX7" fmla="*/ 2795618 w 3126429"/>
                <a:gd name="connsiteY7" fmla="*/ 1681116 h 4714601"/>
                <a:gd name="connsiteX8" fmla="*/ 2635961 w 3126429"/>
                <a:gd name="connsiteY8" fmla="*/ 2261687 h 4714601"/>
                <a:gd name="connsiteX9" fmla="*/ 2476303 w 3126429"/>
                <a:gd name="connsiteY9" fmla="*/ 2958373 h 4714601"/>
                <a:gd name="connsiteX10" fmla="*/ 1990075 w 3126429"/>
                <a:gd name="connsiteY10" fmla="*/ 3216727 h 4714601"/>
                <a:gd name="connsiteX11" fmla="*/ 1924761 w 3126429"/>
                <a:gd name="connsiteY11" fmla="*/ 3800201 h 4714601"/>
                <a:gd name="connsiteX12" fmla="*/ 1823161 w 3126429"/>
                <a:gd name="connsiteY12" fmla="*/ 4221116 h 4714601"/>
                <a:gd name="connsiteX13" fmla="*/ 1779618 w 3126429"/>
                <a:gd name="connsiteY13" fmla="*/ 4714601 h 4714601"/>
                <a:gd name="connsiteX14" fmla="*/ 1663503 w 3126429"/>
                <a:gd name="connsiteY14" fmla="*/ 4221116 h 4714601"/>
                <a:gd name="connsiteX15" fmla="*/ 1431275 w 3126429"/>
                <a:gd name="connsiteY15" fmla="*/ 3930830 h 4714601"/>
                <a:gd name="connsiteX16" fmla="*/ 1344189 w 3126429"/>
                <a:gd name="connsiteY16" fmla="*/ 3466373 h 4714601"/>
                <a:gd name="connsiteX17" fmla="*/ 1221543 w 3126429"/>
                <a:gd name="connsiteY17" fmla="*/ 3197858 h 4714601"/>
                <a:gd name="connsiteX18" fmla="*/ 992218 w 3126429"/>
                <a:gd name="connsiteY18" fmla="*/ 2846613 h 4714601"/>
                <a:gd name="connsiteX19" fmla="*/ 676532 w 3126429"/>
                <a:gd name="connsiteY19" fmla="*/ 2392316 h 4714601"/>
                <a:gd name="connsiteX20" fmla="*/ 589446 w 3126429"/>
                <a:gd name="connsiteY20" fmla="*/ 1855287 h 4714601"/>
                <a:gd name="connsiteX21" fmla="*/ 299161 w 3126429"/>
                <a:gd name="connsiteY21" fmla="*/ 1158601 h 4714601"/>
                <a:gd name="connsiteX22" fmla="*/ 23389 w 3126429"/>
                <a:gd name="connsiteY22" fmla="*/ 766716 h 4714601"/>
                <a:gd name="connsiteX23" fmla="*/ 23389 w 3126429"/>
                <a:gd name="connsiteY23" fmla="*/ 549001 h 4714601"/>
                <a:gd name="connsiteX24" fmla="*/ 110475 w 3126429"/>
                <a:gd name="connsiteY24" fmla="*/ 244201 h 4714601"/>
                <a:gd name="connsiteX0" fmla="*/ 110475 w 3126429"/>
                <a:gd name="connsiteY0" fmla="*/ 244201 h 4714601"/>
                <a:gd name="connsiteX1" fmla="*/ 720075 w 3126429"/>
                <a:gd name="connsiteY1" fmla="*/ 142601 h 4714601"/>
                <a:gd name="connsiteX2" fmla="*/ 2127961 w 3126429"/>
                <a:gd name="connsiteY2" fmla="*/ 11973 h 4714601"/>
                <a:gd name="connsiteX3" fmla="*/ 3013332 w 3126429"/>
                <a:gd name="connsiteY3" fmla="*/ 70030 h 4714601"/>
                <a:gd name="connsiteX4" fmla="*/ 3100418 w 3126429"/>
                <a:gd name="connsiteY4" fmla="*/ 578030 h 4714601"/>
                <a:gd name="connsiteX5" fmla="*/ 2882703 w 3126429"/>
                <a:gd name="connsiteY5" fmla="*/ 839287 h 4714601"/>
                <a:gd name="connsiteX6" fmla="*/ 2752075 w 3126429"/>
                <a:gd name="connsiteY6" fmla="*/ 1260201 h 4714601"/>
                <a:gd name="connsiteX7" fmla="*/ 2795618 w 3126429"/>
                <a:gd name="connsiteY7" fmla="*/ 1681116 h 4714601"/>
                <a:gd name="connsiteX8" fmla="*/ 2635961 w 3126429"/>
                <a:gd name="connsiteY8" fmla="*/ 2261687 h 4714601"/>
                <a:gd name="connsiteX9" fmla="*/ 2323903 w 3126429"/>
                <a:gd name="connsiteY9" fmla="*/ 2755173 h 4714601"/>
                <a:gd name="connsiteX10" fmla="*/ 1990075 w 3126429"/>
                <a:gd name="connsiteY10" fmla="*/ 3216727 h 4714601"/>
                <a:gd name="connsiteX11" fmla="*/ 1924761 w 3126429"/>
                <a:gd name="connsiteY11" fmla="*/ 3800201 h 4714601"/>
                <a:gd name="connsiteX12" fmla="*/ 1823161 w 3126429"/>
                <a:gd name="connsiteY12" fmla="*/ 4221116 h 4714601"/>
                <a:gd name="connsiteX13" fmla="*/ 1779618 w 3126429"/>
                <a:gd name="connsiteY13" fmla="*/ 4714601 h 4714601"/>
                <a:gd name="connsiteX14" fmla="*/ 1663503 w 3126429"/>
                <a:gd name="connsiteY14" fmla="*/ 4221116 h 4714601"/>
                <a:gd name="connsiteX15" fmla="*/ 1431275 w 3126429"/>
                <a:gd name="connsiteY15" fmla="*/ 3930830 h 4714601"/>
                <a:gd name="connsiteX16" fmla="*/ 1344189 w 3126429"/>
                <a:gd name="connsiteY16" fmla="*/ 3466373 h 4714601"/>
                <a:gd name="connsiteX17" fmla="*/ 1221543 w 3126429"/>
                <a:gd name="connsiteY17" fmla="*/ 3197858 h 4714601"/>
                <a:gd name="connsiteX18" fmla="*/ 992218 w 3126429"/>
                <a:gd name="connsiteY18" fmla="*/ 2846613 h 4714601"/>
                <a:gd name="connsiteX19" fmla="*/ 676532 w 3126429"/>
                <a:gd name="connsiteY19" fmla="*/ 2392316 h 4714601"/>
                <a:gd name="connsiteX20" fmla="*/ 589446 w 3126429"/>
                <a:gd name="connsiteY20" fmla="*/ 1855287 h 4714601"/>
                <a:gd name="connsiteX21" fmla="*/ 299161 w 3126429"/>
                <a:gd name="connsiteY21" fmla="*/ 1158601 h 4714601"/>
                <a:gd name="connsiteX22" fmla="*/ 23389 w 3126429"/>
                <a:gd name="connsiteY22" fmla="*/ 766716 h 4714601"/>
                <a:gd name="connsiteX23" fmla="*/ 23389 w 3126429"/>
                <a:gd name="connsiteY23" fmla="*/ 549001 h 4714601"/>
                <a:gd name="connsiteX24" fmla="*/ 110475 w 3126429"/>
                <a:gd name="connsiteY24" fmla="*/ 244201 h 4714601"/>
                <a:gd name="connsiteX0" fmla="*/ 110475 w 3126429"/>
                <a:gd name="connsiteY0" fmla="*/ 244201 h 4714601"/>
                <a:gd name="connsiteX1" fmla="*/ 720075 w 3126429"/>
                <a:gd name="connsiteY1" fmla="*/ 142601 h 4714601"/>
                <a:gd name="connsiteX2" fmla="*/ 2127961 w 3126429"/>
                <a:gd name="connsiteY2" fmla="*/ 11973 h 4714601"/>
                <a:gd name="connsiteX3" fmla="*/ 3013332 w 3126429"/>
                <a:gd name="connsiteY3" fmla="*/ 70030 h 4714601"/>
                <a:gd name="connsiteX4" fmla="*/ 3100418 w 3126429"/>
                <a:gd name="connsiteY4" fmla="*/ 578030 h 4714601"/>
                <a:gd name="connsiteX5" fmla="*/ 2882703 w 3126429"/>
                <a:gd name="connsiteY5" fmla="*/ 839287 h 4714601"/>
                <a:gd name="connsiteX6" fmla="*/ 2752075 w 3126429"/>
                <a:gd name="connsiteY6" fmla="*/ 1260201 h 4714601"/>
                <a:gd name="connsiteX7" fmla="*/ 2795618 w 3126429"/>
                <a:gd name="connsiteY7" fmla="*/ 1681116 h 4714601"/>
                <a:gd name="connsiteX8" fmla="*/ 2321001 w 3126429"/>
                <a:gd name="connsiteY8" fmla="*/ 2282007 h 4714601"/>
                <a:gd name="connsiteX9" fmla="*/ 2323903 w 3126429"/>
                <a:gd name="connsiteY9" fmla="*/ 2755173 h 4714601"/>
                <a:gd name="connsiteX10" fmla="*/ 1990075 w 3126429"/>
                <a:gd name="connsiteY10" fmla="*/ 3216727 h 4714601"/>
                <a:gd name="connsiteX11" fmla="*/ 1924761 w 3126429"/>
                <a:gd name="connsiteY11" fmla="*/ 3800201 h 4714601"/>
                <a:gd name="connsiteX12" fmla="*/ 1823161 w 3126429"/>
                <a:gd name="connsiteY12" fmla="*/ 4221116 h 4714601"/>
                <a:gd name="connsiteX13" fmla="*/ 1779618 w 3126429"/>
                <a:gd name="connsiteY13" fmla="*/ 4714601 h 4714601"/>
                <a:gd name="connsiteX14" fmla="*/ 1663503 w 3126429"/>
                <a:gd name="connsiteY14" fmla="*/ 4221116 h 4714601"/>
                <a:gd name="connsiteX15" fmla="*/ 1431275 w 3126429"/>
                <a:gd name="connsiteY15" fmla="*/ 3930830 h 4714601"/>
                <a:gd name="connsiteX16" fmla="*/ 1344189 w 3126429"/>
                <a:gd name="connsiteY16" fmla="*/ 3466373 h 4714601"/>
                <a:gd name="connsiteX17" fmla="*/ 1221543 w 3126429"/>
                <a:gd name="connsiteY17" fmla="*/ 3197858 h 4714601"/>
                <a:gd name="connsiteX18" fmla="*/ 992218 w 3126429"/>
                <a:gd name="connsiteY18" fmla="*/ 2846613 h 4714601"/>
                <a:gd name="connsiteX19" fmla="*/ 676532 w 3126429"/>
                <a:gd name="connsiteY19" fmla="*/ 2392316 h 4714601"/>
                <a:gd name="connsiteX20" fmla="*/ 589446 w 3126429"/>
                <a:gd name="connsiteY20" fmla="*/ 1855287 h 4714601"/>
                <a:gd name="connsiteX21" fmla="*/ 299161 w 3126429"/>
                <a:gd name="connsiteY21" fmla="*/ 1158601 h 4714601"/>
                <a:gd name="connsiteX22" fmla="*/ 23389 w 3126429"/>
                <a:gd name="connsiteY22" fmla="*/ 766716 h 4714601"/>
                <a:gd name="connsiteX23" fmla="*/ 23389 w 3126429"/>
                <a:gd name="connsiteY23" fmla="*/ 549001 h 4714601"/>
                <a:gd name="connsiteX24" fmla="*/ 110475 w 3126429"/>
                <a:gd name="connsiteY24" fmla="*/ 244201 h 4714601"/>
                <a:gd name="connsiteX0" fmla="*/ 110475 w 3126429"/>
                <a:gd name="connsiteY0" fmla="*/ 244201 h 4714601"/>
                <a:gd name="connsiteX1" fmla="*/ 720075 w 3126429"/>
                <a:gd name="connsiteY1" fmla="*/ 142601 h 4714601"/>
                <a:gd name="connsiteX2" fmla="*/ 2127961 w 3126429"/>
                <a:gd name="connsiteY2" fmla="*/ 11973 h 4714601"/>
                <a:gd name="connsiteX3" fmla="*/ 3013332 w 3126429"/>
                <a:gd name="connsiteY3" fmla="*/ 70030 h 4714601"/>
                <a:gd name="connsiteX4" fmla="*/ 3100418 w 3126429"/>
                <a:gd name="connsiteY4" fmla="*/ 578030 h 4714601"/>
                <a:gd name="connsiteX5" fmla="*/ 2882703 w 3126429"/>
                <a:gd name="connsiteY5" fmla="*/ 839287 h 4714601"/>
                <a:gd name="connsiteX6" fmla="*/ 2752075 w 3126429"/>
                <a:gd name="connsiteY6" fmla="*/ 1260201 h 4714601"/>
                <a:gd name="connsiteX7" fmla="*/ 2795618 w 3126429"/>
                <a:gd name="connsiteY7" fmla="*/ 1681116 h 4714601"/>
                <a:gd name="connsiteX8" fmla="*/ 2321001 w 3126429"/>
                <a:gd name="connsiteY8" fmla="*/ 2282007 h 4714601"/>
                <a:gd name="connsiteX9" fmla="*/ 2232463 w 3126429"/>
                <a:gd name="connsiteY9" fmla="*/ 2684053 h 4714601"/>
                <a:gd name="connsiteX10" fmla="*/ 1990075 w 3126429"/>
                <a:gd name="connsiteY10" fmla="*/ 3216727 h 4714601"/>
                <a:gd name="connsiteX11" fmla="*/ 1924761 w 3126429"/>
                <a:gd name="connsiteY11" fmla="*/ 3800201 h 4714601"/>
                <a:gd name="connsiteX12" fmla="*/ 1823161 w 3126429"/>
                <a:gd name="connsiteY12" fmla="*/ 4221116 h 4714601"/>
                <a:gd name="connsiteX13" fmla="*/ 1779618 w 3126429"/>
                <a:gd name="connsiteY13" fmla="*/ 4714601 h 4714601"/>
                <a:gd name="connsiteX14" fmla="*/ 1663503 w 3126429"/>
                <a:gd name="connsiteY14" fmla="*/ 4221116 h 4714601"/>
                <a:gd name="connsiteX15" fmla="*/ 1431275 w 3126429"/>
                <a:gd name="connsiteY15" fmla="*/ 3930830 h 4714601"/>
                <a:gd name="connsiteX16" fmla="*/ 1344189 w 3126429"/>
                <a:gd name="connsiteY16" fmla="*/ 3466373 h 4714601"/>
                <a:gd name="connsiteX17" fmla="*/ 1221543 w 3126429"/>
                <a:gd name="connsiteY17" fmla="*/ 3197858 h 4714601"/>
                <a:gd name="connsiteX18" fmla="*/ 992218 w 3126429"/>
                <a:gd name="connsiteY18" fmla="*/ 2846613 h 4714601"/>
                <a:gd name="connsiteX19" fmla="*/ 676532 w 3126429"/>
                <a:gd name="connsiteY19" fmla="*/ 2392316 h 4714601"/>
                <a:gd name="connsiteX20" fmla="*/ 589446 w 3126429"/>
                <a:gd name="connsiteY20" fmla="*/ 1855287 h 4714601"/>
                <a:gd name="connsiteX21" fmla="*/ 299161 w 3126429"/>
                <a:gd name="connsiteY21" fmla="*/ 1158601 h 4714601"/>
                <a:gd name="connsiteX22" fmla="*/ 23389 w 3126429"/>
                <a:gd name="connsiteY22" fmla="*/ 766716 h 4714601"/>
                <a:gd name="connsiteX23" fmla="*/ 23389 w 3126429"/>
                <a:gd name="connsiteY23" fmla="*/ 549001 h 4714601"/>
                <a:gd name="connsiteX24" fmla="*/ 110475 w 3126429"/>
                <a:gd name="connsiteY24" fmla="*/ 244201 h 4714601"/>
                <a:gd name="connsiteX0" fmla="*/ 110475 w 3126429"/>
                <a:gd name="connsiteY0" fmla="*/ 244201 h 4714601"/>
                <a:gd name="connsiteX1" fmla="*/ 720075 w 3126429"/>
                <a:gd name="connsiteY1" fmla="*/ 142601 h 4714601"/>
                <a:gd name="connsiteX2" fmla="*/ 2127961 w 3126429"/>
                <a:gd name="connsiteY2" fmla="*/ 11973 h 4714601"/>
                <a:gd name="connsiteX3" fmla="*/ 3013332 w 3126429"/>
                <a:gd name="connsiteY3" fmla="*/ 70030 h 4714601"/>
                <a:gd name="connsiteX4" fmla="*/ 3100418 w 3126429"/>
                <a:gd name="connsiteY4" fmla="*/ 578030 h 4714601"/>
                <a:gd name="connsiteX5" fmla="*/ 2882703 w 3126429"/>
                <a:gd name="connsiteY5" fmla="*/ 839287 h 4714601"/>
                <a:gd name="connsiteX6" fmla="*/ 2752075 w 3126429"/>
                <a:gd name="connsiteY6" fmla="*/ 1260201 h 4714601"/>
                <a:gd name="connsiteX7" fmla="*/ 2592418 w 3126429"/>
                <a:gd name="connsiteY7" fmla="*/ 1660796 h 4714601"/>
                <a:gd name="connsiteX8" fmla="*/ 2321001 w 3126429"/>
                <a:gd name="connsiteY8" fmla="*/ 2282007 h 4714601"/>
                <a:gd name="connsiteX9" fmla="*/ 2232463 w 3126429"/>
                <a:gd name="connsiteY9" fmla="*/ 2684053 h 4714601"/>
                <a:gd name="connsiteX10" fmla="*/ 1990075 w 3126429"/>
                <a:gd name="connsiteY10" fmla="*/ 3216727 h 4714601"/>
                <a:gd name="connsiteX11" fmla="*/ 1924761 w 3126429"/>
                <a:gd name="connsiteY11" fmla="*/ 3800201 h 4714601"/>
                <a:gd name="connsiteX12" fmla="*/ 1823161 w 3126429"/>
                <a:gd name="connsiteY12" fmla="*/ 4221116 h 4714601"/>
                <a:gd name="connsiteX13" fmla="*/ 1779618 w 3126429"/>
                <a:gd name="connsiteY13" fmla="*/ 4714601 h 4714601"/>
                <a:gd name="connsiteX14" fmla="*/ 1663503 w 3126429"/>
                <a:gd name="connsiteY14" fmla="*/ 4221116 h 4714601"/>
                <a:gd name="connsiteX15" fmla="*/ 1431275 w 3126429"/>
                <a:gd name="connsiteY15" fmla="*/ 3930830 h 4714601"/>
                <a:gd name="connsiteX16" fmla="*/ 1344189 w 3126429"/>
                <a:gd name="connsiteY16" fmla="*/ 3466373 h 4714601"/>
                <a:gd name="connsiteX17" fmla="*/ 1221543 w 3126429"/>
                <a:gd name="connsiteY17" fmla="*/ 3197858 h 4714601"/>
                <a:gd name="connsiteX18" fmla="*/ 992218 w 3126429"/>
                <a:gd name="connsiteY18" fmla="*/ 2846613 h 4714601"/>
                <a:gd name="connsiteX19" fmla="*/ 676532 w 3126429"/>
                <a:gd name="connsiteY19" fmla="*/ 2392316 h 4714601"/>
                <a:gd name="connsiteX20" fmla="*/ 589446 w 3126429"/>
                <a:gd name="connsiteY20" fmla="*/ 1855287 h 4714601"/>
                <a:gd name="connsiteX21" fmla="*/ 299161 w 3126429"/>
                <a:gd name="connsiteY21" fmla="*/ 1158601 h 4714601"/>
                <a:gd name="connsiteX22" fmla="*/ 23389 w 3126429"/>
                <a:gd name="connsiteY22" fmla="*/ 766716 h 4714601"/>
                <a:gd name="connsiteX23" fmla="*/ 23389 w 3126429"/>
                <a:gd name="connsiteY23" fmla="*/ 549001 h 4714601"/>
                <a:gd name="connsiteX24" fmla="*/ 110475 w 3126429"/>
                <a:gd name="connsiteY24" fmla="*/ 244201 h 4714601"/>
                <a:gd name="connsiteX0" fmla="*/ 110475 w 3126429"/>
                <a:gd name="connsiteY0" fmla="*/ 244201 h 4714601"/>
                <a:gd name="connsiteX1" fmla="*/ 720075 w 3126429"/>
                <a:gd name="connsiteY1" fmla="*/ 142601 h 4714601"/>
                <a:gd name="connsiteX2" fmla="*/ 2127961 w 3126429"/>
                <a:gd name="connsiteY2" fmla="*/ 11973 h 4714601"/>
                <a:gd name="connsiteX3" fmla="*/ 3013332 w 3126429"/>
                <a:gd name="connsiteY3" fmla="*/ 70030 h 4714601"/>
                <a:gd name="connsiteX4" fmla="*/ 3100418 w 3126429"/>
                <a:gd name="connsiteY4" fmla="*/ 578030 h 4714601"/>
                <a:gd name="connsiteX5" fmla="*/ 2882703 w 3126429"/>
                <a:gd name="connsiteY5" fmla="*/ 839287 h 4714601"/>
                <a:gd name="connsiteX6" fmla="*/ 2752075 w 3126429"/>
                <a:gd name="connsiteY6" fmla="*/ 1260201 h 4714601"/>
                <a:gd name="connsiteX7" fmla="*/ 2683858 w 3126429"/>
                <a:gd name="connsiteY7" fmla="*/ 1711596 h 4714601"/>
                <a:gd name="connsiteX8" fmla="*/ 2321001 w 3126429"/>
                <a:gd name="connsiteY8" fmla="*/ 2282007 h 4714601"/>
                <a:gd name="connsiteX9" fmla="*/ 2232463 w 3126429"/>
                <a:gd name="connsiteY9" fmla="*/ 2684053 h 4714601"/>
                <a:gd name="connsiteX10" fmla="*/ 1990075 w 3126429"/>
                <a:gd name="connsiteY10" fmla="*/ 3216727 h 4714601"/>
                <a:gd name="connsiteX11" fmla="*/ 1924761 w 3126429"/>
                <a:gd name="connsiteY11" fmla="*/ 3800201 h 4714601"/>
                <a:gd name="connsiteX12" fmla="*/ 1823161 w 3126429"/>
                <a:gd name="connsiteY12" fmla="*/ 4221116 h 4714601"/>
                <a:gd name="connsiteX13" fmla="*/ 1779618 w 3126429"/>
                <a:gd name="connsiteY13" fmla="*/ 4714601 h 4714601"/>
                <a:gd name="connsiteX14" fmla="*/ 1663503 w 3126429"/>
                <a:gd name="connsiteY14" fmla="*/ 4221116 h 4714601"/>
                <a:gd name="connsiteX15" fmla="*/ 1431275 w 3126429"/>
                <a:gd name="connsiteY15" fmla="*/ 3930830 h 4714601"/>
                <a:gd name="connsiteX16" fmla="*/ 1344189 w 3126429"/>
                <a:gd name="connsiteY16" fmla="*/ 3466373 h 4714601"/>
                <a:gd name="connsiteX17" fmla="*/ 1221543 w 3126429"/>
                <a:gd name="connsiteY17" fmla="*/ 3197858 h 4714601"/>
                <a:gd name="connsiteX18" fmla="*/ 992218 w 3126429"/>
                <a:gd name="connsiteY18" fmla="*/ 2846613 h 4714601"/>
                <a:gd name="connsiteX19" fmla="*/ 676532 w 3126429"/>
                <a:gd name="connsiteY19" fmla="*/ 2392316 h 4714601"/>
                <a:gd name="connsiteX20" fmla="*/ 589446 w 3126429"/>
                <a:gd name="connsiteY20" fmla="*/ 1855287 h 4714601"/>
                <a:gd name="connsiteX21" fmla="*/ 299161 w 3126429"/>
                <a:gd name="connsiteY21" fmla="*/ 1158601 h 4714601"/>
                <a:gd name="connsiteX22" fmla="*/ 23389 w 3126429"/>
                <a:gd name="connsiteY22" fmla="*/ 766716 h 4714601"/>
                <a:gd name="connsiteX23" fmla="*/ 23389 w 3126429"/>
                <a:gd name="connsiteY23" fmla="*/ 549001 h 4714601"/>
                <a:gd name="connsiteX24" fmla="*/ 110475 w 3126429"/>
                <a:gd name="connsiteY24" fmla="*/ 244201 h 4714601"/>
                <a:gd name="connsiteX0" fmla="*/ 110475 w 3098960"/>
                <a:gd name="connsiteY0" fmla="*/ 244201 h 4714601"/>
                <a:gd name="connsiteX1" fmla="*/ 720075 w 3098960"/>
                <a:gd name="connsiteY1" fmla="*/ 142601 h 4714601"/>
                <a:gd name="connsiteX2" fmla="*/ 2127961 w 3098960"/>
                <a:gd name="connsiteY2" fmla="*/ 11973 h 4714601"/>
                <a:gd name="connsiteX3" fmla="*/ 3013332 w 3098960"/>
                <a:gd name="connsiteY3" fmla="*/ 70030 h 4714601"/>
                <a:gd name="connsiteX4" fmla="*/ 3049618 w 3098960"/>
                <a:gd name="connsiteY4" fmla="*/ 578030 h 4714601"/>
                <a:gd name="connsiteX5" fmla="*/ 2882703 w 3098960"/>
                <a:gd name="connsiteY5" fmla="*/ 839287 h 4714601"/>
                <a:gd name="connsiteX6" fmla="*/ 2752075 w 3098960"/>
                <a:gd name="connsiteY6" fmla="*/ 1260201 h 4714601"/>
                <a:gd name="connsiteX7" fmla="*/ 2683858 w 3098960"/>
                <a:gd name="connsiteY7" fmla="*/ 1711596 h 4714601"/>
                <a:gd name="connsiteX8" fmla="*/ 2321001 w 3098960"/>
                <a:gd name="connsiteY8" fmla="*/ 2282007 h 4714601"/>
                <a:gd name="connsiteX9" fmla="*/ 2232463 w 3098960"/>
                <a:gd name="connsiteY9" fmla="*/ 2684053 h 4714601"/>
                <a:gd name="connsiteX10" fmla="*/ 1990075 w 3098960"/>
                <a:gd name="connsiteY10" fmla="*/ 3216727 h 4714601"/>
                <a:gd name="connsiteX11" fmla="*/ 1924761 w 3098960"/>
                <a:gd name="connsiteY11" fmla="*/ 3800201 h 4714601"/>
                <a:gd name="connsiteX12" fmla="*/ 1823161 w 3098960"/>
                <a:gd name="connsiteY12" fmla="*/ 4221116 h 4714601"/>
                <a:gd name="connsiteX13" fmla="*/ 1779618 w 3098960"/>
                <a:gd name="connsiteY13" fmla="*/ 4714601 h 4714601"/>
                <a:gd name="connsiteX14" fmla="*/ 1663503 w 3098960"/>
                <a:gd name="connsiteY14" fmla="*/ 4221116 h 4714601"/>
                <a:gd name="connsiteX15" fmla="*/ 1431275 w 3098960"/>
                <a:gd name="connsiteY15" fmla="*/ 3930830 h 4714601"/>
                <a:gd name="connsiteX16" fmla="*/ 1344189 w 3098960"/>
                <a:gd name="connsiteY16" fmla="*/ 3466373 h 4714601"/>
                <a:gd name="connsiteX17" fmla="*/ 1221543 w 3098960"/>
                <a:gd name="connsiteY17" fmla="*/ 3197858 h 4714601"/>
                <a:gd name="connsiteX18" fmla="*/ 992218 w 3098960"/>
                <a:gd name="connsiteY18" fmla="*/ 2846613 h 4714601"/>
                <a:gd name="connsiteX19" fmla="*/ 676532 w 3098960"/>
                <a:gd name="connsiteY19" fmla="*/ 2392316 h 4714601"/>
                <a:gd name="connsiteX20" fmla="*/ 589446 w 3098960"/>
                <a:gd name="connsiteY20" fmla="*/ 1855287 h 4714601"/>
                <a:gd name="connsiteX21" fmla="*/ 299161 w 3098960"/>
                <a:gd name="connsiteY21" fmla="*/ 1158601 h 4714601"/>
                <a:gd name="connsiteX22" fmla="*/ 23389 w 3098960"/>
                <a:gd name="connsiteY22" fmla="*/ 766716 h 4714601"/>
                <a:gd name="connsiteX23" fmla="*/ 23389 w 3098960"/>
                <a:gd name="connsiteY23" fmla="*/ 549001 h 4714601"/>
                <a:gd name="connsiteX24" fmla="*/ 110475 w 3098960"/>
                <a:gd name="connsiteY24" fmla="*/ 244201 h 4714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098960" h="4714601">
                  <a:moveTo>
                    <a:pt x="110475" y="244201"/>
                  </a:moveTo>
                  <a:cubicBezTo>
                    <a:pt x="226589" y="176468"/>
                    <a:pt x="383827" y="181306"/>
                    <a:pt x="720075" y="142601"/>
                  </a:cubicBezTo>
                  <a:cubicBezTo>
                    <a:pt x="1056323" y="103896"/>
                    <a:pt x="1745752" y="24068"/>
                    <a:pt x="2127961" y="11973"/>
                  </a:cubicBezTo>
                  <a:cubicBezTo>
                    <a:pt x="2510170" y="-122"/>
                    <a:pt x="2859723" y="-24313"/>
                    <a:pt x="3013332" y="70030"/>
                  </a:cubicBezTo>
                  <a:cubicBezTo>
                    <a:pt x="3166942" y="164373"/>
                    <a:pt x="3071389" y="449821"/>
                    <a:pt x="3049618" y="578030"/>
                  </a:cubicBezTo>
                  <a:cubicBezTo>
                    <a:pt x="3027847" y="706239"/>
                    <a:pt x="2932293" y="725592"/>
                    <a:pt x="2882703" y="839287"/>
                  </a:cubicBezTo>
                  <a:cubicBezTo>
                    <a:pt x="2833113" y="952982"/>
                    <a:pt x="2785216" y="1114816"/>
                    <a:pt x="2752075" y="1260201"/>
                  </a:cubicBezTo>
                  <a:cubicBezTo>
                    <a:pt x="2718934" y="1405586"/>
                    <a:pt x="2755704" y="1541295"/>
                    <a:pt x="2683858" y="1711596"/>
                  </a:cubicBezTo>
                  <a:cubicBezTo>
                    <a:pt x="2612012" y="1881897"/>
                    <a:pt x="2396233" y="2119931"/>
                    <a:pt x="2321001" y="2282007"/>
                  </a:cubicBezTo>
                  <a:cubicBezTo>
                    <a:pt x="2245769" y="2444083"/>
                    <a:pt x="2287617" y="2528266"/>
                    <a:pt x="2232463" y="2684053"/>
                  </a:cubicBezTo>
                  <a:cubicBezTo>
                    <a:pt x="2177309" y="2839840"/>
                    <a:pt x="2041359" y="3030702"/>
                    <a:pt x="1990075" y="3216727"/>
                  </a:cubicBezTo>
                  <a:cubicBezTo>
                    <a:pt x="1938791" y="3402752"/>
                    <a:pt x="1952580" y="3632803"/>
                    <a:pt x="1924761" y="3800201"/>
                  </a:cubicBezTo>
                  <a:cubicBezTo>
                    <a:pt x="1896942" y="3967599"/>
                    <a:pt x="1847351" y="4068716"/>
                    <a:pt x="1823161" y="4221116"/>
                  </a:cubicBezTo>
                  <a:cubicBezTo>
                    <a:pt x="1798971" y="4373516"/>
                    <a:pt x="1806228" y="4714601"/>
                    <a:pt x="1779618" y="4714601"/>
                  </a:cubicBezTo>
                  <a:cubicBezTo>
                    <a:pt x="1753008" y="4714601"/>
                    <a:pt x="1721560" y="4351744"/>
                    <a:pt x="1663503" y="4221116"/>
                  </a:cubicBezTo>
                  <a:cubicBezTo>
                    <a:pt x="1605446" y="4090488"/>
                    <a:pt x="1484494" y="4056620"/>
                    <a:pt x="1431275" y="3930830"/>
                  </a:cubicBezTo>
                  <a:cubicBezTo>
                    <a:pt x="1378056" y="3805040"/>
                    <a:pt x="1379144" y="3588535"/>
                    <a:pt x="1344189" y="3466373"/>
                  </a:cubicBezTo>
                  <a:cubicBezTo>
                    <a:pt x="1309234" y="3344211"/>
                    <a:pt x="1280205" y="3301151"/>
                    <a:pt x="1221543" y="3197858"/>
                  </a:cubicBezTo>
                  <a:cubicBezTo>
                    <a:pt x="1162881" y="3094565"/>
                    <a:pt x="1083053" y="2980870"/>
                    <a:pt x="992218" y="2846613"/>
                  </a:cubicBezTo>
                  <a:cubicBezTo>
                    <a:pt x="901383" y="2712356"/>
                    <a:pt x="743661" y="2557537"/>
                    <a:pt x="676532" y="2392316"/>
                  </a:cubicBezTo>
                  <a:cubicBezTo>
                    <a:pt x="609403" y="2227095"/>
                    <a:pt x="652341" y="2060906"/>
                    <a:pt x="589446" y="1855287"/>
                  </a:cubicBezTo>
                  <a:cubicBezTo>
                    <a:pt x="526551" y="1649668"/>
                    <a:pt x="393504" y="1340029"/>
                    <a:pt x="299161" y="1158601"/>
                  </a:cubicBezTo>
                  <a:cubicBezTo>
                    <a:pt x="204818" y="977173"/>
                    <a:pt x="69351" y="868316"/>
                    <a:pt x="23389" y="766716"/>
                  </a:cubicBezTo>
                  <a:cubicBezTo>
                    <a:pt x="-22573" y="665116"/>
                    <a:pt x="11294" y="631249"/>
                    <a:pt x="23389" y="549001"/>
                  </a:cubicBezTo>
                  <a:cubicBezTo>
                    <a:pt x="35484" y="466753"/>
                    <a:pt x="-5639" y="311934"/>
                    <a:pt x="110475" y="244201"/>
                  </a:cubicBezTo>
                  <a:close/>
                </a:path>
              </a:pathLst>
            </a:custGeom>
            <a:solidFill>
              <a:srgbClr val="9B69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0F3B7E1E-2653-4B23-9AB9-3DFB477FDFB4}"/>
                </a:ext>
              </a:extLst>
            </p:cNvPr>
            <p:cNvSpPr/>
            <p:nvPr/>
          </p:nvSpPr>
          <p:spPr>
            <a:xfrm>
              <a:off x="3657600" y="2023674"/>
              <a:ext cx="2134655" cy="4512107"/>
            </a:xfrm>
            <a:custGeom>
              <a:avLst/>
              <a:gdLst>
                <a:gd name="connsiteX0" fmla="*/ 320438 w 2134655"/>
                <a:gd name="connsiteY0" fmla="*/ 7770 h 4512107"/>
                <a:gd name="connsiteX1" fmla="*/ 449978 w 2134655"/>
                <a:gd name="connsiteY1" fmla="*/ 259230 h 4512107"/>
                <a:gd name="connsiteX2" fmla="*/ 625238 w 2134655"/>
                <a:gd name="connsiteY2" fmla="*/ 655470 h 4512107"/>
                <a:gd name="connsiteX3" fmla="*/ 846218 w 2134655"/>
                <a:gd name="connsiteY3" fmla="*/ 823110 h 4512107"/>
                <a:gd name="connsiteX4" fmla="*/ 891938 w 2134655"/>
                <a:gd name="connsiteY4" fmla="*/ 1226970 h 4512107"/>
                <a:gd name="connsiteX5" fmla="*/ 1059578 w 2134655"/>
                <a:gd name="connsiteY5" fmla="*/ 1432710 h 4512107"/>
                <a:gd name="connsiteX6" fmla="*/ 1288178 w 2134655"/>
                <a:gd name="connsiteY6" fmla="*/ 1775610 h 4512107"/>
                <a:gd name="connsiteX7" fmla="*/ 1295798 w 2134655"/>
                <a:gd name="connsiteY7" fmla="*/ 1943250 h 4512107"/>
                <a:gd name="connsiteX8" fmla="*/ 1486298 w 2134655"/>
                <a:gd name="connsiteY8" fmla="*/ 2194710 h 4512107"/>
                <a:gd name="connsiteX9" fmla="*/ 1653938 w 2134655"/>
                <a:gd name="connsiteY9" fmla="*/ 2621430 h 4512107"/>
                <a:gd name="connsiteX10" fmla="*/ 1714898 w 2134655"/>
                <a:gd name="connsiteY10" fmla="*/ 2933850 h 4512107"/>
                <a:gd name="connsiteX11" fmla="*/ 1966358 w 2134655"/>
                <a:gd name="connsiteY11" fmla="*/ 3192930 h 4512107"/>
                <a:gd name="connsiteX12" fmla="*/ 2027318 w 2134655"/>
                <a:gd name="connsiteY12" fmla="*/ 3360570 h 4512107"/>
                <a:gd name="connsiteX13" fmla="*/ 2133998 w 2134655"/>
                <a:gd name="connsiteY13" fmla="*/ 3558690 h 4512107"/>
                <a:gd name="connsiteX14" fmla="*/ 2073038 w 2134655"/>
                <a:gd name="connsiteY14" fmla="*/ 3848250 h 4512107"/>
                <a:gd name="connsiteX15" fmla="*/ 2088278 w 2134655"/>
                <a:gd name="connsiteY15" fmla="*/ 4198770 h 4512107"/>
                <a:gd name="connsiteX16" fmla="*/ 2095898 w 2134655"/>
                <a:gd name="connsiteY16" fmla="*/ 4404510 h 4512107"/>
                <a:gd name="connsiteX17" fmla="*/ 2004458 w 2134655"/>
                <a:gd name="connsiteY17" fmla="*/ 4503570 h 4512107"/>
                <a:gd name="connsiteX18" fmla="*/ 1874918 w 2134655"/>
                <a:gd name="connsiteY18" fmla="*/ 4191150 h 4512107"/>
                <a:gd name="connsiteX19" fmla="*/ 1768238 w 2134655"/>
                <a:gd name="connsiteY19" fmla="*/ 3901590 h 4512107"/>
                <a:gd name="connsiteX20" fmla="*/ 1570118 w 2134655"/>
                <a:gd name="connsiteY20" fmla="*/ 3558690 h 4512107"/>
                <a:gd name="connsiteX21" fmla="*/ 1486298 w 2134655"/>
                <a:gd name="connsiteY21" fmla="*/ 3269130 h 4512107"/>
                <a:gd name="connsiteX22" fmla="*/ 1311038 w 2134655"/>
                <a:gd name="connsiteY22" fmla="*/ 2895750 h 4512107"/>
                <a:gd name="connsiteX23" fmla="*/ 975758 w 2134655"/>
                <a:gd name="connsiteY23" fmla="*/ 2537610 h 4512107"/>
                <a:gd name="connsiteX24" fmla="*/ 922418 w 2134655"/>
                <a:gd name="connsiteY24" fmla="*/ 2225190 h 4512107"/>
                <a:gd name="connsiteX25" fmla="*/ 693818 w 2134655"/>
                <a:gd name="connsiteY25" fmla="*/ 1874670 h 4512107"/>
                <a:gd name="connsiteX26" fmla="*/ 693818 w 2134655"/>
                <a:gd name="connsiteY26" fmla="*/ 1554630 h 4512107"/>
                <a:gd name="connsiteX27" fmla="*/ 488078 w 2134655"/>
                <a:gd name="connsiteY27" fmla="*/ 1166010 h 4512107"/>
                <a:gd name="connsiteX28" fmla="*/ 259478 w 2134655"/>
                <a:gd name="connsiteY28" fmla="*/ 830730 h 4512107"/>
                <a:gd name="connsiteX29" fmla="*/ 137558 w 2134655"/>
                <a:gd name="connsiteY29" fmla="*/ 602130 h 4512107"/>
                <a:gd name="connsiteX30" fmla="*/ 398 w 2134655"/>
                <a:gd name="connsiteY30" fmla="*/ 358290 h 4512107"/>
                <a:gd name="connsiteX31" fmla="*/ 99458 w 2134655"/>
                <a:gd name="connsiteY31" fmla="*/ 91590 h 4512107"/>
                <a:gd name="connsiteX32" fmla="*/ 206138 w 2134655"/>
                <a:gd name="connsiteY32" fmla="*/ 150 h 4512107"/>
                <a:gd name="connsiteX33" fmla="*/ 343298 w 2134655"/>
                <a:gd name="connsiteY33" fmla="*/ 68730 h 4512107"/>
                <a:gd name="connsiteX34" fmla="*/ 320438 w 2134655"/>
                <a:gd name="connsiteY34" fmla="*/ 7770 h 4512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2134655" h="4512107">
                  <a:moveTo>
                    <a:pt x="320438" y="7770"/>
                  </a:moveTo>
                  <a:cubicBezTo>
                    <a:pt x="338218" y="39520"/>
                    <a:pt x="399178" y="151280"/>
                    <a:pt x="449978" y="259230"/>
                  </a:cubicBezTo>
                  <a:cubicBezTo>
                    <a:pt x="500778" y="367180"/>
                    <a:pt x="559198" y="561490"/>
                    <a:pt x="625238" y="655470"/>
                  </a:cubicBezTo>
                  <a:cubicBezTo>
                    <a:pt x="691278" y="749450"/>
                    <a:pt x="801768" y="727860"/>
                    <a:pt x="846218" y="823110"/>
                  </a:cubicBezTo>
                  <a:cubicBezTo>
                    <a:pt x="890668" y="918360"/>
                    <a:pt x="856378" y="1125370"/>
                    <a:pt x="891938" y="1226970"/>
                  </a:cubicBezTo>
                  <a:cubicBezTo>
                    <a:pt x="927498" y="1328570"/>
                    <a:pt x="993538" y="1341270"/>
                    <a:pt x="1059578" y="1432710"/>
                  </a:cubicBezTo>
                  <a:cubicBezTo>
                    <a:pt x="1125618" y="1524150"/>
                    <a:pt x="1248808" y="1690520"/>
                    <a:pt x="1288178" y="1775610"/>
                  </a:cubicBezTo>
                  <a:cubicBezTo>
                    <a:pt x="1327548" y="1860700"/>
                    <a:pt x="1262778" y="1873400"/>
                    <a:pt x="1295798" y="1943250"/>
                  </a:cubicBezTo>
                  <a:cubicBezTo>
                    <a:pt x="1328818" y="2013100"/>
                    <a:pt x="1426608" y="2081680"/>
                    <a:pt x="1486298" y="2194710"/>
                  </a:cubicBezTo>
                  <a:cubicBezTo>
                    <a:pt x="1545988" y="2307740"/>
                    <a:pt x="1615838" y="2498240"/>
                    <a:pt x="1653938" y="2621430"/>
                  </a:cubicBezTo>
                  <a:cubicBezTo>
                    <a:pt x="1692038" y="2744620"/>
                    <a:pt x="1662828" y="2838600"/>
                    <a:pt x="1714898" y="2933850"/>
                  </a:cubicBezTo>
                  <a:cubicBezTo>
                    <a:pt x="1766968" y="3029100"/>
                    <a:pt x="1914288" y="3121810"/>
                    <a:pt x="1966358" y="3192930"/>
                  </a:cubicBezTo>
                  <a:cubicBezTo>
                    <a:pt x="2018428" y="3264050"/>
                    <a:pt x="1999378" y="3299610"/>
                    <a:pt x="2027318" y="3360570"/>
                  </a:cubicBezTo>
                  <a:cubicBezTo>
                    <a:pt x="2055258" y="3421530"/>
                    <a:pt x="2126378" y="3477410"/>
                    <a:pt x="2133998" y="3558690"/>
                  </a:cubicBezTo>
                  <a:cubicBezTo>
                    <a:pt x="2141618" y="3639970"/>
                    <a:pt x="2080658" y="3741570"/>
                    <a:pt x="2073038" y="3848250"/>
                  </a:cubicBezTo>
                  <a:cubicBezTo>
                    <a:pt x="2065418" y="3954930"/>
                    <a:pt x="2084468" y="4106060"/>
                    <a:pt x="2088278" y="4198770"/>
                  </a:cubicBezTo>
                  <a:cubicBezTo>
                    <a:pt x="2092088" y="4291480"/>
                    <a:pt x="2109868" y="4353710"/>
                    <a:pt x="2095898" y="4404510"/>
                  </a:cubicBezTo>
                  <a:cubicBezTo>
                    <a:pt x="2081928" y="4455310"/>
                    <a:pt x="2041288" y="4539130"/>
                    <a:pt x="2004458" y="4503570"/>
                  </a:cubicBezTo>
                  <a:cubicBezTo>
                    <a:pt x="1967628" y="4468010"/>
                    <a:pt x="1914288" y="4291480"/>
                    <a:pt x="1874918" y="4191150"/>
                  </a:cubicBezTo>
                  <a:cubicBezTo>
                    <a:pt x="1835548" y="4090820"/>
                    <a:pt x="1819038" y="4007000"/>
                    <a:pt x="1768238" y="3901590"/>
                  </a:cubicBezTo>
                  <a:cubicBezTo>
                    <a:pt x="1717438" y="3796180"/>
                    <a:pt x="1617108" y="3664100"/>
                    <a:pt x="1570118" y="3558690"/>
                  </a:cubicBezTo>
                  <a:cubicBezTo>
                    <a:pt x="1523128" y="3453280"/>
                    <a:pt x="1529478" y="3379620"/>
                    <a:pt x="1486298" y="3269130"/>
                  </a:cubicBezTo>
                  <a:cubicBezTo>
                    <a:pt x="1443118" y="3158640"/>
                    <a:pt x="1396128" y="3017670"/>
                    <a:pt x="1311038" y="2895750"/>
                  </a:cubicBezTo>
                  <a:cubicBezTo>
                    <a:pt x="1225948" y="2773830"/>
                    <a:pt x="1040528" y="2649370"/>
                    <a:pt x="975758" y="2537610"/>
                  </a:cubicBezTo>
                  <a:cubicBezTo>
                    <a:pt x="910988" y="2425850"/>
                    <a:pt x="969408" y="2335680"/>
                    <a:pt x="922418" y="2225190"/>
                  </a:cubicBezTo>
                  <a:cubicBezTo>
                    <a:pt x="875428" y="2114700"/>
                    <a:pt x="731918" y="1986430"/>
                    <a:pt x="693818" y="1874670"/>
                  </a:cubicBezTo>
                  <a:cubicBezTo>
                    <a:pt x="655718" y="1762910"/>
                    <a:pt x="728108" y="1672740"/>
                    <a:pt x="693818" y="1554630"/>
                  </a:cubicBezTo>
                  <a:cubicBezTo>
                    <a:pt x="659528" y="1436520"/>
                    <a:pt x="560468" y="1286660"/>
                    <a:pt x="488078" y="1166010"/>
                  </a:cubicBezTo>
                  <a:cubicBezTo>
                    <a:pt x="415688" y="1045360"/>
                    <a:pt x="317898" y="924710"/>
                    <a:pt x="259478" y="830730"/>
                  </a:cubicBezTo>
                  <a:cubicBezTo>
                    <a:pt x="201058" y="736750"/>
                    <a:pt x="180738" y="680870"/>
                    <a:pt x="137558" y="602130"/>
                  </a:cubicBezTo>
                  <a:cubicBezTo>
                    <a:pt x="94378" y="523390"/>
                    <a:pt x="6748" y="443380"/>
                    <a:pt x="398" y="358290"/>
                  </a:cubicBezTo>
                  <a:cubicBezTo>
                    <a:pt x="-5952" y="273200"/>
                    <a:pt x="65168" y="151280"/>
                    <a:pt x="99458" y="91590"/>
                  </a:cubicBezTo>
                  <a:cubicBezTo>
                    <a:pt x="133748" y="31900"/>
                    <a:pt x="165498" y="3960"/>
                    <a:pt x="206138" y="150"/>
                  </a:cubicBezTo>
                  <a:cubicBezTo>
                    <a:pt x="246778" y="-3660"/>
                    <a:pt x="331868" y="66190"/>
                    <a:pt x="343298" y="68730"/>
                  </a:cubicBezTo>
                  <a:cubicBezTo>
                    <a:pt x="354728" y="71270"/>
                    <a:pt x="302658" y="-23980"/>
                    <a:pt x="320438" y="7770"/>
                  </a:cubicBezTo>
                  <a:close/>
                </a:path>
              </a:pathLst>
            </a:custGeom>
            <a:solidFill>
              <a:srgbClr val="8459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B428FA4E-3131-4BFB-840F-FE928DD1FBE3}"/>
              </a:ext>
            </a:extLst>
          </p:cNvPr>
          <p:cNvSpPr/>
          <p:nvPr/>
        </p:nvSpPr>
        <p:spPr>
          <a:xfrm>
            <a:off x="-2510521" y="4903190"/>
            <a:ext cx="23910910" cy="1621310"/>
          </a:xfrm>
          <a:custGeom>
            <a:avLst/>
            <a:gdLst>
              <a:gd name="connsiteX0" fmla="*/ 178801 w 23910910"/>
              <a:gd name="connsiteY0" fmla="*/ 1374577 h 1621310"/>
              <a:gd name="connsiteX1" fmla="*/ 1017001 w 23910910"/>
              <a:gd name="connsiteY1" fmla="*/ 1450777 h 1621310"/>
              <a:gd name="connsiteX2" fmla="*/ 2861041 w 23910910"/>
              <a:gd name="connsiteY2" fmla="*/ 1344097 h 1621310"/>
              <a:gd name="connsiteX3" fmla="*/ 4720321 w 23910910"/>
              <a:gd name="connsiteY3" fmla="*/ 993577 h 1621310"/>
              <a:gd name="connsiteX4" fmla="*/ 7829281 w 23910910"/>
              <a:gd name="connsiteY4" fmla="*/ 734497 h 1621310"/>
              <a:gd name="connsiteX5" fmla="*/ 9520921 w 23910910"/>
              <a:gd name="connsiteY5" fmla="*/ 231577 h 1621310"/>
              <a:gd name="connsiteX6" fmla="*/ 13955761 w 23910910"/>
              <a:gd name="connsiteY6" fmla="*/ 460177 h 1621310"/>
              <a:gd name="connsiteX7" fmla="*/ 17598121 w 23910910"/>
              <a:gd name="connsiteY7" fmla="*/ 1328857 h 1621310"/>
              <a:gd name="connsiteX8" fmla="*/ 21194761 w 23910910"/>
              <a:gd name="connsiteY8" fmla="*/ 1481257 h 1621310"/>
              <a:gd name="connsiteX9" fmla="*/ 23191201 w 23910910"/>
              <a:gd name="connsiteY9" fmla="*/ 1603177 h 1621310"/>
              <a:gd name="connsiteX10" fmla="*/ 23496001 w 23910910"/>
              <a:gd name="connsiteY10" fmla="*/ 1069777 h 1621310"/>
              <a:gd name="connsiteX11" fmla="*/ 17674321 w 23910910"/>
              <a:gd name="connsiteY11" fmla="*/ 947857 h 1621310"/>
              <a:gd name="connsiteX12" fmla="*/ 14230081 w 23910910"/>
              <a:gd name="connsiteY12" fmla="*/ 185857 h 1621310"/>
              <a:gd name="connsiteX13" fmla="*/ 10161001 w 23910910"/>
              <a:gd name="connsiteY13" fmla="*/ 2977 h 1621310"/>
              <a:gd name="connsiteX14" fmla="*/ 6137641 w 23910910"/>
              <a:gd name="connsiteY14" fmla="*/ 277297 h 1621310"/>
              <a:gd name="connsiteX15" fmla="*/ 3577321 w 23910910"/>
              <a:gd name="connsiteY15" fmla="*/ 612577 h 1621310"/>
              <a:gd name="connsiteX16" fmla="*/ 331201 w 23910910"/>
              <a:gd name="connsiteY16" fmla="*/ 871657 h 1621310"/>
              <a:gd name="connsiteX17" fmla="*/ 178801 w 23910910"/>
              <a:gd name="connsiteY17" fmla="*/ 1374577 h 1621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3910910" h="1621310">
                <a:moveTo>
                  <a:pt x="178801" y="1374577"/>
                </a:moveTo>
                <a:cubicBezTo>
                  <a:pt x="293101" y="1471097"/>
                  <a:pt x="569961" y="1455857"/>
                  <a:pt x="1017001" y="1450777"/>
                </a:cubicBezTo>
                <a:cubicBezTo>
                  <a:pt x="1464041" y="1445697"/>
                  <a:pt x="2243821" y="1420297"/>
                  <a:pt x="2861041" y="1344097"/>
                </a:cubicBezTo>
                <a:cubicBezTo>
                  <a:pt x="3478261" y="1267897"/>
                  <a:pt x="3892281" y="1095177"/>
                  <a:pt x="4720321" y="993577"/>
                </a:cubicBezTo>
                <a:cubicBezTo>
                  <a:pt x="5548361" y="891977"/>
                  <a:pt x="7029181" y="861497"/>
                  <a:pt x="7829281" y="734497"/>
                </a:cubicBezTo>
                <a:cubicBezTo>
                  <a:pt x="8629381" y="607497"/>
                  <a:pt x="8499841" y="277297"/>
                  <a:pt x="9520921" y="231577"/>
                </a:cubicBezTo>
                <a:cubicBezTo>
                  <a:pt x="10542001" y="185857"/>
                  <a:pt x="12609561" y="277297"/>
                  <a:pt x="13955761" y="460177"/>
                </a:cubicBezTo>
                <a:cubicBezTo>
                  <a:pt x="15301961" y="643057"/>
                  <a:pt x="16391621" y="1158677"/>
                  <a:pt x="17598121" y="1328857"/>
                </a:cubicBezTo>
                <a:cubicBezTo>
                  <a:pt x="18804621" y="1499037"/>
                  <a:pt x="20262581" y="1435537"/>
                  <a:pt x="21194761" y="1481257"/>
                </a:cubicBezTo>
                <a:cubicBezTo>
                  <a:pt x="22126941" y="1526977"/>
                  <a:pt x="22807661" y="1671757"/>
                  <a:pt x="23191201" y="1603177"/>
                </a:cubicBezTo>
                <a:cubicBezTo>
                  <a:pt x="23574741" y="1534597"/>
                  <a:pt x="24415481" y="1178997"/>
                  <a:pt x="23496001" y="1069777"/>
                </a:cubicBezTo>
                <a:cubicBezTo>
                  <a:pt x="22576521" y="960557"/>
                  <a:pt x="19218641" y="1095177"/>
                  <a:pt x="17674321" y="947857"/>
                </a:cubicBezTo>
                <a:cubicBezTo>
                  <a:pt x="16130001" y="800537"/>
                  <a:pt x="15482301" y="343337"/>
                  <a:pt x="14230081" y="185857"/>
                </a:cubicBezTo>
                <a:cubicBezTo>
                  <a:pt x="12977861" y="28377"/>
                  <a:pt x="11509741" y="-12263"/>
                  <a:pt x="10161001" y="2977"/>
                </a:cubicBezTo>
                <a:cubicBezTo>
                  <a:pt x="8812261" y="18217"/>
                  <a:pt x="7234921" y="175697"/>
                  <a:pt x="6137641" y="277297"/>
                </a:cubicBezTo>
                <a:cubicBezTo>
                  <a:pt x="5040361" y="378897"/>
                  <a:pt x="4545061" y="513517"/>
                  <a:pt x="3577321" y="612577"/>
                </a:cubicBezTo>
                <a:cubicBezTo>
                  <a:pt x="2609581" y="711637"/>
                  <a:pt x="890001" y="747197"/>
                  <a:pt x="331201" y="871657"/>
                </a:cubicBezTo>
                <a:cubicBezTo>
                  <a:pt x="-227599" y="996117"/>
                  <a:pt x="64501" y="1278057"/>
                  <a:pt x="178801" y="1374577"/>
                </a:cubicBezTo>
                <a:close/>
              </a:path>
            </a:pathLst>
          </a:custGeom>
          <a:solidFill>
            <a:srgbClr val="66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52BA8891-61C9-4300-8D1B-71C1547E7FCE}"/>
              </a:ext>
            </a:extLst>
          </p:cNvPr>
          <p:cNvSpPr/>
          <p:nvPr/>
        </p:nvSpPr>
        <p:spPr>
          <a:xfrm>
            <a:off x="6858000" y="4533493"/>
            <a:ext cx="5489450" cy="479429"/>
          </a:xfrm>
          <a:prstGeom prst="roundRect">
            <a:avLst/>
          </a:prstGeom>
          <a:solidFill>
            <a:srgbClr val="66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1752F5C4-48C0-401A-B022-48E9A1C4F8AB}"/>
              </a:ext>
            </a:extLst>
          </p:cNvPr>
          <p:cNvSpPr/>
          <p:nvPr/>
        </p:nvSpPr>
        <p:spPr>
          <a:xfrm>
            <a:off x="11067902" y="4543853"/>
            <a:ext cx="1203279" cy="629916"/>
          </a:xfrm>
          <a:prstGeom prst="roundRect">
            <a:avLst/>
          </a:prstGeom>
          <a:solidFill>
            <a:srgbClr val="66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17">
            <a:extLst>
              <a:ext uri="{FF2B5EF4-FFF2-40B4-BE49-F238E27FC236}">
                <a16:creationId xmlns:a16="http://schemas.microsoft.com/office/drawing/2014/main" id="{B847C812-07DB-4825-BDBB-8E21F9D85285}"/>
              </a:ext>
            </a:extLst>
          </p:cNvPr>
          <p:cNvSpPr txBox="1"/>
          <p:nvPr/>
        </p:nvSpPr>
        <p:spPr>
          <a:xfrm>
            <a:off x="8256189" y="614244"/>
            <a:ext cx="8397240" cy="3146965"/>
          </a:xfrm>
          <a:prstGeom prst="rect">
            <a:avLst/>
          </a:prstGeom>
        </p:spPr>
        <p:txBody>
          <a:bodyPr lIns="0" tIns="0" rIns="0" bIns="0" rtlCol="0" anchor="t"/>
          <a:lstStyle/>
          <a:p>
            <a:pPr algn="l">
              <a:lnSpc>
                <a:spcPts val="10800"/>
              </a:lnSpc>
            </a:pPr>
            <a:r>
              <a:rPr lang="en-US" sz="9000" dirty="0">
                <a:solidFill>
                  <a:srgbClr val="F2F2F2"/>
                </a:solidFill>
                <a:latin typeface="Archivo Black"/>
                <a:ea typeface="Archivo Black"/>
                <a:cs typeface="Archivo Black"/>
                <a:sym typeface="Archivo Black"/>
              </a:rPr>
              <a:t>LES  </a:t>
            </a:r>
          </a:p>
          <a:p>
            <a:pPr algn="l">
              <a:lnSpc>
                <a:spcPts val="10800"/>
              </a:lnSpc>
            </a:pPr>
            <a:r>
              <a:rPr lang="en-US" sz="9000" dirty="0">
                <a:solidFill>
                  <a:srgbClr val="F2F2F2"/>
                </a:solidFill>
                <a:latin typeface="Archivo Black"/>
                <a:ea typeface="Archivo Black"/>
                <a:cs typeface="Archivo Black"/>
                <a:sym typeface="Archivo Black"/>
              </a:rPr>
              <a:t>GROTTES </a:t>
            </a:r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308DB606-E16D-4448-8367-4D1371D05861}"/>
              </a:ext>
            </a:extLst>
          </p:cNvPr>
          <p:cNvSpPr/>
          <p:nvPr/>
        </p:nvSpPr>
        <p:spPr>
          <a:xfrm>
            <a:off x="-1299752" y="3959293"/>
            <a:ext cx="20614674" cy="2284250"/>
          </a:xfrm>
          <a:custGeom>
            <a:avLst/>
            <a:gdLst>
              <a:gd name="connsiteX0" fmla="*/ 534252 w 20614674"/>
              <a:gd name="connsiteY0" fmla="*/ 1678655 h 2284250"/>
              <a:gd name="connsiteX1" fmla="*/ 2789772 w 20614674"/>
              <a:gd name="connsiteY1" fmla="*/ 1099535 h 2284250"/>
              <a:gd name="connsiteX2" fmla="*/ 7148412 w 20614674"/>
              <a:gd name="connsiteY2" fmla="*/ 93695 h 2284250"/>
              <a:gd name="connsiteX3" fmla="*/ 10196412 w 20614674"/>
              <a:gd name="connsiteY3" fmla="*/ 93695 h 2284250"/>
              <a:gd name="connsiteX4" fmla="*/ 14204532 w 20614674"/>
              <a:gd name="connsiteY4" fmla="*/ 535655 h 2284250"/>
              <a:gd name="connsiteX5" fmla="*/ 19858572 w 20614674"/>
              <a:gd name="connsiteY5" fmla="*/ 1495775 h 2284250"/>
              <a:gd name="connsiteX6" fmla="*/ 20132892 w 20614674"/>
              <a:gd name="connsiteY6" fmla="*/ 2257775 h 2284250"/>
              <a:gd name="connsiteX7" fmla="*/ 15926652 w 20614674"/>
              <a:gd name="connsiteY7" fmla="*/ 2029175 h 2284250"/>
              <a:gd name="connsiteX8" fmla="*/ 13274892 w 20614674"/>
              <a:gd name="connsiteY8" fmla="*/ 1251935 h 2284250"/>
              <a:gd name="connsiteX9" fmla="*/ 8032332 w 20614674"/>
              <a:gd name="connsiteY9" fmla="*/ 977615 h 2284250"/>
              <a:gd name="connsiteX10" fmla="*/ 8504772 w 20614674"/>
              <a:gd name="connsiteY10" fmla="*/ 1084295 h 2284250"/>
              <a:gd name="connsiteX11" fmla="*/ 5700612 w 20614674"/>
              <a:gd name="connsiteY11" fmla="*/ 1511015 h 2284250"/>
              <a:gd name="connsiteX12" fmla="*/ 259932 w 20614674"/>
              <a:gd name="connsiteY12" fmla="*/ 2059655 h 2284250"/>
              <a:gd name="connsiteX13" fmla="*/ 869532 w 20614674"/>
              <a:gd name="connsiteY13" fmla="*/ 1587215 h 2284250"/>
              <a:gd name="connsiteX14" fmla="*/ 869532 w 20614674"/>
              <a:gd name="connsiteY14" fmla="*/ 1602455 h 2284250"/>
              <a:gd name="connsiteX15" fmla="*/ 869532 w 20614674"/>
              <a:gd name="connsiteY15" fmla="*/ 1602455 h 2284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0614674" h="2284250">
                <a:moveTo>
                  <a:pt x="534252" y="1678655"/>
                </a:moveTo>
                <a:cubicBezTo>
                  <a:pt x="1110832" y="1521175"/>
                  <a:pt x="2789772" y="1099535"/>
                  <a:pt x="2789772" y="1099535"/>
                </a:cubicBezTo>
                <a:cubicBezTo>
                  <a:pt x="3892132" y="835375"/>
                  <a:pt x="5913972" y="261335"/>
                  <a:pt x="7148412" y="93695"/>
                </a:cubicBezTo>
                <a:cubicBezTo>
                  <a:pt x="8382852" y="-73945"/>
                  <a:pt x="9020392" y="20035"/>
                  <a:pt x="10196412" y="93695"/>
                </a:cubicBezTo>
                <a:cubicBezTo>
                  <a:pt x="11372432" y="167355"/>
                  <a:pt x="12594172" y="301975"/>
                  <a:pt x="14204532" y="535655"/>
                </a:cubicBezTo>
                <a:cubicBezTo>
                  <a:pt x="15814892" y="769335"/>
                  <a:pt x="18870512" y="1208755"/>
                  <a:pt x="19858572" y="1495775"/>
                </a:cubicBezTo>
                <a:cubicBezTo>
                  <a:pt x="20846632" y="1782795"/>
                  <a:pt x="20788212" y="2168875"/>
                  <a:pt x="20132892" y="2257775"/>
                </a:cubicBezTo>
                <a:cubicBezTo>
                  <a:pt x="19477572" y="2346675"/>
                  <a:pt x="17069652" y="2196815"/>
                  <a:pt x="15926652" y="2029175"/>
                </a:cubicBezTo>
                <a:cubicBezTo>
                  <a:pt x="14783652" y="1861535"/>
                  <a:pt x="14590612" y="1427195"/>
                  <a:pt x="13274892" y="1251935"/>
                </a:cubicBezTo>
                <a:cubicBezTo>
                  <a:pt x="11959172" y="1076675"/>
                  <a:pt x="8827352" y="1005555"/>
                  <a:pt x="8032332" y="977615"/>
                </a:cubicBezTo>
                <a:cubicBezTo>
                  <a:pt x="7237312" y="949675"/>
                  <a:pt x="8893392" y="995395"/>
                  <a:pt x="8504772" y="1084295"/>
                </a:cubicBezTo>
                <a:cubicBezTo>
                  <a:pt x="8116152" y="1173195"/>
                  <a:pt x="7074752" y="1348455"/>
                  <a:pt x="5700612" y="1511015"/>
                </a:cubicBezTo>
                <a:cubicBezTo>
                  <a:pt x="4326472" y="1673575"/>
                  <a:pt x="1065112" y="2046955"/>
                  <a:pt x="259932" y="2059655"/>
                </a:cubicBezTo>
                <a:cubicBezTo>
                  <a:pt x="-545248" y="2072355"/>
                  <a:pt x="767932" y="1663415"/>
                  <a:pt x="869532" y="1587215"/>
                </a:cubicBezTo>
                <a:cubicBezTo>
                  <a:pt x="971132" y="1511015"/>
                  <a:pt x="869532" y="1602455"/>
                  <a:pt x="869532" y="1602455"/>
                </a:cubicBezTo>
                <a:lnTo>
                  <a:pt x="869532" y="1602455"/>
                </a:lnTo>
              </a:path>
            </a:pathLst>
          </a:custGeom>
          <a:solidFill>
            <a:srgbClr val="66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4"/>
          <p:cNvSpPr/>
          <p:nvPr/>
        </p:nvSpPr>
        <p:spPr>
          <a:xfrm>
            <a:off x="-514664" y="3321960"/>
            <a:ext cx="19539171" cy="2490644"/>
          </a:xfrm>
          <a:custGeom>
            <a:avLst/>
            <a:gdLst/>
            <a:ahLst/>
            <a:cxnLst/>
            <a:rect l="l" t="t" r="r" b="b"/>
            <a:pathLst>
              <a:path w="19539171" h="2490644">
                <a:moveTo>
                  <a:pt x="0" y="0"/>
                </a:moveTo>
                <a:lnTo>
                  <a:pt x="19539171" y="0"/>
                </a:lnTo>
                <a:lnTo>
                  <a:pt x="19539171" y="2490644"/>
                </a:lnTo>
                <a:lnTo>
                  <a:pt x="0" y="2490644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</p:sp>
      <p:grpSp>
        <p:nvGrpSpPr>
          <p:cNvPr id="18" name="Group 18"/>
          <p:cNvGrpSpPr/>
          <p:nvPr/>
        </p:nvGrpSpPr>
        <p:grpSpPr>
          <a:xfrm rot="-231191">
            <a:off x="1194449" y="5072609"/>
            <a:ext cx="3818633" cy="560245"/>
            <a:chOff x="0" y="0"/>
            <a:chExt cx="8754808" cy="1415874"/>
          </a:xfrm>
        </p:grpSpPr>
        <p:sp>
          <p:nvSpPr>
            <p:cNvPr id="19" name="Freeform 19"/>
            <p:cNvSpPr/>
            <p:nvPr/>
          </p:nvSpPr>
          <p:spPr>
            <a:xfrm>
              <a:off x="-316357" y="-59055"/>
              <a:ext cx="9290050" cy="1514475"/>
            </a:xfrm>
            <a:custGeom>
              <a:avLst/>
              <a:gdLst/>
              <a:ahLst/>
              <a:cxnLst/>
              <a:rect l="l" t="t" r="r" b="b"/>
              <a:pathLst>
                <a:path w="9290050" h="1514475">
                  <a:moveTo>
                    <a:pt x="917575" y="962025"/>
                  </a:moveTo>
                  <a:cubicBezTo>
                    <a:pt x="1835150" y="742950"/>
                    <a:pt x="4775200" y="133350"/>
                    <a:pt x="6061075" y="66675"/>
                  </a:cubicBezTo>
                  <a:cubicBezTo>
                    <a:pt x="7346950" y="0"/>
                    <a:pt x="8185150" y="390525"/>
                    <a:pt x="8632825" y="561975"/>
                  </a:cubicBezTo>
                  <a:cubicBezTo>
                    <a:pt x="9080500" y="733425"/>
                    <a:pt x="9290050" y="1035050"/>
                    <a:pt x="8747125" y="1095375"/>
                  </a:cubicBezTo>
                  <a:cubicBezTo>
                    <a:pt x="8204200" y="1155700"/>
                    <a:pt x="6477000" y="866775"/>
                    <a:pt x="5375275" y="923925"/>
                  </a:cubicBezTo>
                  <a:cubicBezTo>
                    <a:pt x="4273550" y="981075"/>
                    <a:pt x="2940050" y="1362075"/>
                    <a:pt x="2136775" y="1438275"/>
                  </a:cubicBezTo>
                  <a:cubicBezTo>
                    <a:pt x="1333500" y="1514475"/>
                    <a:pt x="758825" y="1460500"/>
                    <a:pt x="555625" y="1381125"/>
                  </a:cubicBezTo>
                  <a:cubicBezTo>
                    <a:pt x="352425" y="1301750"/>
                    <a:pt x="0" y="1181100"/>
                    <a:pt x="917575" y="962025"/>
                  </a:cubicBezTo>
                  <a:close/>
                </a:path>
              </a:pathLst>
            </a:custGeom>
            <a:solidFill>
              <a:srgbClr val="824F04"/>
            </a:solidFill>
          </p:spPr>
        </p:sp>
      </p:grpSp>
      <p:grpSp>
        <p:nvGrpSpPr>
          <p:cNvPr id="22" name="Group 22"/>
          <p:cNvGrpSpPr/>
          <p:nvPr/>
        </p:nvGrpSpPr>
        <p:grpSpPr>
          <a:xfrm rot="-10033102">
            <a:off x="13864969" y="5481590"/>
            <a:ext cx="3164153" cy="491218"/>
            <a:chOff x="0" y="0"/>
            <a:chExt cx="8777662" cy="1690348"/>
          </a:xfrm>
        </p:grpSpPr>
        <p:sp>
          <p:nvSpPr>
            <p:cNvPr id="23" name="Freeform 23"/>
            <p:cNvSpPr/>
            <p:nvPr/>
          </p:nvSpPr>
          <p:spPr>
            <a:xfrm>
              <a:off x="-133858" y="-129921"/>
              <a:ext cx="9474962" cy="1920748"/>
            </a:xfrm>
            <a:custGeom>
              <a:avLst/>
              <a:gdLst/>
              <a:ahLst/>
              <a:cxnLst/>
              <a:rect l="l" t="t" r="r" b="b"/>
              <a:pathLst>
                <a:path w="9474962" h="1920748">
                  <a:moveTo>
                    <a:pt x="786765" y="1093851"/>
                  </a:moveTo>
                  <a:cubicBezTo>
                    <a:pt x="1573530" y="1002030"/>
                    <a:pt x="3736975" y="865251"/>
                    <a:pt x="4944491" y="709295"/>
                  </a:cubicBezTo>
                  <a:cubicBezTo>
                    <a:pt x="6152007" y="553339"/>
                    <a:pt x="7455535" y="0"/>
                    <a:pt x="8031861" y="158115"/>
                  </a:cubicBezTo>
                  <a:cubicBezTo>
                    <a:pt x="8608187" y="316230"/>
                    <a:pt x="9474962" y="1395222"/>
                    <a:pt x="8402320" y="1657985"/>
                  </a:cubicBezTo>
                  <a:cubicBezTo>
                    <a:pt x="7329678" y="1920748"/>
                    <a:pt x="2959354" y="1801114"/>
                    <a:pt x="1596264" y="1734947"/>
                  </a:cubicBezTo>
                  <a:cubicBezTo>
                    <a:pt x="233173" y="1668780"/>
                    <a:pt x="361315" y="1358773"/>
                    <a:pt x="224155" y="1260475"/>
                  </a:cubicBezTo>
                  <a:cubicBezTo>
                    <a:pt x="86995" y="1162177"/>
                    <a:pt x="0" y="1185672"/>
                    <a:pt x="786765" y="1093851"/>
                  </a:cubicBezTo>
                  <a:close/>
                </a:path>
              </a:pathLst>
            </a:custGeom>
            <a:solidFill>
              <a:srgbClr val="824F04"/>
            </a:solidFill>
          </p:spPr>
        </p:sp>
      </p:grpSp>
      <p:sp>
        <p:nvSpPr>
          <p:cNvPr id="59" name="Freeform 25">
            <a:extLst>
              <a:ext uri="{FF2B5EF4-FFF2-40B4-BE49-F238E27FC236}">
                <a16:creationId xmlns:a16="http://schemas.microsoft.com/office/drawing/2014/main" id="{9238749C-9F2A-409A-B6B3-5B953CA782CE}"/>
              </a:ext>
            </a:extLst>
          </p:cNvPr>
          <p:cNvSpPr/>
          <p:nvPr/>
        </p:nvSpPr>
        <p:spPr>
          <a:xfrm rot="10277249">
            <a:off x="3260569" y="5109317"/>
            <a:ext cx="2228962" cy="480909"/>
          </a:xfrm>
          <a:custGeom>
            <a:avLst/>
            <a:gdLst/>
            <a:ahLst/>
            <a:cxnLst/>
            <a:rect l="l" t="t" r="r" b="b"/>
            <a:pathLst>
              <a:path w="6958076" h="1707388">
                <a:moveTo>
                  <a:pt x="337947" y="201676"/>
                </a:moveTo>
                <a:cubicBezTo>
                  <a:pt x="391922" y="403352"/>
                  <a:pt x="164719" y="1309370"/>
                  <a:pt x="712851" y="1508379"/>
                </a:cubicBezTo>
                <a:cubicBezTo>
                  <a:pt x="1260983" y="1707388"/>
                  <a:pt x="2629789" y="1398143"/>
                  <a:pt x="3626739" y="1395476"/>
                </a:cubicBezTo>
                <a:cubicBezTo>
                  <a:pt x="4623689" y="1392809"/>
                  <a:pt x="6429756" y="1594485"/>
                  <a:pt x="6693916" y="1492250"/>
                </a:cubicBezTo>
                <a:cubicBezTo>
                  <a:pt x="6958076" y="1390015"/>
                  <a:pt x="5881624" y="957199"/>
                  <a:pt x="5211445" y="782447"/>
                </a:cubicBezTo>
                <a:cubicBezTo>
                  <a:pt x="4541266" y="607695"/>
                  <a:pt x="3476244" y="524383"/>
                  <a:pt x="2672461" y="443738"/>
                </a:cubicBezTo>
                <a:cubicBezTo>
                  <a:pt x="1868678" y="363093"/>
                  <a:pt x="778256" y="330708"/>
                  <a:pt x="389128" y="298450"/>
                </a:cubicBezTo>
                <a:cubicBezTo>
                  <a:pt x="0" y="266192"/>
                  <a:pt x="284099" y="0"/>
                  <a:pt x="337947" y="201676"/>
                </a:cubicBezTo>
                <a:close/>
              </a:path>
            </a:pathLst>
          </a:custGeom>
          <a:solidFill>
            <a:srgbClr val="A76505"/>
          </a:solidFill>
        </p:spPr>
        <p:txBody>
          <a:bodyPr/>
          <a:lstStyle/>
          <a:p>
            <a:endParaRPr lang="en-US" dirty="0"/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F62D35EB-1CE5-425C-B019-EED8586B6D90}"/>
              </a:ext>
            </a:extLst>
          </p:cNvPr>
          <p:cNvGrpSpPr/>
          <p:nvPr/>
        </p:nvGrpSpPr>
        <p:grpSpPr>
          <a:xfrm>
            <a:off x="13497908" y="4807259"/>
            <a:ext cx="2305375" cy="685485"/>
            <a:chOff x="13497908" y="4807259"/>
            <a:chExt cx="2305375" cy="685485"/>
          </a:xfrm>
        </p:grpSpPr>
        <p:sp>
          <p:nvSpPr>
            <p:cNvPr id="25" name="Freeform 25"/>
            <p:cNvSpPr/>
            <p:nvPr/>
          </p:nvSpPr>
          <p:spPr>
            <a:xfrm rot="519757">
              <a:off x="13497908" y="5047541"/>
              <a:ext cx="2305375" cy="445203"/>
            </a:xfrm>
            <a:custGeom>
              <a:avLst/>
              <a:gdLst/>
              <a:ahLst/>
              <a:cxnLst/>
              <a:rect l="l" t="t" r="r" b="b"/>
              <a:pathLst>
                <a:path w="6958076" h="1707388">
                  <a:moveTo>
                    <a:pt x="337947" y="201676"/>
                  </a:moveTo>
                  <a:cubicBezTo>
                    <a:pt x="391922" y="403352"/>
                    <a:pt x="164719" y="1309370"/>
                    <a:pt x="712851" y="1508379"/>
                  </a:cubicBezTo>
                  <a:cubicBezTo>
                    <a:pt x="1260983" y="1707388"/>
                    <a:pt x="2629789" y="1398143"/>
                    <a:pt x="3626739" y="1395476"/>
                  </a:cubicBezTo>
                  <a:cubicBezTo>
                    <a:pt x="4623689" y="1392809"/>
                    <a:pt x="6429756" y="1594485"/>
                    <a:pt x="6693916" y="1492250"/>
                  </a:cubicBezTo>
                  <a:cubicBezTo>
                    <a:pt x="6958076" y="1390015"/>
                    <a:pt x="5881624" y="957199"/>
                    <a:pt x="5211445" y="782447"/>
                  </a:cubicBezTo>
                  <a:cubicBezTo>
                    <a:pt x="4541266" y="607695"/>
                    <a:pt x="3476244" y="524383"/>
                    <a:pt x="2672461" y="443738"/>
                  </a:cubicBezTo>
                  <a:cubicBezTo>
                    <a:pt x="1868678" y="363093"/>
                    <a:pt x="778256" y="330708"/>
                    <a:pt x="389128" y="298450"/>
                  </a:cubicBezTo>
                  <a:cubicBezTo>
                    <a:pt x="0" y="266192"/>
                    <a:pt x="284099" y="0"/>
                    <a:pt x="337947" y="201676"/>
                  </a:cubicBezTo>
                  <a:close/>
                </a:path>
              </a:pathLst>
            </a:custGeom>
            <a:solidFill>
              <a:srgbClr val="A76505"/>
            </a:solidFill>
          </p:spPr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BFB547EB-3BA1-4D34-8F93-03DF75959682}"/>
                </a:ext>
              </a:extLst>
            </p:cNvPr>
            <p:cNvSpPr/>
            <p:nvPr/>
          </p:nvSpPr>
          <p:spPr>
            <a:xfrm>
              <a:off x="13531691" y="4807259"/>
              <a:ext cx="142461" cy="160847"/>
            </a:xfrm>
            <a:prstGeom prst="rect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2" name="Rectangle 61">
            <a:extLst>
              <a:ext uri="{FF2B5EF4-FFF2-40B4-BE49-F238E27FC236}">
                <a16:creationId xmlns:a16="http://schemas.microsoft.com/office/drawing/2014/main" id="{EAD7E564-1830-4ED6-B3F8-DFF7069F8429}"/>
              </a:ext>
            </a:extLst>
          </p:cNvPr>
          <p:cNvSpPr/>
          <p:nvPr/>
        </p:nvSpPr>
        <p:spPr>
          <a:xfrm>
            <a:off x="5388386" y="5345044"/>
            <a:ext cx="179944" cy="149737"/>
          </a:xfrm>
          <a:prstGeom prst="rect">
            <a:avLst/>
          </a:prstGeom>
          <a:solidFill>
            <a:srgbClr val="66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3D34766C-82BC-491A-A0AD-5B8F760F2F85}"/>
              </a:ext>
            </a:extLst>
          </p:cNvPr>
          <p:cNvSpPr/>
          <p:nvPr/>
        </p:nvSpPr>
        <p:spPr>
          <a:xfrm>
            <a:off x="6562607" y="4741807"/>
            <a:ext cx="256213" cy="234008"/>
          </a:xfrm>
          <a:prstGeom prst="rect">
            <a:avLst/>
          </a:prstGeom>
          <a:solidFill>
            <a:srgbClr val="66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935266C9-7C93-4C37-9D38-2B1594484F75}"/>
              </a:ext>
            </a:extLst>
          </p:cNvPr>
          <p:cNvSpPr/>
          <p:nvPr/>
        </p:nvSpPr>
        <p:spPr>
          <a:xfrm>
            <a:off x="5450303" y="4788835"/>
            <a:ext cx="333053" cy="234009"/>
          </a:xfrm>
          <a:custGeom>
            <a:avLst/>
            <a:gdLst>
              <a:gd name="connsiteX0" fmla="*/ 3529 w 485456"/>
              <a:gd name="connsiteY0" fmla="*/ 111702 h 298038"/>
              <a:gd name="connsiteX1" fmla="*/ 192215 w 485456"/>
              <a:gd name="connsiteY1" fmla="*/ 53645 h 298038"/>
              <a:gd name="connsiteX2" fmla="*/ 177700 w 485456"/>
              <a:gd name="connsiteY2" fmla="*/ 53645 h 298038"/>
              <a:gd name="connsiteX3" fmla="*/ 482500 w 485456"/>
              <a:gd name="connsiteY3" fmla="*/ 10102 h 298038"/>
              <a:gd name="connsiteX4" fmla="*/ 322843 w 485456"/>
              <a:gd name="connsiteY4" fmla="*/ 271359 h 298038"/>
              <a:gd name="connsiteX5" fmla="*/ 163186 w 485456"/>
              <a:gd name="connsiteY5" fmla="*/ 271359 h 298038"/>
              <a:gd name="connsiteX6" fmla="*/ 76100 w 485456"/>
              <a:gd name="connsiteY6" fmla="*/ 111702 h 298038"/>
              <a:gd name="connsiteX7" fmla="*/ 3529 w 485456"/>
              <a:gd name="connsiteY7" fmla="*/ 111702 h 298038"/>
              <a:gd name="connsiteX0" fmla="*/ 21574 w 414733"/>
              <a:gd name="connsiteY0" fmla="*/ 92381 h 298038"/>
              <a:gd name="connsiteX1" fmla="*/ 121492 w 414733"/>
              <a:gd name="connsiteY1" fmla="*/ 53645 h 298038"/>
              <a:gd name="connsiteX2" fmla="*/ 106977 w 414733"/>
              <a:gd name="connsiteY2" fmla="*/ 53645 h 298038"/>
              <a:gd name="connsiteX3" fmla="*/ 411777 w 414733"/>
              <a:gd name="connsiteY3" fmla="*/ 10102 h 298038"/>
              <a:gd name="connsiteX4" fmla="*/ 252120 w 414733"/>
              <a:gd name="connsiteY4" fmla="*/ 271359 h 298038"/>
              <a:gd name="connsiteX5" fmla="*/ 92463 w 414733"/>
              <a:gd name="connsiteY5" fmla="*/ 271359 h 298038"/>
              <a:gd name="connsiteX6" fmla="*/ 5377 w 414733"/>
              <a:gd name="connsiteY6" fmla="*/ 111702 h 298038"/>
              <a:gd name="connsiteX7" fmla="*/ 21574 w 414733"/>
              <a:gd name="connsiteY7" fmla="*/ 92381 h 298038"/>
              <a:gd name="connsiteX0" fmla="*/ 36535 w 411201"/>
              <a:gd name="connsiteY0" fmla="*/ 61468 h 298038"/>
              <a:gd name="connsiteX1" fmla="*/ 117960 w 411201"/>
              <a:gd name="connsiteY1" fmla="*/ 53645 h 298038"/>
              <a:gd name="connsiteX2" fmla="*/ 103445 w 411201"/>
              <a:gd name="connsiteY2" fmla="*/ 53645 h 298038"/>
              <a:gd name="connsiteX3" fmla="*/ 408245 w 411201"/>
              <a:gd name="connsiteY3" fmla="*/ 10102 h 298038"/>
              <a:gd name="connsiteX4" fmla="*/ 248588 w 411201"/>
              <a:gd name="connsiteY4" fmla="*/ 271359 h 298038"/>
              <a:gd name="connsiteX5" fmla="*/ 88931 w 411201"/>
              <a:gd name="connsiteY5" fmla="*/ 271359 h 298038"/>
              <a:gd name="connsiteX6" fmla="*/ 1845 w 411201"/>
              <a:gd name="connsiteY6" fmla="*/ 111702 h 298038"/>
              <a:gd name="connsiteX7" fmla="*/ 36535 w 411201"/>
              <a:gd name="connsiteY7" fmla="*/ 61468 h 298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1201" h="298038">
                <a:moveTo>
                  <a:pt x="36535" y="61468"/>
                </a:moveTo>
                <a:cubicBezTo>
                  <a:pt x="55887" y="51792"/>
                  <a:pt x="106808" y="54949"/>
                  <a:pt x="117960" y="53645"/>
                </a:cubicBezTo>
                <a:cubicBezTo>
                  <a:pt x="129112" y="52341"/>
                  <a:pt x="103445" y="53645"/>
                  <a:pt x="103445" y="53645"/>
                </a:cubicBezTo>
                <a:cubicBezTo>
                  <a:pt x="151826" y="46388"/>
                  <a:pt x="384055" y="-26184"/>
                  <a:pt x="408245" y="10102"/>
                </a:cubicBezTo>
                <a:cubicBezTo>
                  <a:pt x="432435" y="46388"/>
                  <a:pt x="301807" y="227816"/>
                  <a:pt x="248588" y="271359"/>
                </a:cubicBezTo>
                <a:cubicBezTo>
                  <a:pt x="195369" y="314902"/>
                  <a:pt x="130055" y="297968"/>
                  <a:pt x="88931" y="271359"/>
                </a:cubicBezTo>
                <a:cubicBezTo>
                  <a:pt x="47807" y="244750"/>
                  <a:pt x="10578" y="146684"/>
                  <a:pt x="1845" y="111702"/>
                </a:cubicBezTo>
                <a:cubicBezTo>
                  <a:pt x="-6888" y="76720"/>
                  <a:pt x="17183" y="71144"/>
                  <a:pt x="36535" y="61468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B108279A-6229-4556-BE91-0EBDA038CE73}"/>
              </a:ext>
            </a:extLst>
          </p:cNvPr>
          <p:cNvSpPr/>
          <p:nvPr/>
        </p:nvSpPr>
        <p:spPr>
          <a:xfrm>
            <a:off x="5762521" y="4964888"/>
            <a:ext cx="153963" cy="186101"/>
          </a:xfrm>
          <a:custGeom>
            <a:avLst/>
            <a:gdLst>
              <a:gd name="connsiteX0" fmla="*/ 3529 w 485456"/>
              <a:gd name="connsiteY0" fmla="*/ 111702 h 298038"/>
              <a:gd name="connsiteX1" fmla="*/ 192215 w 485456"/>
              <a:gd name="connsiteY1" fmla="*/ 53645 h 298038"/>
              <a:gd name="connsiteX2" fmla="*/ 177700 w 485456"/>
              <a:gd name="connsiteY2" fmla="*/ 53645 h 298038"/>
              <a:gd name="connsiteX3" fmla="*/ 482500 w 485456"/>
              <a:gd name="connsiteY3" fmla="*/ 10102 h 298038"/>
              <a:gd name="connsiteX4" fmla="*/ 322843 w 485456"/>
              <a:gd name="connsiteY4" fmla="*/ 271359 h 298038"/>
              <a:gd name="connsiteX5" fmla="*/ 163186 w 485456"/>
              <a:gd name="connsiteY5" fmla="*/ 271359 h 298038"/>
              <a:gd name="connsiteX6" fmla="*/ 76100 w 485456"/>
              <a:gd name="connsiteY6" fmla="*/ 111702 h 298038"/>
              <a:gd name="connsiteX7" fmla="*/ 3529 w 485456"/>
              <a:gd name="connsiteY7" fmla="*/ 111702 h 298038"/>
              <a:gd name="connsiteX0" fmla="*/ 21574 w 414733"/>
              <a:gd name="connsiteY0" fmla="*/ 92381 h 298038"/>
              <a:gd name="connsiteX1" fmla="*/ 121492 w 414733"/>
              <a:gd name="connsiteY1" fmla="*/ 53645 h 298038"/>
              <a:gd name="connsiteX2" fmla="*/ 106977 w 414733"/>
              <a:gd name="connsiteY2" fmla="*/ 53645 h 298038"/>
              <a:gd name="connsiteX3" fmla="*/ 411777 w 414733"/>
              <a:gd name="connsiteY3" fmla="*/ 10102 h 298038"/>
              <a:gd name="connsiteX4" fmla="*/ 252120 w 414733"/>
              <a:gd name="connsiteY4" fmla="*/ 271359 h 298038"/>
              <a:gd name="connsiteX5" fmla="*/ 92463 w 414733"/>
              <a:gd name="connsiteY5" fmla="*/ 271359 h 298038"/>
              <a:gd name="connsiteX6" fmla="*/ 5377 w 414733"/>
              <a:gd name="connsiteY6" fmla="*/ 111702 h 298038"/>
              <a:gd name="connsiteX7" fmla="*/ 21574 w 414733"/>
              <a:gd name="connsiteY7" fmla="*/ 92381 h 298038"/>
              <a:gd name="connsiteX0" fmla="*/ 36535 w 411201"/>
              <a:gd name="connsiteY0" fmla="*/ 61468 h 298038"/>
              <a:gd name="connsiteX1" fmla="*/ 117960 w 411201"/>
              <a:gd name="connsiteY1" fmla="*/ 53645 h 298038"/>
              <a:gd name="connsiteX2" fmla="*/ 103445 w 411201"/>
              <a:gd name="connsiteY2" fmla="*/ 53645 h 298038"/>
              <a:gd name="connsiteX3" fmla="*/ 408245 w 411201"/>
              <a:gd name="connsiteY3" fmla="*/ 10102 h 298038"/>
              <a:gd name="connsiteX4" fmla="*/ 248588 w 411201"/>
              <a:gd name="connsiteY4" fmla="*/ 271359 h 298038"/>
              <a:gd name="connsiteX5" fmla="*/ 88931 w 411201"/>
              <a:gd name="connsiteY5" fmla="*/ 271359 h 298038"/>
              <a:gd name="connsiteX6" fmla="*/ 1845 w 411201"/>
              <a:gd name="connsiteY6" fmla="*/ 111702 h 298038"/>
              <a:gd name="connsiteX7" fmla="*/ 36535 w 411201"/>
              <a:gd name="connsiteY7" fmla="*/ 61468 h 298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1201" h="298038">
                <a:moveTo>
                  <a:pt x="36535" y="61468"/>
                </a:moveTo>
                <a:cubicBezTo>
                  <a:pt x="55887" y="51792"/>
                  <a:pt x="106808" y="54949"/>
                  <a:pt x="117960" y="53645"/>
                </a:cubicBezTo>
                <a:cubicBezTo>
                  <a:pt x="129112" y="52341"/>
                  <a:pt x="103445" y="53645"/>
                  <a:pt x="103445" y="53645"/>
                </a:cubicBezTo>
                <a:cubicBezTo>
                  <a:pt x="151826" y="46388"/>
                  <a:pt x="384055" y="-26184"/>
                  <a:pt x="408245" y="10102"/>
                </a:cubicBezTo>
                <a:cubicBezTo>
                  <a:pt x="432435" y="46388"/>
                  <a:pt x="301807" y="227816"/>
                  <a:pt x="248588" y="271359"/>
                </a:cubicBezTo>
                <a:cubicBezTo>
                  <a:pt x="195369" y="314902"/>
                  <a:pt x="130055" y="297968"/>
                  <a:pt x="88931" y="271359"/>
                </a:cubicBezTo>
                <a:cubicBezTo>
                  <a:pt x="47807" y="244750"/>
                  <a:pt x="10578" y="146684"/>
                  <a:pt x="1845" y="111702"/>
                </a:cubicBezTo>
                <a:cubicBezTo>
                  <a:pt x="-6888" y="76720"/>
                  <a:pt x="17183" y="71144"/>
                  <a:pt x="36535" y="61468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5B7B2A5D-F2EF-411F-B276-DD72377D8126}"/>
              </a:ext>
            </a:extLst>
          </p:cNvPr>
          <p:cNvSpPr/>
          <p:nvPr/>
        </p:nvSpPr>
        <p:spPr>
          <a:xfrm>
            <a:off x="1075784" y="5665759"/>
            <a:ext cx="399230" cy="308228"/>
          </a:xfrm>
          <a:custGeom>
            <a:avLst/>
            <a:gdLst>
              <a:gd name="connsiteX0" fmla="*/ 3529 w 485456"/>
              <a:gd name="connsiteY0" fmla="*/ 111702 h 298038"/>
              <a:gd name="connsiteX1" fmla="*/ 192215 w 485456"/>
              <a:gd name="connsiteY1" fmla="*/ 53645 h 298038"/>
              <a:gd name="connsiteX2" fmla="*/ 177700 w 485456"/>
              <a:gd name="connsiteY2" fmla="*/ 53645 h 298038"/>
              <a:gd name="connsiteX3" fmla="*/ 482500 w 485456"/>
              <a:gd name="connsiteY3" fmla="*/ 10102 h 298038"/>
              <a:gd name="connsiteX4" fmla="*/ 322843 w 485456"/>
              <a:gd name="connsiteY4" fmla="*/ 271359 h 298038"/>
              <a:gd name="connsiteX5" fmla="*/ 163186 w 485456"/>
              <a:gd name="connsiteY5" fmla="*/ 271359 h 298038"/>
              <a:gd name="connsiteX6" fmla="*/ 76100 w 485456"/>
              <a:gd name="connsiteY6" fmla="*/ 111702 h 298038"/>
              <a:gd name="connsiteX7" fmla="*/ 3529 w 485456"/>
              <a:gd name="connsiteY7" fmla="*/ 111702 h 298038"/>
              <a:gd name="connsiteX0" fmla="*/ 21574 w 414733"/>
              <a:gd name="connsiteY0" fmla="*/ 92381 h 298038"/>
              <a:gd name="connsiteX1" fmla="*/ 121492 w 414733"/>
              <a:gd name="connsiteY1" fmla="*/ 53645 h 298038"/>
              <a:gd name="connsiteX2" fmla="*/ 106977 w 414733"/>
              <a:gd name="connsiteY2" fmla="*/ 53645 h 298038"/>
              <a:gd name="connsiteX3" fmla="*/ 411777 w 414733"/>
              <a:gd name="connsiteY3" fmla="*/ 10102 h 298038"/>
              <a:gd name="connsiteX4" fmla="*/ 252120 w 414733"/>
              <a:gd name="connsiteY4" fmla="*/ 271359 h 298038"/>
              <a:gd name="connsiteX5" fmla="*/ 92463 w 414733"/>
              <a:gd name="connsiteY5" fmla="*/ 271359 h 298038"/>
              <a:gd name="connsiteX6" fmla="*/ 5377 w 414733"/>
              <a:gd name="connsiteY6" fmla="*/ 111702 h 298038"/>
              <a:gd name="connsiteX7" fmla="*/ 21574 w 414733"/>
              <a:gd name="connsiteY7" fmla="*/ 92381 h 298038"/>
              <a:gd name="connsiteX0" fmla="*/ 36535 w 411201"/>
              <a:gd name="connsiteY0" fmla="*/ 61468 h 298038"/>
              <a:gd name="connsiteX1" fmla="*/ 117960 w 411201"/>
              <a:gd name="connsiteY1" fmla="*/ 53645 h 298038"/>
              <a:gd name="connsiteX2" fmla="*/ 103445 w 411201"/>
              <a:gd name="connsiteY2" fmla="*/ 53645 h 298038"/>
              <a:gd name="connsiteX3" fmla="*/ 408245 w 411201"/>
              <a:gd name="connsiteY3" fmla="*/ 10102 h 298038"/>
              <a:gd name="connsiteX4" fmla="*/ 248588 w 411201"/>
              <a:gd name="connsiteY4" fmla="*/ 271359 h 298038"/>
              <a:gd name="connsiteX5" fmla="*/ 88931 w 411201"/>
              <a:gd name="connsiteY5" fmla="*/ 271359 h 298038"/>
              <a:gd name="connsiteX6" fmla="*/ 1845 w 411201"/>
              <a:gd name="connsiteY6" fmla="*/ 111702 h 298038"/>
              <a:gd name="connsiteX7" fmla="*/ 36535 w 411201"/>
              <a:gd name="connsiteY7" fmla="*/ 61468 h 298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1201" h="298038">
                <a:moveTo>
                  <a:pt x="36535" y="61468"/>
                </a:moveTo>
                <a:cubicBezTo>
                  <a:pt x="55887" y="51792"/>
                  <a:pt x="106808" y="54949"/>
                  <a:pt x="117960" y="53645"/>
                </a:cubicBezTo>
                <a:cubicBezTo>
                  <a:pt x="129112" y="52341"/>
                  <a:pt x="103445" y="53645"/>
                  <a:pt x="103445" y="53645"/>
                </a:cubicBezTo>
                <a:cubicBezTo>
                  <a:pt x="151826" y="46388"/>
                  <a:pt x="384055" y="-26184"/>
                  <a:pt x="408245" y="10102"/>
                </a:cubicBezTo>
                <a:cubicBezTo>
                  <a:pt x="432435" y="46388"/>
                  <a:pt x="301807" y="227816"/>
                  <a:pt x="248588" y="271359"/>
                </a:cubicBezTo>
                <a:cubicBezTo>
                  <a:pt x="195369" y="314902"/>
                  <a:pt x="130055" y="297968"/>
                  <a:pt x="88931" y="271359"/>
                </a:cubicBezTo>
                <a:cubicBezTo>
                  <a:pt x="47807" y="244750"/>
                  <a:pt x="10578" y="146684"/>
                  <a:pt x="1845" y="111702"/>
                </a:cubicBezTo>
                <a:cubicBezTo>
                  <a:pt x="-6888" y="76720"/>
                  <a:pt x="17183" y="71144"/>
                  <a:pt x="36535" y="61468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4360F4B3-0B4D-4386-9ECD-F373C0F256B0}"/>
              </a:ext>
            </a:extLst>
          </p:cNvPr>
          <p:cNvSpPr/>
          <p:nvPr/>
        </p:nvSpPr>
        <p:spPr>
          <a:xfrm>
            <a:off x="488293" y="5740858"/>
            <a:ext cx="153963" cy="186101"/>
          </a:xfrm>
          <a:custGeom>
            <a:avLst/>
            <a:gdLst>
              <a:gd name="connsiteX0" fmla="*/ 3529 w 485456"/>
              <a:gd name="connsiteY0" fmla="*/ 111702 h 298038"/>
              <a:gd name="connsiteX1" fmla="*/ 192215 w 485456"/>
              <a:gd name="connsiteY1" fmla="*/ 53645 h 298038"/>
              <a:gd name="connsiteX2" fmla="*/ 177700 w 485456"/>
              <a:gd name="connsiteY2" fmla="*/ 53645 h 298038"/>
              <a:gd name="connsiteX3" fmla="*/ 482500 w 485456"/>
              <a:gd name="connsiteY3" fmla="*/ 10102 h 298038"/>
              <a:gd name="connsiteX4" fmla="*/ 322843 w 485456"/>
              <a:gd name="connsiteY4" fmla="*/ 271359 h 298038"/>
              <a:gd name="connsiteX5" fmla="*/ 163186 w 485456"/>
              <a:gd name="connsiteY5" fmla="*/ 271359 h 298038"/>
              <a:gd name="connsiteX6" fmla="*/ 76100 w 485456"/>
              <a:gd name="connsiteY6" fmla="*/ 111702 h 298038"/>
              <a:gd name="connsiteX7" fmla="*/ 3529 w 485456"/>
              <a:gd name="connsiteY7" fmla="*/ 111702 h 298038"/>
              <a:gd name="connsiteX0" fmla="*/ 21574 w 414733"/>
              <a:gd name="connsiteY0" fmla="*/ 92381 h 298038"/>
              <a:gd name="connsiteX1" fmla="*/ 121492 w 414733"/>
              <a:gd name="connsiteY1" fmla="*/ 53645 h 298038"/>
              <a:gd name="connsiteX2" fmla="*/ 106977 w 414733"/>
              <a:gd name="connsiteY2" fmla="*/ 53645 h 298038"/>
              <a:gd name="connsiteX3" fmla="*/ 411777 w 414733"/>
              <a:gd name="connsiteY3" fmla="*/ 10102 h 298038"/>
              <a:gd name="connsiteX4" fmla="*/ 252120 w 414733"/>
              <a:gd name="connsiteY4" fmla="*/ 271359 h 298038"/>
              <a:gd name="connsiteX5" fmla="*/ 92463 w 414733"/>
              <a:gd name="connsiteY5" fmla="*/ 271359 h 298038"/>
              <a:gd name="connsiteX6" fmla="*/ 5377 w 414733"/>
              <a:gd name="connsiteY6" fmla="*/ 111702 h 298038"/>
              <a:gd name="connsiteX7" fmla="*/ 21574 w 414733"/>
              <a:gd name="connsiteY7" fmla="*/ 92381 h 298038"/>
              <a:gd name="connsiteX0" fmla="*/ 36535 w 411201"/>
              <a:gd name="connsiteY0" fmla="*/ 61468 h 298038"/>
              <a:gd name="connsiteX1" fmla="*/ 117960 w 411201"/>
              <a:gd name="connsiteY1" fmla="*/ 53645 h 298038"/>
              <a:gd name="connsiteX2" fmla="*/ 103445 w 411201"/>
              <a:gd name="connsiteY2" fmla="*/ 53645 h 298038"/>
              <a:gd name="connsiteX3" fmla="*/ 408245 w 411201"/>
              <a:gd name="connsiteY3" fmla="*/ 10102 h 298038"/>
              <a:gd name="connsiteX4" fmla="*/ 248588 w 411201"/>
              <a:gd name="connsiteY4" fmla="*/ 271359 h 298038"/>
              <a:gd name="connsiteX5" fmla="*/ 88931 w 411201"/>
              <a:gd name="connsiteY5" fmla="*/ 271359 h 298038"/>
              <a:gd name="connsiteX6" fmla="*/ 1845 w 411201"/>
              <a:gd name="connsiteY6" fmla="*/ 111702 h 298038"/>
              <a:gd name="connsiteX7" fmla="*/ 36535 w 411201"/>
              <a:gd name="connsiteY7" fmla="*/ 61468 h 298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1201" h="298038">
                <a:moveTo>
                  <a:pt x="36535" y="61468"/>
                </a:moveTo>
                <a:cubicBezTo>
                  <a:pt x="55887" y="51792"/>
                  <a:pt x="106808" y="54949"/>
                  <a:pt x="117960" y="53645"/>
                </a:cubicBezTo>
                <a:cubicBezTo>
                  <a:pt x="129112" y="52341"/>
                  <a:pt x="103445" y="53645"/>
                  <a:pt x="103445" y="53645"/>
                </a:cubicBezTo>
                <a:cubicBezTo>
                  <a:pt x="151826" y="46388"/>
                  <a:pt x="384055" y="-26184"/>
                  <a:pt x="408245" y="10102"/>
                </a:cubicBezTo>
                <a:cubicBezTo>
                  <a:pt x="432435" y="46388"/>
                  <a:pt x="301807" y="227816"/>
                  <a:pt x="248588" y="271359"/>
                </a:cubicBezTo>
                <a:cubicBezTo>
                  <a:pt x="195369" y="314902"/>
                  <a:pt x="130055" y="297968"/>
                  <a:pt x="88931" y="271359"/>
                </a:cubicBezTo>
                <a:cubicBezTo>
                  <a:pt x="47807" y="244750"/>
                  <a:pt x="10578" y="146684"/>
                  <a:pt x="1845" y="111702"/>
                </a:cubicBezTo>
                <a:cubicBezTo>
                  <a:pt x="-6888" y="76720"/>
                  <a:pt x="17183" y="71144"/>
                  <a:pt x="36535" y="61468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3C25C9E8-FE2A-42B0-B501-C1CDEE9EC44F}"/>
              </a:ext>
            </a:extLst>
          </p:cNvPr>
          <p:cNvSpPr/>
          <p:nvPr/>
        </p:nvSpPr>
        <p:spPr>
          <a:xfrm>
            <a:off x="8042719" y="4489997"/>
            <a:ext cx="333053" cy="234009"/>
          </a:xfrm>
          <a:custGeom>
            <a:avLst/>
            <a:gdLst>
              <a:gd name="connsiteX0" fmla="*/ 3529 w 485456"/>
              <a:gd name="connsiteY0" fmla="*/ 111702 h 298038"/>
              <a:gd name="connsiteX1" fmla="*/ 192215 w 485456"/>
              <a:gd name="connsiteY1" fmla="*/ 53645 h 298038"/>
              <a:gd name="connsiteX2" fmla="*/ 177700 w 485456"/>
              <a:gd name="connsiteY2" fmla="*/ 53645 h 298038"/>
              <a:gd name="connsiteX3" fmla="*/ 482500 w 485456"/>
              <a:gd name="connsiteY3" fmla="*/ 10102 h 298038"/>
              <a:gd name="connsiteX4" fmla="*/ 322843 w 485456"/>
              <a:gd name="connsiteY4" fmla="*/ 271359 h 298038"/>
              <a:gd name="connsiteX5" fmla="*/ 163186 w 485456"/>
              <a:gd name="connsiteY5" fmla="*/ 271359 h 298038"/>
              <a:gd name="connsiteX6" fmla="*/ 76100 w 485456"/>
              <a:gd name="connsiteY6" fmla="*/ 111702 h 298038"/>
              <a:gd name="connsiteX7" fmla="*/ 3529 w 485456"/>
              <a:gd name="connsiteY7" fmla="*/ 111702 h 298038"/>
              <a:gd name="connsiteX0" fmla="*/ 21574 w 414733"/>
              <a:gd name="connsiteY0" fmla="*/ 92381 h 298038"/>
              <a:gd name="connsiteX1" fmla="*/ 121492 w 414733"/>
              <a:gd name="connsiteY1" fmla="*/ 53645 h 298038"/>
              <a:gd name="connsiteX2" fmla="*/ 106977 w 414733"/>
              <a:gd name="connsiteY2" fmla="*/ 53645 h 298038"/>
              <a:gd name="connsiteX3" fmla="*/ 411777 w 414733"/>
              <a:gd name="connsiteY3" fmla="*/ 10102 h 298038"/>
              <a:gd name="connsiteX4" fmla="*/ 252120 w 414733"/>
              <a:gd name="connsiteY4" fmla="*/ 271359 h 298038"/>
              <a:gd name="connsiteX5" fmla="*/ 92463 w 414733"/>
              <a:gd name="connsiteY5" fmla="*/ 271359 h 298038"/>
              <a:gd name="connsiteX6" fmla="*/ 5377 w 414733"/>
              <a:gd name="connsiteY6" fmla="*/ 111702 h 298038"/>
              <a:gd name="connsiteX7" fmla="*/ 21574 w 414733"/>
              <a:gd name="connsiteY7" fmla="*/ 92381 h 298038"/>
              <a:gd name="connsiteX0" fmla="*/ 36535 w 411201"/>
              <a:gd name="connsiteY0" fmla="*/ 61468 h 298038"/>
              <a:gd name="connsiteX1" fmla="*/ 117960 w 411201"/>
              <a:gd name="connsiteY1" fmla="*/ 53645 h 298038"/>
              <a:gd name="connsiteX2" fmla="*/ 103445 w 411201"/>
              <a:gd name="connsiteY2" fmla="*/ 53645 h 298038"/>
              <a:gd name="connsiteX3" fmla="*/ 408245 w 411201"/>
              <a:gd name="connsiteY3" fmla="*/ 10102 h 298038"/>
              <a:gd name="connsiteX4" fmla="*/ 248588 w 411201"/>
              <a:gd name="connsiteY4" fmla="*/ 271359 h 298038"/>
              <a:gd name="connsiteX5" fmla="*/ 88931 w 411201"/>
              <a:gd name="connsiteY5" fmla="*/ 271359 h 298038"/>
              <a:gd name="connsiteX6" fmla="*/ 1845 w 411201"/>
              <a:gd name="connsiteY6" fmla="*/ 111702 h 298038"/>
              <a:gd name="connsiteX7" fmla="*/ 36535 w 411201"/>
              <a:gd name="connsiteY7" fmla="*/ 61468 h 298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1201" h="298038">
                <a:moveTo>
                  <a:pt x="36535" y="61468"/>
                </a:moveTo>
                <a:cubicBezTo>
                  <a:pt x="55887" y="51792"/>
                  <a:pt x="106808" y="54949"/>
                  <a:pt x="117960" y="53645"/>
                </a:cubicBezTo>
                <a:cubicBezTo>
                  <a:pt x="129112" y="52341"/>
                  <a:pt x="103445" y="53645"/>
                  <a:pt x="103445" y="53645"/>
                </a:cubicBezTo>
                <a:cubicBezTo>
                  <a:pt x="151826" y="46388"/>
                  <a:pt x="384055" y="-26184"/>
                  <a:pt x="408245" y="10102"/>
                </a:cubicBezTo>
                <a:cubicBezTo>
                  <a:pt x="432435" y="46388"/>
                  <a:pt x="301807" y="227816"/>
                  <a:pt x="248588" y="271359"/>
                </a:cubicBezTo>
                <a:cubicBezTo>
                  <a:pt x="195369" y="314902"/>
                  <a:pt x="130055" y="297968"/>
                  <a:pt x="88931" y="271359"/>
                </a:cubicBezTo>
                <a:cubicBezTo>
                  <a:pt x="47807" y="244750"/>
                  <a:pt x="10578" y="146684"/>
                  <a:pt x="1845" y="111702"/>
                </a:cubicBezTo>
                <a:cubicBezTo>
                  <a:pt x="-6888" y="76720"/>
                  <a:pt x="17183" y="71144"/>
                  <a:pt x="36535" y="61468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: Shape 68">
            <a:extLst>
              <a:ext uri="{FF2B5EF4-FFF2-40B4-BE49-F238E27FC236}">
                <a16:creationId xmlns:a16="http://schemas.microsoft.com/office/drawing/2014/main" id="{0B07B6D4-E3C3-4488-83F0-F8702AE17FFE}"/>
              </a:ext>
            </a:extLst>
          </p:cNvPr>
          <p:cNvSpPr/>
          <p:nvPr/>
        </p:nvSpPr>
        <p:spPr>
          <a:xfrm>
            <a:off x="11666439" y="4715186"/>
            <a:ext cx="153963" cy="186101"/>
          </a:xfrm>
          <a:custGeom>
            <a:avLst/>
            <a:gdLst>
              <a:gd name="connsiteX0" fmla="*/ 3529 w 485456"/>
              <a:gd name="connsiteY0" fmla="*/ 111702 h 298038"/>
              <a:gd name="connsiteX1" fmla="*/ 192215 w 485456"/>
              <a:gd name="connsiteY1" fmla="*/ 53645 h 298038"/>
              <a:gd name="connsiteX2" fmla="*/ 177700 w 485456"/>
              <a:gd name="connsiteY2" fmla="*/ 53645 h 298038"/>
              <a:gd name="connsiteX3" fmla="*/ 482500 w 485456"/>
              <a:gd name="connsiteY3" fmla="*/ 10102 h 298038"/>
              <a:gd name="connsiteX4" fmla="*/ 322843 w 485456"/>
              <a:gd name="connsiteY4" fmla="*/ 271359 h 298038"/>
              <a:gd name="connsiteX5" fmla="*/ 163186 w 485456"/>
              <a:gd name="connsiteY5" fmla="*/ 271359 h 298038"/>
              <a:gd name="connsiteX6" fmla="*/ 76100 w 485456"/>
              <a:gd name="connsiteY6" fmla="*/ 111702 h 298038"/>
              <a:gd name="connsiteX7" fmla="*/ 3529 w 485456"/>
              <a:gd name="connsiteY7" fmla="*/ 111702 h 298038"/>
              <a:gd name="connsiteX0" fmla="*/ 21574 w 414733"/>
              <a:gd name="connsiteY0" fmla="*/ 92381 h 298038"/>
              <a:gd name="connsiteX1" fmla="*/ 121492 w 414733"/>
              <a:gd name="connsiteY1" fmla="*/ 53645 h 298038"/>
              <a:gd name="connsiteX2" fmla="*/ 106977 w 414733"/>
              <a:gd name="connsiteY2" fmla="*/ 53645 h 298038"/>
              <a:gd name="connsiteX3" fmla="*/ 411777 w 414733"/>
              <a:gd name="connsiteY3" fmla="*/ 10102 h 298038"/>
              <a:gd name="connsiteX4" fmla="*/ 252120 w 414733"/>
              <a:gd name="connsiteY4" fmla="*/ 271359 h 298038"/>
              <a:gd name="connsiteX5" fmla="*/ 92463 w 414733"/>
              <a:gd name="connsiteY5" fmla="*/ 271359 h 298038"/>
              <a:gd name="connsiteX6" fmla="*/ 5377 w 414733"/>
              <a:gd name="connsiteY6" fmla="*/ 111702 h 298038"/>
              <a:gd name="connsiteX7" fmla="*/ 21574 w 414733"/>
              <a:gd name="connsiteY7" fmla="*/ 92381 h 298038"/>
              <a:gd name="connsiteX0" fmla="*/ 36535 w 411201"/>
              <a:gd name="connsiteY0" fmla="*/ 61468 h 298038"/>
              <a:gd name="connsiteX1" fmla="*/ 117960 w 411201"/>
              <a:gd name="connsiteY1" fmla="*/ 53645 h 298038"/>
              <a:gd name="connsiteX2" fmla="*/ 103445 w 411201"/>
              <a:gd name="connsiteY2" fmla="*/ 53645 h 298038"/>
              <a:gd name="connsiteX3" fmla="*/ 408245 w 411201"/>
              <a:gd name="connsiteY3" fmla="*/ 10102 h 298038"/>
              <a:gd name="connsiteX4" fmla="*/ 248588 w 411201"/>
              <a:gd name="connsiteY4" fmla="*/ 271359 h 298038"/>
              <a:gd name="connsiteX5" fmla="*/ 88931 w 411201"/>
              <a:gd name="connsiteY5" fmla="*/ 271359 h 298038"/>
              <a:gd name="connsiteX6" fmla="*/ 1845 w 411201"/>
              <a:gd name="connsiteY6" fmla="*/ 111702 h 298038"/>
              <a:gd name="connsiteX7" fmla="*/ 36535 w 411201"/>
              <a:gd name="connsiteY7" fmla="*/ 61468 h 298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1201" h="298038">
                <a:moveTo>
                  <a:pt x="36535" y="61468"/>
                </a:moveTo>
                <a:cubicBezTo>
                  <a:pt x="55887" y="51792"/>
                  <a:pt x="106808" y="54949"/>
                  <a:pt x="117960" y="53645"/>
                </a:cubicBezTo>
                <a:cubicBezTo>
                  <a:pt x="129112" y="52341"/>
                  <a:pt x="103445" y="53645"/>
                  <a:pt x="103445" y="53645"/>
                </a:cubicBezTo>
                <a:cubicBezTo>
                  <a:pt x="151826" y="46388"/>
                  <a:pt x="384055" y="-26184"/>
                  <a:pt x="408245" y="10102"/>
                </a:cubicBezTo>
                <a:cubicBezTo>
                  <a:pt x="432435" y="46388"/>
                  <a:pt x="301807" y="227816"/>
                  <a:pt x="248588" y="271359"/>
                </a:cubicBezTo>
                <a:cubicBezTo>
                  <a:pt x="195369" y="314902"/>
                  <a:pt x="130055" y="297968"/>
                  <a:pt x="88931" y="271359"/>
                </a:cubicBezTo>
                <a:cubicBezTo>
                  <a:pt x="47807" y="244750"/>
                  <a:pt x="10578" y="146684"/>
                  <a:pt x="1845" y="111702"/>
                </a:cubicBezTo>
                <a:cubicBezTo>
                  <a:pt x="-6888" y="76720"/>
                  <a:pt x="17183" y="71144"/>
                  <a:pt x="36535" y="61468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: Shape 69">
            <a:extLst>
              <a:ext uri="{FF2B5EF4-FFF2-40B4-BE49-F238E27FC236}">
                <a16:creationId xmlns:a16="http://schemas.microsoft.com/office/drawing/2014/main" id="{9F1DD187-F598-43A7-96DB-229E0DE407C1}"/>
              </a:ext>
            </a:extLst>
          </p:cNvPr>
          <p:cNvSpPr/>
          <p:nvPr/>
        </p:nvSpPr>
        <p:spPr>
          <a:xfrm>
            <a:off x="7548826" y="4506531"/>
            <a:ext cx="438003" cy="382236"/>
          </a:xfrm>
          <a:custGeom>
            <a:avLst/>
            <a:gdLst>
              <a:gd name="connsiteX0" fmla="*/ 40486 w 772474"/>
              <a:gd name="connsiteY0" fmla="*/ 6933 h 406776"/>
              <a:gd name="connsiteX1" fmla="*/ 200506 w 772474"/>
              <a:gd name="connsiteY1" fmla="*/ 83133 h 406776"/>
              <a:gd name="connsiteX2" fmla="*/ 650086 w 772474"/>
              <a:gd name="connsiteY2" fmla="*/ 136473 h 406776"/>
              <a:gd name="connsiteX3" fmla="*/ 756766 w 772474"/>
              <a:gd name="connsiteY3" fmla="*/ 349833 h 406776"/>
              <a:gd name="connsiteX4" fmla="*/ 375766 w 772474"/>
              <a:gd name="connsiteY4" fmla="*/ 403173 h 406776"/>
              <a:gd name="connsiteX5" fmla="*/ 32866 w 772474"/>
              <a:gd name="connsiteY5" fmla="*/ 273633 h 406776"/>
              <a:gd name="connsiteX6" fmla="*/ 40486 w 772474"/>
              <a:gd name="connsiteY6" fmla="*/ 6933 h 406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2474" h="406776">
                <a:moveTo>
                  <a:pt x="40486" y="6933"/>
                </a:moveTo>
                <a:cubicBezTo>
                  <a:pt x="68426" y="-24817"/>
                  <a:pt x="98906" y="61543"/>
                  <a:pt x="200506" y="83133"/>
                </a:cubicBezTo>
                <a:cubicBezTo>
                  <a:pt x="302106" y="104723"/>
                  <a:pt x="557376" y="92023"/>
                  <a:pt x="650086" y="136473"/>
                </a:cubicBezTo>
                <a:cubicBezTo>
                  <a:pt x="742796" y="180923"/>
                  <a:pt x="802486" y="305383"/>
                  <a:pt x="756766" y="349833"/>
                </a:cubicBezTo>
                <a:cubicBezTo>
                  <a:pt x="711046" y="394283"/>
                  <a:pt x="496416" y="415873"/>
                  <a:pt x="375766" y="403173"/>
                </a:cubicBezTo>
                <a:cubicBezTo>
                  <a:pt x="255116" y="390473"/>
                  <a:pt x="96366" y="339673"/>
                  <a:pt x="32866" y="273633"/>
                </a:cubicBezTo>
                <a:cubicBezTo>
                  <a:pt x="-30634" y="207593"/>
                  <a:pt x="12546" y="38683"/>
                  <a:pt x="40486" y="6933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E5FB2801-44DB-454B-BE6E-576411D43923}"/>
              </a:ext>
            </a:extLst>
          </p:cNvPr>
          <p:cNvSpPr/>
          <p:nvPr/>
        </p:nvSpPr>
        <p:spPr>
          <a:xfrm>
            <a:off x="11108833" y="4646180"/>
            <a:ext cx="613366" cy="295209"/>
          </a:xfrm>
          <a:custGeom>
            <a:avLst/>
            <a:gdLst>
              <a:gd name="connsiteX0" fmla="*/ 41982 w 613369"/>
              <a:gd name="connsiteY0" fmla="*/ 48305 h 295499"/>
              <a:gd name="connsiteX1" fmla="*/ 336622 w 613369"/>
              <a:gd name="connsiteY1" fmla="*/ 7665 h 295499"/>
              <a:gd name="connsiteX2" fmla="*/ 610942 w 613369"/>
              <a:gd name="connsiteY2" fmla="*/ 221025 h 295499"/>
              <a:gd name="connsiteX3" fmla="*/ 174062 w 613369"/>
              <a:gd name="connsiteY3" fmla="*/ 292145 h 295499"/>
              <a:gd name="connsiteX4" fmla="*/ 1342 w 613369"/>
              <a:gd name="connsiteY4" fmla="*/ 129585 h 295499"/>
              <a:gd name="connsiteX5" fmla="*/ 92782 w 613369"/>
              <a:gd name="connsiteY5" fmla="*/ 58465 h 295499"/>
              <a:gd name="connsiteX6" fmla="*/ 41982 w 613369"/>
              <a:gd name="connsiteY6" fmla="*/ 48305 h 295499"/>
              <a:gd name="connsiteX0" fmla="*/ 135475 w 613366"/>
              <a:gd name="connsiteY0" fmla="*/ 49920 h 295209"/>
              <a:gd name="connsiteX1" fmla="*/ 336770 w 613366"/>
              <a:gd name="connsiteY1" fmla="*/ 7375 h 295209"/>
              <a:gd name="connsiteX2" fmla="*/ 611090 w 613366"/>
              <a:gd name="connsiteY2" fmla="*/ 220735 h 295209"/>
              <a:gd name="connsiteX3" fmla="*/ 174210 w 613366"/>
              <a:gd name="connsiteY3" fmla="*/ 291855 h 295209"/>
              <a:gd name="connsiteX4" fmla="*/ 1490 w 613366"/>
              <a:gd name="connsiteY4" fmla="*/ 129295 h 295209"/>
              <a:gd name="connsiteX5" fmla="*/ 92930 w 613366"/>
              <a:gd name="connsiteY5" fmla="*/ 58175 h 295209"/>
              <a:gd name="connsiteX6" fmla="*/ 135475 w 613366"/>
              <a:gd name="connsiteY6" fmla="*/ 49920 h 295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3366" h="295209">
                <a:moveTo>
                  <a:pt x="135475" y="49920"/>
                </a:moveTo>
                <a:cubicBezTo>
                  <a:pt x="176115" y="41453"/>
                  <a:pt x="257501" y="-21094"/>
                  <a:pt x="336770" y="7375"/>
                </a:cubicBezTo>
                <a:cubicBezTo>
                  <a:pt x="416039" y="35844"/>
                  <a:pt x="638183" y="173322"/>
                  <a:pt x="611090" y="220735"/>
                </a:cubicBezTo>
                <a:cubicBezTo>
                  <a:pt x="583997" y="268148"/>
                  <a:pt x="275810" y="307095"/>
                  <a:pt x="174210" y="291855"/>
                </a:cubicBezTo>
                <a:cubicBezTo>
                  <a:pt x="72610" y="276615"/>
                  <a:pt x="15037" y="168242"/>
                  <a:pt x="1490" y="129295"/>
                </a:cubicBezTo>
                <a:cubicBezTo>
                  <a:pt x="-12057" y="90348"/>
                  <a:pt x="70599" y="71404"/>
                  <a:pt x="92930" y="58175"/>
                </a:cubicBezTo>
                <a:cubicBezTo>
                  <a:pt x="115261" y="44946"/>
                  <a:pt x="94835" y="58387"/>
                  <a:pt x="135475" y="49920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2D091DE3-EEB0-4F40-BD9E-BE22144DF751}"/>
              </a:ext>
            </a:extLst>
          </p:cNvPr>
          <p:cNvSpPr/>
          <p:nvPr/>
        </p:nvSpPr>
        <p:spPr>
          <a:xfrm>
            <a:off x="17527141" y="5838839"/>
            <a:ext cx="613366" cy="295209"/>
          </a:xfrm>
          <a:custGeom>
            <a:avLst/>
            <a:gdLst>
              <a:gd name="connsiteX0" fmla="*/ 41982 w 613369"/>
              <a:gd name="connsiteY0" fmla="*/ 48305 h 295499"/>
              <a:gd name="connsiteX1" fmla="*/ 336622 w 613369"/>
              <a:gd name="connsiteY1" fmla="*/ 7665 h 295499"/>
              <a:gd name="connsiteX2" fmla="*/ 610942 w 613369"/>
              <a:gd name="connsiteY2" fmla="*/ 221025 h 295499"/>
              <a:gd name="connsiteX3" fmla="*/ 174062 w 613369"/>
              <a:gd name="connsiteY3" fmla="*/ 292145 h 295499"/>
              <a:gd name="connsiteX4" fmla="*/ 1342 w 613369"/>
              <a:gd name="connsiteY4" fmla="*/ 129585 h 295499"/>
              <a:gd name="connsiteX5" fmla="*/ 92782 w 613369"/>
              <a:gd name="connsiteY5" fmla="*/ 58465 h 295499"/>
              <a:gd name="connsiteX6" fmla="*/ 41982 w 613369"/>
              <a:gd name="connsiteY6" fmla="*/ 48305 h 295499"/>
              <a:gd name="connsiteX0" fmla="*/ 135475 w 613366"/>
              <a:gd name="connsiteY0" fmla="*/ 49920 h 295209"/>
              <a:gd name="connsiteX1" fmla="*/ 336770 w 613366"/>
              <a:gd name="connsiteY1" fmla="*/ 7375 h 295209"/>
              <a:gd name="connsiteX2" fmla="*/ 611090 w 613366"/>
              <a:gd name="connsiteY2" fmla="*/ 220735 h 295209"/>
              <a:gd name="connsiteX3" fmla="*/ 174210 w 613366"/>
              <a:gd name="connsiteY3" fmla="*/ 291855 h 295209"/>
              <a:gd name="connsiteX4" fmla="*/ 1490 w 613366"/>
              <a:gd name="connsiteY4" fmla="*/ 129295 h 295209"/>
              <a:gd name="connsiteX5" fmla="*/ 92930 w 613366"/>
              <a:gd name="connsiteY5" fmla="*/ 58175 h 295209"/>
              <a:gd name="connsiteX6" fmla="*/ 135475 w 613366"/>
              <a:gd name="connsiteY6" fmla="*/ 49920 h 295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3366" h="295209">
                <a:moveTo>
                  <a:pt x="135475" y="49920"/>
                </a:moveTo>
                <a:cubicBezTo>
                  <a:pt x="176115" y="41453"/>
                  <a:pt x="257501" y="-21094"/>
                  <a:pt x="336770" y="7375"/>
                </a:cubicBezTo>
                <a:cubicBezTo>
                  <a:pt x="416039" y="35844"/>
                  <a:pt x="638183" y="173322"/>
                  <a:pt x="611090" y="220735"/>
                </a:cubicBezTo>
                <a:cubicBezTo>
                  <a:pt x="583997" y="268148"/>
                  <a:pt x="275810" y="307095"/>
                  <a:pt x="174210" y="291855"/>
                </a:cubicBezTo>
                <a:cubicBezTo>
                  <a:pt x="72610" y="276615"/>
                  <a:pt x="15037" y="168242"/>
                  <a:pt x="1490" y="129295"/>
                </a:cubicBezTo>
                <a:cubicBezTo>
                  <a:pt x="-12057" y="90348"/>
                  <a:pt x="70599" y="71404"/>
                  <a:pt x="92930" y="58175"/>
                </a:cubicBezTo>
                <a:cubicBezTo>
                  <a:pt x="115261" y="44946"/>
                  <a:pt x="94835" y="58387"/>
                  <a:pt x="135475" y="49920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644F2643-0E83-4D5B-B4DF-C300C964E4FE}"/>
              </a:ext>
            </a:extLst>
          </p:cNvPr>
          <p:cNvSpPr/>
          <p:nvPr/>
        </p:nvSpPr>
        <p:spPr>
          <a:xfrm>
            <a:off x="17385525" y="5704627"/>
            <a:ext cx="417454" cy="399281"/>
          </a:xfrm>
          <a:custGeom>
            <a:avLst/>
            <a:gdLst>
              <a:gd name="connsiteX0" fmla="*/ 3529 w 485456"/>
              <a:gd name="connsiteY0" fmla="*/ 111702 h 298038"/>
              <a:gd name="connsiteX1" fmla="*/ 192215 w 485456"/>
              <a:gd name="connsiteY1" fmla="*/ 53645 h 298038"/>
              <a:gd name="connsiteX2" fmla="*/ 177700 w 485456"/>
              <a:gd name="connsiteY2" fmla="*/ 53645 h 298038"/>
              <a:gd name="connsiteX3" fmla="*/ 482500 w 485456"/>
              <a:gd name="connsiteY3" fmla="*/ 10102 h 298038"/>
              <a:gd name="connsiteX4" fmla="*/ 322843 w 485456"/>
              <a:gd name="connsiteY4" fmla="*/ 271359 h 298038"/>
              <a:gd name="connsiteX5" fmla="*/ 163186 w 485456"/>
              <a:gd name="connsiteY5" fmla="*/ 271359 h 298038"/>
              <a:gd name="connsiteX6" fmla="*/ 76100 w 485456"/>
              <a:gd name="connsiteY6" fmla="*/ 111702 h 298038"/>
              <a:gd name="connsiteX7" fmla="*/ 3529 w 485456"/>
              <a:gd name="connsiteY7" fmla="*/ 111702 h 298038"/>
              <a:gd name="connsiteX0" fmla="*/ 21574 w 414733"/>
              <a:gd name="connsiteY0" fmla="*/ 92381 h 298038"/>
              <a:gd name="connsiteX1" fmla="*/ 121492 w 414733"/>
              <a:gd name="connsiteY1" fmla="*/ 53645 h 298038"/>
              <a:gd name="connsiteX2" fmla="*/ 106977 w 414733"/>
              <a:gd name="connsiteY2" fmla="*/ 53645 h 298038"/>
              <a:gd name="connsiteX3" fmla="*/ 411777 w 414733"/>
              <a:gd name="connsiteY3" fmla="*/ 10102 h 298038"/>
              <a:gd name="connsiteX4" fmla="*/ 252120 w 414733"/>
              <a:gd name="connsiteY4" fmla="*/ 271359 h 298038"/>
              <a:gd name="connsiteX5" fmla="*/ 92463 w 414733"/>
              <a:gd name="connsiteY5" fmla="*/ 271359 h 298038"/>
              <a:gd name="connsiteX6" fmla="*/ 5377 w 414733"/>
              <a:gd name="connsiteY6" fmla="*/ 111702 h 298038"/>
              <a:gd name="connsiteX7" fmla="*/ 21574 w 414733"/>
              <a:gd name="connsiteY7" fmla="*/ 92381 h 298038"/>
              <a:gd name="connsiteX0" fmla="*/ 36535 w 411201"/>
              <a:gd name="connsiteY0" fmla="*/ 61468 h 298038"/>
              <a:gd name="connsiteX1" fmla="*/ 117960 w 411201"/>
              <a:gd name="connsiteY1" fmla="*/ 53645 h 298038"/>
              <a:gd name="connsiteX2" fmla="*/ 103445 w 411201"/>
              <a:gd name="connsiteY2" fmla="*/ 53645 h 298038"/>
              <a:gd name="connsiteX3" fmla="*/ 408245 w 411201"/>
              <a:gd name="connsiteY3" fmla="*/ 10102 h 298038"/>
              <a:gd name="connsiteX4" fmla="*/ 248588 w 411201"/>
              <a:gd name="connsiteY4" fmla="*/ 271359 h 298038"/>
              <a:gd name="connsiteX5" fmla="*/ 88931 w 411201"/>
              <a:gd name="connsiteY5" fmla="*/ 271359 h 298038"/>
              <a:gd name="connsiteX6" fmla="*/ 1845 w 411201"/>
              <a:gd name="connsiteY6" fmla="*/ 111702 h 298038"/>
              <a:gd name="connsiteX7" fmla="*/ 36535 w 411201"/>
              <a:gd name="connsiteY7" fmla="*/ 61468 h 298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1201" h="298038">
                <a:moveTo>
                  <a:pt x="36535" y="61468"/>
                </a:moveTo>
                <a:cubicBezTo>
                  <a:pt x="55887" y="51792"/>
                  <a:pt x="106808" y="54949"/>
                  <a:pt x="117960" y="53645"/>
                </a:cubicBezTo>
                <a:cubicBezTo>
                  <a:pt x="129112" y="52341"/>
                  <a:pt x="103445" y="53645"/>
                  <a:pt x="103445" y="53645"/>
                </a:cubicBezTo>
                <a:cubicBezTo>
                  <a:pt x="151826" y="46388"/>
                  <a:pt x="384055" y="-26184"/>
                  <a:pt x="408245" y="10102"/>
                </a:cubicBezTo>
                <a:cubicBezTo>
                  <a:pt x="432435" y="46388"/>
                  <a:pt x="301807" y="227816"/>
                  <a:pt x="248588" y="271359"/>
                </a:cubicBezTo>
                <a:cubicBezTo>
                  <a:pt x="195369" y="314902"/>
                  <a:pt x="130055" y="297968"/>
                  <a:pt x="88931" y="271359"/>
                </a:cubicBezTo>
                <a:cubicBezTo>
                  <a:pt x="47807" y="244750"/>
                  <a:pt x="10578" y="146684"/>
                  <a:pt x="1845" y="111702"/>
                </a:cubicBezTo>
                <a:cubicBezTo>
                  <a:pt x="-6888" y="76720"/>
                  <a:pt x="17183" y="71144"/>
                  <a:pt x="36535" y="61468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C797ADC3-6C9B-435F-A549-110F37F21EB1}"/>
              </a:ext>
            </a:extLst>
          </p:cNvPr>
          <p:cNvSpPr/>
          <p:nvPr/>
        </p:nvSpPr>
        <p:spPr>
          <a:xfrm>
            <a:off x="10271919" y="4701582"/>
            <a:ext cx="162382" cy="274234"/>
          </a:xfrm>
          <a:custGeom>
            <a:avLst/>
            <a:gdLst>
              <a:gd name="connsiteX0" fmla="*/ 3529 w 485456"/>
              <a:gd name="connsiteY0" fmla="*/ 111702 h 298038"/>
              <a:gd name="connsiteX1" fmla="*/ 192215 w 485456"/>
              <a:gd name="connsiteY1" fmla="*/ 53645 h 298038"/>
              <a:gd name="connsiteX2" fmla="*/ 177700 w 485456"/>
              <a:gd name="connsiteY2" fmla="*/ 53645 h 298038"/>
              <a:gd name="connsiteX3" fmla="*/ 482500 w 485456"/>
              <a:gd name="connsiteY3" fmla="*/ 10102 h 298038"/>
              <a:gd name="connsiteX4" fmla="*/ 322843 w 485456"/>
              <a:gd name="connsiteY4" fmla="*/ 271359 h 298038"/>
              <a:gd name="connsiteX5" fmla="*/ 163186 w 485456"/>
              <a:gd name="connsiteY5" fmla="*/ 271359 h 298038"/>
              <a:gd name="connsiteX6" fmla="*/ 76100 w 485456"/>
              <a:gd name="connsiteY6" fmla="*/ 111702 h 298038"/>
              <a:gd name="connsiteX7" fmla="*/ 3529 w 485456"/>
              <a:gd name="connsiteY7" fmla="*/ 111702 h 298038"/>
              <a:gd name="connsiteX0" fmla="*/ 21574 w 414733"/>
              <a:gd name="connsiteY0" fmla="*/ 92381 h 298038"/>
              <a:gd name="connsiteX1" fmla="*/ 121492 w 414733"/>
              <a:gd name="connsiteY1" fmla="*/ 53645 h 298038"/>
              <a:gd name="connsiteX2" fmla="*/ 106977 w 414733"/>
              <a:gd name="connsiteY2" fmla="*/ 53645 h 298038"/>
              <a:gd name="connsiteX3" fmla="*/ 411777 w 414733"/>
              <a:gd name="connsiteY3" fmla="*/ 10102 h 298038"/>
              <a:gd name="connsiteX4" fmla="*/ 252120 w 414733"/>
              <a:gd name="connsiteY4" fmla="*/ 271359 h 298038"/>
              <a:gd name="connsiteX5" fmla="*/ 92463 w 414733"/>
              <a:gd name="connsiteY5" fmla="*/ 271359 h 298038"/>
              <a:gd name="connsiteX6" fmla="*/ 5377 w 414733"/>
              <a:gd name="connsiteY6" fmla="*/ 111702 h 298038"/>
              <a:gd name="connsiteX7" fmla="*/ 21574 w 414733"/>
              <a:gd name="connsiteY7" fmla="*/ 92381 h 298038"/>
              <a:gd name="connsiteX0" fmla="*/ 36535 w 411201"/>
              <a:gd name="connsiteY0" fmla="*/ 61468 h 298038"/>
              <a:gd name="connsiteX1" fmla="*/ 117960 w 411201"/>
              <a:gd name="connsiteY1" fmla="*/ 53645 h 298038"/>
              <a:gd name="connsiteX2" fmla="*/ 103445 w 411201"/>
              <a:gd name="connsiteY2" fmla="*/ 53645 h 298038"/>
              <a:gd name="connsiteX3" fmla="*/ 408245 w 411201"/>
              <a:gd name="connsiteY3" fmla="*/ 10102 h 298038"/>
              <a:gd name="connsiteX4" fmla="*/ 248588 w 411201"/>
              <a:gd name="connsiteY4" fmla="*/ 271359 h 298038"/>
              <a:gd name="connsiteX5" fmla="*/ 88931 w 411201"/>
              <a:gd name="connsiteY5" fmla="*/ 271359 h 298038"/>
              <a:gd name="connsiteX6" fmla="*/ 1845 w 411201"/>
              <a:gd name="connsiteY6" fmla="*/ 111702 h 298038"/>
              <a:gd name="connsiteX7" fmla="*/ 36535 w 411201"/>
              <a:gd name="connsiteY7" fmla="*/ 61468 h 298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1201" h="298038">
                <a:moveTo>
                  <a:pt x="36535" y="61468"/>
                </a:moveTo>
                <a:cubicBezTo>
                  <a:pt x="55887" y="51792"/>
                  <a:pt x="106808" y="54949"/>
                  <a:pt x="117960" y="53645"/>
                </a:cubicBezTo>
                <a:cubicBezTo>
                  <a:pt x="129112" y="52341"/>
                  <a:pt x="103445" y="53645"/>
                  <a:pt x="103445" y="53645"/>
                </a:cubicBezTo>
                <a:cubicBezTo>
                  <a:pt x="151826" y="46388"/>
                  <a:pt x="384055" y="-26184"/>
                  <a:pt x="408245" y="10102"/>
                </a:cubicBezTo>
                <a:cubicBezTo>
                  <a:pt x="432435" y="46388"/>
                  <a:pt x="301807" y="227816"/>
                  <a:pt x="248588" y="271359"/>
                </a:cubicBezTo>
                <a:cubicBezTo>
                  <a:pt x="195369" y="314902"/>
                  <a:pt x="130055" y="297968"/>
                  <a:pt x="88931" y="271359"/>
                </a:cubicBezTo>
                <a:cubicBezTo>
                  <a:pt x="47807" y="244750"/>
                  <a:pt x="10578" y="146684"/>
                  <a:pt x="1845" y="111702"/>
                </a:cubicBezTo>
                <a:cubicBezTo>
                  <a:pt x="-6888" y="76720"/>
                  <a:pt x="17183" y="71144"/>
                  <a:pt x="36535" y="61468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A6BA9D3B-CCC2-4E6D-B290-F0D06D8436BD}"/>
              </a:ext>
            </a:extLst>
          </p:cNvPr>
          <p:cNvSpPr/>
          <p:nvPr/>
        </p:nvSpPr>
        <p:spPr>
          <a:xfrm>
            <a:off x="8863036" y="4686919"/>
            <a:ext cx="438003" cy="240775"/>
          </a:xfrm>
          <a:custGeom>
            <a:avLst/>
            <a:gdLst>
              <a:gd name="connsiteX0" fmla="*/ 3529 w 485456"/>
              <a:gd name="connsiteY0" fmla="*/ 111702 h 298038"/>
              <a:gd name="connsiteX1" fmla="*/ 192215 w 485456"/>
              <a:gd name="connsiteY1" fmla="*/ 53645 h 298038"/>
              <a:gd name="connsiteX2" fmla="*/ 177700 w 485456"/>
              <a:gd name="connsiteY2" fmla="*/ 53645 h 298038"/>
              <a:gd name="connsiteX3" fmla="*/ 482500 w 485456"/>
              <a:gd name="connsiteY3" fmla="*/ 10102 h 298038"/>
              <a:gd name="connsiteX4" fmla="*/ 322843 w 485456"/>
              <a:gd name="connsiteY4" fmla="*/ 271359 h 298038"/>
              <a:gd name="connsiteX5" fmla="*/ 163186 w 485456"/>
              <a:gd name="connsiteY5" fmla="*/ 271359 h 298038"/>
              <a:gd name="connsiteX6" fmla="*/ 76100 w 485456"/>
              <a:gd name="connsiteY6" fmla="*/ 111702 h 298038"/>
              <a:gd name="connsiteX7" fmla="*/ 3529 w 485456"/>
              <a:gd name="connsiteY7" fmla="*/ 111702 h 298038"/>
              <a:gd name="connsiteX0" fmla="*/ 21574 w 414733"/>
              <a:gd name="connsiteY0" fmla="*/ 92381 h 298038"/>
              <a:gd name="connsiteX1" fmla="*/ 121492 w 414733"/>
              <a:gd name="connsiteY1" fmla="*/ 53645 h 298038"/>
              <a:gd name="connsiteX2" fmla="*/ 106977 w 414733"/>
              <a:gd name="connsiteY2" fmla="*/ 53645 h 298038"/>
              <a:gd name="connsiteX3" fmla="*/ 411777 w 414733"/>
              <a:gd name="connsiteY3" fmla="*/ 10102 h 298038"/>
              <a:gd name="connsiteX4" fmla="*/ 252120 w 414733"/>
              <a:gd name="connsiteY4" fmla="*/ 271359 h 298038"/>
              <a:gd name="connsiteX5" fmla="*/ 92463 w 414733"/>
              <a:gd name="connsiteY5" fmla="*/ 271359 h 298038"/>
              <a:gd name="connsiteX6" fmla="*/ 5377 w 414733"/>
              <a:gd name="connsiteY6" fmla="*/ 111702 h 298038"/>
              <a:gd name="connsiteX7" fmla="*/ 21574 w 414733"/>
              <a:gd name="connsiteY7" fmla="*/ 92381 h 298038"/>
              <a:gd name="connsiteX0" fmla="*/ 36535 w 411201"/>
              <a:gd name="connsiteY0" fmla="*/ 61468 h 298038"/>
              <a:gd name="connsiteX1" fmla="*/ 117960 w 411201"/>
              <a:gd name="connsiteY1" fmla="*/ 53645 h 298038"/>
              <a:gd name="connsiteX2" fmla="*/ 103445 w 411201"/>
              <a:gd name="connsiteY2" fmla="*/ 53645 h 298038"/>
              <a:gd name="connsiteX3" fmla="*/ 408245 w 411201"/>
              <a:gd name="connsiteY3" fmla="*/ 10102 h 298038"/>
              <a:gd name="connsiteX4" fmla="*/ 248588 w 411201"/>
              <a:gd name="connsiteY4" fmla="*/ 271359 h 298038"/>
              <a:gd name="connsiteX5" fmla="*/ 88931 w 411201"/>
              <a:gd name="connsiteY5" fmla="*/ 271359 h 298038"/>
              <a:gd name="connsiteX6" fmla="*/ 1845 w 411201"/>
              <a:gd name="connsiteY6" fmla="*/ 111702 h 298038"/>
              <a:gd name="connsiteX7" fmla="*/ 36535 w 411201"/>
              <a:gd name="connsiteY7" fmla="*/ 61468 h 298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1201" h="298038">
                <a:moveTo>
                  <a:pt x="36535" y="61468"/>
                </a:moveTo>
                <a:cubicBezTo>
                  <a:pt x="55887" y="51792"/>
                  <a:pt x="106808" y="54949"/>
                  <a:pt x="117960" y="53645"/>
                </a:cubicBezTo>
                <a:cubicBezTo>
                  <a:pt x="129112" y="52341"/>
                  <a:pt x="103445" y="53645"/>
                  <a:pt x="103445" y="53645"/>
                </a:cubicBezTo>
                <a:cubicBezTo>
                  <a:pt x="151826" y="46388"/>
                  <a:pt x="384055" y="-26184"/>
                  <a:pt x="408245" y="10102"/>
                </a:cubicBezTo>
                <a:cubicBezTo>
                  <a:pt x="432435" y="46388"/>
                  <a:pt x="301807" y="227816"/>
                  <a:pt x="248588" y="271359"/>
                </a:cubicBezTo>
                <a:cubicBezTo>
                  <a:pt x="195369" y="314902"/>
                  <a:pt x="130055" y="297968"/>
                  <a:pt x="88931" y="271359"/>
                </a:cubicBezTo>
                <a:cubicBezTo>
                  <a:pt x="47807" y="244750"/>
                  <a:pt x="10578" y="146684"/>
                  <a:pt x="1845" y="111702"/>
                </a:cubicBezTo>
                <a:cubicBezTo>
                  <a:pt x="-6888" y="76720"/>
                  <a:pt x="17183" y="71144"/>
                  <a:pt x="36535" y="61468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807D62F6-6926-44BB-9A02-86263B7487F4}"/>
              </a:ext>
            </a:extLst>
          </p:cNvPr>
          <p:cNvSpPr/>
          <p:nvPr/>
        </p:nvSpPr>
        <p:spPr>
          <a:xfrm>
            <a:off x="9010780" y="4499845"/>
            <a:ext cx="613366" cy="295209"/>
          </a:xfrm>
          <a:custGeom>
            <a:avLst/>
            <a:gdLst>
              <a:gd name="connsiteX0" fmla="*/ 41982 w 613369"/>
              <a:gd name="connsiteY0" fmla="*/ 48305 h 295499"/>
              <a:gd name="connsiteX1" fmla="*/ 336622 w 613369"/>
              <a:gd name="connsiteY1" fmla="*/ 7665 h 295499"/>
              <a:gd name="connsiteX2" fmla="*/ 610942 w 613369"/>
              <a:gd name="connsiteY2" fmla="*/ 221025 h 295499"/>
              <a:gd name="connsiteX3" fmla="*/ 174062 w 613369"/>
              <a:gd name="connsiteY3" fmla="*/ 292145 h 295499"/>
              <a:gd name="connsiteX4" fmla="*/ 1342 w 613369"/>
              <a:gd name="connsiteY4" fmla="*/ 129585 h 295499"/>
              <a:gd name="connsiteX5" fmla="*/ 92782 w 613369"/>
              <a:gd name="connsiteY5" fmla="*/ 58465 h 295499"/>
              <a:gd name="connsiteX6" fmla="*/ 41982 w 613369"/>
              <a:gd name="connsiteY6" fmla="*/ 48305 h 295499"/>
              <a:gd name="connsiteX0" fmla="*/ 135475 w 613366"/>
              <a:gd name="connsiteY0" fmla="*/ 49920 h 295209"/>
              <a:gd name="connsiteX1" fmla="*/ 336770 w 613366"/>
              <a:gd name="connsiteY1" fmla="*/ 7375 h 295209"/>
              <a:gd name="connsiteX2" fmla="*/ 611090 w 613366"/>
              <a:gd name="connsiteY2" fmla="*/ 220735 h 295209"/>
              <a:gd name="connsiteX3" fmla="*/ 174210 w 613366"/>
              <a:gd name="connsiteY3" fmla="*/ 291855 h 295209"/>
              <a:gd name="connsiteX4" fmla="*/ 1490 w 613366"/>
              <a:gd name="connsiteY4" fmla="*/ 129295 h 295209"/>
              <a:gd name="connsiteX5" fmla="*/ 92930 w 613366"/>
              <a:gd name="connsiteY5" fmla="*/ 58175 h 295209"/>
              <a:gd name="connsiteX6" fmla="*/ 135475 w 613366"/>
              <a:gd name="connsiteY6" fmla="*/ 49920 h 295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3366" h="295209">
                <a:moveTo>
                  <a:pt x="135475" y="49920"/>
                </a:moveTo>
                <a:cubicBezTo>
                  <a:pt x="176115" y="41453"/>
                  <a:pt x="257501" y="-21094"/>
                  <a:pt x="336770" y="7375"/>
                </a:cubicBezTo>
                <a:cubicBezTo>
                  <a:pt x="416039" y="35844"/>
                  <a:pt x="638183" y="173322"/>
                  <a:pt x="611090" y="220735"/>
                </a:cubicBezTo>
                <a:cubicBezTo>
                  <a:pt x="583997" y="268148"/>
                  <a:pt x="275810" y="307095"/>
                  <a:pt x="174210" y="291855"/>
                </a:cubicBezTo>
                <a:cubicBezTo>
                  <a:pt x="72610" y="276615"/>
                  <a:pt x="15037" y="168242"/>
                  <a:pt x="1490" y="129295"/>
                </a:cubicBezTo>
                <a:cubicBezTo>
                  <a:pt x="-12057" y="90348"/>
                  <a:pt x="70599" y="71404"/>
                  <a:pt x="92930" y="58175"/>
                </a:cubicBezTo>
                <a:cubicBezTo>
                  <a:pt x="115261" y="44946"/>
                  <a:pt x="94835" y="58387"/>
                  <a:pt x="135475" y="49920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B3652B24-F338-4152-8A06-F9510A8E865E}"/>
              </a:ext>
            </a:extLst>
          </p:cNvPr>
          <p:cNvSpPr/>
          <p:nvPr/>
        </p:nvSpPr>
        <p:spPr>
          <a:xfrm>
            <a:off x="10280503" y="4841543"/>
            <a:ext cx="194729" cy="151367"/>
          </a:xfrm>
          <a:custGeom>
            <a:avLst/>
            <a:gdLst>
              <a:gd name="connsiteX0" fmla="*/ 87777 w 194729"/>
              <a:gd name="connsiteY0" fmla="*/ 14937 h 151367"/>
              <a:gd name="connsiteX1" fmla="*/ 138577 w 194729"/>
              <a:gd name="connsiteY1" fmla="*/ 14937 h 151367"/>
              <a:gd name="connsiteX2" fmla="*/ 189377 w 194729"/>
              <a:gd name="connsiteY2" fmla="*/ 141937 h 151367"/>
              <a:gd name="connsiteX3" fmla="*/ 1417 w 194729"/>
              <a:gd name="connsiteY3" fmla="*/ 126697 h 151367"/>
              <a:gd name="connsiteX4" fmla="*/ 87777 w 194729"/>
              <a:gd name="connsiteY4" fmla="*/ 14937 h 151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4729" h="151367">
                <a:moveTo>
                  <a:pt x="87777" y="14937"/>
                </a:moveTo>
                <a:cubicBezTo>
                  <a:pt x="110637" y="-3690"/>
                  <a:pt x="121644" y="-6230"/>
                  <a:pt x="138577" y="14937"/>
                </a:cubicBezTo>
                <a:cubicBezTo>
                  <a:pt x="155510" y="36104"/>
                  <a:pt x="212237" y="123310"/>
                  <a:pt x="189377" y="141937"/>
                </a:cubicBezTo>
                <a:cubicBezTo>
                  <a:pt x="166517" y="160564"/>
                  <a:pt x="14117" y="149557"/>
                  <a:pt x="1417" y="126697"/>
                </a:cubicBezTo>
                <a:cubicBezTo>
                  <a:pt x="-11283" y="103837"/>
                  <a:pt x="64917" y="33564"/>
                  <a:pt x="87777" y="14937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D73F7D6B-F6D5-4170-A940-6382D05C6DD0}"/>
              </a:ext>
            </a:extLst>
          </p:cNvPr>
          <p:cNvSpPr/>
          <p:nvPr/>
        </p:nvSpPr>
        <p:spPr>
          <a:xfrm rot="6835710">
            <a:off x="12756947" y="5217662"/>
            <a:ext cx="162382" cy="274234"/>
          </a:xfrm>
          <a:custGeom>
            <a:avLst/>
            <a:gdLst>
              <a:gd name="connsiteX0" fmla="*/ 3529 w 485456"/>
              <a:gd name="connsiteY0" fmla="*/ 111702 h 298038"/>
              <a:gd name="connsiteX1" fmla="*/ 192215 w 485456"/>
              <a:gd name="connsiteY1" fmla="*/ 53645 h 298038"/>
              <a:gd name="connsiteX2" fmla="*/ 177700 w 485456"/>
              <a:gd name="connsiteY2" fmla="*/ 53645 h 298038"/>
              <a:gd name="connsiteX3" fmla="*/ 482500 w 485456"/>
              <a:gd name="connsiteY3" fmla="*/ 10102 h 298038"/>
              <a:gd name="connsiteX4" fmla="*/ 322843 w 485456"/>
              <a:gd name="connsiteY4" fmla="*/ 271359 h 298038"/>
              <a:gd name="connsiteX5" fmla="*/ 163186 w 485456"/>
              <a:gd name="connsiteY5" fmla="*/ 271359 h 298038"/>
              <a:gd name="connsiteX6" fmla="*/ 76100 w 485456"/>
              <a:gd name="connsiteY6" fmla="*/ 111702 h 298038"/>
              <a:gd name="connsiteX7" fmla="*/ 3529 w 485456"/>
              <a:gd name="connsiteY7" fmla="*/ 111702 h 298038"/>
              <a:gd name="connsiteX0" fmla="*/ 21574 w 414733"/>
              <a:gd name="connsiteY0" fmla="*/ 92381 h 298038"/>
              <a:gd name="connsiteX1" fmla="*/ 121492 w 414733"/>
              <a:gd name="connsiteY1" fmla="*/ 53645 h 298038"/>
              <a:gd name="connsiteX2" fmla="*/ 106977 w 414733"/>
              <a:gd name="connsiteY2" fmla="*/ 53645 h 298038"/>
              <a:gd name="connsiteX3" fmla="*/ 411777 w 414733"/>
              <a:gd name="connsiteY3" fmla="*/ 10102 h 298038"/>
              <a:gd name="connsiteX4" fmla="*/ 252120 w 414733"/>
              <a:gd name="connsiteY4" fmla="*/ 271359 h 298038"/>
              <a:gd name="connsiteX5" fmla="*/ 92463 w 414733"/>
              <a:gd name="connsiteY5" fmla="*/ 271359 h 298038"/>
              <a:gd name="connsiteX6" fmla="*/ 5377 w 414733"/>
              <a:gd name="connsiteY6" fmla="*/ 111702 h 298038"/>
              <a:gd name="connsiteX7" fmla="*/ 21574 w 414733"/>
              <a:gd name="connsiteY7" fmla="*/ 92381 h 298038"/>
              <a:gd name="connsiteX0" fmla="*/ 36535 w 411201"/>
              <a:gd name="connsiteY0" fmla="*/ 61468 h 298038"/>
              <a:gd name="connsiteX1" fmla="*/ 117960 w 411201"/>
              <a:gd name="connsiteY1" fmla="*/ 53645 h 298038"/>
              <a:gd name="connsiteX2" fmla="*/ 103445 w 411201"/>
              <a:gd name="connsiteY2" fmla="*/ 53645 h 298038"/>
              <a:gd name="connsiteX3" fmla="*/ 408245 w 411201"/>
              <a:gd name="connsiteY3" fmla="*/ 10102 h 298038"/>
              <a:gd name="connsiteX4" fmla="*/ 248588 w 411201"/>
              <a:gd name="connsiteY4" fmla="*/ 271359 h 298038"/>
              <a:gd name="connsiteX5" fmla="*/ 88931 w 411201"/>
              <a:gd name="connsiteY5" fmla="*/ 271359 h 298038"/>
              <a:gd name="connsiteX6" fmla="*/ 1845 w 411201"/>
              <a:gd name="connsiteY6" fmla="*/ 111702 h 298038"/>
              <a:gd name="connsiteX7" fmla="*/ 36535 w 411201"/>
              <a:gd name="connsiteY7" fmla="*/ 61468 h 298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1201" h="298038">
                <a:moveTo>
                  <a:pt x="36535" y="61468"/>
                </a:moveTo>
                <a:cubicBezTo>
                  <a:pt x="55887" y="51792"/>
                  <a:pt x="106808" y="54949"/>
                  <a:pt x="117960" y="53645"/>
                </a:cubicBezTo>
                <a:cubicBezTo>
                  <a:pt x="129112" y="52341"/>
                  <a:pt x="103445" y="53645"/>
                  <a:pt x="103445" y="53645"/>
                </a:cubicBezTo>
                <a:cubicBezTo>
                  <a:pt x="151826" y="46388"/>
                  <a:pt x="384055" y="-26184"/>
                  <a:pt x="408245" y="10102"/>
                </a:cubicBezTo>
                <a:cubicBezTo>
                  <a:pt x="432435" y="46388"/>
                  <a:pt x="301807" y="227816"/>
                  <a:pt x="248588" y="271359"/>
                </a:cubicBezTo>
                <a:cubicBezTo>
                  <a:pt x="195369" y="314902"/>
                  <a:pt x="130055" y="297968"/>
                  <a:pt x="88931" y="271359"/>
                </a:cubicBezTo>
                <a:cubicBezTo>
                  <a:pt x="47807" y="244750"/>
                  <a:pt x="10578" y="146684"/>
                  <a:pt x="1845" y="111702"/>
                </a:cubicBezTo>
                <a:cubicBezTo>
                  <a:pt x="-6888" y="76720"/>
                  <a:pt x="17183" y="71144"/>
                  <a:pt x="36535" y="61468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28ED20CA-B6EB-491A-91DF-9DCAB9A7A4F6}"/>
              </a:ext>
            </a:extLst>
          </p:cNvPr>
          <p:cNvSpPr/>
          <p:nvPr/>
        </p:nvSpPr>
        <p:spPr>
          <a:xfrm rot="6835710">
            <a:off x="12765531" y="5357623"/>
            <a:ext cx="194729" cy="151367"/>
          </a:xfrm>
          <a:custGeom>
            <a:avLst/>
            <a:gdLst>
              <a:gd name="connsiteX0" fmla="*/ 87777 w 194729"/>
              <a:gd name="connsiteY0" fmla="*/ 14937 h 151367"/>
              <a:gd name="connsiteX1" fmla="*/ 138577 w 194729"/>
              <a:gd name="connsiteY1" fmla="*/ 14937 h 151367"/>
              <a:gd name="connsiteX2" fmla="*/ 189377 w 194729"/>
              <a:gd name="connsiteY2" fmla="*/ 141937 h 151367"/>
              <a:gd name="connsiteX3" fmla="*/ 1417 w 194729"/>
              <a:gd name="connsiteY3" fmla="*/ 126697 h 151367"/>
              <a:gd name="connsiteX4" fmla="*/ 87777 w 194729"/>
              <a:gd name="connsiteY4" fmla="*/ 14937 h 151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4729" h="151367">
                <a:moveTo>
                  <a:pt x="87777" y="14937"/>
                </a:moveTo>
                <a:cubicBezTo>
                  <a:pt x="110637" y="-3690"/>
                  <a:pt x="121644" y="-6230"/>
                  <a:pt x="138577" y="14937"/>
                </a:cubicBezTo>
                <a:cubicBezTo>
                  <a:pt x="155510" y="36104"/>
                  <a:pt x="212237" y="123310"/>
                  <a:pt x="189377" y="141937"/>
                </a:cubicBezTo>
                <a:cubicBezTo>
                  <a:pt x="166517" y="160564"/>
                  <a:pt x="14117" y="149557"/>
                  <a:pt x="1417" y="126697"/>
                </a:cubicBezTo>
                <a:cubicBezTo>
                  <a:pt x="-11283" y="103837"/>
                  <a:pt x="64917" y="33564"/>
                  <a:pt x="87777" y="14937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A0806395-239B-4FB4-BAFB-A068C546F006}"/>
              </a:ext>
            </a:extLst>
          </p:cNvPr>
          <p:cNvSpPr/>
          <p:nvPr/>
        </p:nvSpPr>
        <p:spPr>
          <a:xfrm>
            <a:off x="6242946" y="4647449"/>
            <a:ext cx="263771" cy="159810"/>
          </a:xfrm>
          <a:custGeom>
            <a:avLst/>
            <a:gdLst>
              <a:gd name="connsiteX0" fmla="*/ 40486 w 772474"/>
              <a:gd name="connsiteY0" fmla="*/ 6933 h 406776"/>
              <a:gd name="connsiteX1" fmla="*/ 200506 w 772474"/>
              <a:gd name="connsiteY1" fmla="*/ 83133 h 406776"/>
              <a:gd name="connsiteX2" fmla="*/ 650086 w 772474"/>
              <a:gd name="connsiteY2" fmla="*/ 136473 h 406776"/>
              <a:gd name="connsiteX3" fmla="*/ 756766 w 772474"/>
              <a:gd name="connsiteY3" fmla="*/ 349833 h 406776"/>
              <a:gd name="connsiteX4" fmla="*/ 375766 w 772474"/>
              <a:gd name="connsiteY4" fmla="*/ 403173 h 406776"/>
              <a:gd name="connsiteX5" fmla="*/ 32866 w 772474"/>
              <a:gd name="connsiteY5" fmla="*/ 273633 h 406776"/>
              <a:gd name="connsiteX6" fmla="*/ 40486 w 772474"/>
              <a:gd name="connsiteY6" fmla="*/ 6933 h 406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2474" h="406776">
                <a:moveTo>
                  <a:pt x="40486" y="6933"/>
                </a:moveTo>
                <a:cubicBezTo>
                  <a:pt x="68426" y="-24817"/>
                  <a:pt x="98906" y="61543"/>
                  <a:pt x="200506" y="83133"/>
                </a:cubicBezTo>
                <a:cubicBezTo>
                  <a:pt x="302106" y="104723"/>
                  <a:pt x="557376" y="92023"/>
                  <a:pt x="650086" y="136473"/>
                </a:cubicBezTo>
                <a:cubicBezTo>
                  <a:pt x="742796" y="180923"/>
                  <a:pt x="802486" y="305383"/>
                  <a:pt x="756766" y="349833"/>
                </a:cubicBezTo>
                <a:cubicBezTo>
                  <a:pt x="711046" y="394283"/>
                  <a:pt x="496416" y="415873"/>
                  <a:pt x="375766" y="403173"/>
                </a:cubicBezTo>
                <a:cubicBezTo>
                  <a:pt x="255116" y="390473"/>
                  <a:pt x="96366" y="339673"/>
                  <a:pt x="32866" y="273633"/>
                </a:cubicBezTo>
                <a:cubicBezTo>
                  <a:pt x="-30634" y="207593"/>
                  <a:pt x="12546" y="38683"/>
                  <a:pt x="40486" y="6933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9F76A1D3-A2BF-4F44-B512-3805668C3D1E}"/>
              </a:ext>
            </a:extLst>
          </p:cNvPr>
          <p:cNvSpPr/>
          <p:nvPr/>
        </p:nvSpPr>
        <p:spPr>
          <a:xfrm>
            <a:off x="6300052" y="4702595"/>
            <a:ext cx="379405" cy="199582"/>
          </a:xfrm>
          <a:custGeom>
            <a:avLst/>
            <a:gdLst>
              <a:gd name="connsiteX0" fmla="*/ 41982 w 613369"/>
              <a:gd name="connsiteY0" fmla="*/ 48305 h 295499"/>
              <a:gd name="connsiteX1" fmla="*/ 336622 w 613369"/>
              <a:gd name="connsiteY1" fmla="*/ 7665 h 295499"/>
              <a:gd name="connsiteX2" fmla="*/ 610942 w 613369"/>
              <a:gd name="connsiteY2" fmla="*/ 221025 h 295499"/>
              <a:gd name="connsiteX3" fmla="*/ 174062 w 613369"/>
              <a:gd name="connsiteY3" fmla="*/ 292145 h 295499"/>
              <a:gd name="connsiteX4" fmla="*/ 1342 w 613369"/>
              <a:gd name="connsiteY4" fmla="*/ 129585 h 295499"/>
              <a:gd name="connsiteX5" fmla="*/ 92782 w 613369"/>
              <a:gd name="connsiteY5" fmla="*/ 58465 h 295499"/>
              <a:gd name="connsiteX6" fmla="*/ 41982 w 613369"/>
              <a:gd name="connsiteY6" fmla="*/ 48305 h 295499"/>
              <a:gd name="connsiteX0" fmla="*/ 135475 w 613366"/>
              <a:gd name="connsiteY0" fmla="*/ 49920 h 295209"/>
              <a:gd name="connsiteX1" fmla="*/ 336770 w 613366"/>
              <a:gd name="connsiteY1" fmla="*/ 7375 h 295209"/>
              <a:gd name="connsiteX2" fmla="*/ 611090 w 613366"/>
              <a:gd name="connsiteY2" fmla="*/ 220735 h 295209"/>
              <a:gd name="connsiteX3" fmla="*/ 174210 w 613366"/>
              <a:gd name="connsiteY3" fmla="*/ 291855 h 295209"/>
              <a:gd name="connsiteX4" fmla="*/ 1490 w 613366"/>
              <a:gd name="connsiteY4" fmla="*/ 129295 h 295209"/>
              <a:gd name="connsiteX5" fmla="*/ 92930 w 613366"/>
              <a:gd name="connsiteY5" fmla="*/ 58175 h 295209"/>
              <a:gd name="connsiteX6" fmla="*/ 135475 w 613366"/>
              <a:gd name="connsiteY6" fmla="*/ 49920 h 295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3366" h="295209">
                <a:moveTo>
                  <a:pt x="135475" y="49920"/>
                </a:moveTo>
                <a:cubicBezTo>
                  <a:pt x="176115" y="41453"/>
                  <a:pt x="257501" y="-21094"/>
                  <a:pt x="336770" y="7375"/>
                </a:cubicBezTo>
                <a:cubicBezTo>
                  <a:pt x="416039" y="35844"/>
                  <a:pt x="638183" y="173322"/>
                  <a:pt x="611090" y="220735"/>
                </a:cubicBezTo>
                <a:cubicBezTo>
                  <a:pt x="583997" y="268148"/>
                  <a:pt x="275810" y="307095"/>
                  <a:pt x="174210" y="291855"/>
                </a:cubicBezTo>
                <a:cubicBezTo>
                  <a:pt x="72610" y="276615"/>
                  <a:pt x="15037" y="168242"/>
                  <a:pt x="1490" y="129295"/>
                </a:cubicBezTo>
                <a:cubicBezTo>
                  <a:pt x="-12057" y="90348"/>
                  <a:pt x="70599" y="71404"/>
                  <a:pt x="92930" y="58175"/>
                </a:cubicBezTo>
                <a:cubicBezTo>
                  <a:pt x="115261" y="44946"/>
                  <a:pt x="94835" y="58387"/>
                  <a:pt x="135475" y="49920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9DAA3DAC-35AD-4B78-8DBF-4872983D6244}"/>
              </a:ext>
            </a:extLst>
          </p:cNvPr>
          <p:cNvSpPr/>
          <p:nvPr/>
        </p:nvSpPr>
        <p:spPr>
          <a:xfrm>
            <a:off x="5214615" y="4888767"/>
            <a:ext cx="379405" cy="199582"/>
          </a:xfrm>
          <a:custGeom>
            <a:avLst/>
            <a:gdLst>
              <a:gd name="connsiteX0" fmla="*/ 41982 w 613369"/>
              <a:gd name="connsiteY0" fmla="*/ 48305 h 295499"/>
              <a:gd name="connsiteX1" fmla="*/ 336622 w 613369"/>
              <a:gd name="connsiteY1" fmla="*/ 7665 h 295499"/>
              <a:gd name="connsiteX2" fmla="*/ 610942 w 613369"/>
              <a:gd name="connsiteY2" fmla="*/ 221025 h 295499"/>
              <a:gd name="connsiteX3" fmla="*/ 174062 w 613369"/>
              <a:gd name="connsiteY3" fmla="*/ 292145 h 295499"/>
              <a:gd name="connsiteX4" fmla="*/ 1342 w 613369"/>
              <a:gd name="connsiteY4" fmla="*/ 129585 h 295499"/>
              <a:gd name="connsiteX5" fmla="*/ 92782 w 613369"/>
              <a:gd name="connsiteY5" fmla="*/ 58465 h 295499"/>
              <a:gd name="connsiteX6" fmla="*/ 41982 w 613369"/>
              <a:gd name="connsiteY6" fmla="*/ 48305 h 295499"/>
              <a:gd name="connsiteX0" fmla="*/ 135475 w 613366"/>
              <a:gd name="connsiteY0" fmla="*/ 49920 h 295209"/>
              <a:gd name="connsiteX1" fmla="*/ 336770 w 613366"/>
              <a:gd name="connsiteY1" fmla="*/ 7375 h 295209"/>
              <a:gd name="connsiteX2" fmla="*/ 611090 w 613366"/>
              <a:gd name="connsiteY2" fmla="*/ 220735 h 295209"/>
              <a:gd name="connsiteX3" fmla="*/ 174210 w 613366"/>
              <a:gd name="connsiteY3" fmla="*/ 291855 h 295209"/>
              <a:gd name="connsiteX4" fmla="*/ 1490 w 613366"/>
              <a:gd name="connsiteY4" fmla="*/ 129295 h 295209"/>
              <a:gd name="connsiteX5" fmla="*/ 92930 w 613366"/>
              <a:gd name="connsiteY5" fmla="*/ 58175 h 295209"/>
              <a:gd name="connsiteX6" fmla="*/ 135475 w 613366"/>
              <a:gd name="connsiteY6" fmla="*/ 49920 h 295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3366" h="295209">
                <a:moveTo>
                  <a:pt x="135475" y="49920"/>
                </a:moveTo>
                <a:cubicBezTo>
                  <a:pt x="176115" y="41453"/>
                  <a:pt x="257501" y="-21094"/>
                  <a:pt x="336770" y="7375"/>
                </a:cubicBezTo>
                <a:cubicBezTo>
                  <a:pt x="416039" y="35844"/>
                  <a:pt x="638183" y="173322"/>
                  <a:pt x="611090" y="220735"/>
                </a:cubicBezTo>
                <a:cubicBezTo>
                  <a:pt x="583997" y="268148"/>
                  <a:pt x="275810" y="307095"/>
                  <a:pt x="174210" y="291855"/>
                </a:cubicBezTo>
                <a:cubicBezTo>
                  <a:pt x="72610" y="276615"/>
                  <a:pt x="15037" y="168242"/>
                  <a:pt x="1490" y="129295"/>
                </a:cubicBezTo>
                <a:cubicBezTo>
                  <a:pt x="-12057" y="90348"/>
                  <a:pt x="70599" y="71404"/>
                  <a:pt x="92930" y="58175"/>
                </a:cubicBezTo>
                <a:cubicBezTo>
                  <a:pt x="115261" y="44946"/>
                  <a:pt x="94835" y="58387"/>
                  <a:pt x="135475" y="49920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4409D84D-18EB-49DF-B96A-93B9EA89E18E}"/>
              </a:ext>
            </a:extLst>
          </p:cNvPr>
          <p:cNvSpPr/>
          <p:nvPr/>
        </p:nvSpPr>
        <p:spPr>
          <a:xfrm>
            <a:off x="82830" y="5941181"/>
            <a:ext cx="251798" cy="127433"/>
          </a:xfrm>
          <a:custGeom>
            <a:avLst/>
            <a:gdLst>
              <a:gd name="connsiteX0" fmla="*/ 41982 w 613369"/>
              <a:gd name="connsiteY0" fmla="*/ 48305 h 295499"/>
              <a:gd name="connsiteX1" fmla="*/ 336622 w 613369"/>
              <a:gd name="connsiteY1" fmla="*/ 7665 h 295499"/>
              <a:gd name="connsiteX2" fmla="*/ 610942 w 613369"/>
              <a:gd name="connsiteY2" fmla="*/ 221025 h 295499"/>
              <a:gd name="connsiteX3" fmla="*/ 174062 w 613369"/>
              <a:gd name="connsiteY3" fmla="*/ 292145 h 295499"/>
              <a:gd name="connsiteX4" fmla="*/ 1342 w 613369"/>
              <a:gd name="connsiteY4" fmla="*/ 129585 h 295499"/>
              <a:gd name="connsiteX5" fmla="*/ 92782 w 613369"/>
              <a:gd name="connsiteY5" fmla="*/ 58465 h 295499"/>
              <a:gd name="connsiteX6" fmla="*/ 41982 w 613369"/>
              <a:gd name="connsiteY6" fmla="*/ 48305 h 295499"/>
              <a:gd name="connsiteX0" fmla="*/ 135475 w 613366"/>
              <a:gd name="connsiteY0" fmla="*/ 49920 h 295209"/>
              <a:gd name="connsiteX1" fmla="*/ 336770 w 613366"/>
              <a:gd name="connsiteY1" fmla="*/ 7375 h 295209"/>
              <a:gd name="connsiteX2" fmla="*/ 611090 w 613366"/>
              <a:gd name="connsiteY2" fmla="*/ 220735 h 295209"/>
              <a:gd name="connsiteX3" fmla="*/ 174210 w 613366"/>
              <a:gd name="connsiteY3" fmla="*/ 291855 h 295209"/>
              <a:gd name="connsiteX4" fmla="*/ 1490 w 613366"/>
              <a:gd name="connsiteY4" fmla="*/ 129295 h 295209"/>
              <a:gd name="connsiteX5" fmla="*/ 92930 w 613366"/>
              <a:gd name="connsiteY5" fmla="*/ 58175 h 295209"/>
              <a:gd name="connsiteX6" fmla="*/ 135475 w 613366"/>
              <a:gd name="connsiteY6" fmla="*/ 49920 h 295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3366" h="295209">
                <a:moveTo>
                  <a:pt x="135475" y="49920"/>
                </a:moveTo>
                <a:cubicBezTo>
                  <a:pt x="176115" y="41453"/>
                  <a:pt x="257501" y="-21094"/>
                  <a:pt x="336770" y="7375"/>
                </a:cubicBezTo>
                <a:cubicBezTo>
                  <a:pt x="416039" y="35844"/>
                  <a:pt x="638183" y="173322"/>
                  <a:pt x="611090" y="220735"/>
                </a:cubicBezTo>
                <a:cubicBezTo>
                  <a:pt x="583997" y="268148"/>
                  <a:pt x="275810" y="307095"/>
                  <a:pt x="174210" y="291855"/>
                </a:cubicBezTo>
                <a:cubicBezTo>
                  <a:pt x="72610" y="276615"/>
                  <a:pt x="15037" y="168242"/>
                  <a:pt x="1490" y="129295"/>
                </a:cubicBezTo>
                <a:cubicBezTo>
                  <a:pt x="-12057" y="90348"/>
                  <a:pt x="70599" y="71404"/>
                  <a:pt x="92930" y="58175"/>
                </a:cubicBezTo>
                <a:cubicBezTo>
                  <a:pt x="115261" y="44946"/>
                  <a:pt x="94835" y="58387"/>
                  <a:pt x="135475" y="49920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3D28093-9D29-4738-B324-41D4B9AC0249}"/>
              </a:ext>
            </a:extLst>
          </p:cNvPr>
          <p:cNvGrpSpPr/>
          <p:nvPr/>
        </p:nvGrpSpPr>
        <p:grpSpPr>
          <a:xfrm>
            <a:off x="5762521" y="710156"/>
            <a:ext cx="1987505" cy="3232313"/>
            <a:chOff x="4080315" y="1057979"/>
            <a:chExt cx="1987505" cy="3232313"/>
          </a:xfrm>
        </p:grpSpPr>
        <p:grpSp>
          <p:nvGrpSpPr>
            <p:cNvPr id="6" name="Group 6"/>
            <p:cNvGrpSpPr/>
            <p:nvPr/>
          </p:nvGrpSpPr>
          <p:grpSpPr>
            <a:xfrm>
              <a:off x="4080315" y="1057979"/>
              <a:ext cx="291223" cy="3232313"/>
              <a:chOff x="0" y="0"/>
              <a:chExt cx="510836" cy="5334000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510794" cy="5334000"/>
              </a:xfrm>
              <a:custGeom>
                <a:avLst/>
                <a:gdLst/>
                <a:ahLst/>
                <a:cxnLst/>
                <a:rect l="l" t="t" r="r" b="b"/>
                <a:pathLst>
                  <a:path w="510794" h="5334000">
                    <a:moveTo>
                      <a:pt x="0" y="0"/>
                    </a:moveTo>
                    <a:lnTo>
                      <a:pt x="510794" y="0"/>
                    </a:lnTo>
                    <a:lnTo>
                      <a:pt x="510794" y="5334000"/>
                    </a:lnTo>
                    <a:lnTo>
                      <a:pt x="0" y="533400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>
                      <a:alpha val="100000"/>
                    </a:srgbClr>
                  </a:gs>
                  <a:gs pos="50000">
                    <a:srgbClr val="BFBFBF">
                      <a:alpha val="100000"/>
                    </a:srgbClr>
                  </a:gs>
                  <a:gs pos="100000">
                    <a:srgbClr val="F2F2F2">
                      <a:alpha val="100000"/>
                    </a:srgbClr>
                  </a:gs>
                </a:gsLst>
                <a:lin ang="21271769"/>
              </a:gradFill>
            </p:spPr>
          </p:sp>
        </p:grpSp>
        <p:grpSp>
          <p:nvGrpSpPr>
            <p:cNvPr id="8" name="Group 8"/>
            <p:cNvGrpSpPr/>
            <p:nvPr/>
          </p:nvGrpSpPr>
          <p:grpSpPr>
            <a:xfrm>
              <a:off x="4225926" y="1172137"/>
              <a:ext cx="1841894" cy="1268298"/>
              <a:chOff x="0" y="0"/>
              <a:chExt cx="3230880" cy="2092960"/>
            </a:xfrm>
          </p:grpSpPr>
          <p:sp>
            <p:nvSpPr>
              <p:cNvPr id="9" name="Freeform 9"/>
              <p:cNvSpPr/>
              <p:nvPr/>
            </p:nvSpPr>
            <p:spPr>
              <a:xfrm>
                <a:off x="0" y="0"/>
                <a:ext cx="3230880" cy="2092960"/>
              </a:xfrm>
              <a:custGeom>
                <a:avLst/>
                <a:gdLst/>
                <a:ahLst/>
                <a:cxnLst/>
                <a:rect l="l" t="t" r="r" b="b"/>
                <a:pathLst>
                  <a:path w="3230880" h="2092960">
                    <a:moveTo>
                      <a:pt x="0" y="0"/>
                    </a:moveTo>
                    <a:lnTo>
                      <a:pt x="3230880" y="0"/>
                    </a:lnTo>
                    <a:lnTo>
                      <a:pt x="3230880" y="2092960"/>
                    </a:lnTo>
                    <a:lnTo>
                      <a:pt x="0" y="2092960"/>
                    </a:lnTo>
                    <a:close/>
                  </a:path>
                </a:pathLst>
              </a:custGeom>
              <a:solidFill>
                <a:srgbClr val="F2F2F2"/>
              </a:solidFill>
            </p:spPr>
          </p:sp>
        </p:grpSp>
        <p:grpSp>
          <p:nvGrpSpPr>
            <p:cNvPr id="12" name="Group 12"/>
            <p:cNvGrpSpPr/>
            <p:nvPr/>
          </p:nvGrpSpPr>
          <p:grpSpPr>
            <a:xfrm>
              <a:off x="4225926" y="2116079"/>
              <a:ext cx="1841894" cy="324356"/>
              <a:chOff x="0" y="0"/>
              <a:chExt cx="3230880" cy="535256"/>
            </a:xfr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3230880" cy="535305"/>
              </a:xfrm>
              <a:custGeom>
                <a:avLst/>
                <a:gdLst/>
                <a:ahLst/>
                <a:cxnLst/>
                <a:rect l="l" t="t" r="r" b="b"/>
                <a:pathLst>
                  <a:path w="3230880" h="535305">
                    <a:moveTo>
                      <a:pt x="0" y="0"/>
                    </a:moveTo>
                    <a:lnTo>
                      <a:pt x="3230880" y="0"/>
                    </a:lnTo>
                    <a:lnTo>
                      <a:pt x="3230880" y="535305"/>
                    </a:lnTo>
                    <a:lnTo>
                      <a:pt x="0" y="535305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9E0000"/>
                  </a:gs>
                  <a:gs pos="53000">
                    <a:srgbClr val="FF0000"/>
                  </a:gs>
                  <a:gs pos="100000">
                    <a:srgbClr val="FF0000"/>
                  </a:gs>
                </a:gsLst>
                <a:lin ang="18900000" scaled="1"/>
                <a:tileRect/>
              </a:gradFill>
            </p:spPr>
          </p:sp>
        </p:grpSp>
        <p:sp>
          <p:nvSpPr>
            <p:cNvPr id="14" name="Freeform 14" descr="Fir tree with solid fill"/>
            <p:cNvSpPr/>
            <p:nvPr/>
          </p:nvSpPr>
          <p:spPr>
            <a:xfrm>
              <a:off x="4862378" y="1496493"/>
              <a:ext cx="568991" cy="604815"/>
            </a:xfrm>
            <a:custGeom>
              <a:avLst/>
              <a:gdLst/>
              <a:ahLst/>
              <a:cxnLst/>
              <a:rect l="l" t="t" r="r" b="b"/>
              <a:pathLst>
                <a:path w="998072" h="998072">
                  <a:moveTo>
                    <a:pt x="0" y="0"/>
                  </a:moveTo>
                  <a:lnTo>
                    <a:pt x="998072" y="0"/>
                  </a:lnTo>
                  <a:lnTo>
                    <a:pt x="998072" y="998072"/>
                  </a:lnTo>
                  <a:lnTo>
                    <a:pt x="0" y="9980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a:blipFill>
          </p:spPr>
        </p:sp>
        <p:grpSp>
          <p:nvGrpSpPr>
            <p:cNvPr id="84" name="Group 12">
              <a:extLst>
                <a:ext uri="{FF2B5EF4-FFF2-40B4-BE49-F238E27FC236}">
                  <a16:creationId xmlns:a16="http://schemas.microsoft.com/office/drawing/2014/main" id="{9E8F1B17-966F-4DE5-A888-75C2224CCB5F}"/>
                </a:ext>
              </a:extLst>
            </p:cNvPr>
            <p:cNvGrpSpPr/>
            <p:nvPr/>
          </p:nvGrpSpPr>
          <p:grpSpPr>
            <a:xfrm rot="10800000">
              <a:off x="4225914" y="1155290"/>
              <a:ext cx="1841894" cy="324356"/>
              <a:chOff x="0" y="0"/>
              <a:chExt cx="3230880" cy="535256"/>
            </a:xfr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grpSpPr>
          <p:sp>
            <p:nvSpPr>
              <p:cNvPr id="85" name="Freeform 13">
                <a:extLst>
                  <a:ext uri="{FF2B5EF4-FFF2-40B4-BE49-F238E27FC236}">
                    <a16:creationId xmlns:a16="http://schemas.microsoft.com/office/drawing/2014/main" id="{8F4DE644-6AD7-4E7B-B12E-A741F0EB7EDE}"/>
                  </a:ext>
                </a:extLst>
              </p:cNvPr>
              <p:cNvSpPr/>
              <p:nvPr/>
            </p:nvSpPr>
            <p:spPr>
              <a:xfrm>
                <a:off x="0" y="0"/>
                <a:ext cx="3230880" cy="535305"/>
              </a:xfrm>
              <a:custGeom>
                <a:avLst/>
                <a:gdLst/>
                <a:ahLst/>
                <a:cxnLst/>
                <a:rect l="l" t="t" r="r" b="b"/>
                <a:pathLst>
                  <a:path w="3230880" h="535305">
                    <a:moveTo>
                      <a:pt x="0" y="0"/>
                    </a:moveTo>
                    <a:lnTo>
                      <a:pt x="3230880" y="0"/>
                    </a:lnTo>
                    <a:lnTo>
                      <a:pt x="3230880" y="535305"/>
                    </a:lnTo>
                    <a:lnTo>
                      <a:pt x="0" y="535305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9E0000"/>
                  </a:gs>
                  <a:gs pos="53000">
                    <a:srgbClr val="FF0000"/>
                  </a:gs>
                  <a:gs pos="100000">
                    <a:srgbClr val="FF0000"/>
                  </a:gs>
                </a:gsLst>
                <a:lin ang="18900000" scaled="1"/>
                <a:tileRect/>
              </a:gradFill>
            </p:spPr>
          </p:sp>
        </p:grp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2304CB1F-7377-4F4F-A7FD-C6BB786AD9EB}"/>
              </a:ext>
            </a:extLst>
          </p:cNvPr>
          <p:cNvGrpSpPr/>
          <p:nvPr/>
        </p:nvGrpSpPr>
        <p:grpSpPr>
          <a:xfrm>
            <a:off x="1840449" y="5669653"/>
            <a:ext cx="2344576" cy="3093758"/>
            <a:chOff x="1688049" y="5517253"/>
            <a:chExt cx="2344576" cy="3093758"/>
          </a:xfrm>
        </p:grpSpPr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36C4A05C-8046-4EDB-BFCF-3C2AFA289883}"/>
                </a:ext>
              </a:extLst>
            </p:cNvPr>
            <p:cNvSpPr/>
            <p:nvPr/>
          </p:nvSpPr>
          <p:spPr>
            <a:xfrm>
              <a:off x="1796528" y="5517253"/>
              <a:ext cx="2236097" cy="3004670"/>
            </a:xfrm>
            <a:custGeom>
              <a:avLst/>
              <a:gdLst>
                <a:gd name="connsiteX0" fmla="*/ 150376 w 2726070"/>
                <a:gd name="connsiteY0" fmla="*/ 266825 h 4344171"/>
                <a:gd name="connsiteX1" fmla="*/ 300847 w 2726070"/>
                <a:gd name="connsiteY1" fmla="*/ 729813 h 4344171"/>
                <a:gd name="connsiteX2" fmla="*/ 601788 w 2726070"/>
                <a:gd name="connsiteY2" fmla="*/ 1169651 h 4344171"/>
                <a:gd name="connsiteX3" fmla="*/ 624938 w 2726070"/>
                <a:gd name="connsiteY3" fmla="*/ 1574764 h 4344171"/>
                <a:gd name="connsiteX4" fmla="*/ 810133 w 2726070"/>
                <a:gd name="connsiteY4" fmla="*/ 1991453 h 4344171"/>
                <a:gd name="connsiteX5" fmla="*/ 902730 w 2726070"/>
                <a:gd name="connsiteY5" fmla="*/ 2373418 h 4344171"/>
                <a:gd name="connsiteX6" fmla="*/ 1076350 w 2726070"/>
                <a:gd name="connsiteY6" fmla="*/ 2905853 h 4344171"/>
                <a:gd name="connsiteX7" fmla="*/ 1168948 w 2726070"/>
                <a:gd name="connsiteY7" fmla="*/ 3669782 h 4344171"/>
                <a:gd name="connsiteX8" fmla="*/ 1284695 w 2726070"/>
                <a:gd name="connsiteY8" fmla="*/ 4040172 h 4344171"/>
                <a:gd name="connsiteX9" fmla="*/ 1342568 w 2726070"/>
                <a:gd name="connsiteY9" fmla="*/ 4341114 h 4344171"/>
                <a:gd name="connsiteX10" fmla="*/ 1423591 w 2726070"/>
                <a:gd name="connsiteY10" fmla="*/ 4167494 h 4344171"/>
                <a:gd name="connsiteX11" fmla="*/ 1504614 w 2726070"/>
                <a:gd name="connsiteY11" fmla="*/ 3727656 h 4344171"/>
                <a:gd name="connsiteX12" fmla="*/ 1666659 w 2726070"/>
                <a:gd name="connsiteY12" fmla="*/ 3611909 h 4344171"/>
                <a:gd name="connsiteX13" fmla="*/ 1886578 w 2726070"/>
                <a:gd name="connsiteY13" fmla="*/ 3183645 h 4344171"/>
                <a:gd name="connsiteX14" fmla="*/ 1863429 w 2726070"/>
                <a:gd name="connsiteY14" fmla="*/ 2790106 h 4344171"/>
                <a:gd name="connsiteX15" fmla="*/ 1828705 w 2726070"/>
                <a:gd name="connsiteY15" fmla="*/ 2338694 h 4344171"/>
                <a:gd name="connsiteX16" fmla="*/ 2071773 w 2726070"/>
                <a:gd name="connsiteY16" fmla="*/ 1829407 h 4344171"/>
                <a:gd name="connsiteX17" fmla="*/ 2118072 w 2726070"/>
                <a:gd name="connsiteY17" fmla="*/ 1586339 h 4344171"/>
                <a:gd name="connsiteX18" fmla="*/ 2187520 w 2726070"/>
                <a:gd name="connsiteY18" fmla="*/ 1204375 h 4344171"/>
                <a:gd name="connsiteX19" fmla="*/ 2407439 w 2726070"/>
                <a:gd name="connsiteY19" fmla="*/ 845559 h 4344171"/>
                <a:gd name="connsiteX20" fmla="*/ 2407439 w 2726070"/>
                <a:gd name="connsiteY20" fmla="*/ 324699 h 4344171"/>
                <a:gd name="connsiteX21" fmla="*/ 2592634 w 2726070"/>
                <a:gd name="connsiteY21" fmla="*/ 607 h 4344171"/>
                <a:gd name="connsiteX22" fmla="*/ 150376 w 2726070"/>
                <a:gd name="connsiteY22" fmla="*/ 266825 h 4344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2726070" h="4344171">
                  <a:moveTo>
                    <a:pt x="150376" y="266825"/>
                  </a:moveTo>
                  <a:cubicBezTo>
                    <a:pt x="-231589" y="388359"/>
                    <a:pt x="225612" y="579342"/>
                    <a:pt x="300847" y="729813"/>
                  </a:cubicBezTo>
                  <a:cubicBezTo>
                    <a:pt x="376082" y="880284"/>
                    <a:pt x="547773" y="1028826"/>
                    <a:pt x="601788" y="1169651"/>
                  </a:cubicBezTo>
                  <a:cubicBezTo>
                    <a:pt x="655803" y="1310476"/>
                    <a:pt x="590214" y="1437797"/>
                    <a:pt x="624938" y="1574764"/>
                  </a:cubicBezTo>
                  <a:cubicBezTo>
                    <a:pt x="659662" y="1711731"/>
                    <a:pt x="763834" y="1858344"/>
                    <a:pt x="810133" y="1991453"/>
                  </a:cubicBezTo>
                  <a:cubicBezTo>
                    <a:pt x="856432" y="2124562"/>
                    <a:pt x="858361" y="2221018"/>
                    <a:pt x="902730" y="2373418"/>
                  </a:cubicBezTo>
                  <a:cubicBezTo>
                    <a:pt x="947099" y="2525818"/>
                    <a:pt x="1031980" y="2689793"/>
                    <a:pt x="1076350" y="2905853"/>
                  </a:cubicBezTo>
                  <a:cubicBezTo>
                    <a:pt x="1120720" y="3121913"/>
                    <a:pt x="1134224" y="3480729"/>
                    <a:pt x="1168948" y="3669782"/>
                  </a:cubicBezTo>
                  <a:cubicBezTo>
                    <a:pt x="1203672" y="3858835"/>
                    <a:pt x="1255758" y="3928283"/>
                    <a:pt x="1284695" y="4040172"/>
                  </a:cubicBezTo>
                  <a:cubicBezTo>
                    <a:pt x="1313632" y="4152061"/>
                    <a:pt x="1319419" y="4319894"/>
                    <a:pt x="1342568" y="4341114"/>
                  </a:cubicBezTo>
                  <a:cubicBezTo>
                    <a:pt x="1365717" y="4362334"/>
                    <a:pt x="1396583" y="4269737"/>
                    <a:pt x="1423591" y="4167494"/>
                  </a:cubicBezTo>
                  <a:cubicBezTo>
                    <a:pt x="1450599" y="4065251"/>
                    <a:pt x="1464103" y="3820253"/>
                    <a:pt x="1504614" y="3727656"/>
                  </a:cubicBezTo>
                  <a:cubicBezTo>
                    <a:pt x="1545125" y="3635059"/>
                    <a:pt x="1602998" y="3702577"/>
                    <a:pt x="1666659" y="3611909"/>
                  </a:cubicBezTo>
                  <a:cubicBezTo>
                    <a:pt x="1730320" y="3521241"/>
                    <a:pt x="1853783" y="3320612"/>
                    <a:pt x="1886578" y="3183645"/>
                  </a:cubicBezTo>
                  <a:cubicBezTo>
                    <a:pt x="1919373" y="3046678"/>
                    <a:pt x="1873075" y="2930931"/>
                    <a:pt x="1863429" y="2790106"/>
                  </a:cubicBezTo>
                  <a:cubicBezTo>
                    <a:pt x="1853784" y="2649281"/>
                    <a:pt x="1793981" y="2498810"/>
                    <a:pt x="1828705" y="2338694"/>
                  </a:cubicBezTo>
                  <a:cubicBezTo>
                    <a:pt x="1863429" y="2178578"/>
                    <a:pt x="2023545" y="1954799"/>
                    <a:pt x="2071773" y="1829407"/>
                  </a:cubicBezTo>
                  <a:cubicBezTo>
                    <a:pt x="2120001" y="1704015"/>
                    <a:pt x="2098781" y="1690511"/>
                    <a:pt x="2118072" y="1586339"/>
                  </a:cubicBezTo>
                  <a:cubicBezTo>
                    <a:pt x="2137363" y="1482167"/>
                    <a:pt x="2139292" y="1327838"/>
                    <a:pt x="2187520" y="1204375"/>
                  </a:cubicBezTo>
                  <a:cubicBezTo>
                    <a:pt x="2235748" y="1080912"/>
                    <a:pt x="2370786" y="992172"/>
                    <a:pt x="2407439" y="845559"/>
                  </a:cubicBezTo>
                  <a:cubicBezTo>
                    <a:pt x="2444092" y="698946"/>
                    <a:pt x="2376573" y="465524"/>
                    <a:pt x="2407439" y="324699"/>
                  </a:cubicBezTo>
                  <a:cubicBezTo>
                    <a:pt x="2438305" y="183874"/>
                    <a:pt x="2966882" y="12182"/>
                    <a:pt x="2592634" y="607"/>
                  </a:cubicBezTo>
                  <a:cubicBezTo>
                    <a:pt x="2218386" y="-10968"/>
                    <a:pt x="532341" y="145291"/>
                    <a:pt x="150376" y="266825"/>
                  </a:cubicBezTo>
                  <a:close/>
                </a:path>
              </a:pathLst>
            </a:custGeom>
            <a:solidFill>
              <a:srgbClr val="9B69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8441A9FE-A8E7-4642-97EA-0AD30F839434}"/>
                </a:ext>
              </a:extLst>
            </p:cNvPr>
            <p:cNvSpPr/>
            <p:nvPr/>
          </p:nvSpPr>
          <p:spPr>
            <a:xfrm>
              <a:off x="1688049" y="5711035"/>
              <a:ext cx="1507239" cy="2899976"/>
            </a:xfrm>
            <a:custGeom>
              <a:avLst/>
              <a:gdLst>
                <a:gd name="connsiteX0" fmla="*/ 214182 w 1837505"/>
                <a:gd name="connsiteY0" fmla="*/ 121241 h 4192804"/>
                <a:gd name="connsiteX1" fmla="*/ 427542 w 1837505"/>
                <a:gd name="connsiteY1" fmla="*/ 14561 h 4192804"/>
                <a:gd name="connsiteX2" fmla="*/ 793302 w 1837505"/>
                <a:gd name="connsiteY2" fmla="*/ 464141 h 4192804"/>
                <a:gd name="connsiteX3" fmla="*/ 960942 w 1837505"/>
                <a:gd name="connsiteY3" fmla="*/ 1005161 h 4192804"/>
                <a:gd name="connsiteX4" fmla="*/ 1166682 w 1837505"/>
                <a:gd name="connsiteY4" fmla="*/ 1599521 h 4192804"/>
                <a:gd name="connsiteX5" fmla="*/ 1562922 w 1837505"/>
                <a:gd name="connsiteY5" fmla="*/ 2148161 h 4192804"/>
                <a:gd name="connsiteX6" fmla="*/ 1768662 w 1837505"/>
                <a:gd name="connsiteY6" fmla="*/ 2788241 h 4192804"/>
                <a:gd name="connsiteX7" fmla="*/ 1761042 w 1837505"/>
                <a:gd name="connsiteY7" fmla="*/ 3123521 h 4192804"/>
                <a:gd name="connsiteX8" fmla="*/ 1837242 w 1837505"/>
                <a:gd name="connsiteY8" fmla="*/ 3382601 h 4192804"/>
                <a:gd name="connsiteX9" fmla="*/ 1730562 w 1837505"/>
                <a:gd name="connsiteY9" fmla="*/ 3481661 h 4192804"/>
                <a:gd name="connsiteX10" fmla="*/ 1631502 w 1837505"/>
                <a:gd name="connsiteY10" fmla="*/ 3824561 h 4192804"/>
                <a:gd name="connsiteX11" fmla="*/ 1562922 w 1837505"/>
                <a:gd name="connsiteY11" fmla="*/ 4190321 h 4192804"/>
                <a:gd name="connsiteX12" fmla="*/ 1410522 w 1837505"/>
                <a:gd name="connsiteY12" fmla="*/ 3969341 h 4192804"/>
                <a:gd name="connsiteX13" fmla="*/ 1303842 w 1837505"/>
                <a:gd name="connsiteY13" fmla="*/ 3664541 h 4192804"/>
                <a:gd name="connsiteX14" fmla="*/ 1189542 w 1837505"/>
                <a:gd name="connsiteY14" fmla="*/ 3245441 h 4192804"/>
                <a:gd name="connsiteX15" fmla="*/ 1189542 w 1837505"/>
                <a:gd name="connsiteY15" fmla="*/ 2673941 h 4192804"/>
                <a:gd name="connsiteX16" fmla="*/ 892362 w 1837505"/>
                <a:gd name="connsiteY16" fmla="*/ 2346281 h 4192804"/>
                <a:gd name="connsiteX17" fmla="*/ 831402 w 1837505"/>
                <a:gd name="connsiteY17" fmla="*/ 1950041 h 4192804"/>
                <a:gd name="connsiteX18" fmla="*/ 724722 w 1837505"/>
                <a:gd name="connsiteY18" fmla="*/ 1630001 h 4192804"/>
                <a:gd name="connsiteX19" fmla="*/ 595182 w 1837505"/>
                <a:gd name="connsiteY19" fmla="*/ 1363301 h 4192804"/>
                <a:gd name="connsiteX20" fmla="*/ 656142 w 1837505"/>
                <a:gd name="connsiteY20" fmla="*/ 1088981 h 4192804"/>
                <a:gd name="connsiteX21" fmla="*/ 366582 w 1837505"/>
                <a:gd name="connsiteY21" fmla="*/ 768941 h 4192804"/>
                <a:gd name="connsiteX22" fmla="*/ 160842 w 1837505"/>
                <a:gd name="connsiteY22" fmla="*/ 479381 h 4192804"/>
                <a:gd name="connsiteX23" fmla="*/ 822 w 1837505"/>
                <a:gd name="connsiteY23" fmla="*/ 235541 h 4192804"/>
                <a:gd name="connsiteX24" fmla="*/ 214182 w 1837505"/>
                <a:gd name="connsiteY24" fmla="*/ 121241 h 4192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37505" h="4192804">
                  <a:moveTo>
                    <a:pt x="214182" y="121241"/>
                  </a:moveTo>
                  <a:cubicBezTo>
                    <a:pt x="285302" y="84411"/>
                    <a:pt x="331022" y="-42589"/>
                    <a:pt x="427542" y="14561"/>
                  </a:cubicBezTo>
                  <a:cubicBezTo>
                    <a:pt x="524062" y="71711"/>
                    <a:pt x="704402" y="299041"/>
                    <a:pt x="793302" y="464141"/>
                  </a:cubicBezTo>
                  <a:cubicBezTo>
                    <a:pt x="882202" y="629241"/>
                    <a:pt x="898712" y="815931"/>
                    <a:pt x="960942" y="1005161"/>
                  </a:cubicBezTo>
                  <a:cubicBezTo>
                    <a:pt x="1023172" y="1194391"/>
                    <a:pt x="1066352" y="1409021"/>
                    <a:pt x="1166682" y="1599521"/>
                  </a:cubicBezTo>
                  <a:cubicBezTo>
                    <a:pt x="1267012" y="1790021"/>
                    <a:pt x="1462592" y="1950041"/>
                    <a:pt x="1562922" y="2148161"/>
                  </a:cubicBezTo>
                  <a:cubicBezTo>
                    <a:pt x="1663252" y="2346281"/>
                    <a:pt x="1735642" y="2625681"/>
                    <a:pt x="1768662" y="2788241"/>
                  </a:cubicBezTo>
                  <a:cubicBezTo>
                    <a:pt x="1801682" y="2950801"/>
                    <a:pt x="1749612" y="3024461"/>
                    <a:pt x="1761042" y="3123521"/>
                  </a:cubicBezTo>
                  <a:cubicBezTo>
                    <a:pt x="1772472" y="3222581"/>
                    <a:pt x="1842322" y="3322911"/>
                    <a:pt x="1837242" y="3382601"/>
                  </a:cubicBezTo>
                  <a:cubicBezTo>
                    <a:pt x="1832162" y="3442291"/>
                    <a:pt x="1764852" y="3408001"/>
                    <a:pt x="1730562" y="3481661"/>
                  </a:cubicBezTo>
                  <a:cubicBezTo>
                    <a:pt x="1696272" y="3555321"/>
                    <a:pt x="1659442" y="3706451"/>
                    <a:pt x="1631502" y="3824561"/>
                  </a:cubicBezTo>
                  <a:cubicBezTo>
                    <a:pt x="1603562" y="3942671"/>
                    <a:pt x="1599752" y="4166191"/>
                    <a:pt x="1562922" y="4190321"/>
                  </a:cubicBezTo>
                  <a:cubicBezTo>
                    <a:pt x="1526092" y="4214451"/>
                    <a:pt x="1453702" y="4056971"/>
                    <a:pt x="1410522" y="3969341"/>
                  </a:cubicBezTo>
                  <a:cubicBezTo>
                    <a:pt x="1367342" y="3881711"/>
                    <a:pt x="1340672" y="3785191"/>
                    <a:pt x="1303842" y="3664541"/>
                  </a:cubicBezTo>
                  <a:cubicBezTo>
                    <a:pt x="1267012" y="3543891"/>
                    <a:pt x="1208592" y="3410541"/>
                    <a:pt x="1189542" y="3245441"/>
                  </a:cubicBezTo>
                  <a:cubicBezTo>
                    <a:pt x="1170492" y="3080341"/>
                    <a:pt x="1239072" y="2823801"/>
                    <a:pt x="1189542" y="2673941"/>
                  </a:cubicBezTo>
                  <a:cubicBezTo>
                    <a:pt x="1140012" y="2524081"/>
                    <a:pt x="952052" y="2466931"/>
                    <a:pt x="892362" y="2346281"/>
                  </a:cubicBezTo>
                  <a:cubicBezTo>
                    <a:pt x="832672" y="2225631"/>
                    <a:pt x="859342" y="2069421"/>
                    <a:pt x="831402" y="1950041"/>
                  </a:cubicBezTo>
                  <a:cubicBezTo>
                    <a:pt x="803462" y="1830661"/>
                    <a:pt x="764092" y="1727791"/>
                    <a:pt x="724722" y="1630001"/>
                  </a:cubicBezTo>
                  <a:cubicBezTo>
                    <a:pt x="685352" y="1532211"/>
                    <a:pt x="606612" y="1453471"/>
                    <a:pt x="595182" y="1363301"/>
                  </a:cubicBezTo>
                  <a:cubicBezTo>
                    <a:pt x="583752" y="1273131"/>
                    <a:pt x="694242" y="1188041"/>
                    <a:pt x="656142" y="1088981"/>
                  </a:cubicBezTo>
                  <a:cubicBezTo>
                    <a:pt x="618042" y="989921"/>
                    <a:pt x="449132" y="870541"/>
                    <a:pt x="366582" y="768941"/>
                  </a:cubicBezTo>
                  <a:cubicBezTo>
                    <a:pt x="284032" y="667341"/>
                    <a:pt x="221802" y="568281"/>
                    <a:pt x="160842" y="479381"/>
                  </a:cubicBezTo>
                  <a:cubicBezTo>
                    <a:pt x="99882" y="390481"/>
                    <a:pt x="-10608" y="300311"/>
                    <a:pt x="822" y="235541"/>
                  </a:cubicBezTo>
                  <a:cubicBezTo>
                    <a:pt x="12252" y="170771"/>
                    <a:pt x="143062" y="158071"/>
                    <a:pt x="214182" y="121241"/>
                  </a:cubicBezTo>
                  <a:close/>
                </a:path>
              </a:pathLst>
            </a:custGeom>
            <a:solidFill>
              <a:srgbClr val="8459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6" name="TextBox 17">
            <a:extLst>
              <a:ext uri="{FF2B5EF4-FFF2-40B4-BE49-F238E27FC236}">
                <a16:creationId xmlns:a16="http://schemas.microsoft.com/office/drawing/2014/main" id="{D6CB31E7-941F-4CE6-950F-30950DB0CE23}"/>
              </a:ext>
            </a:extLst>
          </p:cNvPr>
          <p:cNvSpPr txBox="1"/>
          <p:nvPr/>
        </p:nvSpPr>
        <p:spPr>
          <a:xfrm>
            <a:off x="6127104" y="7056000"/>
            <a:ext cx="6033792" cy="951405"/>
          </a:xfrm>
          <a:prstGeom prst="rect">
            <a:avLst/>
          </a:prstGeom>
        </p:spPr>
        <p:txBody>
          <a:bodyPr lIns="0" tIns="0" rIns="0" bIns="0" rtlCol="0" anchor="t"/>
          <a:lstStyle/>
          <a:p>
            <a:pPr algn="ctr"/>
            <a:r>
              <a:rPr lang="en-US" sz="3200" dirty="0">
                <a:solidFill>
                  <a:srgbClr val="F2F2F2"/>
                </a:solidFill>
                <a:latin typeface="Archivo Black"/>
                <a:ea typeface="Archivo Black"/>
                <a:cs typeface="Archivo Black"/>
                <a:sym typeface="Archivo Black"/>
              </a:rPr>
              <a:t>BADGE</a:t>
            </a:r>
          </a:p>
          <a:p>
            <a:pPr algn="ctr"/>
            <a:r>
              <a:rPr lang="en-US" sz="3200" dirty="0">
                <a:solidFill>
                  <a:srgbClr val="F2F2F2"/>
                </a:solidFill>
                <a:latin typeface="Archivo Black"/>
                <a:ea typeface="Archivo Black"/>
                <a:cs typeface="Archivo Black"/>
                <a:sym typeface="Archivo Black"/>
              </a:rPr>
              <a:t>SPELEOLOGIE</a:t>
            </a:r>
          </a:p>
        </p:txBody>
      </p:sp>
      <p:sp>
        <p:nvSpPr>
          <p:cNvPr id="2" name="TextBox 17">
            <a:extLst>
              <a:ext uri="{FF2B5EF4-FFF2-40B4-BE49-F238E27FC236}">
                <a16:creationId xmlns:a16="http://schemas.microsoft.com/office/drawing/2014/main" id="{B89A7ABE-4D15-30AC-A4B2-F6A3B4BCE6C7}"/>
              </a:ext>
            </a:extLst>
          </p:cNvPr>
          <p:cNvSpPr txBox="1"/>
          <p:nvPr/>
        </p:nvSpPr>
        <p:spPr>
          <a:xfrm>
            <a:off x="6065141" y="8106603"/>
            <a:ext cx="6033792" cy="520066"/>
          </a:xfrm>
          <a:prstGeom prst="rect">
            <a:avLst/>
          </a:prstGeom>
        </p:spPr>
        <p:txBody>
          <a:bodyPr lIns="0" tIns="0" rIns="0" bIns="0" rtlCol="0" anchor="t"/>
          <a:lstStyle/>
          <a:p>
            <a:pPr algn="ctr"/>
            <a:r>
              <a:rPr lang="en-US" sz="2400" dirty="0">
                <a:solidFill>
                  <a:srgbClr val="F2F2F2"/>
                </a:solidFill>
                <a:latin typeface="Archivo Black"/>
                <a:ea typeface="Archivo Black"/>
                <a:cs typeface="Archivo Black"/>
                <a:sym typeface="Archivo Black"/>
              </a:rPr>
              <a:t>PRESENTE PAR:</a:t>
            </a:r>
          </a:p>
          <a:p>
            <a:pPr algn="ctr"/>
            <a:r>
              <a:rPr lang="en-US" sz="2400" dirty="0">
                <a:solidFill>
                  <a:srgbClr val="F2F2F2"/>
                </a:solidFill>
                <a:latin typeface="Archivo Black"/>
                <a:ea typeface="Archivo Black"/>
                <a:cs typeface="Archivo Black"/>
                <a:sym typeface="Archivo Black"/>
              </a:rPr>
              <a:t>CP YOUSSEF SALAMEH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E4E6DB8C-0D74-F9C3-D496-2644618A1511}"/>
              </a:ext>
            </a:extLst>
          </p:cNvPr>
          <p:cNvSpPr/>
          <p:nvPr/>
        </p:nvSpPr>
        <p:spPr>
          <a:xfrm>
            <a:off x="1014732" y="5621239"/>
            <a:ext cx="4155383" cy="490724"/>
          </a:xfrm>
          <a:custGeom>
            <a:avLst/>
            <a:gdLst>
              <a:gd name="connsiteX0" fmla="*/ 0 w 4155383"/>
              <a:gd name="connsiteY0" fmla="*/ 490724 h 490724"/>
              <a:gd name="connsiteX1" fmla="*/ 1089660 w 4155383"/>
              <a:gd name="connsiteY1" fmla="*/ 345944 h 490724"/>
              <a:gd name="connsiteX2" fmla="*/ 2331720 w 4155383"/>
              <a:gd name="connsiteY2" fmla="*/ 246884 h 490724"/>
              <a:gd name="connsiteX3" fmla="*/ 3444240 w 4155383"/>
              <a:gd name="connsiteY3" fmla="*/ 201164 h 490724"/>
              <a:gd name="connsiteX4" fmla="*/ 4137660 w 4155383"/>
              <a:gd name="connsiteY4" fmla="*/ 33524 h 490724"/>
              <a:gd name="connsiteX5" fmla="*/ 2727960 w 4155383"/>
              <a:gd name="connsiteY5" fmla="*/ 18284 h 490724"/>
              <a:gd name="connsiteX6" fmla="*/ 861060 w 4155383"/>
              <a:gd name="connsiteY6" fmla="*/ 239264 h 490724"/>
              <a:gd name="connsiteX7" fmla="*/ 411480 w 4155383"/>
              <a:gd name="connsiteY7" fmla="*/ 368804 h 490724"/>
              <a:gd name="connsiteX8" fmla="*/ 381000 w 4155383"/>
              <a:gd name="connsiteY8" fmla="*/ 437384 h 490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55383" h="490724">
                <a:moveTo>
                  <a:pt x="0" y="490724"/>
                </a:moveTo>
                <a:cubicBezTo>
                  <a:pt x="350520" y="438654"/>
                  <a:pt x="701040" y="386584"/>
                  <a:pt x="1089660" y="345944"/>
                </a:cubicBezTo>
                <a:cubicBezTo>
                  <a:pt x="1478280" y="305304"/>
                  <a:pt x="1939290" y="271014"/>
                  <a:pt x="2331720" y="246884"/>
                </a:cubicBezTo>
                <a:cubicBezTo>
                  <a:pt x="2724150" y="222754"/>
                  <a:pt x="3143250" y="236724"/>
                  <a:pt x="3444240" y="201164"/>
                </a:cubicBezTo>
                <a:cubicBezTo>
                  <a:pt x="3745230" y="165604"/>
                  <a:pt x="4257040" y="64004"/>
                  <a:pt x="4137660" y="33524"/>
                </a:cubicBezTo>
                <a:cubicBezTo>
                  <a:pt x="4018280" y="3044"/>
                  <a:pt x="3274060" y="-16006"/>
                  <a:pt x="2727960" y="18284"/>
                </a:cubicBezTo>
                <a:cubicBezTo>
                  <a:pt x="2181860" y="52574"/>
                  <a:pt x="1247140" y="180844"/>
                  <a:pt x="861060" y="239264"/>
                </a:cubicBezTo>
                <a:cubicBezTo>
                  <a:pt x="474980" y="297684"/>
                  <a:pt x="491490" y="335784"/>
                  <a:pt x="411480" y="368804"/>
                </a:cubicBezTo>
                <a:cubicBezTo>
                  <a:pt x="331470" y="401824"/>
                  <a:pt x="356235" y="419604"/>
                  <a:pt x="381000" y="437384"/>
                </a:cubicBezTo>
              </a:path>
            </a:pathLst>
          </a:custGeom>
          <a:solidFill>
            <a:srgbClr val="6633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E1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B1C4951-E094-47A3-8E5D-07611C3B5874}"/>
              </a:ext>
            </a:extLst>
          </p:cNvPr>
          <p:cNvSpPr/>
          <p:nvPr/>
        </p:nvSpPr>
        <p:spPr>
          <a:xfrm>
            <a:off x="-1600200" y="4229100"/>
            <a:ext cx="21782996" cy="6835602"/>
          </a:xfrm>
          <a:custGeom>
            <a:avLst/>
            <a:gdLst>
              <a:gd name="connsiteX0" fmla="*/ 1308325 w 21782996"/>
              <a:gd name="connsiteY0" fmla="*/ 6592712 h 6835602"/>
              <a:gd name="connsiteX1" fmla="*/ 2009365 w 21782996"/>
              <a:gd name="connsiteY1" fmla="*/ 5221112 h 6835602"/>
              <a:gd name="connsiteX2" fmla="*/ 4722085 w 21782996"/>
              <a:gd name="connsiteY2" fmla="*/ 3377072 h 6835602"/>
              <a:gd name="connsiteX3" fmla="*/ 5560285 w 21782996"/>
              <a:gd name="connsiteY3" fmla="*/ 1853072 h 6835602"/>
              <a:gd name="connsiteX4" fmla="*/ 11961085 w 21782996"/>
              <a:gd name="connsiteY4" fmla="*/ 1045352 h 6835602"/>
              <a:gd name="connsiteX5" fmla="*/ 13591765 w 21782996"/>
              <a:gd name="connsiteY5" fmla="*/ 176672 h 6835602"/>
              <a:gd name="connsiteX6" fmla="*/ 17036005 w 21782996"/>
              <a:gd name="connsiteY6" fmla="*/ 130952 h 6835602"/>
              <a:gd name="connsiteX7" fmla="*/ 19017205 w 21782996"/>
              <a:gd name="connsiteY7" fmla="*/ 1609232 h 6835602"/>
              <a:gd name="connsiteX8" fmla="*/ 20221165 w 21782996"/>
              <a:gd name="connsiteY8" fmla="*/ 1746392 h 6835602"/>
              <a:gd name="connsiteX9" fmla="*/ 20373565 w 21782996"/>
              <a:gd name="connsiteY9" fmla="*/ 6333632 h 6835602"/>
              <a:gd name="connsiteX10" fmla="*/ 1308325 w 21782996"/>
              <a:gd name="connsiteY10" fmla="*/ 6592712 h 6835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1782996" h="6835602">
                <a:moveTo>
                  <a:pt x="1308325" y="6592712"/>
                </a:moveTo>
                <a:cubicBezTo>
                  <a:pt x="-1752375" y="6407292"/>
                  <a:pt x="1440405" y="5757052"/>
                  <a:pt x="2009365" y="5221112"/>
                </a:cubicBezTo>
                <a:cubicBezTo>
                  <a:pt x="2578325" y="4685172"/>
                  <a:pt x="4130265" y="3938412"/>
                  <a:pt x="4722085" y="3377072"/>
                </a:cubicBezTo>
                <a:cubicBezTo>
                  <a:pt x="5313905" y="2815732"/>
                  <a:pt x="4353785" y="2241692"/>
                  <a:pt x="5560285" y="1853072"/>
                </a:cubicBezTo>
                <a:cubicBezTo>
                  <a:pt x="6766785" y="1464452"/>
                  <a:pt x="10622505" y="1324752"/>
                  <a:pt x="11961085" y="1045352"/>
                </a:cubicBezTo>
                <a:cubicBezTo>
                  <a:pt x="13299665" y="765952"/>
                  <a:pt x="12745945" y="329072"/>
                  <a:pt x="13591765" y="176672"/>
                </a:cubicBezTo>
                <a:cubicBezTo>
                  <a:pt x="14437585" y="24272"/>
                  <a:pt x="16131765" y="-107808"/>
                  <a:pt x="17036005" y="130952"/>
                </a:cubicBezTo>
                <a:cubicBezTo>
                  <a:pt x="17940245" y="369712"/>
                  <a:pt x="18486345" y="1339992"/>
                  <a:pt x="19017205" y="1609232"/>
                </a:cubicBezTo>
                <a:cubicBezTo>
                  <a:pt x="19548065" y="1878472"/>
                  <a:pt x="19995105" y="958992"/>
                  <a:pt x="20221165" y="1746392"/>
                </a:cubicBezTo>
                <a:cubicBezTo>
                  <a:pt x="20447225" y="2533792"/>
                  <a:pt x="23520625" y="5528452"/>
                  <a:pt x="20373565" y="6333632"/>
                </a:cubicBezTo>
                <a:cubicBezTo>
                  <a:pt x="17226505" y="7138812"/>
                  <a:pt x="4369025" y="6778132"/>
                  <a:pt x="1308325" y="6592712"/>
                </a:cubicBezTo>
                <a:close/>
              </a:path>
            </a:pathLst>
          </a:custGeom>
          <a:solidFill>
            <a:srgbClr val="321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389B551-08B1-42EC-B4F9-D41716005975}"/>
              </a:ext>
            </a:extLst>
          </p:cNvPr>
          <p:cNvGrpSpPr/>
          <p:nvPr/>
        </p:nvGrpSpPr>
        <p:grpSpPr>
          <a:xfrm>
            <a:off x="11884542" y="6341981"/>
            <a:ext cx="1908881" cy="1022753"/>
            <a:chOff x="7586156" y="4585922"/>
            <a:chExt cx="1176844" cy="658325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27A3261-5F0C-470E-BA38-3B5E06C82439}"/>
                </a:ext>
              </a:extLst>
            </p:cNvPr>
            <p:cNvSpPr/>
            <p:nvPr/>
          </p:nvSpPr>
          <p:spPr>
            <a:xfrm>
              <a:off x="7586156" y="4585922"/>
              <a:ext cx="1176844" cy="658325"/>
            </a:xfrm>
            <a:custGeom>
              <a:avLst/>
              <a:gdLst>
                <a:gd name="connsiteX0" fmla="*/ 132904 w 1159021"/>
                <a:gd name="connsiteY0" fmla="*/ 340407 h 658325"/>
                <a:gd name="connsiteX1" fmla="*/ 308164 w 1159021"/>
                <a:gd name="connsiteY1" fmla="*/ 31797 h 658325"/>
                <a:gd name="connsiteX2" fmla="*/ 864424 w 1159021"/>
                <a:gd name="connsiteY2" fmla="*/ 27987 h 658325"/>
                <a:gd name="connsiteX3" fmla="*/ 1085404 w 1159021"/>
                <a:gd name="connsiteY3" fmla="*/ 191817 h 658325"/>
                <a:gd name="connsiteX4" fmla="*/ 1150174 w 1159021"/>
                <a:gd name="connsiteY4" fmla="*/ 386127 h 658325"/>
                <a:gd name="connsiteX5" fmla="*/ 913954 w 1159021"/>
                <a:gd name="connsiteY5" fmla="*/ 485187 h 658325"/>
                <a:gd name="connsiteX6" fmla="*/ 506284 w 1159021"/>
                <a:gd name="connsiteY6" fmla="*/ 656637 h 658325"/>
                <a:gd name="connsiteX7" fmla="*/ 18604 w 1159021"/>
                <a:gd name="connsiteY7" fmla="*/ 557577 h 658325"/>
                <a:gd name="connsiteX8" fmla="*/ 132904 w 1159021"/>
                <a:gd name="connsiteY8" fmla="*/ 340407 h 65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59021" h="658325">
                  <a:moveTo>
                    <a:pt x="132904" y="340407"/>
                  </a:moveTo>
                  <a:cubicBezTo>
                    <a:pt x="181164" y="252777"/>
                    <a:pt x="186244" y="83867"/>
                    <a:pt x="308164" y="31797"/>
                  </a:cubicBezTo>
                  <a:cubicBezTo>
                    <a:pt x="430084" y="-20273"/>
                    <a:pt x="734884" y="1317"/>
                    <a:pt x="864424" y="27987"/>
                  </a:cubicBezTo>
                  <a:cubicBezTo>
                    <a:pt x="993964" y="54657"/>
                    <a:pt x="1037779" y="132127"/>
                    <a:pt x="1085404" y="191817"/>
                  </a:cubicBezTo>
                  <a:cubicBezTo>
                    <a:pt x="1133029" y="251507"/>
                    <a:pt x="1178749" y="337232"/>
                    <a:pt x="1150174" y="386127"/>
                  </a:cubicBezTo>
                  <a:cubicBezTo>
                    <a:pt x="1121599" y="435022"/>
                    <a:pt x="913954" y="485187"/>
                    <a:pt x="913954" y="485187"/>
                  </a:cubicBezTo>
                  <a:cubicBezTo>
                    <a:pt x="806639" y="530272"/>
                    <a:pt x="655509" y="644572"/>
                    <a:pt x="506284" y="656637"/>
                  </a:cubicBezTo>
                  <a:cubicBezTo>
                    <a:pt x="357059" y="668702"/>
                    <a:pt x="85914" y="614092"/>
                    <a:pt x="18604" y="557577"/>
                  </a:cubicBezTo>
                  <a:cubicBezTo>
                    <a:pt x="-48706" y="501062"/>
                    <a:pt x="84644" y="428037"/>
                    <a:pt x="132904" y="340407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E04434B-AA8D-43B9-ABD1-7631319ACE38}"/>
                </a:ext>
              </a:extLst>
            </p:cNvPr>
            <p:cNvSpPr/>
            <p:nvPr/>
          </p:nvSpPr>
          <p:spPr>
            <a:xfrm>
              <a:off x="7586156" y="4585922"/>
              <a:ext cx="872044" cy="658325"/>
            </a:xfrm>
            <a:custGeom>
              <a:avLst/>
              <a:gdLst>
                <a:gd name="connsiteX0" fmla="*/ 416597 w 769093"/>
                <a:gd name="connsiteY0" fmla="*/ 670033 h 670250"/>
                <a:gd name="connsiteX1" fmla="*/ 344207 w 769093"/>
                <a:gd name="connsiteY1" fmla="*/ 570973 h 670250"/>
                <a:gd name="connsiteX2" fmla="*/ 317537 w 769093"/>
                <a:gd name="connsiteY2" fmla="*/ 365233 h 670250"/>
                <a:gd name="connsiteX3" fmla="*/ 534707 w 769093"/>
                <a:gd name="connsiteY3" fmla="*/ 262363 h 670250"/>
                <a:gd name="connsiteX4" fmla="*/ 740447 w 769093"/>
                <a:gd name="connsiteY4" fmla="*/ 148063 h 670250"/>
                <a:gd name="connsiteX5" fmla="*/ 740447 w 769093"/>
                <a:gd name="connsiteY5" fmla="*/ 10903 h 670250"/>
                <a:gd name="connsiteX6" fmla="*/ 488987 w 769093"/>
                <a:gd name="connsiteY6" fmla="*/ 10903 h 670250"/>
                <a:gd name="connsiteX7" fmla="*/ 218477 w 769093"/>
                <a:gd name="connsiteY7" fmla="*/ 29953 h 670250"/>
                <a:gd name="connsiteX8" fmla="*/ 77507 w 769093"/>
                <a:gd name="connsiteY8" fmla="*/ 197593 h 670250"/>
                <a:gd name="connsiteX9" fmla="*/ 1307 w 769093"/>
                <a:gd name="connsiteY9" fmla="*/ 468103 h 670250"/>
                <a:gd name="connsiteX10" fmla="*/ 62267 w 769093"/>
                <a:gd name="connsiteY10" fmla="*/ 593833 h 670250"/>
                <a:gd name="connsiteX11" fmla="*/ 416597 w 769093"/>
                <a:gd name="connsiteY11" fmla="*/ 670033 h 67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69093" h="670250">
                  <a:moveTo>
                    <a:pt x="416597" y="670033"/>
                  </a:moveTo>
                  <a:cubicBezTo>
                    <a:pt x="463587" y="666223"/>
                    <a:pt x="360717" y="621773"/>
                    <a:pt x="344207" y="570973"/>
                  </a:cubicBezTo>
                  <a:cubicBezTo>
                    <a:pt x="327697" y="520173"/>
                    <a:pt x="285787" y="416668"/>
                    <a:pt x="317537" y="365233"/>
                  </a:cubicBezTo>
                  <a:cubicBezTo>
                    <a:pt x="349287" y="313798"/>
                    <a:pt x="464222" y="298558"/>
                    <a:pt x="534707" y="262363"/>
                  </a:cubicBezTo>
                  <a:cubicBezTo>
                    <a:pt x="605192" y="226168"/>
                    <a:pt x="706157" y="189973"/>
                    <a:pt x="740447" y="148063"/>
                  </a:cubicBezTo>
                  <a:cubicBezTo>
                    <a:pt x="774737" y="106153"/>
                    <a:pt x="782357" y="33763"/>
                    <a:pt x="740447" y="10903"/>
                  </a:cubicBezTo>
                  <a:cubicBezTo>
                    <a:pt x="698537" y="-11957"/>
                    <a:pt x="575982" y="7728"/>
                    <a:pt x="488987" y="10903"/>
                  </a:cubicBezTo>
                  <a:cubicBezTo>
                    <a:pt x="401992" y="14078"/>
                    <a:pt x="287057" y="-1162"/>
                    <a:pt x="218477" y="29953"/>
                  </a:cubicBezTo>
                  <a:cubicBezTo>
                    <a:pt x="149897" y="61068"/>
                    <a:pt x="113702" y="124568"/>
                    <a:pt x="77507" y="197593"/>
                  </a:cubicBezTo>
                  <a:cubicBezTo>
                    <a:pt x="41312" y="270618"/>
                    <a:pt x="3847" y="402063"/>
                    <a:pt x="1307" y="468103"/>
                  </a:cubicBezTo>
                  <a:cubicBezTo>
                    <a:pt x="-1233" y="534143"/>
                    <a:pt x="-6948" y="560813"/>
                    <a:pt x="62267" y="593833"/>
                  </a:cubicBezTo>
                  <a:cubicBezTo>
                    <a:pt x="131482" y="626853"/>
                    <a:pt x="369607" y="673843"/>
                    <a:pt x="416597" y="670033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6BA59BD-2592-48B8-86A2-5B08DCF429C6}"/>
              </a:ext>
            </a:extLst>
          </p:cNvPr>
          <p:cNvGrpSpPr/>
          <p:nvPr/>
        </p:nvGrpSpPr>
        <p:grpSpPr>
          <a:xfrm>
            <a:off x="13659903" y="5954149"/>
            <a:ext cx="1391608" cy="764778"/>
            <a:chOff x="7586156" y="4585922"/>
            <a:chExt cx="1176844" cy="658325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4239A1E-96CC-4DD1-AC4C-A4C48625A7FA}"/>
                </a:ext>
              </a:extLst>
            </p:cNvPr>
            <p:cNvSpPr/>
            <p:nvPr/>
          </p:nvSpPr>
          <p:spPr>
            <a:xfrm>
              <a:off x="7586156" y="4585922"/>
              <a:ext cx="1176844" cy="658325"/>
            </a:xfrm>
            <a:custGeom>
              <a:avLst/>
              <a:gdLst>
                <a:gd name="connsiteX0" fmla="*/ 132904 w 1159021"/>
                <a:gd name="connsiteY0" fmla="*/ 340407 h 658325"/>
                <a:gd name="connsiteX1" fmla="*/ 308164 w 1159021"/>
                <a:gd name="connsiteY1" fmla="*/ 31797 h 658325"/>
                <a:gd name="connsiteX2" fmla="*/ 864424 w 1159021"/>
                <a:gd name="connsiteY2" fmla="*/ 27987 h 658325"/>
                <a:gd name="connsiteX3" fmla="*/ 1085404 w 1159021"/>
                <a:gd name="connsiteY3" fmla="*/ 191817 h 658325"/>
                <a:gd name="connsiteX4" fmla="*/ 1150174 w 1159021"/>
                <a:gd name="connsiteY4" fmla="*/ 386127 h 658325"/>
                <a:gd name="connsiteX5" fmla="*/ 913954 w 1159021"/>
                <a:gd name="connsiteY5" fmla="*/ 485187 h 658325"/>
                <a:gd name="connsiteX6" fmla="*/ 506284 w 1159021"/>
                <a:gd name="connsiteY6" fmla="*/ 656637 h 658325"/>
                <a:gd name="connsiteX7" fmla="*/ 18604 w 1159021"/>
                <a:gd name="connsiteY7" fmla="*/ 557577 h 658325"/>
                <a:gd name="connsiteX8" fmla="*/ 132904 w 1159021"/>
                <a:gd name="connsiteY8" fmla="*/ 340407 h 65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59021" h="658325">
                  <a:moveTo>
                    <a:pt x="132904" y="340407"/>
                  </a:moveTo>
                  <a:cubicBezTo>
                    <a:pt x="181164" y="252777"/>
                    <a:pt x="186244" y="83867"/>
                    <a:pt x="308164" y="31797"/>
                  </a:cubicBezTo>
                  <a:cubicBezTo>
                    <a:pt x="430084" y="-20273"/>
                    <a:pt x="734884" y="1317"/>
                    <a:pt x="864424" y="27987"/>
                  </a:cubicBezTo>
                  <a:cubicBezTo>
                    <a:pt x="993964" y="54657"/>
                    <a:pt x="1037779" y="132127"/>
                    <a:pt x="1085404" y="191817"/>
                  </a:cubicBezTo>
                  <a:cubicBezTo>
                    <a:pt x="1133029" y="251507"/>
                    <a:pt x="1178749" y="337232"/>
                    <a:pt x="1150174" y="386127"/>
                  </a:cubicBezTo>
                  <a:cubicBezTo>
                    <a:pt x="1121599" y="435022"/>
                    <a:pt x="913954" y="485187"/>
                    <a:pt x="913954" y="485187"/>
                  </a:cubicBezTo>
                  <a:cubicBezTo>
                    <a:pt x="806639" y="530272"/>
                    <a:pt x="655509" y="644572"/>
                    <a:pt x="506284" y="656637"/>
                  </a:cubicBezTo>
                  <a:cubicBezTo>
                    <a:pt x="357059" y="668702"/>
                    <a:pt x="85914" y="614092"/>
                    <a:pt x="18604" y="557577"/>
                  </a:cubicBezTo>
                  <a:cubicBezTo>
                    <a:pt x="-48706" y="501062"/>
                    <a:pt x="84644" y="428037"/>
                    <a:pt x="132904" y="340407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187C180-0919-44E0-B234-745FF269F8F4}"/>
                </a:ext>
              </a:extLst>
            </p:cNvPr>
            <p:cNvSpPr/>
            <p:nvPr/>
          </p:nvSpPr>
          <p:spPr>
            <a:xfrm>
              <a:off x="7586156" y="4585922"/>
              <a:ext cx="872044" cy="658325"/>
            </a:xfrm>
            <a:custGeom>
              <a:avLst/>
              <a:gdLst>
                <a:gd name="connsiteX0" fmla="*/ 416597 w 769093"/>
                <a:gd name="connsiteY0" fmla="*/ 670033 h 670250"/>
                <a:gd name="connsiteX1" fmla="*/ 344207 w 769093"/>
                <a:gd name="connsiteY1" fmla="*/ 570973 h 670250"/>
                <a:gd name="connsiteX2" fmla="*/ 317537 w 769093"/>
                <a:gd name="connsiteY2" fmla="*/ 365233 h 670250"/>
                <a:gd name="connsiteX3" fmla="*/ 534707 w 769093"/>
                <a:gd name="connsiteY3" fmla="*/ 262363 h 670250"/>
                <a:gd name="connsiteX4" fmla="*/ 740447 w 769093"/>
                <a:gd name="connsiteY4" fmla="*/ 148063 h 670250"/>
                <a:gd name="connsiteX5" fmla="*/ 740447 w 769093"/>
                <a:gd name="connsiteY5" fmla="*/ 10903 h 670250"/>
                <a:gd name="connsiteX6" fmla="*/ 488987 w 769093"/>
                <a:gd name="connsiteY6" fmla="*/ 10903 h 670250"/>
                <a:gd name="connsiteX7" fmla="*/ 218477 w 769093"/>
                <a:gd name="connsiteY7" fmla="*/ 29953 h 670250"/>
                <a:gd name="connsiteX8" fmla="*/ 77507 w 769093"/>
                <a:gd name="connsiteY8" fmla="*/ 197593 h 670250"/>
                <a:gd name="connsiteX9" fmla="*/ 1307 w 769093"/>
                <a:gd name="connsiteY9" fmla="*/ 468103 h 670250"/>
                <a:gd name="connsiteX10" fmla="*/ 62267 w 769093"/>
                <a:gd name="connsiteY10" fmla="*/ 593833 h 670250"/>
                <a:gd name="connsiteX11" fmla="*/ 416597 w 769093"/>
                <a:gd name="connsiteY11" fmla="*/ 670033 h 67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69093" h="670250">
                  <a:moveTo>
                    <a:pt x="416597" y="670033"/>
                  </a:moveTo>
                  <a:cubicBezTo>
                    <a:pt x="463587" y="666223"/>
                    <a:pt x="360717" y="621773"/>
                    <a:pt x="344207" y="570973"/>
                  </a:cubicBezTo>
                  <a:cubicBezTo>
                    <a:pt x="327697" y="520173"/>
                    <a:pt x="285787" y="416668"/>
                    <a:pt x="317537" y="365233"/>
                  </a:cubicBezTo>
                  <a:cubicBezTo>
                    <a:pt x="349287" y="313798"/>
                    <a:pt x="464222" y="298558"/>
                    <a:pt x="534707" y="262363"/>
                  </a:cubicBezTo>
                  <a:cubicBezTo>
                    <a:pt x="605192" y="226168"/>
                    <a:pt x="706157" y="189973"/>
                    <a:pt x="740447" y="148063"/>
                  </a:cubicBezTo>
                  <a:cubicBezTo>
                    <a:pt x="774737" y="106153"/>
                    <a:pt x="782357" y="33763"/>
                    <a:pt x="740447" y="10903"/>
                  </a:cubicBezTo>
                  <a:cubicBezTo>
                    <a:pt x="698537" y="-11957"/>
                    <a:pt x="575982" y="7728"/>
                    <a:pt x="488987" y="10903"/>
                  </a:cubicBezTo>
                  <a:cubicBezTo>
                    <a:pt x="401992" y="14078"/>
                    <a:pt x="287057" y="-1162"/>
                    <a:pt x="218477" y="29953"/>
                  </a:cubicBezTo>
                  <a:cubicBezTo>
                    <a:pt x="149897" y="61068"/>
                    <a:pt x="113702" y="124568"/>
                    <a:pt x="77507" y="197593"/>
                  </a:cubicBezTo>
                  <a:cubicBezTo>
                    <a:pt x="41312" y="270618"/>
                    <a:pt x="3847" y="402063"/>
                    <a:pt x="1307" y="468103"/>
                  </a:cubicBezTo>
                  <a:cubicBezTo>
                    <a:pt x="-1233" y="534143"/>
                    <a:pt x="-6948" y="560813"/>
                    <a:pt x="62267" y="593833"/>
                  </a:cubicBezTo>
                  <a:cubicBezTo>
                    <a:pt x="131482" y="626853"/>
                    <a:pt x="369607" y="673843"/>
                    <a:pt x="416597" y="670033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: Top Corners Rounded 16">
            <a:hlinkClick r:id="rId2" action="ppaction://hlinksldjump"/>
            <a:extLst>
              <a:ext uri="{FF2B5EF4-FFF2-40B4-BE49-F238E27FC236}">
                <a16:creationId xmlns:a16="http://schemas.microsoft.com/office/drawing/2014/main" id="{1166BA6C-CE0F-4322-8524-ED4841617E84}"/>
              </a:ext>
            </a:extLst>
          </p:cNvPr>
          <p:cNvSpPr/>
          <p:nvPr/>
        </p:nvSpPr>
        <p:spPr>
          <a:xfrm>
            <a:off x="1254941" y="2925126"/>
            <a:ext cx="4724400" cy="2286000"/>
          </a:xfrm>
          <a:prstGeom prst="round2Same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chivo Black" panose="020B0604020202020204" charset="0"/>
              </a:rPr>
              <a:t>LES GROTTES AU LIBAN</a:t>
            </a:r>
          </a:p>
        </p:txBody>
      </p:sp>
      <p:sp>
        <p:nvSpPr>
          <p:cNvPr id="18" name="Rectangle: Top Corners Rounded 17">
            <a:hlinkClick r:id="rId3" action="ppaction://hlinksldjump"/>
            <a:extLst>
              <a:ext uri="{FF2B5EF4-FFF2-40B4-BE49-F238E27FC236}">
                <a16:creationId xmlns:a16="http://schemas.microsoft.com/office/drawing/2014/main" id="{E260387E-8493-41D0-A002-2A32B872EC50}"/>
              </a:ext>
            </a:extLst>
          </p:cNvPr>
          <p:cNvSpPr/>
          <p:nvPr/>
        </p:nvSpPr>
        <p:spPr>
          <a:xfrm>
            <a:off x="6324600" y="2943138"/>
            <a:ext cx="4724400" cy="2286000"/>
          </a:xfrm>
          <a:prstGeom prst="round2Same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chivo Black" panose="020B0604020202020204" charset="0"/>
              </a:rPr>
              <a:t>JEITA GROTTO</a:t>
            </a:r>
          </a:p>
        </p:txBody>
      </p:sp>
      <p:sp>
        <p:nvSpPr>
          <p:cNvPr id="19" name="Rectangle: Top Corners Rounded 18">
            <a:hlinkClick r:id="rId4" action="ppaction://hlinksldjump"/>
            <a:extLst>
              <a:ext uri="{FF2B5EF4-FFF2-40B4-BE49-F238E27FC236}">
                <a16:creationId xmlns:a16="http://schemas.microsoft.com/office/drawing/2014/main" id="{0FD1989C-666D-4C75-A988-6025D81B91C0}"/>
              </a:ext>
            </a:extLst>
          </p:cNvPr>
          <p:cNvSpPr/>
          <p:nvPr/>
        </p:nvSpPr>
        <p:spPr>
          <a:xfrm>
            <a:off x="11300997" y="2925126"/>
            <a:ext cx="4724400" cy="2286000"/>
          </a:xfrm>
          <a:prstGeom prst="round2Same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chivo Black" panose="020B0604020202020204" charset="0"/>
              </a:rPr>
              <a:t>DRIPSTONES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0396173-1505-4B3D-9780-95A7FB062D20}"/>
              </a:ext>
            </a:extLst>
          </p:cNvPr>
          <p:cNvGrpSpPr/>
          <p:nvPr/>
        </p:nvGrpSpPr>
        <p:grpSpPr>
          <a:xfrm rot="352462">
            <a:off x="1253102" y="-780908"/>
            <a:ext cx="3585751" cy="4533779"/>
            <a:chOff x="4300950" y="1640067"/>
            <a:chExt cx="3585751" cy="453377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0D14742-732A-4D54-A004-C38C6DC3D66C}"/>
                </a:ext>
              </a:extLst>
            </p:cNvPr>
            <p:cNvSpPr/>
            <p:nvPr/>
          </p:nvSpPr>
          <p:spPr>
            <a:xfrm>
              <a:off x="4433199" y="1700871"/>
              <a:ext cx="2726070" cy="4344171"/>
            </a:xfrm>
            <a:custGeom>
              <a:avLst/>
              <a:gdLst>
                <a:gd name="connsiteX0" fmla="*/ 150376 w 2726070"/>
                <a:gd name="connsiteY0" fmla="*/ 266825 h 4344171"/>
                <a:gd name="connsiteX1" fmla="*/ 300847 w 2726070"/>
                <a:gd name="connsiteY1" fmla="*/ 729813 h 4344171"/>
                <a:gd name="connsiteX2" fmla="*/ 601788 w 2726070"/>
                <a:gd name="connsiteY2" fmla="*/ 1169651 h 4344171"/>
                <a:gd name="connsiteX3" fmla="*/ 624938 w 2726070"/>
                <a:gd name="connsiteY3" fmla="*/ 1574764 h 4344171"/>
                <a:gd name="connsiteX4" fmla="*/ 810133 w 2726070"/>
                <a:gd name="connsiteY4" fmla="*/ 1991453 h 4344171"/>
                <a:gd name="connsiteX5" fmla="*/ 902730 w 2726070"/>
                <a:gd name="connsiteY5" fmla="*/ 2373418 h 4344171"/>
                <a:gd name="connsiteX6" fmla="*/ 1076350 w 2726070"/>
                <a:gd name="connsiteY6" fmla="*/ 2905853 h 4344171"/>
                <a:gd name="connsiteX7" fmla="*/ 1168948 w 2726070"/>
                <a:gd name="connsiteY7" fmla="*/ 3669782 h 4344171"/>
                <a:gd name="connsiteX8" fmla="*/ 1284695 w 2726070"/>
                <a:gd name="connsiteY8" fmla="*/ 4040172 h 4344171"/>
                <a:gd name="connsiteX9" fmla="*/ 1342568 w 2726070"/>
                <a:gd name="connsiteY9" fmla="*/ 4341114 h 4344171"/>
                <a:gd name="connsiteX10" fmla="*/ 1423591 w 2726070"/>
                <a:gd name="connsiteY10" fmla="*/ 4167494 h 4344171"/>
                <a:gd name="connsiteX11" fmla="*/ 1504614 w 2726070"/>
                <a:gd name="connsiteY11" fmla="*/ 3727656 h 4344171"/>
                <a:gd name="connsiteX12" fmla="*/ 1666659 w 2726070"/>
                <a:gd name="connsiteY12" fmla="*/ 3611909 h 4344171"/>
                <a:gd name="connsiteX13" fmla="*/ 1886578 w 2726070"/>
                <a:gd name="connsiteY13" fmla="*/ 3183645 h 4344171"/>
                <a:gd name="connsiteX14" fmla="*/ 1863429 w 2726070"/>
                <a:gd name="connsiteY14" fmla="*/ 2790106 h 4344171"/>
                <a:gd name="connsiteX15" fmla="*/ 1828705 w 2726070"/>
                <a:gd name="connsiteY15" fmla="*/ 2338694 h 4344171"/>
                <a:gd name="connsiteX16" fmla="*/ 2071773 w 2726070"/>
                <a:gd name="connsiteY16" fmla="*/ 1829407 h 4344171"/>
                <a:gd name="connsiteX17" fmla="*/ 2118072 w 2726070"/>
                <a:gd name="connsiteY17" fmla="*/ 1586339 h 4344171"/>
                <a:gd name="connsiteX18" fmla="*/ 2187520 w 2726070"/>
                <a:gd name="connsiteY18" fmla="*/ 1204375 h 4344171"/>
                <a:gd name="connsiteX19" fmla="*/ 2407439 w 2726070"/>
                <a:gd name="connsiteY19" fmla="*/ 845559 h 4344171"/>
                <a:gd name="connsiteX20" fmla="*/ 2407439 w 2726070"/>
                <a:gd name="connsiteY20" fmla="*/ 324699 h 4344171"/>
                <a:gd name="connsiteX21" fmla="*/ 2592634 w 2726070"/>
                <a:gd name="connsiteY21" fmla="*/ 607 h 4344171"/>
                <a:gd name="connsiteX22" fmla="*/ 150376 w 2726070"/>
                <a:gd name="connsiteY22" fmla="*/ 266825 h 4344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2726070" h="4344171">
                  <a:moveTo>
                    <a:pt x="150376" y="266825"/>
                  </a:moveTo>
                  <a:cubicBezTo>
                    <a:pt x="-231589" y="388359"/>
                    <a:pt x="225612" y="579342"/>
                    <a:pt x="300847" y="729813"/>
                  </a:cubicBezTo>
                  <a:cubicBezTo>
                    <a:pt x="376082" y="880284"/>
                    <a:pt x="547773" y="1028826"/>
                    <a:pt x="601788" y="1169651"/>
                  </a:cubicBezTo>
                  <a:cubicBezTo>
                    <a:pt x="655803" y="1310476"/>
                    <a:pt x="590214" y="1437797"/>
                    <a:pt x="624938" y="1574764"/>
                  </a:cubicBezTo>
                  <a:cubicBezTo>
                    <a:pt x="659662" y="1711731"/>
                    <a:pt x="763834" y="1858344"/>
                    <a:pt x="810133" y="1991453"/>
                  </a:cubicBezTo>
                  <a:cubicBezTo>
                    <a:pt x="856432" y="2124562"/>
                    <a:pt x="858361" y="2221018"/>
                    <a:pt x="902730" y="2373418"/>
                  </a:cubicBezTo>
                  <a:cubicBezTo>
                    <a:pt x="947099" y="2525818"/>
                    <a:pt x="1031980" y="2689793"/>
                    <a:pt x="1076350" y="2905853"/>
                  </a:cubicBezTo>
                  <a:cubicBezTo>
                    <a:pt x="1120720" y="3121913"/>
                    <a:pt x="1134224" y="3480729"/>
                    <a:pt x="1168948" y="3669782"/>
                  </a:cubicBezTo>
                  <a:cubicBezTo>
                    <a:pt x="1203672" y="3858835"/>
                    <a:pt x="1255758" y="3928283"/>
                    <a:pt x="1284695" y="4040172"/>
                  </a:cubicBezTo>
                  <a:cubicBezTo>
                    <a:pt x="1313632" y="4152061"/>
                    <a:pt x="1319419" y="4319894"/>
                    <a:pt x="1342568" y="4341114"/>
                  </a:cubicBezTo>
                  <a:cubicBezTo>
                    <a:pt x="1365717" y="4362334"/>
                    <a:pt x="1396583" y="4269737"/>
                    <a:pt x="1423591" y="4167494"/>
                  </a:cubicBezTo>
                  <a:cubicBezTo>
                    <a:pt x="1450599" y="4065251"/>
                    <a:pt x="1464103" y="3820253"/>
                    <a:pt x="1504614" y="3727656"/>
                  </a:cubicBezTo>
                  <a:cubicBezTo>
                    <a:pt x="1545125" y="3635059"/>
                    <a:pt x="1602998" y="3702577"/>
                    <a:pt x="1666659" y="3611909"/>
                  </a:cubicBezTo>
                  <a:cubicBezTo>
                    <a:pt x="1730320" y="3521241"/>
                    <a:pt x="1853783" y="3320612"/>
                    <a:pt x="1886578" y="3183645"/>
                  </a:cubicBezTo>
                  <a:cubicBezTo>
                    <a:pt x="1919373" y="3046678"/>
                    <a:pt x="1873075" y="2930931"/>
                    <a:pt x="1863429" y="2790106"/>
                  </a:cubicBezTo>
                  <a:cubicBezTo>
                    <a:pt x="1853784" y="2649281"/>
                    <a:pt x="1793981" y="2498810"/>
                    <a:pt x="1828705" y="2338694"/>
                  </a:cubicBezTo>
                  <a:cubicBezTo>
                    <a:pt x="1863429" y="2178578"/>
                    <a:pt x="2023545" y="1954799"/>
                    <a:pt x="2071773" y="1829407"/>
                  </a:cubicBezTo>
                  <a:cubicBezTo>
                    <a:pt x="2120001" y="1704015"/>
                    <a:pt x="2098781" y="1690511"/>
                    <a:pt x="2118072" y="1586339"/>
                  </a:cubicBezTo>
                  <a:cubicBezTo>
                    <a:pt x="2137363" y="1482167"/>
                    <a:pt x="2139292" y="1327838"/>
                    <a:pt x="2187520" y="1204375"/>
                  </a:cubicBezTo>
                  <a:cubicBezTo>
                    <a:pt x="2235748" y="1080912"/>
                    <a:pt x="2370786" y="992172"/>
                    <a:pt x="2407439" y="845559"/>
                  </a:cubicBezTo>
                  <a:cubicBezTo>
                    <a:pt x="2444092" y="698946"/>
                    <a:pt x="2376573" y="465524"/>
                    <a:pt x="2407439" y="324699"/>
                  </a:cubicBezTo>
                  <a:cubicBezTo>
                    <a:pt x="2438305" y="183874"/>
                    <a:pt x="2966882" y="12182"/>
                    <a:pt x="2592634" y="607"/>
                  </a:cubicBezTo>
                  <a:cubicBezTo>
                    <a:pt x="2218386" y="-10968"/>
                    <a:pt x="532341" y="145291"/>
                    <a:pt x="150376" y="266825"/>
                  </a:cubicBezTo>
                  <a:close/>
                </a:path>
              </a:pathLst>
            </a:custGeom>
            <a:solidFill>
              <a:srgbClr val="9B69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79B319FE-750D-4250-994B-9BCE8991FE04}"/>
                </a:ext>
              </a:extLst>
            </p:cNvPr>
            <p:cNvSpPr/>
            <p:nvPr/>
          </p:nvSpPr>
          <p:spPr>
            <a:xfrm rot="232002">
              <a:off x="5753101" y="1640067"/>
              <a:ext cx="2133600" cy="3461958"/>
            </a:xfrm>
            <a:custGeom>
              <a:avLst/>
              <a:gdLst>
                <a:gd name="connsiteX0" fmla="*/ 150376 w 2726070"/>
                <a:gd name="connsiteY0" fmla="*/ 266825 h 4344171"/>
                <a:gd name="connsiteX1" fmla="*/ 300847 w 2726070"/>
                <a:gd name="connsiteY1" fmla="*/ 729813 h 4344171"/>
                <a:gd name="connsiteX2" fmla="*/ 601788 w 2726070"/>
                <a:gd name="connsiteY2" fmla="*/ 1169651 h 4344171"/>
                <a:gd name="connsiteX3" fmla="*/ 624938 w 2726070"/>
                <a:gd name="connsiteY3" fmla="*/ 1574764 h 4344171"/>
                <a:gd name="connsiteX4" fmla="*/ 810133 w 2726070"/>
                <a:gd name="connsiteY4" fmla="*/ 1991453 h 4344171"/>
                <a:gd name="connsiteX5" fmla="*/ 902730 w 2726070"/>
                <a:gd name="connsiteY5" fmla="*/ 2373418 h 4344171"/>
                <a:gd name="connsiteX6" fmla="*/ 1076350 w 2726070"/>
                <a:gd name="connsiteY6" fmla="*/ 2905853 h 4344171"/>
                <a:gd name="connsiteX7" fmla="*/ 1168948 w 2726070"/>
                <a:gd name="connsiteY7" fmla="*/ 3669782 h 4344171"/>
                <a:gd name="connsiteX8" fmla="*/ 1284695 w 2726070"/>
                <a:gd name="connsiteY8" fmla="*/ 4040172 h 4344171"/>
                <a:gd name="connsiteX9" fmla="*/ 1342568 w 2726070"/>
                <a:gd name="connsiteY9" fmla="*/ 4341114 h 4344171"/>
                <a:gd name="connsiteX10" fmla="*/ 1423591 w 2726070"/>
                <a:gd name="connsiteY10" fmla="*/ 4167494 h 4344171"/>
                <a:gd name="connsiteX11" fmla="*/ 1504614 w 2726070"/>
                <a:gd name="connsiteY11" fmla="*/ 3727656 h 4344171"/>
                <a:gd name="connsiteX12" fmla="*/ 1666659 w 2726070"/>
                <a:gd name="connsiteY12" fmla="*/ 3611909 h 4344171"/>
                <a:gd name="connsiteX13" fmla="*/ 1886578 w 2726070"/>
                <a:gd name="connsiteY13" fmla="*/ 3183645 h 4344171"/>
                <a:gd name="connsiteX14" fmla="*/ 1863429 w 2726070"/>
                <a:gd name="connsiteY14" fmla="*/ 2790106 h 4344171"/>
                <a:gd name="connsiteX15" fmla="*/ 1828705 w 2726070"/>
                <a:gd name="connsiteY15" fmla="*/ 2338694 h 4344171"/>
                <a:gd name="connsiteX16" fmla="*/ 2071773 w 2726070"/>
                <a:gd name="connsiteY16" fmla="*/ 1829407 h 4344171"/>
                <a:gd name="connsiteX17" fmla="*/ 2118072 w 2726070"/>
                <a:gd name="connsiteY17" fmla="*/ 1586339 h 4344171"/>
                <a:gd name="connsiteX18" fmla="*/ 2187520 w 2726070"/>
                <a:gd name="connsiteY18" fmla="*/ 1204375 h 4344171"/>
                <a:gd name="connsiteX19" fmla="*/ 2407439 w 2726070"/>
                <a:gd name="connsiteY19" fmla="*/ 845559 h 4344171"/>
                <a:gd name="connsiteX20" fmla="*/ 2407439 w 2726070"/>
                <a:gd name="connsiteY20" fmla="*/ 324699 h 4344171"/>
                <a:gd name="connsiteX21" fmla="*/ 2592634 w 2726070"/>
                <a:gd name="connsiteY21" fmla="*/ 607 h 4344171"/>
                <a:gd name="connsiteX22" fmla="*/ 150376 w 2726070"/>
                <a:gd name="connsiteY22" fmla="*/ 266825 h 4344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2726070" h="4344171">
                  <a:moveTo>
                    <a:pt x="150376" y="266825"/>
                  </a:moveTo>
                  <a:cubicBezTo>
                    <a:pt x="-231589" y="388359"/>
                    <a:pt x="225612" y="579342"/>
                    <a:pt x="300847" y="729813"/>
                  </a:cubicBezTo>
                  <a:cubicBezTo>
                    <a:pt x="376082" y="880284"/>
                    <a:pt x="547773" y="1028826"/>
                    <a:pt x="601788" y="1169651"/>
                  </a:cubicBezTo>
                  <a:cubicBezTo>
                    <a:pt x="655803" y="1310476"/>
                    <a:pt x="590214" y="1437797"/>
                    <a:pt x="624938" y="1574764"/>
                  </a:cubicBezTo>
                  <a:cubicBezTo>
                    <a:pt x="659662" y="1711731"/>
                    <a:pt x="763834" y="1858344"/>
                    <a:pt x="810133" y="1991453"/>
                  </a:cubicBezTo>
                  <a:cubicBezTo>
                    <a:pt x="856432" y="2124562"/>
                    <a:pt x="858361" y="2221018"/>
                    <a:pt x="902730" y="2373418"/>
                  </a:cubicBezTo>
                  <a:cubicBezTo>
                    <a:pt x="947099" y="2525818"/>
                    <a:pt x="1031980" y="2689793"/>
                    <a:pt x="1076350" y="2905853"/>
                  </a:cubicBezTo>
                  <a:cubicBezTo>
                    <a:pt x="1120720" y="3121913"/>
                    <a:pt x="1134224" y="3480729"/>
                    <a:pt x="1168948" y="3669782"/>
                  </a:cubicBezTo>
                  <a:cubicBezTo>
                    <a:pt x="1203672" y="3858835"/>
                    <a:pt x="1255758" y="3928283"/>
                    <a:pt x="1284695" y="4040172"/>
                  </a:cubicBezTo>
                  <a:cubicBezTo>
                    <a:pt x="1313632" y="4152061"/>
                    <a:pt x="1319419" y="4319894"/>
                    <a:pt x="1342568" y="4341114"/>
                  </a:cubicBezTo>
                  <a:cubicBezTo>
                    <a:pt x="1365717" y="4362334"/>
                    <a:pt x="1396583" y="4269737"/>
                    <a:pt x="1423591" y="4167494"/>
                  </a:cubicBezTo>
                  <a:cubicBezTo>
                    <a:pt x="1450599" y="4065251"/>
                    <a:pt x="1464103" y="3820253"/>
                    <a:pt x="1504614" y="3727656"/>
                  </a:cubicBezTo>
                  <a:cubicBezTo>
                    <a:pt x="1545125" y="3635059"/>
                    <a:pt x="1602998" y="3702577"/>
                    <a:pt x="1666659" y="3611909"/>
                  </a:cubicBezTo>
                  <a:cubicBezTo>
                    <a:pt x="1730320" y="3521241"/>
                    <a:pt x="1853783" y="3320612"/>
                    <a:pt x="1886578" y="3183645"/>
                  </a:cubicBezTo>
                  <a:cubicBezTo>
                    <a:pt x="1919373" y="3046678"/>
                    <a:pt x="1873075" y="2930931"/>
                    <a:pt x="1863429" y="2790106"/>
                  </a:cubicBezTo>
                  <a:cubicBezTo>
                    <a:pt x="1853784" y="2649281"/>
                    <a:pt x="1793981" y="2498810"/>
                    <a:pt x="1828705" y="2338694"/>
                  </a:cubicBezTo>
                  <a:cubicBezTo>
                    <a:pt x="1863429" y="2178578"/>
                    <a:pt x="2023545" y="1954799"/>
                    <a:pt x="2071773" y="1829407"/>
                  </a:cubicBezTo>
                  <a:cubicBezTo>
                    <a:pt x="2120001" y="1704015"/>
                    <a:pt x="2098781" y="1690511"/>
                    <a:pt x="2118072" y="1586339"/>
                  </a:cubicBezTo>
                  <a:cubicBezTo>
                    <a:pt x="2137363" y="1482167"/>
                    <a:pt x="2139292" y="1327838"/>
                    <a:pt x="2187520" y="1204375"/>
                  </a:cubicBezTo>
                  <a:cubicBezTo>
                    <a:pt x="2235748" y="1080912"/>
                    <a:pt x="2370786" y="992172"/>
                    <a:pt x="2407439" y="845559"/>
                  </a:cubicBezTo>
                  <a:cubicBezTo>
                    <a:pt x="2444092" y="698946"/>
                    <a:pt x="2376573" y="465524"/>
                    <a:pt x="2407439" y="324699"/>
                  </a:cubicBezTo>
                  <a:cubicBezTo>
                    <a:pt x="2438305" y="183874"/>
                    <a:pt x="2966882" y="12182"/>
                    <a:pt x="2592634" y="607"/>
                  </a:cubicBezTo>
                  <a:cubicBezTo>
                    <a:pt x="2218386" y="-10968"/>
                    <a:pt x="532341" y="145291"/>
                    <a:pt x="150376" y="266825"/>
                  </a:cubicBezTo>
                  <a:close/>
                </a:path>
              </a:pathLst>
            </a:custGeom>
            <a:solidFill>
              <a:srgbClr val="D6A7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22B1C1E-B0C2-45E2-8F7B-3EB518053375}"/>
                </a:ext>
              </a:extLst>
            </p:cNvPr>
            <p:cNvSpPr/>
            <p:nvPr/>
          </p:nvSpPr>
          <p:spPr>
            <a:xfrm>
              <a:off x="4300950" y="1981042"/>
              <a:ext cx="1837505" cy="4192804"/>
            </a:xfrm>
            <a:custGeom>
              <a:avLst/>
              <a:gdLst>
                <a:gd name="connsiteX0" fmla="*/ 214182 w 1837505"/>
                <a:gd name="connsiteY0" fmla="*/ 121241 h 4192804"/>
                <a:gd name="connsiteX1" fmla="*/ 427542 w 1837505"/>
                <a:gd name="connsiteY1" fmla="*/ 14561 h 4192804"/>
                <a:gd name="connsiteX2" fmla="*/ 793302 w 1837505"/>
                <a:gd name="connsiteY2" fmla="*/ 464141 h 4192804"/>
                <a:gd name="connsiteX3" fmla="*/ 960942 w 1837505"/>
                <a:gd name="connsiteY3" fmla="*/ 1005161 h 4192804"/>
                <a:gd name="connsiteX4" fmla="*/ 1166682 w 1837505"/>
                <a:gd name="connsiteY4" fmla="*/ 1599521 h 4192804"/>
                <a:gd name="connsiteX5" fmla="*/ 1562922 w 1837505"/>
                <a:gd name="connsiteY5" fmla="*/ 2148161 h 4192804"/>
                <a:gd name="connsiteX6" fmla="*/ 1768662 w 1837505"/>
                <a:gd name="connsiteY6" fmla="*/ 2788241 h 4192804"/>
                <a:gd name="connsiteX7" fmla="*/ 1761042 w 1837505"/>
                <a:gd name="connsiteY7" fmla="*/ 3123521 h 4192804"/>
                <a:gd name="connsiteX8" fmla="*/ 1837242 w 1837505"/>
                <a:gd name="connsiteY8" fmla="*/ 3382601 h 4192804"/>
                <a:gd name="connsiteX9" fmla="*/ 1730562 w 1837505"/>
                <a:gd name="connsiteY9" fmla="*/ 3481661 h 4192804"/>
                <a:gd name="connsiteX10" fmla="*/ 1631502 w 1837505"/>
                <a:gd name="connsiteY10" fmla="*/ 3824561 h 4192804"/>
                <a:gd name="connsiteX11" fmla="*/ 1562922 w 1837505"/>
                <a:gd name="connsiteY11" fmla="*/ 4190321 h 4192804"/>
                <a:gd name="connsiteX12" fmla="*/ 1410522 w 1837505"/>
                <a:gd name="connsiteY12" fmla="*/ 3969341 h 4192804"/>
                <a:gd name="connsiteX13" fmla="*/ 1303842 w 1837505"/>
                <a:gd name="connsiteY13" fmla="*/ 3664541 h 4192804"/>
                <a:gd name="connsiteX14" fmla="*/ 1189542 w 1837505"/>
                <a:gd name="connsiteY14" fmla="*/ 3245441 h 4192804"/>
                <a:gd name="connsiteX15" fmla="*/ 1189542 w 1837505"/>
                <a:gd name="connsiteY15" fmla="*/ 2673941 h 4192804"/>
                <a:gd name="connsiteX16" fmla="*/ 892362 w 1837505"/>
                <a:gd name="connsiteY16" fmla="*/ 2346281 h 4192804"/>
                <a:gd name="connsiteX17" fmla="*/ 831402 w 1837505"/>
                <a:gd name="connsiteY17" fmla="*/ 1950041 h 4192804"/>
                <a:gd name="connsiteX18" fmla="*/ 724722 w 1837505"/>
                <a:gd name="connsiteY18" fmla="*/ 1630001 h 4192804"/>
                <a:gd name="connsiteX19" fmla="*/ 595182 w 1837505"/>
                <a:gd name="connsiteY19" fmla="*/ 1363301 h 4192804"/>
                <a:gd name="connsiteX20" fmla="*/ 656142 w 1837505"/>
                <a:gd name="connsiteY20" fmla="*/ 1088981 h 4192804"/>
                <a:gd name="connsiteX21" fmla="*/ 366582 w 1837505"/>
                <a:gd name="connsiteY21" fmla="*/ 768941 h 4192804"/>
                <a:gd name="connsiteX22" fmla="*/ 160842 w 1837505"/>
                <a:gd name="connsiteY22" fmla="*/ 479381 h 4192804"/>
                <a:gd name="connsiteX23" fmla="*/ 822 w 1837505"/>
                <a:gd name="connsiteY23" fmla="*/ 235541 h 4192804"/>
                <a:gd name="connsiteX24" fmla="*/ 214182 w 1837505"/>
                <a:gd name="connsiteY24" fmla="*/ 121241 h 4192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37505" h="4192804">
                  <a:moveTo>
                    <a:pt x="214182" y="121241"/>
                  </a:moveTo>
                  <a:cubicBezTo>
                    <a:pt x="285302" y="84411"/>
                    <a:pt x="331022" y="-42589"/>
                    <a:pt x="427542" y="14561"/>
                  </a:cubicBezTo>
                  <a:cubicBezTo>
                    <a:pt x="524062" y="71711"/>
                    <a:pt x="704402" y="299041"/>
                    <a:pt x="793302" y="464141"/>
                  </a:cubicBezTo>
                  <a:cubicBezTo>
                    <a:pt x="882202" y="629241"/>
                    <a:pt x="898712" y="815931"/>
                    <a:pt x="960942" y="1005161"/>
                  </a:cubicBezTo>
                  <a:cubicBezTo>
                    <a:pt x="1023172" y="1194391"/>
                    <a:pt x="1066352" y="1409021"/>
                    <a:pt x="1166682" y="1599521"/>
                  </a:cubicBezTo>
                  <a:cubicBezTo>
                    <a:pt x="1267012" y="1790021"/>
                    <a:pt x="1462592" y="1950041"/>
                    <a:pt x="1562922" y="2148161"/>
                  </a:cubicBezTo>
                  <a:cubicBezTo>
                    <a:pt x="1663252" y="2346281"/>
                    <a:pt x="1735642" y="2625681"/>
                    <a:pt x="1768662" y="2788241"/>
                  </a:cubicBezTo>
                  <a:cubicBezTo>
                    <a:pt x="1801682" y="2950801"/>
                    <a:pt x="1749612" y="3024461"/>
                    <a:pt x="1761042" y="3123521"/>
                  </a:cubicBezTo>
                  <a:cubicBezTo>
                    <a:pt x="1772472" y="3222581"/>
                    <a:pt x="1842322" y="3322911"/>
                    <a:pt x="1837242" y="3382601"/>
                  </a:cubicBezTo>
                  <a:cubicBezTo>
                    <a:pt x="1832162" y="3442291"/>
                    <a:pt x="1764852" y="3408001"/>
                    <a:pt x="1730562" y="3481661"/>
                  </a:cubicBezTo>
                  <a:cubicBezTo>
                    <a:pt x="1696272" y="3555321"/>
                    <a:pt x="1659442" y="3706451"/>
                    <a:pt x="1631502" y="3824561"/>
                  </a:cubicBezTo>
                  <a:cubicBezTo>
                    <a:pt x="1603562" y="3942671"/>
                    <a:pt x="1599752" y="4166191"/>
                    <a:pt x="1562922" y="4190321"/>
                  </a:cubicBezTo>
                  <a:cubicBezTo>
                    <a:pt x="1526092" y="4214451"/>
                    <a:pt x="1453702" y="4056971"/>
                    <a:pt x="1410522" y="3969341"/>
                  </a:cubicBezTo>
                  <a:cubicBezTo>
                    <a:pt x="1367342" y="3881711"/>
                    <a:pt x="1340672" y="3785191"/>
                    <a:pt x="1303842" y="3664541"/>
                  </a:cubicBezTo>
                  <a:cubicBezTo>
                    <a:pt x="1267012" y="3543891"/>
                    <a:pt x="1208592" y="3410541"/>
                    <a:pt x="1189542" y="3245441"/>
                  </a:cubicBezTo>
                  <a:cubicBezTo>
                    <a:pt x="1170492" y="3080341"/>
                    <a:pt x="1239072" y="2823801"/>
                    <a:pt x="1189542" y="2673941"/>
                  </a:cubicBezTo>
                  <a:cubicBezTo>
                    <a:pt x="1140012" y="2524081"/>
                    <a:pt x="952052" y="2466931"/>
                    <a:pt x="892362" y="2346281"/>
                  </a:cubicBezTo>
                  <a:cubicBezTo>
                    <a:pt x="832672" y="2225631"/>
                    <a:pt x="859342" y="2069421"/>
                    <a:pt x="831402" y="1950041"/>
                  </a:cubicBezTo>
                  <a:cubicBezTo>
                    <a:pt x="803462" y="1830661"/>
                    <a:pt x="764092" y="1727791"/>
                    <a:pt x="724722" y="1630001"/>
                  </a:cubicBezTo>
                  <a:cubicBezTo>
                    <a:pt x="685352" y="1532211"/>
                    <a:pt x="606612" y="1453471"/>
                    <a:pt x="595182" y="1363301"/>
                  </a:cubicBezTo>
                  <a:cubicBezTo>
                    <a:pt x="583752" y="1273131"/>
                    <a:pt x="694242" y="1188041"/>
                    <a:pt x="656142" y="1088981"/>
                  </a:cubicBezTo>
                  <a:cubicBezTo>
                    <a:pt x="618042" y="989921"/>
                    <a:pt x="449132" y="870541"/>
                    <a:pt x="366582" y="768941"/>
                  </a:cubicBezTo>
                  <a:cubicBezTo>
                    <a:pt x="284032" y="667341"/>
                    <a:pt x="221802" y="568281"/>
                    <a:pt x="160842" y="479381"/>
                  </a:cubicBezTo>
                  <a:cubicBezTo>
                    <a:pt x="99882" y="390481"/>
                    <a:pt x="-10608" y="300311"/>
                    <a:pt x="822" y="235541"/>
                  </a:cubicBezTo>
                  <a:cubicBezTo>
                    <a:pt x="12252" y="170771"/>
                    <a:pt x="143062" y="158071"/>
                    <a:pt x="214182" y="121241"/>
                  </a:cubicBezTo>
                  <a:close/>
                </a:path>
              </a:pathLst>
            </a:custGeom>
            <a:solidFill>
              <a:srgbClr val="8459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2009C6C-B3E7-41BD-AFA8-BB815227D28A}"/>
                </a:ext>
              </a:extLst>
            </p:cNvPr>
            <p:cNvSpPr/>
            <p:nvPr/>
          </p:nvSpPr>
          <p:spPr>
            <a:xfrm>
              <a:off x="6229655" y="2562850"/>
              <a:ext cx="655796" cy="2576078"/>
            </a:xfrm>
            <a:custGeom>
              <a:avLst/>
              <a:gdLst>
                <a:gd name="connsiteX0" fmla="*/ 36576 w 655796"/>
                <a:gd name="connsiteY0" fmla="*/ 3 h 2576078"/>
                <a:gd name="connsiteX1" fmla="*/ 249936 w 655796"/>
                <a:gd name="connsiteY1" fmla="*/ 304803 h 2576078"/>
                <a:gd name="connsiteX2" fmla="*/ 384048 w 655796"/>
                <a:gd name="connsiteY2" fmla="*/ 646179 h 2576078"/>
                <a:gd name="connsiteX3" fmla="*/ 341376 w 655796"/>
                <a:gd name="connsiteY3" fmla="*/ 883923 h 2576078"/>
                <a:gd name="connsiteX4" fmla="*/ 451104 w 655796"/>
                <a:gd name="connsiteY4" fmla="*/ 1115571 h 2576078"/>
                <a:gd name="connsiteX5" fmla="*/ 640080 w 655796"/>
                <a:gd name="connsiteY5" fmla="*/ 1469139 h 2576078"/>
                <a:gd name="connsiteX6" fmla="*/ 640080 w 655796"/>
                <a:gd name="connsiteY6" fmla="*/ 1755651 h 2576078"/>
                <a:gd name="connsiteX7" fmla="*/ 597408 w 655796"/>
                <a:gd name="connsiteY7" fmla="*/ 1901955 h 2576078"/>
                <a:gd name="connsiteX8" fmla="*/ 566928 w 655796"/>
                <a:gd name="connsiteY8" fmla="*/ 2182371 h 2576078"/>
                <a:gd name="connsiteX9" fmla="*/ 524256 w 655796"/>
                <a:gd name="connsiteY9" fmla="*/ 2542035 h 2576078"/>
                <a:gd name="connsiteX10" fmla="*/ 438912 w 655796"/>
                <a:gd name="connsiteY10" fmla="*/ 2517651 h 2576078"/>
                <a:gd name="connsiteX11" fmla="*/ 390144 w 655796"/>
                <a:gd name="connsiteY11" fmla="*/ 2157987 h 2576078"/>
                <a:gd name="connsiteX12" fmla="*/ 353568 w 655796"/>
                <a:gd name="connsiteY12" fmla="*/ 1938531 h 2576078"/>
                <a:gd name="connsiteX13" fmla="*/ 298704 w 655796"/>
                <a:gd name="connsiteY13" fmla="*/ 1609347 h 2576078"/>
                <a:gd name="connsiteX14" fmla="*/ 231648 w 655796"/>
                <a:gd name="connsiteY14" fmla="*/ 1060707 h 2576078"/>
                <a:gd name="connsiteX15" fmla="*/ 91440 w 655796"/>
                <a:gd name="connsiteY15" fmla="*/ 530355 h 2576078"/>
                <a:gd name="connsiteX16" fmla="*/ 6096 w 655796"/>
                <a:gd name="connsiteY16" fmla="*/ 310899 h 2576078"/>
                <a:gd name="connsiteX17" fmla="*/ 36576 w 655796"/>
                <a:gd name="connsiteY17" fmla="*/ 3 h 2576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655796" h="2576078">
                  <a:moveTo>
                    <a:pt x="36576" y="3"/>
                  </a:moveTo>
                  <a:cubicBezTo>
                    <a:pt x="77216" y="-1013"/>
                    <a:pt x="192024" y="197107"/>
                    <a:pt x="249936" y="304803"/>
                  </a:cubicBezTo>
                  <a:cubicBezTo>
                    <a:pt x="307848" y="412499"/>
                    <a:pt x="368808" y="549659"/>
                    <a:pt x="384048" y="646179"/>
                  </a:cubicBezTo>
                  <a:cubicBezTo>
                    <a:pt x="399288" y="742699"/>
                    <a:pt x="330200" y="805691"/>
                    <a:pt x="341376" y="883923"/>
                  </a:cubicBezTo>
                  <a:cubicBezTo>
                    <a:pt x="352552" y="962155"/>
                    <a:pt x="401320" y="1018035"/>
                    <a:pt x="451104" y="1115571"/>
                  </a:cubicBezTo>
                  <a:cubicBezTo>
                    <a:pt x="500888" y="1213107"/>
                    <a:pt x="608584" y="1362459"/>
                    <a:pt x="640080" y="1469139"/>
                  </a:cubicBezTo>
                  <a:cubicBezTo>
                    <a:pt x="671576" y="1575819"/>
                    <a:pt x="647192" y="1683515"/>
                    <a:pt x="640080" y="1755651"/>
                  </a:cubicBezTo>
                  <a:cubicBezTo>
                    <a:pt x="632968" y="1827787"/>
                    <a:pt x="609600" y="1830835"/>
                    <a:pt x="597408" y="1901955"/>
                  </a:cubicBezTo>
                  <a:cubicBezTo>
                    <a:pt x="585216" y="1973075"/>
                    <a:pt x="579120" y="2075691"/>
                    <a:pt x="566928" y="2182371"/>
                  </a:cubicBezTo>
                  <a:cubicBezTo>
                    <a:pt x="554736" y="2289051"/>
                    <a:pt x="545592" y="2486155"/>
                    <a:pt x="524256" y="2542035"/>
                  </a:cubicBezTo>
                  <a:cubicBezTo>
                    <a:pt x="502920" y="2597915"/>
                    <a:pt x="461264" y="2581659"/>
                    <a:pt x="438912" y="2517651"/>
                  </a:cubicBezTo>
                  <a:cubicBezTo>
                    <a:pt x="416560" y="2453643"/>
                    <a:pt x="404368" y="2254507"/>
                    <a:pt x="390144" y="2157987"/>
                  </a:cubicBezTo>
                  <a:cubicBezTo>
                    <a:pt x="375920" y="2061467"/>
                    <a:pt x="368808" y="2029971"/>
                    <a:pt x="353568" y="1938531"/>
                  </a:cubicBezTo>
                  <a:cubicBezTo>
                    <a:pt x="338328" y="1847091"/>
                    <a:pt x="319024" y="1755651"/>
                    <a:pt x="298704" y="1609347"/>
                  </a:cubicBezTo>
                  <a:cubicBezTo>
                    <a:pt x="278384" y="1463043"/>
                    <a:pt x="266192" y="1240539"/>
                    <a:pt x="231648" y="1060707"/>
                  </a:cubicBezTo>
                  <a:cubicBezTo>
                    <a:pt x="197104" y="880875"/>
                    <a:pt x="129032" y="655323"/>
                    <a:pt x="91440" y="530355"/>
                  </a:cubicBezTo>
                  <a:cubicBezTo>
                    <a:pt x="53848" y="405387"/>
                    <a:pt x="17272" y="395227"/>
                    <a:pt x="6096" y="310899"/>
                  </a:cubicBezTo>
                  <a:cubicBezTo>
                    <a:pt x="-5080" y="226571"/>
                    <a:pt x="-4064" y="1019"/>
                    <a:pt x="36576" y="3"/>
                  </a:cubicBezTo>
                  <a:close/>
                </a:path>
              </a:pathLst>
            </a:custGeom>
            <a:solidFill>
              <a:srgbClr val="D19E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2B8E571-9C17-4966-9879-26A961BF659D}"/>
              </a:ext>
            </a:extLst>
          </p:cNvPr>
          <p:cNvGrpSpPr/>
          <p:nvPr/>
        </p:nvGrpSpPr>
        <p:grpSpPr>
          <a:xfrm>
            <a:off x="5574230" y="8726245"/>
            <a:ext cx="1391608" cy="764778"/>
            <a:chOff x="7586156" y="4585922"/>
            <a:chExt cx="1176844" cy="658325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11CBE0F-AC46-4184-BE30-41888F094183}"/>
                </a:ext>
              </a:extLst>
            </p:cNvPr>
            <p:cNvSpPr/>
            <p:nvPr/>
          </p:nvSpPr>
          <p:spPr>
            <a:xfrm>
              <a:off x="7586156" y="4585922"/>
              <a:ext cx="1176844" cy="658325"/>
            </a:xfrm>
            <a:custGeom>
              <a:avLst/>
              <a:gdLst>
                <a:gd name="connsiteX0" fmla="*/ 132904 w 1159021"/>
                <a:gd name="connsiteY0" fmla="*/ 340407 h 658325"/>
                <a:gd name="connsiteX1" fmla="*/ 308164 w 1159021"/>
                <a:gd name="connsiteY1" fmla="*/ 31797 h 658325"/>
                <a:gd name="connsiteX2" fmla="*/ 864424 w 1159021"/>
                <a:gd name="connsiteY2" fmla="*/ 27987 h 658325"/>
                <a:gd name="connsiteX3" fmla="*/ 1085404 w 1159021"/>
                <a:gd name="connsiteY3" fmla="*/ 191817 h 658325"/>
                <a:gd name="connsiteX4" fmla="*/ 1150174 w 1159021"/>
                <a:gd name="connsiteY4" fmla="*/ 386127 h 658325"/>
                <a:gd name="connsiteX5" fmla="*/ 913954 w 1159021"/>
                <a:gd name="connsiteY5" fmla="*/ 485187 h 658325"/>
                <a:gd name="connsiteX6" fmla="*/ 506284 w 1159021"/>
                <a:gd name="connsiteY6" fmla="*/ 656637 h 658325"/>
                <a:gd name="connsiteX7" fmla="*/ 18604 w 1159021"/>
                <a:gd name="connsiteY7" fmla="*/ 557577 h 658325"/>
                <a:gd name="connsiteX8" fmla="*/ 132904 w 1159021"/>
                <a:gd name="connsiteY8" fmla="*/ 340407 h 65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59021" h="658325">
                  <a:moveTo>
                    <a:pt x="132904" y="340407"/>
                  </a:moveTo>
                  <a:cubicBezTo>
                    <a:pt x="181164" y="252777"/>
                    <a:pt x="186244" y="83867"/>
                    <a:pt x="308164" y="31797"/>
                  </a:cubicBezTo>
                  <a:cubicBezTo>
                    <a:pt x="430084" y="-20273"/>
                    <a:pt x="734884" y="1317"/>
                    <a:pt x="864424" y="27987"/>
                  </a:cubicBezTo>
                  <a:cubicBezTo>
                    <a:pt x="993964" y="54657"/>
                    <a:pt x="1037779" y="132127"/>
                    <a:pt x="1085404" y="191817"/>
                  </a:cubicBezTo>
                  <a:cubicBezTo>
                    <a:pt x="1133029" y="251507"/>
                    <a:pt x="1178749" y="337232"/>
                    <a:pt x="1150174" y="386127"/>
                  </a:cubicBezTo>
                  <a:cubicBezTo>
                    <a:pt x="1121599" y="435022"/>
                    <a:pt x="913954" y="485187"/>
                    <a:pt x="913954" y="485187"/>
                  </a:cubicBezTo>
                  <a:cubicBezTo>
                    <a:pt x="806639" y="530272"/>
                    <a:pt x="655509" y="644572"/>
                    <a:pt x="506284" y="656637"/>
                  </a:cubicBezTo>
                  <a:cubicBezTo>
                    <a:pt x="357059" y="668702"/>
                    <a:pt x="85914" y="614092"/>
                    <a:pt x="18604" y="557577"/>
                  </a:cubicBezTo>
                  <a:cubicBezTo>
                    <a:pt x="-48706" y="501062"/>
                    <a:pt x="84644" y="428037"/>
                    <a:pt x="132904" y="340407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C2395E22-AF50-4DD1-A963-EDCE9363F3B3}"/>
                </a:ext>
              </a:extLst>
            </p:cNvPr>
            <p:cNvSpPr/>
            <p:nvPr/>
          </p:nvSpPr>
          <p:spPr>
            <a:xfrm>
              <a:off x="7586156" y="4585922"/>
              <a:ext cx="872044" cy="658325"/>
            </a:xfrm>
            <a:custGeom>
              <a:avLst/>
              <a:gdLst>
                <a:gd name="connsiteX0" fmla="*/ 416597 w 769093"/>
                <a:gd name="connsiteY0" fmla="*/ 670033 h 670250"/>
                <a:gd name="connsiteX1" fmla="*/ 344207 w 769093"/>
                <a:gd name="connsiteY1" fmla="*/ 570973 h 670250"/>
                <a:gd name="connsiteX2" fmla="*/ 317537 w 769093"/>
                <a:gd name="connsiteY2" fmla="*/ 365233 h 670250"/>
                <a:gd name="connsiteX3" fmla="*/ 534707 w 769093"/>
                <a:gd name="connsiteY3" fmla="*/ 262363 h 670250"/>
                <a:gd name="connsiteX4" fmla="*/ 740447 w 769093"/>
                <a:gd name="connsiteY4" fmla="*/ 148063 h 670250"/>
                <a:gd name="connsiteX5" fmla="*/ 740447 w 769093"/>
                <a:gd name="connsiteY5" fmla="*/ 10903 h 670250"/>
                <a:gd name="connsiteX6" fmla="*/ 488987 w 769093"/>
                <a:gd name="connsiteY6" fmla="*/ 10903 h 670250"/>
                <a:gd name="connsiteX7" fmla="*/ 218477 w 769093"/>
                <a:gd name="connsiteY7" fmla="*/ 29953 h 670250"/>
                <a:gd name="connsiteX8" fmla="*/ 77507 w 769093"/>
                <a:gd name="connsiteY8" fmla="*/ 197593 h 670250"/>
                <a:gd name="connsiteX9" fmla="*/ 1307 w 769093"/>
                <a:gd name="connsiteY9" fmla="*/ 468103 h 670250"/>
                <a:gd name="connsiteX10" fmla="*/ 62267 w 769093"/>
                <a:gd name="connsiteY10" fmla="*/ 593833 h 670250"/>
                <a:gd name="connsiteX11" fmla="*/ 416597 w 769093"/>
                <a:gd name="connsiteY11" fmla="*/ 670033 h 67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69093" h="670250">
                  <a:moveTo>
                    <a:pt x="416597" y="670033"/>
                  </a:moveTo>
                  <a:cubicBezTo>
                    <a:pt x="463587" y="666223"/>
                    <a:pt x="360717" y="621773"/>
                    <a:pt x="344207" y="570973"/>
                  </a:cubicBezTo>
                  <a:cubicBezTo>
                    <a:pt x="327697" y="520173"/>
                    <a:pt x="285787" y="416668"/>
                    <a:pt x="317537" y="365233"/>
                  </a:cubicBezTo>
                  <a:cubicBezTo>
                    <a:pt x="349287" y="313798"/>
                    <a:pt x="464222" y="298558"/>
                    <a:pt x="534707" y="262363"/>
                  </a:cubicBezTo>
                  <a:cubicBezTo>
                    <a:pt x="605192" y="226168"/>
                    <a:pt x="706157" y="189973"/>
                    <a:pt x="740447" y="148063"/>
                  </a:cubicBezTo>
                  <a:cubicBezTo>
                    <a:pt x="774737" y="106153"/>
                    <a:pt x="782357" y="33763"/>
                    <a:pt x="740447" y="10903"/>
                  </a:cubicBezTo>
                  <a:cubicBezTo>
                    <a:pt x="698537" y="-11957"/>
                    <a:pt x="575982" y="7728"/>
                    <a:pt x="488987" y="10903"/>
                  </a:cubicBezTo>
                  <a:cubicBezTo>
                    <a:pt x="401992" y="14078"/>
                    <a:pt x="287057" y="-1162"/>
                    <a:pt x="218477" y="29953"/>
                  </a:cubicBezTo>
                  <a:cubicBezTo>
                    <a:pt x="149897" y="61068"/>
                    <a:pt x="113702" y="124568"/>
                    <a:pt x="77507" y="197593"/>
                  </a:cubicBezTo>
                  <a:cubicBezTo>
                    <a:pt x="41312" y="270618"/>
                    <a:pt x="3847" y="402063"/>
                    <a:pt x="1307" y="468103"/>
                  </a:cubicBezTo>
                  <a:cubicBezTo>
                    <a:pt x="-1233" y="534143"/>
                    <a:pt x="-6948" y="560813"/>
                    <a:pt x="62267" y="593833"/>
                  </a:cubicBezTo>
                  <a:cubicBezTo>
                    <a:pt x="131482" y="626853"/>
                    <a:pt x="369607" y="673843"/>
                    <a:pt x="416597" y="670033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82A4587C-DEA3-4B89-A081-DC6B778AFA99}"/>
              </a:ext>
            </a:extLst>
          </p:cNvPr>
          <p:cNvGrpSpPr/>
          <p:nvPr/>
        </p:nvGrpSpPr>
        <p:grpSpPr>
          <a:xfrm>
            <a:off x="6975580" y="9131325"/>
            <a:ext cx="1031186" cy="764778"/>
            <a:chOff x="7586156" y="4585922"/>
            <a:chExt cx="1176844" cy="658325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53B1CEA-FC84-4DB9-98A1-B53C38294497}"/>
                </a:ext>
              </a:extLst>
            </p:cNvPr>
            <p:cNvSpPr/>
            <p:nvPr/>
          </p:nvSpPr>
          <p:spPr>
            <a:xfrm>
              <a:off x="7586156" y="4585922"/>
              <a:ext cx="1176844" cy="658325"/>
            </a:xfrm>
            <a:custGeom>
              <a:avLst/>
              <a:gdLst>
                <a:gd name="connsiteX0" fmla="*/ 132904 w 1159021"/>
                <a:gd name="connsiteY0" fmla="*/ 340407 h 658325"/>
                <a:gd name="connsiteX1" fmla="*/ 308164 w 1159021"/>
                <a:gd name="connsiteY1" fmla="*/ 31797 h 658325"/>
                <a:gd name="connsiteX2" fmla="*/ 864424 w 1159021"/>
                <a:gd name="connsiteY2" fmla="*/ 27987 h 658325"/>
                <a:gd name="connsiteX3" fmla="*/ 1085404 w 1159021"/>
                <a:gd name="connsiteY3" fmla="*/ 191817 h 658325"/>
                <a:gd name="connsiteX4" fmla="*/ 1150174 w 1159021"/>
                <a:gd name="connsiteY4" fmla="*/ 386127 h 658325"/>
                <a:gd name="connsiteX5" fmla="*/ 913954 w 1159021"/>
                <a:gd name="connsiteY5" fmla="*/ 485187 h 658325"/>
                <a:gd name="connsiteX6" fmla="*/ 506284 w 1159021"/>
                <a:gd name="connsiteY6" fmla="*/ 656637 h 658325"/>
                <a:gd name="connsiteX7" fmla="*/ 18604 w 1159021"/>
                <a:gd name="connsiteY7" fmla="*/ 557577 h 658325"/>
                <a:gd name="connsiteX8" fmla="*/ 132904 w 1159021"/>
                <a:gd name="connsiteY8" fmla="*/ 340407 h 65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59021" h="658325">
                  <a:moveTo>
                    <a:pt x="132904" y="340407"/>
                  </a:moveTo>
                  <a:cubicBezTo>
                    <a:pt x="181164" y="252777"/>
                    <a:pt x="186244" y="83867"/>
                    <a:pt x="308164" y="31797"/>
                  </a:cubicBezTo>
                  <a:cubicBezTo>
                    <a:pt x="430084" y="-20273"/>
                    <a:pt x="734884" y="1317"/>
                    <a:pt x="864424" y="27987"/>
                  </a:cubicBezTo>
                  <a:cubicBezTo>
                    <a:pt x="993964" y="54657"/>
                    <a:pt x="1037779" y="132127"/>
                    <a:pt x="1085404" y="191817"/>
                  </a:cubicBezTo>
                  <a:cubicBezTo>
                    <a:pt x="1133029" y="251507"/>
                    <a:pt x="1178749" y="337232"/>
                    <a:pt x="1150174" y="386127"/>
                  </a:cubicBezTo>
                  <a:cubicBezTo>
                    <a:pt x="1121599" y="435022"/>
                    <a:pt x="913954" y="485187"/>
                    <a:pt x="913954" y="485187"/>
                  </a:cubicBezTo>
                  <a:cubicBezTo>
                    <a:pt x="806639" y="530272"/>
                    <a:pt x="655509" y="644572"/>
                    <a:pt x="506284" y="656637"/>
                  </a:cubicBezTo>
                  <a:cubicBezTo>
                    <a:pt x="357059" y="668702"/>
                    <a:pt x="85914" y="614092"/>
                    <a:pt x="18604" y="557577"/>
                  </a:cubicBezTo>
                  <a:cubicBezTo>
                    <a:pt x="-48706" y="501062"/>
                    <a:pt x="84644" y="428037"/>
                    <a:pt x="132904" y="340407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45CB36C-3BF0-4E84-B796-4289F26D4D8E}"/>
                </a:ext>
              </a:extLst>
            </p:cNvPr>
            <p:cNvSpPr/>
            <p:nvPr/>
          </p:nvSpPr>
          <p:spPr>
            <a:xfrm>
              <a:off x="7586156" y="4585922"/>
              <a:ext cx="872044" cy="658325"/>
            </a:xfrm>
            <a:custGeom>
              <a:avLst/>
              <a:gdLst>
                <a:gd name="connsiteX0" fmla="*/ 416597 w 769093"/>
                <a:gd name="connsiteY0" fmla="*/ 670033 h 670250"/>
                <a:gd name="connsiteX1" fmla="*/ 344207 w 769093"/>
                <a:gd name="connsiteY1" fmla="*/ 570973 h 670250"/>
                <a:gd name="connsiteX2" fmla="*/ 317537 w 769093"/>
                <a:gd name="connsiteY2" fmla="*/ 365233 h 670250"/>
                <a:gd name="connsiteX3" fmla="*/ 534707 w 769093"/>
                <a:gd name="connsiteY3" fmla="*/ 262363 h 670250"/>
                <a:gd name="connsiteX4" fmla="*/ 740447 w 769093"/>
                <a:gd name="connsiteY4" fmla="*/ 148063 h 670250"/>
                <a:gd name="connsiteX5" fmla="*/ 740447 w 769093"/>
                <a:gd name="connsiteY5" fmla="*/ 10903 h 670250"/>
                <a:gd name="connsiteX6" fmla="*/ 488987 w 769093"/>
                <a:gd name="connsiteY6" fmla="*/ 10903 h 670250"/>
                <a:gd name="connsiteX7" fmla="*/ 218477 w 769093"/>
                <a:gd name="connsiteY7" fmla="*/ 29953 h 670250"/>
                <a:gd name="connsiteX8" fmla="*/ 77507 w 769093"/>
                <a:gd name="connsiteY8" fmla="*/ 197593 h 670250"/>
                <a:gd name="connsiteX9" fmla="*/ 1307 w 769093"/>
                <a:gd name="connsiteY9" fmla="*/ 468103 h 670250"/>
                <a:gd name="connsiteX10" fmla="*/ 62267 w 769093"/>
                <a:gd name="connsiteY10" fmla="*/ 593833 h 670250"/>
                <a:gd name="connsiteX11" fmla="*/ 416597 w 769093"/>
                <a:gd name="connsiteY11" fmla="*/ 670033 h 67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69093" h="670250">
                  <a:moveTo>
                    <a:pt x="416597" y="670033"/>
                  </a:moveTo>
                  <a:cubicBezTo>
                    <a:pt x="463587" y="666223"/>
                    <a:pt x="360717" y="621773"/>
                    <a:pt x="344207" y="570973"/>
                  </a:cubicBezTo>
                  <a:cubicBezTo>
                    <a:pt x="327697" y="520173"/>
                    <a:pt x="285787" y="416668"/>
                    <a:pt x="317537" y="365233"/>
                  </a:cubicBezTo>
                  <a:cubicBezTo>
                    <a:pt x="349287" y="313798"/>
                    <a:pt x="464222" y="298558"/>
                    <a:pt x="534707" y="262363"/>
                  </a:cubicBezTo>
                  <a:cubicBezTo>
                    <a:pt x="605192" y="226168"/>
                    <a:pt x="706157" y="189973"/>
                    <a:pt x="740447" y="148063"/>
                  </a:cubicBezTo>
                  <a:cubicBezTo>
                    <a:pt x="774737" y="106153"/>
                    <a:pt x="782357" y="33763"/>
                    <a:pt x="740447" y="10903"/>
                  </a:cubicBezTo>
                  <a:cubicBezTo>
                    <a:pt x="698537" y="-11957"/>
                    <a:pt x="575982" y="7728"/>
                    <a:pt x="488987" y="10903"/>
                  </a:cubicBezTo>
                  <a:cubicBezTo>
                    <a:pt x="401992" y="14078"/>
                    <a:pt x="287057" y="-1162"/>
                    <a:pt x="218477" y="29953"/>
                  </a:cubicBezTo>
                  <a:cubicBezTo>
                    <a:pt x="149897" y="61068"/>
                    <a:pt x="113702" y="124568"/>
                    <a:pt x="77507" y="197593"/>
                  </a:cubicBezTo>
                  <a:cubicBezTo>
                    <a:pt x="41312" y="270618"/>
                    <a:pt x="3847" y="402063"/>
                    <a:pt x="1307" y="468103"/>
                  </a:cubicBezTo>
                  <a:cubicBezTo>
                    <a:pt x="-1233" y="534143"/>
                    <a:pt x="-6948" y="560813"/>
                    <a:pt x="62267" y="593833"/>
                  </a:cubicBezTo>
                  <a:cubicBezTo>
                    <a:pt x="131482" y="626853"/>
                    <a:pt x="369607" y="673843"/>
                    <a:pt x="416597" y="670033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angle: Top Corners Rounded 1">
            <a:hlinkClick r:id="rId5" action="ppaction://hlinksldjump"/>
            <a:extLst>
              <a:ext uri="{FF2B5EF4-FFF2-40B4-BE49-F238E27FC236}">
                <a16:creationId xmlns:a16="http://schemas.microsoft.com/office/drawing/2014/main" id="{E1478FA6-5622-D89D-479B-9A53021003BC}"/>
              </a:ext>
            </a:extLst>
          </p:cNvPr>
          <p:cNvSpPr/>
          <p:nvPr/>
        </p:nvSpPr>
        <p:spPr>
          <a:xfrm>
            <a:off x="7581900" y="5574292"/>
            <a:ext cx="2209800" cy="926721"/>
          </a:xfrm>
          <a:prstGeom prst="round2SameRect">
            <a:avLst/>
          </a:prstGeom>
          <a:solidFill>
            <a:srgbClr val="9B69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chivo Black" panose="020B0604020202020204" charset="0"/>
              </a:rPr>
              <a:t>FIN</a:t>
            </a:r>
          </a:p>
        </p:txBody>
      </p:sp>
    </p:spTree>
    <p:extLst>
      <p:ext uri="{BB962C8B-B14F-4D97-AF65-F5344CB8AC3E}">
        <p14:creationId xmlns:p14="http://schemas.microsoft.com/office/powerpoint/2010/main" val="60308131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oon 1">
            <a:hlinkClick r:id="rId2" action="ppaction://hlinksldjump"/>
            <a:extLst>
              <a:ext uri="{FF2B5EF4-FFF2-40B4-BE49-F238E27FC236}">
                <a16:creationId xmlns:a16="http://schemas.microsoft.com/office/drawing/2014/main" id="{6B2D56F6-479B-49AF-B279-EFA1E7F11D42}"/>
              </a:ext>
            </a:extLst>
          </p:cNvPr>
          <p:cNvSpPr/>
          <p:nvPr/>
        </p:nvSpPr>
        <p:spPr>
          <a:xfrm rot="5400000">
            <a:off x="8742317" y="8920843"/>
            <a:ext cx="803366" cy="1600200"/>
          </a:xfrm>
          <a:prstGeom prst="moon">
            <a:avLst>
              <a:gd name="adj" fmla="val 50000"/>
            </a:avLst>
          </a:prstGeom>
          <a:solidFill>
            <a:srgbClr val="321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42242C-D711-9E7E-24E1-2650EC34A871}"/>
              </a:ext>
            </a:extLst>
          </p:cNvPr>
          <p:cNvSpPr txBox="1"/>
          <p:nvPr/>
        </p:nvSpPr>
        <p:spPr>
          <a:xfrm>
            <a:off x="457200" y="566057"/>
            <a:ext cx="11506200" cy="4924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3200" dirty="0">
                <a:solidFill>
                  <a:srgbClr val="F2F2F2"/>
                </a:solidFill>
                <a:latin typeface="Archivo Black"/>
                <a:ea typeface="Archivo Black"/>
                <a:cs typeface="Archivo Black"/>
                <a:sym typeface="Archivo Black"/>
              </a:rPr>
              <a:t>LES DIFFERENTS TYPES DE GROTTES AU LIBAN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F18A67A-0F0C-EF9D-ACE9-A57CD89ACD68}"/>
              </a:ext>
            </a:extLst>
          </p:cNvPr>
          <p:cNvCxnSpPr/>
          <p:nvPr/>
        </p:nvCxnSpPr>
        <p:spPr>
          <a:xfrm>
            <a:off x="609600" y="1181100"/>
            <a:ext cx="11353800" cy="0"/>
          </a:xfrm>
          <a:prstGeom prst="line">
            <a:avLst/>
          </a:prstGeom>
          <a:ln w="76200">
            <a:solidFill>
              <a:srgbClr val="321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344DE40-5288-DBFC-AE99-2AFA96D8F611}"/>
              </a:ext>
            </a:extLst>
          </p:cNvPr>
          <p:cNvSpPr txBox="1"/>
          <p:nvPr/>
        </p:nvSpPr>
        <p:spPr>
          <a:xfrm>
            <a:off x="152400" y="1624556"/>
            <a:ext cx="17983200" cy="738663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b="1" u="sng" dirty="0">
                <a:solidFill>
                  <a:schemeClr val="bg1"/>
                </a:solidFill>
                <a:latin typeface="Arial Black" panose="020B0A04020102020204" pitchFamily="34" charset="0"/>
              </a:rPr>
              <a:t>Grottes karstiques </a:t>
            </a:r>
            <a:r>
              <a:rPr lang="fr-FR" sz="3200" dirty="0">
                <a:solidFill>
                  <a:schemeClr val="bg1"/>
                </a:solidFill>
                <a:latin typeface="Arial Black" panose="020B0A04020102020204" pitchFamily="34" charset="0"/>
              </a:rPr>
              <a:t>: Ces grottes sont formées par l’érosion de la roche calcaire due à l'eau. Le Liban, avec sa géologie calcaire, possède de nombreuses grottes de ce type. Les stalactites et stalagmites sont fréquentes dans ce type de formation.</a:t>
            </a:r>
          </a:p>
          <a:p>
            <a:endParaRPr lang="fr-FR" sz="3200" dirty="0">
              <a:solidFill>
                <a:schemeClr val="bg1"/>
              </a:solidFill>
              <a:latin typeface="Arial Black" panose="020B0A04020102020204" pitchFamily="34" charset="0"/>
              <a:ea typeface="Archivo Black"/>
              <a:cs typeface="Archivo Black"/>
              <a:sym typeface="Archivo Black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0" lang="en-US" altLang="en-US" sz="3200" b="1" i="0" u="sng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Grottes</a:t>
            </a:r>
            <a:r>
              <a:rPr kumimoji="0" lang="en-US" altLang="en-US" sz="32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de </a:t>
            </a:r>
            <a:r>
              <a:rPr kumimoji="0" lang="en-US" altLang="en-US" sz="3200" b="1" i="0" u="sng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calcaire</a:t>
            </a:r>
            <a:r>
              <a:rPr kumimoji="0" lang="en-US" altLang="en-US" sz="3200" b="0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: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En raison de la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prédominance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du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calcaire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dans la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région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, de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nombreuses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grottes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au Liban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sont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creusées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dans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cette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roche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.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Ces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grottes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sont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généralement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profondes et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peuvent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avoir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des réseaux complexes.</a:t>
            </a:r>
          </a:p>
          <a:p>
            <a:endParaRPr lang="en-US" sz="3200" dirty="0">
              <a:solidFill>
                <a:schemeClr val="bg1"/>
              </a:solidFill>
              <a:latin typeface="Archivo Black" panose="020B0604020202020204" charset="0"/>
              <a:ea typeface="Archivo Black"/>
              <a:cs typeface="Archivo Black"/>
              <a:sym typeface="Archivo Black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b="1" u="sng" dirty="0">
                <a:solidFill>
                  <a:schemeClr val="bg1"/>
                </a:solidFill>
                <a:latin typeface="Arial Black" panose="020B0A04020102020204" pitchFamily="34" charset="0"/>
              </a:rPr>
              <a:t>Grottes marines</a:t>
            </a:r>
            <a:r>
              <a:rPr lang="fr-FR" sz="3200" u="sng" dirty="0">
                <a:solidFill>
                  <a:schemeClr val="bg1"/>
                </a:solidFill>
                <a:latin typeface="Arial Black" panose="020B0A04020102020204" pitchFamily="34" charset="0"/>
              </a:rPr>
              <a:t> : </a:t>
            </a:r>
            <a:r>
              <a:rPr lang="fr-FR" sz="3200" dirty="0">
                <a:solidFill>
                  <a:schemeClr val="bg1"/>
                </a:solidFill>
                <a:latin typeface="Arial Black" panose="020B0A04020102020204" pitchFamily="34" charset="0"/>
              </a:rPr>
              <a:t>Certaines grottes se trouvent au bord de la mer et sont façonnées par l'érosion de l'eau salée. Elles peuvent être partiellement ou entièrement immergées, créant des cavités sous-marines intéressantes.</a:t>
            </a:r>
          </a:p>
          <a:p>
            <a:endParaRPr lang="fr-FR" sz="3200" dirty="0">
              <a:solidFill>
                <a:schemeClr val="bg1"/>
              </a:solidFill>
              <a:latin typeface="Arial Black" panose="020B0A04020102020204" pitchFamily="34" charset="0"/>
              <a:ea typeface="Archivo Black"/>
              <a:cs typeface="Archivo Black"/>
              <a:sym typeface="Archivo Black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b="1" u="sng" dirty="0">
                <a:solidFill>
                  <a:schemeClr val="bg1"/>
                </a:solidFill>
                <a:latin typeface="Arial Black" panose="020B0A04020102020204" pitchFamily="34" charset="0"/>
              </a:rPr>
              <a:t>Grottes de glace</a:t>
            </a:r>
            <a:r>
              <a:rPr lang="fr-FR" sz="3200" u="sng" dirty="0">
                <a:solidFill>
                  <a:schemeClr val="bg1"/>
                </a:solidFill>
                <a:latin typeface="Arial Black" panose="020B0A04020102020204" pitchFamily="34" charset="0"/>
              </a:rPr>
              <a:t> : </a:t>
            </a:r>
            <a:r>
              <a:rPr lang="fr-FR" sz="3200" dirty="0">
                <a:solidFill>
                  <a:schemeClr val="bg1"/>
                </a:solidFill>
                <a:latin typeface="Arial Black" panose="020B0A04020102020204" pitchFamily="34" charset="0"/>
              </a:rPr>
              <a:t>Bien qu'elles soient plus rares, certaines grottes au Liban présentent des</a:t>
            </a:r>
            <a:endParaRPr lang="en-US" sz="3200" dirty="0">
              <a:solidFill>
                <a:schemeClr val="bg1"/>
              </a:solidFill>
              <a:latin typeface="Arial Black" panose="020B0A04020102020204" pitchFamily="34" charset="0"/>
              <a:ea typeface="Archivo Black"/>
              <a:cs typeface="Archivo Black"/>
              <a:sym typeface="Archivo Black"/>
            </a:endParaRPr>
          </a:p>
        </p:txBody>
      </p:sp>
    </p:spTree>
    <p:extLst>
      <p:ext uri="{BB962C8B-B14F-4D97-AF65-F5344CB8AC3E}">
        <p14:creationId xmlns:p14="http://schemas.microsoft.com/office/powerpoint/2010/main" val="277874180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oon 1">
            <a:hlinkClick r:id="rId2" action="ppaction://hlinksldjump"/>
            <a:extLst>
              <a:ext uri="{FF2B5EF4-FFF2-40B4-BE49-F238E27FC236}">
                <a16:creationId xmlns:a16="http://schemas.microsoft.com/office/drawing/2014/main" id="{E927A6EC-0A98-4388-84E5-62DC86DF13A9}"/>
              </a:ext>
            </a:extLst>
          </p:cNvPr>
          <p:cNvSpPr/>
          <p:nvPr/>
        </p:nvSpPr>
        <p:spPr>
          <a:xfrm rot="5400000">
            <a:off x="1340146" y="8902478"/>
            <a:ext cx="908953" cy="1479091"/>
          </a:xfrm>
          <a:prstGeom prst="moon">
            <a:avLst/>
          </a:prstGeom>
          <a:solidFill>
            <a:srgbClr val="321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779145-ACE6-FED6-494C-65E92728E795}"/>
              </a:ext>
            </a:extLst>
          </p:cNvPr>
          <p:cNvSpPr txBox="1"/>
          <p:nvPr/>
        </p:nvSpPr>
        <p:spPr>
          <a:xfrm>
            <a:off x="457200" y="38100"/>
            <a:ext cx="11506200" cy="4924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sz="3200" dirty="0">
                <a:solidFill>
                  <a:srgbClr val="F2F2F2"/>
                </a:solidFill>
                <a:latin typeface="Archivo Black"/>
                <a:ea typeface="Archivo Black"/>
                <a:cs typeface="Archivo Black"/>
                <a:sym typeface="Archivo Black"/>
              </a:rPr>
              <a:t>JEITA GROTTO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6EDB5C9-4A77-6E55-F22C-1B85BD8B03CC}"/>
              </a:ext>
            </a:extLst>
          </p:cNvPr>
          <p:cNvCxnSpPr>
            <a:cxnSpLocks/>
          </p:cNvCxnSpPr>
          <p:nvPr/>
        </p:nvCxnSpPr>
        <p:spPr>
          <a:xfrm>
            <a:off x="152400" y="576263"/>
            <a:ext cx="3962400" cy="0"/>
          </a:xfrm>
          <a:prstGeom prst="line">
            <a:avLst/>
          </a:prstGeom>
          <a:ln w="76200">
            <a:solidFill>
              <a:srgbClr val="321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1">
            <a:extLst>
              <a:ext uri="{FF2B5EF4-FFF2-40B4-BE49-F238E27FC236}">
                <a16:creationId xmlns:a16="http://schemas.microsoft.com/office/drawing/2014/main" id="{4EBBC477-AFE2-A420-C60A-A0EECE0734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80531"/>
            <a:ext cx="18135600" cy="8775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Black" panose="020B0A040201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Localisation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: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Située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à environ 18 km au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nord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de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Beyrouth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, dans la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vallée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de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Nahr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al-Kalb.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Découverte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: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Découverte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en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1836 par le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chercheur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américain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William Thomson.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Caractéristiques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:</a:t>
            </a:r>
          </a:p>
          <a:p>
            <a:pPr marL="457200" marR="0" lvl="1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Deux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niveaux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: Une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grotte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supérieure (accessible à pied) et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une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grotte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inférieure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(accessible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en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bateau).</a:t>
            </a:r>
          </a:p>
          <a:p>
            <a:pPr marL="457200" marR="0" lvl="1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Formations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spectaculaires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: Stalactites et stalagmites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impressionnantes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, des formations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en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draperies,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colonnes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, et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autres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structures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calcaires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uniques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.</a:t>
            </a:r>
          </a:p>
          <a:p>
            <a:pPr marL="457200" marR="0" lvl="1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Longueur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: Le réseau de la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grotte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mesure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environ 9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kilomètres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partiellement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ouvert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au public).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Site naturel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: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Classée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site naturel et protégée par le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gouvernement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libanais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Attractions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:</a:t>
            </a:r>
          </a:p>
          <a:p>
            <a:pPr marL="457200" marR="0" lvl="1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Grotte supérieure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: Promenade à pied dans un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parcours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aménagé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avec des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ponts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et des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sentiers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.</a:t>
            </a:r>
          </a:p>
          <a:p>
            <a:pPr marL="457200" marR="0" lvl="1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Grotte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inférieure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: Exploration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en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bateau,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naviguant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à travers les rivières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souterraines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Accessibilité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: Ouverte au public avec des installations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touristiques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modernes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Patrimoine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: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Inscrite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sur la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liste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des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finalistes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des sept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nouvelles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merveilles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naturelles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du monde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en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2011.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Importance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géologique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: Un des plus grands et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spectaculaires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systèmes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de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grottes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au monde.</a:t>
            </a:r>
          </a:p>
        </p:txBody>
      </p:sp>
      <p:sp>
        <p:nvSpPr>
          <p:cNvPr id="11" name="Hexagon 10">
            <a:hlinkClick r:id="rId3" action="ppaction://hlinksldjump"/>
            <a:extLst>
              <a:ext uri="{FF2B5EF4-FFF2-40B4-BE49-F238E27FC236}">
                <a16:creationId xmlns:a16="http://schemas.microsoft.com/office/drawing/2014/main" id="{D6FCAEC5-1A08-0704-1A84-27E2F8A46D54}"/>
              </a:ext>
            </a:extLst>
          </p:cNvPr>
          <p:cNvSpPr/>
          <p:nvPr/>
        </p:nvSpPr>
        <p:spPr>
          <a:xfrm rot="16200000">
            <a:off x="16576224" y="8976703"/>
            <a:ext cx="908952" cy="1143000"/>
          </a:xfrm>
          <a:prstGeom prst="hexagon">
            <a:avLst/>
          </a:prstGeom>
          <a:solidFill>
            <a:srgbClr val="9B69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9764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C49F09F-851D-7330-D5A2-A3A124731C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419100"/>
            <a:ext cx="14247356" cy="9296400"/>
          </a:xfrm>
          <a:prstGeom prst="rect">
            <a:avLst/>
          </a:prstGeom>
        </p:spPr>
      </p:pic>
      <p:sp>
        <p:nvSpPr>
          <p:cNvPr id="9" name="Hexagon 8">
            <a:hlinkClick r:id="rId3" action="ppaction://hlinksldjump"/>
            <a:extLst>
              <a:ext uri="{FF2B5EF4-FFF2-40B4-BE49-F238E27FC236}">
                <a16:creationId xmlns:a16="http://schemas.microsoft.com/office/drawing/2014/main" id="{4EE2D032-5AAD-ECD3-E565-40099EEE71AE}"/>
              </a:ext>
            </a:extLst>
          </p:cNvPr>
          <p:cNvSpPr/>
          <p:nvPr/>
        </p:nvSpPr>
        <p:spPr>
          <a:xfrm rot="16200000">
            <a:off x="16734710" y="9135189"/>
            <a:ext cx="896779" cy="838200"/>
          </a:xfrm>
          <a:prstGeom prst="hexagon">
            <a:avLst/>
          </a:prstGeom>
          <a:solidFill>
            <a:srgbClr val="9B69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23732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2F1DF98A-FC0E-6758-A421-EE2FBBED494E}"/>
              </a:ext>
            </a:extLst>
          </p:cNvPr>
          <p:cNvGrpSpPr/>
          <p:nvPr/>
        </p:nvGrpSpPr>
        <p:grpSpPr>
          <a:xfrm>
            <a:off x="16413420" y="-1050024"/>
            <a:ext cx="2153638" cy="3232161"/>
            <a:chOff x="5414552" y="1638300"/>
            <a:chExt cx="2133600" cy="3498861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75ED8EDD-83E2-84EB-A9E3-1D7956EBE6B5}"/>
                </a:ext>
              </a:extLst>
            </p:cNvPr>
            <p:cNvSpPr/>
            <p:nvPr/>
          </p:nvSpPr>
          <p:spPr>
            <a:xfrm rot="232002">
              <a:off x="5414552" y="1638300"/>
              <a:ext cx="2133600" cy="3461958"/>
            </a:xfrm>
            <a:custGeom>
              <a:avLst/>
              <a:gdLst>
                <a:gd name="connsiteX0" fmla="*/ 150376 w 2726070"/>
                <a:gd name="connsiteY0" fmla="*/ 266825 h 4344171"/>
                <a:gd name="connsiteX1" fmla="*/ 300847 w 2726070"/>
                <a:gd name="connsiteY1" fmla="*/ 729813 h 4344171"/>
                <a:gd name="connsiteX2" fmla="*/ 601788 w 2726070"/>
                <a:gd name="connsiteY2" fmla="*/ 1169651 h 4344171"/>
                <a:gd name="connsiteX3" fmla="*/ 624938 w 2726070"/>
                <a:gd name="connsiteY3" fmla="*/ 1574764 h 4344171"/>
                <a:gd name="connsiteX4" fmla="*/ 810133 w 2726070"/>
                <a:gd name="connsiteY4" fmla="*/ 1991453 h 4344171"/>
                <a:gd name="connsiteX5" fmla="*/ 902730 w 2726070"/>
                <a:gd name="connsiteY5" fmla="*/ 2373418 h 4344171"/>
                <a:gd name="connsiteX6" fmla="*/ 1076350 w 2726070"/>
                <a:gd name="connsiteY6" fmla="*/ 2905853 h 4344171"/>
                <a:gd name="connsiteX7" fmla="*/ 1168948 w 2726070"/>
                <a:gd name="connsiteY7" fmla="*/ 3669782 h 4344171"/>
                <a:gd name="connsiteX8" fmla="*/ 1284695 w 2726070"/>
                <a:gd name="connsiteY8" fmla="*/ 4040172 h 4344171"/>
                <a:gd name="connsiteX9" fmla="*/ 1342568 w 2726070"/>
                <a:gd name="connsiteY9" fmla="*/ 4341114 h 4344171"/>
                <a:gd name="connsiteX10" fmla="*/ 1423591 w 2726070"/>
                <a:gd name="connsiteY10" fmla="*/ 4167494 h 4344171"/>
                <a:gd name="connsiteX11" fmla="*/ 1504614 w 2726070"/>
                <a:gd name="connsiteY11" fmla="*/ 3727656 h 4344171"/>
                <a:gd name="connsiteX12" fmla="*/ 1666659 w 2726070"/>
                <a:gd name="connsiteY12" fmla="*/ 3611909 h 4344171"/>
                <a:gd name="connsiteX13" fmla="*/ 1886578 w 2726070"/>
                <a:gd name="connsiteY13" fmla="*/ 3183645 h 4344171"/>
                <a:gd name="connsiteX14" fmla="*/ 1863429 w 2726070"/>
                <a:gd name="connsiteY14" fmla="*/ 2790106 h 4344171"/>
                <a:gd name="connsiteX15" fmla="*/ 1828705 w 2726070"/>
                <a:gd name="connsiteY15" fmla="*/ 2338694 h 4344171"/>
                <a:gd name="connsiteX16" fmla="*/ 2071773 w 2726070"/>
                <a:gd name="connsiteY16" fmla="*/ 1829407 h 4344171"/>
                <a:gd name="connsiteX17" fmla="*/ 2118072 w 2726070"/>
                <a:gd name="connsiteY17" fmla="*/ 1586339 h 4344171"/>
                <a:gd name="connsiteX18" fmla="*/ 2187520 w 2726070"/>
                <a:gd name="connsiteY18" fmla="*/ 1204375 h 4344171"/>
                <a:gd name="connsiteX19" fmla="*/ 2407439 w 2726070"/>
                <a:gd name="connsiteY19" fmla="*/ 845559 h 4344171"/>
                <a:gd name="connsiteX20" fmla="*/ 2407439 w 2726070"/>
                <a:gd name="connsiteY20" fmla="*/ 324699 h 4344171"/>
                <a:gd name="connsiteX21" fmla="*/ 2592634 w 2726070"/>
                <a:gd name="connsiteY21" fmla="*/ 607 h 4344171"/>
                <a:gd name="connsiteX22" fmla="*/ 150376 w 2726070"/>
                <a:gd name="connsiteY22" fmla="*/ 266825 h 4344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2726070" h="4344171">
                  <a:moveTo>
                    <a:pt x="150376" y="266825"/>
                  </a:moveTo>
                  <a:cubicBezTo>
                    <a:pt x="-231589" y="388359"/>
                    <a:pt x="225612" y="579342"/>
                    <a:pt x="300847" y="729813"/>
                  </a:cubicBezTo>
                  <a:cubicBezTo>
                    <a:pt x="376082" y="880284"/>
                    <a:pt x="547773" y="1028826"/>
                    <a:pt x="601788" y="1169651"/>
                  </a:cubicBezTo>
                  <a:cubicBezTo>
                    <a:pt x="655803" y="1310476"/>
                    <a:pt x="590214" y="1437797"/>
                    <a:pt x="624938" y="1574764"/>
                  </a:cubicBezTo>
                  <a:cubicBezTo>
                    <a:pt x="659662" y="1711731"/>
                    <a:pt x="763834" y="1858344"/>
                    <a:pt x="810133" y="1991453"/>
                  </a:cubicBezTo>
                  <a:cubicBezTo>
                    <a:pt x="856432" y="2124562"/>
                    <a:pt x="858361" y="2221018"/>
                    <a:pt x="902730" y="2373418"/>
                  </a:cubicBezTo>
                  <a:cubicBezTo>
                    <a:pt x="947099" y="2525818"/>
                    <a:pt x="1031980" y="2689793"/>
                    <a:pt x="1076350" y="2905853"/>
                  </a:cubicBezTo>
                  <a:cubicBezTo>
                    <a:pt x="1120720" y="3121913"/>
                    <a:pt x="1134224" y="3480729"/>
                    <a:pt x="1168948" y="3669782"/>
                  </a:cubicBezTo>
                  <a:cubicBezTo>
                    <a:pt x="1203672" y="3858835"/>
                    <a:pt x="1255758" y="3928283"/>
                    <a:pt x="1284695" y="4040172"/>
                  </a:cubicBezTo>
                  <a:cubicBezTo>
                    <a:pt x="1313632" y="4152061"/>
                    <a:pt x="1319419" y="4319894"/>
                    <a:pt x="1342568" y="4341114"/>
                  </a:cubicBezTo>
                  <a:cubicBezTo>
                    <a:pt x="1365717" y="4362334"/>
                    <a:pt x="1396583" y="4269737"/>
                    <a:pt x="1423591" y="4167494"/>
                  </a:cubicBezTo>
                  <a:cubicBezTo>
                    <a:pt x="1450599" y="4065251"/>
                    <a:pt x="1464103" y="3820253"/>
                    <a:pt x="1504614" y="3727656"/>
                  </a:cubicBezTo>
                  <a:cubicBezTo>
                    <a:pt x="1545125" y="3635059"/>
                    <a:pt x="1602998" y="3702577"/>
                    <a:pt x="1666659" y="3611909"/>
                  </a:cubicBezTo>
                  <a:cubicBezTo>
                    <a:pt x="1730320" y="3521241"/>
                    <a:pt x="1853783" y="3320612"/>
                    <a:pt x="1886578" y="3183645"/>
                  </a:cubicBezTo>
                  <a:cubicBezTo>
                    <a:pt x="1919373" y="3046678"/>
                    <a:pt x="1873075" y="2930931"/>
                    <a:pt x="1863429" y="2790106"/>
                  </a:cubicBezTo>
                  <a:cubicBezTo>
                    <a:pt x="1853784" y="2649281"/>
                    <a:pt x="1793981" y="2498810"/>
                    <a:pt x="1828705" y="2338694"/>
                  </a:cubicBezTo>
                  <a:cubicBezTo>
                    <a:pt x="1863429" y="2178578"/>
                    <a:pt x="2023545" y="1954799"/>
                    <a:pt x="2071773" y="1829407"/>
                  </a:cubicBezTo>
                  <a:cubicBezTo>
                    <a:pt x="2120001" y="1704015"/>
                    <a:pt x="2098781" y="1690511"/>
                    <a:pt x="2118072" y="1586339"/>
                  </a:cubicBezTo>
                  <a:cubicBezTo>
                    <a:pt x="2137363" y="1482167"/>
                    <a:pt x="2139292" y="1327838"/>
                    <a:pt x="2187520" y="1204375"/>
                  </a:cubicBezTo>
                  <a:cubicBezTo>
                    <a:pt x="2235748" y="1080912"/>
                    <a:pt x="2370786" y="992172"/>
                    <a:pt x="2407439" y="845559"/>
                  </a:cubicBezTo>
                  <a:cubicBezTo>
                    <a:pt x="2444092" y="698946"/>
                    <a:pt x="2376573" y="465524"/>
                    <a:pt x="2407439" y="324699"/>
                  </a:cubicBezTo>
                  <a:cubicBezTo>
                    <a:pt x="2438305" y="183874"/>
                    <a:pt x="2966882" y="12182"/>
                    <a:pt x="2592634" y="607"/>
                  </a:cubicBezTo>
                  <a:cubicBezTo>
                    <a:pt x="2218386" y="-10968"/>
                    <a:pt x="532341" y="145291"/>
                    <a:pt x="150376" y="266825"/>
                  </a:cubicBezTo>
                  <a:close/>
                </a:path>
              </a:pathLst>
            </a:custGeom>
            <a:solidFill>
              <a:srgbClr val="D6A7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37B7CE05-291E-5981-D7CF-E098CEF9488C}"/>
                </a:ext>
              </a:extLst>
            </p:cNvPr>
            <p:cNvSpPr/>
            <p:nvPr/>
          </p:nvSpPr>
          <p:spPr>
            <a:xfrm>
              <a:off x="5891105" y="2561083"/>
              <a:ext cx="655796" cy="2576078"/>
            </a:xfrm>
            <a:custGeom>
              <a:avLst/>
              <a:gdLst>
                <a:gd name="connsiteX0" fmla="*/ 36576 w 655796"/>
                <a:gd name="connsiteY0" fmla="*/ 3 h 2576078"/>
                <a:gd name="connsiteX1" fmla="*/ 249936 w 655796"/>
                <a:gd name="connsiteY1" fmla="*/ 304803 h 2576078"/>
                <a:gd name="connsiteX2" fmla="*/ 384048 w 655796"/>
                <a:gd name="connsiteY2" fmla="*/ 646179 h 2576078"/>
                <a:gd name="connsiteX3" fmla="*/ 341376 w 655796"/>
                <a:gd name="connsiteY3" fmla="*/ 883923 h 2576078"/>
                <a:gd name="connsiteX4" fmla="*/ 451104 w 655796"/>
                <a:gd name="connsiteY4" fmla="*/ 1115571 h 2576078"/>
                <a:gd name="connsiteX5" fmla="*/ 640080 w 655796"/>
                <a:gd name="connsiteY5" fmla="*/ 1469139 h 2576078"/>
                <a:gd name="connsiteX6" fmla="*/ 640080 w 655796"/>
                <a:gd name="connsiteY6" fmla="*/ 1755651 h 2576078"/>
                <a:gd name="connsiteX7" fmla="*/ 597408 w 655796"/>
                <a:gd name="connsiteY7" fmla="*/ 1901955 h 2576078"/>
                <a:gd name="connsiteX8" fmla="*/ 566928 w 655796"/>
                <a:gd name="connsiteY8" fmla="*/ 2182371 h 2576078"/>
                <a:gd name="connsiteX9" fmla="*/ 524256 w 655796"/>
                <a:gd name="connsiteY9" fmla="*/ 2542035 h 2576078"/>
                <a:gd name="connsiteX10" fmla="*/ 438912 w 655796"/>
                <a:gd name="connsiteY10" fmla="*/ 2517651 h 2576078"/>
                <a:gd name="connsiteX11" fmla="*/ 390144 w 655796"/>
                <a:gd name="connsiteY11" fmla="*/ 2157987 h 2576078"/>
                <a:gd name="connsiteX12" fmla="*/ 353568 w 655796"/>
                <a:gd name="connsiteY12" fmla="*/ 1938531 h 2576078"/>
                <a:gd name="connsiteX13" fmla="*/ 298704 w 655796"/>
                <a:gd name="connsiteY13" fmla="*/ 1609347 h 2576078"/>
                <a:gd name="connsiteX14" fmla="*/ 231648 w 655796"/>
                <a:gd name="connsiteY14" fmla="*/ 1060707 h 2576078"/>
                <a:gd name="connsiteX15" fmla="*/ 91440 w 655796"/>
                <a:gd name="connsiteY15" fmla="*/ 530355 h 2576078"/>
                <a:gd name="connsiteX16" fmla="*/ 6096 w 655796"/>
                <a:gd name="connsiteY16" fmla="*/ 310899 h 2576078"/>
                <a:gd name="connsiteX17" fmla="*/ 36576 w 655796"/>
                <a:gd name="connsiteY17" fmla="*/ 3 h 2576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655796" h="2576078">
                  <a:moveTo>
                    <a:pt x="36576" y="3"/>
                  </a:moveTo>
                  <a:cubicBezTo>
                    <a:pt x="77216" y="-1013"/>
                    <a:pt x="192024" y="197107"/>
                    <a:pt x="249936" y="304803"/>
                  </a:cubicBezTo>
                  <a:cubicBezTo>
                    <a:pt x="307848" y="412499"/>
                    <a:pt x="368808" y="549659"/>
                    <a:pt x="384048" y="646179"/>
                  </a:cubicBezTo>
                  <a:cubicBezTo>
                    <a:pt x="399288" y="742699"/>
                    <a:pt x="330200" y="805691"/>
                    <a:pt x="341376" y="883923"/>
                  </a:cubicBezTo>
                  <a:cubicBezTo>
                    <a:pt x="352552" y="962155"/>
                    <a:pt x="401320" y="1018035"/>
                    <a:pt x="451104" y="1115571"/>
                  </a:cubicBezTo>
                  <a:cubicBezTo>
                    <a:pt x="500888" y="1213107"/>
                    <a:pt x="608584" y="1362459"/>
                    <a:pt x="640080" y="1469139"/>
                  </a:cubicBezTo>
                  <a:cubicBezTo>
                    <a:pt x="671576" y="1575819"/>
                    <a:pt x="647192" y="1683515"/>
                    <a:pt x="640080" y="1755651"/>
                  </a:cubicBezTo>
                  <a:cubicBezTo>
                    <a:pt x="632968" y="1827787"/>
                    <a:pt x="609600" y="1830835"/>
                    <a:pt x="597408" y="1901955"/>
                  </a:cubicBezTo>
                  <a:cubicBezTo>
                    <a:pt x="585216" y="1973075"/>
                    <a:pt x="579120" y="2075691"/>
                    <a:pt x="566928" y="2182371"/>
                  </a:cubicBezTo>
                  <a:cubicBezTo>
                    <a:pt x="554736" y="2289051"/>
                    <a:pt x="545592" y="2486155"/>
                    <a:pt x="524256" y="2542035"/>
                  </a:cubicBezTo>
                  <a:cubicBezTo>
                    <a:pt x="502920" y="2597915"/>
                    <a:pt x="461264" y="2581659"/>
                    <a:pt x="438912" y="2517651"/>
                  </a:cubicBezTo>
                  <a:cubicBezTo>
                    <a:pt x="416560" y="2453643"/>
                    <a:pt x="404368" y="2254507"/>
                    <a:pt x="390144" y="2157987"/>
                  </a:cubicBezTo>
                  <a:cubicBezTo>
                    <a:pt x="375920" y="2061467"/>
                    <a:pt x="368808" y="2029971"/>
                    <a:pt x="353568" y="1938531"/>
                  </a:cubicBezTo>
                  <a:cubicBezTo>
                    <a:pt x="338328" y="1847091"/>
                    <a:pt x="319024" y="1755651"/>
                    <a:pt x="298704" y="1609347"/>
                  </a:cubicBezTo>
                  <a:cubicBezTo>
                    <a:pt x="278384" y="1463043"/>
                    <a:pt x="266192" y="1240539"/>
                    <a:pt x="231648" y="1060707"/>
                  </a:cubicBezTo>
                  <a:cubicBezTo>
                    <a:pt x="197104" y="880875"/>
                    <a:pt x="129032" y="655323"/>
                    <a:pt x="91440" y="530355"/>
                  </a:cubicBezTo>
                  <a:cubicBezTo>
                    <a:pt x="53848" y="405387"/>
                    <a:pt x="17272" y="395227"/>
                    <a:pt x="6096" y="310899"/>
                  </a:cubicBezTo>
                  <a:cubicBezTo>
                    <a:pt x="-5080" y="226571"/>
                    <a:pt x="-4064" y="1019"/>
                    <a:pt x="36576" y="3"/>
                  </a:cubicBezTo>
                  <a:close/>
                </a:path>
              </a:pathLst>
            </a:custGeom>
            <a:solidFill>
              <a:srgbClr val="D19E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Moon 1">
            <a:hlinkClick r:id="rId2" action="ppaction://hlinksldjump"/>
            <a:extLst>
              <a:ext uri="{FF2B5EF4-FFF2-40B4-BE49-F238E27FC236}">
                <a16:creationId xmlns:a16="http://schemas.microsoft.com/office/drawing/2014/main" id="{EA73D182-99F9-44B0-805A-B2DD9BFF491E}"/>
              </a:ext>
            </a:extLst>
          </p:cNvPr>
          <p:cNvSpPr/>
          <p:nvPr/>
        </p:nvSpPr>
        <p:spPr>
          <a:xfrm rot="5400000">
            <a:off x="730709" y="8856073"/>
            <a:ext cx="838200" cy="1295400"/>
          </a:xfrm>
          <a:prstGeom prst="moon">
            <a:avLst/>
          </a:prstGeom>
          <a:solidFill>
            <a:srgbClr val="321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7F39FC-CBFC-C216-B86E-C7F97C936ECD}"/>
              </a:ext>
            </a:extLst>
          </p:cNvPr>
          <p:cNvSpPr txBox="1"/>
          <p:nvPr/>
        </p:nvSpPr>
        <p:spPr>
          <a:xfrm>
            <a:off x="457200" y="566057"/>
            <a:ext cx="11506200" cy="98488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sz="3200" dirty="0">
                <a:solidFill>
                  <a:srgbClr val="F2F2F2"/>
                </a:solidFill>
                <a:latin typeface="Archivo Black"/>
                <a:ea typeface="Archivo Black"/>
                <a:cs typeface="Archivo Black"/>
                <a:sym typeface="Archivo Black"/>
              </a:rPr>
              <a:t>DRIPSTONES</a:t>
            </a:r>
          </a:p>
          <a:p>
            <a:endParaRPr lang="en-US" sz="3200" dirty="0">
              <a:solidFill>
                <a:srgbClr val="F2F2F2"/>
              </a:solidFill>
              <a:latin typeface="Archivo Black"/>
              <a:ea typeface="Archivo Black"/>
              <a:cs typeface="Archivo Black"/>
              <a:sym typeface="Archivo Black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78DFF39-EC22-63CA-5D54-0812A3EB6784}"/>
              </a:ext>
            </a:extLst>
          </p:cNvPr>
          <p:cNvCxnSpPr>
            <a:cxnSpLocks/>
          </p:cNvCxnSpPr>
          <p:nvPr/>
        </p:nvCxnSpPr>
        <p:spPr>
          <a:xfrm>
            <a:off x="164652" y="1104900"/>
            <a:ext cx="3505200" cy="0"/>
          </a:xfrm>
          <a:prstGeom prst="line">
            <a:avLst/>
          </a:prstGeom>
          <a:ln w="76200">
            <a:solidFill>
              <a:srgbClr val="321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1">
            <a:extLst>
              <a:ext uri="{FF2B5EF4-FFF2-40B4-BE49-F238E27FC236}">
                <a16:creationId xmlns:a16="http://schemas.microsoft.com/office/drawing/2014/main" id="{FCDE3B4A-952D-C5A0-C551-A0A8D7860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465301"/>
            <a:ext cx="19417322" cy="82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-19044" rIns="0" bIns="-1904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2800" b="0" i="0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Arial Black" panose="020B0A04020102020204" pitchFamily="34" charset="0"/>
              </a:rPr>
              <a:t>Les gouttelettes (</a:t>
            </a:r>
            <a:r>
              <a:rPr kumimoji="0" lang="fr-FR" altLang="en-US" sz="2800" b="0" i="0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Arial Black" panose="020B0A04020102020204" pitchFamily="34" charset="0"/>
              </a:rPr>
              <a:t>dripstones</a:t>
            </a:r>
            <a:r>
              <a:rPr kumimoji="0" lang="fr-FR" altLang="en-US" sz="2800" b="0" i="0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Arial Black" panose="020B0A04020102020204" pitchFamily="34" charset="0"/>
              </a:rPr>
              <a:t>) sont des formations minérales trouvées dans les grottes, principalement constituées de carbonate de calcium.</a:t>
            </a:r>
            <a:r>
              <a:rPr kumimoji="0" lang="fr-FR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 </a:t>
            </a:r>
            <a:endParaRPr kumimoji="0" lang="fr-FR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</a:endParaRP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26EC4E0E-6005-751A-52DB-44AED5D7E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109" y="2288615"/>
            <a:ext cx="16992600" cy="6932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-19044" rIns="0" bIns="-1904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en-US" sz="2200" dirty="0">
                <a:solidFill>
                  <a:schemeClr val="bg1"/>
                </a:solidFill>
                <a:latin typeface="Arial Black" panose="020B0A04020102020204" pitchFamily="34" charset="0"/>
              </a:rPr>
              <a:t>Les différent types de gouttelettes:</a:t>
            </a:r>
          </a:p>
          <a:p>
            <a:pPr marL="800100" lvl="1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en-US" sz="2200" u="sng" dirty="0" err="1">
                <a:solidFill>
                  <a:schemeClr val="bg1"/>
                </a:solidFill>
                <a:latin typeface="Arial Black" panose="020B0A04020102020204" pitchFamily="34" charset="0"/>
              </a:rPr>
              <a:t>Stalacites</a:t>
            </a:r>
            <a:r>
              <a:rPr lang="fr-FR" altLang="en-US" sz="2200" u="sng" dirty="0">
                <a:solidFill>
                  <a:schemeClr val="bg1"/>
                </a:solidFill>
                <a:latin typeface="Arial Black" panose="020B0A04020102020204" pitchFamily="34" charset="0"/>
              </a:rPr>
              <a:t>: </a:t>
            </a:r>
            <a:r>
              <a:rPr lang="fr-FR" altLang="en-US" sz="2200" dirty="0">
                <a:solidFill>
                  <a:schemeClr val="bg1"/>
                </a:solidFill>
                <a:latin typeface="Arial Black" panose="020B0A04020102020204" pitchFamily="34" charset="0"/>
              </a:rPr>
              <a:t>Suspendu du plafond.</a:t>
            </a:r>
          </a:p>
          <a:p>
            <a:pPr marL="800100" lvl="1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fr-FR" altLang="en-US" sz="2200" b="0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Stal</a:t>
            </a:r>
            <a:r>
              <a:rPr lang="fr-FR" altLang="en-US" sz="2200" u="sng" dirty="0">
                <a:solidFill>
                  <a:schemeClr val="bg1"/>
                </a:solidFill>
                <a:latin typeface="Arial Black" panose="020B0A04020102020204" pitchFamily="34" charset="0"/>
              </a:rPr>
              <a:t>agmites: </a:t>
            </a:r>
            <a:r>
              <a:rPr lang="fr-FR" altLang="en-US" sz="2200" dirty="0">
                <a:solidFill>
                  <a:schemeClr val="bg1"/>
                </a:solidFill>
                <a:latin typeface="Arial Black" panose="020B0A04020102020204" pitchFamily="34" charset="0"/>
              </a:rPr>
              <a:t>Grandissent du sol vers le haut de la caverne.</a:t>
            </a:r>
          </a:p>
          <a:p>
            <a:pPr marL="800100" lvl="1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fr-FR" altLang="en-US" sz="2200" b="0" i="0" u="sng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Collones</a:t>
            </a:r>
            <a:r>
              <a:rPr kumimoji="0" lang="fr-FR" altLang="en-US" sz="2200" b="0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: </a:t>
            </a:r>
            <a:r>
              <a:rPr kumimoji="0" lang="fr-FR" altLang="en-US" sz="2200" b="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Se forment quand les </a:t>
            </a:r>
            <a:r>
              <a:rPr kumimoji="0" lang="fr-FR" altLang="en-US" sz="2200" b="0" i="0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stalacites</a:t>
            </a:r>
            <a:r>
              <a:rPr kumimoji="0" lang="fr-FR" altLang="en-US" sz="2200" b="0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 et les stalagmites se rencontrent.</a:t>
            </a:r>
          </a:p>
          <a:p>
            <a:pPr marL="800100" lvl="1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en-US" sz="2200" u="sng" dirty="0">
                <a:solidFill>
                  <a:schemeClr val="bg1"/>
                </a:solidFill>
                <a:latin typeface="Arial Black" panose="020B0A04020102020204" pitchFamily="34" charset="0"/>
              </a:rPr>
              <a:t>Pailles a soda: </a:t>
            </a:r>
            <a:r>
              <a:rPr lang="fr-FR" altLang="en-US" sz="2200" dirty="0">
                <a:solidFill>
                  <a:schemeClr val="bg1"/>
                </a:solidFill>
                <a:latin typeface="Arial Black" panose="020B0A04020102020204" pitchFamily="34" charset="0"/>
              </a:rPr>
              <a:t>fin, creux, </a:t>
            </a:r>
            <a:r>
              <a:rPr lang="fr-FR" altLang="en-US" sz="2200" dirty="0" err="1">
                <a:solidFill>
                  <a:schemeClr val="bg1"/>
                </a:solidFill>
                <a:latin typeface="Arial Black" panose="020B0A04020102020204" pitchFamily="34" charset="0"/>
              </a:rPr>
              <a:t>stalacites</a:t>
            </a:r>
            <a:r>
              <a:rPr lang="fr-FR" altLang="en-US" sz="2200" dirty="0">
                <a:solidFill>
                  <a:schemeClr val="bg1"/>
                </a:solidFill>
                <a:latin typeface="Arial Black" panose="020B0A04020102020204" pitchFamily="34" charset="0"/>
              </a:rPr>
              <a:t> au </a:t>
            </a:r>
            <a:r>
              <a:rPr lang="fr-FR" altLang="en-US" sz="2200" dirty="0" err="1">
                <a:solidFill>
                  <a:schemeClr val="bg1"/>
                </a:solidFill>
                <a:latin typeface="Arial Black" panose="020B0A04020102020204" pitchFamily="34" charset="0"/>
              </a:rPr>
              <a:t>debut</a:t>
            </a:r>
            <a:r>
              <a:rPr lang="fr-FR" altLang="en-US" sz="2200" dirty="0">
                <a:solidFill>
                  <a:schemeClr val="bg1"/>
                </a:solidFill>
                <a:latin typeface="Arial Black" panose="020B0A04020102020204" pitchFamily="34" charset="0"/>
              </a:rPr>
              <a:t> de formation.</a:t>
            </a:r>
          </a:p>
          <a:p>
            <a:pPr marL="800100" lvl="1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fr-FR" altLang="en-US" sz="2200" b="0" i="0" u="sng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Flowstones</a:t>
            </a:r>
            <a:r>
              <a:rPr kumimoji="0" lang="fr-FR" altLang="en-US" sz="2200" b="0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: </a:t>
            </a:r>
            <a:r>
              <a:rPr kumimoji="0" lang="fr-FR" altLang="en-US" sz="2200" b="0" i="0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Arial Black" panose="020B0A04020102020204" pitchFamily="34" charset="0"/>
              </a:rPr>
              <a:t>formations ressemblant à des feuilles créées par l'eau s'écoulant sur les murs ou les sols.</a:t>
            </a:r>
            <a:r>
              <a:rPr kumimoji="0" lang="fr-FR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 </a:t>
            </a:r>
          </a:p>
          <a:p>
            <a:pPr marL="800100" lvl="1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fr-FR" altLang="en-US" sz="2200" dirty="0">
              <a:latin typeface="Arial Black" panose="020B0A04020102020204" pitchFamily="34" charset="0"/>
            </a:endParaRPr>
          </a:p>
          <a:p>
            <a:pPr lv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kumimoji="0" lang="fr-FR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</a:endParaRPr>
          </a:p>
          <a:p>
            <a:pPr lv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altLang="en-US" sz="2200" dirty="0">
                <a:solidFill>
                  <a:schemeClr val="bg1"/>
                </a:solidFill>
                <a:latin typeface="Arial Black" panose="020B0A04020102020204" pitchFamily="34" charset="0"/>
              </a:rPr>
              <a:t>Les </a:t>
            </a:r>
            <a:r>
              <a:rPr lang="fr-FR" altLang="en-US" sz="2200" dirty="0" err="1">
                <a:solidFill>
                  <a:schemeClr val="bg1"/>
                </a:solidFill>
                <a:latin typeface="Arial Black" panose="020B0A04020102020204" pitchFamily="34" charset="0"/>
              </a:rPr>
              <a:t>etapes</a:t>
            </a:r>
            <a:r>
              <a:rPr lang="fr-FR" altLang="en-US" sz="2200" dirty="0">
                <a:solidFill>
                  <a:schemeClr val="bg1"/>
                </a:solidFill>
                <a:latin typeface="Arial Black" panose="020B0A04020102020204" pitchFamily="34" charset="0"/>
              </a:rPr>
              <a:t> de formation</a:t>
            </a:r>
            <a:endParaRPr kumimoji="0" lang="fr-FR" altLang="en-US" sz="2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Black" panose="020B0A04020102020204" pitchFamily="34" charset="0"/>
            </a:endParaRPr>
          </a:p>
          <a:p>
            <a:pPr marL="800100" lvl="1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fr-FR" altLang="en-US" sz="2200" b="0" i="0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Arial Black" panose="020B0A04020102020204" pitchFamily="34" charset="0"/>
              </a:rPr>
              <a:t>L'eau s'infiltre à travers le calcaire et dissout le carbonate de calcium.</a:t>
            </a:r>
            <a:r>
              <a:rPr kumimoji="0" lang="fr-FR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 </a:t>
            </a:r>
          </a:p>
          <a:p>
            <a:pPr marL="800100" lvl="1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fr-FR" altLang="en-US" sz="2200" b="0" i="0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Arial Black" panose="020B0A04020102020204" pitchFamily="34" charset="0"/>
              </a:rPr>
              <a:t>Lorsque l’eau s’égoutte dans une grotte, elle libère du CO₂, provoquant la précipitation du carbonate de calcium.</a:t>
            </a:r>
            <a:r>
              <a:rPr kumimoji="0" lang="fr-FR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 </a:t>
            </a:r>
          </a:p>
          <a:p>
            <a:pPr marL="800100" lvl="1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fr-FR" altLang="en-US" sz="2200" b="0" i="0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Arial Black" panose="020B0A04020102020204" pitchFamily="34" charset="0"/>
              </a:rPr>
              <a:t>Au fil des milliers d’années, les dépôts s’accumulent en formations de gouttelettes.</a:t>
            </a:r>
            <a:r>
              <a:rPr kumimoji="0" lang="fr-FR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 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kumimoji="0" lang="fr-FR" altLang="en-US" sz="2400" b="0" i="0" u="sng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Black" panose="020B0A04020102020204" pitchFamily="34" charset="0"/>
            </a:endParaRPr>
          </a:p>
        </p:txBody>
      </p:sp>
      <p:sp>
        <p:nvSpPr>
          <p:cNvPr id="15" name="Hexagon 14">
            <a:hlinkClick r:id="rId3" action="ppaction://hlinksldjump"/>
            <a:extLst>
              <a:ext uri="{FF2B5EF4-FFF2-40B4-BE49-F238E27FC236}">
                <a16:creationId xmlns:a16="http://schemas.microsoft.com/office/drawing/2014/main" id="{4B0721DC-3645-E77C-F8D7-28B5EF43EAC2}"/>
              </a:ext>
            </a:extLst>
          </p:cNvPr>
          <p:cNvSpPr/>
          <p:nvPr/>
        </p:nvSpPr>
        <p:spPr>
          <a:xfrm rot="16200000">
            <a:off x="16681522" y="9065729"/>
            <a:ext cx="823315" cy="963161"/>
          </a:xfrm>
          <a:prstGeom prst="hexagon">
            <a:avLst/>
          </a:prstGeom>
          <a:solidFill>
            <a:srgbClr val="9B69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5095D61-CB2B-C957-2163-F21E2E413553}"/>
              </a:ext>
            </a:extLst>
          </p:cNvPr>
          <p:cNvGrpSpPr/>
          <p:nvPr/>
        </p:nvGrpSpPr>
        <p:grpSpPr>
          <a:xfrm>
            <a:off x="15833871" y="-1518763"/>
            <a:ext cx="1996929" cy="2961363"/>
            <a:chOff x="3962400" y="1699104"/>
            <a:chExt cx="2858319" cy="4472975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A77EBE14-FDF1-3F21-50FA-D5D6473F5702}"/>
                </a:ext>
              </a:extLst>
            </p:cNvPr>
            <p:cNvSpPr/>
            <p:nvPr/>
          </p:nvSpPr>
          <p:spPr>
            <a:xfrm>
              <a:off x="4094649" y="1699104"/>
              <a:ext cx="2726070" cy="4344171"/>
            </a:xfrm>
            <a:custGeom>
              <a:avLst/>
              <a:gdLst>
                <a:gd name="connsiteX0" fmla="*/ 150376 w 2726070"/>
                <a:gd name="connsiteY0" fmla="*/ 266825 h 4344171"/>
                <a:gd name="connsiteX1" fmla="*/ 300847 w 2726070"/>
                <a:gd name="connsiteY1" fmla="*/ 729813 h 4344171"/>
                <a:gd name="connsiteX2" fmla="*/ 601788 w 2726070"/>
                <a:gd name="connsiteY2" fmla="*/ 1169651 h 4344171"/>
                <a:gd name="connsiteX3" fmla="*/ 624938 w 2726070"/>
                <a:gd name="connsiteY3" fmla="*/ 1574764 h 4344171"/>
                <a:gd name="connsiteX4" fmla="*/ 810133 w 2726070"/>
                <a:gd name="connsiteY4" fmla="*/ 1991453 h 4344171"/>
                <a:gd name="connsiteX5" fmla="*/ 902730 w 2726070"/>
                <a:gd name="connsiteY5" fmla="*/ 2373418 h 4344171"/>
                <a:gd name="connsiteX6" fmla="*/ 1076350 w 2726070"/>
                <a:gd name="connsiteY6" fmla="*/ 2905853 h 4344171"/>
                <a:gd name="connsiteX7" fmla="*/ 1168948 w 2726070"/>
                <a:gd name="connsiteY7" fmla="*/ 3669782 h 4344171"/>
                <a:gd name="connsiteX8" fmla="*/ 1284695 w 2726070"/>
                <a:gd name="connsiteY8" fmla="*/ 4040172 h 4344171"/>
                <a:gd name="connsiteX9" fmla="*/ 1342568 w 2726070"/>
                <a:gd name="connsiteY9" fmla="*/ 4341114 h 4344171"/>
                <a:gd name="connsiteX10" fmla="*/ 1423591 w 2726070"/>
                <a:gd name="connsiteY10" fmla="*/ 4167494 h 4344171"/>
                <a:gd name="connsiteX11" fmla="*/ 1504614 w 2726070"/>
                <a:gd name="connsiteY11" fmla="*/ 3727656 h 4344171"/>
                <a:gd name="connsiteX12" fmla="*/ 1666659 w 2726070"/>
                <a:gd name="connsiteY12" fmla="*/ 3611909 h 4344171"/>
                <a:gd name="connsiteX13" fmla="*/ 1886578 w 2726070"/>
                <a:gd name="connsiteY13" fmla="*/ 3183645 h 4344171"/>
                <a:gd name="connsiteX14" fmla="*/ 1863429 w 2726070"/>
                <a:gd name="connsiteY14" fmla="*/ 2790106 h 4344171"/>
                <a:gd name="connsiteX15" fmla="*/ 1828705 w 2726070"/>
                <a:gd name="connsiteY15" fmla="*/ 2338694 h 4344171"/>
                <a:gd name="connsiteX16" fmla="*/ 2071773 w 2726070"/>
                <a:gd name="connsiteY16" fmla="*/ 1829407 h 4344171"/>
                <a:gd name="connsiteX17" fmla="*/ 2118072 w 2726070"/>
                <a:gd name="connsiteY17" fmla="*/ 1586339 h 4344171"/>
                <a:gd name="connsiteX18" fmla="*/ 2187520 w 2726070"/>
                <a:gd name="connsiteY18" fmla="*/ 1204375 h 4344171"/>
                <a:gd name="connsiteX19" fmla="*/ 2407439 w 2726070"/>
                <a:gd name="connsiteY19" fmla="*/ 845559 h 4344171"/>
                <a:gd name="connsiteX20" fmla="*/ 2407439 w 2726070"/>
                <a:gd name="connsiteY20" fmla="*/ 324699 h 4344171"/>
                <a:gd name="connsiteX21" fmla="*/ 2592634 w 2726070"/>
                <a:gd name="connsiteY21" fmla="*/ 607 h 4344171"/>
                <a:gd name="connsiteX22" fmla="*/ 150376 w 2726070"/>
                <a:gd name="connsiteY22" fmla="*/ 266825 h 4344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2726070" h="4344171">
                  <a:moveTo>
                    <a:pt x="150376" y="266825"/>
                  </a:moveTo>
                  <a:cubicBezTo>
                    <a:pt x="-231589" y="388359"/>
                    <a:pt x="225612" y="579342"/>
                    <a:pt x="300847" y="729813"/>
                  </a:cubicBezTo>
                  <a:cubicBezTo>
                    <a:pt x="376082" y="880284"/>
                    <a:pt x="547773" y="1028826"/>
                    <a:pt x="601788" y="1169651"/>
                  </a:cubicBezTo>
                  <a:cubicBezTo>
                    <a:pt x="655803" y="1310476"/>
                    <a:pt x="590214" y="1437797"/>
                    <a:pt x="624938" y="1574764"/>
                  </a:cubicBezTo>
                  <a:cubicBezTo>
                    <a:pt x="659662" y="1711731"/>
                    <a:pt x="763834" y="1858344"/>
                    <a:pt x="810133" y="1991453"/>
                  </a:cubicBezTo>
                  <a:cubicBezTo>
                    <a:pt x="856432" y="2124562"/>
                    <a:pt x="858361" y="2221018"/>
                    <a:pt x="902730" y="2373418"/>
                  </a:cubicBezTo>
                  <a:cubicBezTo>
                    <a:pt x="947099" y="2525818"/>
                    <a:pt x="1031980" y="2689793"/>
                    <a:pt x="1076350" y="2905853"/>
                  </a:cubicBezTo>
                  <a:cubicBezTo>
                    <a:pt x="1120720" y="3121913"/>
                    <a:pt x="1134224" y="3480729"/>
                    <a:pt x="1168948" y="3669782"/>
                  </a:cubicBezTo>
                  <a:cubicBezTo>
                    <a:pt x="1203672" y="3858835"/>
                    <a:pt x="1255758" y="3928283"/>
                    <a:pt x="1284695" y="4040172"/>
                  </a:cubicBezTo>
                  <a:cubicBezTo>
                    <a:pt x="1313632" y="4152061"/>
                    <a:pt x="1319419" y="4319894"/>
                    <a:pt x="1342568" y="4341114"/>
                  </a:cubicBezTo>
                  <a:cubicBezTo>
                    <a:pt x="1365717" y="4362334"/>
                    <a:pt x="1396583" y="4269737"/>
                    <a:pt x="1423591" y="4167494"/>
                  </a:cubicBezTo>
                  <a:cubicBezTo>
                    <a:pt x="1450599" y="4065251"/>
                    <a:pt x="1464103" y="3820253"/>
                    <a:pt x="1504614" y="3727656"/>
                  </a:cubicBezTo>
                  <a:cubicBezTo>
                    <a:pt x="1545125" y="3635059"/>
                    <a:pt x="1602998" y="3702577"/>
                    <a:pt x="1666659" y="3611909"/>
                  </a:cubicBezTo>
                  <a:cubicBezTo>
                    <a:pt x="1730320" y="3521241"/>
                    <a:pt x="1853783" y="3320612"/>
                    <a:pt x="1886578" y="3183645"/>
                  </a:cubicBezTo>
                  <a:cubicBezTo>
                    <a:pt x="1919373" y="3046678"/>
                    <a:pt x="1873075" y="2930931"/>
                    <a:pt x="1863429" y="2790106"/>
                  </a:cubicBezTo>
                  <a:cubicBezTo>
                    <a:pt x="1853784" y="2649281"/>
                    <a:pt x="1793981" y="2498810"/>
                    <a:pt x="1828705" y="2338694"/>
                  </a:cubicBezTo>
                  <a:cubicBezTo>
                    <a:pt x="1863429" y="2178578"/>
                    <a:pt x="2023545" y="1954799"/>
                    <a:pt x="2071773" y="1829407"/>
                  </a:cubicBezTo>
                  <a:cubicBezTo>
                    <a:pt x="2120001" y="1704015"/>
                    <a:pt x="2098781" y="1690511"/>
                    <a:pt x="2118072" y="1586339"/>
                  </a:cubicBezTo>
                  <a:cubicBezTo>
                    <a:pt x="2137363" y="1482167"/>
                    <a:pt x="2139292" y="1327838"/>
                    <a:pt x="2187520" y="1204375"/>
                  </a:cubicBezTo>
                  <a:cubicBezTo>
                    <a:pt x="2235748" y="1080912"/>
                    <a:pt x="2370786" y="992172"/>
                    <a:pt x="2407439" y="845559"/>
                  </a:cubicBezTo>
                  <a:cubicBezTo>
                    <a:pt x="2444092" y="698946"/>
                    <a:pt x="2376573" y="465524"/>
                    <a:pt x="2407439" y="324699"/>
                  </a:cubicBezTo>
                  <a:cubicBezTo>
                    <a:pt x="2438305" y="183874"/>
                    <a:pt x="2966882" y="12182"/>
                    <a:pt x="2592634" y="607"/>
                  </a:cubicBezTo>
                  <a:cubicBezTo>
                    <a:pt x="2218386" y="-10968"/>
                    <a:pt x="532341" y="145291"/>
                    <a:pt x="150376" y="266825"/>
                  </a:cubicBezTo>
                  <a:close/>
                </a:path>
              </a:pathLst>
            </a:custGeom>
            <a:solidFill>
              <a:srgbClr val="9B69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7EEB84F8-B478-1791-2473-5C55972773CF}"/>
                </a:ext>
              </a:extLst>
            </p:cNvPr>
            <p:cNvSpPr/>
            <p:nvPr/>
          </p:nvSpPr>
          <p:spPr>
            <a:xfrm>
              <a:off x="3962400" y="1979275"/>
              <a:ext cx="1837505" cy="4192804"/>
            </a:xfrm>
            <a:custGeom>
              <a:avLst/>
              <a:gdLst>
                <a:gd name="connsiteX0" fmla="*/ 214182 w 1837505"/>
                <a:gd name="connsiteY0" fmla="*/ 121241 h 4192804"/>
                <a:gd name="connsiteX1" fmla="*/ 427542 w 1837505"/>
                <a:gd name="connsiteY1" fmla="*/ 14561 h 4192804"/>
                <a:gd name="connsiteX2" fmla="*/ 793302 w 1837505"/>
                <a:gd name="connsiteY2" fmla="*/ 464141 h 4192804"/>
                <a:gd name="connsiteX3" fmla="*/ 960942 w 1837505"/>
                <a:gd name="connsiteY3" fmla="*/ 1005161 h 4192804"/>
                <a:gd name="connsiteX4" fmla="*/ 1166682 w 1837505"/>
                <a:gd name="connsiteY4" fmla="*/ 1599521 h 4192804"/>
                <a:gd name="connsiteX5" fmla="*/ 1562922 w 1837505"/>
                <a:gd name="connsiteY5" fmla="*/ 2148161 h 4192804"/>
                <a:gd name="connsiteX6" fmla="*/ 1768662 w 1837505"/>
                <a:gd name="connsiteY6" fmla="*/ 2788241 h 4192804"/>
                <a:gd name="connsiteX7" fmla="*/ 1761042 w 1837505"/>
                <a:gd name="connsiteY7" fmla="*/ 3123521 h 4192804"/>
                <a:gd name="connsiteX8" fmla="*/ 1837242 w 1837505"/>
                <a:gd name="connsiteY8" fmla="*/ 3382601 h 4192804"/>
                <a:gd name="connsiteX9" fmla="*/ 1730562 w 1837505"/>
                <a:gd name="connsiteY9" fmla="*/ 3481661 h 4192804"/>
                <a:gd name="connsiteX10" fmla="*/ 1631502 w 1837505"/>
                <a:gd name="connsiteY10" fmla="*/ 3824561 h 4192804"/>
                <a:gd name="connsiteX11" fmla="*/ 1562922 w 1837505"/>
                <a:gd name="connsiteY11" fmla="*/ 4190321 h 4192804"/>
                <a:gd name="connsiteX12" fmla="*/ 1410522 w 1837505"/>
                <a:gd name="connsiteY12" fmla="*/ 3969341 h 4192804"/>
                <a:gd name="connsiteX13" fmla="*/ 1303842 w 1837505"/>
                <a:gd name="connsiteY13" fmla="*/ 3664541 h 4192804"/>
                <a:gd name="connsiteX14" fmla="*/ 1189542 w 1837505"/>
                <a:gd name="connsiteY14" fmla="*/ 3245441 h 4192804"/>
                <a:gd name="connsiteX15" fmla="*/ 1189542 w 1837505"/>
                <a:gd name="connsiteY15" fmla="*/ 2673941 h 4192804"/>
                <a:gd name="connsiteX16" fmla="*/ 892362 w 1837505"/>
                <a:gd name="connsiteY16" fmla="*/ 2346281 h 4192804"/>
                <a:gd name="connsiteX17" fmla="*/ 831402 w 1837505"/>
                <a:gd name="connsiteY17" fmla="*/ 1950041 h 4192804"/>
                <a:gd name="connsiteX18" fmla="*/ 724722 w 1837505"/>
                <a:gd name="connsiteY18" fmla="*/ 1630001 h 4192804"/>
                <a:gd name="connsiteX19" fmla="*/ 595182 w 1837505"/>
                <a:gd name="connsiteY19" fmla="*/ 1363301 h 4192804"/>
                <a:gd name="connsiteX20" fmla="*/ 656142 w 1837505"/>
                <a:gd name="connsiteY20" fmla="*/ 1088981 h 4192804"/>
                <a:gd name="connsiteX21" fmla="*/ 366582 w 1837505"/>
                <a:gd name="connsiteY21" fmla="*/ 768941 h 4192804"/>
                <a:gd name="connsiteX22" fmla="*/ 160842 w 1837505"/>
                <a:gd name="connsiteY22" fmla="*/ 479381 h 4192804"/>
                <a:gd name="connsiteX23" fmla="*/ 822 w 1837505"/>
                <a:gd name="connsiteY23" fmla="*/ 235541 h 4192804"/>
                <a:gd name="connsiteX24" fmla="*/ 214182 w 1837505"/>
                <a:gd name="connsiteY24" fmla="*/ 121241 h 4192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37505" h="4192804">
                  <a:moveTo>
                    <a:pt x="214182" y="121241"/>
                  </a:moveTo>
                  <a:cubicBezTo>
                    <a:pt x="285302" y="84411"/>
                    <a:pt x="331022" y="-42589"/>
                    <a:pt x="427542" y="14561"/>
                  </a:cubicBezTo>
                  <a:cubicBezTo>
                    <a:pt x="524062" y="71711"/>
                    <a:pt x="704402" y="299041"/>
                    <a:pt x="793302" y="464141"/>
                  </a:cubicBezTo>
                  <a:cubicBezTo>
                    <a:pt x="882202" y="629241"/>
                    <a:pt x="898712" y="815931"/>
                    <a:pt x="960942" y="1005161"/>
                  </a:cubicBezTo>
                  <a:cubicBezTo>
                    <a:pt x="1023172" y="1194391"/>
                    <a:pt x="1066352" y="1409021"/>
                    <a:pt x="1166682" y="1599521"/>
                  </a:cubicBezTo>
                  <a:cubicBezTo>
                    <a:pt x="1267012" y="1790021"/>
                    <a:pt x="1462592" y="1950041"/>
                    <a:pt x="1562922" y="2148161"/>
                  </a:cubicBezTo>
                  <a:cubicBezTo>
                    <a:pt x="1663252" y="2346281"/>
                    <a:pt x="1735642" y="2625681"/>
                    <a:pt x="1768662" y="2788241"/>
                  </a:cubicBezTo>
                  <a:cubicBezTo>
                    <a:pt x="1801682" y="2950801"/>
                    <a:pt x="1749612" y="3024461"/>
                    <a:pt x="1761042" y="3123521"/>
                  </a:cubicBezTo>
                  <a:cubicBezTo>
                    <a:pt x="1772472" y="3222581"/>
                    <a:pt x="1842322" y="3322911"/>
                    <a:pt x="1837242" y="3382601"/>
                  </a:cubicBezTo>
                  <a:cubicBezTo>
                    <a:pt x="1832162" y="3442291"/>
                    <a:pt x="1764852" y="3408001"/>
                    <a:pt x="1730562" y="3481661"/>
                  </a:cubicBezTo>
                  <a:cubicBezTo>
                    <a:pt x="1696272" y="3555321"/>
                    <a:pt x="1659442" y="3706451"/>
                    <a:pt x="1631502" y="3824561"/>
                  </a:cubicBezTo>
                  <a:cubicBezTo>
                    <a:pt x="1603562" y="3942671"/>
                    <a:pt x="1599752" y="4166191"/>
                    <a:pt x="1562922" y="4190321"/>
                  </a:cubicBezTo>
                  <a:cubicBezTo>
                    <a:pt x="1526092" y="4214451"/>
                    <a:pt x="1453702" y="4056971"/>
                    <a:pt x="1410522" y="3969341"/>
                  </a:cubicBezTo>
                  <a:cubicBezTo>
                    <a:pt x="1367342" y="3881711"/>
                    <a:pt x="1340672" y="3785191"/>
                    <a:pt x="1303842" y="3664541"/>
                  </a:cubicBezTo>
                  <a:cubicBezTo>
                    <a:pt x="1267012" y="3543891"/>
                    <a:pt x="1208592" y="3410541"/>
                    <a:pt x="1189542" y="3245441"/>
                  </a:cubicBezTo>
                  <a:cubicBezTo>
                    <a:pt x="1170492" y="3080341"/>
                    <a:pt x="1239072" y="2823801"/>
                    <a:pt x="1189542" y="2673941"/>
                  </a:cubicBezTo>
                  <a:cubicBezTo>
                    <a:pt x="1140012" y="2524081"/>
                    <a:pt x="952052" y="2466931"/>
                    <a:pt x="892362" y="2346281"/>
                  </a:cubicBezTo>
                  <a:cubicBezTo>
                    <a:pt x="832672" y="2225631"/>
                    <a:pt x="859342" y="2069421"/>
                    <a:pt x="831402" y="1950041"/>
                  </a:cubicBezTo>
                  <a:cubicBezTo>
                    <a:pt x="803462" y="1830661"/>
                    <a:pt x="764092" y="1727791"/>
                    <a:pt x="724722" y="1630001"/>
                  </a:cubicBezTo>
                  <a:cubicBezTo>
                    <a:pt x="685352" y="1532211"/>
                    <a:pt x="606612" y="1453471"/>
                    <a:pt x="595182" y="1363301"/>
                  </a:cubicBezTo>
                  <a:cubicBezTo>
                    <a:pt x="583752" y="1273131"/>
                    <a:pt x="694242" y="1188041"/>
                    <a:pt x="656142" y="1088981"/>
                  </a:cubicBezTo>
                  <a:cubicBezTo>
                    <a:pt x="618042" y="989921"/>
                    <a:pt x="449132" y="870541"/>
                    <a:pt x="366582" y="768941"/>
                  </a:cubicBezTo>
                  <a:cubicBezTo>
                    <a:pt x="284032" y="667341"/>
                    <a:pt x="221802" y="568281"/>
                    <a:pt x="160842" y="479381"/>
                  </a:cubicBezTo>
                  <a:cubicBezTo>
                    <a:pt x="99882" y="390481"/>
                    <a:pt x="-10608" y="300311"/>
                    <a:pt x="822" y="235541"/>
                  </a:cubicBezTo>
                  <a:cubicBezTo>
                    <a:pt x="12252" y="170771"/>
                    <a:pt x="143062" y="158071"/>
                    <a:pt x="214182" y="121241"/>
                  </a:cubicBezTo>
                  <a:close/>
                </a:path>
              </a:pathLst>
            </a:custGeom>
            <a:solidFill>
              <a:srgbClr val="8459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0781086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xagon 1">
            <a:hlinkClick r:id="rId2" action="ppaction://hlinksldjump"/>
            <a:extLst>
              <a:ext uri="{FF2B5EF4-FFF2-40B4-BE49-F238E27FC236}">
                <a16:creationId xmlns:a16="http://schemas.microsoft.com/office/drawing/2014/main" id="{8DA54659-36E4-698C-053D-6EDF669A5FDE}"/>
              </a:ext>
            </a:extLst>
          </p:cNvPr>
          <p:cNvSpPr/>
          <p:nvPr/>
        </p:nvSpPr>
        <p:spPr>
          <a:xfrm rot="16200000">
            <a:off x="16693078" y="9125118"/>
            <a:ext cx="858064" cy="868620"/>
          </a:xfrm>
          <a:prstGeom prst="hexagon">
            <a:avLst/>
          </a:prstGeom>
          <a:solidFill>
            <a:srgbClr val="9B69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66A5A3-340E-494A-6E0E-CC560F9BE130}"/>
              </a:ext>
            </a:extLst>
          </p:cNvPr>
          <p:cNvSpPr txBox="1"/>
          <p:nvPr/>
        </p:nvSpPr>
        <p:spPr>
          <a:xfrm>
            <a:off x="-2438400" y="190500"/>
            <a:ext cx="9144000" cy="104644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fr-FR" altLang="en-US" sz="3600" u="sng" dirty="0">
                <a:solidFill>
                  <a:srgbClr val="E8EAED"/>
                </a:solidFill>
                <a:latin typeface="Arial Black" panose="020B0A04020102020204" pitchFamily="34" charset="0"/>
              </a:rPr>
              <a:t>L</a:t>
            </a:r>
            <a:r>
              <a:rPr kumimoji="0" lang="fr-FR" altLang="en-US" sz="3600" b="0" i="0" u="sng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Arial Black" panose="020B0A04020102020204" pitchFamily="34" charset="0"/>
              </a:rPr>
              <a:t>ieux célèbres</a:t>
            </a:r>
            <a:endParaRPr kumimoji="0" lang="fr-FR" altLang="en-US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</a:endParaRPr>
          </a:p>
          <a:p>
            <a:pPr algn="ctr"/>
            <a:endParaRPr lang="en-US" sz="3200" dirty="0">
              <a:solidFill>
                <a:srgbClr val="F2F2F2"/>
              </a:solidFill>
              <a:latin typeface="Archivo Black"/>
              <a:ea typeface="Archivo Black"/>
              <a:cs typeface="Archivo Black"/>
              <a:sym typeface="Archivo Black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73F01F-3AE3-0DA0-2EE8-57D51B29E29C}"/>
              </a:ext>
            </a:extLst>
          </p:cNvPr>
          <p:cNvSpPr txBox="1"/>
          <p:nvPr/>
        </p:nvSpPr>
        <p:spPr>
          <a:xfrm>
            <a:off x="318135" y="1006107"/>
            <a:ext cx="10363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2400" b="0" i="0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Arial Black" panose="020B0A04020102020204" pitchFamily="34" charset="0"/>
              </a:rPr>
              <a:t>Trouvé dans les grottes calcaires du monde entier.</a:t>
            </a:r>
            <a:endParaRPr kumimoji="0" lang="fr-F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1B24F2-D969-346D-AAF8-BC0FACA80FDF}"/>
              </a:ext>
            </a:extLst>
          </p:cNvPr>
          <p:cNvSpPr txBox="1"/>
          <p:nvPr/>
        </p:nvSpPr>
        <p:spPr>
          <a:xfrm>
            <a:off x="-1752600" y="1777010"/>
            <a:ext cx="13944600" cy="104644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fr-FR" altLang="en-US" sz="3600" u="sng" dirty="0">
                <a:solidFill>
                  <a:srgbClr val="E8EAED"/>
                </a:solidFill>
                <a:latin typeface="Arial Black" panose="020B0A04020102020204" pitchFamily="34" charset="0"/>
              </a:rPr>
              <a:t>Quelque informations supplémentaires:</a:t>
            </a:r>
            <a:endParaRPr kumimoji="0" lang="fr-FR" altLang="en-US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</a:endParaRPr>
          </a:p>
          <a:p>
            <a:pPr algn="ctr"/>
            <a:endParaRPr lang="en-US" sz="3200" dirty="0">
              <a:solidFill>
                <a:srgbClr val="F2F2F2"/>
              </a:solidFill>
              <a:latin typeface="Archivo Black"/>
              <a:ea typeface="Archivo Black"/>
              <a:cs typeface="Archivo Black"/>
              <a:sym typeface="Archivo Black"/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8DC4FA87-6F93-0B8A-31DC-AB150183F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" y="2668325"/>
            <a:ext cx="16764000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2800" b="0" i="0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Arial Black" panose="020B0A04020102020204" pitchFamily="34" charset="0"/>
              </a:rPr>
              <a:t>Les formations de gouttelettes se développent très lentement et leur taux de croissance dépend de facteurs tels que l'approvisionnement en </a:t>
            </a:r>
            <a:r>
              <a:rPr kumimoji="0" lang="fr-FR" altLang="en-US" sz="3200" b="0" i="0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Arial Black" panose="020B0A04020102020204" pitchFamily="34" charset="0"/>
              </a:rPr>
              <a:t>eau</a:t>
            </a:r>
            <a:r>
              <a:rPr kumimoji="0" lang="fr-FR" altLang="en-US" sz="2800" b="0" i="0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Arial Black" panose="020B0A04020102020204" pitchFamily="34" charset="0"/>
              </a:rPr>
              <a:t>, la teneur en minéraux et le climat.</a:t>
            </a:r>
            <a:endParaRPr kumimoji="0" lang="fr-FR" altLang="en-US" sz="2400" b="0" i="0" u="none" strike="noStrike" cap="none" normalizeH="0" baseline="0" dirty="0">
              <a:ln>
                <a:noFill/>
              </a:ln>
              <a:solidFill>
                <a:srgbClr val="E8E8E8"/>
              </a:solidFill>
              <a:effectLst/>
              <a:latin typeface="Arial Black" panose="020B0A040201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en-US" sz="1200" b="0" i="0" u="none" strike="noStrike" cap="none" normalizeH="0" baseline="0" dirty="0">
                <a:ln>
                  <a:noFill/>
                </a:ln>
                <a:solidFill>
                  <a:srgbClr val="E8E8E8"/>
                </a:solidFill>
                <a:effectLst/>
                <a:latin typeface="Arial Black" panose="020B0A04020102020204" pitchFamily="34" charset="0"/>
              </a:rPr>
            </a:br>
            <a:endParaRPr kumimoji="0" lang="fr-FR" altLang="en-US" sz="1200" b="0" i="0" u="none" strike="noStrike" cap="none" normalizeH="0" baseline="0" dirty="0">
              <a:ln>
                <a:noFill/>
              </a:ln>
              <a:solidFill>
                <a:srgbClr val="E8E8E8"/>
              </a:solidFill>
              <a:effectLst/>
              <a:latin typeface="Arial Black" panose="020B0A040201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en-US" sz="1200" b="0" i="0" u="none" strike="noStrike" cap="none" normalizeH="0" baseline="0" dirty="0">
              <a:ln>
                <a:noFill/>
              </a:ln>
              <a:solidFill>
                <a:srgbClr val="E8E8E8"/>
              </a:solidFill>
              <a:effectLst/>
              <a:latin typeface="Arial Black" panose="020B0A040201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en-US" sz="1200" dirty="0">
              <a:solidFill>
                <a:srgbClr val="E8E8E8"/>
              </a:solidFill>
              <a:latin typeface="Arial Black" panose="020B0A040201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en-US" sz="1200" b="0" i="0" u="none" strike="noStrike" cap="none" normalizeH="0" baseline="0" dirty="0">
              <a:ln>
                <a:noFill/>
              </a:ln>
              <a:solidFill>
                <a:srgbClr val="E8E8E8"/>
              </a:solidFill>
              <a:effectLst/>
              <a:latin typeface="Arial Black" panose="020B0A04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altLang="en-US" sz="2800" dirty="0">
                <a:solidFill>
                  <a:srgbClr val="E8EAED"/>
                </a:solidFill>
                <a:latin typeface="Arial Black" panose="020B0A04020102020204" pitchFamily="34" charset="0"/>
              </a:rPr>
              <a:t>En moyenne, 1 cm de gouttelettes met environ 100 à 1 000 ans à se former.</a:t>
            </a:r>
            <a:r>
              <a:rPr lang="fr-FR" altLang="en-US" sz="2800" dirty="0">
                <a:latin typeface="Arial Black" panose="020B0A040201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altLang="en-US" sz="2800" dirty="0">
              <a:latin typeface="Arial Black" panose="020B0A04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altLang="en-US" sz="2800" dirty="0">
                <a:solidFill>
                  <a:srgbClr val="E8EAED"/>
                </a:solidFill>
                <a:latin typeface="Arial Black" panose="020B0A04020102020204" pitchFamily="34" charset="0"/>
              </a:rPr>
              <a:t>Dans des conditions idéales (débit d’eau et teneur en minéraux élevés), sa formation peut être plus rapide, environ 50 à 100 ans par c</a:t>
            </a:r>
            <a:r>
              <a:rPr lang="fr-FR" alt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altLang="en-US" sz="2800" dirty="0">
              <a:latin typeface="Arial Black" panose="020B0A04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altLang="en-US" sz="2800" dirty="0">
                <a:solidFill>
                  <a:srgbClr val="E8EAED"/>
                </a:solidFill>
                <a:latin typeface="Arial Black" panose="020B0A04020102020204" pitchFamily="34" charset="0"/>
              </a:rPr>
              <a:t>Dans des conditions plus sèches, il pourrait falloir des milliers d’années pour qu’un seul centimètre se développe.</a:t>
            </a:r>
            <a:endParaRPr lang="fr-FR" altLang="en-US" sz="2800" dirty="0">
              <a:solidFill>
                <a:srgbClr val="E8E8E8"/>
              </a:solidFill>
              <a:latin typeface="Arial Black" panose="020B0A040201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fr-FR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D3B1800-E5E9-666D-C098-7D94B71D5117}"/>
              </a:ext>
            </a:extLst>
          </p:cNvPr>
          <p:cNvSpPr txBox="1"/>
          <p:nvPr/>
        </p:nvSpPr>
        <p:spPr>
          <a:xfrm>
            <a:off x="422910" y="8333388"/>
            <a:ext cx="132207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2400" b="0" i="0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Arial Black" panose="020B0A04020102020204" pitchFamily="34" charset="0"/>
              </a:rPr>
              <a:t>Étant donné que les taux de croissance varient selon le lieu, les scientifiques utilisent la datation uranium-thorium pour déterminer l’âge exact de formations spécifiques</a:t>
            </a:r>
            <a:r>
              <a:rPr kumimoji="0" lang="fr-F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22944A4-9ADE-86C7-78FD-15511B287DCC}"/>
              </a:ext>
            </a:extLst>
          </p:cNvPr>
          <p:cNvGrpSpPr/>
          <p:nvPr/>
        </p:nvGrpSpPr>
        <p:grpSpPr>
          <a:xfrm>
            <a:off x="15111546" y="-768716"/>
            <a:ext cx="2858319" cy="4472975"/>
            <a:chOff x="3962400" y="1699104"/>
            <a:chExt cx="2858319" cy="4472975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1C760D0-E3C3-46FA-FAD4-B054CBED6853}"/>
                </a:ext>
              </a:extLst>
            </p:cNvPr>
            <p:cNvSpPr/>
            <p:nvPr/>
          </p:nvSpPr>
          <p:spPr>
            <a:xfrm>
              <a:off x="4094649" y="1699104"/>
              <a:ext cx="2726070" cy="4344171"/>
            </a:xfrm>
            <a:custGeom>
              <a:avLst/>
              <a:gdLst>
                <a:gd name="connsiteX0" fmla="*/ 150376 w 2726070"/>
                <a:gd name="connsiteY0" fmla="*/ 266825 h 4344171"/>
                <a:gd name="connsiteX1" fmla="*/ 300847 w 2726070"/>
                <a:gd name="connsiteY1" fmla="*/ 729813 h 4344171"/>
                <a:gd name="connsiteX2" fmla="*/ 601788 w 2726070"/>
                <a:gd name="connsiteY2" fmla="*/ 1169651 h 4344171"/>
                <a:gd name="connsiteX3" fmla="*/ 624938 w 2726070"/>
                <a:gd name="connsiteY3" fmla="*/ 1574764 h 4344171"/>
                <a:gd name="connsiteX4" fmla="*/ 810133 w 2726070"/>
                <a:gd name="connsiteY4" fmla="*/ 1991453 h 4344171"/>
                <a:gd name="connsiteX5" fmla="*/ 902730 w 2726070"/>
                <a:gd name="connsiteY5" fmla="*/ 2373418 h 4344171"/>
                <a:gd name="connsiteX6" fmla="*/ 1076350 w 2726070"/>
                <a:gd name="connsiteY6" fmla="*/ 2905853 h 4344171"/>
                <a:gd name="connsiteX7" fmla="*/ 1168948 w 2726070"/>
                <a:gd name="connsiteY7" fmla="*/ 3669782 h 4344171"/>
                <a:gd name="connsiteX8" fmla="*/ 1284695 w 2726070"/>
                <a:gd name="connsiteY8" fmla="*/ 4040172 h 4344171"/>
                <a:gd name="connsiteX9" fmla="*/ 1342568 w 2726070"/>
                <a:gd name="connsiteY9" fmla="*/ 4341114 h 4344171"/>
                <a:gd name="connsiteX10" fmla="*/ 1423591 w 2726070"/>
                <a:gd name="connsiteY10" fmla="*/ 4167494 h 4344171"/>
                <a:gd name="connsiteX11" fmla="*/ 1504614 w 2726070"/>
                <a:gd name="connsiteY11" fmla="*/ 3727656 h 4344171"/>
                <a:gd name="connsiteX12" fmla="*/ 1666659 w 2726070"/>
                <a:gd name="connsiteY12" fmla="*/ 3611909 h 4344171"/>
                <a:gd name="connsiteX13" fmla="*/ 1886578 w 2726070"/>
                <a:gd name="connsiteY13" fmla="*/ 3183645 h 4344171"/>
                <a:gd name="connsiteX14" fmla="*/ 1863429 w 2726070"/>
                <a:gd name="connsiteY14" fmla="*/ 2790106 h 4344171"/>
                <a:gd name="connsiteX15" fmla="*/ 1828705 w 2726070"/>
                <a:gd name="connsiteY15" fmla="*/ 2338694 h 4344171"/>
                <a:gd name="connsiteX16" fmla="*/ 2071773 w 2726070"/>
                <a:gd name="connsiteY16" fmla="*/ 1829407 h 4344171"/>
                <a:gd name="connsiteX17" fmla="*/ 2118072 w 2726070"/>
                <a:gd name="connsiteY17" fmla="*/ 1586339 h 4344171"/>
                <a:gd name="connsiteX18" fmla="*/ 2187520 w 2726070"/>
                <a:gd name="connsiteY18" fmla="*/ 1204375 h 4344171"/>
                <a:gd name="connsiteX19" fmla="*/ 2407439 w 2726070"/>
                <a:gd name="connsiteY19" fmla="*/ 845559 h 4344171"/>
                <a:gd name="connsiteX20" fmla="*/ 2407439 w 2726070"/>
                <a:gd name="connsiteY20" fmla="*/ 324699 h 4344171"/>
                <a:gd name="connsiteX21" fmla="*/ 2592634 w 2726070"/>
                <a:gd name="connsiteY21" fmla="*/ 607 h 4344171"/>
                <a:gd name="connsiteX22" fmla="*/ 150376 w 2726070"/>
                <a:gd name="connsiteY22" fmla="*/ 266825 h 4344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2726070" h="4344171">
                  <a:moveTo>
                    <a:pt x="150376" y="266825"/>
                  </a:moveTo>
                  <a:cubicBezTo>
                    <a:pt x="-231589" y="388359"/>
                    <a:pt x="225612" y="579342"/>
                    <a:pt x="300847" y="729813"/>
                  </a:cubicBezTo>
                  <a:cubicBezTo>
                    <a:pt x="376082" y="880284"/>
                    <a:pt x="547773" y="1028826"/>
                    <a:pt x="601788" y="1169651"/>
                  </a:cubicBezTo>
                  <a:cubicBezTo>
                    <a:pt x="655803" y="1310476"/>
                    <a:pt x="590214" y="1437797"/>
                    <a:pt x="624938" y="1574764"/>
                  </a:cubicBezTo>
                  <a:cubicBezTo>
                    <a:pt x="659662" y="1711731"/>
                    <a:pt x="763834" y="1858344"/>
                    <a:pt x="810133" y="1991453"/>
                  </a:cubicBezTo>
                  <a:cubicBezTo>
                    <a:pt x="856432" y="2124562"/>
                    <a:pt x="858361" y="2221018"/>
                    <a:pt x="902730" y="2373418"/>
                  </a:cubicBezTo>
                  <a:cubicBezTo>
                    <a:pt x="947099" y="2525818"/>
                    <a:pt x="1031980" y="2689793"/>
                    <a:pt x="1076350" y="2905853"/>
                  </a:cubicBezTo>
                  <a:cubicBezTo>
                    <a:pt x="1120720" y="3121913"/>
                    <a:pt x="1134224" y="3480729"/>
                    <a:pt x="1168948" y="3669782"/>
                  </a:cubicBezTo>
                  <a:cubicBezTo>
                    <a:pt x="1203672" y="3858835"/>
                    <a:pt x="1255758" y="3928283"/>
                    <a:pt x="1284695" y="4040172"/>
                  </a:cubicBezTo>
                  <a:cubicBezTo>
                    <a:pt x="1313632" y="4152061"/>
                    <a:pt x="1319419" y="4319894"/>
                    <a:pt x="1342568" y="4341114"/>
                  </a:cubicBezTo>
                  <a:cubicBezTo>
                    <a:pt x="1365717" y="4362334"/>
                    <a:pt x="1396583" y="4269737"/>
                    <a:pt x="1423591" y="4167494"/>
                  </a:cubicBezTo>
                  <a:cubicBezTo>
                    <a:pt x="1450599" y="4065251"/>
                    <a:pt x="1464103" y="3820253"/>
                    <a:pt x="1504614" y="3727656"/>
                  </a:cubicBezTo>
                  <a:cubicBezTo>
                    <a:pt x="1545125" y="3635059"/>
                    <a:pt x="1602998" y="3702577"/>
                    <a:pt x="1666659" y="3611909"/>
                  </a:cubicBezTo>
                  <a:cubicBezTo>
                    <a:pt x="1730320" y="3521241"/>
                    <a:pt x="1853783" y="3320612"/>
                    <a:pt x="1886578" y="3183645"/>
                  </a:cubicBezTo>
                  <a:cubicBezTo>
                    <a:pt x="1919373" y="3046678"/>
                    <a:pt x="1873075" y="2930931"/>
                    <a:pt x="1863429" y="2790106"/>
                  </a:cubicBezTo>
                  <a:cubicBezTo>
                    <a:pt x="1853784" y="2649281"/>
                    <a:pt x="1793981" y="2498810"/>
                    <a:pt x="1828705" y="2338694"/>
                  </a:cubicBezTo>
                  <a:cubicBezTo>
                    <a:pt x="1863429" y="2178578"/>
                    <a:pt x="2023545" y="1954799"/>
                    <a:pt x="2071773" y="1829407"/>
                  </a:cubicBezTo>
                  <a:cubicBezTo>
                    <a:pt x="2120001" y="1704015"/>
                    <a:pt x="2098781" y="1690511"/>
                    <a:pt x="2118072" y="1586339"/>
                  </a:cubicBezTo>
                  <a:cubicBezTo>
                    <a:pt x="2137363" y="1482167"/>
                    <a:pt x="2139292" y="1327838"/>
                    <a:pt x="2187520" y="1204375"/>
                  </a:cubicBezTo>
                  <a:cubicBezTo>
                    <a:pt x="2235748" y="1080912"/>
                    <a:pt x="2370786" y="992172"/>
                    <a:pt x="2407439" y="845559"/>
                  </a:cubicBezTo>
                  <a:cubicBezTo>
                    <a:pt x="2444092" y="698946"/>
                    <a:pt x="2376573" y="465524"/>
                    <a:pt x="2407439" y="324699"/>
                  </a:cubicBezTo>
                  <a:cubicBezTo>
                    <a:pt x="2438305" y="183874"/>
                    <a:pt x="2966882" y="12182"/>
                    <a:pt x="2592634" y="607"/>
                  </a:cubicBezTo>
                  <a:cubicBezTo>
                    <a:pt x="2218386" y="-10968"/>
                    <a:pt x="532341" y="145291"/>
                    <a:pt x="150376" y="266825"/>
                  </a:cubicBezTo>
                  <a:close/>
                </a:path>
              </a:pathLst>
            </a:custGeom>
            <a:solidFill>
              <a:srgbClr val="9B69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7FE2869-C569-3DED-FC37-3AAE8D6E7220}"/>
                </a:ext>
              </a:extLst>
            </p:cNvPr>
            <p:cNvSpPr/>
            <p:nvPr/>
          </p:nvSpPr>
          <p:spPr>
            <a:xfrm>
              <a:off x="3962400" y="1979275"/>
              <a:ext cx="1837505" cy="4192804"/>
            </a:xfrm>
            <a:custGeom>
              <a:avLst/>
              <a:gdLst>
                <a:gd name="connsiteX0" fmla="*/ 214182 w 1837505"/>
                <a:gd name="connsiteY0" fmla="*/ 121241 h 4192804"/>
                <a:gd name="connsiteX1" fmla="*/ 427542 w 1837505"/>
                <a:gd name="connsiteY1" fmla="*/ 14561 h 4192804"/>
                <a:gd name="connsiteX2" fmla="*/ 793302 w 1837505"/>
                <a:gd name="connsiteY2" fmla="*/ 464141 h 4192804"/>
                <a:gd name="connsiteX3" fmla="*/ 960942 w 1837505"/>
                <a:gd name="connsiteY3" fmla="*/ 1005161 h 4192804"/>
                <a:gd name="connsiteX4" fmla="*/ 1166682 w 1837505"/>
                <a:gd name="connsiteY4" fmla="*/ 1599521 h 4192804"/>
                <a:gd name="connsiteX5" fmla="*/ 1562922 w 1837505"/>
                <a:gd name="connsiteY5" fmla="*/ 2148161 h 4192804"/>
                <a:gd name="connsiteX6" fmla="*/ 1768662 w 1837505"/>
                <a:gd name="connsiteY6" fmla="*/ 2788241 h 4192804"/>
                <a:gd name="connsiteX7" fmla="*/ 1761042 w 1837505"/>
                <a:gd name="connsiteY7" fmla="*/ 3123521 h 4192804"/>
                <a:gd name="connsiteX8" fmla="*/ 1837242 w 1837505"/>
                <a:gd name="connsiteY8" fmla="*/ 3382601 h 4192804"/>
                <a:gd name="connsiteX9" fmla="*/ 1730562 w 1837505"/>
                <a:gd name="connsiteY9" fmla="*/ 3481661 h 4192804"/>
                <a:gd name="connsiteX10" fmla="*/ 1631502 w 1837505"/>
                <a:gd name="connsiteY10" fmla="*/ 3824561 h 4192804"/>
                <a:gd name="connsiteX11" fmla="*/ 1562922 w 1837505"/>
                <a:gd name="connsiteY11" fmla="*/ 4190321 h 4192804"/>
                <a:gd name="connsiteX12" fmla="*/ 1410522 w 1837505"/>
                <a:gd name="connsiteY12" fmla="*/ 3969341 h 4192804"/>
                <a:gd name="connsiteX13" fmla="*/ 1303842 w 1837505"/>
                <a:gd name="connsiteY13" fmla="*/ 3664541 h 4192804"/>
                <a:gd name="connsiteX14" fmla="*/ 1189542 w 1837505"/>
                <a:gd name="connsiteY14" fmla="*/ 3245441 h 4192804"/>
                <a:gd name="connsiteX15" fmla="*/ 1189542 w 1837505"/>
                <a:gd name="connsiteY15" fmla="*/ 2673941 h 4192804"/>
                <a:gd name="connsiteX16" fmla="*/ 892362 w 1837505"/>
                <a:gd name="connsiteY16" fmla="*/ 2346281 h 4192804"/>
                <a:gd name="connsiteX17" fmla="*/ 831402 w 1837505"/>
                <a:gd name="connsiteY17" fmla="*/ 1950041 h 4192804"/>
                <a:gd name="connsiteX18" fmla="*/ 724722 w 1837505"/>
                <a:gd name="connsiteY18" fmla="*/ 1630001 h 4192804"/>
                <a:gd name="connsiteX19" fmla="*/ 595182 w 1837505"/>
                <a:gd name="connsiteY19" fmla="*/ 1363301 h 4192804"/>
                <a:gd name="connsiteX20" fmla="*/ 656142 w 1837505"/>
                <a:gd name="connsiteY20" fmla="*/ 1088981 h 4192804"/>
                <a:gd name="connsiteX21" fmla="*/ 366582 w 1837505"/>
                <a:gd name="connsiteY21" fmla="*/ 768941 h 4192804"/>
                <a:gd name="connsiteX22" fmla="*/ 160842 w 1837505"/>
                <a:gd name="connsiteY22" fmla="*/ 479381 h 4192804"/>
                <a:gd name="connsiteX23" fmla="*/ 822 w 1837505"/>
                <a:gd name="connsiteY23" fmla="*/ 235541 h 4192804"/>
                <a:gd name="connsiteX24" fmla="*/ 214182 w 1837505"/>
                <a:gd name="connsiteY24" fmla="*/ 121241 h 4192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37505" h="4192804">
                  <a:moveTo>
                    <a:pt x="214182" y="121241"/>
                  </a:moveTo>
                  <a:cubicBezTo>
                    <a:pt x="285302" y="84411"/>
                    <a:pt x="331022" y="-42589"/>
                    <a:pt x="427542" y="14561"/>
                  </a:cubicBezTo>
                  <a:cubicBezTo>
                    <a:pt x="524062" y="71711"/>
                    <a:pt x="704402" y="299041"/>
                    <a:pt x="793302" y="464141"/>
                  </a:cubicBezTo>
                  <a:cubicBezTo>
                    <a:pt x="882202" y="629241"/>
                    <a:pt x="898712" y="815931"/>
                    <a:pt x="960942" y="1005161"/>
                  </a:cubicBezTo>
                  <a:cubicBezTo>
                    <a:pt x="1023172" y="1194391"/>
                    <a:pt x="1066352" y="1409021"/>
                    <a:pt x="1166682" y="1599521"/>
                  </a:cubicBezTo>
                  <a:cubicBezTo>
                    <a:pt x="1267012" y="1790021"/>
                    <a:pt x="1462592" y="1950041"/>
                    <a:pt x="1562922" y="2148161"/>
                  </a:cubicBezTo>
                  <a:cubicBezTo>
                    <a:pt x="1663252" y="2346281"/>
                    <a:pt x="1735642" y="2625681"/>
                    <a:pt x="1768662" y="2788241"/>
                  </a:cubicBezTo>
                  <a:cubicBezTo>
                    <a:pt x="1801682" y="2950801"/>
                    <a:pt x="1749612" y="3024461"/>
                    <a:pt x="1761042" y="3123521"/>
                  </a:cubicBezTo>
                  <a:cubicBezTo>
                    <a:pt x="1772472" y="3222581"/>
                    <a:pt x="1842322" y="3322911"/>
                    <a:pt x="1837242" y="3382601"/>
                  </a:cubicBezTo>
                  <a:cubicBezTo>
                    <a:pt x="1832162" y="3442291"/>
                    <a:pt x="1764852" y="3408001"/>
                    <a:pt x="1730562" y="3481661"/>
                  </a:cubicBezTo>
                  <a:cubicBezTo>
                    <a:pt x="1696272" y="3555321"/>
                    <a:pt x="1659442" y="3706451"/>
                    <a:pt x="1631502" y="3824561"/>
                  </a:cubicBezTo>
                  <a:cubicBezTo>
                    <a:pt x="1603562" y="3942671"/>
                    <a:pt x="1599752" y="4166191"/>
                    <a:pt x="1562922" y="4190321"/>
                  </a:cubicBezTo>
                  <a:cubicBezTo>
                    <a:pt x="1526092" y="4214451"/>
                    <a:pt x="1453702" y="4056971"/>
                    <a:pt x="1410522" y="3969341"/>
                  </a:cubicBezTo>
                  <a:cubicBezTo>
                    <a:pt x="1367342" y="3881711"/>
                    <a:pt x="1340672" y="3785191"/>
                    <a:pt x="1303842" y="3664541"/>
                  </a:cubicBezTo>
                  <a:cubicBezTo>
                    <a:pt x="1267012" y="3543891"/>
                    <a:pt x="1208592" y="3410541"/>
                    <a:pt x="1189542" y="3245441"/>
                  </a:cubicBezTo>
                  <a:cubicBezTo>
                    <a:pt x="1170492" y="3080341"/>
                    <a:pt x="1239072" y="2823801"/>
                    <a:pt x="1189542" y="2673941"/>
                  </a:cubicBezTo>
                  <a:cubicBezTo>
                    <a:pt x="1140012" y="2524081"/>
                    <a:pt x="952052" y="2466931"/>
                    <a:pt x="892362" y="2346281"/>
                  </a:cubicBezTo>
                  <a:cubicBezTo>
                    <a:pt x="832672" y="2225631"/>
                    <a:pt x="859342" y="2069421"/>
                    <a:pt x="831402" y="1950041"/>
                  </a:cubicBezTo>
                  <a:cubicBezTo>
                    <a:pt x="803462" y="1830661"/>
                    <a:pt x="764092" y="1727791"/>
                    <a:pt x="724722" y="1630001"/>
                  </a:cubicBezTo>
                  <a:cubicBezTo>
                    <a:pt x="685352" y="1532211"/>
                    <a:pt x="606612" y="1453471"/>
                    <a:pt x="595182" y="1363301"/>
                  </a:cubicBezTo>
                  <a:cubicBezTo>
                    <a:pt x="583752" y="1273131"/>
                    <a:pt x="694242" y="1188041"/>
                    <a:pt x="656142" y="1088981"/>
                  </a:cubicBezTo>
                  <a:cubicBezTo>
                    <a:pt x="618042" y="989921"/>
                    <a:pt x="449132" y="870541"/>
                    <a:pt x="366582" y="768941"/>
                  </a:cubicBezTo>
                  <a:cubicBezTo>
                    <a:pt x="284032" y="667341"/>
                    <a:pt x="221802" y="568281"/>
                    <a:pt x="160842" y="479381"/>
                  </a:cubicBezTo>
                  <a:cubicBezTo>
                    <a:pt x="99882" y="390481"/>
                    <a:pt x="-10608" y="300311"/>
                    <a:pt x="822" y="235541"/>
                  </a:cubicBezTo>
                  <a:cubicBezTo>
                    <a:pt x="12252" y="170771"/>
                    <a:pt x="143062" y="158071"/>
                    <a:pt x="214182" y="121241"/>
                  </a:cubicBezTo>
                  <a:close/>
                </a:path>
              </a:pathLst>
            </a:custGeom>
            <a:solidFill>
              <a:srgbClr val="8459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91528297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FA332BC-9BC7-786D-C9B7-C5F22200E835}"/>
              </a:ext>
            </a:extLst>
          </p:cNvPr>
          <p:cNvGrpSpPr/>
          <p:nvPr/>
        </p:nvGrpSpPr>
        <p:grpSpPr>
          <a:xfrm>
            <a:off x="663967" y="-1036369"/>
            <a:ext cx="2858319" cy="4472975"/>
            <a:chOff x="3962400" y="1699104"/>
            <a:chExt cx="2858319" cy="4472975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D9864C9D-1672-6A1F-13D0-54BB494223A7}"/>
                </a:ext>
              </a:extLst>
            </p:cNvPr>
            <p:cNvSpPr/>
            <p:nvPr/>
          </p:nvSpPr>
          <p:spPr>
            <a:xfrm>
              <a:off x="4094649" y="1699104"/>
              <a:ext cx="2726070" cy="4344171"/>
            </a:xfrm>
            <a:custGeom>
              <a:avLst/>
              <a:gdLst>
                <a:gd name="connsiteX0" fmla="*/ 150376 w 2726070"/>
                <a:gd name="connsiteY0" fmla="*/ 266825 h 4344171"/>
                <a:gd name="connsiteX1" fmla="*/ 300847 w 2726070"/>
                <a:gd name="connsiteY1" fmla="*/ 729813 h 4344171"/>
                <a:gd name="connsiteX2" fmla="*/ 601788 w 2726070"/>
                <a:gd name="connsiteY2" fmla="*/ 1169651 h 4344171"/>
                <a:gd name="connsiteX3" fmla="*/ 624938 w 2726070"/>
                <a:gd name="connsiteY3" fmla="*/ 1574764 h 4344171"/>
                <a:gd name="connsiteX4" fmla="*/ 810133 w 2726070"/>
                <a:gd name="connsiteY4" fmla="*/ 1991453 h 4344171"/>
                <a:gd name="connsiteX5" fmla="*/ 902730 w 2726070"/>
                <a:gd name="connsiteY5" fmla="*/ 2373418 h 4344171"/>
                <a:gd name="connsiteX6" fmla="*/ 1076350 w 2726070"/>
                <a:gd name="connsiteY6" fmla="*/ 2905853 h 4344171"/>
                <a:gd name="connsiteX7" fmla="*/ 1168948 w 2726070"/>
                <a:gd name="connsiteY7" fmla="*/ 3669782 h 4344171"/>
                <a:gd name="connsiteX8" fmla="*/ 1284695 w 2726070"/>
                <a:gd name="connsiteY8" fmla="*/ 4040172 h 4344171"/>
                <a:gd name="connsiteX9" fmla="*/ 1342568 w 2726070"/>
                <a:gd name="connsiteY9" fmla="*/ 4341114 h 4344171"/>
                <a:gd name="connsiteX10" fmla="*/ 1423591 w 2726070"/>
                <a:gd name="connsiteY10" fmla="*/ 4167494 h 4344171"/>
                <a:gd name="connsiteX11" fmla="*/ 1504614 w 2726070"/>
                <a:gd name="connsiteY11" fmla="*/ 3727656 h 4344171"/>
                <a:gd name="connsiteX12" fmla="*/ 1666659 w 2726070"/>
                <a:gd name="connsiteY12" fmla="*/ 3611909 h 4344171"/>
                <a:gd name="connsiteX13" fmla="*/ 1886578 w 2726070"/>
                <a:gd name="connsiteY13" fmla="*/ 3183645 h 4344171"/>
                <a:gd name="connsiteX14" fmla="*/ 1863429 w 2726070"/>
                <a:gd name="connsiteY14" fmla="*/ 2790106 h 4344171"/>
                <a:gd name="connsiteX15" fmla="*/ 1828705 w 2726070"/>
                <a:gd name="connsiteY15" fmla="*/ 2338694 h 4344171"/>
                <a:gd name="connsiteX16" fmla="*/ 2071773 w 2726070"/>
                <a:gd name="connsiteY16" fmla="*/ 1829407 h 4344171"/>
                <a:gd name="connsiteX17" fmla="*/ 2118072 w 2726070"/>
                <a:gd name="connsiteY17" fmla="*/ 1586339 h 4344171"/>
                <a:gd name="connsiteX18" fmla="*/ 2187520 w 2726070"/>
                <a:gd name="connsiteY18" fmla="*/ 1204375 h 4344171"/>
                <a:gd name="connsiteX19" fmla="*/ 2407439 w 2726070"/>
                <a:gd name="connsiteY19" fmla="*/ 845559 h 4344171"/>
                <a:gd name="connsiteX20" fmla="*/ 2407439 w 2726070"/>
                <a:gd name="connsiteY20" fmla="*/ 324699 h 4344171"/>
                <a:gd name="connsiteX21" fmla="*/ 2592634 w 2726070"/>
                <a:gd name="connsiteY21" fmla="*/ 607 h 4344171"/>
                <a:gd name="connsiteX22" fmla="*/ 150376 w 2726070"/>
                <a:gd name="connsiteY22" fmla="*/ 266825 h 4344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2726070" h="4344171">
                  <a:moveTo>
                    <a:pt x="150376" y="266825"/>
                  </a:moveTo>
                  <a:cubicBezTo>
                    <a:pt x="-231589" y="388359"/>
                    <a:pt x="225612" y="579342"/>
                    <a:pt x="300847" y="729813"/>
                  </a:cubicBezTo>
                  <a:cubicBezTo>
                    <a:pt x="376082" y="880284"/>
                    <a:pt x="547773" y="1028826"/>
                    <a:pt x="601788" y="1169651"/>
                  </a:cubicBezTo>
                  <a:cubicBezTo>
                    <a:pt x="655803" y="1310476"/>
                    <a:pt x="590214" y="1437797"/>
                    <a:pt x="624938" y="1574764"/>
                  </a:cubicBezTo>
                  <a:cubicBezTo>
                    <a:pt x="659662" y="1711731"/>
                    <a:pt x="763834" y="1858344"/>
                    <a:pt x="810133" y="1991453"/>
                  </a:cubicBezTo>
                  <a:cubicBezTo>
                    <a:pt x="856432" y="2124562"/>
                    <a:pt x="858361" y="2221018"/>
                    <a:pt x="902730" y="2373418"/>
                  </a:cubicBezTo>
                  <a:cubicBezTo>
                    <a:pt x="947099" y="2525818"/>
                    <a:pt x="1031980" y="2689793"/>
                    <a:pt x="1076350" y="2905853"/>
                  </a:cubicBezTo>
                  <a:cubicBezTo>
                    <a:pt x="1120720" y="3121913"/>
                    <a:pt x="1134224" y="3480729"/>
                    <a:pt x="1168948" y="3669782"/>
                  </a:cubicBezTo>
                  <a:cubicBezTo>
                    <a:pt x="1203672" y="3858835"/>
                    <a:pt x="1255758" y="3928283"/>
                    <a:pt x="1284695" y="4040172"/>
                  </a:cubicBezTo>
                  <a:cubicBezTo>
                    <a:pt x="1313632" y="4152061"/>
                    <a:pt x="1319419" y="4319894"/>
                    <a:pt x="1342568" y="4341114"/>
                  </a:cubicBezTo>
                  <a:cubicBezTo>
                    <a:pt x="1365717" y="4362334"/>
                    <a:pt x="1396583" y="4269737"/>
                    <a:pt x="1423591" y="4167494"/>
                  </a:cubicBezTo>
                  <a:cubicBezTo>
                    <a:pt x="1450599" y="4065251"/>
                    <a:pt x="1464103" y="3820253"/>
                    <a:pt x="1504614" y="3727656"/>
                  </a:cubicBezTo>
                  <a:cubicBezTo>
                    <a:pt x="1545125" y="3635059"/>
                    <a:pt x="1602998" y="3702577"/>
                    <a:pt x="1666659" y="3611909"/>
                  </a:cubicBezTo>
                  <a:cubicBezTo>
                    <a:pt x="1730320" y="3521241"/>
                    <a:pt x="1853783" y="3320612"/>
                    <a:pt x="1886578" y="3183645"/>
                  </a:cubicBezTo>
                  <a:cubicBezTo>
                    <a:pt x="1919373" y="3046678"/>
                    <a:pt x="1873075" y="2930931"/>
                    <a:pt x="1863429" y="2790106"/>
                  </a:cubicBezTo>
                  <a:cubicBezTo>
                    <a:pt x="1853784" y="2649281"/>
                    <a:pt x="1793981" y="2498810"/>
                    <a:pt x="1828705" y="2338694"/>
                  </a:cubicBezTo>
                  <a:cubicBezTo>
                    <a:pt x="1863429" y="2178578"/>
                    <a:pt x="2023545" y="1954799"/>
                    <a:pt x="2071773" y="1829407"/>
                  </a:cubicBezTo>
                  <a:cubicBezTo>
                    <a:pt x="2120001" y="1704015"/>
                    <a:pt x="2098781" y="1690511"/>
                    <a:pt x="2118072" y="1586339"/>
                  </a:cubicBezTo>
                  <a:cubicBezTo>
                    <a:pt x="2137363" y="1482167"/>
                    <a:pt x="2139292" y="1327838"/>
                    <a:pt x="2187520" y="1204375"/>
                  </a:cubicBezTo>
                  <a:cubicBezTo>
                    <a:pt x="2235748" y="1080912"/>
                    <a:pt x="2370786" y="992172"/>
                    <a:pt x="2407439" y="845559"/>
                  </a:cubicBezTo>
                  <a:cubicBezTo>
                    <a:pt x="2444092" y="698946"/>
                    <a:pt x="2376573" y="465524"/>
                    <a:pt x="2407439" y="324699"/>
                  </a:cubicBezTo>
                  <a:cubicBezTo>
                    <a:pt x="2438305" y="183874"/>
                    <a:pt x="2966882" y="12182"/>
                    <a:pt x="2592634" y="607"/>
                  </a:cubicBezTo>
                  <a:cubicBezTo>
                    <a:pt x="2218386" y="-10968"/>
                    <a:pt x="532341" y="145291"/>
                    <a:pt x="150376" y="266825"/>
                  </a:cubicBezTo>
                  <a:close/>
                </a:path>
              </a:pathLst>
            </a:custGeom>
            <a:solidFill>
              <a:srgbClr val="9B69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007472D5-1228-990F-66BB-DBA55228B3C9}"/>
                </a:ext>
              </a:extLst>
            </p:cNvPr>
            <p:cNvSpPr/>
            <p:nvPr/>
          </p:nvSpPr>
          <p:spPr>
            <a:xfrm>
              <a:off x="3962400" y="1979275"/>
              <a:ext cx="1837505" cy="4192804"/>
            </a:xfrm>
            <a:custGeom>
              <a:avLst/>
              <a:gdLst>
                <a:gd name="connsiteX0" fmla="*/ 214182 w 1837505"/>
                <a:gd name="connsiteY0" fmla="*/ 121241 h 4192804"/>
                <a:gd name="connsiteX1" fmla="*/ 427542 w 1837505"/>
                <a:gd name="connsiteY1" fmla="*/ 14561 h 4192804"/>
                <a:gd name="connsiteX2" fmla="*/ 793302 w 1837505"/>
                <a:gd name="connsiteY2" fmla="*/ 464141 h 4192804"/>
                <a:gd name="connsiteX3" fmla="*/ 960942 w 1837505"/>
                <a:gd name="connsiteY3" fmla="*/ 1005161 h 4192804"/>
                <a:gd name="connsiteX4" fmla="*/ 1166682 w 1837505"/>
                <a:gd name="connsiteY4" fmla="*/ 1599521 h 4192804"/>
                <a:gd name="connsiteX5" fmla="*/ 1562922 w 1837505"/>
                <a:gd name="connsiteY5" fmla="*/ 2148161 h 4192804"/>
                <a:gd name="connsiteX6" fmla="*/ 1768662 w 1837505"/>
                <a:gd name="connsiteY6" fmla="*/ 2788241 h 4192804"/>
                <a:gd name="connsiteX7" fmla="*/ 1761042 w 1837505"/>
                <a:gd name="connsiteY7" fmla="*/ 3123521 h 4192804"/>
                <a:gd name="connsiteX8" fmla="*/ 1837242 w 1837505"/>
                <a:gd name="connsiteY8" fmla="*/ 3382601 h 4192804"/>
                <a:gd name="connsiteX9" fmla="*/ 1730562 w 1837505"/>
                <a:gd name="connsiteY9" fmla="*/ 3481661 h 4192804"/>
                <a:gd name="connsiteX10" fmla="*/ 1631502 w 1837505"/>
                <a:gd name="connsiteY10" fmla="*/ 3824561 h 4192804"/>
                <a:gd name="connsiteX11" fmla="*/ 1562922 w 1837505"/>
                <a:gd name="connsiteY11" fmla="*/ 4190321 h 4192804"/>
                <a:gd name="connsiteX12" fmla="*/ 1410522 w 1837505"/>
                <a:gd name="connsiteY12" fmla="*/ 3969341 h 4192804"/>
                <a:gd name="connsiteX13" fmla="*/ 1303842 w 1837505"/>
                <a:gd name="connsiteY13" fmla="*/ 3664541 h 4192804"/>
                <a:gd name="connsiteX14" fmla="*/ 1189542 w 1837505"/>
                <a:gd name="connsiteY14" fmla="*/ 3245441 h 4192804"/>
                <a:gd name="connsiteX15" fmla="*/ 1189542 w 1837505"/>
                <a:gd name="connsiteY15" fmla="*/ 2673941 h 4192804"/>
                <a:gd name="connsiteX16" fmla="*/ 892362 w 1837505"/>
                <a:gd name="connsiteY16" fmla="*/ 2346281 h 4192804"/>
                <a:gd name="connsiteX17" fmla="*/ 831402 w 1837505"/>
                <a:gd name="connsiteY17" fmla="*/ 1950041 h 4192804"/>
                <a:gd name="connsiteX18" fmla="*/ 724722 w 1837505"/>
                <a:gd name="connsiteY18" fmla="*/ 1630001 h 4192804"/>
                <a:gd name="connsiteX19" fmla="*/ 595182 w 1837505"/>
                <a:gd name="connsiteY19" fmla="*/ 1363301 h 4192804"/>
                <a:gd name="connsiteX20" fmla="*/ 656142 w 1837505"/>
                <a:gd name="connsiteY20" fmla="*/ 1088981 h 4192804"/>
                <a:gd name="connsiteX21" fmla="*/ 366582 w 1837505"/>
                <a:gd name="connsiteY21" fmla="*/ 768941 h 4192804"/>
                <a:gd name="connsiteX22" fmla="*/ 160842 w 1837505"/>
                <a:gd name="connsiteY22" fmla="*/ 479381 h 4192804"/>
                <a:gd name="connsiteX23" fmla="*/ 822 w 1837505"/>
                <a:gd name="connsiteY23" fmla="*/ 235541 h 4192804"/>
                <a:gd name="connsiteX24" fmla="*/ 214182 w 1837505"/>
                <a:gd name="connsiteY24" fmla="*/ 121241 h 4192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37505" h="4192804">
                  <a:moveTo>
                    <a:pt x="214182" y="121241"/>
                  </a:moveTo>
                  <a:cubicBezTo>
                    <a:pt x="285302" y="84411"/>
                    <a:pt x="331022" y="-42589"/>
                    <a:pt x="427542" y="14561"/>
                  </a:cubicBezTo>
                  <a:cubicBezTo>
                    <a:pt x="524062" y="71711"/>
                    <a:pt x="704402" y="299041"/>
                    <a:pt x="793302" y="464141"/>
                  </a:cubicBezTo>
                  <a:cubicBezTo>
                    <a:pt x="882202" y="629241"/>
                    <a:pt x="898712" y="815931"/>
                    <a:pt x="960942" y="1005161"/>
                  </a:cubicBezTo>
                  <a:cubicBezTo>
                    <a:pt x="1023172" y="1194391"/>
                    <a:pt x="1066352" y="1409021"/>
                    <a:pt x="1166682" y="1599521"/>
                  </a:cubicBezTo>
                  <a:cubicBezTo>
                    <a:pt x="1267012" y="1790021"/>
                    <a:pt x="1462592" y="1950041"/>
                    <a:pt x="1562922" y="2148161"/>
                  </a:cubicBezTo>
                  <a:cubicBezTo>
                    <a:pt x="1663252" y="2346281"/>
                    <a:pt x="1735642" y="2625681"/>
                    <a:pt x="1768662" y="2788241"/>
                  </a:cubicBezTo>
                  <a:cubicBezTo>
                    <a:pt x="1801682" y="2950801"/>
                    <a:pt x="1749612" y="3024461"/>
                    <a:pt x="1761042" y="3123521"/>
                  </a:cubicBezTo>
                  <a:cubicBezTo>
                    <a:pt x="1772472" y="3222581"/>
                    <a:pt x="1842322" y="3322911"/>
                    <a:pt x="1837242" y="3382601"/>
                  </a:cubicBezTo>
                  <a:cubicBezTo>
                    <a:pt x="1832162" y="3442291"/>
                    <a:pt x="1764852" y="3408001"/>
                    <a:pt x="1730562" y="3481661"/>
                  </a:cubicBezTo>
                  <a:cubicBezTo>
                    <a:pt x="1696272" y="3555321"/>
                    <a:pt x="1659442" y="3706451"/>
                    <a:pt x="1631502" y="3824561"/>
                  </a:cubicBezTo>
                  <a:cubicBezTo>
                    <a:pt x="1603562" y="3942671"/>
                    <a:pt x="1599752" y="4166191"/>
                    <a:pt x="1562922" y="4190321"/>
                  </a:cubicBezTo>
                  <a:cubicBezTo>
                    <a:pt x="1526092" y="4214451"/>
                    <a:pt x="1453702" y="4056971"/>
                    <a:pt x="1410522" y="3969341"/>
                  </a:cubicBezTo>
                  <a:cubicBezTo>
                    <a:pt x="1367342" y="3881711"/>
                    <a:pt x="1340672" y="3785191"/>
                    <a:pt x="1303842" y="3664541"/>
                  </a:cubicBezTo>
                  <a:cubicBezTo>
                    <a:pt x="1267012" y="3543891"/>
                    <a:pt x="1208592" y="3410541"/>
                    <a:pt x="1189542" y="3245441"/>
                  </a:cubicBezTo>
                  <a:cubicBezTo>
                    <a:pt x="1170492" y="3080341"/>
                    <a:pt x="1239072" y="2823801"/>
                    <a:pt x="1189542" y="2673941"/>
                  </a:cubicBezTo>
                  <a:cubicBezTo>
                    <a:pt x="1140012" y="2524081"/>
                    <a:pt x="952052" y="2466931"/>
                    <a:pt x="892362" y="2346281"/>
                  </a:cubicBezTo>
                  <a:cubicBezTo>
                    <a:pt x="832672" y="2225631"/>
                    <a:pt x="859342" y="2069421"/>
                    <a:pt x="831402" y="1950041"/>
                  </a:cubicBezTo>
                  <a:cubicBezTo>
                    <a:pt x="803462" y="1830661"/>
                    <a:pt x="764092" y="1727791"/>
                    <a:pt x="724722" y="1630001"/>
                  </a:cubicBezTo>
                  <a:cubicBezTo>
                    <a:pt x="685352" y="1532211"/>
                    <a:pt x="606612" y="1453471"/>
                    <a:pt x="595182" y="1363301"/>
                  </a:cubicBezTo>
                  <a:cubicBezTo>
                    <a:pt x="583752" y="1273131"/>
                    <a:pt x="694242" y="1188041"/>
                    <a:pt x="656142" y="1088981"/>
                  </a:cubicBezTo>
                  <a:cubicBezTo>
                    <a:pt x="618042" y="989921"/>
                    <a:pt x="449132" y="870541"/>
                    <a:pt x="366582" y="768941"/>
                  </a:cubicBezTo>
                  <a:cubicBezTo>
                    <a:pt x="284032" y="667341"/>
                    <a:pt x="221802" y="568281"/>
                    <a:pt x="160842" y="479381"/>
                  </a:cubicBezTo>
                  <a:cubicBezTo>
                    <a:pt x="99882" y="390481"/>
                    <a:pt x="-10608" y="300311"/>
                    <a:pt x="822" y="235541"/>
                  </a:cubicBezTo>
                  <a:cubicBezTo>
                    <a:pt x="12252" y="170771"/>
                    <a:pt x="143062" y="158071"/>
                    <a:pt x="214182" y="121241"/>
                  </a:cubicBezTo>
                  <a:close/>
                </a:path>
              </a:pathLst>
            </a:custGeom>
            <a:solidFill>
              <a:srgbClr val="8459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D872BB7B-470E-E13A-D9A2-523BFD1962D8}"/>
              </a:ext>
            </a:extLst>
          </p:cNvPr>
          <p:cNvGrpSpPr/>
          <p:nvPr/>
        </p:nvGrpSpPr>
        <p:grpSpPr>
          <a:xfrm>
            <a:off x="1935060" y="-480365"/>
            <a:ext cx="2153638" cy="3232161"/>
            <a:chOff x="5414552" y="1638300"/>
            <a:chExt cx="2133600" cy="3498861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928CD9AB-8467-18AF-00C4-651E58A4B313}"/>
                </a:ext>
              </a:extLst>
            </p:cNvPr>
            <p:cNvSpPr/>
            <p:nvPr/>
          </p:nvSpPr>
          <p:spPr>
            <a:xfrm rot="232002">
              <a:off x="5414552" y="1638300"/>
              <a:ext cx="2133600" cy="3461958"/>
            </a:xfrm>
            <a:custGeom>
              <a:avLst/>
              <a:gdLst>
                <a:gd name="connsiteX0" fmla="*/ 150376 w 2726070"/>
                <a:gd name="connsiteY0" fmla="*/ 266825 h 4344171"/>
                <a:gd name="connsiteX1" fmla="*/ 300847 w 2726070"/>
                <a:gd name="connsiteY1" fmla="*/ 729813 h 4344171"/>
                <a:gd name="connsiteX2" fmla="*/ 601788 w 2726070"/>
                <a:gd name="connsiteY2" fmla="*/ 1169651 h 4344171"/>
                <a:gd name="connsiteX3" fmla="*/ 624938 w 2726070"/>
                <a:gd name="connsiteY3" fmla="*/ 1574764 h 4344171"/>
                <a:gd name="connsiteX4" fmla="*/ 810133 w 2726070"/>
                <a:gd name="connsiteY4" fmla="*/ 1991453 h 4344171"/>
                <a:gd name="connsiteX5" fmla="*/ 902730 w 2726070"/>
                <a:gd name="connsiteY5" fmla="*/ 2373418 h 4344171"/>
                <a:gd name="connsiteX6" fmla="*/ 1076350 w 2726070"/>
                <a:gd name="connsiteY6" fmla="*/ 2905853 h 4344171"/>
                <a:gd name="connsiteX7" fmla="*/ 1168948 w 2726070"/>
                <a:gd name="connsiteY7" fmla="*/ 3669782 h 4344171"/>
                <a:gd name="connsiteX8" fmla="*/ 1284695 w 2726070"/>
                <a:gd name="connsiteY8" fmla="*/ 4040172 h 4344171"/>
                <a:gd name="connsiteX9" fmla="*/ 1342568 w 2726070"/>
                <a:gd name="connsiteY9" fmla="*/ 4341114 h 4344171"/>
                <a:gd name="connsiteX10" fmla="*/ 1423591 w 2726070"/>
                <a:gd name="connsiteY10" fmla="*/ 4167494 h 4344171"/>
                <a:gd name="connsiteX11" fmla="*/ 1504614 w 2726070"/>
                <a:gd name="connsiteY11" fmla="*/ 3727656 h 4344171"/>
                <a:gd name="connsiteX12" fmla="*/ 1666659 w 2726070"/>
                <a:gd name="connsiteY12" fmla="*/ 3611909 h 4344171"/>
                <a:gd name="connsiteX13" fmla="*/ 1886578 w 2726070"/>
                <a:gd name="connsiteY13" fmla="*/ 3183645 h 4344171"/>
                <a:gd name="connsiteX14" fmla="*/ 1863429 w 2726070"/>
                <a:gd name="connsiteY14" fmla="*/ 2790106 h 4344171"/>
                <a:gd name="connsiteX15" fmla="*/ 1828705 w 2726070"/>
                <a:gd name="connsiteY15" fmla="*/ 2338694 h 4344171"/>
                <a:gd name="connsiteX16" fmla="*/ 2071773 w 2726070"/>
                <a:gd name="connsiteY16" fmla="*/ 1829407 h 4344171"/>
                <a:gd name="connsiteX17" fmla="*/ 2118072 w 2726070"/>
                <a:gd name="connsiteY17" fmla="*/ 1586339 h 4344171"/>
                <a:gd name="connsiteX18" fmla="*/ 2187520 w 2726070"/>
                <a:gd name="connsiteY18" fmla="*/ 1204375 h 4344171"/>
                <a:gd name="connsiteX19" fmla="*/ 2407439 w 2726070"/>
                <a:gd name="connsiteY19" fmla="*/ 845559 h 4344171"/>
                <a:gd name="connsiteX20" fmla="*/ 2407439 w 2726070"/>
                <a:gd name="connsiteY20" fmla="*/ 324699 h 4344171"/>
                <a:gd name="connsiteX21" fmla="*/ 2592634 w 2726070"/>
                <a:gd name="connsiteY21" fmla="*/ 607 h 4344171"/>
                <a:gd name="connsiteX22" fmla="*/ 150376 w 2726070"/>
                <a:gd name="connsiteY22" fmla="*/ 266825 h 4344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2726070" h="4344171">
                  <a:moveTo>
                    <a:pt x="150376" y="266825"/>
                  </a:moveTo>
                  <a:cubicBezTo>
                    <a:pt x="-231589" y="388359"/>
                    <a:pt x="225612" y="579342"/>
                    <a:pt x="300847" y="729813"/>
                  </a:cubicBezTo>
                  <a:cubicBezTo>
                    <a:pt x="376082" y="880284"/>
                    <a:pt x="547773" y="1028826"/>
                    <a:pt x="601788" y="1169651"/>
                  </a:cubicBezTo>
                  <a:cubicBezTo>
                    <a:pt x="655803" y="1310476"/>
                    <a:pt x="590214" y="1437797"/>
                    <a:pt x="624938" y="1574764"/>
                  </a:cubicBezTo>
                  <a:cubicBezTo>
                    <a:pt x="659662" y="1711731"/>
                    <a:pt x="763834" y="1858344"/>
                    <a:pt x="810133" y="1991453"/>
                  </a:cubicBezTo>
                  <a:cubicBezTo>
                    <a:pt x="856432" y="2124562"/>
                    <a:pt x="858361" y="2221018"/>
                    <a:pt x="902730" y="2373418"/>
                  </a:cubicBezTo>
                  <a:cubicBezTo>
                    <a:pt x="947099" y="2525818"/>
                    <a:pt x="1031980" y="2689793"/>
                    <a:pt x="1076350" y="2905853"/>
                  </a:cubicBezTo>
                  <a:cubicBezTo>
                    <a:pt x="1120720" y="3121913"/>
                    <a:pt x="1134224" y="3480729"/>
                    <a:pt x="1168948" y="3669782"/>
                  </a:cubicBezTo>
                  <a:cubicBezTo>
                    <a:pt x="1203672" y="3858835"/>
                    <a:pt x="1255758" y="3928283"/>
                    <a:pt x="1284695" y="4040172"/>
                  </a:cubicBezTo>
                  <a:cubicBezTo>
                    <a:pt x="1313632" y="4152061"/>
                    <a:pt x="1319419" y="4319894"/>
                    <a:pt x="1342568" y="4341114"/>
                  </a:cubicBezTo>
                  <a:cubicBezTo>
                    <a:pt x="1365717" y="4362334"/>
                    <a:pt x="1396583" y="4269737"/>
                    <a:pt x="1423591" y="4167494"/>
                  </a:cubicBezTo>
                  <a:cubicBezTo>
                    <a:pt x="1450599" y="4065251"/>
                    <a:pt x="1464103" y="3820253"/>
                    <a:pt x="1504614" y="3727656"/>
                  </a:cubicBezTo>
                  <a:cubicBezTo>
                    <a:pt x="1545125" y="3635059"/>
                    <a:pt x="1602998" y="3702577"/>
                    <a:pt x="1666659" y="3611909"/>
                  </a:cubicBezTo>
                  <a:cubicBezTo>
                    <a:pt x="1730320" y="3521241"/>
                    <a:pt x="1853783" y="3320612"/>
                    <a:pt x="1886578" y="3183645"/>
                  </a:cubicBezTo>
                  <a:cubicBezTo>
                    <a:pt x="1919373" y="3046678"/>
                    <a:pt x="1873075" y="2930931"/>
                    <a:pt x="1863429" y="2790106"/>
                  </a:cubicBezTo>
                  <a:cubicBezTo>
                    <a:pt x="1853784" y="2649281"/>
                    <a:pt x="1793981" y="2498810"/>
                    <a:pt x="1828705" y="2338694"/>
                  </a:cubicBezTo>
                  <a:cubicBezTo>
                    <a:pt x="1863429" y="2178578"/>
                    <a:pt x="2023545" y="1954799"/>
                    <a:pt x="2071773" y="1829407"/>
                  </a:cubicBezTo>
                  <a:cubicBezTo>
                    <a:pt x="2120001" y="1704015"/>
                    <a:pt x="2098781" y="1690511"/>
                    <a:pt x="2118072" y="1586339"/>
                  </a:cubicBezTo>
                  <a:cubicBezTo>
                    <a:pt x="2137363" y="1482167"/>
                    <a:pt x="2139292" y="1327838"/>
                    <a:pt x="2187520" y="1204375"/>
                  </a:cubicBezTo>
                  <a:cubicBezTo>
                    <a:pt x="2235748" y="1080912"/>
                    <a:pt x="2370786" y="992172"/>
                    <a:pt x="2407439" y="845559"/>
                  </a:cubicBezTo>
                  <a:cubicBezTo>
                    <a:pt x="2444092" y="698946"/>
                    <a:pt x="2376573" y="465524"/>
                    <a:pt x="2407439" y="324699"/>
                  </a:cubicBezTo>
                  <a:cubicBezTo>
                    <a:pt x="2438305" y="183874"/>
                    <a:pt x="2966882" y="12182"/>
                    <a:pt x="2592634" y="607"/>
                  </a:cubicBezTo>
                  <a:cubicBezTo>
                    <a:pt x="2218386" y="-10968"/>
                    <a:pt x="532341" y="145291"/>
                    <a:pt x="150376" y="266825"/>
                  </a:cubicBezTo>
                  <a:close/>
                </a:path>
              </a:pathLst>
            </a:custGeom>
            <a:solidFill>
              <a:srgbClr val="D6A7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5A98B89D-57C4-460F-6115-3106ABD717CE}"/>
                </a:ext>
              </a:extLst>
            </p:cNvPr>
            <p:cNvSpPr/>
            <p:nvPr/>
          </p:nvSpPr>
          <p:spPr>
            <a:xfrm>
              <a:off x="5891105" y="2561083"/>
              <a:ext cx="655796" cy="2576078"/>
            </a:xfrm>
            <a:custGeom>
              <a:avLst/>
              <a:gdLst>
                <a:gd name="connsiteX0" fmla="*/ 36576 w 655796"/>
                <a:gd name="connsiteY0" fmla="*/ 3 h 2576078"/>
                <a:gd name="connsiteX1" fmla="*/ 249936 w 655796"/>
                <a:gd name="connsiteY1" fmla="*/ 304803 h 2576078"/>
                <a:gd name="connsiteX2" fmla="*/ 384048 w 655796"/>
                <a:gd name="connsiteY2" fmla="*/ 646179 h 2576078"/>
                <a:gd name="connsiteX3" fmla="*/ 341376 w 655796"/>
                <a:gd name="connsiteY3" fmla="*/ 883923 h 2576078"/>
                <a:gd name="connsiteX4" fmla="*/ 451104 w 655796"/>
                <a:gd name="connsiteY4" fmla="*/ 1115571 h 2576078"/>
                <a:gd name="connsiteX5" fmla="*/ 640080 w 655796"/>
                <a:gd name="connsiteY5" fmla="*/ 1469139 h 2576078"/>
                <a:gd name="connsiteX6" fmla="*/ 640080 w 655796"/>
                <a:gd name="connsiteY6" fmla="*/ 1755651 h 2576078"/>
                <a:gd name="connsiteX7" fmla="*/ 597408 w 655796"/>
                <a:gd name="connsiteY7" fmla="*/ 1901955 h 2576078"/>
                <a:gd name="connsiteX8" fmla="*/ 566928 w 655796"/>
                <a:gd name="connsiteY8" fmla="*/ 2182371 h 2576078"/>
                <a:gd name="connsiteX9" fmla="*/ 524256 w 655796"/>
                <a:gd name="connsiteY9" fmla="*/ 2542035 h 2576078"/>
                <a:gd name="connsiteX10" fmla="*/ 438912 w 655796"/>
                <a:gd name="connsiteY10" fmla="*/ 2517651 h 2576078"/>
                <a:gd name="connsiteX11" fmla="*/ 390144 w 655796"/>
                <a:gd name="connsiteY11" fmla="*/ 2157987 h 2576078"/>
                <a:gd name="connsiteX12" fmla="*/ 353568 w 655796"/>
                <a:gd name="connsiteY12" fmla="*/ 1938531 h 2576078"/>
                <a:gd name="connsiteX13" fmla="*/ 298704 w 655796"/>
                <a:gd name="connsiteY13" fmla="*/ 1609347 h 2576078"/>
                <a:gd name="connsiteX14" fmla="*/ 231648 w 655796"/>
                <a:gd name="connsiteY14" fmla="*/ 1060707 h 2576078"/>
                <a:gd name="connsiteX15" fmla="*/ 91440 w 655796"/>
                <a:gd name="connsiteY15" fmla="*/ 530355 h 2576078"/>
                <a:gd name="connsiteX16" fmla="*/ 6096 w 655796"/>
                <a:gd name="connsiteY16" fmla="*/ 310899 h 2576078"/>
                <a:gd name="connsiteX17" fmla="*/ 36576 w 655796"/>
                <a:gd name="connsiteY17" fmla="*/ 3 h 2576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655796" h="2576078">
                  <a:moveTo>
                    <a:pt x="36576" y="3"/>
                  </a:moveTo>
                  <a:cubicBezTo>
                    <a:pt x="77216" y="-1013"/>
                    <a:pt x="192024" y="197107"/>
                    <a:pt x="249936" y="304803"/>
                  </a:cubicBezTo>
                  <a:cubicBezTo>
                    <a:pt x="307848" y="412499"/>
                    <a:pt x="368808" y="549659"/>
                    <a:pt x="384048" y="646179"/>
                  </a:cubicBezTo>
                  <a:cubicBezTo>
                    <a:pt x="399288" y="742699"/>
                    <a:pt x="330200" y="805691"/>
                    <a:pt x="341376" y="883923"/>
                  </a:cubicBezTo>
                  <a:cubicBezTo>
                    <a:pt x="352552" y="962155"/>
                    <a:pt x="401320" y="1018035"/>
                    <a:pt x="451104" y="1115571"/>
                  </a:cubicBezTo>
                  <a:cubicBezTo>
                    <a:pt x="500888" y="1213107"/>
                    <a:pt x="608584" y="1362459"/>
                    <a:pt x="640080" y="1469139"/>
                  </a:cubicBezTo>
                  <a:cubicBezTo>
                    <a:pt x="671576" y="1575819"/>
                    <a:pt x="647192" y="1683515"/>
                    <a:pt x="640080" y="1755651"/>
                  </a:cubicBezTo>
                  <a:cubicBezTo>
                    <a:pt x="632968" y="1827787"/>
                    <a:pt x="609600" y="1830835"/>
                    <a:pt x="597408" y="1901955"/>
                  </a:cubicBezTo>
                  <a:cubicBezTo>
                    <a:pt x="585216" y="1973075"/>
                    <a:pt x="579120" y="2075691"/>
                    <a:pt x="566928" y="2182371"/>
                  </a:cubicBezTo>
                  <a:cubicBezTo>
                    <a:pt x="554736" y="2289051"/>
                    <a:pt x="545592" y="2486155"/>
                    <a:pt x="524256" y="2542035"/>
                  </a:cubicBezTo>
                  <a:cubicBezTo>
                    <a:pt x="502920" y="2597915"/>
                    <a:pt x="461264" y="2581659"/>
                    <a:pt x="438912" y="2517651"/>
                  </a:cubicBezTo>
                  <a:cubicBezTo>
                    <a:pt x="416560" y="2453643"/>
                    <a:pt x="404368" y="2254507"/>
                    <a:pt x="390144" y="2157987"/>
                  </a:cubicBezTo>
                  <a:cubicBezTo>
                    <a:pt x="375920" y="2061467"/>
                    <a:pt x="368808" y="2029971"/>
                    <a:pt x="353568" y="1938531"/>
                  </a:cubicBezTo>
                  <a:cubicBezTo>
                    <a:pt x="338328" y="1847091"/>
                    <a:pt x="319024" y="1755651"/>
                    <a:pt x="298704" y="1609347"/>
                  </a:cubicBezTo>
                  <a:cubicBezTo>
                    <a:pt x="278384" y="1463043"/>
                    <a:pt x="266192" y="1240539"/>
                    <a:pt x="231648" y="1060707"/>
                  </a:cubicBezTo>
                  <a:cubicBezTo>
                    <a:pt x="197104" y="880875"/>
                    <a:pt x="129032" y="655323"/>
                    <a:pt x="91440" y="530355"/>
                  </a:cubicBezTo>
                  <a:cubicBezTo>
                    <a:pt x="53848" y="405387"/>
                    <a:pt x="17272" y="395227"/>
                    <a:pt x="6096" y="310899"/>
                  </a:cubicBezTo>
                  <a:cubicBezTo>
                    <a:pt x="-5080" y="226571"/>
                    <a:pt x="-4064" y="1019"/>
                    <a:pt x="36576" y="3"/>
                  </a:cubicBezTo>
                  <a:close/>
                </a:path>
              </a:pathLst>
            </a:custGeom>
            <a:solidFill>
              <a:srgbClr val="D19E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1EB80AB-64C7-9B70-B580-01E338BF024D}"/>
              </a:ext>
            </a:extLst>
          </p:cNvPr>
          <p:cNvSpPr/>
          <p:nvPr/>
        </p:nvSpPr>
        <p:spPr>
          <a:xfrm>
            <a:off x="3642360" y="6151532"/>
            <a:ext cx="15102840" cy="4394548"/>
          </a:xfrm>
          <a:custGeom>
            <a:avLst/>
            <a:gdLst>
              <a:gd name="connsiteX0" fmla="*/ 0 w 15102840"/>
              <a:gd name="connsiteY0" fmla="*/ 4394548 h 4394548"/>
              <a:gd name="connsiteX1" fmla="*/ 1859280 w 15102840"/>
              <a:gd name="connsiteY1" fmla="*/ 3419188 h 4394548"/>
              <a:gd name="connsiteX2" fmla="*/ 6233160 w 15102840"/>
              <a:gd name="connsiteY2" fmla="*/ 2855308 h 4394548"/>
              <a:gd name="connsiteX3" fmla="*/ 8260080 w 15102840"/>
              <a:gd name="connsiteY3" fmla="*/ 2047588 h 4394548"/>
              <a:gd name="connsiteX4" fmla="*/ 10424160 w 15102840"/>
              <a:gd name="connsiteY4" fmla="*/ 1544668 h 4394548"/>
              <a:gd name="connsiteX5" fmla="*/ 12633960 w 15102840"/>
              <a:gd name="connsiteY5" fmla="*/ 96868 h 4394548"/>
              <a:gd name="connsiteX6" fmla="*/ 14660880 w 15102840"/>
              <a:gd name="connsiteY6" fmla="*/ 188308 h 4394548"/>
              <a:gd name="connsiteX7" fmla="*/ 14980920 w 15102840"/>
              <a:gd name="connsiteY7" fmla="*/ 630268 h 4394548"/>
              <a:gd name="connsiteX8" fmla="*/ 15102840 w 15102840"/>
              <a:gd name="connsiteY8" fmla="*/ 4181188 h 4394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102840" h="4394548">
                <a:moveTo>
                  <a:pt x="0" y="4394548"/>
                </a:moveTo>
                <a:cubicBezTo>
                  <a:pt x="410210" y="4035138"/>
                  <a:pt x="820420" y="3675728"/>
                  <a:pt x="1859280" y="3419188"/>
                </a:cubicBezTo>
                <a:cubicBezTo>
                  <a:pt x="2898140" y="3162648"/>
                  <a:pt x="5166360" y="3083908"/>
                  <a:pt x="6233160" y="2855308"/>
                </a:cubicBezTo>
                <a:cubicBezTo>
                  <a:pt x="7299960" y="2626708"/>
                  <a:pt x="7561580" y="2266028"/>
                  <a:pt x="8260080" y="2047588"/>
                </a:cubicBezTo>
                <a:cubicBezTo>
                  <a:pt x="8958580" y="1829148"/>
                  <a:pt x="9695180" y="1869788"/>
                  <a:pt x="10424160" y="1544668"/>
                </a:cubicBezTo>
                <a:cubicBezTo>
                  <a:pt x="11153140" y="1219548"/>
                  <a:pt x="11927840" y="322928"/>
                  <a:pt x="12633960" y="96868"/>
                </a:cubicBezTo>
                <a:cubicBezTo>
                  <a:pt x="13340080" y="-129192"/>
                  <a:pt x="14269720" y="99408"/>
                  <a:pt x="14660880" y="188308"/>
                </a:cubicBezTo>
                <a:cubicBezTo>
                  <a:pt x="15052040" y="277208"/>
                  <a:pt x="14907260" y="-35212"/>
                  <a:pt x="14980920" y="630268"/>
                </a:cubicBezTo>
                <a:cubicBezTo>
                  <a:pt x="15054580" y="1295748"/>
                  <a:pt x="15097760" y="3510628"/>
                  <a:pt x="15102840" y="4181188"/>
                </a:cubicBezTo>
              </a:path>
            </a:pathLst>
          </a:custGeom>
          <a:solidFill>
            <a:srgbClr val="3219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935A50C-2BBD-5170-4633-9953E33E1C5D}"/>
              </a:ext>
            </a:extLst>
          </p:cNvPr>
          <p:cNvGrpSpPr/>
          <p:nvPr/>
        </p:nvGrpSpPr>
        <p:grpSpPr>
          <a:xfrm>
            <a:off x="15240000" y="8710752"/>
            <a:ext cx="1908881" cy="1022753"/>
            <a:chOff x="7586156" y="4585922"/>
            <a:chExt cx="1176844" cy="658325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7298150-8746-D368-AB71-65C13142D7B7}"/>
                </a:ext>
              </a:extLst>
            </p:cNvPr>
            <p:cNvSpPr/>
            <p:nvPr/>
          </p:nvSpPr>
          <p:spPr>
            <a:xfrm>
              <a:off x="7586156" y="4585922"/>
              <a:ext cx="1176844" cy="658325"/>
            </a:xfrm>
            <a:custGeom>
              <a:avLst/>
              <a:gdLst>
                <a:gd name="connsiteX0" fmla="*/ 132904 w 1159021"/>
                <a:gd name="connsiteY0" fmla="*/ 340407 h 658325"/>
                <a:gd name="connsiteX1" fmla="*/ 308164 w 1159021"/>
                <a:gd name="connsiteY1" fmla="*/ 31797 h 658325"/>
                <a:gd name="connsiteX2" fmla="*/ 864424 w 1159021"/>
                <a:gd name="connsiteY2" fmla="*/ 27987 h 658325"/>
                <a:gd name="connsiteX3" fmla="*/ 1085404 w 1159021"/>
                <a:gd name="connsiteY3" fmla="*/ 191817 h 658325"/>
                <a:gd name="connsiteX4" fmla="*/ 1150174 w 1159021"/>
                <a:gd name="connsiteY4" fmla="*/ 386127 h 658325"/>
                <a:gd name="connsiteX5" fmla="*/ 913954 w 1159021"/>
                <a:gd name="connsiteY5" fmla="*/ 485187 h 658325"/>
                <a:gd name="connsiteX6" fmla="*/ 506284 w 1159021"/>
                <a:gd name="connsiteY6" fmla="*/ 656637 h 658325"/>
                <a:gd name="connsiteX7" fmla="*/ 18604 w 1159021"/>
                <a:gd name="connsiteY7" fmla="*/ 557577 h 658325"/>
                <a:gd name="connsiteX8" fmla="*/ 132904 w 1159021"/>
                <a:gd name="connsiteY8" fmla="*/ 340407 h 65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59021" h="658325">
                  <a:moveTo>
                    <a:pt x="132904" y="340407"/>
                  </a:moveTo>
                  <a:cubicBezTo>
                    <a:pt x="181164" y="252777"/>
                    <a:pt x="186244" y="83867"/>
                    <a:pt x="308164" y="31797"/>
                  </a:cubicBezTo>
                  <a:cubicBezTo>
                    <a:pt x="430084" y="-20273"/>
                    <a:pt x="734884" y="1317"/>
                    <a:pt x="864424" y="27987"/>
                  </a:cubicBezTo>
                  <a:cubicBezTo>
                    <a:pt x="993964" y="54657"/>
                    <a:pt x="1037779" y="132127"/>
                    <a:pt x="1085404" y="191817"/>
                  </a:cubicBezTo>
                  <a:cubicBezTo>
                    <a:pt x="1133029" y="251507"/>
                    <a:pt x="1178749" y="337232"/>
                    <a:pt x="1150174" y="386127"/>
                  </a:cubicBezTo>
                  <a:cubicBezTo>
                    <a:pt x="1121599" y="435022"/>
                    <a:pt x="913954" y="485187"/>
                    <a:pt x="913954" y="485187"/>
                  </a:cubicBezTo>
                  <a:cubicBezTo>
                    <a:pt x="806639" y="530272"/>
                    <a:pt x="655509" y="644572"/>
                    <a:pt x="506284" y="656637"/>
                  </a:cubicBezTo>
                  <a:cubicBezTo>
                    <a:pt x="357059" y="668702"/>
                    <a:pt x="85914" y="614092"/>
                    <a:pt x="18604" y="557577"/>
                  </a:cubicBezTo>
                  <a:cubicBezTo>
                    <a:pt x="-48706" y="501062"/>
                    <a:pt x="84644" y="428037"/>
                    <a:pt x="132904" y="340407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DCF48CAD-490E-4B73-8C5E-3E59791F2351}"/>
                </a:ext>
              </a:extLst>
            </p:cNvPr>
            <p:cNvSpPr/>
            <p:nvPr/>
          </p:nvSpPr>
          <p:spPr>
            <a:xfrm>
              <a:off x="7586156" y="4585922"/>
              <a:ext cx="872044" cy="658325"/>
            </a:xfrm>
            <a:custGeom>
              <a:avLst/>
              <a:gdLst>
                <a:gd name="connsiteX0" fmla="*/ 416597 w 769093"/>
                <a:gd name="connsiteY0" fmla="*/ 670033 h 670250"/>
                <a:gd name="connsiteX1" fmla="*/ 344207 w 769093"/>
                <a:gd name="connsiteY1" fmla="*/ 570973 h 670250"/>
                <a:gd name="connsiteX2" fmla="*/ 317537 w 769093"/>
                <a:gd name="connsiteY2" fmla="*/ 365233 h 670250"/>
                <a:gd name="connsiteX3" fmla="*/ 534707 w 769093"/>
                <a:gd name="connsiteY3" fmla="*/ 262363 h 670250"/>
                <a:gd name="connsiteX4" fmla="*/ 740447 w 769093"/>
                <a:gd name="connsiteY4" fmla="*/ 148063 h 670250"/>
                <a:gd name="connsiteX5" fmla="*/ 740447 w 769093"/>
                <a:gd name="connsiteY5" fmla="*/ 10903 h 670250"/>
                <a:gd name="connsiteX6" fmla="*/ 488987 w 769093"/>
                <a:gd name="connsiteY6" fmla="*/ 10903 h 670250"/>
                <a:gd name="connsiteX7" fmla="*/ 218477 w 769093"/>
                <a:gd name="connsiteY7" fmla="*/ 29953 h 670250"/>
                <a:gd name="connsiteX8" fmla="*/ 77507 w 769093"/>
                <a:gd name="connsiteY8" fmla="*/ 197593 h 670250"/>
                <a:gd name="connsiteX9" fmla="*/ 1307 w 769093"/>
                <a:gd name="connsiteY9" fmla="*/ 468103 h 670250"/>
                <a:gd name="connsiteX10" fmla="*/ 62267 w 769093"/>
                <a:gd name="connsiteY10" fmla="*/ 593833 h 670250"/>
                <a:gd name="connsiteX11" fmla="*/ 416597 w 769093"/>
                <a:gd name="connsiteY11" fmla="*/ 670033 h 67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69093" h="670250">
                  <a:moveTo>
                    <a:pt x="416597" y="670033"/>
                  </a:moveTo>
                  <a:cubicBezTo>
                    <a:pt x="463587" y="666223"/>
                    <a:pt x="360717" y="621773"/>
                    <a:pt x="344207" y="570973"/>
                  </a:cubicBezTo>
                  <a:cubicBezTo>
                    <a:pt x="327697" y="520173"/>
                    <a:pt x="285787" y="416668"/>
                    <a:pt x="317537" y="365233"/>
                  </a:cubicBezTo>
                  <a:cubicBezTo>
                    <a:pt x="349287" y="313798"/>
                    <a:pt x="464222" y="298558"/>
                    <a:pt x="534707" y="262363"/>
                  </a:cubicBezTo>
                  <a:cubicBezTo>
                    <a:pt x="605192" y="226168"/>
                    <a:pt x="706157" y="189973"/>
                    <a:pt x="740447" y="148063"/>
                  </a:cubicBezTo>
                  <a:cubicBezTo>
                    <a:pt x="774737" y="106153"/>
                    <a:pt x="782357" y="33763"/>
                    <a:pt x="740447" y="10903"/>
                  </a:cubicBezTo>
                  <a:cubicBezTo>
                    <a:pt x="698537" y="-11957"/>
                    <a:pt x="575982" y="7728"/>
                    <a:pt x="488987" y="10903"/>
                  </a:cubicBezTo>
                  <a:cubicBezTo>
                    <a:pt x="401992" y="14078"/>
                    <a:pt x="287057" y="-1162"/>
                    <a:pt x="218477" y="29953"/>
                  </a:cubicBezTo>
                  <a:cubicBezTo>
                    <a:pt x="149897" y="61068"/>
                    <a:pt x="113702" y="124568"/>
                    <a:pt x="77507" y="197593"/>
                  </a:cubicBezTo>
                  <a:cubicBezTo>
                    <a:pt x="41312" y="270618"/>
                    <a:pt x="3847" y="402063"/>
                    <a:pt x="1307" y="468103"/>
                  </a:cubicBezTo>
                  <a:cubicBezTo>
                    <a:pt x="-1233" y="534143"/>
                    <a:pt x="-6948" y="560813"/>
                    <a:pt x="62267" y="593833"/>
                  </a:cubicBezTo>
                  <a:cubicBezTo>
                    <a:pt x="131482" y="626853"/>
                    <a:pt x="369607" y="673843"/>
                    <a:pt x="416597" y="670033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2698D78-B84D-FBD6-5D50-5DBA12F6F2D2}"/>
              </a:ext>
            </a:extLst>
          </p:cNvPr>
          <p:cNvGrpSpPr/>
          <p:nvPr/>
        </p:nvGrpSpPr>
        <p:grpSpPr>
          <a:xfrm>
            <a:off x="16260814" y="9010697"/>
            <a:ext cx="1908881" cy="1022753"/>
            <a:chOff x="7586156" y="4585922"/>
            <a:chExt cx="1176844" cy="658325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A7F5D3DC-8CAC-FB34-B951-16D89ACA7E70}"/>
                </a:ext>
              </a:extLst>
            </p:cNvPr>
            <p:cNvSpPr/>
            <p:nvPr/>
          </p:nvSpPr>
          <p:spPr>
            <a:xfrm>
              <a:off x="7586156" y="4585922"/>
              <a:ext cx="1176844" cy="658325"/>
            </a:xfrm>
            <a:custGeom>
              <a:avLst/>
              <a:gdLst>
                <a:gd name="connsiteX0" fmla="*/ 132904 w 1159021"/>
                <a:gd name="connsiteY0" fmla="*/ 340407 h 658325"/>
                <a:gd name="connsiteX1" fmla="*/ 308164 w 1159021"/>
                <a:gd name="connsiteY1" fmla="*/ 31797 h 658325"/>
                <a:gd name="connsiteX2" fmla="*/ 864424 w 1159021"/>
                <a:gd name="connsiteY2" fmla="*/ 27987 h 658325"/>
                <a:gd name="connsiteX3" fmla="*/ 1085404 w 1159021"/>
                <a:gd name="connsiteY3" fmla="*/ 191817 h 658325"/>
                <a:gd name="connsiteX4" fmla="*/ 1150174 w 1159021"/>
                <a:gd name="connsiteY4" fmla="*/ 386127 h 658325"/>
                <a:gd name="connsiteX5" fmla="*/ 913954 w 1159021"/>
                <a:gd name="connsiteY5" fmla="*/ 485187 h 658325"/>
                <a:gd name="connsiteX6" fmla="*/ 506284 w 1159021"/>
                <a:gd name="connsiteY6" fmla="*/ 656637 h 658325"/>
                <a:gd name="connsiteX7" fmla="*/ 18604 w 1159021"/>
                <a:gd name="connsiteY7" fmla="*/ 557577 h 658325"/>
                <a:gd name="connsiteX8" fmla="*/ 132904 w 1159021"/>
                <a:gd name="connsiteY8" fmla="*/ 340407 h 65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59021" h="658325">
                  <a:moveTo>
                    <a:pt x="132904" y="340407"/>
                  </a:moveTo>
                  <a:cubicBezTo>
                    <a:pt x="181164" y="252777"/>
                    <a:pt x="186244" y="83867"/>
                    <a:pt x="308164" y="31797"/>
                  </a:cubicBezTo>
                  <a:cubicBezTo>
                    <a:pt x="430084" y="-20273"/>
                    <a:pt x="734884" y="1317"/>
                    <a:pt x="864424" y="27987"/>
                  </a:cubicBezTo>
                  <a:cubicBezTo>
                    <a:pt x="993964" y="54657"/>
                    <a:pt x="1037779" y="132127"/>
                    <a:pt x="1085404" y="191817"/>
                  </a:cubicBezTo>
                  <a:cubicBezTo>
                    <a:pt x="1133029" y="251507"/>
                    <a:pt x="1178749" y="337232"/>
                    <a:pt x="1150174" y="386127"/>
                  </a:cubicBezTo>
                  <a:cubicBezTo>
                    <a:pt x="1121599" y="435022"/>
                    <a:pt x="913954" y="485187"/>
                    <a:pt x="913954" y="485187"/>
                  </a:cubicBezTo>
                  <a:cubicBezTo>
                    <a:pt x="806639" y="530272"/>
                    <a:pt x="655509" y="644572"/>
                    <a:pt x="506284" y="656637"/>
                  </a:cubicBezTo>
                  <a:cubicBezTo>
                    <a:pt x="357059" y="668702"/>
                    <a:pt x="85914" y="614092"/>
                    <a:pt x="18604" y="557577"/>
                  </a:cubicBezTo>
                  <a:cubicBezTo>
                    <a:pt x="-48706" y="501062"/>
                    <a:pt x="84644" y="428037"/>
                    <a:pt x="132904" y="340407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F36FAAC9-F60E-3263-1C7E-3FCAD91124E2}"/>
                </a:ext>
              </a:extLst>
            </p:cNvPr>
            <p:cNvSpPr/>
            <p:nvPr/>
          </p:nvSpPr>
          <p:spPr>
            <a:xfrm>
              <a:off x="7586156" y="4585922"/>
              <a:ext cx="872044" cy="658325"/>
            </a:xfrm>
            <a:custGeom>
              <a:avLst/>
              <a:gdLst>
                <a:gd name="connsiteX0" fmla="*/ 416597 w 769093"/>
                <a:gd name="connsiteY0" fmla="*/ 670033 h 670250"/>
                <a:gd name="connsiteX1" fmla="*/ 344207 w 769093"/>
                <a:gd name="connsiteY1" fmla="*/ 570973 h 670250"/>
                <a:gd name="connsiteX2" fmla="*/ 317537 w 769093"/>
                <a:gd name="connsiteY2" fmla="*/ 365233 h 670250"/>
                <a:gd name="connsiteX3" fmla="*/ 534707 w 769093"/>
                <a:gd name="connsiteY3" fmla="*/ 262363 h 670250"/>
                <a:gd name="connsiteX4" fmla="*/ 740447 w 769093"/>
                <a:gd name="connsiteY4" fmla="*/ 148063 h 670250"/>
                <a:gd name="connsiteX5" fmla="*/ 740447 w 769093"/>
                <a:gd name="connsiteY5" fmla="*/ 10903 h 670250"/>
                <a:gd name="connsiteX6" fmla="*/ 488987 w 769093"/>
                <a:gd name="connsiteY6" fmla="*/ 10903 h 670250"/>
                <a:gd name="connsiteX7" fmla="*/ 218477 w 769093"/>
                <a:gd name="connsiteY7" fmla="*/ 29953 h 670250"/>
                <a:gd name="connsiteX8" fmla="*/ 77507 w 769093"/>
                <a:gd name="connsiteY8" fmla="*/ 197593 h 670250"/>
                <a:gd name="connsiteX9" fmla="*/ 1307 w 769093"/>
                <a:gd name="connsiteY9" fmla="*/ 468103 h 670250"/>
                <a:gd name="connsiteX10" fmla="*/ 62267 w 769093"/>
                <a:gd name="connsiteY10" fmla="*/ 593833 h 670250"/>
                <a:gd name="connsiteX11" fmla="*/ 416597 w 769093"/>
                <a:gd name="connsiteY11" fmla="*/ 670033 h 67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69093" h="670250">
                  <a:moveTo>
                    <a:pt x="416597" y="670033"/>
                  </a:moveTo>
                  <a:cubicBezTo>
                    <a:pt x="463587" y="666223"/>
                    <a:pt x="360717" y="621773"/>
                    <a:pt x="344207" y="570973"/>
                  </a:cubicBezTo>
                  <a:cubicBezTo>
                    <a:pt x="327697" y="520173"/>
                    <a:pt x="285787" y="416668"/>
                    <a:pt x="317537" y="365233"/>
                  </a:cubicBezTo>
                  <a:cubicBezTo>
                    <a:pt x="349287" y="313798"/>
                    <a:pt x="464222" y="298558"/>
                    <a:pt x="534707" y="262363"/>
                  </a:cubicBezTo>
                  <a:cubicBezTo>
                    <a:pt x="605192" y="226168"/>
                    <a:pt x="706157" y="189973"/>
                    <a:pt x="740447" y="148063"/>
                  </a:cubicBezTo>
                  <a:cubicBezTo>
                    <a:pt x="774737" y="106153"/>
                    <a:pt x="782357" y="33763"/>
                    <a:pt x="740447" y="10903"/>
                  </a:cubicBezTo>
                  <a:cubicBezTo>
                    <a:pt x="698537" y="-11957"/>
                    <a:pt x="575982" y="7728"/>
                    <a:pt x="488987" y="10903"/>
                  </a:cubicBezTo>
                  <a:cubicBezTo>
                    <a:pt x="401992" y="14078"/>
                    <a:pt x="287057" y="-1162"/>
                    <a:pt x="218477" y="29953"/>
                  </a:cubicBezTo>
                  <a:cubicBezTo>
                    <a:pt x="149897" y="61068"/>
                    <a:pt x="113702" y="124568"/>
                    <a:pt x="77507" y="197593"/>
                  </a:cubicBezTo>
                  <a:cubicBezTo>
                    <a:pt x="41312" y="270618"/>
                    <a:pt x="3847" y="402063"/>
                    <a:pt x="1307" y="468103"/>
                  </a:cubicBezTo>
                  <a:cubicBezTo>
                    <a:pt x="-1233" y="534143"/>
                    <a:pt x="-6948" y="560813"/>
                    <a:pt x="62267" y="593833"/>
                  </a:cubicBezTo>
                  <a:cubicBezTo>
                    <a:pt x="131482" y="626853"/>
                    <a:pt x="369607" y="673843"/>
                    <a:pt x="416597" y="670033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A175C091-8085-A18E-2B32-1B815C4EB01C}"/>
              </a:ext>
            </a:extLst>
          </p:cNvPr>
          <p:cNvSpPr txBox="1"/>
          <p:nvPr/>
        </p:nvSpPr>
        <p:spPr>
          <a:xfrm>
            <a:off x="801650" y="4260285"/>
            <a:ext cx="16684699" cy="92333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6000" dirty="0">
                <a:solidFill>
                  <a:srgbClr val="F2F2F2"/>
                </a:solidFill>
                <a:latin typeface="Archivo Black"/>
                <a:ea typeface="Archivo Black"/>
                <a:cs typeface="Archivo Black"/>
                <a:sym typeface="Archivo Black"/>
              </a:rPr>
              <a:t>MERCI POUR VOTRE ATTENTION!!!</a:t>
            </a:r>
          </a:p>
        </p:txBody>
      </p:sp>
      <p:sp>
        <p:nvSpPr>
          <p:cNvPr id="23" name="Moon 22">
            <a:hlinkClick r:id="rId2" action="ppaction://hlinksldjump"/>
            <a:extLst>
              <a:ext uri="{FF2B5EF4-FFF2-40B4-BE49-F238E27FC236}">
                <a16:creationId xmlns:a16="http://schemas.microsoft.com/office/drawing/2014/main" id="{7955A993-1037-1E6E-2883-D5182CA5FE24}"/>
              </a:ext>
            </a:extLst>
          </p:cNvPr>
          <p:cNvSpPr/>
          <p:nvPr/>
        </p:nvSpPr>
        <p:spPr>
          <a:xfrm rot="5400000">
            <a:off x="1307450" y="8709516"/>
            <a:ext cx="908953" cy="1479091"/>
          </a:xfrm>
          <a:prstGeom prst="moon">
            <a:avLst/>
          </a:prstGeom>
          <a:solidFill>
            <a:srgbClr val="845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46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lIns="0" tIns="0" rIns="0" bIns="0" rtlCol="0" anchor="t"/>
      <a:lstStyle>
        <a:defPPr algn="ctr">
          <a:defRPr sz="3200" dirty="0">
            <a:solidFill>
              <a:srgbClr val="F2F2F2"/>
            </a:solidFill>
            <a:latin typeface="Archivo Black"/>
            <a:ea typeface="Archivo Black"/>
            <a:cs typeface="Archivo Black"/>
            <a:sym typeface="Archivo Black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627</Words>
  <Application>Microsoft Office PowerPoint</Application>
  <PresentationFormat>Custom</PresentationFormat>
  <Paragraphs>63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Archivo Black</vt:lpstr>
      <vt:lpstr>Arial</vt:lpstr>
      <vt:lpstr>Arial Black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speleogie.pptx</dc:title>
  <dc:creator>youssef</dc:creator>
  <cp:lastModifiedBy>youssef salameh</cp:lastModifiedBy>
  <cp:revision>11</cp:revision>
  <dcterms:created xsi:type="dcterms:W3CDTF">2006-08-16T00:00:00Z</dcterms:created>
  <dcterms:modified xsi:type="dcterms:W3CDTF">2025-03-01T00:51:40Z</dcterms:modified>
  <dc:identifier>DAGgTfnmx4s</dc:identifier>
</cp:coreProperties>
</file>