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2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4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3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9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90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8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6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8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1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7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8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D580CE-124A-4199-8B03-D4FC2507E8A9}" type="datetimeFigureOut">
              <a:rPr lang="en-US" smtClean="0"/>
              <a:t>01-Nov-2024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B8EE751-9FB6-4C80-B751-74F0079F59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47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9AB4-00FE-202A-D9F4-57D38CE60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BD582C"/>
                </a:solidFill>
              </a:rPr>
              <a:t>Comment prepare un temps? </a:t>
            </a:r>
            <a:r>
              <a:rPr lang="en-US" b="1" dirty="0">
                <a:solidFill>
                  <a:srgbClr val="BD582C"/>
                </a:solidFill>
                <a:sym typeface="Wingdings" panose="05000000000000000000" pitchFamily="2" charset="2"/>
              </a:rPr>
              <a:t></a:t>
            </a:r>
            <a:r>
              <a:rPr lang="en-US" b="1" dirty="0">
                <a:solidFill>
                  <a:srgbClr val="BD582C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F7149-05F7-87A9-1996-FD1EE6794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Camp hp 24-25</a:t>
            </a:r>
          </a:p>
        </p:txBody>
      </p:sp>
    </p:spTree>
    <p:extLst>
      <p:ext uri="{BB962C8B-B14F-4D97-AF65-F5344CB8AC3E}">
        <p14:creationId xmlns:p14="http://schemas.microsoft.com/office/powerpoint/2010/main" val="38645365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F4373-347E-1B36-012E-B1A9AB45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2826650" cy="4023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T1:session spirituel </a:t>
            </a:r>
          </a:p>
          <a:p>
            <a:r>
              <a:rPr lang="en-US" dirty="0"/>
              <a:t>T2:session chant</a:t>
            </a:r>
          </a:p>
          <a:p>
            <a:r>
              <a:rPr lang="en-US" dirty="0"/>
              <a:t>T3:poterie</a:t>
            </a:r>
          </a:p>
          <a:p>
            <a:r>
              <a:rPr lang="en-US" dirty="0"/>
              <a:t>T4:session </a:t>
            </a:r>
            <a:r>
              <a:rPr lang="en-US" dirty="0" err="1"/>
              <a:t>brelage</a:t>
            </a:r>
            <a:endParaRPr lang="en-US" dirty="0"/>
          </a:p>
          <a:p>
            <a:r>
              <a:rPr lang="en-US" dirty="0"/>
              <a:t>T5:session bp</a:t>
            </a:r>
          </a:p>
          <a:p>
            <a:r>
              <a:rPr lang="en-US" dirty="0"/>
              <a:t>T6:saint </a:t>
            </a:r>
            <a:r>
              <a:rPr lang="en-US" dirty="0" err="1"/>
              <a:t>georges</a:t>
            </a:r>
            <a:endParaRPr lang="en-US" dirty="0"/>
          </a:p>
          <a:p>
            <a:r>
              <a:rPr lang="en-US" dirty="0"/>
              <a:t>T7: camouflage </a:t>
            </a:r>
          </a:p>
          <a:p>
            <a:r>
              <a:rPr lang="en-US" dirty="0"/>
              <a:t>T8:four</a:t>
            </a:r>
          </a:p>
          <a:p>
            <a:r>
              <a:rPr lang="en-US" dirty="0"/>
              <a:t>T9: </a:t>
            </a:r>
            <a:r>
              <a:rPr lang="en-US" dirty="0" err="1"/>
              <a:t>tondif</a:t>
            </a:r>
            <a:r>
              <a:rPr lang="en-US" dirty="0"/>
              <a:t> </a:t>
            </a:r>
            <a:r>
              <a:rPr lang="en-US" dirty="0" err="1"/>
              <a:t>hememet</a:t>
            </a:r>
            <a:endParaRPr lang="en-US" dirty="0"/>
          </a:p>
          <a:p>
            <a:r>
              <a:rPr lang="en-US" dirty="0"/>
              <a:t>T10:cantique des </a:t>
            </a:r>
            <a:r>
              <a:rPr lang="en-US" dirty="0" err="1"/>
              <a:t>patrouilles</a:t>
            </a:r>
            <a:endParaRPr lang="en-US" dirty="0"/>
          </a:p>
          <a:p>
            <a:r>
              <a:rPr lang="en-US" dirty="0"/>
              <a:t>T11:baisser des couleur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D5D0BD-BA19-1994-C482-33480B4407D6}"/>
              </a:ext>
            </a:extLst>
          </p:cNvPr>
          <p:cNvSpPr txBox="1"/>
          <p:nvPr/>
        </p:nvSpPr>
        <p:spPr>
          <a:xfrm>
            <a:off x="6621264" y="1845734"/>
            <a:ext cx="3293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T12:workshop badge dans la nature</a:t>
            </a:r>
          </a:p>
          <a:p>
            <a:r>
              <a:rPr lang="en-US" dirty="0"/>
              <a:t>t13:jeux de </a:t>
            </a:r>
            <a:r>
              <a:rPr lang="en-US" dirty="0" err="1"/>
              <a:t>nuit</a:t>
            </a:r>
            <a:endParaRPr lang="en-US" dirty="0"/>
          </a:p>
          <a:p>
            <a:r>
              <a:rPr lang="en-US" dirty="0"/>
              <a:t>T14:installation</a:t>
            </a:r>
          </a:p>
          <a:p>
            <a:r>
              <a:rPr lang="en-US" dirty="0"/>
              <a:t>T15:douche</a:t>
            </a:r>
          </a:p>
          <a:p>
            <a:r>
              <a:rPr lang="en-US" dirty="0"/>
              <a:t>T16:nawme barat l emplacement</a:t>
            </a:r>
          </a:p>
          <a:p>
            <a:r>
              <a:rPr lang="en-US" dirty="0"/>
              <a:t>T18:enquete</a:t>
            </a:r>
          </a:p>
          <a:p>
            <a:r>
              <a:rPr lang="en-US" dirty="0"/>
              <a:t>T19:session bullying</a:t>
            </a:r>
          </a:p>
          <a:p>
            <a:r>
              <a:rPr lang="en-US" dirty="0"/>
              <a:t>T20:comment prepare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messe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CAA232-E6EE-5302-F979-EE4A0418B6D6}"/>
              </a:ext>
            </a:extLst>
          </p:cNvPr>
          <p:cNvSpPr txBox="1"/>
          <p:nvPr/>
        </p:nvSpPr>
        <p:spPr>
          <a:xfrm>
            <a:off x="1327211" y="804240"/>
            <a:ext cx="48560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BD582C"/>
                </a:solidFill>
              </a:rPr>
              <a:t>Game 2</a:t>
            </a:r>
          </a:p>
        </p:txBody>
      </p:sp>
    </p:spTree>
    <p:extLst>
      <p:ext uri="{BB962C8B-B14F-4D97-AF65-F5344CB8AC3E}">
        <p14:creationId xmlns:p14="http://schemas.microsoft.com/office/powerpoint/2010/main" val="2495873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06C4-E467-5B7E-E171-0FBB34778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D582C"/>
                </a:solidFill>
              </a:rPr>
              <a:t>Materiel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DEA2F-FFA5-5FA7-DF87-95601B1CA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Hasab</a:t>
            </a:r>
            <a:r>
              <a:rPr lang="en-US" dirty="0"/>
              <a:t> chu </a:t>
            </a:r>
            <a:r>
              <a:rPr lang="en-US" dirty="0" err="1"/>
              <a:t>hatet</a:t>
            </a:r>
            <a:r>
              <a:rPr lang="en-US" dirty="0"/>
              <a:t> temps</a:t>
            </a:r>
          </a:p>
          <a:p>
            <a:r>
              <a:rPr lang="en-US" dirty="0"/>
              <a:t>Ex: tabe3 atelier…</a:t>
            </a:r>
          </a:p>
        </p:txBody>
      </p:sp>
    </p:spTree>
    <p:extLst>
      <p:ext uri="{BB962C8B-B14F-4D97-AF65-F5344CB8AC3E}">
        <p14:creationId xmlns:p14="http://schemas.microsoft.com/office/powerpoint/2010/main" val="4042075142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4D38-54D5-FB06-8154-D9DD6AD2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BD582C"/>
                </a:solidFill>
              </a:rPr>
              <a:t>Cotisation</a:t>
            </a:r>
            <a:endParaRPr lang="en-US" dirty="0">
              <a:solidFill>
                <a:srgbClr val="BD58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B84D9-D925-E852-AD47-A1814BA66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Target:rule</a:t>
            </a:r>
            <a:r>
              <a:rPr lang="en-US" dirty="0"/>
              <a:t> 5$ par jour</a:t>
            </a:r>
          </a:p>
          <a:p>
            <a:r>
              <a:rPr lang="en-US" dirty="0"/>
              <a:t>Ne doit </a:t>
            </a:r>
            <a:r>
              <a:rPr lang="en-US" dirty="0" err="1"/>
              <a:t>etre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aucun</a:t>
            </a:r>
            <a:r>
              <a:rPr lang="en-US" dirty="0"/>
              <a:t> </a:t>
            </a:r>
            <a:r>
              <a:rPr lang="en-US" dirty="0" err="1"/>
              <a:t>cas</a:t>
            </a:r>
            <a:r>
              <a:rPr lang="en-US" dirty="0"/>
              <a:t> </a:t>
            </a:r>
            <a:r>
              <a:rPr lang="en-US" dirty="0" err="1"/>
              <a:t>etre</a:t>
            </a:r>
            <a:r>
              <a:rPr lang="en-US" dirty="0"/>
              <a:t> un </a:t>
            </a:r>
            <a:r>
              <a:rPr lang="en-US" dirty="0" err="1"/>
              <a:t>empechement</a:t>
            </a:r>
            <a:endParaRPr lang="en-US" dirty="0"/>
          </a:p>
          <a:p>
            <a:r>
              <a:rPr lang="en-US" dirty="0"/>
              <a:t>Bade hot l </a:t>
            </a:r>
            <a:r>
              <a:rPr lang="en-US" b="1" dirty="0"/>
              <a:t>out</a:t>
            </a:r>
            <a:r>
              <a:rPr lang="en-US" dirty="0"/>
              <a:t> </a:t>
            </a:r>
            <a:r>
              <a:rPr lang="en-US" dirty="0" err="1"/>
              <a:t>hasab</a:t>
            </a:r>
            <a:r>
              <a:rPr lang="en-US" dirty="0"/>
              <a:t> l </a:t>
            </a:r>
            <a:r>
              <a:rPr lang="en-US" b="1" dirty="0"/>
              <a:t>in </a:t>
            </a:r>
            <a:r>
              <a:rPr lang="en-US" dirty="0"/>
              <a:t>l2n l in </a:t>
            </a:r>
            <a:r>
              <a:rPr lang="en-US" dirty="0" err="1"/>
              <a:t>baarfo</a:t>
            </a:r>
            <a:endParaRPr lang="en-US" dirty="0"/>
          </a:p>
          <a:p>
            <a:r>
              <a:rPr lang="en-US" dirty="0"/>
              <a:t>in: </a:t>
            </a:r>
            <a:r>
              <a:rPr lang="en-US" dirty="0" err="1"/>
              <a:t>masare</a:t>
            </a:r>
            <a:r>
              <a:rPr lang="en-US" dirty="0"/>
              <a:t> l </a:t>
            </a:r>
            <a:r>
              <a:rPr lang="en-US" dirty="0" err="1"/>
              <a:t>feyte</a:t>
            </a:r>
            <a:r>
              <a:rPr lang="en-US" dirty="0"/>
              <a:t> 3al camp (</a:t>
            </a:r>
            <a:r>
              <a:rPr lang="en-US" dirty="0" err="1"/>
              <a:t>ex:cotisation,caisse,injection</a:t>
            </a:r>
            <a:r>
              <a:rPr lang="en-US" dirty="0"/>
              <a:t>)</a:t>
            </a:r>
          </a:p>
          <a:p>
            <a:r>
              <a:rPr lang="en-US" dirty="0"/>
              <a:t>Out: </a:t>
            </a:r>
            <a:r>
              <a:rPr lang="en-US" dirty="0" err="1"/>
              <a:t>kel</a:t>
            </a:r>
            <a:r>
              <a:rPr lang="en-US" dirty="0"/>
              <a:t> chi </a:t>
            </a:r>
            <a:r>
              <a:rPr lang="en-US" dirty="0" err="1"/>
              <a:t>masruf</a:t>
            </a:r>
            <a:r>
              <a:rPr lang="en-US" dirty="0"/>
              <a:t> </a:t>
            </a:r>
            <a:r>
              <a:rPr lang="en-US" dirty="0" err="1"/>
              <a:t>bil</a:t>
            </a:r>
            <a:r>
              <a:rPr lang="en-US" dirty="0"/>
              <a:t> camp (</a:t>
            </a:r>
            <a:r>
              <a:rPr lang="en-US" dirty="0" err="1"/>
              <a:t>ex:akel,transport,materiel</a:t>
            </a:r>
            <a:r>
              <a:rPr lang="en-US" dirty="0"/>
              <a:t>)</a:t>
            </a:r>
          </a:p>
          <a:p>
            <a:r>
              <a:rPr lang="en-US" dirty="0"/>
              <a:t>Eza total l </a:t>
            </a:r>
            <a:r>
              <a:rPr lang="en-US" dirty="0" err="1"/>
              <a:t>masruf</a:t>
            </a:r>
            <a:r>
              <a:rPr lang="en-US" dirty="0"/>
              <a:t> </a:t>
            </a:r>
            <a:r>
              <a:rPr lang="en-US" dirty="0" err="1"/>
              <a:t>bil</a:t>
            </a:r>
            <a:r>
              <a:rPr lang="en-US" dirty="0"/>
              <a:t> camp </a:t>
            </a:r>
            <a:r>
              <a:rPr lang="en-US" dirty="0" err="1"/>
              <a:t>aale</a:t>
            </a:r>
            <a:r>
              <a:rPr lang="en-US" dirty="0"/>
              <a:t> fi </a:t>
            </a:r>
            <a:r>
              <a:rPr lang="en-US" dirty="0" err="1"/>
              <a:t>halen</a:t>
            </a:r>
            <a:r>
              <a:rPr lang="en-US" dirty="0"/>
              <a:t>:</a:t>
            </a:r>
          </a:p>
          <a:p>
            <a:r>
              <a:rPr lang="en-US" dirty="0"/>
              <a:t>Ya </a:t>
            </a:r>
            <a:r>
              <a:rPr lang="en-US" dirty="0" err="1"/>
              <a:t>bchuf</a:t>
            </a:r>
            <a:r>
              <a:rPr lang="en-US" dirty="0"/>
              <a:t> wen </a:t>
            </a:r>
            <a:r>
              <a:rPr lang="en-US" dirty="0" err="1"/>
              <a:t>fiye</a:t>
            </a:r>
            <a:r>
              <a:rPr lang="en-US" dirty="0"/>
              <a:t> </a:t>
            </a:r>
            <a:r>
              <a:rPr lang="en-US" dirty="0" err="1"/>
              <a:t>zabit</a:t>
            </a:r>
            <a:endParaRPr lang="en-US" dirty="0"/>
          </a:p>
          <a:p>
            <a:r>
              <a:rPr lang="en-US" dirty="0"/>
              <a:t>Ya </a:t>
            </a:r>
            <a:r>
              <a:rPr lang="en-US" dirty="0" err="1"/>
              <a:t>behke</a:t>
            </a:r>
            <a:r>
              <a:rPr lang="en-US" dirty="0"/>
              <a:t> </a:t>
            </a:r>
            <a:r>
              <a:rPr lang="en-US" dirty="0" err="1"/>
              <a:t>maitrise</a:t>
            </a:r>
            <a:r>
              <a:rPr lang="en-US" dirty="0"/>
              <a:t> </a:t>
            </a:r>
            <a:r>
              <a:rPr lang="en-US" dirty="0" err="1"/>
              <a:t>kermel</a:t>
            </a:r>
            <a:r>
              <a:rPr lang="en-US" dirty="0"/>
              <a:t> injection</a:t>
            </a:r>
          </a:p>
        </p:txBody>
      </p:sp>
    </p:spTree>
    <p:extLst>
      <p:ext uri="{BB962C8B-B14F-4D97-AF65-F5344CB8AC3E}">
        <p14:creationId xmlns:p14="http://schemas.microsoft.com/office/powerpoint/2010/main" val="268241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B76F1-2CA3-BD4A-5020-1866EE19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BD582C"/>
                </a:solidFill>
              </a:rPr>
              <a:t>Circulaire</a:t>
            </a:r>
            <a:endParaRPr lang="en-US" dirty="0">
              <a:solidFill>
                <a:srgbClr val="BD58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9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5885D-BA20-2EDF-F32C-43A5C6E4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D582C"/>
                </a:solidFill>
              </a:rPr>
              <a:t>Correction du </a:t>
            </a:r>
            <a:r>
              <a:rPr lang="en-US" dirty="0" err="1">
                <a:solidFill>
                  <a:srgbClr val="BD582C"/>
                </a:solidFill>
              </a:rPr>
              <a:t>programme</a:t>
            </a:r>
            <a:endParaRPr lang="en-US" dirty="0">
              <a:solidFill>
                <a:srgbClr val="BD58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799D8-C1F2-85DA-B7BC-8EC84F61D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07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1E763-139D-C289-D36E-2CE32626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Bi chu men fakir </a:t>
            </a:r>
            <a:r>
              <a:rPr lang="en-US" dirty="0" err="1"/>
              <a:t>awal</a:t>
            </a:r>
            <a:endParaRPr lang="en-US" dirty="0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32955FD-4A4D-8CB7-F29D-D441C5748D6B}"/>
              </a:ext>
            </a:extLst>
          </p:cNvPr>
          <p:cNvSpPr/>
          <p:nvPr/>
        </p:nvSpPr>
        <p:spPr>
          <a:xfrm>
            <a:off x="3195960" y="2075155"/>
            <a:ext cx="4829453" cy="2976239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29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9D95-C3C2-07C5-4C15-8C1EF4A3D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du camp?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8B78D-2A05-A04A-C0F2-859FDEF85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Emplamcement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56530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DA296-3B63-FD47-C37B-8B3BC4CD0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17320"/>
            <a:ext cx="10058400" cy="4023360"/>
          </a:xfrm>
        </p:spPr>
        <p:txBody>
          <a:bodyPr>
            <a:normAutofit fontScale="40000" lnSpcReduction="20000"/>
          </a:bodyPr>
          <a:lstStyle/>
          <a:p>
            <a:r>
              <a:rPr lang="en-US" sz="4200" dirty="0">
                <a:solidFill>
                  <a:srgbClr val="BD582C"/>
                </a:solidFill>
              </a:rPr>
              <a:t>Objectif:</a:t>
            </a:r>
          </a:p>
          <a:p>
            <a:r>
              <a:rPr lang="en-US" sz="4200" dirty="0"/>
              <a:t>80% l </a:t>
            </a:r>
            <a:r>
              <a:rPr lang="en-US" sz="4200" dirty="0" err="1"/>
              <a:t>objectif</a:t>
            </a:r>
            <a:r>
              <a:rPr lang="en-US" sz="4200" dirty="0"/>
              <a:t> bi dal </a:t>
            </a:r>
            <a:r>
              <a:rPr lang="en-US" sz="4200" dirty="0" err="1"/>
              <a:t>nafso</a:t>
            </a:r>
            <a:r>
              <a:rPr lang="en-US" sz="4200" dirty="0"/>
              <a:t> </a:t>
            </a:r>
            <a:r>
              <a:rPr lang="en-US" sz="4200" dirty="0" err="1"/>
              <a:t>hasab</a:t>
            </a:r>
            <a:r>
              <a:rPr lang="en-US" sz="4200" dirty="0"/>
              <a:t> no3 l camp</a:t>
            </a:r>
          </a:p>
          <a:p>
            <a:endParaRPr lang="en-US" sz="4200" dirty="0"/>
          </a:p>
          <a:p>
            <a:r>
              <a:rPr lang="en-US" sz="4200" dirty="0" err="1"/>
              <a:t>Ex:Camp</a:t>
            </a:r>
            <a:r>
              <a:rPr lang="en-US" sz="4200" dirty="0"/>
              <a:t> noel </a:t>
            </a:r>
            <a:r>
              <a:rPr lang="en-US" sz="4200" dirty="0" err="1"/>
              <a:t>promesse</a:t>
            </a:r>
            <a:r>
              <a:rPr lang="en-US" sz="4200" dirty="0"/>
              <a:t> bi </a:t>
            </a:r>
            <a:r>
              <a:rPr lang="en-US" sz="4200" dirty="0" err="1"/>
              <a:t>kun</a:t>
            </a:r>
            <a:r>
              <a:rPr lang="en-US" sz="4200" dirty="0"/>
              <a:t> spirituel </a:t>
            </a:r>
            <a:r>
              <a:rPr lang="en-US" sz="4200" dirty="0" err="1"/>
              <a:t>aktar</a:t>
            </a:r>
            <a:r>
              <a:rPr lang="en-US" sz="4200" dirty="0"/>
              <a:t> men be2e l camps…</a:t>
            </a:r>
          </a:p>
          <a:p>
            <a:endParaRPr lang="en-US" sz="4200" dirty="0"/>
          </a:p>
          <a:p>
            <a:r>
              <a:rPr lang="en-US" sz="4200" dirty="0" err="1">
                <a:solidFill>
                  <a:srgbClr val="BD582C"/>
                </a:solidFill>
              </a:rPr>
              <a:t>Besoin</a:t>
            </a:r>
            <a:r>
              <a:rPr lang="en-US" sz="4200" dirty="0">
                <a:solidFill>
                  <a:srgbClr val="BD582C"/>
                </a:solidFill>
              </a:rPr>
              <a:t>:</a:t>
            </a:r>
          </a:p>
          <a:p>
            <a:r>
              <a:rPr lang="en-US" sz="4200" dirty="0"/>
              <a:t> </a:t>
            </a:r>
            <a:r>
              <a:rPr lang="en-US" sz="4200" dirty="0" err="1"/>
              <a:t>hasab</a:t>
            </a:r>
            <a:r>
              <a:rPr lang="en-US" sz="4200" dirty="0"/>
              <a:t> </a:t>
            </a:r>
            <a:r>
              <a:rPr lang="en-US" sz="4200" dirty="0" err="1"/>
              <a:t>khasa</a:t>
            </a:r>
            <a:r>
              <a:rPr lang="en-US" sz="4200" dirty="0"/>
              <a:t> bi </a:t>
            </a:r>
            <a:r>
              <a:rPr lang="en-US" sz="4200" dirty="0" err="1"/>
              <a:t>kel</a:t>
            </a:r>
            <a:r>
              <a:rPr lang="en-US" sz="4200" dirty="0"/>
              <a:t> unite </a:t>
            </a:r>
          </a:p>
          <a:p>
            <a:r>
              <a:rPr lang="en-US" sz="4200" dirty="0"/>
              <a:t>Temps </a:t>
            </a:r>
            <a:r>
              <a:rPr lang="en-US" sz="4200" dirty="0" err="1"/>
              <a:t>bil</a:t>
            </a:r>
            <a:r>
              <a:rPr lang="en-US" sz="4200" dirty="0"/>
              <a:t> camp </a:t>
            </a:r>
            <a:r>
              <a:rPr lang="en-US" sz="4200" dirty="0" err="1"/>
              <a:t>byejo</a:t>
            </a:r>
            <a:r>
              <a:rPr lang="en-US" sz="4200" dirty="0"/>
              <a:t> based 3al </a:t>
            </a:r>
            <a:r>
              <a:rPr lang="en-US" sz="4200" dirty="0" err="1"/>
              <a:t>besoin</a:t>
            </a:r>
            <a:endParaRPr lang="en-US" sz="4200" dirty="0"/>
          </a:p>
          <a:p>
            <a:r>
              <a:rPr lang="en-US" sz="4200" dirty="0"/>
              <a:t>Ex: </a:t>
            </a:r>
            <a:r>
              <a:rPr lang="en-US" sz="4200" dirty="0" err="1"/>
              <a:t>eza</a:t>
            </a:r>
            <a:r>
              <a:rPr lang="en-US" sz="4200" dirty="0"/>
              <a:t> fi </a:t>
            </a:r>
            <a:r>
              <a:rPr lang="en-US" sz="4200" dirty="0" err="1"/>
              <a:t>cas</a:t>
            </a:r>
            <a:r>
              <a:rPr lang="en-US" sz="4200" dirty="0"/>
              <a:t> </a:t>
            </a:r>
            <a:r>
              <a:rPr lang="en-US" sz="4200" dirty="0" err="1"/>
              <a:t>autiste</a:t>
            </a:r>
            <a:r>
              <a:rPr lang="en-US" sz="4200" dirty="0"/>
              <a:t> </a:t>
            </a:r>
            <a:r>
              <a:rPr lang="en-US" sz="4200" dirty="0" err="1"/>
              <a:t>baamul</a:t>
            </a:r>
            <a:r>
              <a:rPr lang="en-US" sz="4200" dirty="0"/>
              <a:t> session 3a he l </a:t>
            </a:r>
            <a:r>
              <a:rPr lang="en-US" sz="4200" dirty="0" err="1"/>
              <a:t>ases</a:t>
            </a:r>
            <a:r>
              <a:rPr lang="en-US" sz="4200" dirty="0"/>
              <a:t> (chu l </a:t>
            </a:r>
            <a:r>
              <a:rPr lang="en-US" sz="4200" dirty="0" err="1"/>
              <a:t>autiste</a:t>
            </a:r>
            <a:r>
              <a:rPr lang="en-US" sz="4200" dirty="0"/>
              <a:t> kif bet sir…)</a:t>
            </a:r>
          </a:p>
          <a:p>
            <a:r>
              <a:rPr lang="en-US" sz="4200" dirty="0"/>
              <a:t>Bullying</a:t>
            </a:r>
          </a:p>
          <a:p>
            <a:r>
              <a:rPr lang="en-US" sz="4200" dirty="0"/>
              <a:t>Chant games…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28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A519-F573-238F-D3EF-4CE6173C4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D582C"/>
                </a:solidFill>
              </a:rPr>
              <a:t>Theme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EE644-BF11-039E-BBE1-798ABF4E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Hasab</a:t>
            </a:r>
            <a:r>
              <a:rPr lang="en-US" dirty="0"/>
              <a:t> l nature du camp</a:t>
            </a:r>
          </a:p>
          <a:p>
            <a:r>
              <a:rPr lang="en-US" dirty="0"/>
              <a:t>Theme </a:t>
            </a:r>
            <a:r>
              <a:rPr lang="en-US" dirty="0" err="1"/>
              <a:t>baddun</a:t>
            </a:r>
            <a:r>
              <a:rPr lang="en-US" dirty="0"/>
              <a:t> </a:t>
            </a:r>
            <a:r>
              <a:rPr lang="en-US" dirty="0" err="1"/>
              <a:t>ykun</a:t>
            </a:r>
            <a:r>
              <a:rPr lang="en-US" dirty="0"/>
              <a:t> </a:t>
            </a:r>
            <a:r>
              <a:rPr lang="en-US" dirty="0" err="1"/>
              <a:t>mich</a:t>
            </a:r>
            <a:r>
              <a:rPr lang="en-US" dirty="0"/>
              <a:t> </a:t>
            </a:r>
            <a:r>
              <a:rPr lang="en-US" dirty="0" err="1"/>
              <a:t>tawil</a:t>
            </a:r>
            <a:r>
              <a:rPr lang="en-US" dirty="0"/>
              <a:t> w mano quote men google</a:t>
            </a:r>
          </a:p>
          <a:p>
            <a:r>
              <a:rPr lang="en-US" dirty="0" err="1"/>
              <a:t>Aktar</a:t>
            </a:r>
            <a:r>
              <a:rPr lang="en-US" dirty="0"/>
              <a:t> l </a:t>
            </a:r>
            <a:r>
              <a:rPr lang="en-US" dirty="0" err="1"/>
              <a:t>waet</a:t>
            </a:r>
            <a:r>
              <a:rPr lang="en-US" dirty="0"/>
              <a:t> bi </a:t>
            </a:r>
            <a:r>
              <a:rPr lang="en-US" dirty="0" err="1"/>
              <a:t>kun</a:t>
            </a:r>
            <a:r>
              <a:rPr lang="en-US" dirty="0"/>
              <a:t> jeux de mots </a:t>
            </a:r>
          </a:p>
          <a:p>
            <a:r>
              <a:rPr lang="en-US" dirty="0"/>
              <a:t>Ta ma </a:t>
            </a:r>
            <a:r>
              <a:rPr lang="en-US" dirty="0" err="1"/>
              <a:t>yensu</a:t>
            </a:r>
            <a:r>
              <a:rPr lang="en-US" dirty="0"/>
              <a:t> w la </a:t>
            </a:r>
            <a:r>
              <a:rPr lang="en-US" dirty="0" err="1"/>
              <a:t>yched</a:t>
            </a:r>
            <a:r>
              <a:rPr lang="en-US" dirty="0"/>
              <a:t> l </a:t>
            </a:r>
            <a:r>
              <a:rPr lang="en-US" dirty="0" err="1"/>
              <a:t>chabeb</a:t>
            </a:r>
            <a:endParaRPr lang="en-US" dirty="0"/>
          </a:p>
          <a:p>
            <a:r>
              <a:rPr lang="en-US" dirty="0"/>
              <a:t>Bi </a:t>
            </a:r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fiyo</a:t>
            </a:r>
            <a:r>
              <a:rPr lang="en-US" dirty="0"/>
              <a:t> secret bi </a:t>
            </a:r>
            <a:r>
              <a:rPr lang="en-US" dirty="0" err="1"/>
              <a:t>chaghelun</a:t>
            </a:r>
            <a:r>
              <a:rPr lang="en-US" dirty="0"/>
              <a:t> </a:t>
            </a:r>
            <a:r>
              <a:rPr lang="en-US" dirty="0" err="1"/>
              <a:t>rasun</a:t>
            </a:r>
            <a:r>
              <a:rPr lang="en-US" dirty="0"/>
              <a:t> </a:t>
            </a:r>
            <a:r>
              <a:rPr lang="en-US" dirty="0" err="1"/>
              <a:t>leh</a:t>
            </a:r>
            <a:r>
              <a:rPr lang="en-US" dirty="0"/>
              <a:t> </a:t>
            </a:r>
            <a:r>
              <a:rPr lang="en-US" dirty="0" err="1"/>
              <a:t>hek</a:t>
            </a:r>
            <a:r>
              <a:rPr lang="en-US" dirty="0"/>
              <a:t> </a:t>
            </a:r>
            <a:r>
              <a:rPr lang="en-US" dirty="0" err="1"/>
              <a:t>leh</a:t>
            </a:r>
            <a:r>
              <a:rPr lang="en-US" dirty="0"/>
              <a:t> </a:t>
            </a:r>
            <a:r>
              <a:rPr lang="en-US" dirty="0" err="1"/>
              <a:t>alo</a:t>
            </a:r>
            <a:r>
              <a:rPr lang="en-US" dirty="0"/>
              <a:t> </a:t>
            </a:r>
            <a:r>
              <a:rPr lang="en-US" dirty="0" err="1"/>
              <a:t>hek</a:t>
            </a:r>
            <a:endParaRPr lang="en-US" dirty="0"/>
          </a:p>
          <a:p>
            <a:r>
              <a:rPr lang="en-US" dirty="0"/>
              <a:t>Cadre </a:t>
            </a:r>
            <a:r>
              <a:rPr lang="en-US" dirty="0" err="1"/>
              <a:t>imaginaire</a:t>
            </a:r>
            <a:r>
              <a:rPr lang="en-US" dirty="0"/>
              <a:t> bi </a:t>
            </a:r>
            <a:r>
              <a:rPr lang="en-US" dirty="0" err="1"/>
              <a:t>relie</a:t>
            </a:r>
            <a:r>
              <a:rPr lang="en-US" dirty="0"/>
              <a:t> bi </a:t>
            </a:r>
            <a:r>
              <a:rPr lang="en-US" dirty="0" err="1"/>
              <a:t>kel</a:t>
            </a:r>
            <a:r>
              <a:rPr lang="en-US" dirty="0"/>
              <a:t> l temps du camps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05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C5CFF-2DD7-F936-4124-95C96BB1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BD582C"/>
                </a:solidFill>
              </a:rPr>
              <a:t>Programme</a:t>
            </a:r>
            <a:endParaRPr lang="en-US" dirty="0">
              <a:solidFill>
                <a:srgbClr val="BD58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F27F9-BF9D-A8AB-21B6-31197A7A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Ahama</a:t>
            </a:r>
            <a:r>
              <a:rPr lang="en-US" dirty="0"/>
              <a:t> chi ma </a:t>
            </a:r>
            <a:r>
              <a:rPr lang="en-US" dirty="0" err="1"/>
              <a:t>ykun</a:t>
            </a:r>
            <a:r>
              <a:rPr lang="en-US" dirty="0"/>
              <a:t> 3al di2a </a:t>
            </a:r>
            <a:r>
              <a:rPr lang="en-US" dirty="0" err="1"/>
              <a:t>ykun</a:t>
            </a:r>
            <a:r>
              <a:rPr lang="en-US" dirty="0"/>
              <a:t> fi </a:t>
            </a:r>
            <a:r>
              <a:rPr lang="en-US" dirty="0" err="1"/>
              <a:t>intervale</a:t>
            </a:r>
            <a:endParaRPr lang="en-US" dirty="0"/>
          </a:p>
          <a:p>
            <a:r>
              <a:rPr lang="en-US" dirty="0"/>
              <a:t>Hot l temps l </a:t>
            </a:r>
            <a:r>
              <a:rPr lang="en-US" dirty="0" err="1"/>
              <a:t>asesiye</a:t>
            </a:r>
            <a:r>
              <a:rPr lang="en-US" dirty="0"/>
              <a:t> T1 T2… (camp hp: </a:t>
            </a:r>
            <a:r>
              <a:rPr lang="en-US" dirty="0" err="1"/>
              <a:t>systeme</a:t>
            </a:r>
            <a:r>
              <a:rPr lang="en-US" dirty="0"/>
              <a:t> de pat, role cp 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r>
              <a:rPr lang="en-US" dirty="0"/>
              <a:t>Repos</a:t>
            </a:r>
          </a:p>
          <a:p>
            <a:r>
              <a:rPr lang="en-US" dirty="0"/>
              <a:t>Kel temps </a:t>
            </a:r>
            <a:r>
              <a:rPr lang="en-US" dirty="0" err="1"/>
              <a:t>bil</a:t>
            </a:r>
            <a:r>
              <a:rPr lang="en-US" dirty="0"/>
              <a:t> camp fi </a:t>
            </a:r>
            <a:r>
              <a:rPr lang="en-US" dirty="0" err="1"/>
              <a:t>elo</a:t>
            </a:r>
            <a:r>
              <a:rPr lang="en-US" dirty="0"/>
              <a:t> conclusion </a:t>
            </a:r>
            <a:r>
              <a:rPr lang="en-US" dirty="0" err="1"/>
              <a:t>khasa</a:t>
            </a:r>
            <a:r>
              <a:rPr lang="en-US" dirty="0"/>
              <a:t> </a:t>
            </a:r>
            <a:r>
              <a:rPr lang="en-US" dirty="0" err="1"/>
              <a:t>bil</a:t>
            </a:r>
            <a:r>
              <a:rPr lang="en-US" dirty="0"/>
              <a:t> theme</a:t>
            </a:r>
          </a:p>
          <a:p>
            <a:r>
              <a:rPr lang="en-US" dirty="0"/>
              <a:t>Tabi2 l </a:t>
            </a:r>
            <a:r>
              <a:rPr lang="en-US" dirty="0" err="1"/>
              <a:t>obejctif</a:t>
            </a:r>
            <a:r>
              <a:rPr lang="en-US" dirty="0"/>
              <a:t> w l </a:t>
            </a:r>
            <a:r>
              <a:rPr lang="en-US" dirty="0" err="1"/>
              <a:t>besion</a:t>
            </a:r>
            <a:endParaRPr lang="en-US" dirty="0"/>
          </a:p>
          <a:p>
            <a:r>
              <a:rPr lang="en-US" dirty="0" err="1"/>
              <a:t>Ykun</a:t>
            </a:r>
            <a:r>
              <a:rPr lang="en-US" dirty="0"/>
              <a:t> l message 3am bye2ta3 bi games </a:t>
            </a:r>
            <a:r>
              <a:rPr lang="en-US" dirty="0" err="1"/>
              <a:t>hata</a:t>
            </a:r>
            <a:r>
              <a:rPr lang="en-US" dirty="0"/>
              <a:t> law chi </a:t>
            </a:r>
            <a:r>
              <a:rPr lang="en-US" dirty="0" err="1"/>
              <a:t>zghir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2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25D5-BA40-4219-BE93-73607F0D2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BD582C"/>
                </a:solidFill>
              </a:rPr>
              <a:t>Akel</a:t>
            </a:r>
            <a:r>
              <a:rPr lang="en-US" dirty="0">
                <a:solidFill>
                  <a:srgbClr val="BD582C"/>
                </a:solidFill>
              </a:rPr>
              <a:t> </a:t>
            </a:r>
            <a:r>
              <a:rPr lang="en-US" dirty="0">
                <a:solidFill>
                  <a:srgbClr val="BD582C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rgbClr val="BD58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02B4A-F4A2-1374-6F73-B03EDB2AB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Chu bi </a:t>
            </a:r>
            <a:r>
              <a:rPr lang="en-US" dirty="0" err="1"/>
              <a:t>asir</a:t>
            </a:r>
            <a:r>
              <a:rPr lang="en-US" dirty="0"/>
              <a:t> 3al </a:t>
            </a:r>
            <a:r>
              <a:rPr lang="en-US" dirty="0" err="1"/>
              <a:t>akel</a:t>
            </a:r>
            <a:r>
              <a:rPr lang="en-US" dirty="0"/>
              <a:t>:</a:t>
            </a:r>
          </a:p>
          <a:p>
            <a:r>
              <a:rPr lang="en-US" dirty="0"/>
              <a:t>Nature du camp</a:t>
            </a:r>
          </a:p>
          <a:p>
            <a:r>
              <a:rPr lang="en-US" dirty="0"/>
              <a:t>Allergies</a:t>
            </a:r>
          </a:p>
          <a:p>
            <a:r>
              <a:rPr lang="en-US" dirty="0" err="1"/>
              <a:t>Ykun</a:t>
            </a:r>
            <a:r>
              <a:rPr lang="en-US" dirty="0"/>
              <a:t> divers </a:t>
            </a:r>
          </a:p>
          <a:p>
            <a:r>
              <a:rPr lang="en-US" dirty="0"/>
              <a:t>Ex: terwi2a 2 choice </a:t>
            </a:r>
            <a:r>
              <a:rPr lang="en-US" dirty="0" err="1"/>
              <a:t>helo</a:t>
            </a:r>
            <a:r>
              <a:rPr lang="en-US" dirty="0"/>
              <a:t> </a:t>
            </a:r>
            <a:r>
              <a:rPr lang="en-US" dirty="0" err="1"/>
              <a:t>melih</a:t>
            </a:r>
            <a:endParaRPr lang="en-US" dirty="0"/>
          </a:p>
          <a:p>
            <a:r>
              <a:rPr lang="en-US" dirty="0" err="1"/>
              <a:t>Khodra</a:t>
            </a:r>
            <a:r>
              <a:rPr lang="en-US" dirty="0"/>
              <a:t> </a:t>
            </a:r>
          </a:p>
          <a:p>
            <a:r>
              <a:rPr lang="en-US" dirty="0" err="1"/>
              <a:t>Goute</a:t>
            </a:r>
            <a:r>
              <a:rPr lang="en-US" dirty="0"/>
              <a:t> </a:t>
            </a:r>
          </a:p>
          <a:p>
            <a:r>
              <a:rPr lang="en-US" dirty="0"/>
              <a:t>May: 2.5L/Par jour la sabe ben 12 w 17 </a:t>
            </a:r>
            <a:r>
              <a:rPr lang="en-US" dirty="0" err="1"/>
              <a:t>ktir</a:t>
            </a:r>
            <a:r>
              <a:rPr lang="en-US" dirty="0"/>
              <a:t> </a:t>
            </a:r>
            <a:r>
              <a:rPr lang="en-US" dirty="0" err="1"/>
              <a:t>kfeye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92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CF48F-7623-0421-CB5F-902084F6D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Hole bas </a:t>
            </a:r>
            <a:r>
              <a:rPr lang="en-US" sz="3200" dirty="0" err="1"/>
              <a:t>yokhlaso</a:t>
            </a:r>
            <a:r>
              <a:rPr lang="en-US" sz="3200" dirty="0"/>
              <a:t> la halo bi sir </a:t>
            </a:r>
            <a:r>
              <a:rPr lang="en-US" sz="3200" dirty="0" err="1"/>
              <a:t>edemak</a:t>
            </a:r>
            <a:r>
              <a:rPr lang="en-US" sz="3200" dirty="0"/>
              <a:t> l </a:t>
            </a:r>
            <a:r>
              <a:rPr lang="en-US" sz="3200" dirty="0" err="1"/>
              <a:t>programme</a:t>
            </a:r>
            <a:r>
              <a:rPr lang="en-US" sz="3200" dirty="0"/>
              <a:t> ka puzzle</a:t>
            </a:r>
          </a:p>
          <a:p>
            <a:r>
              <a:rPr lang="en-US" sz="3200" dirty="0"/>
              <a:t>Bas </a:t>
            </a:r>
            <a:r>
              <a:rPr lang="en-US" sz="3200" dirty="0" err="1"/>
              <a:t>baad</a:t>
            </a:r>
            <a:r>
              <a:rPr lang="en-US" sz="3200" dirty="0"/>
              <a:t> bi </a:t>
            </a:r>
            <a:r>
              <a:rPr lang="en-US" sz="3200" dirty="0" err="1"/>
              <a:t>kun</a:t>
            </a:r>
            <a:r>
              <a:rPr lang="en-US" sz="3200" dirty="0"/>
              <a:t> fi tensi2 </a:t>
            </a:r>
            <a:r>
              <a:rPr lang="en-US" sz="3200" dirty="0" err="1"/>
              <a:t>aymata</a:t>
            </a:r>
            <a:r>
              <a:rPr lang="en-US" sz="3200" dirty="0"/>
              <a:t> l t1 t2 repos w ho l </a:t>
            </a:r>
            <a:r>
              <a:rPr lang="en-US" sz="3200" dirty="0" err="1"/>
              <a:t>khbar</a:t>
            </a:r>
            <a:endParaRPr lang="en-US" sz="3200" dirty="0"/>
          </a:p>
        </p:txBody>
      </p:sp>
      <p:sp>
        <p:nvSpPr>
          <p:cNvPr id="4" name="Action Button: Go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975BE12C-7E83-AEDF-2E98-DC34F5BABE6A}"/>
              </a:ext>
            </a:extLst>
          </p:cNvPr>
          <p:cNvSpPr/>
          <p:nvPr/>
        </p:nvSpPr>
        <p:spPr>
          <a:xfrm>
            <a:off x="4314548" y="3968318"/>
            <a:ext cx="2467992" cy="1882066"/>
          </a:xfrm>
          <a:prstGeom prst="actionButtonHo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1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B273F-CA39-0632-5FED-949DE91DA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BD582C"/>
                </a:solidFill>
              </a:rPr>
              <a:t>Game surprise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34664-1244-A50C-24F3-3AA205E77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752" y="3296491"/>
            <a:ext cx="3155124" cy="84420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War2a w </a:t>
            </a:r>
            <a:r>
              <a:rPr lang="en-US" sz="2800" dirty="0" err="1"/>
              <a:t>alam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571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83</TotalTime>
  <Words>443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Retrospect</vt:lpstr>
      <vt:lpstr>Comment prepare un temps?  </vt:lpstr>
      <vt:lpstr> Bi chu men fakir awal</vt:lpstr>
      <vt:lpstr>Nature du camp?</vt:lpstr>
      <vt:lpstr>PowerPoint Presentation</vt:lpstr>
      <vt:lpstr>Theme</vt:lpstr>
      <vt:lpstr>Programme</vt:lpstr>
      <vt:lpstr>Akel </vt:lpstr>
      <vt:lpstr>PowerPoint Presentation</vt:lpstr>
      <vt:lpstr>Game surprise</vt:lpstr>
      <vt:lpstr>PowerPoint Presentation</vt:lpstr>
      <vt:lpstr>Materiel</vt:lpstr>
      <vt:lpstr>Cotisation</vt:lpstr>
      <vt:lpstr>Circulaire</vt:lpstr>
      <vt:lpstr>Correction du 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prepare un temps?  </dc:title>
  <dc:creator>Admin</dc:creator>
  <cp:lastModifiedBy>Admin</cp:lastModifiedBy>
  <cp:revision>1</cp:revision>
  <dcterms:created xsi:type="dcterms:W3CDTF">2024-11-01T20:24:52Z</dcterms:created>
  <dcterms:modified xsi:type="dcterms:W3CDTF">2024-11-01T21:48:37Z</dcterms:modified>
</cp:coreProperties>
</file>