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20" Type="http://schemas.openxmlformats.org/officeDocument/2006/relationships/slide" Target="slide12.xml"/><Relationship Id="rId21" Type="http://schemas.openxmlformats.org/officeDocument/2006/relationships/slide" Target="slide13.xml"/><Relationship Id="rId10" Type="http://schemas.openxmlformats.org/officeDocument/2006/relationships/slide" Target="slide22.xml"/><Relationship Id="rId11" Type="http://schemas.openxmlformats.org/officeDocument/2006/relationships/slide" Target="slide23.xml"/><Relationship Id="rId12" Type="http://schemas.openxmlformats.org/officeDocument/2006/relationships/slide" Target="slide4.xml"/><Relationship Id="rId13" Type="http://schemas.openxmlformats.org/officeDocument/2006/relationships/slide" Target="slide5.xml"/><Relationship Id="rId14" Type="http://schemas.openxmlformats.org/officeDocument/2006/relationships/slide" Target="slide6.xml"/><Relationship Id="rId15" Type="http://schemas.openxmlformats.org/officeDocument/2006/relationships/slide" Target="slide7.xml"/><Relationship Id="rId16" Type="http://schemas.openxmlformats.org/officeDocument/2006/relationships/slide" Target="slide8.xml"/><Relationship Id="rId17" Type="http://schemas.openxmlformats.org/officeDocument/2006/relationships/slide" Target="slide9.xml"/><Relationship Id="rId18" Type="http://schemas.openxmlformats.org/officeDocument/2006/relationships/slide" Target="slide10.xml"/><Relationship Id="rId19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2" Type="http://schemas.openxmlformats.org/officeDocument/2006/relationships/slide" Target="slide18.xml"/><Relationship Id="rId3" Type="http://schemas.openxmlformats.org/officeDocument/2006/relationships/slide" Target="slide17.xml"/><Relationship Id="rId4" Type="http://schemas.openxmlformats.org/officeDocument/2006/relationships/slide" Target="slide16.xml"/><Relationship Id="rId5" Type="http://schemas.openxmlformats.org/officeDocument/2006/relationships/slide" Target="slide15.xml"/><Relationship Id="rId6" Type="http://schemas.openxmlformats.org/officeDocument/2006/relationships/slide" Target="slide14.xml"/><Relationship Id="rId7" Type="http://schemas.openxmlformats.org/officeDocument/2006/relationships/slide" Target="slide19.xml"/><Relationship Id="rId8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41.xml"/><Relationship Id="rId20" Type="http://schemas.openxmlformats.org/officeDocument/2006/relationships/slide" Target="slide32.xml"/><Relationship Id="rId21" Type="http://schemas.openxmlformats.org/officeDocument/2006/relationships/slide" Target="slide33.xml"/><Relationship Id="rId10" Type="http://schemas.openxmlformats.org/officeDocument/2006/relationships/slide" Target="slide42.xml"/><Relationship Id="rId11" Type="http://schemas.openxmlformats.org/officeDocument/2006/relationships/slide" Target="slide43.xml"/><Relationship Id="rId12" Type="http://schemas.openxmlformats.org/officeDocument/2006/relationships/slide" Target="slide24.xml"/><Relationship Id="rId13" Type="http://schemas.openxmlformats.org/officeDocument/2006/relationships/slide" Target="slide25.xml"/><Relationship Id="rId14" Type="http://schemas.openxmlformats.org/officeDocument/2006/relationships/slide" Target="slide26.xml"/><Relationship Id="rId15" Type="http://schemas.openxmlformats.org/officeDocument/2006/relationships/slide" Target="slide27.xml"/><Relationship Id="rId16" Type="http://schemas.openxmlformats.org/officeDocument/2006/relationships/slide" Target="slide28.xml"/><Relationship Id="rId17" Type="http://schemas.openxmlformats.org/officeDocument/2006/relationships/slide" Target="slide29.xml"/><Relationship Id="rId18" Type="http://schemas.openxmlformats.org/officeDocument/2006/relationships/slide" Target="slide30.xml"/><Relationship Id="rId19" Type="http://schemas.openxmlformats.org/officeDocument/2006/relationships/slide" Target="slide31.xml"/><Relationship Id="rId1" Type="http://schemas.openxmlformats.org/officeDocument/2006/relationships/slideLayout" Target="../slideLayouts/slideLayout1.xml"/><Relationship Id="rId2" Type="http://schemas.openxmlformats.org/officeDocument/2006/relationships/slide" Target="slide38.xml"/><Relationship Id="rId3" Type="http://schemas.openxmlformats.org/officeDocument/2006/relationships/slide" Target="slide37.xml"/><Relationship Id="rId4" Type="http://schemas.openxmlformats.org/officeDocument/2006/relationships/slide" Target="slide36.xml"/><Relationship Id="rId5" Type="http://schemas.openxmlformats.org/officeDocument/2006/relationships/slide" Target="slide35.xml"/><Relationship Id="rId6" Type="http://schemas.openxmlformats.org/officeDocument/2006/relationships/slide" Target="slide34.xml"/><Relationship Id="rId7" Type="http://schemas.openxmlformats.org/officeDocument/2006/relationships/slide" Target="slide39.xml"/><Relationship Id="rId8" Type="http://schemas.openxmlformats.org/officeDocument/2006/relationships/slide" Target="slide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4" Type="http://schemas.openxmlformats.org/officeDocument/2006/relationships/slide" Target="slide46.xml"/><Relationship Id="rId5" Type="http://schemas.openxmlformats.org/officeDocument/2006/relationships/slide" Target="slide47.xml"/><Relationship Id="rId6" Type="http://schemas.openxmlformats.org/officeDocument/2006/relationships/slide" Target="slide48.xml"/><Relationship Id="rId7" Type="http://schemas.openxmlformats.org/officeDocument/2006/relationships/slide" Target="slide49.xml"/><Relationship Id="rId8" Type="http://schemas.openxmlformats.org/officeDocument/2006/relationships/slide" Target="slide50.xml"/><Relationship Id="rId9" Type="http://schemas.openxmlformats.org/officeDocument/2006/relationships/slide" Target="slide51.xml"/><Relationship Id="rId10" Type="http://schemas.openxmlformats.org/officeDocument/2006/relationships/slide" Target="slide52.xml"/><Relationship Id="rId11" Type="http://schemas.openxmlformats.org/officeDocument/2006/relationships/slide" Target="slide53.xml"/><Relationship Id="rId1" Type="http://schemas.openxmlformats.org/officeDocument/2006/relationships/slideLayout" Target="../slideLayouts/slideLayout1.xml"/><Relationship Id="rId2" Type="http://schemas.openxmlformats.org/officeDocument/2006/relationships/slide" Target="slide4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slide" Target="slide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73914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15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57150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14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624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13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23622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12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6858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11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6858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16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23622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40386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18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57912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19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11" action="ppaction://hlinksldjump"/>
          </p:cNvPr>
          <p:cNvSpPr/>
          <p:nvPr/>
        </p:nvSpPr>
        <p:spPr>
          <a:xfrm>
            <a:off x="74676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20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hlinkClick r:id="rId12" action="ppaction://hlinksldjump" highlightClick="1"/>
          </p:cNvPr>
          <p:cNvSpPr/>
          <p:nvPr/>
        </p:nvSpPr>
        <p:spPr>
          <a:xfrm>
            <a:off x="6096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13" action="ppaction://hlinksldjump"/>
          </p:cNvPr>
          <p:cNvSpPr/>
          <p:nvPr/>
        </p:nvSpPr>
        <p:spPr>
          <a:xfrm>
            <a:off x="22860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hlinkClick r:id="rId14" action="ppaction://hlinksldjump"/>
          </p:cNvPr>
          <p:cNvSpPr/>
          <p:nvPr/>
        </p:nvSpPr>
        <p:spPr>
          <a:xfrm>
            <a:off x="39624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15" action="ppaction://hlinksldjump"/>
          </p:cNvPr>
          <p:cNvSpPr/>
          <p:nvPr/>
        </p:nvSpPr>
        <p:spPr>
          <a:xfrm>
            <a:off x="56388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hlinkClick r:id="rId16" action="ppaction://hlinksldjump"/>
          </p:cNvPr>
          <p:cNvSpPr/>
          <p:nvPr/>
        </p:nvSpPr>
        <p:spPr>
          <a:xfrm>
            <a:off x="73152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5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hlinkClick r:id="rId17" action="ppaction://hlinksldjump"/>
          </p:cNvPr>
          <p:cNvSpPr/>
          <p:nvPr/>
        </p:nvSpPr>
        <p:spPr>
          <a:xfrm>
            <a:off x="6096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6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18" action="ppaction://hlinksldjump"/>
          </p:cNvPr>
          <p:cNvSpPr/>
          <p:nvPr/>
        </p:nvSpPr>
        <p:spPr>
          <a:xfrm>
            <a:off x="2286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hlinkClick r:id="rId19" action="ppaction://hlinksldjump"/>
          </p:cNvPr>
          <p:cNvSpPr/>
          <p:nvPr/>
        </p:nvSpPr>
        <p:spPr>
          <a:xfrm>
            <a:off x="40386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hlinkClick r:id="rId20" action="ppaction://hlinksldjump"/>
          </p:cNvPr>
          <p:cNvSpPr/>
          <p:nvPr/>
        </p:nvSpPr>
        <p:spPr>
          <a:xfrm>
            <a:off x="5715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9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21" action="ppaction://hlinksldjump"/>
          </p:cNvPr>
          <p:cNvSpPr/>
          <p:nvPr/>
        </p:nvSpPr>
        <p:spPr>
          <a:xfrm>
            <a:off x="73152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10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1" y="1828800"/>
            <a:ext cx="50292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 signifie les deux doigts dressés dans le salut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4038600"/>
            <a:ext cx="601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Représentent les oreilles bien dressés du loups, toujours prêt a </a:t>
            </a:r>
            <a:r>
              <a:rPr lang="fr-FR" sz="4000" dirty="0" err="1" smtClean="0"/>
              <a:t>ecouter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828800"/>
            <a:ext cx="6324600" cy="30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Comment s </a:t>
            </a:r>
            <a:r>
              <a:rPr lang="fr-FR" sz="4000" dirty="0" err="1" smtClean="0"/>
              <a:t>appella</a:t>
            </a:r>
            <a:r>
              <a:rPr lang="fr-FR" sz="4000" dirty="0" smtClean="0"/>
              <a:t> la femme qui a pris soin de </a:t>
            </a:r>
            <a:r>
              <a:rPr lang="fr-FR" sz="4000" dirty="0" err="1" smtClean="0"/>
              <a:t>Mowgli</a:t>
            </a:r>
            <a:r>
              <a:rPr lang="fr-FR" sz="4000" dirty="0" smtClean="0"/>
              <a:t> </a:t>
            </a:r>
            <a:r>
              <a:rPr lang="fr-FR" sz="4000" dirty="0" err="1" smtClean="0"/>
              <a:t>lorsqu</a:t>
            </a:r>
            <a:r>
              <a:rPr lang="fr-FR" sz="4000" dirty="0" smtClean="0"/>
              <a:t> il arrive chez les hommes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800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Messua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143000"/>
            <a:ext cx="5870575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Nommer tous les noms de la maitrise du groupe (9) avec leurs fonctions.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3276600"/>
            <a:ext cx="7315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2000" dirty="0" smtClean="0"/>
              <a:t>Chef </a:t>
            </a:r>
            <a:r>
              <a:rPr lang="fr-FR" sz="2000" dirty="0" err="1" smtClean="0"/>
              <a:t>azzam</a:t>
            </a:r>
            <a:r>
              <a:rPr lang="fr-FR" sz="2000" dirty="0" smtClean="0"/>
              <a:t> chef de groupe</a:t>
            </a:r>
            <a:br>
              <a:rPr lang="fr-FR" sz="2000" dirty="0" smtClean="0"/>
            </a:br>
            <a:r>
              <a:rPr lang="fr-FR" sz="2000" dirty="0" smtClean="0"/>
              <a:t>Chef </a:t>
            </a:r>
            <a:r>
              <a:rPr lang="fr-FR" sz="2000" dirty="0" err="1" smtClean="0"/>
              <a:t>elia</a:t>
            </a:r>
            <a:r>
              <a:rPr lang="fr-FR" sz="2000" dirty="0" smtClean="0"/>
              <a:t> assistant chef de groupe</a:t>
            </a:r>
            <a:br>
              <a:rPr lang="fr-FR" sz="2000" dirty="0" smtClean="0"/>
            </a:br>
            <a:r>
              <a:rPr lang="fr-FR" sz="2000" dirty="0" smtClean="0"/>
              <a:t>Cheftaine </a:t>
            </a:r>
            <a:r>
              <a:rPr lang="fr-FR" sz="2000" dirty="0" err="1" smtClean="0"/>
              <a:t>marilynn</a:t>
            </a:r>
            <a:r>
              <a:rPr lang="fr-FR" sz="2000" dirty="0" smtClean="0"/>
              <a:t> Secrétaire du groupe</a:t>
            </a:r>
            <a:br>
              <a:rPr lang="fr-FR" sz="2000" dirty="0" smtClean="0"/>
            </a:br>
            <a:r>
              <a:rPr lang="fr-FR" sz="2000" dirty="0" smtClean="0"/>
              <a:t>chef </a:t>
            </a:r>
            <a:r>
              <a:rPr lang="fr-FR" sz="2000" dirty="0" err="1" smtClean="0"/>
              <a:t>jad</a:t>
            </a:r>
            <a:r>
              <a:rPr lang="fr-FR" sz="2000" dirty="0" smtClean="0"/>
              <a:t> responsable d archive</a:t>
            </a:r>
            <a:br>
              <a:rPr lang="fr-FR" sz="2000" dirty="0" smtClean="0"/>
            </a:br>
            <a:r>
              <a:rPr lang="fr-FR" sz="2000" dirty="0" smtClean="0"/>
              <a:t>Cheftaine </a:t>
            </a:r>
            <a:r>
              <a:rPr lang="fr-FR" sz="2000" dirty="0" err="1" smtClean="0"/>
              <a:t>serena</a:t>
            </a:r>
            <a:r>
              <a:rPr lang="fr-FR" sz="2000" dirty="0" smtClean="0"/>
              <a:t> trésorière du groupe</a:t>
            </a:r>
            <a:br>
              <a:rPr lang="fr-FR" sz="2000" dirty="0" smtClean="0"/>
            </a:br>
            <a:r>
              <a:rPr lang="fr-FR" sz="2000" dirty="0" smtClean="0"/>
              <a:t>Chef </a:t>
            </a:r>
            <a:r>
              <a:rPr lang="fr-FR" sz="2000" dirty="0" err="1" smtClean="0"/>
              <a:t>vincent</a:t>
            </a:r>
            <a:r>
              <a:rPr lang="fr-FR" sz="2000" dirty="0" smtClean="0"/>
              <a:t> </a:t>
            </a:r>
            <a:r>
              <a:rPr lang="fr-FR" sz="2000" dirty="0" err="1" smtClean="0"/>
              <a:t>tresorier</a:t>
            </a:r>
            <a:r>
              <a:rPr lang="fr-FR" sz="2000" dirty="0" smtClean="0"/>
              <a:t> du groupe</a:t>
            </a:r>
            <a:br>
              <a:rPr lang="fr-FR" sz="2000" dirty="0" smtClean="0"/>
            </a:br>
            <a:r>
              <a:rPr lang="fr-FR" sz="2000" dirty="0" smtClean="0"/>
              <a:t>Cheftaine </a:t>
            </a:r>
            <a:r>
              <a:rPr lang="fr-FR" sz="2000" dirty="0" err="1" smtClean="0"/>
              <a:t>mia</a:t>
            </a:r>
            <a:r>
              <a:rPr lang="fr-FR" sz="2000" dirty="0" smtClean="0"/>
              <a:t> responsable </a:t>
            </a:r>
            <a:r>
              <a:rPr lang="fr-FR" sz="2000" dirty="0" err="1" smtClean="0"/>
              <a:t>equipe</a:t>
            </a:r>
            <a:r>
              <a:rPr lang="fr-FR" sz="2000" dirty="0" smtClean="0"/>
              <a:t> social media</a:t>
            </a:r>
            <a:br>
              <a:rPr lang="fr-FR" sz="2000" dirty="0" smtClean="0"/>
            </a:br>
            <a:r>
              <a:rPr lang="fr-FR" sz="2000" dirty="0" smtClean="0"/>
              <a:t>Chef </a:t>
            </a:r>
            <a:r>
              <a:rPr lang="fr-FR" sz="2000" dirty="0" err="1" smtClean="0"/>
              <a:t>paul</a:t>
            </a:r>
            <a:r>
              <a:rPr lang="fr-FR" sz="2000" dirty="0" smtClean="0"/>
              <a:t> </a:t>
            </a:r>
            <a:r>
              <a:rPr lang="fr-FR" sz="2000" dirty="0" err="1" smtClean="0"/>
              <a:t>gerant</a:t>
            </a:r>
            <a:r>
              <a:rPr lang="fr-FR" sz="2000" dirty="0" smtClean="0"/>
              <a:t> de </a:t>
            </a:r>
            <a:r>
              <a:rPr lang="fr-FR" sz="2000" dirty="0" err="1" smtClean="0"/>
              <a:t>materiel</a:t>
            </a:r>
            <a:r>
              <a:rPr lang="fr-FR" sz="2000" dirty="0" smtClean="0"/>
              <a:t> </a:t>
            </a:r>
            <a:r>
              <a:rPr lang="fr-FR" sz="2000" dirty="0" err="1" smtClean="0"/>
              <a:t>aninateur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Chef rami </a:t>
            </a:r>
            <a:r>
              <a:rPr lang="fr-FR" sz="2000" dirty="0" err="1" smtClean="0"/>
              <a:t>gerant</a:t>
            </a:r>
            <a:r>
              <a:rPr lang="fr-FR" sz="2000" dirty="0" smtClean="0"/>
              <a:t> de matériel</a:t>
            </a:r>
            <a:br>
              <a:rPr lang="fr-FR" sz="2000" dirty="0" smtClean="0"/>
            </a:b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828800"/>
            <a:ext cx="6248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Bi aya patrouille </a:t>
            </a:r>
            <a:r>
              <a:rPr lang="fr-FR" sz="4000" dirty="0" err="1" smtClean="0"/>
              <a:t>ballash</a:t>
            </a:r>
            <a:r>
              <a:rPr lang="fr-FR" sz="4000" dirty="0" smtClean="0"/>
              <a:t> CT Kevin </a:t>
            </a:r>
            <a:r>
              <a:rPr lang="fr-FR" sz="4000" dirty="0" err="1" smtClean="0"/>
              <a:t>bass</a:t>
            </a:r>
            <a:r>
              <a:rPr lang="fr-FR" sz="4000" dirty="0" smtClean="0"/>
              <a:t> </a:t>
            </a:r>
            <a:r>
              <a:rPr lang="fr-FR" sz="4000" dirty="0" err="1" smtClean="0"/>
              <a:t>fet</a:t>
            </a:r>
            <a:r>
              <a:rPr lang="fr-FR" sz="4000" dirty="0" smtClean="0"/>
              <a:t> 3al troupe ?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Guepards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5943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Ayya</a:t>
            </a:r>
            <a:r>
              <a:rPr lang="en-US" sz="4000" dirty="0" smtClean="0"/>
              <a:t> ra2is </a:t>
            </a:r>
            <a:r>
              <a:rPr lang="en-US" sz="4000" dirty="0" err="1" smtClean="0"/>
              <a:t>joumhouriye</a:t>
            </a:r>
            <a:r>
              <a:rPr lang="en-US" sz="4000" dirty="0" smtClean="0"/>
              <a:t> ken men </a:t>
            </a:r>
            <a:r>
              <a:rPr lang="en-US" sz="4000" dirty="0" err="1" smtClean="0"/>
              <a:t>ghazir</a:t>
            </a:r>
            <a:r>
              <a:rPr lang="en-US" sz="4000" dirty="0" smtClean="0"/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Fouad</a:t>
            </a:r>
            <a:r>
              <a:rPr lang="en-US" sz="4000" dirty="0" smtClean="0"/>
              <a:t> </a:t>
            </a:r>
            <a:r>
              <a:rPr lang="en-US" sz="4000" dirty="0" err="1" smtClean="0"/>
              <a:t>chehab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err="1" smtClean="0"/>
              <a:t>Qu</a:t>
            </a:r>
            <a:r>
              <a:rPr lang="fr-FR" sz="4000" dirty="0" smtClean="0"/>
              <a:t> elle est la fameuse phrase du vautour </a:t>
            </a:r>
            <a:r>
              <a:rPr lang="fr-FR" sz="4000" dirty="0" err="1" smtClean="0"/>
              <a:t>Chil</a:t>
            </a:r>
            <a:r>
              <a:rPr lang="fr-FR" sz="4000" dirty="0" smtClean="0"/>
              <a:t>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Nous sommes du même sang toi et moi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828800"/>
            <a:ext cx="8686800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La </a:t>
            </a:r>
            <a:r>
              <a:rPr lang="en-US" sz="4000" dirty="0" err="1" smtClean="0"/>
              <a:t>quelle</a:t>
            </a:r>
            <a:r>
              <a:rPr lang="en-US" sz="4000" dirty="0" smtClean="0"/>
              <a:t> des ACM (</a:t>
            </a:r>
            <a:r>
              <a:rPr lang="en-US" sz="4000" dirty="0" err="1" smtClean="0"/>
              <a:t>gaya</a:t>
            </a:r>
            <a:r>
              <a:rPr lang="en-US" sz="4000" dirty="0" smtClean="0"/>
              <a:t>/</a:t>
            </a:r>
            <a:r>
              <a:rPr lang="en-US" sz="4000" dirty="0" err="1" smtClean="0"/>
              <a:t>sarah</a:t>
            </a:r>
            <a:r>
              <a:rPr lang="en-US" sz="4000" dirty="0" smtClean="0"/>
              <a:t>/</a:t>
            </a:r>
            <a:r>
              <a:rPr lang="en-US" sz="4000" dirty="0" err="1" smtClean="0"/>
              <a:t>marilynn</a:t>
            </a:r>
            <a:r>
              <a:rPr lang="en-US" sz="4000" dirty="0" smtClean="0"/>
              <a:t>/</a:t>
            </a:r>
            <a:r>
              <a:rPr lang="en-US" sz="4000" dirty="0" err="1" smtClean="0"/>
              <a:t>eliana</a:t>
            </a:r>
            <a:r>
              <a:rPr lang="en-US" sz="4000" dirty="0" smtClean="0"/>
              <a:t>) a 18 </a:t>
            </a:r>
            <a:r>
              <a:rPr lang="en-US" sz="4000" dirty="0" err="1" smtClean="0"/>
              <a:t>ans</a:t>
            </a:r>
            <a:r>
              <a:rPr lang="en-US" sz="4000" dirty="0" smtClean="0"/>
              <a:t>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Sarah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8100" y="7620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18288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Bi aya patrouille </a:t>
            </a:r>
            <a:r>
              <a:rPr lang="fr-FR" sz="4000" dirty="0" err="1" smtClean="0"/>
              <a:t>ballash</a:t>
            </a:r>
            <a:r>
              <a:rPr lang="fr-FR" sz="4000" dirty="0" smtClean="0"/>
              <a:t> Assistant Marc </a:t>
            </a:r>
            <a:r>
              <a:rPr lang="fr-FR" sz="4000" dirty="0" err="1" smtClean="0"/>
              <a:t>bass</a:t>
            </a:r>
            <a:r>
              <a:rPr lang="fr-FR" sz="4000" dirty="0" smtClean="0"/>
              <a:t> </a:t>
            </a:r>
            <a:r>
              <a:rPr lang="fr-FR" sz="4000" dirty="0" err="1" smtClean="0"/>
              <a:t>fet</a:t>
            </a:r>
            <a:r>
              <a:rPr lang="fr-FR" sz="4000" dirty="0" smtClean="0"/>
              <a:t> 3al troupe?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Renards</a:t>
            </a:r>
            <a:endParaRPr lang="en-US" sz="4000" dirty="0" smtClean="0"/>
          </a:p>
          <a:p>
            <a:pPr marL="342900" lvl="0" indent="-342900" algn="ctr">
              <a:spcBef>
                <a:spcPct val="20000"/>
              </a:spcBef>
            </a:pP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18288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Bi aya patrouille Assistant Christian </a:t>
            </a:r>
            <a:r>
              <a:rPr lang="fr-FR" sz="4000" dirty="0" err="1" smtClean="0"/>
              <a:t>ballash</a:t>
            </a:r>
            <a:r>
              <a:rPr lang="fr-FR" sz="4000" dirty="0" smtClean="0"/>
              <a:t> </a:t>
            </a:r>
            <a:r>
              <a:rPr lang="fr-FR" sz="4000" dirty="0" err="1" smtClean="0"/>
              <a:t>bass</a:t>
            </a:r>
            <a:r>
              <a:rPr lang="fr-FR" sz="4000" dirty="0" smtClean="0"/>
              <a:t> </a:t>
            </a:r>
            <a:r>
              <a:rPr lang="fr-FR" sz="4000" dirty="0" err="1" smtClean="0"/>
              <a:t>fet</a:t>
            </a:r>
            <a:r>
              <a:rPr lang="fr-FR" sz="4000" dirty="0" smtClean="0"/>
              <a:t> 3al troupe ?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Goeland</a:t>
            </a:r>
            <a:r>
              <a:rPr lang="en-US" sz="4000" dirty="0" smtClean="0"/>
              <a:t>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Quand </a:t>
            </a:r>
            <a:r>
              <a:rPr lang="fr-FR" sz="4000" dirty="0" err="1" smtClean="0"/>
              <a:t>celebre</a:t>
            </a:r>
            <a:r>
              <a:rPr lang="fr-FR" sz="4000" dirty="0" smtClean="0"/>
              <a:t> t on la </a:t>
            </a:r>
            <a:r>
              <a:rPr lang="fr-FR" sz="4000" dirty="0" err="1" smtClean="0"/>
              <a:t>fete</a:t>
            </a:r>
            <a:r>
              <a:rPr lang="fr-FR" sz="4000" dirty="0" smtClean="0"/>
              <a:t> du st patron de louveteaux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4 </a:t>
            </a:r>
            <a:r>
              <a:rPr lang="en-US" sz="4000" dirty="0" err="1" smtClean="0"/>
              <a:t>octobre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73914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35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57150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34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624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33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23622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32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685800" y="38862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31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6858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36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23622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40386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38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57912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39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hlinkClick r:id="rId11" action="ppaction://hlinksldjump"/>
          </p:cNvPr>
          <p:cNvSpPr/>
          <p:nvPr/>
        </p:nvSpPr>
        <p:spPr>
          <a:xfrm>
            <a:off x="7467600" y="5334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40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hlinkClick r:id="rId12" action="ppaction://hlinksldjump"/>
          </p:cNvPr>
          <p:cNvSpPr/>
          <p:nvPr/>
        </p:nvSpPr>
        <p:spPr>
          <a:xfrm>
            <a:off x="6096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13" action="ppaction://hlinksldjump"/>
          </p:cNvPr>
          <p:cNvSpPr/>
          <p:nvPr/>
        </p:nvSpPr>
        <p:spPr>
          <a:xfrm>
            <a:off x="22860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22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hlinkClick r:id="rId14" action="ppaction://hlinksldjump"/>
          </p:cNvPr>
          <p:cNvSpPr/>
          <p:nvPr/>
        </p:nvSpPr>
        <p:spPr>
          <a:xfrm>
            <a:off x="39624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23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15" action="ppaction://hlinksldjump"/>
          </p:cNvPr>
          <p:cNvSpPr/>
          <p:nvPr/>
        </p:nvSpPr>
        <p:spPr>
          <a:xfrm>
            <a:off x="56388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24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hlinkClick r:id="rId16" action="ppaction://hlinksldjump"/>
          </p:cNvPr>
          <p:cNvSpPr/>
          <p:nvPr/>
        </p:nvSpPr>
        <p:spPr>
          <a:xfrm>
            <a:off x="73152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25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hlinkClick r:id="rId17" action="ppaction://hlinksldjump"/>
          </p:cNvPr>
          <p:cNvSpPr/>
          <p:nvPr/>
        </p:nvSpPr>
        <p:spPr>
          <a:xfrm>
            <a:off x="6096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26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18" action="ppaction://hlinksldjump"/>
          </p:cNvPr>
          <p:cNvSpPr/>
          <p:nvPr/>
        </p:nvSpPr>
        <p:spPr>
          <a:xfrm>
            <a:off x="2286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hlinkClick r:id="rId19" action="ppaction://hlinksldjump"/>
          </p:cNvPr>
          <p:cNvSpPr/>
          <p:nvPr/>
        </p:nvSpPr>
        <p:spPr>
          <a:xfrm>
            <a:off x="39624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28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hlinkClick r:id="rId20" action="ppaction://hlinksldjump"/>
          </p:cNvPr>
          <p:cNvSpPr/>
          <p:nvPr/>
        </p:nvSpPr>
        <p:spPr>
          <a:xfrm>
            <a:off x="5715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29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21" action="ppaction://hlinksldjump"/>
          </p:cNvPr>
          <p:cNvSpPr/>
          <p:nvPr/>
        </p:nvSpPr>
        <p:spPr>
          <a:xfrm>
            <a:off x="73152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30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3000" y="1828800"/>
            <a:ext cx="381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4000" dirty="0" err="1" smtClean="0"/>
              <a:t>Kammel</a:t>
            </a:r>
            <a:r>
              <a:rPr lang="en-US" sz="4000" dirty="0" smtClean="0"/>
              <a:t> l </a:t>
            </a:r>
            <a:r>
              <a:rPr lang="en-US" sz="4000" dirty="0" err="1" smtClean="0"/>
              <a:t>matal</a:t>
            </a:r>
            <a:r>
              <a:rPr lang="en-US" sz="4000" dirty="0" smtClean="0"/>
              <a:t>  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45720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ar-LB" sz="4000" dirty="0" smtClean="0"/>
              <a:t>الساقية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6670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LB" sz="3600" dirty="0" smtClean="0"/>
              <a:t>لبيشرب البحر ما حيغص بل…………..</a:t>
            </a:r>
            <a:endParaRPr lang="en-US" sz="3600" dirty="0"/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5626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Qui </a:t>
            </a:r>
            <a:r>
              <a:rPr lang="en-US" sz="4000" dirty="0" err="1" smtClean="0"/>
              <a:t>est</a:t>
            </a:r>
            <a:r>
              <a:rPr lang="en-US" sz="4000" dirty="0" smtClean="0"/>
              <a:t> Thomas Shelby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4343400"/>
            <a:ext cx="533400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Personnage</a:t>
            </a:r>
            <a:r>
              <a:rPr lang="en-US" sz="4000" dirty="0" smtClean="0"/>
              <a:t> principal de la </a:t>
            </a:r>
            <a:r>
              <a:rPr lang="en-US" sz="4000" dirty="0" err="1" smtClean="0"/>
              <a:t>serie</a:t>
            </a:r>
            <a:r>
              <a:rPr lang="en-US" sz="4000" dirty="0" smtClean="0"/>
              <a:t> peaky blinders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Ou mettons le badge loup de </a:t>
            </a:r>
            <a:r>
              <a:rPr lang="fr-FR" sz="4000" dirty="0" err="1" smtClean="0"/>
              <a:t>sizaine</a:t>
            </a:r>
            <a:r>
              <a:rPr lang="fr-FR" sz="4000" dirty="0" smtClean="0"/>
              <a:t> sur la tenue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Main gauche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Qui est le maitre de la loi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Baloo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600200"/>
            <a:ext cx="6324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6400" dirty="0" smtClean="0"/>
              <a:t>first winner of the FIFA world cup </a:t>
            </a:r>
            <a:r>
              <a:rPr lang="en-US" sz="4000" dirty="0" smtClean="0"/>
              <a:t>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Uruguay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5867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Combien de maximum de badges peut on mettre sur la tenue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54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0772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Continuer le chant suivant:</a:t>
            </a:r>
            <a:br>
              <a:rPr lang="fr-FR" sz="4000" dirty="0" smtClean="0"/>
            </a:br>
            <a:r>
              <a:rPr lang="fr-FR" sz="4000" dirty="0" smtClean="0"/>
              <a:t>Ouvre les yeux les oreilles</a:t>
            </a:r>
            <a:br>
              <a:rPr lang="fr-FR" sz="4000" dirty="0" smtClean="0"/>
            </a:br>
            <a:r>
              <a:rPr lang="fr-FR" sz="4000" dirty="0" smtClean="0"/>
              <a:t>A tout ce qui t entoure...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44196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Pour qu’avec un peu d amour</a:t>
            </a:r>
            <a:br>
              <a:rPr lang="fr-FR" sz="4000" dirty="0" smtClean="0"/>
            </a:br>
            <a:r>
              <a:rPr lang="fr-FR" sz="4000" dirty="0" smtClean="0"/>
              <a:t>Tu puisses faire des merveilles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5943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est le nom de la pieuvre dans </a:t>
            </a:r>
            <a:r>
              <a:rPr lang="fr-FR" sz="4000" dirty="0" err="1" smtClean="0"/>
              <a:t>sponge</a:t>
            </a:r>
            <a:r>
              <a:rPr lang="fr-FR" sz="4000" dirty="0" smtClean="0"/>
              <a:t> bob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Carlos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Qu’etudie</a:t>
            </a:r>
            <a:r>
              <a:rPr lang="en-US" sz="4000" dirty="0" smtClean="0"/>
              <a:t> CM </a:t>
            </a:r>
            <a:r>
              <a:rPr lang="en-US" sz="4000" dirty="0" err="1" smtClean="0"/>
              <a:t>marilyn</a:t>
            </a:r>
            <a:r>
              <a:rPr lang="en-US" sz="4000" dirty="0" smtClean="0"/>
              <a:t> </a:t>
            </a:r>
            <a:r>
              <a:rPr lang="en-US" sz="4000" dirty="0" err="1" smtClean="0"/>
              <a:t>wehbe</a:t>
            </a:r>
            <a:r>
              <a:rPr lang="en-US" sz="4000" dirty="0" smtClean="0"/>
              <a:t> a l </a:t>
            </a:r>
            <a:r>
              <a:rPr lang="en-US" sz="4000" dirty="0" err="1" smtClean="0"/>
              <a:t>universite</a:t>
            </a:r>
            <a:r>
              <a:rPr lang="en-US" sz="4000" dirty="0" smtClean="0"/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Sage femme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5867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Combien de badge y a t il a la troupe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34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6096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22860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42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39624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43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6388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44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7315200" y="6096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45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6096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46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286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39624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48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hlinkClick r:id="rId10" action="ppaction://hlinksldjump"/>
          </p:cNvPr>
          <p:cNvSpPr/>
          <p:nvPr/>
        </p:nvSpPr>
        <p:spPr>
          <a:xfrm>
            <a:off x="57150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49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rId11" action="ppaction://hlinksldjump"/>
          </p:cNvPr>
          <p:cNvSpPr/>
          <p:nvPr/>
        </p:nvSpPr>
        <p:spPr>
          <a:xfrm>
            <a:off x="7315200" y="2286000"/>
            <a:ext cx="1295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50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76400" y="1828800"/>
            <a:ext cx="57912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sport est le plus pratiqué dans l’Inde ?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45720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Hockey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828800"/>
            <a:ext cx="61722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Qui est le chanteur de "Galway Girl"?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Ed </a:t>
            </a:r>
            <a:r>
              <a:rPr lang="en-US" sz="4000" dirty="0" err="1" smtClean="0"/>
              <a:t>sheeran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981200"/>
            <a:ext cx="7620000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Quelle est la loi des louveteaux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4191000"/>
            <a:ext cx="723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Le louveteau ne s'écoute pas lui </a:t>
            </a:r>
            <a:r>
              <a:rPr lang="fr-FR" sz="4000" dirty="0" err="1" smtClean="0"/>
              <a:t>meme</a:t>
            </a:r>
            <a:r>
              <a:rPr lang="fr-FR" sz="4000" dirty="0" smtClean="0"/>
              <a:t>, le louveteau écoute le vieux loup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76400" y="1752600"/>
            <a:ext cx="5870575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Quelle la </a:t>
            </a:r>
            <a:r>
              <a:rPr lang="fr-FR" sz="4000" dirty="0" err="1" smtClean="0"/>
              <a:t>duree</a:t>
            </a:r>
            <a:r>
              <a:rPr lang="fr-FR" sz="4000" dirty="0" smtClean="0"/>
              <a:t> nécessaire en clan </a:t>
            </a:r>
            <a:r>
              <a:rPr lang="fr-FR" sz="4000" dirty="0" err="1" smtClean="0"/>
              <a:t>piur</a:t>
            </a:r>
            <a:r>
              <a:rPr lang="fr-FR" sz="4000" dirty="0" smtClean="0"/>
              <a:t> faire l adhésion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3 </a:t>
            </a:r>
            <a:r>
              <a:rPr lang="en-US" sz="4000" dirty="0" err="1" smtClean="0"/>
              <a:t>mois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Kam</a:t>
            </a:r>
            <a:r>
              <a:rPr lang="en-US" sz="4000" dirty="0" smtClean="0"/>
              <a:t> </a:t>
            </a:r>
            <a:r>
              <a:rPr lang="en-US" sz="4000" dirty="0" err="1" smtClean="0"/>
              <a:t>jumeau</a:t>
            </a:r>
            <a:r>
              <a:rPr lang="en-US" sz="4000" dirty="0" smtClean="0"/>
              <a:t> </a:t>
            </a:r>
            <a:r>
              <a:rPr lang="en-US" sz="4000" dirty="0" err="1" smtClean="0"/>
              <a:t>fi</a:t>
            </a:r>
            <a:r>
              <a:rPr lang="en-US" sz="4000" dirty="0" smtClean="0"/>
              <a:t> </a:t>
            </a:r>
            <a:r>
              <a:rPr lang="en-US" sz="4000" dirty="0" err="1" smtClean="0"/>
              <a:t>bel</a:t>
            </a:r>
            <a:r>
              <a:rPr lang="en-US" sz="4000" dirty="0" smtClean="0"/>
              <a:t> </a:t>
            </a:r>
            <a:r>
              <a:rPr lang="en-US" sz="4000" dirty="0" err="1" smtClean="0"/>
              <a:t>groupe</a:t>
            </a:r>
            <a:r>
              <a:rPr lang="en-US" sz="4000" dirty="0" smtClean="0"/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b="1" dirty="0" smtClean="0">
                <a:solidFill>
                  <a:prstClr val="black"/>
                </a:solidFill>
              </a:rPr>
              <a:t>5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sport est le plus pratiqué dans Le Japon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46482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Ping-pong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828800"/>
            <a:ext cx="6324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Donnez le nom des deux fondateurs du scout du </a:t>
            </a:r>
            <a:r>
              <a:rPr lang="fr-FR" sz="4000" dirty="0" err="1" smtClean="0"/>
              <a:t>liban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Sélim</a:t>
            </a:r>
            <a:r>
              <a:rPr lang="en-US" sz="4000" dirty="0" smtClean="0"/>
              <a:t> </a:t>
            </a:r>
            <a:r>
              <a:rPr lang="en-US" sz="4000" dirty="0" err="1" smtClean="0"/>
              <a:t>Lahoud</a:t>
            </a:r>
            <a:r>
              <a:rPr lang="en-US" sz="4000" dirty="0" smtClean="0"/>
              <a:t>, </a:t>
            </a:r>
            <a:r>
              <a:rPr lang="en-US" sz="4000" dirty="0" err="1" smtClean="0"/>
              <a:t>Ignace</a:t>
            </a:r>
            <a:r>
              <a:rPr lang="en-US" sz="4000" dirty="0" smtClean="0"/>
              <a:t> </a:t>
            </a:r>
            <a:r>
              <a:rPr lang="en-US" sz="4000" dirty="0" err="1" smtClean="0"/>
              <a:t>Maroun</a:t>
            </a:r>
            <a:r>
              <a:rPr lang="en-US" sz="4000" dirty="0" smtClean="0"/>
              <a:t> et </a:t>
            </a:r>
            <a:r>
              <a:rPr lang="en-US" sz="4000" dirty="0" err="1" smtClean="0"/>
              <a:t>Hikmat</a:t>
            </a:r>
            <a:r>
              <a:rPr lang="en-US" sz="4000" dirty="0" smtClean="0"/>
              <a:t> </a:t>
            </a:r>
            <a:r>
              <a:rPr lang="en-US" sz="4000" dirty="0" err="1" smtClean="0"/>
              <a:t>Nassif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A qui revient ce </a:t>
            </a:r>
            <a:r>
              <a:rPr lang="fr-FR" sz="4000" dirty="0" err="1" smtClean="0"/>
              <a:t>sourir</a:t>
            </a:r>
            <a:r>
              <a:rPr lang="fr-FR" sz="4000" dirty="0" smtClean="0"/>
              <a:t>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Cheftaine</a:t>
            </a:r>
            <a:r>
              <a:rPr lang="en-US" sz="4000" dirty="0" smtClean="0"/>
              <a:t> </a:t>
            </a:r>
            <a:r>
              <a:rPr lang="en-US" sz="4000" dirty="0" err="1" smtClean="0"/>
              <a:t>marilyne</a:t>
            </a:r>
            <a:r>
              <a:rPr lang="en-US" sz="4000" dirty="0" smtClean="0"/>
              <a:t> </a:t>
            </a:r>
            <a:r>
              <a:rPr lang="en-US" sz="4000" dirty="0" err="1" smtClean="0"/>
              <a:t>bou</a:t>
            </a:r>
            <a:r>
              <a:rPr lang="en-US" sz="4000" dirty="0" smtClean="0"/>
              <a:t> </a:t>
            </a:r>
            <a:r>
              <a:rPr lang="en-US" sz="4000" dirty="0" err="1" smtClean="0"/>
              <a:t>chaaya</a:t>
            </a:r>
            <a:endParaRPr lang="en-US" sz="4000" b="1" dirty="0">
              <a:solidFill>
                <a:prstClr val="black"/>
              </a:solidFill>
            </a:endParaRPr>
          </a:p>
        </p:txBody>
      </p:sp>
      <p:pic>
        <p:nvPicPr>
          <p:cNvPr id="7" name="Picture 6" descr="IMG-20200412-WA00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450" y="2609850"/>
            <a:ext cx="3467100" cy="1638300"/>
          </a:xfrm>
          <a:prstGeom prst="rect">
            <a:avLst/>
          </a:prstGeom>
        </p:spPr>
      </p:pic>
      <p:sp>
        <p:nvSpPr>
          <p:cNvPr id="8" name="Flowchart: Alternate Process 7">
            <a:hlinkClick r:id="rId3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76400" y="1752600"/>
            <a:ext cx="5943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Combien de </a:t>
            </a:r>
            <a:r>
              <a:rPr lang="fr-FR" sz="4000" dirty="0" err="1" smtClean="0"/>
              <a:t>coeurs</a:t>
            </a:r>
            <a:r>
              <a:rPr lang="fr-FR" sz="4000" dirty="0" smtClean="0"/>
              <a:t> a une pieuvre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44958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b="1" dirty="0" smtClean="0">
                <a:solidFill>
                  <a:prstClr val="black"/>
                </a:solidFill>
              </a:rPr>
              <a:t>3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2057400"/>
            <a:ext cx="5943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pays a été le premier inventeur de la couleur rouge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46482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Liban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5032375" cy="761999"/>
          </a:xfrm>
        </p:spPr>
        <p:txBody>
          <a:bodyPr/>
          <a:lstStyle/>
          <a:p>
            <a:pPr algn="ctr">
              <a:buNone/>
            </a:pPr>
            <a:r>
              <a:rPr lang="fr-FR" sz="4000" b="1" dirty="0" smtClean="0"/>
              <a:t>Qui est </a:t>
            </a:r>
            <a:r>
              <a:rPr lang="fr-FR" sz="4000" b="1" dirty="0" err="1" smtClean="0"/>
              <a:t>Hathi</a:t>
            </a:r>
            <a:r>
              <a:rPr lang="fr-FR" sz="4000" b="1" dirty="0" smtClean="0"/>
              <a:t> ?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1600200" y="4419600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b="1" dirty="0" smtClean="0">
                <a:solidFill>
                  <a:prstClr val="black"/>
                </a:solidFill>
              </a:rPr>
              <a:t>Le grand éléphant de la jungle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912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28800"/>
            <a:ext cx="7543800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Qui de la maitrise connait les parole de "la tribu de Dana" par </a:t>
            </a:r>
            <a:r>
              <a:rPr lang="fr-FR" sz="4000" dirty="0" err="1" smtClean="0"/>
              <a:t>coeur</a:t>
            </a:r>
            <a:r>
              <a:rPr lang="fr-FR" sz="4000" dirty="0" smtClean="0"/>
              <a:t>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ACT </a:t>
            </a:r>
            <a:r>
              <a:rPr lang="en-US" sz="4000" dirty="0" err="1" smtClean="0"/>
              <a:t>michel</a:t>
            </a:r>
            <a:r>
              <a:rPr lang="en-US" sz="4000" dirty="0" smtClean="0"/>
              <a:t> </a:t>
            </a:r>
            <a:r>
              <a:rPr lang="en-US" sz="4000" dirty="0" err="1" smtClean="0"/>
              <a:t>ghawi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28800"/>
            <a:ext cx="83820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On a participe a plusieurs départ de chefs et de cheftaines cette </a:t>
            </a:r>
            <a:r>
              <a:rPr lang="fr-FR" sz="4000" dirty="0" err="1" smtClean="0"/>
              <a:t>annee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Ecrivez les lignes 19-20 du "chant du </a:t>
            </a:r>
            <a:r>
              <a:rPr lang="fr-FR" sz="4000" dirty="0" err="1" smtClean="0"/>
              <a:t>depart</a:t>
            </a:r>
            <a:r>
              <a:rPr lang="fr-FR" sz="4000" dirty="0" smtClean="0"/>
              <a:t>"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2672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19 : bien loin des sentiers rebattus</a:t>
            </a:r>
            <a:br>
              <a:rPr lang="fr-FR" sz="4000" dirty="0" smtClean="0"/>
            </a:br>
            <a:r>
              <a:rPr lang="fr-FR" sz="4000" dirty="0" smtClean="0"/>
              <a:t>20 : suis la route sans </a:t>
            </a:r>
            <a:r>
              <a:rPr lang="fr-FR" sz="4000" dirty="0" err="1" smtClean="0"/>
              <a:t>treve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1828800"/>
            <a:ext cx="6019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Donnez le nom des 4 premières patrouilles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Tauraux</a:t>
            </a:r>
            <a:r>
              <a:rPr lang="en-US" sz="4000" dirty="0" smtClean="0"/>
              <a:t> </a:t>
            </a:r>
            <a:r>
              <a:rPr lang="en-US" sz="4000" dirty="0" err="1" smtClean="0"/>
              <a:t>corbeau</a:t>
            </a:r>
            <a:r>
              <a:rPr lang="en-US" sz="4000" dirty="0" smtClean="0"/>
              <a:t> </a:t>
            </a:r>
            <a:r>
              <a:rPr lang="en-US" sz="4000" dirty="0" err="1" smtClean="0"/>
              <a:t>courli</a:t>
            </a:r>
            <a:r>
              <a:rPr lang="en-US" sz="4000" dirty="0" smtClean="0"/>
              <a:t> </a:t>
            </a:r>
            <a:r>
              <a:rPr lang="en-US" sz="4000" dirty="0" err="1" smtClean="0"/>
              <a:t>loups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828800"/>
            <a:ext cx="6096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Quelle est la </a:t>
            </a:r>
            <a:r>
              <a:rPr lang="fr-FR" sz="4000" dirty="0" err="1" smtClean="0"/>
              <a:t>chason</a:t>
            </a:r>
            <a:r>
              <a:rPr lang="fr-FR" sz="4000" dirty="0" smtClean="0"/>
              <a:t> la plus </a:t>
            </a:r>
            <a:r>
              <a:rPr lang="fr-FR" sz="4000" dirty="0" err="1" smtClean="0"/>
              <a:t>recente</a:t>
            </a:r>
            <a:r>
              <a:rPr lang="fr-FR" sz="4000" dirty="0" smtClean="0"/>
              <a:t> de </a:t>
            </a:r>
            <a:r>
              <a:rPr lang="fr-FR" sz="4000" dirty="0" err="1" smtClean="0"/>
              <a:t>Adham</a:t>
            </a:r>
            <a:r>
              <a:rPr lang="fr-FR" sz="4000" dirty="0" smtClean="0"/>
              <a:t> </a:t>
            </a:r>
            <a:r>
              <a:rPr lang="fr-FR" sz="4000" dirty="0" err="1" smtClean="0"/>
              <a:t>Naboulsi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Btaaref</a:t>
            </a:r>
            <a:r>
              <a:rPr lang="en-US" sz="4000" dirty="0" smtClean="0"/>
              <a:t> </a:t>
            </a:r>
            <a:r>
              <a:rPr lang="en-US" sz="4000" dirty="0" err="1" smtClean="0"/>
              <a:t>shuur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41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90600"/>
            <a:ext cx="7848600" cy="30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est le </a:t>
            </a:r>
            <a:r>
              <a:rPr lang="fr-FR" sz="4000" dirty="0" err="1" smtClean="0"/>
              <a:t>theme</a:t>
            </a:r>
            <a:r>
              <a:rPr lang="fr-FR" sz="4000" dirty="0" smtClean="0"/>
              <a:t> du </a:t>
            </a:r>
            <a:r>
              <a:rPr lang="fr-FR" sz="4000" dirty="0" err="1" smtClean="0"/>
              <a:t>depart</a:t>
            </a:r>
            <a:r>
              <a:rPr lang="fr-FR" sz="4000" dirty="0" smtClean="0"/>
              <a:t>  de chacun de ces chefs suivant:</a:t>
            </a:r>
            <a:br>
              <a:rPr lang="fr-FR" sz="4000" dirty="0" smtClean="0"/>
            </a:br>
            <a:r>
              <a:rPr lang="fr-FR" sz="4000" dirty="0" smtClean="0"/>
              <a:t>CT Kevin</a:t>
            </a:r>
            <a:br>
              <a:rPr lang="fr-FR" sz="4000" dirty="0" smtClean="0"/>
            </a:br>
            <a:r>
              <a:rPr lang="fr-FR" sz="4000" dirty="0" smtClean="0"/>
              <a:t>CC Michel</a:t>
            </a:r>
            <a:br>
              <a:rPr lang="fr-FR" sz="4000" dirty="0" smtClean="0"/>
            </a:br>
            <a:r>
              <a:rPr lang="fr-FR" sz="4000" dirty="0" smtClean="0"/>
              <a:t>Cheftaine Serena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28600" y="4303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CT </a:t>
            </a:r>
            <a:r>
              <a:rPr lang="fr-FR" sz="4000" dirty="0" err="1" smtClean="0"/>
              <a:t>kevin</a:t>
            </a:r>
            <a:r>
              <a:rPr lang="fr-FR" sz="4000" dirty="0" smtClean="0"/>
              <a:t> : travail en fraternité</a:t>
            </a:r>
            <a:br>
              <a:rPr lang="fr-FR" sz="4000" dirty="0" smtClean="0"/>
            </a:br>
            <a:r>
              <a:rPr lang="fr-FR" sz="4000" dirty="0" smtClean="0"/>
              <a:t>CC Michel : travailler pour bâtir </a:t>
            </a:r>
            <a:br>
              <a:rPr lang="fr-FR" sz="4000" dirty="0" smtClean="0"/>
            </a:br>
            <a:r>
              <a:rPr lang="fr-FR" sz="4000" dirty="0" smtClean="0"/>
              <a:t>Cheftaine </a:t>
            </a:r>
            <a:r>
              <a:rPr lang="fr-FR" sz="4000" dirty="0" err="1" smtClean="0"/>
              <a:t>serena</a:t>
            </a:r>
            <a:r>
              <a:rPr lang="fr-FR" sz="4000" dirty="0" smtClean="0"/>
              <a:t> : prenez en charge vos pensées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7150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it-IT" sz="4000" dirty="0" smtClean="0"/>
              <a:t>Aymata iida la cheftaine lynn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45720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15 </a:t>
            </a:r>
            <a:r>
              <a:rPr lang="en-US" sz="4000" dirty="0" err="1" smtClean="0"/>
              <a:t>juillet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5867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Quelle est la couleur de la </a:t>
            </a:r>
            <a:r>
              <a:rPr lang="fr-FR" sz="4000" dirty="0" err="1" smtClean="0"/>
              <a:t>barette</a:t>
            </a:r>
            <a:r>
              <a:rPr lang="fr-FR" sz="4000" dirty="0" smtClean="0"/>
              <a:t> du chef de groupe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Orange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524000"/>
            <a:ext cx="7162800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Nommez toutes les personnes ayant accompli leur </a:t>
            </a:r>
            <a:r>
              <a:rPr lang="fr-FR" sz="4000" dirty="0" err="1" smtClean="0"/>
              <a:t>depart</a:t>
            </a:r>
            <a:r>
              <a:rPr lang="fr-FR" sz="4000" dirty="0" smtClean="0"/>
              <a:t> dans le groupe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886200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Chef </a:t>
            </a:r>
            <a:r>
              <a:rPr lang="en-US" sz="4000" dirty="0" err="1" smtClean="0"/>
              <a:t>azzam</a:t>
            </a:r>
            <a:r>
              <a:rPr lang="en-US" sz="4000" dirty="0" smtClean="0"/>
              <a:t>, chef </a:t>
            </a:r>
            <a:r>
              <a:rPr lang="en-US" sz="4000" dirty="0" err="1" smtClean="0"/>
              <a:t>paul</a:t>
            </a:r>
            <a:r>
              <a:rPr lang="en-US" sz="4000" dirty="0" smtClean="0"/>
              <a:t>, CC Michel, Chef </a:t>
            </a:r>
            <a:r>
              <a:rPr lang="en-US" sz="4000" dirty="0" err="1" smtClean="0"/>
              <a:t>vincent</a:t>
            </a:r>
            <a:r>
              <a:rPr lang="en-US" sz="4000" dirty="0" smtClean="0"/>
              <a:t>, CT </a:t>
            </a:r>
            <a:r>
              <a:rPr lang="en-US" sz="4000" dirty="0" err="1" smtClean="0"/>
              <a:t>kevin</a:t>
            </a:r>
            <a:r>
              <a:rPr lang="en-US" sz="4000" dirty="0" smtClean="0"/>
              <a:t>, </a:t>
            </a:r>
            <a:r>
              <a:rPr lang="en-US" sz="4000" dirty="0" err="1" smtClean="0"/>
              <a:t>cheftaine</a:t>
            </a:r>
            <a:r>
              <a:rPr lang="en-US" sz="4000" dirty="0" smtClean="0"/>
              <a:t> </a:t>
            </a:r>
            <a:r>
              <a:rPr lang="en-US" sz="4000" dirty="0" err="1" smtClean="0"/>
              <a:t>serena</a:t>
            </a:r>
            <a:r>
              <a:rPr lang="en-US" sz="4000" dirty="0" smtClean="0"/>
              <a:t>, </a:t>
            </a:r>
            <a:r>
              <a:rPr lang="en-US" sz="4000" dirty="0" err="1" smtClean="0"/>
              <a:t>cheftaine</a:t>
            </a:r>
            <a:r>
              <a:rPr lang="en-US" sz="4000" dirty="0" smtClean="0"/>
              <a:t> Sandra, Chef Alex , Chef </a:t>
            </a:r>
            <a:r>
              <a:rPr lang="en-US" sz="4000" dirty="0" err="1" smtClean="0"/>
              <a:t>Elie</a:t>
            </a:r>
            <a:r>
              <a:rPr lang="en-US" sz="4000" dirty="0" smtClean="0"/>
              <a:t>, </a:t>
            </a:r>
            <a:r>
              <a:rPr lang="en-US" sz="4000" dirty="0" err="1" smtClean="0"/>
              <a:t>Chefatine</a:t>
            </a:r>
            <a:r>
              <a:rPr lang="en-US" sz="4000" dirty="0" smtClean="0"/>
              <a:t> Karen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752600"/>
            <a:ext cx="61722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Citez les 3 vertus du scoutisme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191000"/>
            <a:ext cx="5257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Franchise</a:t>
            </a:r>
            <a:br>
              <a:rPr lang="en-US" sz="4000" dirty="0" smtClean="0"/>
            </a:br>
            <a:r>
              <a:rPr lang="en-US" sz="4000" dirty="0" err="1" smtClean="0"/>
              <a:t>Dévouement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Pureté</a:t>
            </a:r>
            <a:r>
              <a:rPr lang="en-US" sz="4000" dirty="0" smtClean="0"/>
              <a:t> 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Ade </a:t>
            </a:r>
            <a:r>
              <a:rPr lang="en-US" sz="4000" dirty="0" err="1" smtClean="0"/>
              <a:t>toul</a:t>
            </a:r>
            <a:r>
              <a:rPr lang="en-US" sz="4000" dirty="0" smtClean="0"/>
              <a:t> act </a:t>
            </a:r>
            <a:r>
              <a:rPr lang="en-US" sz="4000" dirty="0" err="1" smtClean="0"/>
              <a:t>leonard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A peu </a:t>
            </a:r>
            <a:r>
              <a:rPr lang="fr-FR" sz="4000" dirty="0" err="1" smtClean="0"/>
              <a:t>pret</a:t>
            </a:r>
            <a:r>
              <a:rPr lang="fr-FR" sz="4000" dirty="0" smtClean="0"/>
              <a:t> 193 cm</a:t>
            </a:r>
            <a:br>
              <a:rPr lang="fr-FR" sz="4000" dirty="0" smtClean="0"/>
            </a:b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28800"/>
            <a:ext cx="8153400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 est le point commun entre la fleur de lys et le témoin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La </a:t>
            </a:r>
            <a:r>
              <a:rPr lang="en-US" sz="4000" dirty="0" err="1" smtClean="0"/>
              <a:t>croix</a:t>
            </a:r>
            <a:r>
              <a:rPr lang="en-US" sz="4000" dirty="0" smtClean="0"/>
              <a:t> scout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 flipH="1">
            <a:off x="762000" y="2057400"/>
            <a:ext cx="77724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5400" dirty="0" smtClean="0"/>
              <a:t>Min chef ……………l groupe 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Act </a:t>
            </a:r>
            <a:r>
              <a:rPr lang="en-US" sz="4000" dirty="0" err="1" smtClean="0"/>
              <a:t>guypaul</a:t>
            </a:r>
            <a:endParaRPr lang="en-US" sz="4000" b="1" dirty="0">
              <a:solidFill>
                <a:prstClr val="black"/>
              </a:solidFill>
            </a:endParaRPr>
          </a:p>
        </p:txBody>
      </p:sp>
      <p:pic>
        <p:nvPicPr>
          <p:cNvPr id="7" name="Picture 6" descr="20200412_1844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371600"/>
            <a:ext cx="2438400" cy="2323412"/>
          </a:xfrm>
          <a:prstGeom prst="rect">
            <a:avLst/>
          </a:prstGeom>
        </p:spPr>
      </p:pic>
      <p:sp>
        <p:nvSpPr>
          <p:cNvPr id="8" name="Flowchart: Alternate Process 7">
            <a:hlinkClick r:id="rId3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676400"/>
            <a:ext cx="6556375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Quelles sont les 3 couleurs du scalp du </a:t>
            </a:r>
            <a:r>
              <a:rPr lang="fr-FR" sz="4000" dirty="0" err="1" smtClean="0"/>
              <a:t>depart</a:t>
            </a:r>
            <a:r>
              <a:rPr lang="fr-FR" sz="4000" dirty="0" smtClean="0"/>
              <a:t> et que signifie chacune des 3?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1"/>
            <a:ext cx="5257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Jaune : </a:t>
            </a:r>
            <a:r>
              <a:rPr lang="fr-FR" sz="4000" dirty="0" err="1" smtClean="0"/>
              <a:t>louvtx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Vert : troupe</a:t>
            </a:r>
            <a:br>
              <a:rPr lang="fr-FR" sz="4000" dirty="0" smtClean="0"/>
            </a:br>
            <a:r>
              <a:rPr lang="fr-FR" sz="4000" dirty="0" smtClean="0"/>
              <a:t>Rouge : routiers </a:t>
            </a:r>
            <a:br>
              <a:rPr lang="fr-FR" sz="4000" dirty="0" smtClean="0"/>
            </a:b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Chu </a:t>
            </a:r>
            <a:r>
              <a:rPr lang="fr-FR" sz="4000" dirty="0" err="1" smtClean="0"/>
              <a:t>aktar</a:t>
            </a:r>
            <a:r>
              <a:rPr lang="fr-FR" sz="4000" dirty="0" smtClean="0"/>
              <a:t> </a:t>
            </a:r>
            <a:r>
              <a:rPr lang="fr-FR" sz="4000" dirty="0" err="1" smtClean="0"/>
              <a:t>jemle</a:t>
            </a:r>
            <a:r>
              <a:rPr lang="fr-FR" sz="4000" dirty="0" smtClean="0"/>
              <a:t> b </a:t>
            </a:r>
            <a:r>
              <a:rPr lang="fr-FR" sz="4000" dirty="0" err="1" smtClean="0"/>
              <a:t>oula</a:t>
            </a:r>
            <a:r>
              <a:rPr lang="fr-FR" sz="4000" dirty="0" smtClean="0"/>
              <a:t> chef </a:t>
            </a:r>
            <a:r>
              <a:rPr lang="fr-FR" sz="4000" dirty="0" err="1" smtClean="0"/>
              <a:t>azzam</a:t>
            </a:r>
            <a:r>
              <a:rPr lang="fr-FR" sz="4000" dirty="0" smtClean="0"/>
              <a:t> "</a:t>
            </a:r>
            <a:r>
              <a:rPr lang="fr-FR" sz="4000" dirty="0" err="1" smtClean="0"/>
              <a:t>awal</a:t>
            </a:r>
            <a:r>
              <a:rPr lang="fr-FR" sz="4000" dirty="0" smtClean="0"/>
              <a:t> chi..."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Yaatikon</a:t>
            </a:r>
            <a:r>
              <a:rPr lang="en-US" sz="4000" dirty="0" smtClean="0"/>
              <a:t> </a:t>
            </a:r>
            <a:r>
              <a:rPr lang="en-US" sz="4000" dirty="0" err="1" smtClean="0"/>
              <a:t>alf</a:t>
            </a:r>
            <a:r>
              <a:rPr lang="en-US" sz="4000" dirty="0" smtClean="0"/>
              <a:t> </a:t>
            </a:r>
            <a:r>
              <a:rPr lang="en-US" sz="4000" dirty="0" err="1" smtClean="0"/>
              <a:t>aafye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-152400" y="1143000"/>
            <a:ext cx="9144000" cy="289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Continuer le chant suivant:</a:t>
            </a:r>
            <a:br>
              <a:rPr lang="fr-FR" sz="4000" dirty="0" smtClean="0"/>
            </a:br>
            <a:r>
              <a:rPr lang="fr-FR" sz="4000" dirty="0" smtClean="0"/>
              <a:t>Un louveteau pense d abord aux autres,</a:t>
            </a:r>
            <a:br>
              <a:rPr lang="fr-FR" sz="4000" dirty="0" smtClean="0"/>
            </a:br>
            <a:r>
              <a:rPr lang="fr-FR" sz="4000" dirty="0" smtClean="0"/>
              <a:t>Il ouvre les yeux et les oreilles </a:t>
            </a:r>
            <a:br>
              <a:rPr lang="fr-FR" sz="4000" dirty="0" smtClean="0"/>
            </a:br>
            <a:r>
              <a:rPr lang="fr-FR" sz="4000" dirty="0" smtClean="0"/>
              <a:t>Il est toujours propre, il est toujours gai,</a:t>
            </a:r>
            <a:br>
              <a:rPr lang="fr-FR" sz="4000" dirty="0" smtClean="0"/>
            </a:br>
            <a:r>
              <a:rPr lang="fr-FR" sz="4000" dirty="0" smtClean="0"/>
              <a:t>A part de ca il dit toujours vrai,</a:t>
            </a:r>
            <a:br>
              <a:rPr lang="fr-FR" sz="4000" dirty="0" smtClean="0"/>
            </a:br>
            <a:r>
              <a:rPr lang="fr-FR" sz="4000" dirty="0" smtClean="0"/>
              <a:t>.....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181600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Et quand on est ensemble, on rit, on chante, on fait de notre mieux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8" name="Flowchart: Alternate Process 7">
            <a:hlinkClick r:id="rId2" action="ppaction://hlinksldjump"/>
          </p:cNvPr>
          <p:cNvSpPr/>
          <p:nvPr/>
        </p:nvSpPr>
        <p:spPr>
          <a:xfrm>
            <a:off x="7924800" y="58674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Serena Williams is one of the top ranked sportswomen of 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tennis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8288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B </a:t>
            </a:r>
            <a:r>
              <a:rPr lang="en-US" sz="4000" dirty="0" err="1" smtClean="0"/>
              <a:t>aya</a:t>
            </a:r>
            <a:r>
              <a:rPr lang="en-US" sz="4000" dirty="0" smtClean="0"/>
              <a:t> </a:t>
            </a:r>
            <a:r>
              <a:rPr lang="en-US" sz="4000" dirty="0" err="1" smtClean="0"/>
              <a:t>patrouille</a:t>
            </a:r>
            <a:r>
              <a:rPr lang="en-US" sz="4000" dirty="0" smtClean="0"/>
              <a:t> </a:t>
            </a:r>
            <a:r>
              <a:rPr lang="en-US" sz="4000" dirty="0" err="1" smtClean="0"/>
              <a:t>ballach</a:t>
            </a:r>
            <a:r>
              <a:rPr lang="en-US" sz="4000" dirty="0" smtClean="0"/>
              <a:t> ACT </a:t>
            </a:r>
            <a:r>
              <a:rPr lang="en-US" sz="4000" dirty="0" err="1" smtClean="0"/>
              <a:t>leonard</a:t>
            </a:r>
            <a:r>
              <a:rPr lang="en-US" sz="4000" dirty="0" smtClean="0"/>
              <a:t> </a:t>
            </a:r>
            <a:r>
              <a:rPr lang="en-US" sz="4000" dirty="0" err="1" smtClean="0"/>
              <a:t>bss</a:t>
            </a:r>
            <a:r>
              <a:rPr lang="en-US" sz="4000" dirty="0" smtClean="0"/>
              <a:t> </a:t>
            </a:r>
            <a:r>
              <a:rPr lang="en-US" sz="4000" dirty="0" err="1" smtClean="0"/>
              <a:t>fet</a:t>
            </a:r>
            <a:r>
              <a:rPr lang="en-US" sz="4000" dirty="0" smtClean="0"/>
              <a:t> 3al troupe?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err="1" smtClean="0"/>
              <a:t>Renards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0" y="1828800"/>
            <a:ext cx="5032375" cy="76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4000" dirty="0" smtClean="0"/>
              <a:t>Qui est le saint patron des routiers ?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Saint Paul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Flowchart: Alternate Process 6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8800"/>
            <a:ext cx="7010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2004 Olympics were held in 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4196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dirty="0" smtClean="0"/>
              <a:t>Athens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Flowchart: Alternate Process 5">
            <a:hlinkClick r:id="" action="ppaction://hlinkshowjump?jump=firstslide"/>
          </p:cNvPr>
          <p:cNvSpPr/>
          <p:nvPr/>
        </p:nvSpPr>
        <p:spPr>
          <a:xfrm>
            <a:off x="7772400" y="5715000"/>
            <a:ext cx="990600" cy="762000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48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764</Words>
  <Application>Microsoft Macintosh PowerPoint</Application>
  <PresentationFormat>On-screen Show (4:3)</PresentationFormat>
  <Paragraphs>201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31</vt:lpstr>
      <vt:lpstr>32</vt:lpstr>
      <vt:lpstr>33</vt:lpstr>
      <vt:lpstr>34</vt:lpstr>
      <vt:lpstr>35</vt:lpstr>
      <vt:lpstr>36</vt:lpstr>
      <vt:lpstr>37</vt:lpstr>
      <vt:lpstr>38</vt:lpstr>
      <vt:lpstr>39</vt:lpstr>
      <vt:lpstr>40</vt:lpstr>
      <vt:lpstr>41</vt:lpstr>
      <vt:lpstr>42</vt:lpstr>
      <vt:lpstr>43</vt:lpstr>
      <vt:lpstr>44</vt:lpstr>
      <vt:lpstr>45</vt:lpstr>
      <vt:lpstr>46</vt:lpstr>
      <vt:lpstr>47</vt:lpstr>
      <vt:lpstr>48</vt:lpstr>
      <vt:lpstr>49</vt:lpstr>
      <vt:lpstr>50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and sam</dc:creator>
  <cp:lastModifiedBy>Microsoft Office User</cp:lastModifiedBy>
  <cp:revision>32</cp:revision>
  <dcterms:created xsi:type="dcterms:W3CDTF">2006-08-16T00:00:00Z</dcterms:created>
  <dcterms:modified xsi:type="dcterms:W3CDTF">2021-01-16T13:36:32Z</dcterms:modified>
</cp:coreProperties>
</file>