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60" r:id="rId3"/>
    <p:sldId id="261" r:id="rId4"/>
    <p:sldId id="262"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A84A"/>
    <a:srgbClr val="7A380C"/>
    <a:srgbClr val="DEB640"/>
    <a:srgbClr val="F58D05"/>
    <a:srgbClr val="7D3B0F"/>
    <a:srgbClr val="662D07"/>
    <a:srgbClr val="8BA7D6"/>
    <a:srgbClr val="C55A11"/>
    <a:srgbClr val="D9E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75D16A-3F4B-4749-B9FC-8EC979914525}" v="68" dt="2023-07-31T08:27:33.369"/>
    <p1510:client id="{636D406F-8384-4657-8976-71E5D0F3294B}" v="3268" dt="2023-08-01T12:29:36.878"/>
    <p1510:client id="{A61317BB-1554-4F9C-887B-5A5E74E90B3C}" v="5519" dt="2023-08-01T11:24:26.939"/>
    <p1510:client id="{A8C2E70D-D983-4E97-A66E-5057821BFFD1}" v="739" dt="2023-07-31T13:25:39.641"/>
    <p1510:client id="{DCA8A627-AA5C-436E-B643-02EA8676B901}" v="937" dt="2023-07-31T10:57:46.940"/>
    <p1510:client id="{DD98869D-75EC-4D9D-9C25-7DA501F7E003}" v="2403" dt="2023-08-01T09:43:47.416"/>
    <p1510:client id="{FB966FF7-DB39-4D7D-9E36-F5DF532CBDD2}" v="325" dt="2023-07-31T09:04:0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89"/>
    </inkml:context>
    <inkml:brush xml:id="br0">
      <inkml:brushProperty name="width" value="0.1" units="cm"/>
      <inkml:brushProperty name="height" value="0.1" units="cm"/>
      <inkml:brushProperty name="color" value="#FFFFFF"/>
    </inkml:brush>
  </inkml:definitions>
  <inkml:trace contextRef="#ctx0" brushRef="#br0">17859 13441 16383 0 0,'0'0'0'0'0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8"/>
    </inkml:context>
    <inkml:brush xml:id="br0">
      <inkml:brushProperty name="width" value="0.1" units="cm"/>
      <inkml:brushProperty name="height" value="0.1" units="cm"/>
      <inkml:brushProperty name="color" value="#FFFFFF"/>
    </inkml:brush>
  </inkml:definitions>
  <inkml:trace contextRef="#ctx0" brushRef="#br0">22913 13203 16383 0 0,'0'0'0'0'0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9"/>
    </inkml:context>
    <inkml:brush xml:id="br0">
      <inkml:brushProperty name="width" value="0.1" units="cm"/>
      <inkml:brushProperty name="height" value="0.1" units="cm"/>
      <inkml:brushProperty name="color" value="#FFFFFF"/>
    </inkml:brush>
  </inkml:definitions>
  <inkml:trace contextRef="#ctx0" brushRef="#br0">23178 12488 16383 0 0,'0'0'0'0'0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0"/>
    </inkml:context>
    <inkml:brush xml:id="br0">
      <inkml:brushProperty name="width" value="0.1" units="cm"/>
      <inkml:brushProperty name="height" value="0.1" units="cm"/>
      <inkml:brushProperty name="color" value="#FFFFFF"/>
    </inkml:brush>
  </inkml:definitions>
  <inkml:trace contextRef="#ctx0" brushRef="#br0">24474 11245 16383 0 0,'0'0'0'0'0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1"/>
    </inkml:context>
    <inkml:brush xml:id="br0">
      <inkml:brushProperty name="width" value="0.1" units="cm"/>
      <inkml:brushProperty name="height" value="0.1" units="cm"/>
      <inkml:brushProperty name="color" value="#FFFFFF"/>
    </inkml:brush>
  </inkml:definitions>
  <inkml:trace contextRef="#ctx0" brushRef="#br0">25294 10980 16383 0 0,'0'0'0'0'0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2"/>
    </inkml:context>
    <inkml:brush xml:id="br0">
      <inkml:brushProperty name="width" value="0.1" units="cm"/>
      <inkml:brushProperty name="height" value="0.1" units="cm"/>
      <inkml:brushProperty name="color" value="#FFFFFF"/>
    </inkml:brush>
  </inkml:definitions>
  <inkml:trace contextRef="#ctx0" brushRef="#br0">24474 11033 16383 0 0,'0'0'0'0'0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3"/>
    </inkml:context>
    <inkml:brush xml:id="br0">
      <inkml:brushProperty name="width" value="0.1" units="cm"/>
      <inkml:brushProperty name="height" value="0.1" units="cm"/>
      <inkml:brushProperty name="color" value="#FFFFFF"/>
    </inkml:brush>
  </inkml:definitions>
  <inkml:trace contextRef="#ctx0" brushRef="#br0">20981 13229 16383 0 0,'0'0'0'0'0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4"/>
    </inkml:context>
    <inkml:brush xml:id="br0">
      <inkml:brushProperty name="width" value="0.1" units="cm"/>
      <inkml:brushProperty name="height" value="0.1" units="cm"/>
      <inkml:brushProperty name="color" value="#FFFFFF"/>
    </inkml:brush>
  </inkml:definitions>
  <inkml:trace contextRef="#ctx0" brushRef="#br0">21431 12779 16383 0 0,'0'0'0'0'0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5"/>
    </inkml:context>
    <inkml:brush xml:id="br0">
      <inkml:brushProperty name="width" value="0.1" units="cm"/>
      <inkml:brushProperty name="height" value="0.1" units="cm"/>
      <inkml:brushProperty name="color" value="#FFFFFF"/>
    </inkml:brush>
  </inkml:definitions>
  <inkml:trace contextRef="#ctx0" brushRef="#br0">21590 12409 16383 0 0,'0'0'0'0'0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6"/>
    </inkml:context>
    <inkml:brush xml:id="br0">
      <inkml:brushProperty name="width" value="0.1" units="cm"/>
      <inkml:brushProperty name="height" value="0.1" units="cm"/>
      <inkml:brushProperty name="color" value="#FFFFFF"/>
    </inkml:brush>
  </inkml:definitions>
  <inkml:trace contextRef="#ctx0" brushRef="#br0">23178 13732 16383 0 0,'0'0'0'0'0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7"/>
    </inkml:context>
    <inkml:brush xml:id="br0">
      <inkml:brushProperty name="width" value="0.1" units="cm"/>
      <inkml:brushProperty name="height" value="0.1" units="cm"/>
      <inkml:brushProperty name="color" value="#FFFFFF"/>
    </inkml:brush>
  </inkml:definitions>
  <inkml:trace contextRef="#ctx0" brushRef="#br0">23204 13441 16383 0 0,'0'0'0'0'0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0"/>
    </inkml:context>
    <inkml:brush xml:id="br0">
      <inkml:brushProperty name="width" value="0.1" units="cm"/>
      <inkml:brushProperty name="height" value="0.1" units="cm"/>
      <inkml:brushProperty name="color" value="#FFFFFF"/>
    </inkml:brush>
  </inkml:definitions>
  <inkml:trace contextRef="#ctx0" brushRef="#br0">18838 13520 16383 0 0,'0'0'0'0'0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8"/>
    </inkml:context>
    <inkml:brush xml:id="br0">
      <inkml:brushProperty name="width" value="0.1" units="cm"/>
      <inkml:brushProperty name="height" value="0.1" units="cm"/>
      <inkml:brushProperty name="color" value="#FFFFFF"/>
    </inkml:brush>
  </inkml:definitions>
  <inkml:trace contextRef="#ctx0" brushRef="#br0">23072 12383 16383 0 0,'0'0'0'0'0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09"/>
    </inkml:context>
    <inkml:brush xml:id="br0">
      <inkml:brushProperty name="width" value="0.1" units="cm"/>
      <inkml:brushProperty name="height" value="0.1" units="cm"/>
      <inkml:brushProperty name="color" value="#FFFFFF"/>
    </inkml:brush>
  </inkml:definitions>
  <inkml:trace contextRef="#ctx0" brushRef="#br0">23733 12568 16383 0 0,'0'0'0'0'0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0"/>
    </inkml:context>
    <inkml:brush xml:id="br0">
      <inkml:brushProperty name="width" value="0.1" units="cm"/>
      <inkml:brushProperty name="height" value="0.1" units="cm"/>
      <inkml:brushProperty name="color" value="#FFFFFF"/>
    </inkml:brush>
  </inkml:definitions>
  <inkml:trace contextRef="#ctx0" brushRef="#br0">24421 12753 16383 0 0,'0'0'0'0'0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1"/>
    </inkml:context>
    <inkml:brush xml:id="br0">
      <inkml:brushProperty name="width" value="0.1" units="cm"/>
      <inkml:brushProperty name="height" value="0.1" units="cm"/>
      <inkml:brushProperty name="color" value="#FFFFFF"/>
    </inkml:brush>
  </inkml:definitions>
  <inkml:trace contextRef="#ctx0" brushRef="#br0">24421 12753 16383 0 0,'0'0'0'0'0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2"/>
    </inkml:context>
    <inkml:brush xml:id="br0">
      <inkml:brushProperty name="width" value="0.1" units="cm"/>
      <inkml:brushProperty name="height" value="0.1" units="cm"/>
      <inkml:brushProperty name="color" value="#FFFFFF"/>
    </inkml:brush>
  </inkml:definitions>
  <inkml:trace contextRef="#ctx0" brushRef="#br0">24421 12753 16383 0 0,'0'0'0'0'0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3"/>
    </inkml:context>
    <inkml:brush xml:id="br0">
      <inkml:brushProperty name="width" value="0.1" units="cm"/>
      <inkml:brushProperty name="height" value="0.1" units="cm"/>
      <inkml:brushProperty name="color" value="#FFFFFF"/>
    </inkml:brush>
  </inkml:definitions>
  <inkml:trace contextRef="#ctx0" brushRef="#br0">24421 12753 16383 0 0,'0'0'0'0'0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4"/>
    </inkml:context>
    <inkml:brush xml:id="br0">
      <inkml:brushProperty name="width" value="0.1" units="cm"/>
      <inkml:brushProperty name="height" value="0.1" units="cm"/>
      <inkml:brushProperty name="color" value="#FFFFFF"/>
    </inkml:brush>
  </inkml:definitions>
  <inkml:trace contextRef="#ctx0" brushRef="#br0">21775 13414 16383 0 0,'0'0'0'0'0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5"/>
    </inkml:context>
    <inkml:brush xml:id="br0">
      <inkml:brushProperty name="width" value="0.1" units="cm"/>
      <inkml:brushProperty name="height" value="0.1" units="cm"/>
      <inkml:brushProperty name="color" value="#FFFFFF"/>
    </inkml:brush>
  </inkml:definitions>
  <inkml:trace contextRef="#ctx0" brushRef="#br0">22410 13335 16383 0 0,'0'0'0'0'0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6"/>
    </inkml:context>
    <inkml:brush xml:id="br0">
      <inkml:brushProperty name="width" value="0.1" units="cm"/>
      <inkml:brushProperty name="height" value="0.1" units="cm"/>
      <inkml:brushProperty name="color" value="#FFFFFF"/>
    </inkml:brush>
  </inkml:definitions>
  <inkml:trace contextRef="#ctx0" brushRef="#br0">23548 11256 16383 0 0,'0'-7'0'0'0,"0"-7"0"0"0,0-3 0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7"/>
    </inkml:context>
    <inkml:brush xml:id="br0">
      <inkml:brushProperty name="width" value="0.1" units="cm"/>
      <inkml:brushProperty name="height" value="0.1" units="cm"/>
      <inkml:brushProperty name="color" value="#FFFFFF"/>
    </inkml:brush>
  </inkml:definitions>
  <inkml:trace contextRef="#ctx0" brushRef="#br0">23998 12144 16383 0 0,'0'0'0'0'0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1"/>
    </inkml:context>
    <inkml:brush xml:id="br0">
      <inkml:brushProperty name="width" value="0.1" units="cm"/>
      <inkml:brushProperty name="height" value="0.1" units="cm"/>
      <inkml:brushProperty name="color" value="#FFFFFF"/>
    </inkml:brush>
  </inkml:definitions>
  <inkml:trace contextRef="#ctx0" brushRef="#br0">17939 13891 16383 0 0,'0'0'0'0'0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8"/>
    </inkml:context>
    <inkml:brush xml:id="br0">
      <inkml:brushProperty name="width" value="0.1" units="cm"/>
      <inkml:brushProperty name="height" value="0.1" units="cm"/>
      <inkml:brushProperty name="color" value="#FFFFFF"/>
    </inkml:brush>
  </inkml:definitions>
  <inkml:trace contextRef="#ctx0" brushRef="#br0">22675 11959 16383 0 0,'0'0'0'0'0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19"/>
    </inkml:context>
    <inkml:brush xml:id="br0">
      <inkml:brushProperty name="width" value="0.1" units="cm"/>
      <inkml:brushProperty name="height" value="0.1" units="cm"/>
      <inkml:brushProperty name="color" value="#FFFFFF"/>
    </inkml:brush>
  </inkml:definitions>
  <inkml:trace contextRef="#ctx0" brushRef="#br0">19950 13811 16383 0 0,'0'0'0'0'0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0"/>
    </inkml:context>
    <inkml:brush xml:id="br0">
      <inkml:brushProperty name="width" value="0.1" units="cm"/>
      <inkml:brushProperty name="height" value="0.1" units="cm"/>
      <inkml:brushProperty name="color" value="#FFFFFF"/>
    </inkml:brush>
  </inkml:definitions>
  <inkml:trace contextRef="#ctx0" brushRef="#br0">20876 13679 16383 0 0,'0'0'0'0'0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1"/>
    </inkml:context>
    <inkml:brush xml:id="br0">
      <inkml:brushProperty name="width" value="0.1" units="cm"/>
      <inkml:brushProperty name="height" value="0.1" units="cm"/>
      <inkml:brushProperty name="color" value="#FFFFFF"/>
    </inkml:brush>
  </inkml:definitions>
  <inkml:trace contextRef="#ctx0" brushRef="#br0">21828 13705 16383 0 0,'0'0'0'0'0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2"/>
    </inkml:context>
    <inkml:brush xml:id="br0">
      <inkml:brushProperty name="width" value="0.1" units="cm"/>
      <inkml:brushProperty name="height" value="0.1" units="cm"/>
      <inkml:brushProperty name="color" value="#FFFFFF"/>
    </inkml:brush>
  </inkml:definitions>
  <inkml:trace contextRef="#ctx0" brushRef="#br0">25374 13335 16383 0 0,'0'0'0'0'0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3"/>
    </inkml:context>
    <inkml:brush xml:id="br0">
      <inkml:brushProperty name="width" value="0.1" units="cm"/>
      <inkml:brushProperty name="height" value="0.1" units="cm"/>
      <inkml:brushProperty name="color" value="#FFFFFF"/>
    </inkml:brush>
  </inkml:definitions>
  <inkml:trace contextRef="#ctx0" brushRef="#br0">25506 12753 16383 0 0,'0'0'0'0'0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4"/>
    </inkml:context>
    <inkml:brush xml:id="br0">
      <inkml:brushProperty name="width" value="0.1" units="cm"/>
      <inkml:brushProperty name="height" value="0.1" units="cm"/>
      <inkml:brushProperty name="color" value="#FFFFFF"/>
    </inkml:brush>
  </inkml:definitions>
  <inkml:trace contextRef="#ctx0" brushRef="#br0">24739 12303 16383 0 0,'0'0'0'0'0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5"/>
    </inkml:context>
    <inkml:brush xml:id="br0">
      <inkml:brushProperty name="width" value="0.1" units="cm"/>
      <inkml:brushProperty name="height" value="0.1" units="cm"/>
      <inkml:brushProperty name="color" value="#FFFFFF"/>
    </inkml:brush>
  </inkml:definitions>
  <inkml:trace contextRef="#ctx0" brushRef="#br0">25003 11774 16383 0 0,'0'0'0'0'0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6"/>
    </inkml:context>
    <inkml:brush xml:id="br0">
      <inkml:brushProperty name="width" value="0.1" units="cm"/>
      <inkml:brushProperty name="height" value="0.1" units="cm"/>
      <inkml:brushProperty name="color" value="#FFFFFF"/>
    </inkml:brush>
  </inkml:definitions>
  <inkml:trace contextRef="#ctx0" brushRef="#br0">24580 10356 16383 0 0,'0'-6'0'0'0,"0"-9"0"0"0,0-1 0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7"/>
    </inkml:context>
    <inkml:brush xml:id="br0">
      <inkml:brushProperty name="width" value="0.1" units="cm"/>
      <inkml:brushProperty name="height" value="0.1" units="cm"/>
      <inkml:brushProperty name="color" value="#FFFFFF"/>
    </inkml:brush>
  </inkml:definitions>
  <inkml:trace contextRef="#ctx0" brushRef="#br0">24315 10663 16383 0 0,'0'0'0'0'0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2"/>
    </inkml:context>
    <inkml:brush xml:id="br0">
      <inkml:brushProperty name="width" value="0.1" units="cm"/>
      <inkml:brushProperty name="height" value="0.1" units="cm"/>
      <inkml:brushProperty name="color" value="#FFFFFF"/>
    </inkml:brush>
  </inkml:definitions>
  <inkml:trace contextRef="#ctx0" brushRef="#br0">17387 13758 16383 0 0,'-6'0'0'0'0,"-2"0"0"0"0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8"/>
    </inkml:context>
    <inkml:brush xml:id="br0">
      <inkml:brushProperty name="width" value="0.1" units="cm"/>
      <inkml:brushProperty name="height" value="0.1" units="cm"/>
      <inkml:brushProperty name="color" value="#FFFFFF"/>
    </inkml:brush>
  </inkml:definitions>
  <inkml:trace contextRef="#ctx0" brushRef="#br0">19129 11986 16383 0 0,'0'0'0'0'0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29"/>
    </inkml:context>
    <inkml:brush xml:id="br0">
      <inkml:brushProperty name="width" value="0.1" units="cm"/>
      <inkml:brushProperty name="height" value="0.1" units="cm"/>
      <inkml:brushProperty name="color" value="#FFFFFF"/>
    </inkml:brush>
  </inkml:definitions>
  <inkml:trace contextRef="#ctx0" brushRef="#br0">20558 11509 16383 0 0,'0'0'0'0'0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0"/>
    </inkml:context>
    <inkml:brush xml:id="br0">
      <inkml:brushProperty name="width" value="0.1" units="cm"/>
      <inkml:brushProperty name="height" value="0.1" units="cm"/>
      <inkml:brushProperty name="color" value="#FFFFFF"/>
    </inkml:brush>
  </inkml:definitions>
  <inkml:trace contextRef="#ctx0" brushRef="#br0">21378 11430 16383 0 0,'0'0'0'0'0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1"/>
    </inkml:context>
    <inkml:brush xml:id="br0">
      <inkml:brushProperty name="width" value="0.1" units="cm"/>
      <inkml:brushProperty name="height" value="0.1" units="cm"/>
      <inkml:brushProperty name="color" value="#FFFFFF"/>
    </inkml:brush>
  </inkml:definitions>
  <inkml:trace contextRef="#ctx0" brushRef="#br0">22304 11377 16383 0 0,'0'0'0'0'0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2"/>
    </inkml:context>
    <inkml:brush xml:id="br0">
      <inkml:brushProperty name="width" value="0.1" units="cm"/>
      <inkml:brushProperty name="height" value="0.1" units="cm"/>
      <inkml:brushProperty name="color" value="#FFFFFF"/>
    </inkml:brush>
  </inkml:definitions>
  <inkml:trace contextRef="#ctx0" brushRef="#br0">23918 11271 16383 0 0,'0'0'0'0'0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3"/>
    </inkml:context>
    <inkml:brush xml:id="br0">
      <inkml:brushProperty name="width" value="0.1" units="cm"/>
      <inkml:brushProperty name="height" value="0.1" units="cm"/>
      <inkml:brushProperty name="color" value="#FFFFFF"/>
    </inkml:brush>
  </inkml:definitions>
  <inkml:trace contextRef="#ctx0" brushRef="#br0">23521 11351 16383 0 0,'0'0'0'0'0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4"/>
    </inkml:context>
    <inkml:brush xml:id="br0">
      <inkml:brushProperty name="width" value="0.1" units="cm"/>
      <inkml:brushProperty name="height" value="0.1" units="cm"/>
      <inkml:brushProperty name="color" value="#FFFFFF"/>
    </inkml:brush>
  </inkml:definitions>
  <inkml:trace contextRef="#ctx0" brushRef="#br0">24897 13891 16383 0 0,'0'0'0'0'0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5"/>
    </inkml:context>
    <inkml:brush xml:id="br0">
      <inkml:brushProperty name="width" value="0.1" units="cm"/>
      <inkml:brushProperty name="height" value="0.1" units="cm"/>
      <inkml:brushProperty name="color" value="#FFFFFF"/>
    </inkml:brush>
  </inkml:definitions>
  <inkml:trace contextRef="#ctx0" brushRef="#br0">25479 14023 16383 0 0,'0'0'0'0'0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6"/>
    </inkml:context>
    <inkml:brush xml:id="br0">
      <inkml:brushProperty name="width" value="0.1" units="cm"/>
      <inkml:brushProperty name="height" value="0.1" units="cm"/>
      <inkml:brushProperty name="color" value="#FFFFFF"/>
    </inkml:brush>
  </inkml:definitions>
  <inkml:trace contextRef="#ctx0" brushRef="#br0">23363 14155 16383 0 0,'0'0'0'0'0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7"/>
    </inkml:context>
    <inkml:brush xml:id="br0">
      <inkml:brushProperty name="width" value="0.1" units="cm"/>
      <inkml:brushProperty name="height" value="0.1" units="cm"/>
      <inkml:brushProperty name="color" value="#FFFFFF"/>
    </inkml:brush>
  </inkml:definitions>
  <inkml:trace contextRef="#ctx0" brushRef="#br0">22728 13811 16383 0 0,'0'0'0'0'0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3"/>
    </inkml:context>
    <inkml:brush xml:id="br0">
      <inkml:brushProperty name="width" value="0.1" units="cm"/>
      <inkml:brushProperty name="height" value="0.1" units="cm"/>
      <inkml:brushProperty name="color" value="#FFFFFF"/>
    </inkml:brush>
  </inkml:definitions>
  <inkml:trace contextRef="#ctx0" brushRef="#br0">19659 13203 16383 0 0,'0'0'0'0'0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8"/>
    </inkml:context>
    <inkml:brush xml:id="br0">
      <inkml:brushProperty name="width" value="0.1" units="cm"/>
      <inkml:brushProperty name="height" value="0.1" units="cm"/>
      <inkml:brushProperty name="color" value="#FFFFFF"/>
    </inkml:brush>
  </inkml:definitions>
  <inkml:trace contextRef="#ctx0" brushRef="#br0">21061 13864 16383 0 0,'0'0'0'0'0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39"/>
    </inkml:context>
    <inkml:brush xml:id="br0">
      <inkml:brushProperty name="width" value="0.1" units="cm"/>
      <inkml:brushProperty name="height" value="0.1" units="cm"/>
      <inkml:brushProperty name="color" value="#FFFFFF"/>
    </inkml:brush>
  </inkml:definitions>
  <inkml:trace contextRef="#ctx0" brushRef="#br0">19447 14182 16383 0 0,'0'0'0'0'0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0"/>
    </inkml:context>
    <inkml:brush xml:id="br0">
      <inkml:brushProperty name="width" value="0.1" units="cm"/>
      <inkml:brushProperty name="height" value="0.1" units="cm"/>
      <inkml:brushProperty name="color" value="#FFFFFF"/>
    </inkml:brush>
  </inkml:definitions>
  <inkml:trace contextRef="#ctx0" brushRef="#br0">19711 13838 16383 0 0,'0'0'0'0'0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1"/>
    </inkml:context>
    <inkml:brush xml:id="br0">
      <inkml:brushProperty name="width" value="0.1" units="cm"/>
      <inkml:brushProperty name="height" value="0.1" units="cm"/>
      <inkml:brushProperty name="color" value="#FFFFFF"/>
    </inkml:brush>
  </inkml:definitions>
  <inkml:trace contextRef="#ctx0" brushRef="#br0">16933 14102 16383 0 0,'0'0'0'0'0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2"/>
    </inkml:context>
    <inkml:brush xml:id="br0">
      <inkml:brushProperty name="width" value="0.1" units="cm"/>
      <inkml:brushProperty name="height" value="0.1" units="cm"/>
      <inkml:brushProperty name="color" value="#FFFFFF"/>
    </inkml:brush>
  </inkml:definitions>
  <inkml:trace contextRef="#ctx0" brushRef="#br0">16378 14393 16383 0 0,'0'0'0'0'0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3"/>
    </inkml:context>
    <inkml:brush xml:id="br0">
      <inkml:brushProperty name="width" value="0.1" units="cm"/>
      <inkml:brushProperty name="height" value="0.1" units="cm"/>
      <inkml:brushProperty name="color" value="#FFFFFF"/>
    </inkml:brush>
  </inkml:definitions>
  <inkml:trace contextRef="#ctx0" brushRef="#br0">18733 14288 16383 0 0,'0'0'0'0'0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4"/>
    </inkml:context>
    <inkml:brush xml:id="br0">
      <inkml:brushProperty name="width" value="0.1" units="cm"/>
      <inkml:brushProperty name="height" value="0.1" units="cm"/>
      <inkml:brushProperty name="color" value="#FFFFFF"/>
    </inkml:brush>
  </inkml:definitions>
  <inkml:trace contextRef="#ctx0" brushRef="#br0">20505 12859 16383 0 0,'0'0'0'0'0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5"/>
    </inkml:context>
    <inkml:brush xml:id="br0">
      <inkml:brushProperty name="width" value="0.1" units="cm"/>
      <inkml:brushProperty name="height" value="0.1" units="cm"/>
      <inkml:brushProperty name="color" value="#FFFFFF"/>
    </inkml:brush>
  </inkml:definitions>
  <inkml:trace contextRef="#ctx0" brushRef="#br0">21511 12224 16383 0 0,'0'0'0'0'0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6"/>
    </inkml:context>
    <inkml:brush xml:id="br0">
      <inkml:brushProperty name="width" value="0.1" units="cm"/>
      <inkml:brushProperty name="height" value="0.1" units="cm"/>
      <inkml:brushProperty name="color" value="#FFFFFF"/>
    </inkml:brush>
  </inkml:definitions>
  <inkml:trace contextRef="#ctx0" brushRef="#br0">21193 12621 16383 0 0,'0'0'0'0'0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7"/>
    </inkml:context>
    <inkml:brush xml:id="br0">
      <inkml:brushProperty name="width" value="0.1" units="cm"/>
      <inkml:brushProperty name="height" value="0.1" units="cm"/>
      <inkml:brushProperty name="color" value="#FFFFFF"/>
    </inkml:brush>
  </inkml:definitions>
  <inkml:trace contextRef="#ctx0" brushRef="#br0">21590 13785 16383 0 0,'0'0'0'0'0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4"/>
    </inkml:context>
    <inkml:brush xml:id="br0">
      <inkml:brushProperty name="width" value="0.1" units="cm"/>
      <inkml:brushProperty name="height" value="0.1" units="cm"/>
      <inkml:brushProperty name="color" value="#FFFFFF"/>
    </inkml:brush>
  </inkml:definitions>
  <inkml:trace contextRef="#ctx0" brushRef="#br0">18999 13097 16383 0 0,'-6'0'0'0'0,"10"0"0"0"0,5 0 0 0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8"/>
    </inkml:context>
    <inkml:brush xml:id="br0">
      <inkml:brushProperty name="width" value="0.1" units="cm"/>
      <inkml:brushProperty name="height" value="0.1" units="cm"/>
      <inkml:brushProperty name="color" value="#FFFFFF"/>
    </inkml:brush>
  </inkml:definitions>
  <inkml:trace contextRef="#ctx0" brushRef="#br0">20426 13467 16383 0 0,'0'0'0'0'0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49"/>
    </inkml:context>
    <inkml:brush xml:id="br0">
      <inkml:brushProperty name="width" value="0.1" units="cm"/>
      <inkml:brushProperty name="height" value="0.1" units="cm"/>
      <inkml:brushProperty name="color" value="#FFFFFF"/>
    </inkml:brush>
  </inkml:definitions>
  <inkml:trace contextRef="#ctx0" brushRef="#br0">25188 13229 16383 0 0,'0'0'0'0'0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50"/>
    </inkml:context>
    <inkml:brush xml:id="br0">
      <inkml:brushProperty name="width" value="0.1" units="cm"/>
      <inkml:brushProperty name="height" value="0.1" units="cm"/>
      <inkml:brushProperty name="color" value="#FFFFFF"/>
    </inkml:brush>
  </inkml:definitions>
  <inkml:trace contextRef="#ctx0" brushRef="#br0">25030 13573 16383 0 0,'0'0'0'0'0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51"/>
    </inkml:context>
    <inkml:brush xml:id="br0">
      <inkml:brushProperty name="width" value="0.1" units="cm"/>
      <inkml:brushProperty name="height" value="0.1" units="cm"/>
      <inkml:brushProperty name="color" value="#FFFFFF"/>
    </inkml:brush>
  </inkml:definitions>
  <inkml:trace contextRef="#ctx0" brushRef="#br0">25770 13838 16383 0 0,'0'0'0'0'0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952"/>
    </inkml:context>
    <inkml:brush xml:id="br0">
      <inkml:brushProperty name="width" value="0.1" units="cm"/>
      <inkml:brushProperty name="height" value="0.1" units="cm"/>
      <inkml:brushProperty name="color" value="#FFFFFF"/>
    </inkml:brush>
  </inkml:definitions>
  <inkml:trace contextRef="#ctx0" brushRef="#br0">22331 13838 16383 0 0,'0'0'0'0'0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5"/>
    </inkml:context>
    <inkml:brush xml:id="br0">
      <inkml:brushProperty name="width" value="0.1" units="cm"/>
      <inkml:brushProperty name="height" value="0.1" units="cm"/>
      <inkml:brushProperty name="color" value="#FFFFFF"/>
    </inkml:brush>
  </inkml:definitions>
  <inkml:trace contextRef="#ctx0" brushRef="#br0">22569 12012 16383 0 0,'0'0'0'0'0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6"/>
    </inkml:context>
    <inkml:brush xml:id="br0">
      <inkml:brushProperty name="width" value="0.1" units="cm"/>
      <inkml:brushProperty name="height" value="0.1" units="cm"/>
      <inkml:brushProperty name="color" value="#FFFFFF"/>
    </inkml:brush>
  </inkml:definitions>
  <inkml:trace contextRef="#ctx0" brushRef="#br0">23760 12144 16383 0 0,'0'0'0'0'0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8-01T12:30:01.897"/>
    </inkml:context>
    <inkml:brush xml:id="br0">
      <inkml:brushProperty name="width" value="0.1" units="cm"/>
      <inkml:brushProperty name="height" value="0.1" units="cm"/>
      <inkml:brushProperty name="color" value="#FFFFFF"/>
    </inkml:brush>
  </inkml:definitions>
  <inkml:trace contextRef="#ctx0" brushRef="#br0">24289 13176 16383 0 0,'0'0'0'0'0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05230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983189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298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53216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0856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13095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8/1/2023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8825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8/1/2023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8797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9065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1022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3574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16316925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20.svg"/><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10.svg"/><Relationship Id="rId3" Type="http://schemas.openxmlformats.org/officeDocument/2006/relationships/image" Target="../media/image18.svg"/><Relationship Id="rId7" Type="http://schemas.openxmlformats.org/officeDocument/2006/relationships/image" Target="../media/image14.svg"/><Relationship Id="rId12" Type="http://schemas.openxmlformats.org/officeDocument/2006/relationships/image" Target="../media/image9.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24.svg"/><Relationship Id="rId5" Type="http://schemas.openxmlformats.org/officeDocument/2006/relationships/image" Target="../media/image2.svg"/><Relationship Id="rId10" Type="http://schemas.openxmlformats.org/officeDocument/2006/relationships/image" Target="../media/image23.png"/><Relationship Id="rId4" Type="http://schemas.openxmlformats.org/officeDocument/2006/relationships/image" Target="../media/image1.png"/><Relationship Id="rId9" Type="http://schemas.openxmlformats.org/officeDocument/2006/relationships/image" Target="../media/image22.svg"/></Relationships>
</file>

<file path=ppt/slides/_rels/slide4.xml.rels><?xml version="1.0" encoding="UTF-8" standalone="yes"?>
<Relationships xmlns="http://schemas.openxmlformats.org/package/2006/relationships"><Relationship Id="rId26" Type="http://schemas.openxmlformats.org/officeDocument/2006/relationships/customXml" Target="../ink/ink19.xml"/><Relationship Id="rId21" Type="http://schemas.openxmlformats.org/officeDocument/2006/relationships/customXml" Target="../ink/ink14.xml"/><Relationship Id="rId42" Type="http://schemas.openxmlformats.org/officeDocument/2006/relationships/customXml" Target="../ink/ink34.xml"/><Relationship Id="rId47" Type="http://schemas.openxmlformats.org/officeDocument/2006/relationships/customXml" Target="../ink/ink39.xml"/><Relationship Id="rId63" Type="http://schemas.openxmlformats.org/officeDocument/2006/relationships/customXml" Target="../ink/ink55.xml"/><Relationship Id="rId68" Type="http://schemas.openxmlformats.org/officeDocument/2006/relationships/customXml" Target="../ink/ink60.xml"/><Relationship Id="rId7" Type="http://schemas.openxmlformats.org/officeDocument/2006/relationships/image" Target="../media/image25.png"/><Relationship Id="rId71" Type="http://schemas.openxmlformats.org/officeDocument/2006/relationships/customXml" Target="../ink/ink63.xml"/><Relationship Id="rId2" Type="http://schemas.openxmlformats.org/officeDocument/2006/relationships/image" Target="../media/image3.png"/><Relationship Id="rId16" Type="http://schemas.openxmlformats.org/officeDocument/2006/relationships/customXml" Target="../ink/ink9.xml"/><Relationship Id="rId29" Type="http://schemas.openxmlformats.org/officeDocument/2006/relationships/customXml" Target="../ink/ink22.xml"/><Relationship Id="rId11" Type="http://schemas.openxmlformats.org/officeDocument/2006/relationships/image" Target="../media/image26.png"/><Relationship Id="rId24" Type="http://schemas.openxmlformats.org/officeDocument/2006/relationships/customXml" Target="../ink/ink17.xml"/><Relationship Id="rId32" Type="http://schemas.openxmlformats.org/officeDocument/2006/relationships/customXml" Target="../ink/ink25.xml"/><Relationship Id="rId37" Type="http://schemas.openxmlformats.org/officeDocument/2006/relationships/customXml" Target="../ink/ink29.xml"/><Relationship Id="rId40" Type="http://schemas.openxmlformats.org/officeDocument/2006/relationships/customXml" Target="../ink/ink32.xml"/><Relationship Id="rId45" Type="http://schemas.openxmlformats.org/officeDocument/2006/relationships/customXml" Target="../ink/ink37.xml"/><Relationship Id="rId53" Type="http://schemas.openxmlformats.org/officeDocument/2006/relationships/customXml" Target="../ink/ink45.xml"/><Relationship Id="rId58" Type="http://schemas.openxmlformats.org/officeDocument/2006/relationships/customXml" Target="../ink/ink50.xml"/><Relationship Id="rId66" Type="http://schemas.openxmlformats.org/officeDocument/2006/relationships/customXml" Target="../ink/ink58.xml"/><Relationship Id="rId5" Type="http://schemas.openxmlformats.org/officeDocument/2006/relationships/image" Target="../media/image12.svg"/><Relationship Id="rId61" Type="http://schemas.openxmlformats.org/officeDocument/2006/relationships/customXml" Target="../ink/ink53.xml"/><Relationship Id="rId19" Type="http://schemas.openxmlformats.org/officeDocument/2006/relationships/customXml" Target="../ink/ink12.xml"/><Relationship Id="rId14" Type="http://schemas.openxmlformats.org/officeDocument/2006/relationships/customXml" Target="../ink/ink7.xml"/><Relationship Id="rId22" Type="http://schemas.openxmlformats.org/officeDocument/2006/relationships/customXml" Target="../ink/ink15.xml"/><Relationship Id="rId27" Type="http://schemas.openxmlformats.org/officeDocument/2006/relationships/customXml" Target="../ink/ink20.xml"/><Relationship Id="rId30" Type="http://schemas.openxmlformats.org/officeDocument/2006/relationships/customXml" Target="../ink/ink23.xml"/><Relationship Id="rId35" Type="http://schemas.openxmlformats.org/officeDocument/2006/relationships/customXml" Target="../ink/ink28.xml"/><Relationship Id="rId43" Type="http://schemas.openxmlformats.org/officeDocument/2006/relationships/customXml" Target="../ink/ink35.xml"/><Relationship Id="rId48" Type="http://schemas.openxmlformats.org/officeDocument/2006/relationships/customXml" Target="../ink/ink40.xml"/><Relationship Id="rId56" Type="http://schemas.openxmlformats.org/officeDocument/2006/relationships/customXml" Target="../ink/ink48.xml"/><Relationship Id="rId64" Type="http://schemas.openxmlformats.org/officeDocument/2006/relationships/customXml" Target="../ink/ink56.xml"/><Relationship Id="rId69" Type="http://schemas.openxmlformats.org/officeDocument/2006/relationships/customXml" Target="../ink/ink61.xml"/><Relationship Id="rId8" Type="http://schemas.openxmlformats.org/officeDocument/2006/relationships/customXml" Target="../ink/ink2.xml"/><Relationship Id="rId51" Type="http://schemas.openxmlformats.org/officeDocument/2006/relationships/customXml" Target="../ink/ink43.xml"/><Relationship Id="rId72" Type="http://schemas.openxmlformats.org/officeDocument/2006/relationships/customXml" Target="../ink/ink64.xml"/><Relationship Id="rId3" Type="http://schemas.openxmlformats.org/officeDocument/2006/relationships/image" Target="../media/image4.svg"/><Relationship Id="rId12" Type="http://schemas.openxmlformats.org/officeDocument/2006/relationships/customXml" Target="../ink/ink5.xml"/><Relationship Id="rId17" Type="http://schemas.openxmlformats.org/officeDocument/2006/relationships/customXml" Target="../ink/ink10.xml"/><Relationship Id="rId25" Type="http://schemas.openxmlformats.org/officeDocument/2006/relationships/customXml" Target="../ink/ink18.xml"/><Relationship Id="rId33" Type="http://schemas.openxmlformats.org/officeDocument/2006/relationships/customXml" Target="../ink/ink26.xml"/><Relationship Id="rId38" Type="http://schemas.openxmlformats.org/officeDocument/2006/relationships/customXml" Target="../ink/ink30.xml"/><Relationship Id="rId46" Type="http://schemas.openxmlformats.org/officeDocument/2006/relationships/customXml" Target="../ink/ink38.xml"/><Relationship Id="rId59" Type="http://schemas.openxmlformats.org/officeDocument/2006/relationships/customXml" Target="../ink/ink51.xml"/><Relationship Id="rId67" Type="http://schemas.openxmlformats.org/officeDocument/2006/relationships/customXml" Target="../ink/ink59.xml"/><Relationship Id="rId20" Type="http://schemas.openxmlformats.org/officeDocument/2006/relationships/customXml" Target="../ink/ink13.xml"/><Relationship Id="rId41" Type="http://schemas.openxmlformats.org/officeDocument/2006/relationships/customXml" Target="../ink/ink33.xml"/><Relationship Id="rId54" Type="http://schemas.openxmlformats.org/officeDocument/2006/relationships/customXml" Target="../ink/ink46.xml"/><Relationship Id="rId62" Type="http://schemas.openxmlformats.org/officeDocument/2006/relationships/customXml" Target="../ink/ink54.xml"/><Relationship Id="rId70" Type="http://schemas.openxmlformats.org/officeDocument/2006/relationships/customXml" Target="../ink/ink62.xml"/><Relationship Id="rId1" Type="http://schemas.openxmlformats.org/officeDocument/2006/relationships/slideLayout" Target="../slideLayouts/slideLayout7.xml"/><Relationship Id="rId6" Type="http://schemas.openxmlformats.org/officeDocument/2006/relationships/customXml" Target="../ink/ink1.xml"/><Relationship Id="rId15" Type="http://schemas.openxmlformats.org/officeDocument/2006/relationships/customXml" Target="../ink/ink8.xml"/><Relationship Id="rId23" Type="http://schemas.openxmlformats.org/officeDocument/2006/relationships/customXml" Target="../ink/ink16.xml"/><Relationship Id="rId28" Type="http://schemas.openxmlformats.org/officeDocument/2006/relationships/customXml" Target="../ink/ink21.xml"/><Relationship Id="rId36" Type="http://schemas.openxmlformats.org/officeDocument/2006/relationships/image" Target="../media/image27.png"/><Relationship Id="rId49" Type="http://schemas.openxmlformats.org/officeDocument/2006/relationships/customXml" Target="../ink/ink41.xml"/><Relationship Id="rId57" Type="http://schemas.openxmlformats.org/officeDocument/2006/relationships/customXml" Target="../ink/ink49.xml"/><Relationship Id="rId10" Type="http://schemas.openxmlformats.org/officeDocument/2006/relationships/customXml" Target="../ink/ink4.xml"/><Relationship Id="rId31" Type="http://schemas.openxmlformats.org/officeDocument/2006/relationships/customXml" Target="../ink/ink24.xml"/><Relationship Id="rId44" Type="http://schemas.openxmlformats.org/officeDocument/2006/relationships/customXml" Target="../ink/ink36.xml"/><Relationship Id="rId52" Type="http://schemas.openxmlformats.org/officeDocument/2006/relationships/customXml" Target="../ink/ink44.xml"/><Relationship Id="rId60" Type="http://schemas.openxmlformats.org/officeDocument/2006/relationships/customXml" Target="../ink/ink52.xml"/><Relationship Id="rId65" Type="http://schemas.openxmlformats.org/officeDocument/2006/relationships/customXml" Target="../ink/ink57.xml"/><Relationship Id="rId4" Type="http://schemas.openxmlformats.org/officeDocument/2006/relationships/image" Target="../media/image11.png"/><Relationship Id="rId9" Type="http://schemas.openxmlformats.org/officeDocument/2006/relationships/customXml" Target="../ink/ink3.xml"/><Relationship Id="rId13" Type="http://schemas.openxmlformats.org/officeDocument/2006/relationships/customXml" Target="../ink/ink6.xml"/><Relationship Id="rId18" Type="http://schemas.openxmlformats.org/officeDocument/2006/relationships/customXml" Target="../ink/ink11.xml"/><Relationship Id="rId39" Type="http://schemas.openxmlformats.org/officeDocument/2006/relationships/customXml" Target="../ink/ink31.xml"/><Relationship Id="rId34" Type="http://schemas.openxmlformats.org/officeDocument/2006/relationships/customXml" Target="../ink/ink27.xml"/><Relationship Id="rId50" Type="http://schemas.openxmlformats.org/officeDocument/2006/relationships/customXml" Target="../ink/ink42.xml"/><Relationship Id="rId55" Type="http://schemas.openxmlformats.org/officeDocument/2006/relationships/customXml" Target="../ink/ink47.xml"/></Relationships>
</file>

<file path=ppt/slides/_rels/slide5.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1.svg"/><Relationship Id="rId3" Type="http://schemas.openxmlformats.org/officeDocument/2006/relationships/image" Target="../media/image8.svg"/><Relationship Id="rId7" Type="http://schemas.openxmlformats.org/officeDocument/2006/relationships/image" Target="../media/image18.svg"/><Relationship Id="rId12" Type="http://schemas.openxmlformats.org/officeDocument/2006/relationships/image" Target="../media/image30.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7.png"/><Relationship Id="rId11" Type="http://schemas.openxmlformats.org/officeDocument/2006/relationships/image" Target="../media/image20.svg"/><Relationship Id="rId5" Type="http://schemas.openxmlformats.org/officeDocument/2006/relationships/image" Target="../media/image10.svg"/><Relationship Id="rId10" Type="http://schemas.openxmlformats.org/officeDocument/2006/relationships/image" Target="../media/image19.png"/><Relationship Id="rId4" Type="http://schemas.openxmlformats.org/officeDocument/2006/relationships/image" Target="../media/image9.png"/><Relationship Id="rId9" Type="http://schemas.openxmlformats.org/officeDocument/2006/relationships/image" Target="../media/image29.svg"/></Relationships>
</file>

<file path=ppt/slides/_rels/slide6.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31.sv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Graphic 115" descr="Fir tree with solid fill">
            <a:extLst>
              <a:ext uri="{FF2B5EF4-FFF2-40B4-BE49-F238E27FC236}">
                <a16:creationId xmlns:a16="http://schemas.microsoft.com/office/drawing/2014/main" id="{F728AC8A-B8F3-23B5-E082-77E859AFC8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351913" y="4552245"/>
            <a:ext cx="2240844" cy="2198511"/>
          </a:xfrm>
          <a:prstGeom prst="rect">
            <a:avLst/>
          </a:prstGeom>
        </p:spPr>
      </p:pic>
      <p:sp>
        <p:nvSpPr>
          <p:cNvPr id="81" name="TextBox 80">
            <a:extLst>
              <a:ext uri="{FF2B5EF4-FFF2-40B4-BE49-F238E27FC236}">
                <a16:creationId xmlns:a16="http://schemas.microsoft.com/office/drawing/2014/main" id="{A5EA2FDF-ED7F-730D-6DC4-F02F65A32168}"/>
              </a:ext>
            </a:extLst>
          </p:cNvPr>
          <p:cNvSpPr txBox="1"/>
          <p:nvPr/>
        </p:nvSpPr>
        <p:spPr>
          <a:xfrm>
            <a:off x="4099049" y="465211"/>
            <a:ext cx="722671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solidFill>
                  <a:schemeClr val="bg1"/>
                </a:solidFill>
                <a:latin typeface="Book Antiqua"/>
                <a:cs typeface="Calibri"/>
              </a:rPr>
              <a:t>CAMP PATROUILLE-</a:t>
            </a:r>
            <a:r>
              <a:rPr lang="en-US" sz="4400">
                <a:solidFill>
                  <a:schemeClr val="accent4">
                    <a:lumMod val="40000"/>
                    <a:lumOff val="60000"/>
                  </a:schemeClr>
                </a:solidFill>
                <a:latin typeface="Book Antiqua"/>
                <a:cs typeface="Calibri"/>
              </a:rPr>
              <a:t>L    N</a:t>
            </a:r>
          </a:p>
        </p:txBody>
      </p:sp>
      <p:sp>
        <p:nvSpPr>
          <p:cNvPr id="82" name="TextBox 81">
            <a:extLst>
              <a:ext uri="{FF2B5EF4-FFF2-40B4-BE49-F238E27FC236}">
                <a16:creationId xmlns:a16="http://schemas.microsoft.com/office/drawing/2014/main" id="{E6BB3694-F253-D96F-2EF8-A90D4519FF69}"/>
              </a:ext>
            </a:extLst>
          </p:cNvPr>
          <p:cNvSpPr txBox="1"/>
          <p:nvPr/>
        </p:nvSpPr>
        <p:spPr>
          <a:xfrm>
            <a:off x="4168694" y="972300"/>
            <a:ext cx="4940709"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a:solidFill>
                  <a:schemeClr val="bg1"/>
                </a:solidFill>
                <a:ea typeface="+mn-lt"/>
                <a:cs typeface="+mn-lt"/>
              </a:rPr>
              <a:t>"𝚃𝚁𝚄𝙲𝙴 𝙾𝚁 𝙳𝙰𝚁𝙴"</a:t>
            </a:r>
          </a:p>
          <a:p>
            <a:endParaRPr lang="en-US" i="1">
              <a:solidFill>
                <a:schemeClr val="bg1"/>
              </a:solidFill>
              <a:cs typeface="Calibri"/>
            </a:endParaRPr>
          </a:p>
        </p:txBody>
      </p:sp>
      <p:grpSp>
        <p:nvGrpSpPr>
          <p:cNvPr id="104" name="Group 103">
            <a:extLst>
              <a:ext uri="{FF2B5EF4-FFF2-40B4-BE49-F238E27FC236}">
                <a16:creationId xmlns:a16="http://schemas.microsoft.com/office/drawing/2014/main" id="{D62F7A3E-9C2B-3582-D29C-873D0D61E131}"/>
              </a:ext>
            </a:extLst>
          </p:cNvPr>
          <p:cNvGrpSpPr/>
          <p:nvPr/>
        </p:nvGrpSpPr>
        <p:grpSpPr>
          <a:xfrm>
            <a:off x="6205202" y="3375107"/>
            <a:ext cx="1241324" cy="1123245"/>
            <a:chOff x="8570859" y="1644447"/>
            <a:chExt cx="1241324" cy="1123245"/>
          </a:xfrm>
        </p:grpSpPr>
        <p:pic>
          <p:nvPicPr>
            <p:cNvPr id="101" name="Graphic 101" descr="Fire with solid fill">
              <a:extLst>
                <a:ext uri="{FF2B5EF4-FFF2-40B4-BE49-F238E27FC236}">
                  <a16:creationId xmlns:a16="http://schemas.microsoft.com/office/drawing/2014/main" id="{646CF54C-7B77-E3DA-4879-36EC7E199F3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686802" y="1644447"/>
              <a:ext cx="1074173" cy="1074173"/>
            </a:xfrm>
            <a:prstGeom prst="rect">
              <a:avLst/>
            </a:prstGeom>
          </p:spPr>
        </p:pic>
        <p:sp>
          <p:nvSpPr>
            <p:cNvPr id="102" name="Cylinder 101">
              <a:extLst>
                <a:ext uri="{FF2B5EF4-FFF2-40B4-BE49-F238E27FC236}">
                  <a16:creationId xmlns:a16="http://schemas.microsoft.com/office/drawing/2014/main" id="{05E82F68-019B-501B-17E4-3DF669E1378A}"/>
                </a:ext>
              </a:extLst>
            </p:cNvPr>
            <p:cNvSpPr/>
            <p:nvPr/>
          </p:nvSpPr>
          <p:spPr>
            <a:xfrm rot="15600000">
              <a:off x="9228393" y="2183901"/>
              <a:ext cx="233516" cy="934065"/>
            </a:xfrm>
            <a:prstGeom prst="can">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Cylinder 102">
              <a:extLst>
                <a:ext uri="{FF2B5EF4-FFF2-40B4-BE49-F238E27FC236}">
                  <a16:creationId xmlns:a16="http://schemas.microsoft.com/office/drawing/2014/main" id="{A438DB25-18CA-7CC6-75CC-E2FF1EB7A286}"/>
                </a:ext>
              </a:extLst>
            </p:cNvPr>
            <p:cNvSpPr/>
            <p:nvPr/>
          </p:nvSpPr>
          <p:spPr>
            <a:xfrm rot="6420000">
              <a:off x="8921134" y="2122448"/>
              <a:ext cx="233516" cy="934065"/>
            </a:xfrm>
            <a:prstGeom prst="can">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a:extLst>
              <a:ext uri="{FF2B5EF4-FFF2-40B4-BE49-F238E27FC236}">
                <a16:creationId xmlns:a16="http://schemas.microsoft.com/office/drawing/2014/main" id="{02051AA5-217C-C068-D871-FE263358C608}"/>
              </a:ext>
            </a:extLst>
          </p:cNvPr>
          <p:cNvGrpSpPr/>
          <p:nvPr/>
        </p:nvGrpSpPr>
        <p:grpSpPr>
          <a:xfrm>
            <a:off x="2710049" y="3481465"/>
            <a:ext cx="566873" cy="1769806"/>
            <a:chOff x="1787364" y="1686623"/>
            <a:chExt cx="566873" cy="1769806"/>
          </a:xfrm>
        </p:grpSpPr>
        <p:sp>
          <p:nvSpPr>
            <p:cNvPr id="106" name="Rectangle 105">
              <a:extLst>
                <a:ext uri="{FF2B5EF4-FFF2-40B4-BE49-F238E27FC236}">
                  <a16:creationId xmlns:a16="http://schemas.microsoft.com/office/drawing/2014/main" id="{03FDC977-49D9-4A2B-0253-C107A03FF907}"/>
                </a:ext>
              </a:extLst>
            </p:cNvPr>
            <p:cNvSpPr/>
            <p:nvPr/>
          </p:nvSpPr>
          <p:spPr>
            <a:xfrm rot="1020000">
              <a:off x="2280494" y="2652702"/>
              <a:ext cx="73743" cy="258098"/>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416540B1-1510-07B1-F1F0-1BF09CB98D64}"/>
                </a:ext>
              </a:extLst>
            </p:cNvPr>
            <p:cNvSpPr/>
            <p:nvPr/>
          </p:nvSpPr>
          <p:spPr>
            <a:xfrm rot="18420000">
              <a:off x="2059268" y="2443767"/>
              <a:ext cx="73743" cy="258098"/>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BCC1A76C-FBEF-F8E7-2C1F-C88FBDE1EADA}"/>
                </a:ext>
              </a:extLst>
            </p:cNvPr>
            <p:cNvSpPr/>
            <p:nvPr/>
          </p:nvSpPr>
          <p:spPr>
            <a:xfrm rot="-1020000">
              <a:off x="2110957" y="1686623"/>
              <a:ext cx="98323" cy="1769806"/>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235BDFCE-1103-088B-D1E5-CEE97A30AB52}"/>
                </a:ext>
              </a:extLst>
            </p:cNvPr>
            <p:cNvSpPr/>
            <p:nvPr/>
          </p:nvSpPr>
          <p:spPr>
            <a:xfrm rot="4500000">
              <a:off x="1744348" y="1849172"/>
              <a:ext cx="516194" cy="430161"/>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277C8CD2-93F6-8D88-30BB-235FE4646C41}"/>
              </a:ext>
            </a:extLst>
          </p:cNvPr>
          <p:cNvGrpSpPr/>
          <p:nvPr/>
        </p:nvGrpSpPr>
        <p:grpSpPr>
          <a:xfrm>
            <a:off x="5683722" y="1489535"/>
            <a:ext cx="1155291" cy="1453454"/>
            <a:chOff x="655700" y="783383"/>
            <a:chExt cx="2367719" cy="2817680"/>
          </a:xfrm>
        </p:grpSpPr>
        <p:sp>
          <p:nvSpPr>
            <p:cNvPr id="63" name="Cylinder 62">
              <a:extLst>
                <a:ext uri="{FF2B5EF4-FFF2-40B4-BE49-F238E27FC236}">
                  <a16:creationId xmlns:a16="http://schemas.microsoft.com/office/drawing/2014/main" id="{710C1B0F-90BD-2570-8ECC-EC89E42E6699}"/>
                </a:ext>
              </a:extLst>
            </p:cNvPr>
            <p:cNvSpPr/>
            <p:nvPr/>
          </p:nvSpPr>
          <p:spPr>
            <a:xfrm rot="1800000">
              <a:off x="2049351" y="1334865"/>
              <a:ext cx="602225" cy="454742"/>
            </a:xfrm>
            <a:prstGeom prst="can">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Arc 70">
              <a:extLst>
                <a:ext uri="{FF2B5EF4-FFF2-40B4-BE49-F238E27FC236}">
                  <a16:creationId xmlns:a16="http://schemas.microsoft.com/office/drawing/2014/main" id="{DFCDCE21-9B3B-09F0-43CD-5417B219BF6B}"/>
                </a:ext>
              </a:extLst>
            </p:cNvPr>
            <p:cNvSpPr/>
            <p:nvPr/>
          </p:nvSpPr>
          <p:spPr>
            <a:xfrm rot="1860000">
              <a:off x="2337453" y="783383"/>
              <a:ext cx="110614" cy="1265903"/>
            </a:xfrm>
            <a:prstGeom prst="arc">
              <a:avLst/>
            </a:prstGeom>
            <a:solidFill>
              <a:schemeClr val="accent4">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Oval 73">
              <a:extLst>
                <a:ext uri="{FF2B5EF4-FFF2-40B4-BE49-F238E27FC236}">
                  <a16:creationId xmlns:a16="http://schemas.microsoft.com/office/drawing/2014/main" id="{2C28985A-EC3D-F0E1-06A4-E30952F2B5F4}"/>
                </a:ext>
              </a:extLst>
            </p:cNvPr>
            <p:cNvSpPr/>
            <p:nvPr/>
          </p:nvSpPr>
          <p:spPr>
            <a:xfrm rot="4740000" flipV="1">
              <a:off x="2664027" y="802117"/>
              <a:ext cx="196645" cy="172064"/>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25657950-4863-37B7-D7C8-C337E8C7D2AC}"/>
                </a:ext>
              </a:extLst>
            </p:cNvPr>
            <p:cNvSpPr/>
            <p:nvPr/>
          </p:nvSpPr>
          <p:spPr>
            <a:xfrm>
              <a:off x="655700" y="1452672"/>
              <a:ext cx="2367719" cy="2148391"/>
            </a:xfrm>
            <a:prstGeom prst="ellips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9" name="Graphic 39" descr="Music note with solid fill">
            <a:extLst>
              <a:ext uri="{FF2B5EF4-FFF2-40B4-BE49-F238E27FC236}">
                <a16:creationId xmlns:a16="http://schemas.microsoft.com/office/drawing/2014/main" id="{3DF2E994-B7F3-73E9-FF78-201287F2EE3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420000">
            <a:off x="404703" y="2082512"/>
            <a:ext cx="780716" cy="780716"/>
          </a:xfrm>
          <a:prstGeom prst="rect">
            <a:avLst/>
          </a:prstGeom>
        </p:spPr>
      </p:pic>
      <p:grpSp>
        <p:nvGrpSpPr>
          <p:cNvPr id="120" name="Group 119">
            <a:extLst>
              <a:ext uri="{FF2B5EF4-FFF2-40B4-BE49-F238E27FC236}">
                <a16:creationId xmlns:a16="http://schemas.microsoft.com/office/drawing/2014/main" id="{AFD18333-C9A8-90E3-9240-46118C273607}"/>
              </a:ext>
            </a:extLst>
          </p:cNvPr>
          <p:cNvGrpSpPr/>
          <p:nvPr/>
        </p:nvGrpSpPr>
        <p:grpSpPr>
          <a:xfrm>
            <a:off x="9763132" y="3344685"/>
            <a:ext cx="1298223" cy="1777999"/>
            <a:chOff x="3460923" y="3595399"/>
            <a:chExt cx="1298223" cy="1777999"/>
          </a:xfrm>
        </p:grpSpPr>
        <p:sp>
          <p:nvSpPr>
            <p:cNvPr id="84" name="Rectangle 83">
              <a:extLst>
                <a:ext uri="{FF2B5EF4-FFF2-40B4-BE49-F238E27FC236}">
                  <a16:creationId xmlns:a16="http://schemas.microsoft.com/office/drawing/2014/main" id="{B3CC4368-A26E-07E4-C0B4-0F7E41333146}"/>
                </a:ext>
              </a:extLst>
            </p:cNvPr>
            <p:cNvSpPr/>
            <p:nvPr/>
          </p:nvSpPr>
          <p:spPr>
            <a:xfrm>
              <a:off x="4013315" y="3595399"/>
              <a:ext cx="198771" cy="1777999"/>
            </a:xfrm>
            <a:prstGeom prst="rect">
              <a:avLst/>
            </a:prstGeom>
            <a:solidFill>
              <a:srgbClr val="7A38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43FAA17E-64E9-45E4-81CA-DE0D2F9225AD}"/>
                </a:ext>
              </a:extLst>
            </p:cNvPr>
            <p:cNvSpPr/>
            <p:nvPr/>
          </p:nvSpPr>
          <p:spPr>
            <a:xfrm rot="5400000">
              <a:off x="3999356" y="3553235"/>
              <a:ext cx="221357" cy="1298223"/>
            </a:xfrm>
            <a:prstGeom prst="rect">
              <a:avLst/>
            </a:prstGeom>
            <a:solidFill>
              <a:srgbClr val="7D3B0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743DF7E4-ACB2-9239-7C97-739A7D5FB9AF}"/>
                </a:ext>
              </a:extLst>
            </p:cNvPr>
            <p:cNvSpPr/>
            <p:nvPr/>
          </p:nvSpPr>
          <p:spPr>
            <a:xfrm rot="18540000">
              <a:off x="4063221" y="4036985"/>
              <a:ext cx="47293" cy="323269"/>
            </a:xfrm>
            <a:prstGeom prst="rect">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B4CE6AF2-DBBD-CE6F-A0E6-C230CB85E2B5}"/>
                </a:ext>
              </a:extLst>
            </p:cNvPr>
            <p:cNvSpPr/>
            <p:nvPr/>
          </p:nvSpPr>
          <p:spPr>
            <a:xfrm rot="13680000">
              <a:off x="4079883" y="4035754"/>
              <a:ext cx="47293" cy="328185"/>
            </a:xfrm>
            <a:prstGeom prst="rect">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a:extLst>
              <a:ext uri="{FF2B5EF4-FFF2-40B4-BE49-F238E27FC236}">
                <a16:creationId xmlns:a16="http://schemas.microsoft.com/office/drawing/2014/main" id="{DDB1ABAA-0E5B-2A0F-9D2A-A525CC2A3D43}"/>
              </a:ext>
            </a:extLst>
          </p:cNvPr>
          <p:cNvGrpSpPr/>
          <p:nvPr/>
        </p:nvGrpSpPr>
        <p:grpSpPr>
          <a:xfrm>
            <a:off x="4227616" y="3121444"/>
            <a:ext cx="1302824" cy="1042254"/>
            <a:chOff x="3272765" y="2385136"/>
            <a:chExt cx="1302824" cy="1042254"/>
          </a:xfrm>
        </p:grpSpPr>
        <p:grpSp>
          <p:nvGrpSpPr>
            <p:cNvPr id="126" name="Group 125">
              <a:extLst>
                <a:ext uri="{FF2B5EF4-FFF2-40B4-BE49-F238E27FC236}">
                  <a16:creationId xmlns:a16="http://schemas.microsoft.com/office/drawing/2014/main" id="{DB9A22E4-AF6E-7A12-5F95-A1153130BB08}"/>
                </a:ext>
              </a:extLst>
            </p:cNvPr>
            <p:cNvGrpSpPr/>
            <p:nvPr/>
          </p:nvGrpSpPr>
          <p:grpSpPr>
            <a:xfrm>
              <a:off x="3272765" y="2385136"/>
              <a:ext cx="1302824" cy="1042254"/>
              <a:chOff x="3272765" y="2385136"/>
              <a:chExt cx="1302824" cy="1042254"/>
            </a:xfrm>
          </p:grpSpPr>
          <p:sp>
            <p:nvSpPr>
              <p:cNvPr id="51" name="Rectangle 50">
                <a:extLst>
                  <a:ext uri="{FF2B5EF4-FFF2-40B4-BE49-F238E27FC236}">
                    <a16:creationId xmlns:a16="http://schemas.microsoft.com/office/drawing/2014/main" id="{28F7B00C-1F9E-4640-0FF9-6CBD59650523}"/>
                  </a:ext>
                </a:extLst>
              </p:cNvPr>
              <p:cNvSpPr/>
              <p:nvPr/>
            </p:nvSpPr>
            <p:spPr>
              <a:xfrm>
                <a:off x="3533333" y="2385136"/>
                <a:ext cx="736420"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5C668094-7C7B-F14C-69CC-7ADDBBB98C4B}"/>
                  </a:ext>
                </a:extLst>
              </p:cNvPr>
              <p:cNvSpPr/>
              <p:nvPr/>
            </p:nvSpPr>
            <p:spPr>
              <a:xfrm rot="5400000">
                <a:off x="3465431" y="2905709"/>
                <a:ext cx="902400"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05046C45-CB48-2CE8-6EF6-2949348558E1}"/>
                  </a:ext>
                </a:extLst>
              </p:cNvPr>
              <p:cNvSpPr/>
              <p:nvPr/>
            </p:nvSpPr>
            <p:spPr>
              <a:xfrm rot="10800000">
                <a:off x="3412621" y="2837809"/>
                <a:ext cx="1030656"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96B0DC15-160A-54F4-B2F7-A85EB597F4C4}"/>
                  </a:ext>
                </a:extLst>
              </p:cNvPr>
              <p:cNvSpPr/>
              <p:nvPr/>
            </p:nvSpPr>
            <p:spPr>
              <a:xfrm>
                <a:off x="3533331" y="3282937"/>
                <a:ext cx="736421"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E41E7B14-9871-3FC3-D2A6-E4802E6A9E4A}"/>
                  </a:ext>
                </a:extLst>
              </p:cNvPr>
              <p:cNvSpPr/>
              <p:nvPr/>
            </p:nvSpPr>
            <p:spPr>
              <a:xfrm rot="5400000">
                <a:off x="4216115" y="2849126"/>
                <a:ext cx="562897" cy="156051"/>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AEC1EC89-5A23-867A-E9D4-33088A70EB4D}"/>
                  </a:ext>
                </a:extLst>
              </p:cNvPr>
              <p:cNvSpPr/>
              <p:nvPr/>
            </p:nvSpPr>
            <p:spPr>
              <a:xfrm rot="5400000">
                <a:off x="3084430" y="2841582"/>
                <a:ext cx="555354" cy="178684"/>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7" name="Graphic 127" descr="Fir tree with solid fill">
              <a:extLst>
                <a:ext uri="{FF2B5EF4-FFF2-40B4-BE49-F238E27FC236}">
                  <a16:creationId xmlns:a16="http://schemas.microsoft.com/office/drawing/2014/main" id="{D9353816-E221-5844-ADCE-6CA5FC8B7B3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518780" y="2496492"/>
              <a:ext cx="793688" cy="793688"/>
            </a:xfrm>
            <a:prstGeom prst="rect">
              <a:avLst/>
            </a:prstGeom>
          </p:spPr>
        </p:pic>
      </p:grpSp>
      <p:sp>
        <p:nvSpPr>
          <p:cNvPr id="62" name="Sun 61">
            <a:extLst>
              <a:ext uri="{FF2B5EF4-FFF2-40B4-BE49-F238E27FC236}">
                <a16:creationId xmlns:a16="http://schemas.microsoft.com/office/drawing/2014/main" id="{48D63772-71D7-DAF4-AC5A-C7FC3B58E1A9}"/>
              </a:ext>
            </a:extLst>
          </p:cNvPr>
          <p:cNvSpPr/>
          <p:nvPr/>
        </p:nvSpPr>
        <p:spPr>
          <a:xfrm>
            <a:off x="1748836" y="1548130"/>
            <a:ext cx="1420872" cy="1363578"/>
          </a:xfrm>
          <a:prstGeom prst="sun">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4D89195A-DDE4-CE8F-0FCD-060411CD57D8}"/>
              </a:ext>
            </a:extLst>
          </p:cNvPr>
          <p:cNvGrpSpPr/>
          <p:nvPr/>
        </p:nvGrpSpPr>
        <p:grpSpPr>
          <a:xfrm>
            <a:off x="508081" y="226947"/>
            <a:ext cx="1907582" cy="1357473"/>
            <a:chOff x="946896" y="565866"/>
            <a:chExt cx="2966465" cy="1862174"/>
          </a:xfrm>
        </p:grpSpPr>
        <p:sp>
          <p:nvSpPr>
            <p:cNvPr id="2" name="Oval 1">
              <a:extLst>
                <a:ext uri="{FF2B5EF4-FFF2-40B4-BE49-F238E27FC236}">
                  <a16:creationId xmlns:a16="http://schemas.microsoft.com/office/drawing/2014/main" id="{1B57C02A-EFDA-5EDC-3CD0-7890D49FCAF6}"/>
                </a:ext>
              </a:extLst>
            </p:cNvPr>
            <p:cNvSpPr/>
            <p:nvPr/>
          </p:nvSpPr>
          <p:spPr>
            <a:xfrm>
              <a:off x="1044189" y="701015"/>
              <a:ext cx="1694447" cy="1644317"/>
            </a:xfrm>
            <a:prstGeom prst="ellipse">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a:p>
          </p:txBody>
        </p:sp>
        <p:sp>
          <p:nvSpPr>
            <p:cNvPr id="3" name="Rectangle: Rounded Corners 2">
              <a:extLst>
                <a:ext uri="{FF2B5EF4-FFF2-40B4-BE49-F238E27FC236}">
                  <a16:creationId xmlns:a16="http://schemas.microsoft.com/office/drawing/2014/main" id="{FD11F831-66A1-2019-3E34-E73EE90A9AF6}"/>
                </a:ext>
              </a:extLst>
            </p:cNvPr>
            <p:cNvSpPr/>
            <p:nvPr/>
          </p:nvSpPr>
          <p:spPr>
            <a:xfrm>
              <a:off x="1647658" y="2267619"/>
              <a:ext cx="531395" cy="16042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a:p>
          </p:txBody>
        </p:sp>
        <p:sp>
          <p:nvSpPr>
            <p:cNvPr id="4" name="Rectangle 3">
              <a:extLst>
                <a:ext uri="{FF2B5EF4-FFF2-40B4-BE49-F238E27FC236}">
                  <a16:creationId xmlns:a16="http://schemas.microsoft.com/office/drawing/2014/main" id="{478B3878-7266-0AEC-335F-98FE4C1E7B68}"/>
                </a:ext>
              </a:extLst>
            </p:cNvPr>
            <p:cNvSpPr/>
            <p:nvPr/>
          </p:nvSpPr>
          <p:spPr>
            <a:xfrm>
              <a:off x="946896" y="565866"/>
              <a:ext cx="2966465" cy="1043493"/>
            </a:xfrm>
            <a:prstGeom prst="rect">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a:p>
          </p:txBody>
        </p:sp>
        <p:sp>
          <p:nvSpPr>
            <p:cNvPr id="33" name="Oval 32">
              <a:extLst>
                <a:ext uri="{FF2B5EF4-FFF2-40B4-BE49-F238E27FC236}">
                  <a16:creationId xmlns:a16="http://schemas.microsoft.com/office/drawing/2014/main" id="{9E242B88-13DF-9000-3798-B37193AEA02D}"/>
                </a:ext>
              </a:extLst>
            </p:cNvPr>
            <p:cNvSpPr/>
            <p:nvPr/>
          </p:nvSpPr>
          <p:spPr>
            <a:xfrm>
              <a:off x="1849449" y="1165291"/>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5" name="Oval 34">
              <a:extLst>
                <a:ext uri="{FF2B5EF4-FFF2-40B4-BE49-F238E27FC236}">
                  <a16:creationId xmlns:a16="http://schemas.microsoft.com/office/drawing/2014/main" id="{9E242B88-13DF-9000-3798-B37193AEA02D}"/>
                </a:ext>
              </a:extLst>
            </p:cNvPr>
            <p:cNvSpPr/>
            <p:nvPr/>
          </p:nvSpPr>
          <p:spPr>
            <a:xfrm>
              <a:off x="1977094" y="1203405"/>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Oval 12">
              <a:extLst>
                <a:ext uri="{FF2B5EF4-FFF2-40B4-BE49-F238E27FC236}">
                  <a16:creationId xmlns:a16="http://schemas.microsoft.com/office/drawing/2014/main" id="{F95C9244-5D74-7E89-348C-B3943B2F66EC}"/>
                </a:ext>
              </a:extLst>
            </p:cNvPr>
            <p:cNvSpPr/>
            <p:nvPr/>
          </p:nvSpPr>
          <p:spPr>
            <a:xfrm>
              <a:off x="1564536" y="1486914"/>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0CCC676-2760-1BCA-E16C-797D9652F162}"/>
                </a:ext>
              </a:extLst>
            </p:cNvPr>
            <p:cNvSpPr/>
            <p:nvPr/>
          </p:nvSpPr>
          <p:spPr>
            <a:xfrm>
              <a:off x="2105165" y="1434137"/>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8E7C620A-A4DD-2C41-F52B-15D97871E04E}"/>
                </a:ext>
              </a:extLst>
            </p:cNvPr>
            <p:cNvSpPr/>
            <p:nvPr/>
          </p:nvSpPr>
          <p:spPr>
            <a:xfrm>
              <a:off x="1157655" y="144541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2340B41A-D972-F6D1-DC9B-BACD9003AF48}"/>
                </a:ext>
              </a:extLst>
            </p:cNvPr>
            <p:cNvSpPr/>
            <p:nvPr/>
          </p:nvSpPr>
          <p:spPr>
            <a:xfrm>
              <a:off x="1465491" y="130761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121A465-D09A-1FA6-2B90-A664C6E0AABE}"/>
                </a:ext>
              </a:extLst>
            </p:cNvPr>
            <p:cNvSpPr/>
            <p:nvPr/>
          </p:nvSpPr>
          <p:spPr>
            <a:xfrm>
              <a:off x="1978213" y="142849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0708D4A0-FD90-3761-2EDB-4BCACCF906EA}"/>
                </a:ext>
              </a:extLst>
            </p:cNvPr>
            <p:cNvSpPr/>
            <p:nvPr/>
          </p:nvSpPr>
          <p:spPr>
            <a:xfrm>
              <a:off x="1747300" y="145235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A6CF25A3-1260-18C9-3AED-03C85979F395}"/>
                </a:ext>
              </a:extLst>
            </p:cNvPr>
            <p:cNvSpPr/>
            <p:nvPr/>
          </p:nvSpPr>
          <p:spPr>
            <a:xfrm>
              <a:off x="2228503" y="1434427"/>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B08CE07D-BD55-3DB9-380A-881EA3066477}"/>
                </a:ext>
              </a:extLst>
            </p:cNvPr>
            <p:cNvSpPr/>
            <p:nvPr/>
          </p:nvSpPr>
          <p:spPr>
            <a:xfrm>
              <a:off x="1308175" y="1429801"/>
              <a:ext cx="200525" cy="207580"/>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E4D05D33-DD4C-DADD-DEC6-E6B94957C256}"/>
                </a:ext>
              </a:extLst>
            </p:cNvPr>
            <p:cNvSpPr/>
            <p:nvPr/>
          </p:nvSpPr>
          <p:spPr>
            <a:xfrm>
              <a:off x="2529833" y="1455392"/>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6C07E028-3094-6B89-C9BD-34E3B136B0A3}"/>
                </a:ext>
              </a:extLst>
            </p:cNvPr>
            <p:cNvSpPr/>
            <p:nvPr/>
          </p:nvSpPr>
          <p:spPr>
            <a:xfrm>
              <a:off x="2332898" y="147028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9DE632C9-F05D-03EC-2D8D-70F0B33E4881}"/>
                </a:ext>
              </a:extLst>
            </p:cNvPr>
            <p:cNvSpPr/>
            <p:nvPr/>
          </p:nvSpPr>
          <p:spPr>
            <a:xfrm rot="-2220000">
              <a:off x="1608926" y="144801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D468329B-B422-C06A-0165-EA666656989F}"/>
                </a:ext>
              </a:extLst>
            </p:cNvPr>
            <p:cNvSpPr/>
            <p:nvPr/>
          </p:nvSpPr>
          <p:spPr>
            <a:xfrm>
              <a:off x="1070592" y="1451697"/>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BEA0379-262A-41D5-3772-7EA001DF56BF}"/>
                </a:ext>
              </a:extLst>
            </p:cNvPr>
            <p:cNvSpPr/>
            <p:nvPr/>
          </p:nvSpPr>
          <p:spPr>
            <a:xfrm>
              <a:off x="1412717" y="143422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5C1893F-13D7-0FA9-744C-23AE8623376B}"/>
                </a:ext>
              </a:extLst>
            </p:cNvPr>
            <p:cNvSpPr/>
            <p:nvPr/>
          </p:nvSpPr>
          <p:spPr>
            <a:xfrm>
              <a:off x="2547019" y="1447280"/>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9F1173CA-1A91-66E4-5B4D-75A3AA4936A8}"/>
                </a:ext>
              </a:extLst>
            </p:cNvPr>
            <p:cNvSpPr/>
            <p:nvPr/>
          </p:nvSpPr>
          <p:spPr>
            <a:xfrm>
              <a:off x="1816850" y="1469274"/>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A2563738-DD9F-05A0-D131-E4316A0FA732}"/>
                </a:ext>
              </a:extLst>
            </p:cNvPr>
            <p:cNvSpPr/>
            <p:nvPr/>
          </p:nvSpPr>
          <p:spPr>
            <a:xfrm>
              <a:off x="1407220" y="1267712"/>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9E242B88-13DF-9000-3798-B37193AEA02D}"/>
                </a:ext>
              </a:extLst>
            </p:cNvPr>
            <p:cNvSpPr/>
            <p:nvPr/>
          </p:nvSpPr>
          <p:spPr>
            <a:xfrm>
              <a:off x="1608918" y="128935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Oval 25">
              <a:extLst>
                <a:ext uri="{FF2B5EF4-FFF2-40B4-BE49-F238E27FC236}">
                  <a16:creationId xmlns:a16="http://schemas.microsoft.com/office/drawing/2014/main" id="{9E242B88-13DF-9000-3798-B37193AEA02D}"/>
                </a:ext>
              </a:extLst>
            </p:cNvPr>
            <p:cNvSpPr/>
            <p:nvPr/>
          </p:nvSpPr>
          <p:spPr>
            <a:xfrm>
              <a:off x="1208516" y="131228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Oval 26">
              <a:extLst>
                <a:ext uri="{FF2B5EF4-FFF2-40B4-BE49-F238E27FC236}">
                  <a16:creationId xmlns:a16="http://schemas.microsoft.com/office/drawing/2014/main" id="{9E242B88-13DF-9000-3798-B37193AEA02D}"/>
                </a:ext>
              </a:extLst>
            </p:cNvPr>
            <p:cNvSpPr/>
            <p:nvPr/>
          </p:nvSpPr>
          <p:spPr>
            <a:xfrm>
              <a:off x="2134557" y="125760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 name="Oval 27">
              <a:extLst>
                <a:ext uri="{FF2B5EF4-FFF2-40B4-BE49-F238E27FC236}">
                  <a16:creationId xmlns:a16="http://schemas.microsoft.com/office/drawing/2014/main" id="{9E242B88-13DF-9000-3798-B37193AEA02D}"/>
                </a:ext>
              </a:extLst>
            </p:cNvPr>
            <p:cNvSpPr/>
            <p:nvPr/>
          </p:nvSpPr>
          <p:spPr>
            <a:xfrm>
              <a:off x="1981099" y="134403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Oval 28">
              <a:extLst>
                <a:ext uri="{FF2B5EF4-FFF2-40B4-BE49-F238E27FC236}">
                  <a16:creationId xmlns:a16="http://schemas.microsoft.com/office/drawing/2014/main" id="{9E242B88-13DF-9000-3798-B37193AEA02D}"/>
                </a:ext>
              </a:extLst>
            </p:cNvPr>
            <p:cNvSpPr/>
            <p:nvPr/>
          </p:nvSpPr>
          <p:spPr>
            <a:xfrm>
              <a:off x="1848807" y="1331691"/>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0" name="Oval 29">
              <a:extLst>
                <a:ext uri="{FF2B5EF4-FFF2-40B4-BE49-F238E27FC236}">
                  <a16:creationId xmlns:a16="http://schemas.microsoft.com/office/drawing/2014/main" id="{9E242B88-13DF-9000-3798-B37193AEA02D}"/>
                </a:ext>
              </a:extLst>
            </p:cNvPr>
            <p:cNvSpPr/>
            <p:nvPr/>
          </p:nvSpPr>
          <p:spPr>
            <a:xfrm>
              <a:off x="1716516" y="126995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Oval 30">
              <a:extLst>
                <a:ext uri="{FF2B5EF4-FFF2-40B4-BE49-F238E27FC236}">
                  <a16:creationId xmlns:a16="http://schemas.microsoft.com/office/drawing/2014/main" id="{9E242B88-13DF-9000-3798-B37193AEA02D}"/>
                </a:ext>
              </a:extLst>
            </p:cNvPr>
            <p:cNvSpPr/>
            <p:nvPr/>
          </p:nvSpPr>
          <p:spPr>
            <a:xfrm>
              <a:off x="2339168" y="1335220"/>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2" name="Oval 31">
              <a:extLst>
                <a:ext uri="{FF2B5EF4-FFF2-40B4-BE49-F238E27FC236}">
                  <a16:creationId xmlns:a16="http://schemas.microsoft.com/office/drawing/2014/main" id="{9E242B88-13DF-9000-3798-B37193AEA02D}"/>
                </a:ext>
              </a:extLst>
            </p:cNvPr>
            <p:cNvSpPr/>
            <p:nvPr/>
          </p:nvSpPr>
          <p:spPr>
            <a:xfrm>
              <a:off x="1548236" y="1438052"/>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4" name="Oval 33">
              <a:extLst>
                <a:ext uri="{FF2B5EF4-FFF2-40B4-BE49-F238E27FC236}">
                  <a16:creationId xmlns:a16="http://schemas.microsoft.com/office/drawing/2014/main" id="{9E242B88-13DF-9000-3798-B37193AEA02D}"/>
                </a:ext>
              </a:extLst>
            </p:cNvPr>
            <p:cNvSpPr/>
            <p:nvPr/>
          </p:nvSpPr>
          <p:spPr>
            <a:xfrm>
              <a:off x="2269415" y="132795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6" name="Oval 35">
              <a:extLst>
                <a:ext uri="{FF2B5EF4-FFF2-40B4-BE49-F238E27FC236}">
                  <a16:creationId xmlns:a16="http://schemas.microsoft.com/office/drawing/2014/main" id="{D6C5D590-13A0-8646-9A82-562D73DD9538}"/>
                </a:ext>
              </a:extLst>
            </p:cNvPr>
            <p:cNvSpPr/>
            <p:nvPr/>
          </p:nvSpPr>
          <p:spPr>
            <a:xfrm>
              <a:off x="1246908" y="1494312"/>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B269534-D618-146A-4C91-B51E8BDE27BA}"/>
                </a:ext>
              </a:extLst>
            </p:cNvPr>
            <p:cNvSpPr/>
            <p:nvPr/>
          </p:nvSpPr>
          <p:spPr>
            <a:xfrm>
              <a:off x="1642752" y="1464623"/>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16DA396F-1654-90D0-0B7C-330F2D1A44E7}"/>
                </a:ext>
              </a:extLst>
            </p:cNvPr>
            <p:cNvSpPr/>
            <p:nvPr/>
          </p:nvSpPr>
          <p:spPr>
            <a:xfrm>
              <a:off x="1395349" y="1365662"/>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9674177F-5114-28A4-90EC-4B41DF36A736}"/>
                </a:ext>
              </a:extLst>
            </p:cNvPr>
            <p:cNvSpPr/>
            <p:nvPr/>
          </p:nvSpPr>
          <p:spPr>
            <a:xfrm>
              <a:off x="1949531" y="1316182"/>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813F819C-D379-E91A-882C-6024563DA204}"/>
                </a:ext>
              </a:extLst>
            </p:cNvPr>
            <p:cNvSpPr/>
            <p:nvPr/>
          </p:nvSpPr>
          <p:spPr>
            <a:xfrm>
              <a:off x="2078181" y="1484415"/>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B33BCAC4-746C-BF60-4C70-A09130BEE58C}"/>
                </a:ext>
              </a:extLst>
            </p:cNvPr>
            <p:cNvSpPr/>
            <p:nvPr/>
          </p:nvSpPr>
          <p:spPr>
            <a:xfrm>
              <a:off x="2335480" y="1474519"/>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E218E716-6C64-3347-0541-367EF73A4D8F}"/>
                </a:ext>
              </a:extLst>
            </p:cNvPr>
            <p:cNvSpPr/>
            <p:nvPr/>
          </p:nvSpPr>
          <p:spPr>
            <a:xfrm>
              <a:off x="2438162" y="1368111"/>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18F259D6-963A-90EF-C1A4-002265DA2690}"/>
              </a:ext>
            </a:extLst>
          </p:cNvPr>
          <p:cNvGrpSpPr/>
          <p:nvPr/>
        </p:nvGrpSpPr>
        <p:grpSpPr>
          <a:xfrm rot="-360000">
            <a:off x="384281" y="2985015"/>
            <a:ext cx="1616411" cy="3109451"/>
            <a:chOff x="1655648" y="1710917"/>
            <a:chExt cx="1616411" cy="3109451"/>
          </a:xfrm>
        </p:grpSpPr>
        <p:sp>
          <p:nvSpPr>
            <p:cNvPr id="72" name="Block Arc 71">
              <a:extLst>
                <a:ext uri="{FF2B5EF4-FFF2-40B4-BE49-F238E27FC236}">
                  <a16:creationId xmlns:a16="http://schemas.microsoft.com/office/drawing/2014/main" id="{D7F3FCC3-531B-2110-0477-F6D9E2B9F81F}"/>
                </a:ext>
              </a:extLst>
            </p:cNvPr>
            <p:cNvSpPr/>
            <p:nvPr/>
          </p:nvSpPr>
          <p:spPr>
            <a:xfrm rot="5400000">
              <a:off x="1858121" y="3162285"/>
              <a:ext cx="2398496" cy="429381"/>
            </a:xfrm>
            <a:prstGeom prst="blockArc">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Cylinder 63">
              <a:extLst>
                <a:ext uri="{FF2B5EF4-FFF2-40B4-BE49-F238E27FC236}">
                  <a16:creationId xmlns:a16="http://schemas.microsoft.com/office/drawing/2014/main" id="{21CE5487-14DE-89A4-2081-EBDCF4A58E5E}"/>
                </a:ext>
              </a:extLst>
            </p:cNvPr>
            <p:cNvSpPr/>
            <p:nvPr/>
          </p:nvSpPr>
          <p:spPr>
            <a:xfrm>
              <a:off x="2822270" y="1710917"/>
              <a:ext cx="251148" cy="3109451"/>
            </a:xfrm>
            <a:prstGeom prst="can">
              <a:avLst/>
            </a:prstGeom>
            <a:solidFill>
              <a:srgbClr val="C55A1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lowchart: Punched Tape 64">
              <a:extLst>
                <a:ext uri="{FF2B5EF4-FFF2-40B4-BE49-F238E27FC236}">
                  <a16:creationId xmlns:a16="http://schemas.microsoft.com/office/drawing/2014/main" id="{5C627460-87FE-4856-8F30-603BEB8DDE33}"/>
                </a:ext>
              </a:extLst>
            </p:cNvPr>
            <p:cNvSpPr/>
            <p:nvPr/>
          </p:nvSpPr>
          <p:spPr>
            <a:xfrm rot="10800000">
              <a:off x="1655648" y="1921858"/>
              <a:ext cx="1207129" cy="921898"/>
            </a:xfrm>
            <a:prstGeom prst="flowChartPunchedTap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Punched Tape 66">
              <a:extLst>
                <a:ext uri="{FF2B5EF4-FFF2-40B4-BE49-F238E27FC236}">
                  <a16:creationId xmlns:a16="http://schemas.microsoft.com/office/drawing/2014/main" id="{B9E14294-2802-E2E3-10F8-223BA0C66666}"/>
                </a:ext>
              </a:extLst>
            </p:cNvPr>
            <p:cNvSpPr/>
            <p:nvPr/>
          </p:nvSpPr>
          <p:spPr>
            <a:xfrm rot="10800000">
              <a:off x="1679952" y="1984358"/>
              <a:ext cx="1166622" cy="796895"/>
            </a:xfrm>
            <a:prstGeom prst="flowChartPunchedTap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lowchart: Stored Data 74">
              <a:extLst>
                <a:ext uri="{FF2B5EF4-FFF2-40B4-BE49-F238E27FC236}">
                  <a16:creationId xmlns:a16="http://schemas.microsoft.com/office/drawing/2014/main" id="{1A027CD3-04F4-5B77-F44F-29F00974F303}"/>
                </a:ext>
              </a:extLst>
            </p:cNvPr>
            <p:cNvSpPr/>
            <p:nvPr/>
          </p:nvSpPr>
          <p:spPr>
            <a:xfrm rot="16200000">
              <a:off x="2580358" y="4022758"/>
              <a:ext cx="718767" cy="259248"/>
            </a:xfrm>
            <a:prstGeom prst="flowChartOnlineStorage">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Graphic 73" descr="Lion with solid fill">
              <a:extLst>
                <a:ext uri="{FF2B5EF4-FFF2-40B4-BE49-F238E27FC236}">
                  <a16:creationId xmlns:a16="http://schemas.microsoft.com/office/drawing/2014/main" id="{B31C6CD8-9BC2-F425-07F1-2A689615B9A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888973" y="1990611"/>
              <a:ext cx="691871" cy="667204"/>
            </a:xfrm>
            <a:prstGeom prst="rect">
              <a:avLst/>
            </a:prstGeom>
          </p:spPr>
        </p:pic>
        <p:sp>
          <p:nvSpPr>
            <p:cNvPr id="70" name="Flowchart: Stored Data 69">
              <a:extLst>
                <a:ext uri="{FF2B5EF4-FFF2-40B4-BE49-F238E27FC236}">
                  <a16:creationId xmlns:a16="http://schemas.microsoft.com/office/drawing/2014/main" id="{B10B0CFB-19E1-6F70-0FA3-DD83CB78CE56}"/>
                </a:ext>
              </a:extLst>
            </p:cNvPr>
            <p:cNvSpPr/>
            <p:nvPr/>
          </p:nvSpPr>
          <p:spPr>
            <a:xfrm rot="16200000">
              <a:off x="2580358" y="3905568"/>
              <a:ext cx="718767" cy="259248"/>
            </a:xfrm>
            <a:prstGeom prst="flowChartOnlineStorag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lowchart: Stored Data 68">
              <a:extLst>
                <a:ext uri="{FF2B5EF4-FFF2-40B4-BE49-F238E27FC236}">
                  <a16:creationId xmlns:a16="http://schemas.microsoft.com/office/drawing/2014/main" id="{1DA08D27-980D-86B9-85AC-17B658B0DF5A}"/>
                </a:ext>
              </a:extLst>
            </p:cNvPr>
            <p:cNvSpPr/>
            <p:nvPr/>
          </p:nvSpPr>
          <p:spPr>
            <a:xfrm rot="16200000">
              <a:off x="2580359" y="2975858"/>
              <a:ext cx="718767" cy="259248"/>
            </a:xfrm>
            <a:prstGeom prst="flowChartOnlineStorag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a:extLst>
                <a:ext uri="{FF2B5EF4-FFF2-40B4-BE49-F238E27FC236}">
                  <a16:creationId xmlns:a16="http://schemas.microsoft.com/office/drawing/2014/main" id="{ADF98B42-11B9-E2B7-B13D-9D572C7E4EF0}"/>
                </a:ext>
              </a:extLst>
            </p:cNvPr>
            <p:cNvCxnSpPr/>
            <p:nvPr/>
          </p:nvCxnSpPr>
          <p:spPr>
            <a:xfrm>
              <a:off x="2790119" y="2867731"/>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BBD4802A-7CA8-EEAE-4CEB-2E23E38CDA1C}"/>
                </a:ext>
              </a:extLst>
            </p:cNvPr>
            <p:cNvCxnSpPr>
              <a:cxnSpLocks/>
            </p:cNvCxnSpPr>
            <p:nvPr/>
          </p:nvCxnSpPr>
          <p:spPr>
            <a:xfrm>
              <a:off x="2790119" y="3051175"/>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D55A8852-AADB-EBFD-3B96-7892B78BC45C}"/>
                </a:ext>
              </a:extLst>
            </p:cNvPr>
            <p:cNvCxnSpPr>
              <a:cxnSpLocks/>
            </p:cNvCxnSpPr>
            <p:nvPr/>
          </p:nvCxnSpPr>
          <p:spPr>
            <a:xfrm>
              <a:off x="2811285" y="3827286"/>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6D585AF-6B9F-2316-61D0-45754567B36F}"/>
                </a:ext>
              </a:extLst>
            </p:cNvPr>
            <p:cNvCxnSpPr>
              <a:cxnSpLocks/>
            </p:cNvCxnSpPr>
            <p:nvPr/>
          </p:nvCxnSpPr>
          <p:spPr>
            <a:xfrm>
              <a:off x="2790119" y="4031897"/>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8" name="Flowchart: Stored Data 77">
              <a:extLst>
                <a:ext uri="{FF2B5EF4-FFF2-40B4-BE49-F238E27FC236}">
                  <a16:creationId xmlns:a16="http://schemas.microsoft.com/office/drawing/2014/main" id="{AC14ABA8-DF09-6861-2220-34926E575593}"/>
                </a:ext>
              </a:extLst>
            </p:cNvPr>
            <p:cNvSpPr/>
            <p:nvPr/>
          </p:nvSpPr>
          <p:spPr>
            <a:xfrm rot="16080000">
              <a:off x="2869057" y="4610172"/>
              <a:ext cx="155222" cy="261055"/>
            </a:xfrm>
            <a:prstGeom prst="flowChartOnlineStorag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lowchart: Stored Data 82">
              <a:extLst>
                <a:ext uri="{FF2B5EF4-FFF2-40B4-BE49-F238E27FC236}">
                  <a16:creationId xmlns:a16="http://schemas.microsoft.com/office/drawing/2014/main" id="{D6BB1E09-35D4-EA61-DC37-4B47A29ABA69}"/>
                </a:ext>
              </a:extLst>
            </p:cNvPr>
            <p:cNvSpPr/>
            <p:nvPr/>
          </p:nvSpPr>
          <p:spPr>
            <a:xfrm rot="16080000">
              <a:off x="2906911" y="2118331"/>
              <a:ext cx="119944" cy="232833"/>
            </a:xfrm>
            <a:prstGeom prst="flowChartOnlineStorag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a:extLst>
              <a:ext uri="{FF2B5EF4-FFF2-40B4-BE49-F238E27FC236}">
                <a16:creationId xmlns:a16="http://schemas.microsoft.com/office/drawing/2014/main" id="{B7E09C4C-46CC-A513-C92C-238B3A994D4C}"/>
              </a:ext>
            </a:extLst>
          </p:cNvPr>
          <p:cNvGrpSpPr/>
          <p:nvPr/>
        </p:nvGrpSpPr>
        <p:grpSpPr>
          <a:xfrm>
            <a:off x="8089638" y="2260579"/>
            <a:ext cx="1090899" cy="1009640"/>
            <a:chOff x="7779773" y="1757516"/>
            <a:chExt cx="1611554" cy="1551398"/>
          </a:xfrm>
        </p:grpSpPr>
        <p:sp>
          <p:nvSpPr>
            <p:cNvPr id="133" name="Rectangle 132">
              <a:extLst>
                <a:ext uri="{FF2B5EF4-FFF2-40B4-BE49-F238E27FC236}">
                  <a16:creationId xmlns:a16="http://schemas.microsoft.com/office/drawing/2014/main" id="{1CA4A29B-8F88-0B2C-084C-F14C874FC8AB}"/>
                </a:ext>
              </a:extLst>
            </p:cNvPr>
            <p:cNvSpPr/>
            <p:nvPr/>
          </p:nvSpPr>
          <p:spPr>
            <a:xfrm>
              <a:off x="7784800" y="1769807"/>
              <a:ext cx="503903" cy="47932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a:p>
              <a:pPr algn="ctr"/>
              <a:endParaRPr lang="en-US">
                <a:cs typeface="Calibri"/>
              </a:endParaRPr>
            </a:p>
          </p:txBody>
        </p:sp>
        <p:sp>
          <p:nvSpPr>
            <p:cNvPr id="134" name="Rectangle 133">
              <a:extLst>
                <a:ext uri="{FF2B5EF4-FFF2-40B4-BE49-F238E27FC236}">
                  <a16:creationId xmlns:a16="http://schemas.microsoft.com/office/drawing/2014/main" id="{FD8ADBEE-968C-AD22-EC1F-EAB8B9AE6604}"/>
                </a:ext>
              </a:extLst>
            </p:cNvPr>
            <p:cNvSpPr/>
            <p:nvPr/>
          </p:nvSpPr>
          <p:spPr>
            <a:xfrm>
              <a:off x="8332836" y="2290736"/>
              <a:ext cx="503903" cy="479322"/>
            </a:xfrm>
            <a:prstGeom prst="rect">
              <a:avLst/>
            </a:prstGeom>
            <a:solidFill>
              <a:srgbClr val="F58D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0B5733D3-D7BA-EB28-3BFC-C6C84EEA66EE}"/>
                </a:ext>
              </a:extLst>
            </p:cNvPr>
            <p:cNvSpPr/>
            <p:nvPr/>
          </p:nvSpPr>
          <p:spPr>
            <a:xfrm>
              <a:off x="8880518" y="2298290"/>
              <a:ext cx="503903" cy="479322"/>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1FF63D38-6F3F-0A2B-95C8-07FB23D7E413}"/>
                </a:ext>
              </a:extLst>
            </p:cNvPr>
            <p:cNvSpPr/>
            <p:nvPr/>
          </p:nvSpPr>
          <p:spPr>
            <a:xfrm>
              <a:off x="7779773" y="2290736"/>
              <a:ext cx="503903" cy="479322"/>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EB36876F-FDAD-3135-7B18-171213EC2E05}"/>
                </a:ext>
              </a:extLst>
            </p:cNvPr>
            <p:cNvSpPr/>
            <p:nvPr/>
          </p:nvSpPr>
          <p:spPr>
            <a:xfrm>
              <a:off x="8887424" y="1757516"/>
              <a:ext cx="503903" cy="47932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151F016A-4787-3EF0-2203-30F5A1EE96AE}"/>
                </a:ext>
              </a:extLst>
            </p:cNvPr>
            <p:cNvSpPr/>
            <p:nvPr/>
          </p:nvSpPr>
          <p:spPr>
            <a:xfrm>
              <a:off x="8332836" y="1757517"/>
              <a:ext cx="503903" cy="47932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F4733487-03B3-B93E-8D62-82D0D7140E4A}"/>
                </a:ext>
              </a:extLst>
            </p:cNvPr>
            <p:cNvSpPr/>
            <p:nvPr/>
          </p:nvSpPr>
          <p:spPr>
            <a:xfrm>
              <a:off x="8332839" y="2829592"/>
              <a:ext cx="503903" cy="479322"/>
            </a:xfrm>
            <a:prstGeom prst="rect">
              <a:avLst/>
            </a:prstGeom>
            <a:solidFill>
              <a:srgbClr val="F58D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14C00607-0E06-0AB3-7369-D9877FFA2E52}"/>
                </a:ext>
              </a:extLst>
            </p:cNvPr>
            <p:cNvSpPr/>
            <p:nvPr/>
          </p:nvSpPr>
          <p:spPr>
            <a:xfrm>
              <a:off x="8880874" y="2829590"/>
              <a:ext cx="503903" cy="479322"/>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0457CFA9-69E0-CC3A-F3D2-13D171EA0F6A}"/>
                </a:ext>
              </a:extLst>
            </p:cNvPr>
            <p:cNvSpPr/>
            <p:nvPr/>
          </p:nvSpPr>
          <p:spPr>
            <a:xfrm>
              <a:off x="7779773" y="2826774"/>
              <a:ext cx="503903" cy="47932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7668FB95-8651-160A-DC70-384A4068117A}"/>
              </a:ext>
            </a:extLst>
          </p:cNvPr>
          <p:cNvGrpSpPr/>
          <p:nvPr/>
        </p:nvGrpSpPr>
        <p:grpSpPr>
          <a:xfrm>
            <a:off x="3043506" y="796556"/>
            <a:ext cx="1067393" cy="1557319"/>
            <a:chOff x="6984602" y="2008748"/>
            <a:chExt cx="1067393" cy="1557319"/>
          </a:xfrm>
        </p:grpSpPr>
        <p:grpSp>
          <p:nvGrpSpPr>
            <p:cNvPr id="60" name="Group 59">
              <a:extLst>
                <a:ext uri="{FF2B5EF4-FFF2-40B4-BE49-F238E27FC236}">
                  <a16:creationId xmlns:a16="http://schemas.microsoft.com/office/drawing/2014/main" id="{FC9662AB-107E-F083-078A-1A413661AA29}"/>
                </a:ext>
              </a:extLst>
            </p:cNvPr>
            <p:cNvGrpSpPr/>
            <p:nvPr/>
          </p:nvGrpSpPr>
          <p:grpSpPr>
            <a:xfrm>
              <a:off x="6984602" y="2008748"/>
              <a:ext cx="1067393" cy="1557319"/>
              <a:chOff x="1155290" y="860323"/>
              <a:chExt cx="1674170" cy="2460430"/>
            </a:xfrm>
          </p:grpSpPr>
          <p:sp>
            <p:nvSpPr>
              <p:cNvPr id="5" name="Rectangle: Rounded Corners 4">
                <a:extLst>
                  <a:ext uri="{FF2B5EF4-FFF2-40B4-BE49-F238E27FC236}">
                    <a16:creationId xmlns:a16="http://schemas.microsoft.com/office/drawing/2014/main" id="{02D76E47-419A-D804-0EBE-06FA4B1A7284}"/>
                  </a:ext>
                </a:extLst>
              </p:cNvPr>
              <p:cNvSpPr/>
              <p:nvPr/>
            </p:nvSpPr>
            <p:spPr>
              <a:xfrm rot="-1800000">
                <a:off x="2339498" y="1809043"/>
                <a:ext cx="270388" cy="1511710"/>
              </a:xfrm>
              <a:prstGeom prst="round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6598AAA2-689F-9C4C-5FA0-8672D8DA95C0}"/>
                  </a:ext>
                </a:extLst>
              </p:cNvPr>
              <p:cNvSpPr/>
              <p:nvPr/>
            </p:nvSpPr>
            <p:spPr>
              <a:xfrm>
                <a:off x="1155290" y="860323"/>
                <a:ext cx="1524000" cy="1437967"/>
              </a:xfrm>
              <a:prstGeom prst="ellips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C0EE7D8E-6216-8E40-7705-6AF3129C8B2A}"/>
                  </a:ext>
                </a:extLst>
              </p:cNvPr>
              <p:cNvSpPr/>
              <p:nvPr/>
            </p:nvSpPr>
            <p:spPr>
              <a:xfrm>
                <a:off x="1265902" y="946354"/>
                <a:ext cx="1315065" cy="1265903"/>
              </a:xfrm>
              <a:prstGeom prst="ellipse">
                <a:avLst/>
              </a:prstGeom>
              <a:solidFill>
                <a:srgbClr val="8BA7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lowchart: Stored Data 58">
                <a:extLst>
                  <a:ext uri="{FF2B5EF4-FFF2-40B4-BE49-F238E27FC236}">
                    <a16:creationId xmlns:a16="http://schemas.microsoft.com/office/drawing/2014/main" id="{699A0546-D2D8-D9F2-F839-CC63EEA3974D}"/>
                  </a:ext>
                </a:extLst>
              </p:cNvPr>
              <p:cNvSpPr/>
              <p:nvPr/>
            </p:nvSpPr>
            <p:spPr>
              <a:xfrm rot="14460000">
                <a:off x="2516056" y="2822248"/>
                <a:ext cx="356419" cy="270388"/>
              </a:xfrm>
              <a:prstGeom prst="flowChartOnlineStorag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8" name="Graphic 148" descr="Fingerprint with solid fill">
              <a:extLst>
                <a:ext uri="{FF2B5EF4-FFF2-40B4-BE49-F238E27FC236}">
                  <a16:creationId xmlns:a16="http://schemas.microsoft.com/office/drawing/2014/main" id="{3D1E81F7-FC8F-239D-081E-1BA1678F7F4A}"/>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rot="-1260000">
              <a:off x="7097434" y="2080363"/>
              <a:ext cx="742337" cy="766917"/>
            </a:xfrm>
            <a:prstGeom prst="rect">
              <a:avLst/>
            </a:prstGeom>
          </p:spPr>
        </p:pic>
      </p:grpSp>
      <p:grpSp>
        <p:nvGrpSpPr>
          <p:cNvPr id="157" name="Group 156">
            <a:extLst>
              <a:ext uri="{FF2B5EF4-FFF2-40B4-BE49-F238E27FC236}">
                <a16:creationId xmlns:a16="http://schemas.microsoft.com/office/drawing/2014/main" id="{C3A74A3C-4E09-DBD6-40D1-5F7AED148BEB}"/>
              </a:ext>
            </a:extLst>
          </p:cNvPr>
          <p:cNvGrpSpPr/>
          <p:nvPr/>
        </p:nvGrpSpPr>
        <p:grpSpPr>
          <a:xfrm>
            <a:off x="4086756" y="5033485"/>
            <a:ext cx="1782100" cy="1269870"/>
            <a:chOff x="7337319" y="2394844"/>
            <a:chExt cx="3183196" cy="2384965"/>
          </a:xfrm>
        </p:grpSpPr>
        <p:sp>
          <p:nvSpPr>
            <p:cNvPr id="150" name="Block Arc 149">
              <a:extLst>
                <a:ext uri="{FF2B5EF4-FFF2-40B4-BE49-F238E27FC236}">
                  <a16:creationId xmlns:a16="http://schemas.microsoft.com/office/drawing/2014/main" id="{41780A02-0148-210C-F0E7-CF6BF97386FC}"/>
                </a:ext>
              </a:extLst>
            </p:cNvPr>
            <p:cNvSpPr/>
            <p:nvPr/>
          </p:nvSpPr>
          <p:spPr>
            <a:xfrm rot="10800000">
              <a:off x="7349610" y="2450575"/>
              <a:ext cx="3170905" cy="540776"/>
            </a:xfrm>
            <a:prstGeom prst="blockArc">
              <a:avLst/>
            </a:prstGeom>
            <a:solidFill>
              <a:srgbClr val="C7A84A"/>
            </a:solidFill>
            <a:ln>
              <a:solidFill>
                <a:srgbClr val="C7A84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1" name="Block Arc 150">
              <a:extLst>
                <a:ext uri="{FF2B5EF4-FFF2-40B4-BE49-F238E27FC236}">
                  <a16:creationId xmlns:a16="http://schemas.microsoft.com/office/drawing/2014/main" id="{51036D7A-6AC2-016C-72DD-DCE5981D8CFA}"/>
                </a:ext>
              </a:extLst>
            </p:cNvPr>
            <p:cNvSpPr/>
            <p:nvPr/>
          </p:nvSpPr>
          <p:spPr>
            <a:xfrm rot="10800000">
              <a:off x="7337319" y="3699386"/>
              <a:ext cx="3170904" cy="589935"/>
            </a:xfrm>
            <a:prstGeom prst="blockArc">
              <a:avLst/>
            </a:prstGeom>
            <a:solidFill>
              <a:srgbClr val="C7A84A"/>
            </a:solidFill>
            <a:ln>
              <a:solidFill>
                <a:srgbClr val="DEB64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2" name="Block Arc 151">
              <a:extLst>
                <a:ext uri="{FF2B5EF4-FFF2-40B4-BE49-F238E27FC236}">
                  <a16:creationId xmlns:a16="http://schemas.microsoft.com/office/drawing/2014/main" id="{11F57356-7F4F-BFEC-775E-15647EB477F1}"/>
                </a:ext>
              </a:extLst>
            </p:cNvPr>
            <p:cNvSpPr/>
            <p:nvPr/>
          </p:nvSpPr>
          <p:spPr>
            <a:xfrm rot="10800000">
              <a:off x="7349608" y="3023418"/>
              <a:ext cx="3170904" cy="61451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3" name="Block Arc 152">
              <a:extLst>
                <a:ext uri="{FF2B5EF4-FFF2-40B4-BE49-F238E27FC236}">
                  <a16:creationId xmlns:a16="http://schemas.microsoft.com/office/drawing/2014/main" id="{2DB7C2E9-462B-029A-D1B9-389742B976F1}"/>
                </a:ext>
              </a:extLst>
            </p:cNvPr>
            <p:cNvSpPr/>
            <p:nvPr/>
          </p:nvSpPr>
          <p:spPr>
            <a:xfrm rot="-5220000">
              <a:off x="6864219" y="3279748"/>
              <a:ext cx="2372033" cy="60222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4" name="Block Arc 153">
              <a:extLst>
                <a:ext uri="{FF2B5EF4-FFF2-40B4-BE49-F238E27FC236}">
                  <a16:creationId xmlns:a16="http://schemas.microsoft.com/office/drawing/2014/main" id="{BC85D8AC-06DD-0024-4743-F59D600A483E}"/>
                </a:ext>
              </a:extLst>
            </p:cNvPr>
            <p:cNvSpPr/>
            <p:nvPr/>
          </p:nvSpPr>
          <p:spPr>
            <a:xfrm rot="-5220000">
              <a:off x="7582221" y="3274219"/>
              <a:ext cx="2359743" cy="65138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5" name="Block Arc 154">
              <a:extLst>
                <a:ext uri="{FF2B5EF4-FFF2-40B4-BE49-F238E27FC236}">
                  <a16:creationId xmlns:a16="http://schemas.microsoft.com/office/drawing/2014/main" id="{47062FDC-825C-0487-C20C-0B1A7D8F89B2}"/>
                </a:ext>
              </a:extLst>
            </p:cNvPr>
            <p:cNvSpPr/>
            <p:nvPr/>
          </p:nvSpPr>
          <p:spPr>
            <a:xfrm rot="16380000">
              <a:off x="8307628" y="3282775"/>
              <a:ext cx="2335161" cy="61451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6" name="Block Arc 155">
              <a:extLst>
                <a:ext uri="{FF2B5EF4-FFF2-40B4-BE49-F238E27FC236}">
                  <a16:creationId xmlns:a16="http://schemas.microsoft.com/office/drawing/2014/main" id="{5D97B59D-C7C9-CE4D-ACEA-C38285237A97}"/>
                </a:ext>
              </a:extLst>
            </p:cNvPr>
            <p:cNvSpPr/>
            <p:nvPr/>
          </p:nvSpPr>
          <p:spPr>
            <a:xfrm rot="-5220000">
              <a:off x="9027297" y="3341840"/>
              <a:ext cx="2322872" cy="55306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99" name="Group 98">
            <a:extLst>
              <a:ext uri="{FF2B5EF4-FFF2-40B4-BE49-F238E27FC236}">
                <a16:creationId xmlns:a16="http://schemas.microsoft.com/office/drawing/2014/main" id="{C6640754-CCBA-5361-5565-C8E1CC84776D}"/>
              </a:ext>
            </a:extLst>
          </p:cNvPr>
          <p:cNvGrpSpPr/>
          <p:nvPr/>
        </p:nvGrpSpPr>
        <p:grpSpPr>
          <a:xfrm>
            <a:off x="8067831" y="4368716"/>
            <a:ext cx="681886" cy="1297562"/>
            <a:chOff x="2929552" y="2771772"/>
            <a:chExt cx="681886" cy="1297562"/>
          </a:xfrm>
        </p:grpSpPr>
        <p:sp>
          <p:nvSpPr>
            <p:cNvPr id="98" name="Moon 97">
              <a:extLst>
                <a:ext uri="{FF2B5EF4-FFF2-40B4-BE49-F238E27FC236}">
                  <a16:creationId xmlns:a16="http://schemas.microsoft.com/office/drawing/2014/main" id="{2287A139-6803-766E-DD01-61A249B980AA}"/>
                </a:ext>
              </a:extLst>
            </p:cNvPr>
            <p:cNvSpPr/>
            <p:nvPr/>
          </p:nvSpPr>
          <p:spPr>
            <a:xfrm rot="20340000">
              <a:off x="2929552" y="2771772"/>
              <a:ext cx="681886" cy="1290237"/>
            </a:xfrm>
            <a:prstGeom prst="moon">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Moon 113">
              <a:extLst>
                <a:ext uri="{FF2B5EF4-FFF2-40B4-BE49-F238E27FC236}">
                  <a16:creationId xmlns:a16="http://schemas.microsoft.com/office/drawing/2014/main" id="{BA21E468-82FC-A5B1-CC02-EEB47EAF2D23}"/>
                </a:ext>
              </a:extLst>
            </p:cNvPr>
            <p:cNvSpPr/>
            <p:nvPr/>
          </p:nvSpPr>
          <p:spPr>
            <a:xfrm rot="20340000">
              <a:off x="2942070" y="2796078"/>
              <a:ext cx="625443" cy="1273256"/>
            </a:xfrm>
            <a:prstGeom prst="moon">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69">
            <a:extLst>
              <a:ext uri="{FF2B5EF4-FFF2-40B4-BE49-F238E27FC236}">
                <a16:creationId xmlns:a16="http://schemas.microsoft.com/office/drawing/2014/main" id="{B387F5C0-57A9-A7DF-1732-7EE73ADCCDF3}"/>
              </a:ext>
            </a:extLst>
          </p:cNvPr>
          <p:cNvGrpSpPr/>
          <p:nvPr/>
        </p:nvGrpSpPr>
        <p:grpSpPr>
          <a:xfrm>
            <a:off x="9953338" y="971954"/>
            <a:ext cx="3596150" cy="1879004"/>
            <a:chOff x="6698224" y="1751736"/>
            <a:chExt cx="4792052" cy="2980036"/>
          </a:xfrm>
        </p:grpSpPr>
        <p:grpSp>
          <p:nvGrpSpPr>
            <p:cNvPr id="169" name="Group 168">
              <a:extLst>
                <a:ext uri="{FF2B5EF4-FFF2-40B4-BE49-F238E27FC236}">
                  <a16:creationId xmlns:a16="http://schemas.microsoft.com/office/drawing/2014/main" id="{D273C1D5-E5C2-2F1D-5568-0B181CBBDEDD}"/>
                </a:ext>
              </a:extLst>
            </p:cNvPr>
            <p:cNvGrpSpPr/>
            <p:nvPr/>
          </p:nvGrpSpPr>
          <p:grpSpPr>
            <a:xfrm>
              <a:off x="6698224" y="2138515"/>
              <a:ext cx="3736258" cy="2593257"/>
              <a:chOff x="6599902" y="2580967"/>
              <a:chExt cx="3736258" cy="2593257"/>
            </a:xfrm>
          </p:grpSpPr>
          <p:grpSp>
            <p:nvGrpSpPr>
              <p:cNvPr id="168" name="Group 167">
                <a:extLst>
                  <a:ext uri="{FF2B5EF4-FFF2-40B4-BE49-F238E27FC236}">
                    <a16:creationId xmlns:a16="http://schemas.microsoft.com/office/drawing/2014/main" id="{220738D5-0970-177F-3F29-C9DA8ABAC353}"/>
                  </a:ext>
                </a:extLst>
              </p:cNvPr>
              <p:cNvGrpSpPr/>
              <p:nvPr/>
            </p:nvGrpSpPr>
            <p:grpSpPr>
              <a:xfrm>
                <a:off x="6599902" y="2580967"/>
                <a:ext cx="2046339" cy="2593257"/>
                <a:chOff x="6587612" y="2617838"/>
                <a:chExt cx="2046339" cy="2593257"/>
              </a:xfrm>
            </p:grpSpPr>
            <p:sp>
              <p:nvSpPr>
                <p:cNvPr id="158" name="Rectangle 157">
                  <a:extLst>
                    <a:ext uri="{FF2B5EF4-FFF2-40B4-BE49-F238E27FC236}">
                      <a16:creationId xmlns:a16="http://schemas.microsoft.com/office/drawing/2014/main" id="{77490CF1-800B-17F4-4108-7C821A693B8F}"/>
                    </a:ext>
                  </a:extLst>
                </p:cNvPr>
                <p:cNvSpPr/>
                <p:nvPr/>
              </p:nvSpPr>
              <p:spPr>
                <a:xfrm>
                  <a:off x="7177548" y="2679290"/>
                  <a:ext cx="86032" cy="2531805"/>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5C2AEB8C-3DE8-01BF-791F-2DA63031C1E2}"/>
                    </a:ext>
                  </a:extLst>
                </p:cNvPr>
                <p:cNvSpPr/>
                <p:nvPr/>
              </p:nvSpPr>
              <p:spPr>
                <a:xfrm>
                  <a:off x="7927257" y="2679289"/>
                  <a:ext cx="86032" cy="2531806"/>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C200903E-EACB-5361-3E44-27F7E6C13F77}"/>
                    </a:ext>
                  </a:extLst>
                </p:cNvPr>
                <p:cNvSpPr/>
                <p:nvPr/>
              </p:nvSpPr>
              <p:spPr>
                <a:xfrm rot="16200000">
                  <a:off x="7564693" y="3349112"/>
                  <a:ext cx="110613" cy="2003323"/>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888C26E5-E6A9-9913-19CB-7D16EBB0FF64}"/>
                    </a:ext>
                  </a:extLst>
                </p:cNvPr>
                <p:cNvSpPr/>
                <p:nvPr/>
              </p:nvSpPr>
              <p:spPr>
                <a:xfrm rot="5400000">
                  <a:off x="7570839" y="2408903"/>
                  <a:ext cx="98322" cy="2027903"/>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TextBox 163">
                  <a:extLst>
                    <a:ext uri="{FF2B5EF4-FFF2-40B4-BE49-F238E27FC236}">
                      <a16:creationId xmlns:a16="http://schemas.microsoft.com/office/drawing/2014/main" id="{AD85FB4E-CF2E-2828-C7FC-27CA2B0DBBC2}"/>
                    </a:ext>
                  </a:extLst>
                </p:cNvPr>
                <p:cNvSpPr txBox="1"/>
                <p:nvPr/>
              </p:nvSpPr>
              <p:spPr>
                <a:xfrm>
                  <a:off x="6587612" y="2617838"/>
                  <a:ext cx="675967"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5400">
                    <a:solidFill>
                      <a:srgbClr val="171616"/>
                    </a:solidFill>
                    <a:cs typeface="Calibri"/>
                  </a:endParaRPr>
                </a:p>
              </p:txBody>
            </p:sp>
            <p:sp>
              <p:nvSpPr>
                <p:cNvPr id="165" name="TextBox 164">
                  <a:extLst>
                    <a:ext uri="{FF2B5EF4-FFF2-40B4-BE49-F238E27FC236}">
                      <a16:creationId xmlns:a16="http://schemas.microsoft.com/office/drawing/2014/main" id="{53BCC0E6-3462-E02C-6732-564A909D8478}"/>
                    </a:ext>
                  </a:extLst>
                </p:cNvPr>
                <p:cNvSpPr txBox="1"/>
                <p:nvPr/>
              </p:nvSpPr>
              <p:spPr>
                <a:xfrm>
                  <a:off x="7300451" y="3465870"/>
                  <a:ext cx="626806"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5400">
                    <a:solidFill>
                      <a:schemeClr val="bg2">
                        <a:lumMod val="10000"/>
                      </a:schemeClr>
                    </a:solidFill>
                    <a:cs typeface="Calibri"/>
                  </a:endParaRPr>
                </a:p>
              </p:txBody>
            </p:sp>
          </p:grpSp>
          <p:sp>
            <p:nvSpPr>
              <p:cNvPr id="166" name="TextBox 165">
                <a:extLst>
                  <a:ext uri="{FF2B5EF4-FFF2-40B4-BE49-F238E27FC236}">
                    <a16:creationId xmlns:a16="http://schemas.microsoft.com/office/drawing/2014/main" id="{A13F311E-B5CB-BD23-00B6-4322031B9509}"/>
                  </a:ext>
                </a:extLst>
              </p:cNvPr>
              <p:cNvSpPr txBox="1"/>
              <p:nvPr/>
            </p:nvSpPr>
            <p:spPr>
              <a:xfrm>
                <a:off x="8013290" y="2580967"/>
                <a:ext cx="2322870"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5400">
                  <a:solidFill>
                    <a:schemeClr val="bg2">
                      <a:lumMod val="10000"/>
                    </a:schemeClr>
                  </a:solidFill>
                  <a:cs typeface="Calibri"/>
                </a:endParaRPr>
              </a:p>
            </p:txBody>
          </p:sp>
        </p:grpSp>
        <p:sp>
          <p:nvSpPr>
            <p:cNvPr id="167" name="TextBox 166">
              <a:extLst>
                <a:ext uri="{FF2B5EF4-FFF2-40B4-BE49-F238E27FC236}">
                  <a16:creationId xmlns:a16="http://schemas.microsoft.com/office/drawing/2014/main" id="{15C65BA9-8CD0-E9EE-E558-D1C172CC20BF}"/>
                </a:ext>
              </a:extLst>
            </p:cNvPr>
            <p:cNvSpPr txBox="1"/>
            <p:nvPr/>
          </p:nvSpPr>
          <p:spPr>
            <a:xfrm>
              <a:off x="8747075" y="1751736"/>
              <a:ext cx="2743201"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5400">
                <a:solidFill>
                  <a:srgbClr val="171616"/>
                </a:solidFill>
                <a:cs typeface="Calibri"/>
              </a:endParaRPr>
            </a:p>
          </p:txBody>
        </p:sp>
      </p:grpSp>
      <p:pic>
        <p:nvPicPr>
          <p:cNvPr id="40" name="Graphic 51" descr="Cheers with solid fill">
            <a:extLst>
              <a:ext uri="{FF2B5EF4-FFF2-40B4-BE49-F238E27FC236}">
                <a16:creationId xmlns:a16="http://schemas.microsoft.com/office/drawing/2014/main" id="{138D4899-17A4-43DA-9A42-1BA2FC377859}"/>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6485467" y="5398911"/>
            <a:ext cx="914400" cy="914400"/>
          </a:xfrm>
          <a:prstGeom prst="rect">
            <a:avLst/>
          </a:prstGeom>
        </p:spPr>
      </p:pic>
      <p:pic>
        <p:nvPicPr>
          <p:cNvPr id="112" name="Graphic 73" descr="Lion with solid fill">
            <a:extLst>
              <a:ext uri="{FF2B5EF4-FFF2-40B4-BE49-F238E27FC236}">
                <a16:creationId xmlns:a16="http://schemas.microsoft.com/office/drawing/2014/main" id="{E00B0363-C9B9-6358-AF53-01EA37AE5F88}"/>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0041007" y="467886"/>
            <a:ext cx="691871" cy="667204"/>
          </a:xfrm>
          <a:prstGeom prst="rect">
            <a:avLst/>
          </a:prstGeom>
        </p:spPr>
      </p:pic>
      <p:pic>
        <p:nvPicPr>
          <p:cNvPr id="115" name="Graphic 115" descr="Fir tree with solid fill">
            <a:extLst>
              <a:ext uri="{FF2B5EF4-FFF2-40B4-BE49-F238E27FC236}">
                <a16:creationId xmlns:a16="http://schemas.microsoft.com/office/drawing/2014/main" id="{5ACBEEFB-319C-349C-2492-FF9A0795B3D0}"/>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10168469" y="5229578"/>
            <a:ext cx="1591733" cy="1563511"/>
          </a:xfrm>
          <a:prstGeom prst="rect">
            <a:avLst/>
          </a:prstGeom>
        </p:spPr>
      </p:pic>
      <p:sp>
        <p:nvSpPr>
          <p:cNvPr id="116" name="Oval 115">
            <a:extLst>
              <a:ext uri="{FF2B5EF4-FFF2-40B4-BE49-F238E27FC236}">
                <a16:creationId xmlns:a16="http://schemas.microsoft.com/office/drawing/2014/main" id="{06872B0E-B711-4D87-B57E-0EB7B5E1D3A9}"/>
              </a:ext>
            </a:extLst>
          </p:cNvPr>
          <p:cNvSpPr/>
          <p:nvPr/>
        </p:nvSpPr>
        <p:spPr>
          <a:xfrm>
            <a:off x="9764887" y="6519332"/>
            <a:ext cx="4360333" cy="705555"/>
          </a:xfrm>
          <a:prstGeom prst="ellips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57D73C69-A219-6DE9-087A-D26FAAF5F88D}"/>
              </a:ext>
            </a:extLst>
          </p:cNvPr>
          <p:cNvSpPr txBox="1"/>
          <p:nvPr/>
        </p:nvSpPr>
        <p:spPr>
          <a:xfrm>
            <a:off x="199377" y="6194035"/>
            <a:ext cx="365022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solidFill>
                  <a:schemeClr val="bg1"/>
                </a:solidFill>
                <a:latin typeface="Angsana New"/>
                <a:cs typeface="Calibri"/>
              </a:rPr>
              <a:t>Prepared by: Youssef Salameh</a:t>
            </a:r>
          </a:p>
        </p:txBody>
      </p:sp>
      <p:sp>
        <p:nvSpPr>
          <p:cNvPr id="118" name="Rectangle 117">
            <a:extLst>
              <a:ext uri="{FF2B5EF4-FFF2-40B4-BE49-F238E27FC236}">
                <a16:creationId xmlns:a16="http://schemas.microsoft.com/office/drawing/2014/main" id="{FE35FAFF-F185-71B0-D371-82258A8F0644}"/>
              </a:ext>
            </a:extLst>
          </p:cNvPr>
          <p:cNvSpPr/>
          <p:nvPr/>
        </p:nvSpPr>
        <p:spPr>
          <a:xfrm>
            <a:off x="98777" y="6208888"/>
            <a:ext cx="3287889" cy="522111"/>
          </a:xfrm>
          <a:prstGeom prst="rect">
            <a:avLst/>
          </a:prstGeom>
          <a:noFill/>
          <a:ln>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289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2" name="Group 141">
            <a:extLst>
              <a:ext uri="{FF2B5EF4-FFF2-40B4-BE49-F238E27FC236}">
                <a16:creationId xmlns:a16="http://schemas.microsoft.com/office/drawing/2014/main" id="{808E3E04-C1EB-D77A-FB5D-9C3CBACFA059}"/>
              </a:ext>
            </a:extLst>
          </p:cNvPr>
          <p:cNvGrpSpPr/>
          <p:nvPr/>
        </p:nvGrpSpPr>
        <p:grpSpPr>
          <a:xfrm>
            <a:off x="1467637" y="1242947"/>
            <a:ext cx="1907582" cy="1357473"/>
            <a:chOff x="946896" y="565866"/>
            <a:chExt cx="2966465" cy="1862174"/>
          </a:xfrm>
        </p:grpSpPr>
        <p:sp>
          <p:nvSpPr>
            <p:cNvPr id="105" name="Oval 104">
              <a:extLst>
                <a:ext uri="{FF2B5EF4-FFF2-40B4-BE49-F238E27FC236}">
                  <a16:creationId xmlns:a16="http://schemas.microsoft.com/office/drawing/2014/main" id="{8786B792-C3EE-A733-DB03-DDC0AD59BF74}"/>
                </a:ext>
              </a:extLst>
            </p:cNvPr>
            <p:cNvSpPr/>
            <p:nvPr/>
          </p:nvSpPr>
          <p:spPr>
            <a:xfrm>
              <a:off x="1044189" y="701015"/>
              <a:ext cx="1694447" cy="1644317"/>
            </a:xfrm>
            <a:prstGeom prst="ellipse">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a:p>
          </p:txBody>
        </p:sp>
        <p:sp>
          <p:nvSpPr>
            <p:cNvPr id="106" name="Rectangle: Rounded Corners 105">
              <a:extLst>
                <a:ext uri="{FF2B5EF4-FFF2-40B4-BE49-F238E27FC236}">
                  <a16:creationId xmlns:a16="http://schemas.microsoft.com/office/drawing/2014/main" id="{7D3922A1-8597-5D66-8CD1-7D212DF5A838}"/>
                </a:ext>
              </a:extLst>
            </p:cNvPr>
            <p:cNvSpPr/>
            <p:nvPr/>
          </p:nvSpPr>
          <p:spPr>
            <a:xfrm>
              <a:off x="1647658" y="2267619"/>
              <a:ext cx="531395" cy="16042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a:p>
          </p:txBody>
        </p:sp>
        <p:sp>
          <p:nvSpPr>
            <p:cNvPr id="107" name="Rectangle 106">
              <a:extLst>
                <a:ext uri="{FF2B5EF4-FFF2-40B4-BE49-F238E27FC236}">
                  <a16:creationId xmlns:a16="http://schemas.microsoft.com/office/drawing/2014/main" id="{BB098236-9441-DD92-1880-66BF58C0191B}"/>
                </a:ext>
              </a:extLst>
            </p:cNvPr>
            <p:cNvSpPr/>
            <p:nvPr/>
          </p:nvSpPr>
          <p:spPr>
            <a:xfrm>
              <a:off x="946896" y="565866"/>
              <a:ext cx="2966465" cy="1043493"/>
            </a:xfrm>
            <a:prstGeom prst="rect">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a:p>
          </p:txBody>
        </p:sp>
        <p:sp>
          <p:nvSpPr>
            <p:cNvPr id="108" name="Oval 107">
              <a:extLst>
                <a:ext uri="{FF2B5EF4-FFF2-40B4-BE49-F238E27FC236}">
                  <a16:creationId xmlns:a16="http://schemas.microsoft.com/office/drawing/2014/main" id="{CECF231B-4292-EB4D-8759-F5A558AED2F7}"/>
                </a:ext>
              </a:extLst>
            </p:cNvPr>
            <p:cNvSpPr/>
            <p:nvPr/>
          </p:nvSpPr>
          <p:spPr>
            <a:xfrm>
              <a:off x="1849449" y="1165291"/>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9" name="Oval 108">
              <a:extLst>
                <a:ext uri="{FF2B5EF4-FFF2-40B4-BE49-F238E27FC236}">
                  <a16:creationId xmlns:a16="http://schemas.microsoft.com/office/drawing/2014/main" id="{FE53A23F-090B-0C1D-ECC7-A4531CD8CBFF}"/>
                </a:ext>
              </a:extLst>
            </p:cNvPr>
            <p:cNvSpPr/>
            <p:nvPr/>
          </p:nvSpPr>
          <p:spPr>
            <a:xfrm>
              <a:off x="1977094" y="1203405"/>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0" name="Oval 109">
              <a:extLst>
                <a:ext uri="{FF2B5EF4-FFF2-40B4-BE49-F238E27FC236}">
                  <a16:creationId xmlns:a16="http://schemas.microsoft.com/office/drawing/2014/main" id="{FBFD67FB-6B14-478B-280A-A6604B166C57}"/>
                </a:ext>
              </a:extLst>
            </p:cNvPr>
            <p:cNvSpPr/>
            <p:nvPr/>
          </p:nvSpPr>
          <p:spPr>
            <a:xfrm>
              <a:off x="1564536" y="1486914"/>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a:extLst>
                <a:ext uri="{FF2B5EF4-FFF2-40B4-BE49-F238E27FC236}">
                  <a16:creationId xmlns:a16="http://schemas.microsoft.com/office/drawing/2014/main" id="{A0182EC7-D15A-84F4-4333-BC7CBE333AF9}"/>
                </a:ext>
              </a:extLst>
            </p:cNvPr>
            <p:cNvSpPr/>
            <p:nvPr/>
          </p:nvSpPr>
          <p:spPr>
            <a:xfrm>
              <a:off x="2105165" y="1434137"/>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F5F6E705-36B2-22CE-3B77-4DD7AB2D29DC}"/>
                </a:ext>
              </a:extLst>
            </p:cNvPr>
            <p:cNvSpPr/>
            <p:nvPr/>
          </p:nvSpPr>
          <p:spPr>
            <a:xfrm>
              <a:off x="1157655" y="144541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a:extLst>
                <a:ext uri="{FF2B5EF4-FFF2-40B4-BE49-F238E27FC236}">
                  <a16:creationId xmlns:a16="http://schemas.microsoft.com/office/drawing/2014/main" id="{47C31CD6-F152-7C9E-2AA2-861D7D992900}"/>
                </a:ext>
              </a:extLst>
            </p:cNvPr>
            <p:cNvSpPr/>
            <p:nvPr/>
          </p:nvSpPr>
          <p:spPr>
            <a:xfrm>
              <a:off x="1465491" y="130761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a:extLst>
                <a:ext uri="{FF2B5EF4-FFF2-40B4-BE49-F238E27FC236}">
                  <a16:creationId xmlns:a16="http://schemas.microsoft.com/office/drawing/2014/main" id="{FD989520-AD1D-F6A5-AE1C-E85D40580357}"/>
                </a:ext>
              </a:extLst>
            </p:cNvPr>
            <p:cNvSpPr/>
            <p:nvPr/>
          </p:nvSpPr>
          <p:spPr>
            <a:xfrm>
              <a:off x="1978213" y="142849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a:extLst>
                <a:ext uri="{FF2B5EF4-FFF2-40B4-BE49-F238E27FC236}">
                  <a16:creationId xmlns:a16="http://schemas.microsoft.com/office/drawing/2014/main" id="{1ADADA2F-A540-3A17-4B2B-E1691D0E4DA7}"/>
                </a:ext>
              </a:extLst>
            </p:cNvPr>
            <p:cNvSpPr/>
            <p:nvPr/>
          </p:nvSpPr>
          <p:spPr>
            <a:xfrm>
              <a:off x="1747300" y="145235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33AC5E7D-6E87-C8FC-D5EF-E51256B46F49}"/>
                </a:ext>
              </a:extLst>
            </p:cNvPr>
            <p:cNvSpPr/>
            <p:nvPr/>
          </p:nvSpPr>
          <p:spPr>
            <a:xfrm>
              <a:off x="2228503" y="1434427"/>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054D86D5-356D-8D74-D90B-6810B6CF4BD2}"/>
                </a:ext>
              </a:extLst>
            </p:cNvPr>
            <p:cNvSpPr/>
            <p:nvPr/>
          </p:nvSpPr>
          <p:spPr>
            <a:xfrm>
              <a:off x="1308175" y="1429801"/>
              <a:ext cx="200525" cy="207580"/>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a:extLst>
                <a:ext uri="{FF2B5EF4-FFF2-40B4-BE49-F238E27FC236}">
                  <a16:creationId xmlns:a16="http://schemas.microsoft.com/office/drawing/2014/main" id="{C262C5B1-8169-0C3C-5807-C8D7CD2190BE}"/>
                </a:ext>
              </a:extLst>
            </p:cNvPr>
            <p:cNvSpPr/>
            <p:nvPr/>
          </p:nvSpPr>
          <p:spPr>
            <a:xfrm>
              <a:off x="2529833" y="1455392"/>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a:extLst>
                <a:ext uri="{FF2B5EF4-FFF2-40B4-BE49-F238E27FC236}">
                  <a16:creationId xmlns:a16="http://schemas.microsoft.com/office/drawing/2014/main" id="{47EF92A4-5678-EDFA-D0B0-A84914D55F4E}"/>
                </a:ext>
              </a:extLst>
            </p:cNvPr>
            <p:cNvSpPr/>
            <p:nvPr/>
          </p:nvSpPr>
          <p:spPr>
            <a:xfrm>
              <a:off x="2332898" y="147028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2532AB41-3313-6D76-32D4-2D5A32AF93FA}"/>
                </a:ext>
              </a:extLst>
            </p:cNvPr>
            <p:cNvSpPr/>
            <p:nvPr/>
          </p:nvSpPr>
          <p:spPr>
            <a:xfrm rot="-2220000">
              <a:off x="1608926" y="144801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a:extLst>
                <a:ext uri="{FF2B5EF4-FFF2-40B4-BE49-F238E27FC236}">
                  <a16:creationId xmlns:a16="http://schemas.microsoft.com/office/drawing/2014/main" id="{EE4B484D-EF23-9EDE-3E37-C70366A41E36}"/>
                </a:ext>
              </a:extLst>
            </p:cNvPr>
            <p:cNvSpPr/>
            <p:nvPr/>
          </p:nvSpPr>
          <p:spPr>
            <a:xfrm>
              <a:off x="1070592" y="1451697"/>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a:extLst>
                <a:ext uri="{FF2B5EF4-FFF2-40B4-BE49-F238E27FC236}">
                  <a16:creationId xmlns:a16="http://schemas.microsoft.com/office/drawing/2014/main" id="{26B7303C-5159-AC9E-84DB-D0877D87898E}"/>
                </a:ext>
              </a:extLst>
            </p:cNvPr>
            <p:cNvSpPr/>
            <p:nvPr/>
          </p:nvSpPr>
          <p:spPr>
            <a:xfrm>
              <a:off x="1412717" y="143422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a:extLst>
                <a:ext uri="{FF2B5EF4-FFF2-40B4-BE49-F238E27FC236}">
                  <a16:creationId xmlns:a16="http://schemas.microsoft.com/office/drawing/2014/main" id="{0C689E6B-DF8A-BC28-5C44-01C347EE5442}"/>
                </a:ext>
              </a:extLst>
            </p:cNvPr>
            <p:cNvSpPr/>
            <p:nvPr/>
          </p:nvSpPr>
          <p:spPr>
            <a:xfrm>
              <a:off x="2547019" y="1447280"/>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a:extLst>
                <a:ext uri="{FF2B5EF4-FFF2-40B4-BE49-F238E27FC236}">
                  <a16:creationId xmlns:a16="http://schemas.microsoft.com/office/drawing/2014/main" id="{8628E442-7C5B-433B-B6B6-4026748E0D40}"/>
                </a:ext>
              </a:extLst>
            </p:cNvPr>
            <p:cNvSpPr/>
            <p:nvPr/>
          </p:nvSpPr>
          <p:spPr>
            <a:xfrm>
              <a:off x="1816850" y="1469274"/>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a:extLst>
                <a:ext uri="{FF2B5EF4-FFF2-40B4-BE49-F238E27FC236}">
                  <a16:creationId xmlns:a16="http://schemas.microsoft.com/office/drawing/2014/main" id="{4873379D-61F0-EC5B-80B5-9991549A0CB5}"/>
                </a:ext>
              </a:extLst>
            </p:cNvPr>
            <p:cNvSpPr/>
            <p:nvPr/>
          </p:nvSpPr>
          <p:spPr>
            <a:xfrm>
              <a:off x="1407220" y="1267712"/>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a:extLst>
                <a:ext uri="{FF2B5EF4-FFF2-40B4-BE49-F238E27FC236}">
                  <a16:creationId xmlns:a16="http://schemas.microsoft.com/office/drawing/2014/main" id="{B8A03427-2C69-F14D-B59F-BAB34D918ECD}"/>
                </a:ext>
              </a:extLst>
            </p:cNvPr>
            <p:cNvSpPr/>
            <p:nvPr/>
          </p:nvSpPr>
          <p:spPr>
            <a:xfrm>
              <a:off x="1608918" y="128935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7" name="Oval 126">
              <a:extLst>
                <a:ext uri="{FF2B5EF4-FFF2-40B4-BE49-F238E27FC236}">
                  <a16:creationId xmlns:a16="http://schemas.microsoft.com/office/drawing/2014/main" id="{CDE265FC-4F57-5848-005B-B49D75A57E70}"/>
                </a:ext>
              </a:extLst>
            </p:cNvPr>
            <p:cNvSpPr/>
            <p:nvPr/>
          </p:nvSpPr>
          <p:spPr>
            <a:xfrm>
              <a:off x="1208516" y="131228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8" name="Oval 127">
              <a:extLst>
                <a:ext uri="{FF2B5EF4-FFF2-40B4-BE49-F238E27FC236}">
                  <a16:creationId xmlns:a16="http://schemas.microsoft.com/office/drawing/2014/main" id="{32416B09-7D3F-55EC-E293-94D00AB973B0}"/>
                </a:ext>
              </a:extLst>
            </p:cNvPr>
            <p:cNvSpPr/>
            <p:nvPr/>
          </p:nvSpPr>
          <p:spPr>
            <a:xfrm>
              <a:off x="2134557" y="125760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9" name="Oval 128">
              <a:extLst>
                <a:ext uri="{FF2B5EF4-FFF2-40B4-BE49-F238E27FC236}">
                  <a16:creationId xmlns:a16="http://schemas.microsoft.com/office/drawing/2014/main" id="{41D45904-E1AF-72BE-9338-9AED88294160}"/>
                </a:ext>
              </a:extLst>
            </p:cNvPr>
            <p:cNvSpPr/>
            <p:nvPr/>
          </p:nvSpPr>
          <p:spPr>
            <a:xfrm>
              <a:off x="1981099" y="1344039"/>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0" name="Oval 129">
              <a:extLst>
                <a:ext uri="{FF2B5EF4-FFF2-40B4-BE49-F238E27FC236}">
                  <a16:creationId xmlns:a16="http://schemas.microsoft.com/office/drawing/2014/main" id="{7DB141C6-DD0B-0828-97BF-30CFB28FEF04}"/>
                </a:ext>
              </a:extLst>
            </p:cNvPr>
            <p:cNvSpPr/>
            <p:nvPr/>
          </p:nvSpPr>
          <p:spPr>
            <a:xfrm>
              <a:off x="1848807" y="1331691"/>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1" name="Oval 130">
              <a:extLst>
                <a:ext uri="{FF2B5EF4-FFF2-40B4-BE49-F238E27FC236}">
                  <a16:creationId xmlns:a16="http://schemas.microsoft.com/office/drawing/2014/main" id="{EFD87B1D-FEEF-4A4A-FE70-6E0E534F68F3}"/>
                </a:ext>
              </a:extLst>
            </p:cNvPr>
            <p:cNvSpPr/>
            <p:nvPr/>
          </p:nvSpPr>
          <p:spPr>
            <a:xfrm>
              <a:off x="1716516" y="1269956"/>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2" name="Oval 131">
              <a:extLst>
                <a:ext uri="{FF2B5EF4-FFF2-40B4-BE49-F238E27FC236}">
                  <a16:creationId xmlns:a16="http://schemas.microsoft.com/office/drawing/2014/main" id="{FBBC83D6-BFF6-FBD8-2F3D-F49CC02A5C8D}"/>
                </a:ext>
              </a:extLst>
            </p:cNvPr>
            <p:cNvSpPr/>
            <p:nvPr/>
          </p:nvSpPr>
          <p:spPr>
            <a:xfrm>
              <a:off x="2339168" y="1335220"/>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3" name="Oval 132">
              <a:extLst>
                <a:ext uri="{FF2B5EF4-FFF2-40B4-BE49-F238E27FC236}">
                  <a16:creationId xmlns:a16="http://schemas.microsoft.com/office/drawing/2014/main" id="{5F5BBAD3-609B-96C4-1DEE-DC437CB6BEE3}"/>
                </a:ext>
              </a:extLst>
            </p:cNvPr>
            <p:cNvSpPr/>
            <p:nvPr/>
          </p:nvSpPr>
          <p:spPr>
            <a:xfrm>
              <a:off x="1548236" y="1438052"/>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4" name="Oval 133">
              <a:extLst>
                <a:ext uri="{FF2B5EF4-FFF2-40B4-BE49-F238E27FC236}">
                  <a16:creationId xmlns:a16="http://schemas.microsoft.com/office/drawing/2014/main" id="{BA403B08-A570-B670-1AD0-0F98EDD19F2E}"/>
                </a:ext>
              </a:extLst>
            </p:cNvPr>
            <p:cNvSpPr/>
            <p:nvPr/>
          </p:nvSpPr>
          <p:spPr>
            <a:xfrm>
              <a:off x="2269415" y="1327958"/>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5" name="Oval 134">
              <a:extLst>
                <a:ext uri="{FF2B5EF4-FFF2-40B4-BE49-F238E27FC236}">
                  <a16:creationId xmlns:a16="http://schemas.microsoft.com/office/drawing/2014/main" id="{070B6F6D-BEA0-472F-F0D8-51DA4CD581F5}"/>
                </a:ext>
              </a:extLst>
            </p:cNvPr>
            <p:cNvSpPr/>
            <p:nvPr/>
          </p:nvSpPr>
          <p:spPr>
            <a:xfrm>
              <a:off x="1246908" y="1494312"/>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82367613-B397-40A7-0B3D-F3A3D9FCF9B9}"/>
                </a:ext>
              </a:extLst>
            </p:cNvPr>
            <p:cNvSpPr/>
            <p:nvPr/>
          </p:nvSpPr>
          <p:spPr>
            <a:xfrm>
              <a:off x="1642752" y="1464623"/>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a:extLst>
                <a:ext uri="{FF2B5EF4-FFF2-40B4-BE49-F238E27FC236}">
                  <a16:creationId xmlns:a16="http://schemas.microsoft.com/office/drawing/2014/main" id="{3D0DE705-D759-C554-88DD-7A8757B56FEC}"/>
                </a:ext>
              </a:extLst>
            </p:cNvPr>
            <p:cNvSpPr/>
            <p:nvPr/>
          </p:nvSpPr>
          <p:spPr>
            <a:xfrm>
              <a:off x="1395349" y="1365662"/>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a:extLst>
                <a:ext uri="{FF2B5EF4-FFF2-40B4-BE49-F238E27FC236}">
                  <a16:creationId xmlns:a16="http://schemas.microsoft.com/office/drawing/2014/main" id="{3B5EF079-806F-6E7E-75FD-412295AD8071}"/>
                </a:ext>
              </a:extLst>
            </p:cNvPr>
            <p:cNvSpPr/>
            <p:nvPr/>
          </p:nvSpPr>
          <p:spPr>
            <a:xfrm>
              <a:off x="1949531" y="1316182"/>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a:extLst>
                <a:ext uri="{FF2B5EF4-FFF2-40B4-BE49-F238E27FC236}">
                  <a16:creationId xmlns:a16="http://schemas.microsoft.com/office/drawing/2014/main" id="{6929FFB6-2EEC-0E6A-DC34-E4126E64B961}"/>
                </a:ext>
              </a:extLst>
            </p:cNvPr>
            <p:cNvSpPr/>
            <p:nvPr/>
          </p:nvSpPr>
          <p:spPr>
            <a:xfrm>
              <a:off x="2078181" y="1484415"/>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1AE3A44B-F30E-487F-78F8-38795216CF2B}"/>
                </a:ext>
              </a:extLst>
            </p:cNvPr>
            <p:cNvSpPr/>
            <p:nvPr/>
          </p:nvSpPr>
          <p:spPr>
            <a:xfrm>
              <a:off x="2335480" y="1474519"/>
              <a:ext cx="108857" cy="89064"/>
            </a:xfrm>
            <a:prstGeom prst="ellips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372F5D95-9CB2-385F-00F8-A808A3D7E829}"/>
                </a:ext>
              </a:extLst>
            </p:cNvPr>
            <p:cNvSpPr/>
            <p:nvPr/>
          </p:nvSpPr>
          <p:spPr>
            <a:xfrm>
              <a:off x="2438162" y="1368111"/>
              <a:ext cx="200525" cy="200525"/>
            </a:xfrm>
            <a:prstGeom prst="ellipse">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Graphic 115" descr="Fir tree with solid fill">
            <a:extLst>
              <a:ext uri="{FF2B5EF4-FFF2-40B4-BE49-F238E27FC236}">
                <a16:creationId xmlns:a16="http://schemas.microsoft.com/office/drawing/2014/main" id="{893CF1AE-5592-039E-55CA-1D83CA2EBF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972803" y="5201356"/>
            <a:ext cx="1591733" cy="1563511"/>
          </a:xfrm>
          <a:prstGeom prst="rect">
            <a:avLst/>
          </a:prstGeom>
        </p:spPr>
      </p:pic>
      <p:sp>
        <p:nvSpPr>
          <p:cNvPr id="2" name="TextBox 1">
            <a:extLst>
              <a:ext uri="{FF2B5EF4-FFF2-40B4-BE49-F238E27FC236}">
                <a16:creationId xmlns:a16="http://schemas.microsoft.com/office/drawing/2014/main" id="{4F263860-8260-6A9F-EA96-55F9D7FA4965}"/>
              </a:ext>
            </a:extLst>
          </p:cNvPr>
          <p:cNvSpPr txBox="1"/>
          <p:nvPr/>
        </p:nvSpPr>
        <p:spPr>
          <a:xfrm>
            <a:off x="3245555" y="479777"/>
            <a:ext cx="8946444"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u="sng">
                <a:solidFill>
                  <a:schemeClr val="bg1"/>
                </a:solidFill>
                <a:latin typeface="DaunPenh"/>
                <a:cs typeface="DaunPenh"/>
              </a:rPr>
              <a:t>DAY 1</a:t>
            </a:r>
          </a:p>
        </p:txBody>
      </p:sp>
      <p:sp>
        <p:nvSpPr>
          <p:cNvPr id="10" name="TextBox 9">
            <a:extLst>
              <a:ext uri="{FF2B5EF4-FFF2-40B4-BE49-F238E27FC236}">
                <a16:creationId xmlns:a16="http://schemas.microsoft.com/office/drawing/2014/main" id="{B04EBDBF-9DF8-C02B-E017-37038CAABFEA}"/>
              </a:ext>
            </a:extLst>
          </p:cNvPr>
          <p:cNvSpPr txBox="1"/>
          <p:nvPr/>
        </p:nvSpPr>
        <p:spPr>
          <a:xfrm>
            <a:off x="3245555" y="1622777"/>
            <a:ext cx="8692444"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solidFill>
                  <a:schemeClr val="bg1"/>
                </a:solidFill>
                <a:latin typeface="Book Antiqua"/>
                <a:cs typeface="Calibri"/>
              </a:rPr>
              <a:t>Upon our arrival, as we just finished placing our bags, CP Ralph called a meeting. As per usual in every camp, we started by doing "levée des couleurs". Then we began our journey with CP Ralph and SP Kelvin introducing us to Mr. X and our camp's goal. </a:t>
            </a:r>
            <a:endParaRPr lang="en-US">
              <a:solidFill>
                <a:schemeClr val="bg1"/>
              </a:solidFill>
              <a:cs typeface="Calibri" panose="020F0502020204030204"/>
            </a:endParaRPr>
          </a:p>
          <a:p>
            <a:pPr marL="285750" indent="-285750">
              <a:buFont typeface="Arial"/>
              <a:buChar char="•"/>
            </a:pPr>
            <a:endParaRPr lang="en-US" sz="2000">
              <a:solidFill>
                <a:schemeClr val="bg1"/>
              </a:solidFill>
              <a:latin typeface="Book Antiqua"/>
              <a:cs typeface="Calibri"/>
            </a:endParaRPr>
          </a:p>
          <a:p>
            <a:pPr marL="285750" indent="-285750">
              <a:buFont typeface="Arial"/>
              <a:buChar char="•"/>
            </a:pPr>
            <a:r>
              <a:rPr lang="en-US" sz="2000" b="1">
                <a:solidFill>
                  <a:schemeClr val="bg1"/>
                </a:solidFill>
                <a:latin typeface="Book Antiqua"/>
                <a:cs typeface="Calibri"/>
              </a:rPr>
              <a:t>T1</a:t>
            </a:r>
            <a:r>
              <a:rPr lang="en-US" sz="2000">
                <a:solidFill>
                  <a:schemeClr val="bg1"/>
                </a:solidFill>
                <a:latin typeface="Book Antiqua"/>
                <a:cs typeface="Calibri"/>
              </a:rPr>
              <a:t>: Soon after, we began playing many interesting games such as XO, Fish and the fisherman and </a:t>
            </a:r>
            <a:r>
              <a:rPr lang="en-US" sz="2000" err="1">
                <a:solidFill>
                  <a:schemeClr val="bg1"/>
                </a:solidFill>
                <a:latin typeface="Book Antiqua"/>
                <a:cs typeface="Calibri"/>
              </a:rPr>
              <a:t>rubiks</a:t>
            </a:r>
            <a:r>
              <a:rPr lang="en-US" sz="2000">
                <a:solidFill>
                  <a:schemeClr val="bg1"/>
                </a:solidFill>
                <a:latin typeface="Book Antiqua"/>
                <a:cs typeface="Calibri"/>
              </a:rPr>
              <a:t> race which required teamwork and concentration.</a:t>
            </a:r>
          </a:p>
          <a:p>
            <a:pPr marL="285750" indent="-285750">
              <a:buFont typeface="Arial"/>
              <a:buChar char="•"/>
            </a:pPr>
            <a:endParaRPr lang="en-US" sz="2000">
              <a:solidFill>
                <a:schemeClr val="bg1"/>
              </a:solidFill>
              <a:latin typeface="Book Antiqua"/>
              <a:cs typeface="Calibri"/>
            </a:endParaRPr>
          </a:p>
          <a:p>
            <a:pPr marL="285750" indent="-285750">
              <a:buFont typeface="Arial"/>
              <a:buChar char="•"/>
            </a:pPr>
            <a:r>
              <a:rPr lang="en-US" sz="2000">
                <a:solidFill>
                  <a:schemeClr val="bg1"/>
                </a:solidFill>
                <a:latin typeface="Book Antiqua"/>
                <a:cs typeface="Calibri"/>
              </a:rPr>
              <a:t>My favorite time of the day, lunch. Surprisingly, lunch was very delicious, peas and rice, the perfect combination. CP Ralph was surprised as we devoured the entire pot.</a:t>
            </a:r>
          </a:p>
          <a:p>
            <a:pPr marL="285750" indent="-285750">
              <a:buFont typeface="Arial"/>
              <a:buChar char="•"/>
            </a:pPr>
            <a:endParaRPr lang="en-US" sz="2000">
              <a:solidFill>
                <a:schemeClr val="bg1"/>
              </a:solidFill>
              <a:latin typeface="Book Antiqua"/>
              <a:cs typeface="Calibri"/>
            </a:endParaRPr>
          </a:p>
          <a:p>
            <a:endParaRPr lang="en-US" sz="2000">
              <a:solidFill>
                <a:schemeClr val="bg1"/>
              </a:solidFill>
              <a:latin typeface="Book Antiqua"/>
              <a:cs typeface="Calibri"/>
            </a:endParaRPr>
          </a:p>
        </p:txBody>
      </p:sp>
      <p:sp>
        <p:nvSpPr>
          <p:cNvPr id="12" name="Oval 11">
            <a:extLst>
              <a:ext uri="{FF2B5EF4-FFF2-40B4-BE49-F238E27FC236}">
                <a16:creationId xmlns:a16="http://schemas.microsoft.com/office/drawing/2014/main" id="{4F9ADB05-939B-CA6D-E645-323E16FC8004}"/>
              </a:ext>
            </a:extLst>
          </p:cNvPr>
          <p:cNvSpPr/>
          <p:nvPr/>
        </p:nvSpPr>
        <p:spPr>
          <a:xfrm>
            <a:off x="11190109" y="6505221"/>
            <a:ext cx="4360333" cy="705555"/>
          </a:xfrm>
          <a:prstGeom prst="ellips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6F2AA3F0-ECD9-0346-E4BA-E0AE1B47ECEA}"/>
              </a:ext>
            </a:extLst>
          </p:cNvPr>
          <p:cNvGrpSpPr/>
          <p:nvPr/>
        </p:nvGrpSpPr>
        <p:grpSpPr>
          <a:xfrm>
            <a:off x="347311" y="2888595"/>
            <a:ext cx="1782100" cy="1269869"/>
            <a:chOff x="7337319" y="2394844"/>
            <a:chExt cx="3183196" cy="2384965"/>
          </a:xfrm>
        </p:grpSpPr>
        <p:sp>
          <p:nvSpPr>
            <p:cNvPr id="18" name="Block Arc 17">
              <a:extLst>
                <a:ext uri="{FF2B5EF4-FFF2-40B4-BE49-F238E27FC236}">
                  <a16:creationId xmlns:a16="http://schemas.microsoft.com/office/drawing/2014/main" id="{495D3615-BAB8-C491-D825-21E1D4D18B65}"/>
                </a:ext>
              </a:extLst>
            </p:cNvPr>
            <p:cNvSpPr/>
            <p:nvPr/>
          </p:nvSpPr>
          <p:spPr>
            <a:xfrm rot="10800000">
              <a:off x="7349610" y="2450575"/>
              <a:ext cx="3170905" cy="540776"/>
            </a:xfrm>
            <a:prstGeom prst="blockArc">
              <a:avLst/>
            </a:prstGeom>
            <a:solidFill>
              <a:srgbClr val="C7A84A"/>
            </a:solidFill>
            <a:ln>
              <a:solidFill>
                <a:srgbClr val="C7A84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Block Arc 18">
              <a:extLst>
                <a:ext uri="{FF2B5EF4-FFF2-40B4-BE49-F238E27FC236}">
                  <a16:creationId xmlns:a16="http://schemas.microsoft.com/office/drawing/2014/main" id="{2EB4CDBA-666F-9588-BCEC-382A0A5F306C}"/>
                </a:ext>
              </a:extLst>
            </p:cNvPr>
            <p:cNvSpPr/>
            <p:nvPr/>
          </p:nvSpPr>
          <p:spPr>
            <a:xfrm rot="10800000">
              <a:off x="7337319" y="3699386"/>
              <a:ext cx="3170904" cy="589935"/>
            </a:xfrm>
            <a:prstGeom prst="blockArc">
              <a:avLst/>
            </a:prstGeom>
            <a:solidFill>
              <a:srgbClr val="C7A84A"/>
            </a:solidFill>
            <a:ln>
              <a:solidFill>
                <a:srgbClr val="DEB64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Block Arc 19">
              <a:extLst>
                <a:ext uri="{FF2B5EF4-FFF2-40B4-BE49-F238E27FC236}">
                  <a16:creationId xmlns:a16="http://schemas.microsoft.com/office/drawing/2014/main" id="{402FFCA3-C0A7-6B7E-B918-3A78ED2EB362}"/>
                </a:ext>
              </a:extLst>
            </p:cNvPr>
            <p:cNvSpPr/>
            <p:nvPr/>
          </p:nvSpPr>
          <p:spPr>
            <a:xfrm rot="10800000">
              <a:off x="7349608" y="3023418"/>
              <a:ext cx="3170904" cy="61451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Block Arc 20">
              <a:extLst>
                <a:ext uri="{FF2B5EF4-FFF2-40B4-BE49-F238E27FC236}">
                  <a16:creationId xmlns:a16="http://schemas.microsoft.com/office/drawing/2014/main" id="{BEFE4ACB-917D-3373-04A3-A692B609BF59}"/>
                </a:ext>
              </a:extLst>
            </p:cNvPr>
            <p:cNvSpPr/>
            <p:nvPr/>
          </p:nvSpPr>
          <p:spPr>
            <a:xfrm rot="-5220000">
              <a:off x="6864219" y="3279748"/>
              <a:ext cx="2372033" cy="60222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Block Arc 21">
              <a:extLst>
                <a:ext uri="{FF2B5EF4-FFF2-40B4-BE49-F238E27FC236}">
                  <a16:creationId xmlns:a16="http://schemas.microsoft.com/office/drawing/2014/main" id="{AFA5FF4D-0DA6-C3C2-07DC-C449C44F978A}"/>
                </a:ext>
              </a:extLst>
            </p:cNvPr>
            <p:cNvSpPr/>
            <p:nvPr/>
          </p:nvSpPr>
          <p:spPr>
            <a:xfrm rot="-5220000">
              <a:off x="7582221" y="3274219"/>
              <a:ext cx="2359743" cy="65138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Block Arc 22">
              <a:extLst>
                <a:ext uri="{FF2B5EF4-FFF2-40B4-BE49-F238E27FC236}">
                  <a16:creationId xmlns:a16="http://schemas.microsoft.com/office/drawing/2014/main" id="{6753BA6A-CEED-01F7-C3F0-9A0C2D729428}"/>
                </a:ext>
              </a:extLst>
            </p:cNvPr>
            <p:cNvSpPr/>
            <p:nvPr/>
          </p:nvSpPr>
          <p:spPr>
            <a:xfrm rot="16380000">
              <a:off x="8307628" y="3282775"/>
              <a:ext cx="2335161" cy="61451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Block Arc 23">
              <a:extLst>
                <a:ext uri="{FF2B5EF4-FFF2-40B4-BE49-F238E27FC236}">
                  <a16:creationId xmlns:a16="http://schemas.microsoft.com/office/drawing/2014/main" id="{73E6995B-304F-3ED8-1A0E-7B67E673628A}"/>
                </a:ext>
              </a:extLst>
            </p:cNvPr>
            <p:cNvSpPr/>
            <p:nvPr/>
          </p:nvSpPr>
          <p:spPr>
            <a:xfrm rot="-5220000">
              <a:off x="9027297" y="3341840"/>
              <a:ext cx="2322872" cy="553065"/>
            </a:xfrm>
            <a:prstGeom prst="blockArc">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6" name="Sun 15">
            <a:extLst>
              <a:ext uri="{FF2B5EF4-FFF2-40B4-BE49-F238E27FC236}">
                <a16:creationId xmlns:a16="http://schemas.microsoft.com/office/drawing/2014/main" id="{45468D24-3825-7F4A-92A2-D960AD69036B}"/>
              </a:ext>
            </a:extLst>
          </p:cNvPr>
          <p:cNvSpPr/>
          <p:nvPr/>
        </p:nvSpPr>
        <p:spPr>
          <a:xfrm>
            <a:off x="295392" y="362797"/>
            <a:ext cx="1420872" cy="1363578"/>
          </a:xfrm>
          <a:prstGeom prst="sun">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7C6A356A-E19D-E5C3-0A84-0A666A102221}"/>
              </a:ext>
            </a:extLst>
          </p:cNvPr>
          <p:cNvGrpSpPr/>
          <p:nvPr/>
        </p:nvGrpSpPr>
        <p:grpSpPr>
          <a:xfrm rot="5400000">
            <a:off x="1389716" y="1257254"/>
            <a:ext cx="3035709" cy="461968"/>
            <a:chOff x="514828" y="791587"/>
            <a:chExt cx="3035709" cy="461968"/>
          </a:xfrm>
        </p:grpSpPr>
        <p:sp>
          <p:nvSpPr>
            <p:cNvPr id="4" name="Rectangle 3">
              <a:extLst>
                <a:ext uri="{FF2B5EF4-FFF2-40B4-BE49-F238E27FC236}">
                  <a16:creationId xmlns:a16="http://schemas.microsoft.com/office/drawing/2014/main" id="{35F57996-9D88-6665-02A4-F87543BF1CCF}"/>
                </a:ext>
              </a:extLst>
            </p:cNvPr>
            <p:cNvSpPr/>
            <p:nvPr/>
          </p:nvSpPr>
          <p:spPr>
            <a:xfrm>
              <a:off x="514828" y="791587"/>
              <a:ext cx="3035709" cy="122903"/>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p:txBody>
        </p:sp>
        <p:sp>
          <p:nvSpPr>
            <p:cNvPr id="6" name="Rectangle 5">
              <a:extLst>
                <a:ext uri="{FF2B5EF4-FFF2-40B4-BE49-F238E27FC236}">
                  <a16:creationId xmlns:a16="http://schemas.microsoft.com/office/drawing/2014/main" id="{A7C85623-FDA9-194F-FD18-20A2B0165C99}"/>
                </a:ext>
              </a:extLst>
            </p:cNvPr>
            <p:cNvSpPr/>
            <p:nvPr/>
          </p:nvSpPr>
          <p:spPr>
            <a:xfrm>
              <a:off x="514829" y="958189"/>
              <a:ext cx="2149895" cy="122903"/>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Rectangle 7">
              <a:extLst>
                <a:ext uri="{FF2B5EF4-FFF2-40B4-BE49-F238E27FC236}">
                  <a16:creationId xmlns:a16="http://schemas.microsoft.com/office/drawing/2014/main" id="{C358BB83-EB90-217A-B8D2-DB164993EB0B}"/>
                </a:ext>
              </a:extLst>
            </p:cNvPr>
            <p:cNvSpPr/>
            <p:nvPr/>
          </p:nvSpPr>
          <p:spPr>
            <a:xfrm>
              <a:off x="524331" y="1130652"/>
              <a:ext cx="1216742" cy="12290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pic>
        <p:nvPicPr>
          <p:cNvPr id="144" name="Graphic 51" descr="Cheers with solid fill">
            <a:extLst>
              <a:ext uri="{FF2B5EF4-FFF2-40B4-BE49-F238E27FC236}">
                <a16:creationId xmlns:a16="http://schemas.microsoft.com/office/drawing/2014/main" id="{D4FF222B-BDDA-BC35-E546-9DCB5A12056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58801" y="1857022"/>
            <a:ext cx="914400" cy="914400"/>
          </a:xfrm>
          <a:prstGeom prst="rect">
            <a:avLst/>
          </a:prstGeom>
        </p:spPr>
      </p:pic>
      <p:grpSp>
        <p:nvGrpSpPr>
          <p:cNvPr id="155" name="Group 154">
            <a:extLst>
              <a:ext uri="{FF2B5EF4-FFF2-40B4-BE49-F238E27FC236}">
                <a16:creationId xmlns:a16="http://schemas.microsoft.com/office/drawing/2014/main" id="{19ED97CA-8106-E60F-23AE-399DA71A0F23}"/>
              </a:ext>
            </a:extLst>
          </p:cNvPr>
          <p:cNvGrpSpPr/>
          <p:nvPr/>
        </p:nvGrpSpPr>
        <p:grpSpPr>
          <a:xfrm>
            <a:off x="1951310" y="4258245"/>
            <a:ext cx="1090900" cy="1015753"/>
            <a:chOff x="7779773" y="1748124"/>
            <a:chExt cx="1611554" cy="1560790"/>
          </a:xfrm>
        </p:grpSpPr>
        <p:sp>
          <p:nvSpPr>
            <p:cNvPr id="146" name="Rectangle 145">
              <a:extLst>
                <a:ext uri="{FF2B5EF4-FFF2-40B4-BE49-F238E27FC236}">
                  <a16:creationId xmlns:a16="http://schemas.microsoft.com/office/drawing/2014/main" id="{887FCF3E-E526-D780-92D9-3484E5E1CC08}"/>
                </a:ext>
              </a:extLst>
            </p:cNvPr>
            <p:cNvSpPr/>
            <p:nvPr/>
          </p:nvSpPr>
          <p:spPr>
            <a:xfrm>
              <a:off x="7805646" y="1748124"/>
              <a:ext cx="503903" cy="47932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a:p>
              <a:pPr algn="ctr"/>
              <a:endParaRPr lang="en-US">
                <a:cs typeface="Calibri"/>
              </a:endParaRPr>
            </a:p>
          </p:txBody>
        </p:sp>
        <p:sp>
          <p:nvSpPr>
            <p:cNvPr id="147" name="Rectangle 146">
              <a:extLst>
                <a:ext uri="{FF2B5EF4-FFF2-40B4-BE49-F238E27FC236}">
                  <a16:creationId xmlns:a16="http://schemas.microsoft.com/office/drawing/2014/main" id="{85466E40-2BFE-A80F-7ED6-57B52EF5F0DC}"/>
                </a:ext>
              </a:extLst>
            </p:cNvPr>
            <p:cNvSpPr/>
            <p:nvPr/>
          </p:nvSpPr>
          <p:spPr>
            <a:xfrm>
              <a:off x="8332836" y="2290736"/>
              <a:ext cx="503903" cy="479322"/>
            </a:xfrm>
            <a:prstGeom prst="rect">
              <a:avLst/>
            </a:prstGeom>
            <a:solidFill>
              <a:srgbClr val="F58D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53132AAB-A71E-4D7F-BF63-30E66E928164}"/>
                </a:ext>
              </a:extLst>
            </p:cNvPr>
            <p:cNvSpPr/>
            <p:nvPr/>
          </p:nvSpPr>
          <p:spPr>
            <a:xfrm>
              <a:off x="8880518" y="2298290"/>
              <a:ext cx="503903" cy="479322"/>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4AFD8B1A-FEB8-9E53-3344-A314F45FB457}"/>
                </a:ext>
              </a:extLst>
            </p:cNvPr>
            <p:cNvSpPr/>
            <p:nvPr/>
          </p:nvSpPr>
          <p:spPr>
            <a:xfrm>
              <a:off x="7779773" y="2290736"/>
              <a:ext cx="503903" cy="479322"/>
            </a:xfrm>
            <a:prstGeom prst="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A78DFE3F-AA10-29CA-4E3C-514B62F791E6}"/>
                </a:ext>
              </a:extLst>
            </p:cNvPr>
            <p:cNvSpPr/>
            <p:nvPr/>
          </p:nvSpPr>
          <p:spPr>
            <a:xfrm>
              <a:off x="8887424" y="1757516"/>
              <a:ext cx="503903" cy="47932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E8196E98-D3C0-36A3-69D0-6E9C861A1CB3}"/>
                </a:ext>
              </a:extLst>
            </p:cNvPr>
            <p:cNvSpPr/>
            <p:nvPr/>
          </p:nvSpPr>
          <p:spPr>
            <a:xfrm>
              <a:off x="8332836" y="1757517"/>
              <a:ext cx="503903" cy="47932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901FF472-9EB6-FFC8-9AA3-5894B963E446}"/>
                </a:ext>
              </a:extLst>
            </p:cNvPr>
            <p:cNvSpPr/>
            <p:nvPr/>
          </p:nvSpPr>
          <p:spPr>
            <a:xfrm>
              <a:off x="8332839" y="2829592"/>
              <a:ext cx="503903" cy="479322"/>
            </a:xfrm>
            <a:prstGeom prst="rect">
              <a:avLst/>
            </a:prstGeom>
            <a:solidFill>
              <a:srgbClr val="F58D0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1B21218F-EC07-815F-9BCE-71D4E1BF87B3}"/>
                </a:ext>
              </a:extLst>
            </p:cNvPr>
            <p:cNvSpPr/>
            <p:nvPr/>
          </p:nvSpPr>
          <p:spPr>
            <a:xfrm>
              <a:off x="8880874" y="2829590"/>
              <a:ext cx="503903" cy="479322"/>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372C3192-A25B-2B40-F3B7-0B18FA9D23EC}"/>
                </a:ext>
              </a:extLst>
            </p:cNvPr>
            <p:cNvSpPr/>
            <p:nvPr/>
          </p:nvSpPr>
          <p:spPr>
            <a:xfrm>
              <a:off x="7779773" y="2826774"/>
              <a:ext cx="503903" cy="47932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a:extLst>
              <a:ext uri="{FF2B5EF4-FFF2-40B4-BE49-F238E27FC236}">
                <a16:creationId xmlns:a16="http://schemas.microsoft.com/office/drawing/2014/main" id="{C0BBF042-0A24-D980-4119-79A79DC45ECA}"/>
              </a:ext>
            </a:extLst>
          </p:cNvPr>
          <p:cNvGrpSpPr/>
          <p:nvPr/>
        </p:nvGrpSpPr>
        <p:grpSpPr>
          <a:xfrm>
            <a:off x="555336" y="4767843"/>
            <a:ext cx="3596149" cy="1879004"/>
            <a:chOff x="6698224" y="1751736"/>
            <a:chExt cx="4792052" cy="2980036"/>
          </a:xfrm>
        </p:grpSpPr>
        <p:grpSp>
          <p:nvGrpSpPr>
            <p:cNvPr id="157" name="Group 156">
              <a:extLst>
                <a:ext uri="{FF2B5EF4-FFF2-40B4-BE49-F238E27FC236}">
                  <a16:creationId xmlns:a16="http://schemas.microsoft.com/office/drawing/2014/main" id="{D68C6571-2A67-A9B9-C2F8-5343524EF22B}"/>
                </a:ext>
              </a:extLst>
            </p:cNvPr>
            <p:cNvGrpSpPr/>
            <p:nvPr/>
          </p:nvGrpSpPr>
          <p:grpSpPr>
            <a:xfrm>
              <a:off x="6698224" y="2138515"/>
              <a:ext cx="3736258" cy="2593257"/>
              <a:chOff x="6599902" y="2580967"/>
              <a:chExt cx="3736258" cy="2593257"/>
            </a:xfrm>
          </p:grpSpPr>
          <p:grpSp>
            <p:nvGrpSpPr>
              <p:cNvPr id="159" name="Group 158">
                <a:extLst>
                  <a:ext uri="{FF2B5EF4-FFF2-40B4-BE49-F238E27FC236}">
                    <a16:creationId xmlns:a16="http://schemas.microsoft.com/office/drawing/2014/main" id="{EF3D4EE7-370F-EFD1-5A2F-08840C96A5BF}"/>
                  </a:ext>
                </a:extLst>
              </p:cNvPr>
              <p:cNvGrpSpPr/>
              <p:nvPr/>
            </p:nvGrpSpPr>
            <p:grpSpPr>
              <a:xfrm>
                <a:off x="6599902" y="2580967"/>
                <a:ext cx="2046339" cy="2593257"/>
                <a:chOff x="6587612" y="2617838"/>
                <a:chExt cx="2046339" cy="2593257"/>
              </a:xfrm>
            </p:grpSpPr>
            <p:sp>
              <p:nvSpPr>
                <p:cNvPr id="161" name="Rectangle 160">
                  <a:extLst>
                    <a:ext uri="{FF2B5EF4-FFF2-40B4-BE49-F238E27FC236}">
                      <a16:creationId xmlns:a16="http://schemas.microsoft.com/office/drawing/2014/main" id="{69D468BA-4668-27B4-6B91-00957B896729}"/>
                    </a:ext>
                  </a:extLst>
                </p:cNvPr>
                <p:cNvSpPr/>
                <p:nvPr/>
              </p:nvSpPr>
              <p:spPr>
                <a:xfrm>
                  <a:off x="7177548" y="2679290"/>
                  <a:ext cx="86032" cy="2531805"/>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CE1CDA4F-9235-BD9A-37BB-95B9F2B30AD8}"/>
                    </a:ext>
                  </a:extLst>
                </p:cNvPr>
                <p:cNvSpPr/>
                <p:nvPr/>
              </p:nvSpPr>
              <p:spPr>
                <a:xfrm>
                  <a:off x="7927257" y="2679289"/>
                  <a:ext cx="86032" cy="2531806"/>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70DDB643-C9BE-A7FD-7DE2-03EC7EFBCD69}"/>
                    </a:ext>
                  </a:extLst>
                </p:cNvPr>
                <p:cNvSpPr/>
                <p:nvPr/>
              </p:nvSpPr>
              <p:spPr>
                <a:xfrm rot="16200000">
                  <a:off x="7564693" y="3349112"/>
                  <a:ext cx="110613" cy="2003323"/>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F28C284A-D6CB-B459-E467-88C37CC5A97F}"/>
                    </a:ext>
                  </a:extLst>
                </p:cNvPr>
                <p:cNvSpPr/>
                <p:nvPr/>
              </p:nvSpPr>
              <p:spPr>
                <a:xfrm rot="5400000">
                  <a:off x="7570839" y="2408903"/>
                  <a:ext cx="98322" cy="2027903"/>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TextBox 164">
                  <a:extLst>
                    <a:ext uri="{FF2B5EF4-FFF2-40B4-BE49-F238E27FC236}">
                      <a16:creationId xmlns:a16="http://schemas.microsoft.com/office/drawing/2014/main" id="{A5BFF001-6EAF-83DE-E579-DB596C7A563A}"/>
                    </a:ext>
                  </a:extLst>
                </p:cNvPr>
                <p:cNvSpPr txBox="1"/>
                <p:nvPr/>
              </p:nvSpPr>
              <p:spPr>
                <a:xfrm>
                  <a:off x="6587612" y="2617838"/>
                  <a:ext cx="675967"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5400">
                    <a:solidFill>
                      <a:srgbClr val="171616"/>
                    </a:solidFill>
                    <a:cs typeface="Calibri"/>
                  </a:endParaRPr>
                </a:p>
              </p:txBody>
            </p:sp>
            <p:sp>
              <p:nvSpPr>
                <p:cNvPr id="166" name="TextBox 165">
                  <a:extLst>
                    <a:ext uri="{FF2B5EF4-FFF2-40B4-BE49-F238E27FC236}">
                      <a16:creationId xmlns:a16="http://schemas.microsoft.com/office/drawing/2014/main" id="{CE248611-AA25-E419-F31C-34F575111F56}"/>
                    </a:ext>
                  </a:extLst>
                </p:cNvPr>
                <p:cNvSpPr txBox="1"/>
                <p:nvPr/>
              </p:nvSpPr>
              <p:spPr>
                <a:xfrm>
                  <a:off x="7300451" y="3465870"/>
                  <a:ext cx="626806"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5400">
                    <a:solidFill>
                      <a:schemeClr val="bg2">
                        <a:lumMod val="10000"/>
                      </a:schemeClr>
                    </a:solidFill>
                    <a:cs typeface="Calibri"/>
                  </a:endParaRPr>
                </a:p>
              </p:txBody>
            </p:sp>
          </p:grpSp>
          <p:sp>
            <p:nvSpPr>
              <p:cNvPr id="160" name="TextBox 159">
                <a:extLst>
                  <a:ext uri="{FF2B5EF4-FFF2-40B4-BE49-F238E27FC236}">
                    <a16:creationId xmlns:a16="http://schemas.microsoft.com/office/drawing/2014/main" id="{0F7F9F28-4C64-935E-EC66-C98281F322DE}"/>
                  </a:ext>
                </a:extLst>
              </p:cNvPr>
              <p:cNvSpPr txBox="1"/>
              <p:nvPr/>
            </p:nvSpPr>
            <p:spPr>
              <a:xfrm>
                <a:off x="8013290" y="2580967"/>
                <a:ext cx="2322870"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sz="5400">
                  <a:solidFill>
                    <a:schemeClr val="bg2">
                      <a:lumMod val="10000"/>
                    </a:schemeClr>
                  </a:solidFill>
                  <a:cs typeface="Calibri"/>
                </a:endParaRPr>
              </a:p>
            </p:txBody>
          </p:sp>
        </p:grpSp>
        <p:sp>
          <p:nvSpPr>
            <p:cNvPr id="158" name="TextBox 157">
              <a:extLst>
                <a:ext uri="{FF2B5EF4-FFF2-40B4-BE49-F238E27FC236}">
                  <a16:creationId xmlns:a16="http://schemas.microsoft.com/office/drawing/2014/main" id="{07CC6C6C-7E59-734C-4DD1-0C520E56A99A}"/>
                </a:ext>
              </a:extLst>
            </p:cNvPr>
            <p:cNvSpPr txBox="1"/>
            <p:nvPr/>
          </p:nvSpPr>
          <p:spPr>
            <a:xfrm>
              <a:off x="8747075" y="1751736"/>
              <a:ext cx="2743201" cy="14643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5400">
                <a:solidFill>
                  <a:srgbClr val="171616"/>
                </a:solidFill>
                <a:cs typeface="Calibri"/>
              </a:endParaRPr>
            </a:p>
          </p:txBody>
        </p:sp>
      </p:grpSp>
    </p:spTree>
    <p:extLst>
      <p:ext uri="{BB962C8B-B14F-4D97-AF65-F5344CB8AC3E}">
        <p14:creationId xmlns:p14="http://schemas.microsoft.com/office/powerpoint/2010/main" val="242669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9EE413A8-162A-1462-922A-7A99BE076BDA}"/>
              </a:ext>
            </a:extLst>
          </p:cNvPr>
          <p:cNvSpPr/>
          <p:nvPr/>
        </p:nvSpPr>
        <p:spPr>
          <a:xfrm>
            <a:off x="-1862665" y="5940777"/>
            <a:ext cx="3471333" cy="2779888"/>
          </a:xfrm>
          <a:prstGeom prst="ellipse">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CACEBF71-D60D-626D-95A0-6F8BE07CD709}"/>
              </a:ext>
            </a:extLst>
          </p:cNvPr>
          <p:cNvSpPr/>
          <p:nvPr/>
        </p:nvSpPr>
        <p:spPr>
          <a:xfrm>
            <a:off x="-423333" y="6237111"/>
            <a:ext cx="3471333" cy="2779888"/>
          </a:xfrm>
          <a:prstGeom prst="ellips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115" descr="Fir tree with solid fill">
            <a:extLst>
              <a:ext uri="{FF2B5EF4-FFF2-40B4-BE49-F238E27FC236}">
                <a16:creationId xmlns:a16="http://schemas.microsoft.com/office/drawing/2014/main" id="{B45C9E55-5850-3A2A-06E0-BEAE6D5F7BF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193802" y="5159022"/>
            <a:ext cx="1591733" cy="1563511"/>
          </a:xfrm>
          <a:prstGeom prst="rect">
            <a:avLst/>
          </a:prstGeom>
        </p:spPr>
      </p:pic>
      <p:pic>
        <p:nvPicPr>
          <p:cNvPr id="9" name="Graphic 115" descr="Fir tree with solid fill">
            <a:extLst>
              <a:ext uri="{FF2B5EF4-FFF2-40B4-BE49-F238E27FC236}">
                <a16:creationId xmlns:a16="http://schemas.microsoft.com/office/drawing/2014/main" id="{B4E7CEED-3DBF-79AB-D5AF-01CC59726E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354691" y="7106356"/>
            <a:ext cx="1591733" cy="1563511"/>
          </a:xfrm>
          <a:prstGeom prst="rect">
            <a:avLst/>
          </a:prstGeom>
        </p:spPr>
      </p:pic>
      <p:pic>
        <p:nvPicPr>
          <p:cNvPr id="13" name="Graphic 115" descr="Fir tree with solid fill">
            <a:extLst>
              <a:ext uri="{FF2B5EF4-FFF2-40B4-BE49-F238E27FC236}">
                <a16:creationId xmlns:a16="http://schemas.microsoft.com/office/drawing/2014/main" id="{E36D5D99-EA49-8B47-3779-6270341A5C7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3158" y="5393267"/>
            <a:ext cx="1591733" cy="1563511"/>
          </a:xfrm>
          <a:prstGeom prst="rect">
            <a:avLst/>
          </a:prstGeom>
        </p:spPr>
      </p:pic>
      <p:pic>
        <p:nvPicPr>
          <p:cNvPr id="15" name="Graphic 115" descr="Fir tree with solid fill">
            <a:extLst>
              <a:ext uri="{FF2B5EF4-FFF2-40B4-BE49-F238E27FC236}">
                <a16:creationId xmlns:a16="http://schemas.microsoft.com/office/drawing/2014/main" id="{274F83F5-5D6D-212E-FCE6-0D5505E7CAC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65665" y="4614333"/>
            <a:ext cx="1591733" cy="1563511"/>
          </a:xfrm>
          <a:prstGeom prst="rect">
            <a:avLst/>
          </a:prstGeom>
        </p:spPr>
      </p:pic>
      <p:pic>
        <p:nvPicPr>
          <p:cNvPr id="17" name="Graphic 115" descr="Fir tree with solid fill">
            <a:extLst>
              <a:ext uri="{FF2B5EF4-FFF2-40B4-BE49-F238E27FC236}">
                <a16:creationId xmlns:a16="http://schemas.microsoft.com/office/drawing/2014/main" id="{59D0345A-459C-53D1-16B1-6C252897FF8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2087" y="4890912"/>
            <a:ext cx="1591733" cy="1563511"/>
          </a:xfrm>
          <a:prstGeom prst="rect">
            <a:avLst/>
          </a:prstGeom>
        </p:spPr>
      </p:pic>
      <p:sp>
        <p:nvSpPr>
          <p:cNvPr id="18" name="TextBox 17">
            <a:extLst>
              <a:ext uri="{FF2B5EF4-FFF2-40B4-BE49-F238E27FC236}">
                <a16:creationId xmlns:a16="http://schemas.microsoft.com/office/drawing/2014/main" id="{26A7442E-32CF-304C-5D66-B8892BE90CD6}"/>
              </a:ext>
            </a:extLst>
          </p:cNvPr>
          <p:cNvSpPr txBox="1"/>
          <p:nvPr/>
        </p:nvSpPr>
        <p:spPr>
          <a:xfrm>
            <a:off x="831070" y="575584"/>
            <a:ext cx="8339667"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000" b="1">
                <a:solidFill>
                  <a:schemeClr val="bg1"/>
                </a:solidFill>
                <a:latin typeface="Book Antiqua"/>
                <a:cs typeface="Calibri"/>
              </a:rPr>
              <a:t>T2: </a:t>
            </a:r>
            <a:r>
              <a:rPr lang="en-US" sz="2000">
                <a:solidFill>
                  <a:schemeClr val="bg1"/>
                </a:solidFill>
                <a:latin typeface="Book Antiqua"/>
                <a:cs typeface="Calibri"/>
              </a:rPr>
              <a:t>As one of our goals in this camp was to prepare for our yearly summer camp, we started sketching out ideas to make our tower better, making it as well safe, stable and good looking. As each one of us gave ideas and agreed on a plan, we started building our mock-up using sticks and string. At the end, we all liked how the final result looked. In the meantime, we played a new game using cups. This game required a lot of teamwork and focus. As we finished playing, everyone was mad and annoyed. There was a lot of disagreement.</a:t>
            </a:r>
            <a:endParaRPr lang="en-US">
              <a:solidFill>
                <a:schemeClr val="bg1"/>
              </a:solidFill>
              <a:cs typeface="Calibri" panose="020F0502020204030204"/>
            </a:endParaRPr>
          </a:p>
          <a:p>
            <a:pPr marL="342900" indent="-342900">
              <a:buFont typeface="Arial"/>
              <a:buChar char="•"/>
            </a:pPr>
            <a:endParaRPr lang="en-US" sz="2000" b="1">
              <a:solidFill>
                <a:schemeClr val="bg1"/>
              </a:solidFill>
              <a:latin typeface="Book Antiqua"/>
              <a:cs typeface="Calibri"/>
            </a:endParaRPr>
          </a:p>
          <a:p>
            <a:pPr marL="342900" indent="-342900">
              <a:buFont typeface="Arial"/>
              <a:buChar char="•"/>
            </a:pPr>
            <a:r>
              <a:rPr lang="en-US" sz="2000" b="1">
                <a:solidFill>
                  <a:schemeClr val="bg1"/>
                </a:solidFill>
                <a:latin typeface="Book Antiqua"/>
                <a:cs typeface="Calibri"/>
              </a:rPr>
              <a:t>T3: </a:t>
            </a:r>
            <a:r>
              <a:rPr lang="en-US" sz="2000">
                <a:solidFill>
                  <a:schemeClr val="bg1"/>
                </a:solidFill>
                <a:latin typeface="Book Antiqua"/>
                <a:cs typeface="Calibri"/>
              </a:rPr>
              <a:t>As the major session arrived, "session </a:t>
            </a:r>
            <a:r>
              <a:rPr lang="en-US" sz="2000" err="1">
                <a:solidFill>
                  <a:schemeClr val="bg1"/>
                </a:solidFill>
                <a:latin typeface="Book Antiqua"/>
                <a:cs typeface="Calibri"/>
              </a:rPr>
              <a:t>brelage</a:t>
            </a:r>
            <a:r>
              <a:rPr lang="en-US" sz="2000">
                <a:solidFill>
                  <a:schemeClr val="bg1"/>
                </a:solidFill>
                <a:latin typeface="Book Antiqua"/>
                <a:cs typeface="Calibri"/>
              </a:rPr>
              <a:t>". CP Ralph began teaching us two important knots '</a:t>
            </a:r>
            <a:r>
              <a:rPr lang="en-US" sz="2000" err="1">
                <a:solidFill>
                  <a:schemeClr val="bg1"/>
                </a:solidFill>
                <a:latin typeface="Book Antiqua"/>
                <a:cs typeface="Calibri"/>
              </a:rPr>
              <a:t>pêcheur</a:t>
            </a:r>
            <a:r>
              <a:rPr lang="en-US" sz="2000">
                <a:solidFill>
                  <a:schemeClr val="bg1"/>
                </a:solidFill>
                <a:latin typeface="Book Antiqua"/>
                <a:cs typeface="Calibri"/>
              </a:rPr>
              <a:t>' and 'plat'. </a:t>
            </a:r>
            <a:r>
              <a:rPr lang="en-US" sz="2000">
                <a:solidFill>
                  <a:schemeClr val="bg1"/>
                </a:solidFill>
                <a:latin typeface="Book Antiqua"/>
                <a:ea typeface="+mn-lt"/>
                <a:cs typeface="+mn-lt"/>
              </a:rPr>
              <a:t>Then he proceeded to remind us of the basics of the </a:t>
            </a:r>
            <a:r>
              <a:rPr lang="en-US" sz="2000" err="1">
                <a:solidFill>
                  <a:schemeClr val="bg1"/>
                </a:solidFill>
                <a:latin typeface="Book Antiqua"/>
                <a:ea typeface="+mn-lt"/>
                <a:cs typeface="+mn-lt"/>
              </a:rPr>
              <a:t>brelage</a:t>
            </a:r>
            <a:r>
              <a:rPr lang="en-US" sz="2000">
                <a:solidFill>
                  <a:schemeClr val="bg1"/>
                </a:solidFill>
                <a:latin typeface="Book Antiqua"/>
                <a:ea typeface="+mn-lt"/>
                <a:cs typeface="+mn-lt"/>
              </a:rPr>
              <a:t>.</a:t>
            </a:r>
          </a:p>
          <a:p>
            <a:r>
              <a:rPr lang="en-US" sz="2000">
                <a:solidFill>
                  <a:schemeClr val="bg1"/>
                </a:solidFill>
                <a:latin typeface="Book Antiqua"/>
                <a:cs typeface="Calibri"/>
              </a:rPr>
              <a:t>     Later on, as CP Ralph finished Youssef taught 3 new useful knots '          '</a:t>
            </a:r>
            <a:r>
              <a:rPr lang="en-US" sz="2000" err="1">
                <a:solidFill>
                  <a:schemeClr val="bg1"/>
                </a:solidFill>
                <a:latin typeface="Book Antiqua"/>
                <a:cs typeface="Calibri"/>
              </a:rPr>
              <a:t>pendu</a:t>
            </a:r>
            <a:r>
              <a:rPr lang="en-US" sz="2000">
                <a:solidFill>
                  <a:schemeClr val="bg1"/>
                </a:solidFill>
                <a:latin typeface="Book Antiqua"/>
                <a:cs typeface="Calibri"/>
              </a:rPr>
              <a:t>','chaise' and '</a:t>
            </a:r>
            <a:r>
              <a:rPr lang="en-US" sz="2000" err="1">
                <a:solidFill>
                  <a:schemeClr val="bg1"/>
                </a:solidFill>
                <a:latin typeface="Book Antiqua"/>
                <a:cs typeface="Calibri"/>
              </a:rPr>
              <a:t>tisserand</a:t>
            </a:r>
            <a:r>
              <a:rPr lang="en-US" sz="2000">
                <a:solidFill>
                  <a:schemeClr val="bg1"/>
                </a:solidFill>
                <a:latin typeface="Book Antiqua"/>
                <a:cs typeface="Calibri"/>
              </a:rPr>
              <a:t>'.</a:t>
            </a:r>
          </a:p>
        </p:txBody>
      </p:sp>
      <p:sp>
        <p:nvSpPr>
          <p:cNvPr id="20" name="Rectangle 19">
            <a:extLst>
              <a:ext uri="{FF2B5EF4-FFF2-40B4-BE49-F238E27FC236}">
                <a16:creationId xmlns:a16="http://schemas.microsoft.com/office/drawing/2014/main" id="{B29F5096-83DC-FB28-45A5-716FE9484437}"/>
              </a:ext>
            </a:extLst>
          </p:cNvPr>
          <p:cNvSpPr/>
          <p:nvPr/>
        </p:nvSpPr>
        <p:spPr>
          <a:xfrm rot="5400000">
            <a:off x="-1023084" y="1455009"/>
            <a:ext cx="3035709" cy="122903"/>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p:txBody>
      </p:sp>
      <p:sp>
        <p:nvSpPr>
          <p:cNvPr id="22" name="Rectangle 21">
            <a:extLst>
              <a:ext uri="{FF2B5EF4-FFF2-40B4-BE49-F238E27FC236}">
                <a16:creationId xmlns:a16="http://schemas.microsoft.com/office/drawing/2014/main" id="{21F3850A-AD16-BBCD-F100-D7AFD97EABA3}"/>
              </a:ext>
            </a:extLst>
          </p:cNvPr>
          <p:cNvSpPr/>
          <p:nvPr/>
        </p:nvSpPr>
        <p:spPr>
          <a:xfrm rot="5400000">
            <a:off x="-744551" y="1010618"/>
            <a:ext cx="2149895" cy="122903"/>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8" name="Graphic 9" descr="Cheers with solid fill">
            <a:extLst>
              <a:ext uri="{FF2B5EF4-FFF2-40B4-BE49-F238E27FC236}">
                <a16:creationId xmlns:a16="http://schemas.microsoft.com/office/drawing/2014/main" id="{311B1ED1-3F5F-E149-7B9E-9AB9B54511D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504777" y="5347665"/>
            <a:ext cx="914400" cy="914400"/>
          </a:xfrm>
          <a:prstGeom prst="rect">
            <a:avLst/>
          </a:prstGeom>
        </p:spPr>
      </p:pic>
      <p:pic>
        <p:nvPicPr>
          <p:cNvPr id="10" name="Graphic 10" descr="Camera with solid fill">
            <a:extLst>
              <a:ext uri="{FF2B5EF4-FFF2-40B4-BE49-F238E27FC236}">
                <a16:creationId xmlns:a16="http://schemas.microsoft.com/office/drawing/2014/main" id="{FB550D07-DA8D-3EEE-6EA1-D23DB957480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088063" y="5257800"/>
            <a:ext cx="914400" cy="914400"/>
          </a:xfrm>
          <a:prstGeom prst="rect">
            <a:avLst/>
          </a:prstGeom>
        </p:spPr>
      </p:pic>
      <p:pic>
        <p:nvPicPr>
          <p:cNvPr id="11" name="Graphic 11" descr="Thought bubble with solid fill">
            <a:extLst>
              <a:ext uri="{FF2B5EF4-FFF2-40B4-BE49-F238E27FC236}">
                <a16:creationId xmlns:a16="http://schemas.microsoft.com/office/drawing/2014/main" id="{0B7B6A24-5BB3-841F-8EF5-F6DD5C3111CE}"/>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735139" y="4428215"/>
            <a:ext cx="914400" cy="914400"/>
          </a:xfrm>
          <a:prstGeom prst="rect">
            <a:avLst/>
          </a:prstGeom>
        </p:spPr>
      </p:pic>
      <p:grpSp>
        <p:nvGrpSpPr>
          <p:cNvPr id="33" name="Group 32">
            <a:extLst>
              <a:ext uri="{FF2B5EF4-FFF2-40B4-BE49-F238E27FC236}">
                <a16:creationId xmlns:a16="http://schemas.microsoft.com/office/drawing/2014/main" id="{EB82506A-EFAC-BD86-40BF-68EAE72D46A9}"/>
              </a:ext>
            </a:extLst>
          </p:cNvPr>
          <p:cNvGrpSpPr/>
          <p:nvPr/>
        </p:nvGrpSpPr>
        <p:grpSpPr>
          <a:xfrm rot="-360000">
            <a:off x="9581753" y="244490"/>
            <a:ext cx="1616411" cy="3109451"/>
            <a:chOff x="1655648" y="1710917"/>
            <a:chExt cx="1616411" cy="3109451"/>
          </a:xfrm>
        </p:grpSpPr>
        <p:sp>
          <p:nvSpPr>
            <p:cNvPr id="14" name="Block Arc 13">
              <a:extLst>
                <a:ext uri="{FF2B5EF4-FFF2-40B4-BE49-F238E27FC236}">
                  <a16:creationId xmlns:a16="http://schemas.microsoft.com/office/drawing/2014/main" id="{C93C40FE-7050-9812-ECD6-EAEBB5EE8766}"/>
                </a:ext>
              </a:extLst>
            </p:cNvPr>
            <p:cNvSpPr/>
            <p:nvPr/>
          </p:nvSpPr>
          <p:spPr>
            <a:xfrm rot="5400000">
              <a:off x="1858121" y="3162285"/>
              <a:ext cx="2398496" cy="429381"/>
            </a:xfrm>
            <a:prstGeom prst="blockArc">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ylinder 15">
              <a:extLst>
                <a:ext uri="{FF2B5EF4-FFF2-40B4-BE49-F238E27FC236}">
                  <a16:creationId xmlns:a16="http://schemas.microsoft.com/office/drawing/2014/main" id="{10B56F44-280E-1606-412D-7BBCF8260AF8}"/>
                </a:ext>
              </a:extLst>
            </p:cNvPr>
            <p:cNvSpPr/>
            <p:nvPr/>
          </p:nvSpPr>
          <p:spPr>
            <a:xfrm>
              <a:off x="2822270" y="1710917"/>
              <a:ext cx="251148" cy="3109451"/>
            </a:xfrm>
            <a:prstGeom prst="can">
              <a:avLst/>
            </a:prstGeom>
            <a:solidFill>
              <a:srgbClr val="C55A1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Punched Tape 18">
              <a:extLst>
                <a:ext uri="{FF2B5EF4-FFF2-40B4-BE49-F238E27FC236}">
                  <a16:creationId xmlns:a16="http://schemas.microsoft.com/office/drawing/2014/main" id="{E3B06048-487B-DB0B-9A65-F3C3D660FAFA}"/>
                </a:ext>
              </a:extLst>
            </p:cNvPr>
            <p:cNvSpPr/>
            <p:nvPr/>
          </p:nvSpPr>
          <p:spPr>
            <a:xfrm rot="10800000">
              <a:off x="1655648" y="1921858"/>
              <a:ext cx="1207129" cy="921898"/>
            </a:xfrm>
            <a:prstGeom prst="flowChartPunchedTap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Punched Tape 20">
              <a:extLst>
                <a:ext uri="{FF2B5EF4-FFF2-40B4-BE49-F238E27FC236}">
                  <a16:creationId xmlns:a16="http://schemas.microsoft.com/office/drawing/2014/main" id="{6987404B-7DC7-1C5E-415A-3379CD1CAA71}"/>
                </a:ext>
              </a:extLst>
            </p:cNvPr>
            <p:cNvSpPr/>
            <p:nvPr/>
          </p:nvSpPr>
          <p:spPr>
            <a:xfrm rot="10800000">
              <a:off x="1679952" y="1984358"/>
              <a:ext cx="1166622" cy="796895"/>
            </a:xfrm>
            <a:prstGeom prst="flowChartPunchedTap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Stored Data 22">
              <a:extLst>
                <a:ext uri="{FF2B5EF4-FFF2-40B4-BE49-F238E27FC236}">
                  <a16:creationId xmlns:a16="http://schemas.microsoft.com/office/drawing/2014/main" id="{4B6CBD4B-1521-00A8-91C7-263B63939E84}"/>
                </a:ext>
              </a:extLst>
            </p:cNvPr>
            <p:cNvSpPr/>
            <p:nvPr/>
          </p:nvSpPr>
          <p:spPr>
            <a:xfrm rot="16200000">
              <a:off x="2580358" y="4022758"/>
              <a:ext cx="718767" cy="259248"/>
            </a:xfrm>
            <a:prstGeom prst="flowChartOnlineStorage">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Graphic 73" descr="Lion with solid fill">
              <a:extLst>
                <a:ext uri="{FF2B5EF4-FFF2-40B4-BE49-F238E27FC236}">
                  <a16:creationId xmlns:a16="http://schemas.microsoft.com/office/drawing/2014/main" id="{89B7D761-4B37-2ABD-BA21-C88699BE2BC3}"/>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888973" y="1990611"/>
              <a:ext cx="691871" cy="667204"/>
            </a:xfrm>
            <a:prstGeom prst="rect">
              <a:avLst/>
            </a:prstGeom>
          </p:spPr>
        </p:pic>
        <p:sp>
          <p:nvSpPr>
            <p:cNvPr id="25" name="Flowchart: Stored Data 24">
              <a:extLst>
                <a:ext uri="{FF2B5EF4-FFF2-40B4-BE49-F238E27FC236}">
                  <a16:creationId xmlns:a16="http://schemas.microsoft.com/office/drawing/2014/main" id="{FE851035-BBC3-02A7-4CBD-2A2B3B27388C}"/>
                </a:ext>
              </a:extLst>
            </p:cNvPr>
            <p:cNvSpPr/>
            <p:nvPr/>
          </p:nvSpPr>
          <p:spPr>
            <a:xfrm rot="16200000">
              <a:off x="2580358" y="3905568"/>
              <a:ext cx="718767" cy="259248"/>
            </a:xfrm>
            <a:prstGeom prst="flowChartOnlineStorag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Stored Data 25">
              <a:extLst>
                <a:ext uri="{FF2B5EF4-FFF2-40B4-BE49-F238E27FC236}">
                  <a16:creationId xmlns:a16="http://schemas.microsoft.com/office/drawing/2014/main" id="{B7EA010A-58B2-81CC-4280-2224BED596CF}"/>
                </a:ext>
              </a:extLst>
            </p:cNvPr>
            <p:cNvSpPr/>
            <p:nvPr/>
          </p:nvSpPr>
          <p:spPr>
            <a:xfrm rot="16200000">
              <a:off x="2580359" y="2975858"/>
              <a:ext cx="718767" cy="259248"/>
            </a:xfrm>
            <a:prstGeom prst="flowChartOnlineStorag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a:extLst>
                <a:ext uri="{FF2B5EF4-FFF2-40B4-BE49-F238E27FC236}">
                  <a16:creationId xmlns:a16="http://schemas.microsoft.com/office/drawing/2014/main" id="{26236188-D38B-D3D4-A826-C9E9F0E061F3}"/>
                </a:ext>
              </a:extLst>
            </p:cNvPr>
            <p:cNvCxnSpPr/>
            <p:nvPr/>
          </p:nvCxnSpPr>
          <p:spPr>
            <a:xfrm>
              <a:off x="2790119" y="2867731"/>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CEB8CC5D-2E86-3655-C5FD-7763281A9068}"/>
                </a:ext>
              </a:extLst>
            </p:cNvPr>
            <p:cNvCxnSpPr>
              <a:cxnSpLocks/>
            </p:cNvCxnSpPr>
            <p:nvPr/>
          </p:nvCxnSpPr>
          <p:spPr>
            <a:xfrm>
              <a:off x="2790119" y="3051175"/>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75C31606-31CD-2E6A-B969-BC89DC7C3378}"/>
                </a:ext>
              </a:extLst>
            </p:cNvPr>
            <p:cNvCxnSpPr>
              <a:cxnSpLocks/>
            </p:cNvCxnSpPr>
            <p:nvPr/>
          </p:nvCxnSpPr>
          <p:spPr>
            <a:xfrm>
              <a:off x="2811285" y="3827286"/>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C4E8AE80-4252-9297-DF64-6D07C1F7B99F}"/>
                </a:ext>
              </a:extLst>
            </p:cNvPr>
            <p:cNvCxnSpPr>
              <a:cxnSpLocks/>
            </p:cNvCxnSpPr>
            <p:nvPr/>
          </p:nvCxnSpPr>
          <p:spPr>
            <a:xfrm>
              <a:off x="2790119" y="4031897"/>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1" name="Flowchart: Stored Data 30">
              <a:extLst>
                <a:ext uri="{FF2B5EF4-FFF2-40B4-BE49-F238E27FC236}">
                  <a16:creationId xmlns:a16="http://schemas.microsoft.com/office/drawing/2014/main" id="{F972A13C-2378-73D6-0138-C3F8C92E1E9F}"/>
                </a:ext>
              </a:extLst>
            </p:cNvPr>
            <p:cNvSpPr/>
            <p:nvPr/>
          </p:nvSpPr>
          <p:spPr>
            <a:xfrm rot="16080000">
              <a:off x="2869057" y="4610172"/>
              <a:ext cx="155222" cy="261055"/>
            </a:xfrm>
            <a:prstGeom prst="flowChartOnlineStorag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lowchart: Stored Data 31">
              <a:extLst>
                <a:ext uri="{FF2B5EF4-FFF2-40B4-BE49-F238E27FC236}">
                  <a16:creationId xmlns:a16="http://schemas.microsoft.com/office/drawing/2014/main" id="{5617106D-5BD3-DB76-1981-7A8B3A5ACC13}"/>
                </a:ext>
              </a:extLst>
            </p:cNvPr>
            <p:cNvSpPr/>
            <p:nvPr/>
          </p:nvSpPr>
          <p:spPr>
            <a:xfrm rot="16080000">
              <a:off x="2906911" y="2118331"/>
              <a:ext cx="119944" cy="232833"/>
            </a:xfrm>
            <a:prstGeom prst="flowChartOnlineStorag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46">
            <a:extLst>
              <a:ext uri="{FF2B5EF4-FFF2-40B4-BE49-F238E27FC236}">
                <a16:creationId xmlns:a16="http://schemas.microsoft.com/office/drawing/2014/main" id="{C3861B7D-1C12-CEEA-5F32-0AB5D552432A}"/>
              </a:ext>
            </a:extLst>
          </p:cNvPr>
          <p:cNvSpPr/>
          <p:nvPr/>
        </p:nvSpPr>
        <p:spPr>
          <a:xfrm rot="21420000">
            <a:off x="-1017068" y="3858681"/>
            <a:ext cx="221357" cy="1298223"/>
          </a:xfrm>
          <a:prstGeom prst="rect">
            <a:avLst/>
          </a:prstGeom>
          <a:solidFill>
            <a:srgbClr val="7D3B0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52E020A0-9CD8-8381-B619-4D95B86FB0F5}"/>
              </a:ext>
            </a:extLst>
          </p:cNvPr>
          <p:cNvGrpSpPr/>
          <p:nvPr/>
        </p:nvGrpSpPr>
        <p:grpSpPr>
          <a:xfrm>
            <a:off x="9328813" y="2606877"/>
            <a:ext cx="429905" cy="1945255"/>
            <a:chOff x="7524966" y="1926889"/>
            <a:chExt cx="429905" cy="1945255"/>
          </a:xfrm>
        </p:grpSpPr>
        <p:sp>
          <p:nvSpPr>
            <p:cNvPr id="49" name="Rectangle 48">
              <a:extLst>
                <a:ext uri="{FF2B5EF4-FFF2-40B4-BE49-F238E27FC236}">
                  <a16:creationId xmlns:a16="http://schemas.microsoft.com/office/drawing/2014/main" id="{C6DA6D41-5240-B89D-FD69-CCC74C7F05EC}"/>
                </a:ext>
              </a:extLst>
            </p:cNvPr>
            <p:cNvSpPr/>
            <p:nvPr/>
          </p:nvSpPr>
          <p:spPr>
            <a:xfrm>
              <a:off x="7733514" y="1926889"/>
              <a:ext cx="221357" cy="1298223"/>
            </a:xfrm>
            <a:prstGeom prst="rect">
              <a:avLst/>
            </a:prstGeom>
            <a:solidFill>
              <a:srgbClr val="7A38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E94BBEC-63C5-51CA-E95F-1E3037EDACDA}"/>
                </a:ext>
              </a:extLst>
            </p:cNvPr>
            <p:cNvSpPr/>
            <p:nvPr/>
          </p:nvSpPr>
          <p:spPr>
            <a:xfrm>
              <a:off x="7524966" y="2573921"/>
              <a:ext cx="221357" cy="1298223"/>
            </a:xfrm>
            <a:prstGeom prst="rect">
              <a:avLst/>
            </a:prstGeom>
            <a:solidFill>
              <a:srgbClr val="7D3B0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42E034C8-7ECA-7324-0B13-72CB4C5DBFC2}"/>
                </a:ext>
              </a:extLst>
            </p:cNvPr>
            <p:cNvSpPr/>
            <p:nvPr/>
          </p:nvSpPr>
          <p:spPr>
            <a:xfrm>
              <a:off x="7529465" y="3108356"/>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2" name="Rectangle 51">
              <a:extLst>
                <a:ext uri="{FF2B5EF4-FFF2-40B4-BE49-F238E27FC236}">
                  <a16:creationId xmlns:a16="http://schemas.microsoft.com/office/drawing/2014/main" id="{546C8ABE-02E2-9582-E0AE-81E13F61020C}"/>
                </a:ext>
              </a:extLst>
            </p:cNvPr>
            <p:cNvSpPr/>
            <p:nvPr/>
          </p:nvSpPr>
          <p:spPr>
            <a:xfrm>
              <a:off x="7529464" y="3047999"/>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3" name="Rectangle 52">
              <a:extLst>
                <a:ext uri="{FF2B5EF4-FFF2-40B4-BE49-F238E27FC236}">
                  <a16:creationId xmlns:a16="http://schemas.microsoft.com/office/drawing/2014/main" id="{DA8ADE56-7C81-6E92-A4BA-4A3C3464D486}"/>
                </a:ext>
              </a:extLst>
            </p:cNvPr>
            <p:cNvSpPr/>
            <p:nvPr/>
          </p:nvSpPr>
          <p:spPr>
            <a:xfrm>
              <a:off x="7529466" y="2987643"/>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4" name="Rectangle 53">
              <a:extLst>
                <a:ext uri="{FF2B5EF4-FFF2-40B4-BE49-F238E27FC236}">
                  <a16:creationId xmlns:a16="http://schemas.microsoft.com/office/drawing/2014/main" id="{393446DA-897A-C43E-1F28-0C921C3B0D83}"/>
                </a:ext>
              </a:extLst>
            </p:cNvPr>
            <p:cNvSpPr/>
            <p:nvPr/>
          </p:nvSpPr>
          <p:spPr>
            <a:xfrm>
              <a:off x="7529465" y="2927287"/>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5" name="Rectangle 54">
              <a:extLst>
                <a:ext uri="{FF2B5EF4-FFF2-40B4-BE49-F238E27FC236}">
                  <a16:creationId xmlns:a16="http://schemas.microsoft.com/office/drawing/2014/main" id="{B050BD23-5F2E-DCB4-020F-6291DA7C9148}"/>
                </a:ext>
              </a:extLst>
            </p:cNvPr>
            <p:cNvSpPr/>
            <p:nvPr/>
          </p:nvSpPr>
          <p:spPr>
            <a:xfrm>
              <a:off x="7529465" y="2866930"/>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6" name="Rectangle 55">
              <a:extLst>
                <a:ext uri="{FF2B5EF4-FFF2-40B4-BE49-F238E27FC236}">
                  <a16:creationId xmlns:a16="http://schemas.microsoft.com/office/drawing/2014/main" id="{91A8F6DC-FCB9-14E0-F06C-1AA0DC0B2347}"/>
                </a:ext>
              </a:extLst>
            </p:cNvPr>
            <p:cNvSpPr/>
            <p:nvPr/>
          </p:nvSpPr>
          <p:spPr>
            <a:xfrm>
              <a:off x="7529464" y="2806573"/>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7" name="Rectangle 56">
              <a:extLst>
                <a:ext uri="{FF2B5EF4-FFF2-40B4-BE49-F238E27FC236}">
                  <a16:creationId xmlns:a16="http://schemas.microsoft.com/office/drawing/2014/main" id="{C58415B2-1584-E0A9-1A6E-C2281DD144CF}"/>
                </a:ext>
              </a:extLst>
            </p:cNvPr>
            <p:cNvSpPr/>
            <p:nvPr/>
          </p:nvSpPr>
          <p:spPr>
            <a:xfrm>
              <a:off x="7529465" y="2746218"/>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8" name="Rectangle 57">
              <a:extLst>
                <a:ext uri="{FF2B5EF4-FFF2-40B4-BE49-F238E27FC236}">
                  <a16:creationId xmlns:a16="http://schemas.microsoft.com/office/drawing/2014/main" id="{AACE1166-4688-3148-E977-E2FAAF04FA17}"/>
                </a:ext>
              </a:extLst>
            </p:cNvPr>
            <p:cNvSpPr/>
            <p:nvPr/>
          </p:nvSpPr>
          <p:spPr>
            <a:xfrm>
              <a:off x="7529465" y="2685861"/>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sp>
          <p:nvSpPr>
            <p:cNvPr id="59" name="Rectangle 58">
              <a:extLst>
                <a:ext uri="{FF2B5EF4-FFF2-40B4-BE49-F238E27FC236}">
                  <a16:creationId xmlns:a16="http://schemas.microsoft.com/office/drawing/2014/main" id="{738B6B96-2D02-0D79-19AC-6F51B74964AF}"/>
                </a:ext>
              </a:extLst>
            </p:cNvPr>
            <p:cNvSpPr/>
            <p:nvPr/>
          </p:nvSpPr>
          <p:spPr>
            <a:xfrm>
              <a:off x="7529464" y="2625504"/>
              <a:ext cx="422495" cy="45267"/>
            </a:xfrm>
            <a:prstGeom prst="rect">
              <a:avLst/>
            </a:prstGeom>
            <a:solidFill>
              <a:srgbClr val="C7A8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solidFill>
                    <a:srgbClr val="FFFFFF"/>
                  </a:solidFill>
                  <a:latin typeface="Calibri"/>
                  <a:ea typeface="Calibri"/>
                  <a:cs typeface="Calibri"/>
                </a:rPr>
                <a:t>​</a:t>
              </a:r>
              <a:endParaRPr lang="en-US"/>
            </a:p>
          </p:txBody>
        </p:sp>
      </p:grpSp>
      <p:sp>
        <p:nvSpPr>
          <p:cNvPr id="62" name="Sun 61">
            <a:extLst>
              <a:ext uri="{FF2B5EF4-FFF2-40B4-BE49-F238E27FC236}">
                <a16:creationId xmlns:a16="http://schemas.microsoft.com/office/drawing/2014/main" id="{2203385B-D6A4-357F-EFCE-3120D447BF3B}"/>
              </a:ext>
            </a:extLst>
          </p:cNvPr>
          <p:cNvSpPr/>
          <p:nvPr/>
        </p:nvSpPr>
        <p:spPr>
          <a:xfrm>
            <a:off x="8620947" y="4878352"/>
            <a:ext cx="1420872" cy="1363578"/>
          </a:xfrm>
          <a:prstGeom prst="sun">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711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479C335-8881-70C4-EF27-AFCF6ED086F8}"/>
              </a:ext>
            </a:extLst>
          </p:cNvPr>
          <p:cNvSpPr txBox="1"/>
          <p:nvPr/>
        </p:nvSpPr>
        <p:spPr>
          <a:xfrm>
            <a:off x="282222" y="-42335"/>
            <a:ext cx="8579555"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endParaRPr lang="en-US" sz="2000">
              <a:solidFill>
                <a:schemeClr val="bg1"/>
              </a:solidFill>
              <a:latin typeface="Book Antiqua"/>
              <a:cs typeface="Calibri" panose="020F0502020204030204"/>
            </a:endParaRPr>
          </a:p>
          <a:p>
            <a:pPr marL="342900" indent="-342900">
              <a:buFont typeface="Arial"/>
              <a:buChar char="•"/>
            </a:pPr>
            <a:r>
              <a:rPr lang="en-US" sz="2000">
                <a:solidFill>
                  <a:schemeClr val="bg1"/>
                </a:solidFill>
                <a:latin typeface="Book Antiqua"/>
                <a:cs typeface="Calibri" panose="020F0502020204030204"/>
              </a:rPr>
              <a:t>As we put all of our focus to escape </a:t>
            </a:r>
            <a:r>
              <a:rPr lang="en-US" sz="2000" err="1">
                <a:solidFill>
                  <a:schemeClr val="bg1"/>
                </a:solidFill>
                <a:latin typeface="Book Antiqua"/>
                <a:cs typeface="Calibri" panose="020F0502020204030204"/>
              </a:rPr>
              <a:t>Mr.X's</a:t>
            </a:r>
            <a:r>
              <a:rPr lang="en-US" sz="2000">
                <a:solidFill>
                  <a:schemeClr val="bg1"/>
                </a:solidFill>
                <a:latin typeface="Book Antiqua"/>
                <a:cs typeface="Calibri" panose="020F0502020204030204"/>
              </a:rPr>
              <a:t> traps and riddles while we stayed in contact with CP Ralph and SP kelvin, we eventually escaped and discovered Mr. X's true face, a sad man wanting to get revenge on the person who killed his daughter, and he was seeking help. As we brainstormed possibilities, examining every detail, wanting to help </a:t>
            </a:r>
            <a:r>
              <a:rPr lang="en-US" sz="2000" err="1">
                <a:solidFill>
                  <a:schemeClr val="bg1"/>
                </a:solidFill>
                <a:latin typeface="Book Antiqua"/>
                <a:cs typeface="Calibri" panose="020F0502020204030204"/>
              </a:rPr>
              <a:t>Mr.X</a:t>
            </a:r>
            <a:r>
              <a:rPr lang="en-US" sz="2000">
                <a:solidFill>
                  <a:schemeClr val="bg1"/>
                </a:solidFill>
                <a:latin typeface="Book Antiqua"/>
                <a:cs typeface="Calibri" panose="020F0502020204030204"/>
              </a:rPr>
              <a:t>, eventually after questioning and observing every individual we found out who it was, at last.</a:t>
            </a:r>
          </a:p>
          <a:p>
            <a:pPr marL="342900" indent="-342900">
              <a:buFont typeface="Arial"/>
              <a:buChar char="•"/>
            </a:pPr>
            <a:endParaRPr lang="en-US" sz="2000">
              <a:solidFill>
                <a:schemeClr val="bg1"/>
              </a:solidFill>
              <a:latin typeface="Book Antiqua"/>
              <a:cs typeface="Calibri" panose="020F0502020204030204"/>
            </a:endParaRPr>
          </a:p>
          <a:p>
            <a:pPr marL="342900" indent="-342900">
              <a:buFont typeface="Arial"/>
              <a:buChar char="•"/>
            </a:pPr>
            <a:r>
              <a:rPr lang="en-US" sz="2000">
                <a:solidFill>
                  <a:schemeClr val="bg1"/>
                </a:solidFill>
                <a:latin typeface="Book Antiqua"/>
                <a:cs typeface="Calibri" panose="020F0502020204030204"/>
              </a:rPr>
              <a:t>As the sun was setting down, per usual CP Ralph grouped all of us to do the '</a:t>
            </a:r>
            <a:r>
              <a:rPr lang="en-US" sz="2000" err="1">
                <a:solidFill>
                  <a:schemeClr val="bg1"/>
                </a:solidFill>
                <a:latin typeface="Book Antiqua"/>
                <a:cs typeface="Calibri" panose="020F0502020204030204"/>
              </a:rPr>
              <a:t>baisser</a:t>
            </a:r>
            <a:r>
              <a:rPr lang="en-US" sz="2000">
                <a:solidFill>
                  <a:schemeClr val="bg1"/>
                </a:solidFill>
                <a:latin typeface="Book Antiqua"/>
                <a:cs typeface="Calibri" panose="020F0502020204030204"/>
              </a:rPr>
              <a:t> des couleurs'. Soon after dinner was ready, hummus sandwiches, the best dinner u can have in a camp, to go with it a cup of hot tasty tea. To get started, we went searching for wood, moments later turning them on to make a fire. To get started Youssef began by telling us the story of Saint Rafka. Soon after we started playing a game, it was very interesting. We grouped around the fire holding our marshmallows, it was amazing. We ended our night with "</a:t>
            </a:r>
            <a:r>
              <a:rPr lang="en-US" sz="2000" err="1">
                <a:solidFill>
                  <a:schemeClr val="bg1"/>
                </a:solidFill>
                <a:latin typeface="Book Antiqua"/>
                <a:cs typeface="Calibri" panose="020F0502020204030204"/>
              </a:rPr>
              <a:t>cantique</a:t>
            </a:r>
            <a:r>
              <a:rPr lang="en-US" sz="2000">
                <a:solidFill>
                  <a:schemeClr val="bg1"/>
                </a:solidFill>
                <a:latin typeface="Book Antiqua"/>
                <a:cs typeface="Calibri" panose="020F0502020204030204"/>
              </a:rPr>
              <a:t> des patrouilles".</a:t>
            </a:r>
          </a:p>
        </p:txBody>
      </p:sp>
      <p:sp>
        <p:nvSpPr>
          <p:cNvPr id="10" name="Oval 9">
            <a:extLst>
              <a:ext uri="{FF2B5EF4-FFF2-40B4-BE49-F238E27FC236}">
                <a16:creationId xmlns:a16="http://schemas.microsoft.com/office/drawing/2014/main" id="{956C9CDD-E7BE-4983-0237-5CEBE501B402}"/>
              </a:ext>
            </a:extLst>
          </p:cNvPr>
          <p:cNvSpPr/>
          <p:nvPr/>
        </p:nvSpPr>
        <p:spPr>
          <a:xfrm>
            <a:off x="11119557" y="4614332"/>
            <a:ext cx="3471333" cy="2779888"/>
          </a:xfrm>
          <a:prstGeom prst="ellipse">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C450F6E-9C64-0C74-4DAE-64AA80494E49}"/>
              </a:ext>
            </a:extLst>
          </p:cNvPr>
          <p:cNvSpPr/>
          <p:nvPr/>
        </p:nvSpPr>
        <p:spPr>
          <a:xfrm>
            <a:off x="7493002" y="6180666"/>
            <a:ext cx="3471333" cy="2779888"/>
          </a:xfrm>
          <a:prstGeom prst="ellipse">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F090474B-C376-D029-52A6-903C71064594}"/>
              </a:ext>
            </a:extLst>
          </p:cNvPr>
          <p:cNvSpPr/>
          <p:nvPr/>
        </p:nvSpPr>
        <p:spPr>
          <a:xfrm>
            <a:off x="9553223" y="5475110"/>
            <a:ext cx="3471333" cy="2779888"/>
          </a:xfrm>
          <a:prstGeom prst="ellipse">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F7CAD39-D398-F2C9-33E3-39399BB4BB18}"/>
              </a:ext>
            </a:extLst>
          </p:cNvPr>
          <p:cNvSpPr/>
          <p:nvPr/>
        </p:nvSpPr>
        <p:spPr>
          <a:xfrm>
            <a:off x="2220" y="5871986"/>
            <a:ext cx="1216742" cy="12290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7B6DBFFF-DAD1-3925-270B-4017044C1E09}"/>
              </a:ext>
            </a:extLst>
          </p:cNvPr>
          <p:cNvSpPr/>
          <p:nvPr/>
        </p:nvSpPr>
        <p:spPr>
          <a:xfrm rot="10800000">
            <a:off x="1110" y="6063881"/>
            <a:ext cx="2149895" cy="122903"/>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30" name="Group 29">
            <a:extLst>
              <a:ext uri="{FF2B5EF4-FFF2-40B4-BE49-F238E27FC236}">
                <a16:creationId xmlns:a16="http://schemas.microsoft.com/office/drawing/2014/main" id="{7E59E80B-6DBB-F1C6-A0C0-069BE99D0929}"/>
              </a:ext>
            </a:extLst>
          </p:cNvPr>
          <p:cNvGrpSpPr/>
          <p:nvPr/>
        </p:nvGrpSpPr>
        <p:grpSpPr>
          <a:xfrm rot="21240000">
            <a:off x="10543217" y="976108"/>
            <a:ext cx="681886" cy="1297562"/>
            <a:chOff x="2929552" y="2771772"/>
            <a:chExt cx="681886" cy="1297562"/>
          </a:xfrm>
        </p:grpSpPr>
        <p:sp>
          <p:nvSpPr>
            <p:cNvPr id="28" name="Moon 27">
              <a:extLst>
                <a:ext uri="{FF2B5EF4-FFF2-40B4-BE49-F238E27FC236}">
                  <a16:creationId xmlns:a16="http://schemas.microsoft.com/office/drawing/2014/main" id="{3C7E36AD-4ACA-97E7-DBF0-575C0F92E223}"/>
                </a:ext>
              </a:extLst>
            </p:cNvPr>
            <p:cNvSpPr/>
            <p:nvPr/>
          </p:nvSpPr>
          <p:spPr>
            <a:xfrm rot="20340000">
              <a:off x="2929552" y="2771772"/>
              <a:ext cx="681886" cy="1290237"/>
            </a:xfrm>
            <a:prstGeom prst="moon">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oon 28">
              <a:extLst>
                <a:ext uri="{FF2B5EF4-FFF2-40B4-BE49-F238E27FC236}">
                  <a16:creationId xmlns:a16="http://schemas.microsoft.com/office/drawing/2014/main" id="{5BFC9269-2441-DE11-663C-DA812CA710DD}"/>
                </a:ext>
              </a:extLst>
            </p:cNvPr>
            <p:cNvSpPr/>
            <p:nvPr/>
          </p:nvSpPr>
          <p:spPr>
            <a:xfrm rot="20340000">
              <a:off x="2942070" y="2796078"/>
              <a:ext cx="625443" cy="1273256"/>
            </a:xfrm>
            <a:prstGeom prst="moon">
              <a:avLst/>
            </a:prstGeom>
            <a:solidFill>
              <a:schemeClr val="bg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2402878C-6881-742F-9000-636CA5A44210}"/>
              </a:ext>
            </a:extLst>
          </p:cNvPr>
          <p:cNvGrpSpPr/>
          <p:nvPr/>
        </p:nvGrpSpPr>
        <p:grpSpPr>
          <a:xfrm>
            <a:off x="10677628" y="3288364"/>
            <a:ext cx="566873" cy="1769806"/>
            <a:chOff x="1787364" y="1686623"/>
            <a:chExt cx="566873" cy="1769806"/>
          </a:xfrm>
        </p:grpSpPr>
        <p:sp>
          <p:nvSpPr>
            <p:cNvPr id="38" name="Rectangle 37">
              <a:extLst>
                <a:ext uri="{FF2B5EF4-FFF2-40B4-BE49-F238E27FC236}">
                  <a16:creationId xmlns:a16="http://schemas.microsoft.com/office/drawing/2014/main" id="{9B6C8075-B0E7-2DA4-C9EA-B4730B09E1A4}"/>
                </a:ext>
              </a:extLst>
            </p:cNvPr>
            <p:cNvSpPr/>
            <p:nvPr/>
          </p:nvSpPr>
          <p:spPr>
            <a:xfrm rot="1020000">
              <a:off x="2280494" y="2652702"/>
              <a:ext cx="73743" cy="258098"/>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CE4EE0E-EFFC-4B31-C2F9-78AB9A08424A}"/>
                </a:ext>
              </a:extLst>
            </p:cNvPr>
            <p:cNvSpPr/>
            <p:nvPr/>
          </p:nvSpPr>
          <p:spPr>
            <a:xfrm rot="18420000">
              <a:off x="2059268" y="2443767"/>
              <a:ext cx="73743" cy="258098"/>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200E87E-2D33-3F75-B3DD-2B92BBBAECB8}"/>
                </a:ext>
              </a:extLst>
            </p:cNvPr>
            <p:cNvSpPr/>
            <p:nvPr/>
          </p:nvSpPr>
          <p:spPr>
            <a:xfrm rot="-1020000">
              <a:off x="2110957" y="1686623"/>
              <a:ext cx="98323" cy="1769806"/>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Rounded Corners 40">
              <a:extLst>
                <a:ext uri="{FF2B5EF4-FFF2-40B4-BE49-F238E27FC236}">
                  <a16:creationId xmlns:a16="http://schemas.microsoft.com/office/drawing/2014/main" id="{B142303A-0B08-6B23-F71C-54AC8B981F1E}"/>
                </a:ext>
              </a:extLst>
            </p:cNvPr>
            <p:cNvSpPr/>
            <p:nvPr/>
          </p:nvSpPr>
          <p:spPr>
            <a:xfrm rot="4500000">
              <a:off x="1744348" y="1849172"/>
              <a:ext cx="516194" cy="430161"/>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1B05147A-3FB4-870F-E2DF-FEED891CCEED}"/>
              </a:ext>
            </a:extLst>
          </p:cNvPr>
          <p:cNvGrpSpPr/>
          <p:nvPr/>
        </p:nvGrpSpPr>
        <p:grpSpPr>
          <a:xfrm>
            <a:off x="8895671" y="2399984"/>
            <a:ext cx="1298223" cy="1777999"/>
            <a:chOff x="3460923" y="3595399"/>
            <a:chExt cx="1298223" cy="1777999"/>
          </a:xfrm>
        </p:grpSpPr>
        <p:sp>
          <p:nvSpPr>
            <p:cNvPr id="44" name="Rectangle 43">
              <a:extLst>
                <a:ext uri="{FF2B5EF4-FFF2-40B4-BE49-F238E27FC236}">
                  <a16:creationId xmlns:a16="http://schemas.microsoft.com/office/drawing/2014/main" id="{FC318ADC-323C-7191-F27B-480CC0C2B7F6}"/>
                </a:ext>
              </a:extLst>
            </p:cNvPr>
            <p:cNvSpPr/>
            <p:nvPr/>
          </p:nvSpPr>
          <p:spPr>
            <a:xfrm>
              <a:off x="4013315" y="3595399"/>
              <a:ext cx="198771" cy="1777999"/>
            </a:xfrm>
            <a:prstGeom prst="rect">
              <a:avLst/>
            </a:prstGeom>
            <a:solidFill>
              <a:srgbClr val="7A380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B947A6E8-73F2-9817-6C2E-BA8CFC6DF6F0}"/>
                </a:ext>
              </a:extLst>
            </p:cNvPr>
            <p:cNvSpPr/>
            <p:nvPr/>
          </p:nvSpPr>
          <p:spPr>
            <a:xfrm rot="5400000">
              <a:off x="3999356" y="3553235"/>
              <a:ext cx="221357" cy="1298223"/>
            </a:xfrm>
            <a:prstGeom prst="rect">
              <a:avLst/>
            </a:prstGeom>
            <a:solidFill>
              <a:srgbClr val="7D3B0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7F199879-E2D4-9550-5765-03B3876CE9B0}"/>
                </a:ext>
              </a:extLst>
            </p:cNvPr>
            <p:cNvSpPr/>
            <p:nvPr/>
          </p:nvSpPr>
          <p:spPr>
            <a:xfrm rot="18540000">
              <a:off x="4063221" y="4036985"/>
              <a:ext cx="47293" cy="323269"/>
            </a:xfrm>
            <a:prstGeom prst="rect">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3C1198A8-A216-11BE-86C5-699F4CB55B6D}"/>
                </a:ext>
              </a:extLst>
            </p:cNvPr>
            <p:cNvSpPr/>
            <p:nvPr/>
          </p:nvSpPr>
          <p:spPr>
            <a:xfrm rot="13680000">
              <a:off x="4079883" y="4035754"/>
              <a:ext cx="47293" cy="328185"/>
            </a:xfrm>
            <a:prstGeom prst="rect">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28DCED73-AAB5-EEB7-50A3-C8EDEA231A5A}"/>
              </a:ext>
            </a:extLst>
          </p:cNvPr>
          <p:cNvGrpSpPr/>
          <p:nvPr/>
        </p:nvGrpSpPr>
        <p:grpSpPr>
          <a:xfrm>
            <a:off x="2620980" y="5364774"/>
            <a:ext cx="1241324" cy="1123245"/>
            <a:chOff x="8570859" y="1644447"/>
            <a:chExt cx="1241324" cy="1123245"/>
          </a:xfrm>
        </p:grpSpPr>
        <p:pic>
          <p:nvPicPr>
            <p:cNvPr id="50" name="Graphic 101" descr="Fire with solid fill">
              <a:extLst>
                <a:ext uri="{FF2B5EF4-FFF2-40B4-BE49-F238E27FC236}">
                  <a16:creationId xmlns:a16="http://schemas.microsoft.com/office/drawing/2014/main" id="{8342CFFF-4942-9D5B-97CC-90BCB2F3836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686802" y="1644447"/>
              <a:ext cx="1074173" cy="1074173"/>
            </a:xfrm>
            <a:prstGeom prst="rect">
              <a:avLst/>
            </a:prstGeom>
          </p:spPr>
        </p:pic>
        <p:sp>
          <p:nvSpPr>
            <p:cNvPr id="51" name="Cylinder 50">
              <a:extLst>
                <a:ext uri="{FF2B5EF4-FFF2-40B4-BE49-F238E27FC236}">
                  <a16:creationId xmlns:a16="http://schemas.microsoft.com/office/drawing/2014/main" id="{12147202-F413-F82F-CA7A-54A1C3D6EF60}"/>
                </a:ext>
              </a:extLst>
            </p:cNvPr>
            <p:cNvSpPr/>
            <p:nvPr/>
          </p:nvSpPr>
          <p:spPr>
            <a:xfrm rot="15600000">
              <a:off x="9228393" y="2183901"/>
              <a:ext cx="233516" cy="934065"/>
            </a:xfrm>
            <a:prstGeom prst="can">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Cylinder 51">
              <a:extLst>
                <a:ext uri="{FF2B5EF4-FFF2-40B4-BE49-F238E27FC236}">
                  <a16:creationId xmlns:a16="http://schemas.microsoft.com/office/drawing/2014/main" id="{13CDB387-4AF9-D6E7-7B6C-B526830BB006}"/>
                </a:ext>
              </a:extLst>
            </p:cNvPr>
            <p:cNvSpPr/>
            <p:nvPr/>
          </p:nvSpPr>
          <p:spPr>
            <a:xfrm rot="6420000">
              <a:off x="8921134" y="2122448"/>
              <a:ext cx="233516" cy="934065"/>
            </a:xfrm>
            <a:prstGeom prst="can">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a:extLst>
              <a:ext uri="{FF2B5EF4-FFF2-40B4-BE49-F238E27FC236}">
                <a16:creationId xmlns:a16="http://schemas.microsoft.com/office/drawing/2014/main" id="{0CDD260C-7EB5-9D8B-3AEB-AD383DAE8A86}"/>
              </a:ext>
            </a:extLst>
          </p:cNvPr>
          <p:cNvGrpSpPr/>
          <p:nvPr/>
        </p:nvGrpSpPr>
        <p:grpSpPr>
          <a:xfrm>
            <a:off x="8899617" y="429667"/>
            <a:ext cx="1067392" cy="1557320"/>
            <a:chOff x="6984602" y="2008748"/>
            <a:chExt cx="1067392" cy="1557320"/>
          </a:xfrm>
        </p:grpSpPr>
        <p:grpSp>
          <p:nvGrpSpPr>
            <p:cNvPr id="55" name="Group 54">
              <a:extLst>
                <a:ext uri="{FF2B5EF4-FFF2-40B4-BE49-F238E27FC236}">
                  <a16:creationId xmlns:a16="http://schemas.microsoft.com/office/drawing/2014/main" id="{9763AFCC-3FE8-EA56-3106-3EADF07CB990}"/>
                </a:ext>
              </a:extLst>
            </p:cNvPr>
            <p:cNvGrpSpPr/>
            <p:nvPr/>
          </p:nvGrpSpPr>
          <p:grpSpPr>
            <a:xfrm>
              <a:off x="6984602" y="2008748"/>
              <a:ext cx="1067392" cy="1557320"/>
              <a:chOff x="1155290" y="860323"/>
              <a:chExt cx="1674170" cy="2460430"/>
            </a:xfrm>
          </p:grpSpPr>
          <p:sp>
            <p:nvSpPr>
              <p:cNvPr id="57" name="Rectangle: Rounded Corners 56">
                <a:extLst>
                  <a:ext uri="{FF2B5EF4-FFF2-40B4-BE49-F238E27FC236}">
                    <a16:creationId xmlns:a16="http://schemas.microsoft.com/office/drawing/2014/main" id="{EED557AD-15F6-3F0D-E3BC-0BF6E329176C}"/>
                  </a:ext>
                </a:extLst>
              </p:cNvPr>
              <p:cNvSpPr/>
              <p:nvPr/>
            </p:nvSpPr>
            <p:spPr>
              <a:xfrm rot="-1800000">
                <a:off x="2339498" y="1809043"/>
                <a:ext cx="270388" cy="1511710"/>
              </a:xfrm>
              <a:prstGeom prst="roundRect">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2495BE62-828F-E384-46FF-82E05FB29C97}"/>
                  </a:ext>
                </a:extLst>
              </p:cNvPr>
              <p:cNvSpPr/>
              <p:nvPr/>
            </p:nvSpPr>
            <p:spPr>
              <a:xfrm>
                <a:off x="1155290" y="860323"/>
                <a:ext cx="1524000" cy="1437967"/>
              </a:xfrm>
              <a:prstGeom prst="ellipse">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23568167-47D4-D726-F603-76090578702B}"/>
                  </a:ext>
                </a:extLst>
              </p:cNvPr>
              <p:cNvSpPr/>
              <p:nvPr/>
            </p:nvSpPr>
            <p:spPr>
              <a:xfrm>
                <a:off x="1265902" y="946354"/>
                <a:ext cx="1315065" cy="1265903"/>
              </a:xfrm>
              <a:prstGeom prst="ellipse">
                <a:avLst/>
              </a:prstGeom>
              <a:solidFill>
                <a:srgbClr val="8BA7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Stored Data 59">
                <a:extLst>
                  <a:ext uri="{FF2B5EF4-FFF2-40B4-BE49-F238E27FC236}">
                    <a16:creationId xmlns:a16="http://schemas.microsoft.com/office/drawing/2014/main" id="{8D5A0774-EE8E-AD87-E55B-6E8B3B418C42}"/>
                  </a:ext>
                </a:extLst>
              </p:cNvPr>
              <p:cNvSpPr/>
              <p:nvPr/>
            </p:nvSpPr>
            <p:spPr>
              <a:xfrm rot="14460000">
                <a:off x="2516056" y="2822248"/>
                <a:ext cx="356419" cy="270388"/>
              </a:xfrm>
              <a:prstGeom prst="flowChartOnlineStorag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6" name="Graphic 148" descr="Fingerprint with solid fill">
              <a:extLst>
                <a:ext uri="{FF2B5EF4-FFF2-40B4-BE49-F238E27FC236}">
                  <a16:creationId xmlns:a16="http://schemas.microsoft.com/office/drawing/2014/main" id="{A081F619-A393-C590-4EF8-DD42D297E9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1260000">
              <a:off x="7097434" y="2080363"/>
              <a:ext cx="742337" cy="766917"/>
            </a:xfrm>
            <a:prstGeom prst="rect">
              <a:avLst/>
            </a:prstGeom>
          </p:spPr>
        </p:pic>
      </p:grpSp>
      <p:grpSp>
        <p:nvGrpSpPr>
          <p:cNvPr id="79" name="Group 78">
            <a:extLst>
              <a:ext uri="{FF2B5EF4-FFF2-40B4-BE49-F238E27FC236}">
                <a16:creationId xmlns:a16="http://schemas.microsoft.com/office/drawing/2014/main" id="{C44D95BF-A0AF-4124-804F-B9ADE6FCD7EF}"/>
              </a:ext>
            </a:extLst>
          </p:cNvPr>
          <p:cNvGrpSpPr/>
          <p:nvPr/>
        </p:nvGrpSpPr>
        <p:grpSpPr>
          <a:xfrm>
            <a:off x="5349258" y="5289193"/>
            <a:ext cx="1155289" cy="1453453"/>
            <a:chOff x="655700" y="783383"/>
            <a:chExt cx="2367719" cy="2817680"/>
          </a:xfrm>
        </p:grpSpPr>
        <p:sp>
          <p:nvSpPr>
            <p:cNvPr id="75" name="Cylinder 74">
              <a:extLst>
                <a:ext uri="{FF2B5EF4-FFF2-40B4-BE49-F238E27FC236}">
                  <a16:creationId xmlns:a16="http://schemas.microsoft.com/office/drawing/2014/main" id="{E75F8548-1DA9-9C5E-719E-3C5C3017665E}"/>
                </a:ext>
              </a:extLst>
            </p:cNvPr>
            <p:cNvSpPr/>
            <p:nvPr/>
          </p:nvSpPr>
          <p:spPr>
            <a:xfrm rot="1800000">
              <a:off x="2049351" y="1334865"/>
              <a:ext cx="602225" cy="454742"/>
            </a:xfrm>
            <a:prstGeom prst="can">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Arc 75">
              <a:extLst>
                <a:ext uri="{FF2B5EF4-FFF2-40B4-BE49-F238E27FC236}">
                  <a16:creationId xmlns:a16="http://schemas.microsoft.com/office/drawing/2014/main" id="{BA9AF601-23CC-F785-4F78-E8E809AFE22B}"/>
                </a:ext>
              </a:extLst>
            </p:cNvPr>
            <p:cNvSpPr/>
            <p:nvPr/>
          </p:nvSpPr>
          <p:spPr>
            <a:xfrm rot="1860000">
              <a:off x="2337453" y="783383"/>
              <a:ext cx="110614" cy="1265903"/>
            </a:xfrm>
            <a:prstGeom prst="arc">
              <a:avLst/>
            </a:prstGeom>
            <a:solidFill>
              <a:schemeClr val="accent4">
                <a:lumMod val="20000"/>
                <a:lumOff val="8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Oval 76">
              <a:extLst>
                <a:ext uri="{FF2B5EF4-FFF2-40B4-BE49-F238E27FC236}">
                  <a16:creationId xmlns:a16="http://schemas.microsoft.com/office/drawing/2014/main" id="{28FB65DE-FC8A-48E8-51BE-921521AEDF9D}"/>
                </a:ext>
              </a:extLst>
            </p:cNvPr>
            <p:cNvSpPr/>
            <p:nvPr/>
          </p:nvSpPr>
          <p:spPr>
            <a:xfrm rot="4740000" flipV="1">
              <a:off x="2664027" y="802117"/>
              <a:ext cx="196645" cy="172064"/>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09380B6D-1390-6016-0A2A-81189BF1100C}"/>
                </a:ext>
              </a:extLst>
            </p:cNvPr>
            <p:cNvSpPr/>
            <p:nvPr/>
          </p:nvSpPr>
          <p:spPr>
            <a:xfrm>
              <a:off x="655700" y="1452672"/>
              <a:ext cx="2367719" cy="2148391"/>
            </a:xfrm>
            <a:prstGeom prst="ellips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p14="http://schemas.microsoft.com/office/powerpoint/2010/main">
        <mc:Choice Requires="p14">
          <p:contentPart p14:bwMode="auto" r:id="rId6">
            <p14:nvContentPartPr>
              <p14:cNvPr id="2" name="Ink 1">
                <a:extLst>
                  <a:ext uri="{FF2B5EF4-FFF2-40B4-BE49-F238E27FC236}">
                    <a16:creationId xmlns:a16="http://schemas.microsoft.com/office/drawing/2014/main" id="{C175A19F-A49F-F2DC-AA62-9DCA0B7F06C7}"/>
                  </a:ext>
                </a:extLst>
              </p14:cNvPr>
              <p14:cNvContentPartPr/>
              <p14:nvPr/>
            </p14:nvContentPartPr>
            <p14:xfrm>
              <a:off x="8649368" y="6523789"/>
              <a:ext cx="13368" cy="13368"/>
            </p14:xfrm>
          </p:contentPart>
        </mc:Choice>
        <mc:Fallback xmlns="">
          <p:pic>
            <p:nvPicPr>
              <p:cNvPr id="2" name="Ink 1">
                <a:extLst>
                  <a:ext uri="{FF2B5EF4-FFF2-40B4-BE49-F238E27FC236}">
                    <a16:creationId xmlns:a16="http://schemas.microsoft.com/office/drawing/2014/main" id="{C175A19F-A49F-F2DC-AA62-9DCA0B7F06C7}"/>
                  </a:ext>
                </a:extLst>
              </p:cNvPr>
              <p:cNvPicPr/>
              <p:nvPr/>
            </p:nvPicPr>
            <p:blipFill>
              <a:blip r:embed="rId7"/>
              <a:stretch>
                <a:fillRect/>
              </a:stretch>
            </p:blipFill>
            <p:spPr>
              <a:xfrm>
                <a:off x="7980968" y="5855389"/>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4" name="Ink 3">
                <a:extLst>
                  <a:ext uri="{FF2B5EF4-FFF2-40B4-BE49-F238E27FC236}">
                    <a16:creationId xmlns:a16="http://schemas.microsoft.com/office/drawing/2014/main" id="{4BE7E86A-9E2E-F25B-3D5D-876B9BF34A26}"/>
                  </a:ext>
                </a:extLst>
              </p14:cNvPr>
              <p14:cNvContentPartPr/>
              <p14:nvPr/>
            </p14:nvContentPartPr>
            <p14:xfrm>
              <a:off x="9144000" y="6563894"/>
              <a:ext cx="13368" cy="13368"/>
            </p14:xfrm>
          </p:contentPart>
        </mc:Choice>
        <mc:Fallback xmlns="">
          <p:pic>
            <p:nvPicPr>
              <p:cNvPr id="4" name="Ink 3">
                <a:extLst>
                  <a:ext uri="{FF2B5EF4-FFF2-40B4-BE49-F238E27FC236}">
                    <a16:creationId xmlns:a16="http://schemas.microsoft.com/office/drawing/2014/main" id="{4BE7E86A-9E2E-F25B-3D5D-876B9BF34A26}"/>
                  </a:ext>
                </a:extLst>
              </p:cNvPr>
              <p:cNvPicPr/>
              <p:nvPr/>
            </p:nvPicPr>
            <p:blipFill>
              <a:blip r:embed="rId7"/>
              <a:stretch>
                <a:fillRect/>
              </a:stretch>
            </p:blipFill>
            <p:spPr>
              <a:xfrm>
                <a:off x="8475600" y="5895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5" name="Ink 4">
                <a:extLst>
                  <a:ext uri="{FF2B5EF4-FFF2-40B4-BE49-F238E27FC236}">
                    <a16:creationId xmlns:a16="http://schemas.microsoft.com/office/drawing/2014/main" id="{F4F35615-DD16-2F0D-5CE4-EBA8818CC7FF}"/>
                  </a:ext>
                </a:extLst>
              </p14:cNvPr>
              <p14:cNvContentPartPr/>
              <p14:nvPr/>
            </p14:nvContentPartPr>
            <p14:xfrm>
              <a:off x="8689473" y="6751052"/>
              <a:ext cx="13368" cy="13368"/>
            </p14:xfrm>
          </p:contentPart>
        </mc:Choice>
        <mc:Fallback xmlns="">
          <p:pic>
            <p:nvPicPr>
              <p:cNvPr id="5" name="Ink 4">
                <a:extLst>
                  <a:ext uri="{FF2B5EF4-FFF2-40B4-BE49-F238E27FC236}">
                    <a16:creationId xmlns:a16="http://schemas.microsoft.com/office/drawing/2014/main" id="{F4F35615-DD16-2F0D-5CE4-EBA8818CC7FF}"/>
                  </a:ext>
                </a:extLst>
              </p:cNvPr>
              <p:cNvPicPr/>
              <p:nvPr/>
            </p:nvPicPr>
            <p:blipFill>
              <a:blip r:embed="rId7"/>
              <a:stretch>
                <a:fillRect/>
              </a:stretch>
            </p:blipFill>
            <p:spPr>
              <a:xfrm>
                <a:off x="8021073" y="6082652"/>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a:extLst>
                  <a:ext uri="{FF2B5EF4-FFF2-40B4-BE49-F238E27FC236}">
                    <a16:creationId xmlns:a16="http://schemas.microsoft.com/office/drawing/2014/main" id="{68211843-7B15-66E5-9E37-F0DF662C0B60}"/>
                  </a:ext>
                </a:extLst>
              </p14:cNvPr>
              <p14:cNvContentPartPr/>
              <p14:nvPr/>
            </p14:nvContentPartPr>
            <p14:xfrm>
              <a:off x="8403441" y="6684210"/>
              <a:ext cx="13368" cy="13368"/>
            </p14:xfrm>
          </p:contentPart>
        </mc:Choice>
        <mc:Fallback xmlns="">
          <p:pic>
            <p:nvPicPr>
              <p:cNvPr id="6" name="Ink 5">
                <a:extLst>
                  <a:ext uri="{FF2B5EF4-FFF2-40B4-BE49-F238E27FC236}">
                    <a16:creationId xmlns:a16="http://schemas.microsoft.com/office/drawing/2014/main" id="{68211843-7B15-66E5-9E37-F0DF662C0B60}"/>
                  </a:ext>
                </a:extLst>
              </p:cNvPr>
              <p:cNvPicPr/>
              <p:nvPr/>
            </p:nvPicPr>
            <p:blipFill>
              <a:blip r:embed="rId11"/>
              <a:stretch>
                <a:fillRect/>
              </a:stretch>
            </p:blipFill>
            <p:spPr>
              <a:xfrm>
                <a:off x="8358881" y="6015810"/>
                <a:ext cx="101597"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FC915A5D-6D45-F2A4-2CB1-F13558383FE8}"/>
                  </a:ext>
                </a:extLst>
              </p14:cNvPr>
              <p14:cNvContentPartPr/>
              <p14:nvPr/>
            </p14:nvContentPartPr>
            <p14:xfrm>
              <a:off x="9558421" y="6403473"/>
              <a:ext cx="13368" cy="13368"/>
            </p14:xfrm>
          </p:contentPart>
        </mc:Choice>
        <mc:Fallback xmlns="">
          <p:pic>
            <p:nvPicPr>
              <p:cNvPr id="9" name="Ink 8">
                <a:extLst>
                  <a:ext uri="{FF2B5EF4-FFF2-40B4-BE49-F238E27FC236}">
                    <a16:creationId xmlns:a16="http://schemas.microsoft.com/office/drawing/2014/main" id="{FC915A5D-6D45-F2A4-2CB1-F13558383FE8}"/>
                  </a:ext>
                </a:extLst>
              </p:cNvPr>
              <p:cNvPicPr/>
              <p:nvPr/>
            </p:nvPicPr>
            <p:blipFill>
              <a:blip r:embed="rId7"/>
              <a:stretch>
                <a:fillRect/>
              </a:stretch>
            </p:blipFill>
            <p:spPr>
              <a:xfrm>
                <a:off x="8890021" y="573507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 name="Ink 10">
                <a:extLst>
                  <a:ext uri="{FF2B5EF4-FFF2-40B4-BE49-F238E27FC236}">
                    <a16:creationId xmlns:a16="http://schemas.microsoft.com/office/drawing/2014/main" id="{0342FB03-CBE4-2891-3ACD-F4B0C0EE47E1}"/>
                  </a:ext>
                </a:extLst>
              </p14:cNvPr>
              <p14:cNvContentPartPr/>
              <p14:nvPr/>
            </p14:nvContentPartPr>
            <p14:xfrm>
              <a:off x="9221938" y="6350000"/>
              <a:ext cx="13368" cy="13368"/>
            </p14:xfrm>
          </p:contentPart>
        </mc:Choice>
        <mc:Fallback xmlns="">
          <p:pic>
            <p:nvPicPr>
              <p:cNvPr id="11" name="Ink 10">
                <a:extLst>
                  <a:ext uri="{FF2B5EF4-FFF2-40B4-BE49-F238E27FC236}">
                    <a16:creationId xmlns:a16="http://schemas.microsoft.com/office/drawing/2014/main" id="{0342FB03-CBE4-2891-3ACD-F4B0C0EE47E1}"/>
                  </a:ext>
                </a:extLst>
              </p:cNvPr>
              <p:cNvPicPr/>
              <p:nvPr/>
            </p:nvPicPr>
            <p:blipFill>
              <a:blip r:embed="rId11"/>
              <a:stretch>
                <a:fillRect/>
              </a:stretch>
            </p:blipFill>
            <p:spPr>
              <a:xfrm>
                <a:off x="9174195" y="5681600"/>
                <a:ext cx="107899"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2" name="Ink 21">
                <a:extLst>
                  <a:ext uri="{FF2B5EF4-FFF2-40B4-BE49-F238E27FC236}">
                    <a16:creationId xmlns:a16="http://schemas.microsoft.com/office/drawing/2014/main" id="{53442D76-D627-F23A-6BA7-6A2FD5E011AE}"/>
                  </a:ext>
                </a:extLst>
              </p14:cNvPr>
              <p14:cNvContentPartPr/>
              <p14:nvPr/>
            </p14:nvContentPartPr>
            <p14:xfrm>
              <a:off x="11028947" y="5801894"/>
              <a:ext cx="13368" cy="13368"/>
            </p14:xfrm>
          </p:contentPart>
        </mc:Choice>
        <mc:Fallback xmlns="">
          <p:pic>
            <p:nvPicPr>
              <p:cNvPr id="22" name="Ink 21">
                <a:extLst>
                  <a:ext uri="{FF2B5EF4-FFF2-40B4-BE49-F238E27FC236}">
                    <a16:creationId xmlns:a16="http://schemas.microsoft.com/office/drawing/2014/main" id="{53442D76-D627-F23A-6BA7-6A2FD5E011AE}"/>
                  </a:ext>
                </a:extLst>
              </p:cNvPr>
              <p:cNvPicPr/>
              <p:nvPr/>
            </p:nvPicPr>
            <p:blipFill>
              <a:blip r:embed="rId7"/>
              <a:stretch>
                <a:fillRect/>
              </a:stretch>
            </p:blipFill>
            <p:spPr>
              <a:xfrm>
                <a:off x="10360547" y="5133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3" name="Ink 22">
                <a:extLst>
                  <a:ext uri="{FF2B5EF4-FFF2-40B4-BE49-F238E27FC236}">
                    <a16:creationId xmlns:a16="http://schemas.microsoft.com/office/drawing/2014/main" id="{2B4022A0-3E8C-73E7-F816-86ED6BA79AD8}"/>
                  </a:ext>
                </a:extLst>
              </p14:cNvPr>
              <p14:cNvContentPartPr/>
              <p14:nvPr/>
            </p14:nvContentPartPr>
            <p14:xfrm>
              <a:off x="11630526" y="5868737"/>
              <a:ext cx="13368" cy="13368"/>
            </p14:xfrm>
          </p:contentPart>
        </mc:Choice>
        <mc:Fallback xmlns="">
          <p:pic>
            <p:nvPicPr>
              <p:cNvPr id="23" name="Ink 22">
                <a:extLst>
                  <a:ext uri="{FF2B5EF4-FFF2-40B4-BE49-F238E27FC236}">
                    <a16:creationId xmlns:a16="http://schemas.microsoft.com/office/drawing/2014/main" id="{2B4022A0-3E8C-73E7-F816-86ED6BA79AD8}"/>
                  </a:ext>
                </a:extLst>
              </p:cNvPr>
              <p:cNvPicPr/>
              <p:nvPr/>
            </p:nvPicPr>
            <p:blipFill>
              <a:blip r:embed="rId7"/>
              <a:stretch>
                <a:fillRect/>
              </a:stretch>
            </p:blipFill>
            <p:spPr>
              <a:xfrm>
                <a:off x="10962126" y="520033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4" name="Ink 23">
                <a:extLst>
                  <a:ext uri="{FF2B5EF4-FFF2-40B4-BE49-F238E27FC236}">
                    <a16:creationId xmlns:a16="http://schemas.microsoft.com/office/drawing/2014/main" id="{6E2E8F5D-B5A3-725B-A58C-1A8C0F9B6D63}"/>
                  </a:ext>
                </a:extLst>
              </p14:cNvPr>
              <p14:cNvContentPartPr/>
              <p14:nvPr/>
            </p14:nvContentPartPr>
            <p14:xfrm>
              <a:off x="11897894" y="6390105"/>
              <a:ext cx="13368" cy="13368"/>
            </p14:xfrm>
          </p:contentPart>
        </mc:Choice>
        <mc:Fallback xmlns="">
          <p:pic>
            <p:nvPicPr>
              <p:cNvPr id="24" name="Ink 23">
                <a:extLst>
                  <a:ext uri="{FF2B5EF4-FFF2-40B4-BE49-F238E27FC236}">
                    <a16:creationId xmlns:a16="http://schemas.microsoft.com/office/drawing/2014/main" id="{6E2E8F5D-B5A3-725B-A58C-1A8C0F9B6D63}"/>
                  </a:ext>
                </a:extLst>
              </p:cNvPr>
              <p:cNvPicPr/>
              <p:nvPr/>
            </p:nvPicPr>
            <p:blipFill>
              <a:blip r:embed="rId7"/>
              <a:stretch>
                <a:fillRect/>
              </a:stretch>
            </p:blipFill>
            <p:spPr>
              <a:xfrm>
                <a:off x="11229494" y="5721705"/>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5" name="Ink 24">
                <a:extLst>
                  <a:ext uri="{FF2B5EF4-FFF2-40B4-BE49-F238E27FC236}">
                    <a16:creationId xmlns:a16="http://schemas.microsoft.com/office/drawing/2014/main" id="{2BD007B7-13F1-B4B7-96D5-5D08A9833E78}"/>
                  </a:ext>
                </a:extLst>
              </p14:cNvPr>
              <p14:cNvContentPartPr/>
              <p14:nvPr/>
            </p14:nvContentPartPr>
            <p14:xfrm>
              <a:off x="11202737" y="6403473"/>
              <a:ext cx="13368" cy="13368"/>
            </p14:xfrm>
          </p:contentPart>
        </mc:Choice>
        <mc:Fallback xmlns="">
          <p:pic>
            <p:nvPicPr>
              <p:cNvPr id="25" name="Ink 24">
                <a:extLst>
                  <a:ext uri="{FF2B5EF4-FFF2-40B4-BE49-F238E27FC236}">
                    <a16:creationId xmlns:a16="http://schemas.microsoft.com/office/drawing/2014/main" id="{2BD007B7-13F1-B4B7-96D5-5D08A9833E78}"/>
                  </a:ext>
                </a:extLst>
              </p:cNvPr>
              <p:cNvPicPr/>
              <p:nvPr/>
            </p:nvPicPr>
            <p:blipFill>
              <a:blip r:embed="rId7"/>
              <a:stretch>
                <a:fillRect/>
              </a:stretch>
            </p:blipFill>
            <p:spPr>
              <a:xfrm>
                <a:off x="10534337" y="573507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7" name="Ink 26">
                <a:extLst>
                  <a:ext uri="{FF2B5EF4-FFF2-40B4-BE49-F238E27FC236}">
                    <a16:creationId xmlns:a16="http://schemas.microsoft.com/office/drawing/2014/main" id="{342A1B49-0637-C29B-EB60-A7A3B58F445B}"/>
                  </a:ext>
                </a:extLst>
              </p14:cNvPr>
              <p14:cNvContentPartPr/>
              <p14:nvPr/>
            </p14:nvContentPartPr>
            <p14:xfrm>
              <a:off x="11336421" y="6042526"/>
              <a:ext cx="13368" cy="13368"/>
            </p14:xfrm>
          </p:contentPart>
        </mc:Choice>
        <mc:Fallback xmlns="">
          <p:pic>
            <p:nvPicPr>
              <p:cNvPr id="27" name="Ink 26">
                <a:extLst>
                  <a:ext uri="{FF2B5EF4-FFF2-40B4-BE49-F238E27FC236}">
                    <a16:creationId xmlns:a16="http://schemas.microsoft.com/office/drawing/2014/main" id="{342A1B49-0637-C29B-EB60-A7A3B58F445B}"/>
                  </a:ext>
                </a:extLst>
              </p:cNvPr>
              <p:cNvPicPr/>
              <p:nvPr/>
            </p:nvPicPr>
            <p:blipFill>
              <a:blip r:embed="rId7"/>
              <a:stretch>
                <a:fillRect/>
              </a:stretch>
            </p:blipFill>
            <p:spPr>
              <a:xfrm>
                <a:off x="10668021" y="537412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31" name="Ink 30">
                <a:extLst>
                  <a:ext uri="{FF2B5EF4-FFF2-40B4-BE49-F238E27FC236}">
                    <a16:creationId xmlns:a16="http://schemas.microsoft.com/office/drawing/2014/main" id="{FFEF4ED1-BE6F-7A1F-C9BA-4F6E511A578C}"/>
                  </a:ext>
                </a:extLst>
              </p14:cNvPr>
              <p14:cNvContentPartPr/>
              <p14:nvPr/>
            </p14:nvContentPartPr>
            <p14:xfrm>
              <a:off x="11991473" y="5414210"/>
              <a:ext cx="13368" cy="13368"/>
            </p14:xfrm>
          </p:contentPart>
        </mc:Choice>
        <mc:Fallback xmlns="">
          <p:pic>
            <p:nvPicPr>
              <p:cNvPr id="31" name="Ink 30">
                <a:extLst>
                  <a:ext uri="{FF2B5EF4-FFF2-40B4-BE49-F238E27FC236}">
                    <a16:creationId xmlns:a16="http://schemas.microsoft.com/office/drawing/2014/main" id="{FFEF4ED1-BE6F-7A1F-C9BA-4F6E511A578C}"/>
                  </a:ext>
                </a:extLst>
              </p:cNvPr>
              <p:cNvPicPr/>
              <p:nvPr/>
            </p:nvPicPr>
            <p:blipFill>
              <a:blip r:embed="rId7"/>
              <a:stretch>
                <a:fillRect/>
              </a:stretch>
            </p:blipFill>
            <p:spPr>
              <a:xfrm>
                <a:off x="11323073" y="4745810"/>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3" name="Ink 32">
                <a:extLst>
                  <a:ext uri="{FF2B5EF4-FFF2-40B4-BE49-F238E27FC236}">
                    <a16:creationId xmlns:a16="http://schemas.microsoft.com/office/drawing/2014/main" id="{6C8921E7-5B43-8026-7977-0BBB2F5D64C6}"/>
                  </a:ext>
                </a:extLst>
              </p14:cNvPr>
              <p14:cNvContentPartPr/>
              <p14:nvPr/>
            </p14:nvContentPartPr>
            <p14:xfrm>
              <a:off x="12405894" y="5146842"/>
              <a:ext cx="13368" cy="13368"/>
            </p14:xfrm>
          </p:contentPart>
        </mc:Choice>
        <mc:Fallback xmlns="">
          <p:pic>
            <p:nvPicPr>
              <p:cNvPr id="33" name="Ink 32">
                <a:extLst>
                  <a:ext uri="{FF2B5EF4-FFF2-40B4-BE49-F238E27FC236}">
                    <a16:creationId xmlns:a16="http://schemas.microsoft.com/office/drawing/2014/main" id="{6C8921E7-5B43-8026-7977-0BBB2F5D64C6}"/>
                  </a:ext>
                </a:extLst>
              </p:cNvPr>
              <p:cNvPicPr/>
              <p:nvPr/>
            </p:nvPicPr>
            <p:blipFill>
              <a:blip r:embed="rId7"/>
              <a:stretch>
                <a:fillRect/>
              </a:stretch>
            </p:blipFill>
            <p:spPr>
              <a:xfrm>
                <a:off x="11737494" y="4478442"/>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34" name="Ink 33">
                <a:extLst>
                  <a:ext uri="{FF2B5EF4-FFF2-40B4-BE49-F238E27FC236}">
                    <a16:creationId xmlns:a16="http://schemas.microsoft.com/office/drawing/2014/main" id="{9ABD785E-95CD-AFE3-775F-86477CAF0141}"/>
                  </a:ext>
                </a:extLst>
              </p14:cNvPr>
              <p14:cNvContentPartPr/>
              <p14:nvPr/>
            </p14:nvContentPartPr>
            <p14:xfrm>
              <a:off x="11991473" y="5173579"/>
              <a:ext cx="13368" cy="13368"/>
            </p14:xfrm>
          </p:contentPart>
        </mc:Choice>
        <mc:Fallback xmlns="">
          <p:pic>
            <p:nvPicPr>
              <p:cNvPr id="34" name="Ink 33">
                <a:extLst>
                  <a:ext uri="{FF2B5EF4-FFF2-40B4-BE49-F238E27FC236}">
                    <a16:creationId xmlns:a16="http://schemas.microsoft.com/office/drawing/2014/main" id="{9ABD785E-95CD-AFE3-775F-86477CAF0141}"/>
                  </a:ext>
                </a:extLst>
              </p:cNvPr>
              <p:cNvPicPr/>
              <p:nvPr/>
            </p:nvPicPr>
            <p:blipFill>
              <a:blip r:embed="rId7"/>
              <a:stretch>
                <a:fillRect/>
              </a:stretch>
            </p:blipFill>
            <p:spPr>
              <a:xfrm>
                <a:off x="11323073" y="4505179"/>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35" name="Ink 34">
                <a:extLst>
                  <a:ext uri="{FF2B5EF4-FFF2-40B4-BE49-F238E27FC236}">
                    <a16:creationId xmlns:a16="http://schemas.microsoft.com/office/drawing/2014/main" id="{0D5DB936-E05C-9562-FC9F-B21044FDD5FF}"/>
                  </a:ext>
                </a:extLst>
              </p14:cNvPr>
              <p14:cNvContentPartPr/>
              <p14:nvPr/>
            </p14:nvContentPartPr>
            <p14:xfrm>
              <a:off x="10226842" y="6283158"/>
              <a:ext cx="13368" cy="13368"/>
            </p14:xfrm>
          </p:contentPart>
        </mc:Choice>
        <mc:Fallback xmlns="">
          <p:pic>
            <p:nvPicPr>
              <p:cNvPr id="35" name="Ink 34">
                <a:extLst>
                  <a:ext uri="{FF2B5EF4-FFF2-40B4-BE49-F238E27FC236}">
                    <a16:creationId xmlns:a16="http://schemas.microsoft.com/office/drawing/2014/main" id="{0D5DB936-E05C-9562-FC9F-B21044FDD5FF}"/>
                  </a:ext>
                </a:extLst>
              </p:cNvPr>
              <p:cNvPicPr/>
              <p:nvPr/>
            </p:nvPicPr>
            <p:blipFill>
              <a:blip r:embed="rId7"/>
              <a:stretch>
                <a:fillRect/>
              </a:stretch>
            </p:blipFill>
            <p:spPr>
              <a:xfrm>
                <a:off x="9558442" y="5614758"/>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36" name="Ink 35">
                <a:extLst>
                  <a:ext uri="{FF2B5EF4-FFF2-40B4-BE49-F238E27FC236}">
                    <a16:creationId xmlns:a16="http://schemas.microsoft.com/office/drawing/2014/main" id="{F8BA7D12-A039-CB0D-EF51-6949D369F6A8}"/>
                  </a:ext>
                </a:extLst>
              </p14:cNvPr>
              <p14:cNvContentPartPr/>
              <p14:nvPr/>
            </p14:nvContentPartPr>
            <p14:xfrm>
              <a:off x="10454105" y="6055894"/>
              <a:ext cx="13368" cy="13368"/>
            </p14:xfrm>
          </p:contentPart>
        </mc:Choice>
        <mc:Fallback xmlns="">
          <p:pic>
            <p:nvPicPr>
              <p:cNvPr id="36" name="Ink 35">
                <a:extLst>
                  <a:ext uri="{FF2B5EF4-FFF2-40B4-BE49-F238E27FC236}">
                    <a16:creationId xmlns:a16="http://schemas.microsoft.com/office/drawing/2014/main" id="{F8BA7D12-A039-CB0D-EF51-6949D369F6A8}"/>
                  </a:ext>
                </a:extLst>
              </p:cNvPr>
              <p:cNvPicPr/>
              <p:nvPr/>
            </p:nvPicPr>
            <p:blipFill>
              <a:blip r:embed="rId7"/>
              <a:stretch>
                <a:fillRect/>
              </a:stretch>
            </p:blipFill>
            <p:spPr>
              <a:xfrm>
                <a:off x="9785705" y="5387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7" name="Ink 36">
                <a:extLst>
                  <a:ext uri="{FF2B5EF4-FFF2-40B4-BE49-F238E27FC236}">
                    <a16:creationId xmlns:a16="http://schemas.microsoft.com/office/drawing/2014/main" id="{6C4697D0-9F3E-8010-FE93-3E994C204219}"/>
                  </a:ext>
                </a:extLst>
              </p14:cNvPr>
              <p14:cNvContentPartPr/>
              <p14:nvPr/>
            </p14:nvContentPartPr>
            <p14:xfrm>
              <a:off x="10534316" y="5868737"/>
              <a:ext cx="13368" cy="13368"/>
            </p14:xfrm>
          </p:contentPart>
        </mc:Choice>
        <mc:Fallback xmlns="">
          <p:pic>
            <p:nvPicPr>
              <p:cNvPr id="37" name="Ink 36">
                <a:extLst>
                  <a:ext uri="{FF2B5EF4-FFF2-40B4-BE49-F238E27FC236}">
                    <a16:creationId xmlns:a16="http://schemas.microsoft.com/office/drawing/2014/main" id="{6C4697D0-9F3E-8010-FE93-3E994C204219}"/>
                  </a:ext>
                </a:extLst>
              </p:cNvPr>
              <p:cNvPicPr/>
              <p:nvPr/>
            </p:nvPicPr>
            <p:blipFill>
              <a:blip r:embed="rId7"/>
              <a:stretch>
                <a:fillRect/>
              </a:stretch>
            </p:blipFill>
            <p:spPr>
              <a:xfrm>
                <a:off x="9865916" y="520033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43" name="Ink 42">
                <a:extLst>
                  <a:ext uri="{FF2B5EF4-FFF2-40B4-BE49-F238E27FC236}">
                    <a16:creationId xmlns:a16="http://schemas.microsoft.com/office/drawing/2014/main" id="{DABCCAB6-E46F-506A-F3C3-AF95263AEDA6}"/>
                  </a:ext>
                </a:extLst>
              </p14:cNvPr>
              <p14:cNvContentPartPr/>
              <p14:nvPr/>
            </p14:nvContentPartPr>
            <p14:xfrm>
              <a:off x="11336421" y="6537158"/>
              <a:ext cx="13368" cy="13368"/>
            </p14:xfrm>
          </p:contentPart>
        </mc:Choice>
        <mc:Fallback xmlns="">
          <p:pic>
            <p:nvPicPr>
              <p:cNvPr id="43" name="Ink 42">
                <a:extLst>
                  <a:ext uri="{FF2B5EF4-FFF2-40B4-BE49-F238E27FC236}">
                    <a16:creationId xmlns:a16="http://schemas.microsoft.com/office/drawing/2014/main" id="{DABCCAB6-E46F-506A-F3C3-AF95263AEDA6}"/>
                  </a:ext>
                </a:extLst>
              </p:cNvPr>
              <p:cNvPicPr/>
              <p:nvPr/>
            </p:nvPicPr>
            <p:blipFill>
              <a:blip r:embed="rId7"/>
              <a:stretch>
                <a:fillRect/>
              </a:stretch>
            </p:blipFill>
            <p:spPr>
              <a:xfrm>
                <a:off x="10668021" y="5868758"/>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49" name="Ink 48">
                <a:extLst>
                  <a:ext uri="{FF2B5EF4-FFF2-40B4-BE49-F238E27FC236}">
                    <a16:creationId xmlns:a16="http://schemas.microsoft.com/office/drawing/2014/main" id="{560FB2A3-CD70-2D22-04C9-87117F97BFA8}"/>
                  </a:ext>
                </a:extLst>
              </p14:cNvPr>
              <p14:cNvContentPartPr/>
              <p14:nvPr/>
            </p14:nvContentPartPr>
            <p14:xfrm>
              <a:off x="11349789" y="6390105"/>
              <a:ext cx="13368" cy="13368"/>
            </p14:xfrm>
          </p:contentPart>
        </mc:Choice>
        <mc:Fallback xmlns="">
          <p:pic>
            <p:nvPicPr>
              <p:cNvPr id="49" name="Ink 48">
                <a:extLst>
                  <a:ext uri="{FF2B5EF4-FFF2-40B4-BE49-F238E27FC236}">
                    <a16:creationId xmlns:a16="http://schemas.microsoft.com/office/drawing/2014/main" id="{560FB2A3-CD70-2D22-04C9-87117F97BFA8}"/>
                  </a:ext>
                </a:extLst>
              </p:cNvPr>
              <p:cNvPicPr/>
              <p:nvPr/>
            </p:nvPicPr>
            <p:blipFill>
              <a:blip r:embed="rId7"/>
              <a:stretch>
                <a:fillRect/>
              </a:stretch>
            </p:blipFill>
            <p:spPr>
              <a:xfrm>
                <a:off x="10681389" y="5721705"/>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54" name="Ink 53">
                <a:extLst>
                  <a:ext uri="{FF2B5EF4-FFF2-40B4-BE49-F238E27FC236}">
                    <a16:creationId xmlns:a16="http://schemas.microsoft.com/office/drawing/2014/main" id="{9D8251D3-8B76-15FC-EB18-ADF140EFF090}"/>
                  </a:ext>
                </a:extLst>
              </p14:cNvPr>
              <p14:cNvContentPartPr/>
              <p14:nvPr/>
            </p14:nvContentPartPr>
            <p14:xfrm>
              <a:off x="11282947" y="5855368"/>
              <a:ext cx="13368" cy="13368"/>
            </p14:xfrm>
          </p:contentPart>
        </mc:Choice>
        <mc:Fallback xmlns="">
          <p:pic>
            <p:nvPicPr>
              <p:cNvPr id="54" name="Ink 53">
                <a:extLst>
                  <a:ext uri="{FF2B5EF4-FFF2-40B4-BE49-F238E27FC236}">
                    <a16:creationId xmlns:a16="http://schemas.microsoft.com/office/drawing/2014/main" id="{9D8251D3-8B76-15FC-EB18-ADF140EFF090}"/>
                  </a:ext>
                </a:extLst>
              </p:cNvPr>
              <p:cNvPicPr/>
              <p:nvPr/>
            </p:nvPicPr>
            <p:blipFill>
              <a:blip r:embed="rId7"/>
              <a:stretch>
                <a:fillRect/>
              </a:stretch>
            </p:blipFill>
            <p:spPr>
              <a:xfrm>
                <a:off x="10614547" y="5186968"/>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62" name="Ink 61">
                <a:extLst>
                  <a:ext uri="{FF2B5EF4-FFF2-40B4-BE49-F238E27FC236}">
                    <a16:creationId xmlns:a16="http://schemas.microsoft.com/office/drawing/2014/main" id="{5BEC0067-8E87-D6A9-F0D7-DF2D73536303}"/>
                  </a:ext>
                </a:extLst>
              </p14:cNvPr>
              <p14:cNvContentPartPr/>
              <p14:nvPr/>
            </p14:nvContentPartPr>
            <p14:xfrm>
              <a:off x="11617158" y="5948947"/>
              <a:ext cx="13368" cy="13368"/>
            </p14:xfrm>
          </p:contentPart>
        </mc:Choice>
        <mc:Fallback xmlns="">
          <p:pic>
            <p:nvPicPr>
              <p:cNvPr id="62" name="Ink 61">
                <a:extLst>
                  <a:ext uri="{FF2B5EF4-FFF2-40B4-BE49-F238E27FC236}">
                    <a16:creationId xmlns:a16="http://schemas.microsoft.com/office/drawing/2014/main" id="{5BEC0067-8E87-D6A9-F0D7-DF2D73536303}"/>
                  </a:ext>
                </a:extLst>
              </p:cNvPr>
              <p:cNvPicPr/>
              <p:nvPr/>
            </p:nvPicPr>
            <p:blipFill>
              <a:blip r:embed="rId7"/>
              <a:stretch>
                <a:fillRect/>
              </a:stretch>
            </p:blipFill>
            <p:spPr>
              <a:xfrm>
                <a:off x="10948758" y="528054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63" name="Ink 62">
                <a:extLst>
                  <a:ext uri="{FF2B5EF4-FFF2-40B4-BE49-F238E27FC236}">
                    <a16:creationId xmlns:a16="http://schemas.microsoft.com/office/drawing/2014/main" id="{D23D578C-6C03-991C-3066-4405CE8987CD}"/>
                  </a:ext>
                </a:extLst>
              </p14:cNvPr>
              <p14:cNvContentPartPr/>
              <p14:nvPr/>
            </p14:nvContentPartPr>
            <p14:xfrm>
              <a:off x="11964737" y="6042526"/>
              <a:ext cx="13368" cy="13368"/>
            </p14:xfrm>
          </p:contentPart>
        </mc:Choice>
        <mc:Fallback xmlns="">
          <p:pic>
            <p:nvPicPr>
              <p:cNvPr id="63" name="Ink 62">
                <a:extLst>
                  <a:ext uri="{FF2B5EF4-FFF2-40B4-BE49-F238E27FC236}">
                    <a16:creationId xmlns:a16="http://schemas.microsoft.com/office/drawing/2014/main" id="{D23D578C-6C03-991C-3066-4405CE8987CD}"/>
                  </a:ext>
                </a:extLst>
              </p:cNvPr>
              <p:cNvPicPr/>
              <p:nvPr/>
            </p:nvPicPr>
            <p:blipFill>
              <a:blip r:embed="rId7"/>
              <a:stretch>
                <a:fillRect/>
              </a:stretch>
            </p:blipFill>
            <p:spPr>
              <a:xfrm>
                <a:off x="11296337" y="537412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64" name="Ink 63">
                <a:extLst>
                  <a:ext uri="{FF2B5EF4-FFF2-40B4-BE49-F238E27FC236}">
                    <a16:creationId xmlns:a16="http://schemas.microsoft.com/office/drawing/2014/main" id="{B84563F1-2124-3915-8ED2-345B8A340207}"/>
                  </a:ext>
                </a:extLst>
              </p14:cNvPr>
              <p14:cNvContentPartPr/>
              <p14:nvPr/>
            </p14:nvContentPartPr>
            <p14:xfrm>
              <a:off x="11964737" y="6042526"/>
              <a:ext cx="13368" cy="13368"/>
            </p14:xfrm>
          </p:contentPart>
        </mc:Choice>
        <mc:Fallback xmlns="">
          <p:pic>
            <p:nvPicPr>
              <p:cNvPr id="64" name="Ink 63">
                <a:extLst>
                  <a:ext uri="{FF2B5EF4-FFF2-40B4-BE49-F238E27FC236}">
                    <a16:creationId xmlns:a16="http://schemas.microsoft.com/office/drawing/2014/main" id="{B84563F1-2124-3915-8ED2-345B8A340207}"/>
                  </a:ext>
                </a:extLst>
              </p:cNvPr>
              <p:cNvPicPr/>
              <p:nvPr/>
            </p:nvPicPr>
            <p:blipFill>
              <a:blip r:embed="rId7"/>
              <a:stretch>
                <a:fillRect/>
              </a:stretch>
            </p:blipFill>
            <p:spPr>
              <a:xfrm>
                <a:off x="11296337" y="537412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65" name="Ink 64">
                <a:extLst>
                  <a:ext uri="{FF2B5EF4-FFF2-40B4-BE49-F238E27FC236}">
                    <a16:creationId xmlns:a16="http://schemas.microsoft.com/office/drawing/2014/main" id="{2DA3FC99-E26F-2C15-B886-D9099BC7BC57}"/>
                  </a:ext>
                </a:extLst>
              </p14:cNvPr>
              <p14:cNvContentPartPr/>
              <p14:nvPr/>
            </p14:nvContentPartPr>
            <p14:xfrm>
              <a:off x="11964737" y="6042526"/>
              <a:ext cx="13368" cy="13368"/>
            </p14:xfrm>
          </p:contentPart>
        </mc:Choice>
        <mc:Fallback xmlns="">
          <p:pic>
            <p:nvPicPr>
              <p:cNvPr id="65" name="Ink 64">
                <a:extLst>
                  <a:ext uri="{FF2B5EF4-FFF2-40B4-BE49-F238E27FC236}">
                    <a16:creationId xmlns:a16="http://schemas.microsoft.com/office/drawing/2014/main" id="{2DA3FC99-E26F-2C15-B886-D9099BC7BC57}"/>
                  </a:ext>
                </a:extLst>
              </p:cNvPr>
              <p:cNvPicPr/>
              <p:nvPr/>
            </p:nvPicPr>
            <p:blipFill>
              <a:blip r:embed="rId7"/>
              <a:stretch>
                <a:fillRect/>
              </a:stretch>
            </p:blipFill>
            <p:spPr>
              <a:xfrm>
                <a:off x="11296337" y="537412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66" name="Ink 65">
                <a:extLst>
                  <a:ext uri="{FF2B5EF4-FFF2-40B4-BE49-F238E27FC236}">
                    <a16:creationId xmlns:a16="http://schemas.microsoft.com/office/drawing/2014/main" id="{354EFC5C-0A43-18ED-2438-79ADD14BF802}"/>
                  </a:ext>
                </a:extLst>
              </p14:cNvPr>
              <p14:cNvContentPartPr/>
              <p14:nvPr/>
            </p14:nvContentPartPr>
            <p14:xfrm>
              <a:off x="11964737" y="6042526"/>
              <a:ext cx="13368" cy="13368"/>
            </p14:xfrm>
          </p:contentPart>
        </mc:Choice>
        <mc:Fallback xmlns="">
          <p:pic>
            <p:nvPicPr>
              <p:cNvPr id="66" name="Ink 65">
                <a:extLst>
                  <a:ext uri="{FF2B5EF4-FFF2-40B4-BE49-F238E27FC236}">
                    <a16:creationId xmlns:a16="http://schemas.microsoft.com/office/drawing/2014/main" id="{354EFC5C-0A43-18ED-2438-79ADD14BF802}"/>
                  </a:ext>
                </a:extLst>
              </p:cNvPr>
              <p:cNvPicPr/>
              <p:nvPr/>
            </p:nvPicPr>
            <p:blipFill>
              <a:blip r:embed="rId7"/>
              <a:stretch>
                <a:fillRect/>
              </a:stretch>
            </p:blipFill>
            <p:spPr>
              <a:xfrm>
                <a:off x="11296337" y="537412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67" name="Ink 66">
                <a:extLst>
                  <a:ext uri="{FF2B5EF4-FFF2-40B4-BE49-F238E27FC236}">
                    <a16:creationId xmlns:a16="http://schemas.microsoft.com/office/drawing/2014/main" id="{23EDA24D-29E2-6D4B-2253-6E4ADA172B34}"/>
                  </a:ext>
                </a:extLst>
              </p14:cNvPr>
              <p14:cNvContentPartPr/>
              <p14:nvPr/>
            </p14:nvContentPartPr>
            <p14:xfrm>
              <a:off x="10627894" y="6376737"/>
              <a:ext cx="13368" cy="13368"/>
            </p14:xfrm>
          </p:contentPart>
        </mc:Choice>
        <mc:Fallback xmlns="">
          <p:pic>
            <p:nvPicPr>
              <p:cNvPr id="67" name="Ink 66">
                <a:extLst>
                  <a:ext uri="{FF2B5EF4-FFF2-40B4-BE49-F238E27FC236}">
                    <a16:creationId xmlns:a16="http://schemas.microsoft.com/office/drawing/2014/main" id="{23EDA24D-29E2-6D4B-2253-6E4ADA172B34}"/>
                  </a:ext>
                </a:extLst>
              </p:cNvPr>
              <p:cNvPicPr/>
              <p:nvPr/>
            </p:nvPicPr>
            <p:blipFill>
              <a:blip r:embed="rId7"/>
              <a:stretch>
                <a:fillRect/>
              </a:stretch>
            </p:blipFill>
            <p:spPr>
              <a:xfrm>
                <a:off x="9959494" y="570833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68" name="Ink 67">
                <a:extLst>
                  <a:ext uri="{FF2B5EF4-FFF2-40B4-BE49-F238E27FC236}">
                    <a16:creationId xmlns:a16="http://schemas.microsoft.com/office/drawing/2014/main" id="{1A01CC73-782A-7601-5F64-DE3A9BD853F9}"/>
                  </a:ext>
                </a:extLst>
              </p14:cNvPr>
              <p14:cNvContentPartPr/>
              <p14:nvPr/>
            </p14:nvContentPartPr>
            <p14:xfrm>
              <a:off x="10948737" y="6336631"/>
              <a:ext cx="13368" cy="13368"/>
            </p14:xfrm>
          </p:contentPart>
        </mc:Choice>
        <mc:Fallback xmlns="">
          <p:pic>
            <p:nvPicPr>
              <p:cNvPr id="68" name="Ink 67">
                <a:extLst>
                  <a:ext uri="{FF2B5EF4-FFF2-40B4-BE49-F238E27FC236}">
                    <a16:creationId xmlns:a16="http://schemas.microsoft.com/office/drawing/2014/main" id="{1A01CC73-782A-7601-5F64-DE3A9BD853F9}"/>
                  </a:ext>
                </a:extLst>
              </p:cNvPr>
              <p:cNvPicPr/>
              <p:nvPr/>
            </p:nvPicPr>
            <p:blipFill>
              <a:blip r:embed="rId7"/>
              <a:stretch>
                <a:fillRect/>
              </a:stretch>
            </p:blipFill>
            <p:spPr>
              <a:xfrm>
                <a:off x="10280337" y="5668231"/>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74" name="Ink 73">
                <a:extLst>
                  <a:ext uri="{FF2B5EF4-FFF2-40B4-BE49-F238E27FC236}">
                    <a16:creationId xmlns:a16="http://schemas.microsoft.com/office/drawing/2014/main" id="{DA7A19FD-5A40-E63C-9EF1-420BDE85FFB4}"/>
                  </a:ext>
                </a:extLst>
              </p14:cNvPr>
              <p14:cNvContentPartPr/>
              <p14:nvPr/>
            </p14:nvContentPartPr>
            <p14:xfrm>
              <a:off x="11523579" y="5267052"/>
              <a:ext cx="13368" cy="13474"/>
            </p14:xfrm>
          </p:contentPart>
        </mc:Choice>
        <mc:Fallback xmlns="">
          <p:pic>
            <p:nvPicPr>
              <p:cNvPr id="74" name="Ink 73">
                <a:extLst>
                  <a:ext uri="{FF2B5EF4-FFF2-40B4-BE49-F238E27FC236}">
                    <a16:creationId xmlns:a16="http://schemas.microsoft.com/office/drawing/2014/main" id="{DA7A19FD-5A40-E63C-9EF1-420BDE85FFB4}"/>
                  </a:ext>
                </a:extLst>
              </p:cNvPr>
              <p:cNvPicPr/>
              <p:nvPr/>
            </p:nvPicPr>
            <p:blipFill>
              <a:blip r:embed="rId36"/>
              <a:stretch>
                <a:fillRect/>
              </a:stretch>
            </p:blipFill>
            <p:spPr>
              <a:xfrm>
                <a:off x="10855179" y="5249778"/>
                <a:ext cx="1336800" cy="47677"/>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80" name="Ink 79">
                <a:extLst>
                  <a:ext uri="{FF2B5EF4-FFF2-40B4-BE49-F238E27FC236}">
                    <a16:creationId xmlns:a16="http://schemas.microsoft.com/office/drawing/2014/main" id="{4667B007-B870-E0AC-65F4-2C577844A187}"/>
                  </a:ext>
                </a:extLst>
              </p14:cNvPr>
              <p14:cNvContentPartPr/>
              <p14:nvPr/>
            </p14:nvContentPartPr>
            <p14:xfrm>
              <a:off x="11750842" y="5735052"/>
              <a:ext cx="13368" cy="13368"/>
            </p14:xfrm>
          </p:contentPart>
        </mc:Choice>
        <mc:Fallback xmlns="">
          <p:pic>
            <p:nvPicPr>
              <p:cNvPr id="80" name="Ink 79">
                <a:extLst>
                  <a:ext uri="{FF2B5EF4-FFF2-40B4-BE49-F238E27FC236}">
                    <a16:creationId xmlns:a16="http://schemas.microsoft.com/office/drawing/2014/main" id="{4667B007-B870-E0AC-65F4-2C577844A187}"/>
                  </a:ext>
                </a:extLst>
              </p:cNvPr>
              <p:cNvPicPr/>
              <p:nvPr/>
            </p:nvPicPr>
            <p:blipFill>
              <a:blip r:embed="rId7"/>
              <a:stretch>
                <a:fillRect/>
              </a:stretch>
            </p:blipFill>
            <p:spPr>
              <a:xfrm>
                <a:off x="11082442" y="5066652"/>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81" name="Ink 80">
                <a:extLst>
                  <a:ext uri="{FF2B5EF4-FFF2-40B4-BE49-F238E27FC236}">
                    <a16:creationId xmlns:a16="http://schemas.microsoft.com/office/drawing/2014/main" id="{C6F7DF90-2532-3E77-DB48-B760D43C8F81}"/>
                  </a:ext>
                </a:extLst>
              </p14:cNvPr>
              <p14:cNvContentPartPr/>
              <p14:nvPr/>
            </p14:nvContentPartPr>
            <p14:xfrm>
              <a:off x="11082421" y="5641473"/>
              <a:ext cx="13368" cy="13368"/>
            </p14:xfrm>
          </p:contentPart>
        </mc:Choice>
        <mc:Fallback xmlns="">
          <p:pic>
            <p:nvPicPr>
              <p:cNvPr id="81" name="Ink 80">
                <a:extLst>
                  <a:ext uri="{FF2B5EF4-FFF2-40B4-BE49-F238E27FC236}">
                    <a16:creationId xmlns:a16="http://schemas.microsoft.com/office/drawing/2014/main" id="{C6F7DF90-2532-3E77-DB48-B760D43C8F81}"/>
                  </a:ext>
                </a:extLst>
              </p:cNvPr>
              <p:cNvPicPr/>
              <p:nvPr/>
            </p:nvPicPr>
            <p:blipFill>
              <a:blip r:embed="rId7"/>
              <a:stretch>
                <a:fillRect/>
              </a:stretch>
            </p:blipFill>
            <p:spPr>
              <a:xfrm>
                <a:off x="10414021" y="497307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82" name="Ink 81">
                <a:extLst>
                  <a:ext uri="{FF2B5EF4-FFF2-40B4-BE49-F238E27FC236}">
                    <a16:creationId xmlns:a16="http://schemas.microsoft.com/office/drawing/2014/main" id="{34B59ED3-ADC0-8282-3878-D7F15327BBAD}"/>
                  </a:ext>
                </a:extLst>
              </p14:cNvPr>
              <p14:cNvContentPartPr/>
              <p14:nvPr/>
            </p14:nvContentPartPr>
            <p14:xfrm>
              <a:off x="9705473" y="6577263"/>
              <a:ext cx="13368" cy="13368"/>
            </p14:xfrm>
          </p:contentPart>
        </mc:Choice>
        <mc:Fallback xmlns="">
          <p:pic>
            <p:nvPicPr>
              <p:cNvPr id="82" name="Ink 81">
                <a:extLst>
                  <a:ext uri="{FF2B5EF4-FFF2-40B4-BE49-F238E27FC236}">
                    <a16:creationId xmlns:a16="http://schemas.microsoft.com/office/drawing/2014/main" id="{34B59ED3-ADC0-8282-3878-D7F15327BBAD}"/>
                  </a:ext>
                </a:extLst>
              </p:cNvPr>
              <p:cNvPicPr/>
              <p:nvPr/>
            </p:nvPicPr>
            <p:blipFill>
              <a:blip r:embed="rId7"/>
              <a:stretch>
                <a:fillRect/>
              </a:stretch>
            </p:blipFill>
            <p:spPr>
              <a:xfrm>
                <a:off x="9037073" y="590886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83" name="Ink 82">
                <a:extLst>
                  <a:ext uri="{FF2B5EF4-FFF2-40B4-BE49-F238E27FC236}">
                    <a16:creationId xmlns:a16="http://schemas.microsoft.com/office/drawing/2014/main" id="{63AAEA52-EBAB-C52F-C513-9FCD5B4D9FEA}"/>
                  </a:ext>
                </a:extLst>
              </p14:cNvPr>
              <p14:cNvContentPartPr/>
              <p14:nvPr/>
            </p14:nvContentPartPr>
            <p14:xfrm>
              <a:off x="10173368" y="6510421"/>
              <a:ext cx="13368" cy="13368"/>
            </p14:xfrm>
          </p:contentPart>
        </mc:Choice>
        <mc:Fallback xmlns="">
          <p:pic>
            <p:nvPicPr>
              <p:cNvPr id="83" name="Ink 82">
                <a:extLst>
                  <a:ext uri="{FF2B5EF4-FFF2-40B4-BE49-F238E27FC236}">
                    <a16:creationId xmlns:a16="http://schemas.microsoft.com/office/drawing/2014/main" id="{63AAEA52-EBAB-C52F-C513-9FCD5B4D9FEA}"/>
                  </a:ext>
                </a:extLst>
              </p:cNvPr>
              <p:cNvPicPr/>
              <p:nvPr/>
            </p:nvPicPr>
            <p:blipFill>
              <a:blip r:embed="rId7"/>
              <a:stretch>
                <a:fillRect/>
              </a:stretch>
            </p:blipFill>
            <p:spPr>
              <a:xfrm>
                <a:off x="9504968" y="5842021"/>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84" name="Ink 83">
                <a:extLst>
                  <a:ext uri="{FF2B5EF4-FFF2-40B4-BE49-F238E27FC236}">
                    <a16:creationId xmlns:a16="http://schemas.microsoft.com/office/drawing/2014/main" id="{A67CE73B-4DB4-C329-6F77-ED660D972FAE}"/>
                  </a:ext>
                </a:extLst>
              </p14:cNvPr>
              <p14:cNvContentPartPr/>
              <p14:nvPr/>
            </p14:nvContentPartPr>
            <p14:xfrm>
              <a:off x="10654631" y="6523789"/>
              <a:ext cx="13368" cy="13368"/>
            </p14:xfrm>
          </p:contentPart>
        </mc:Choice>
        <mc:Fallback xmlns="">
          <p:pic>
            <p:nvPicPr>
              <p:cNvPr id="84" name="Ink 83">
                <a:extLst>
                  <a:ext uri="{FF2B5EF4-FFF2-40B4-BE49-F238E27FC236}">
                    <a16:creationId xmlns:a16="http://schemas.microsoft.com/office/drawing/2014/main" id="{A67CE73B-4DB4-C329-6F77-ED660D972FAE}"/>
                  </a:ext>
                </a:extLst>
              </p:cNvPr>
              <p:cNvPicPr/>
              <p:nvPr/>
            </p:nvPicPr>
            <p:blipFill>
              <a:blip r:embed="rId7"/>
              <a:stretch>
                <a:fillRect/>
              </a:stretch>
            </p:blipFill>
            <p:spPr>
              <a:xfrm>
                <a:off x="9986231" y="5855389"/>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85" name="Ink 84">
                <a:extLst>
                  <a:ext uri="{FF2B5EF4-FFF2-40B4-BE49-F238E27FC236}">
                    <a16:creationId xmlns:a16="http://schemas.microsoft.com/office/drawing/2014/main" id="{4949B2AB-99D4-E274-B5F1-A3E910D56103}"/>
                  </a:ext>
                </a:extLst>
              </p14:cNvPr>
              <p14:cNvContentPartPr/>
              <p14:nvPr/>
            </p14:nvContentPartPr>
            <p14:xfrm>
              <a:off x="12446000" y="6336631"/>
              <a:ext cx="13368" cy="13368"/>
            </p14:xfrm>
          </p:contentPart>
        </mc:Choice>
        <mc:Fallback xmlns="">
          <p:pic>
            <p:nvPicPr>
              <p:cNvPr id="85" name="Ink 84">
                <a:extLst>
                  <a:ext uri="{FF2B5EF4-FFF2-40B4-BE49-F238E27FC236}">
                    <a16:creationId xmlns:a16="http://schemas.microsoft.com/office/drawing/2014/main" id="{4949B2AB-99D4-E274-B5F1-A3E910D56103}"/>
                  </a:ext>
                </a:extLst>
              </p:cNvPr>
              <p:cNvPicPr/>
              <p:nvPr/>
            </p:nvPicPr>
            <p:blipFill>
              <a:blip r:embed="rId7"/>
              <a:stretch>
                <a:fillRect/>
              </a:stretch>
            </p:blipFill>
            <p:spPr>
              <a:xfrm>
                <a:off x="11777600" y="5668231"/>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86" name="Ink 85">
                <a:extLst>
                  <a:ext uri="{FF2B5EF4-FFF2-40B4-BE49-F238E27FC236}">
                    <a16:creationId xmlns:a16="http://schemas.microsoft.com/office/drawing/2014/main" id="{7D58F290-A02C-3901-9286-8D4B67225B3B}"/>
                  </a:ext>
                </a:extLst>
              </p14:cNvPr>
              <p14:cNvContentPartPr/>
              <p14:nvPr/>
            </p14:nvContentPartPr>
            <p14:xfrm>
              <a:off x="12512842" y="6042526"/>
              <a:ext cx="13368" cy="13368"/>
            </p14:xfrm>
          </p:contentPart>
        </mc:Choice>
        <mc:Fallback xmlns="">
          <p:pic>
            <p:nvPicPr>
              <p:cNvPr id="86" name="Ink 85">
                <a:extLst>
                  <a:ext uri="{FF2B5EF4-FFF2-40B4-BE49-F238E27FC236}">
                    <a16:creationId xmlns:a16="http://schemas.microsoft.com/office/drawing/2014/main" id="{7D58F290-A02C-3901-9286-8D4B67225B3B}"/>
                  </a:ext>
                </a:extLst>
              </p:cNvPr>
              <p:cNvPicPr/>
              <p:nvPr/>
            </p:nvPicPr>
            <p:blipFill>
              <a:blip r:embed="rId7"/>
              <a:stretch>
                <a:fillRect/>
              </a:stretch>
            </p:blipFill>
            <p:spPr>
              <a:xfrm>
                <a:off x="11844442" y="537412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87" name="Ink 86">
                <a:extLst>
                  <a:ext uri="{FF2B5EF4-FFF2-40B4-BE49-F238E27FC236}">
                    <a16:creationId xmlns:a16="http://schemas.microsoft.com/office/drawing/2014/main" id="{E6C727DF-DE43-E03C-6466-7652311BF2EE}"/>
                  </a:ext>
                </a:extLst>
              </p14:cNvPr>
              <p14:cNvContentPartPr/>
              <p14:nvPr/>
            </p14:nvContentPartPr>
            <p14:xfrm>
              <a:off x="12125158" y="5815263"/>
              <a:ext cx="13368" cy="13368"/>
            </p14:xfrm>
          </p:contentPart>
        </mc:Choice>
        <mc:Fallback xmlns="">
          <p:pic>
            <p:nvPicPr>
              <p:cNvPr id="87" name="Ink 86">
                <a:extLst>
                  <a:ext uri="{FF2B5EF4-FFF2-40B4-BE49-F238E27FC236}">
                    <a16:creationId xmlns:a16="http://schemas.microsoft.com/office/drawing/2014/main" id="{E6C727DF-DE43-E03C-6466-7652311BF2EE}"/>
                  </a:ext>
                </a:extLst>
              </p:cNvPr>
              <p:cNvPicPr/>
              <p:nvPr/>
            </p:nvPicPr>
            <p:blipFill>
              <a:blip r:embed="rId7"/>
              <a:stretch>
                <a:fillRect/>
              </a:stretch>
            </p:blipFill>
            <p:spPr>
              <a:xfrm>
                <a:off x="11456758" y="514686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88" name="Ink 87">
                <a:extLst>
                  <a:ext uri="{FF2B5EF4-FFF2-40B4-BE49-F238E27FC236}">
                    <a16:creationId xmlns:a16="http://schemas.microsoft.com/office/drawing/2014/main" id="{E8CA7620-CB59-F5AC-9DD3-21DD8D2A9379}"/>
                  </a:ext>
                </a:extLst>
              </p14:cNvPr>
              <p14:cNvContentPartPr/>
              <p14:nvPr/>
            </p14:nvContentPartPr>
            <p14:xfrm>
              <a:off x="12258842" y="5547894"/>
              <a:ext cx="13368" cy="13368"/>
            </p14:xfrm>
          </p:contentPart>
        </mc:Choice>
        <mc:Fallback xmlns="">
          <p:pic>
            <p:nvPicPr>
              <p:cNvPr id="88" name="Ink 87">
                <a:extLst>
                  <a:ext uri="{FF2B5EF4-FFF2-40B4-BE49-F238E27FC236}">
                    <a16:creationId xmlns:a16="http://schemas.microsoft.com/office/drawing/2014/main" id="{E8CA7620-CB59-F5AC-9DD3-21DD8D2A9379}"/>
                  </a:ext>
                </a:extLst>
              </p:cNvPr>
              <p:cNvPicPr/>
              <p:nvPr/>
            </p:nvPicPr>
            <p:blipFill>
              <a:blip r:embed="rId7"/>
              <a:stretch>
                <a:fillRect/>
              </a:stretch>
            </p:blipFill>
            <p:spPr>
              <a:xfrm>
                <a:off x="11590442" y="4879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89" name="Ink 88">
                <a:extLst>
                  <a:ext uri="{FF2B5EF4-FFF2-40B4-BE49-F238E27FC236}">
                    <a16:creationId xmlns:a16="http://schemas.microsoft.com/office/drawing/2014/main" id="{E5F38A8E-AB5E-5EC7-D581-8DEC9C85453B}"/>
                  </a:ext>
                </a:extLst>
              </p14:cNvPr>
              <p14:cNvContentPartPr/>
              <p14:nvPr/>
            </p14:nvContentPartPr>
            <p14:xfrm>
              <a:off x="12044947" y="4812525"/>
              <a:ext cx="13368" cy="13474"/>
            </p14:xfrm>
          </p:contentPart>
        </mc:Choice>
        <mc:Fallback xmlns="">
          <p:pic>
            <p:nvPicPr>
              <p:cNvPr id="89" name="Ink 88">
                <a:extLst>
                  <a:ext uri="{FF2B5EF4-FFF2-40B4-BE49-F238E27FC236}">
                    <a16:creationId xmlns:a16="http://schemas.microsoft.com/office/drawing/2014/main" id="{E5F38A8E-AB5E-5EC7-D581-8DEC9C85453B}"/>
                  </a:ext>
                </a:extLst>
              </p:cNvPr>
              <p:cNvPicPr/>
              <p:nvPr/>
            </p:nvPicPr>
            <p:blipFill>
              <a:blip r:embed="rId36"/>
              <a:stretch>
                <a:fillRect/>
              </a:stretch>
            </p:blipFill>
            <p:spPr>
              <a:xfrm>
                <a:off x="11376547" y="4794796"/>
                <a:ext cx="1336800" cy="48577"/>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90" name="Ink 89">
                <a:extLst>
                  <a:ext uri="{FF2B5EF4-FFF2-40B4-BE49-F238E27FC236}">
                    <a16:creationId xmlns:a16="http://schemas.microsoft.com/office/drawing/2014/main" id="{97E165B7-8648-D7A5-9317-01807F58C352}"/>
                  </a:ext>
                </a:extLst>
              </p14:cNvPr>
              <p14:cNvContentPartPr/>
              <p14:nvPr/>
            </p14:nvContentPartPr>
            <p14:xfrm>
              <a:off x="11911263" y="4986421"/>
              <a:ext cx="13368" cy="13368"/>
            </p14:xfrm>
          </p:contentPart>
        </mc:Choice>
        <mc:Fallback xmlns="">
          <p:pic>
            <p:nvPicPr>
              <p:cNvPr id="90" name="Ink 89">
                <a:extLst>
                  <a:ext uri="{FF2B5EF4-FFF2-40B4-BE49-F238E27FC236}">
                    <a16:creationId xmlns:a16="http://schemas.microsoft.com/office/drawing/2014/main" id="{97E165B7-8648-D7A5-9317-01807F58C352}"/>
                  </a:ext>
                </a:extLst>
              </p:cNvPr>
              <p:cNvPicPr/>
              <p:nvPr/>
            </p:nvPicPr>
            <p:blipFill>
              <a:blip r:embed="rId7"/>
              <a:stretch>
                <a:fillRect/>
              </a:stretch>
            </p:blipFill>
            <p:spPr>
              <a:xfrm>
                <a:off x="11242863" y="4318021"/>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91" name="Ink 90">
                <a:extLst>
                  <a:ext uri="{FF2B5EF4-FFF2-40B4-BE49-F238E27FC236}">
                    <a16:creationId xmlns:a16="http://schemas.microsoft.com/office/drawing/2014/main" id="{5CA19713-F929-3287-4CC5-6F32FFEAB1F7}"/>
                  </a:ext>
                </a:extLst>
              </p14:cNvPr>
              <p14:cNvContentPartPr/>
              <p14:nvPr/>
            </p14:nvContentPartPr>
            <p14:xfrm>
              <a:off x="9291052" y="7172784"/>
              <a:ext cx="13368" cy="13368"/>
            </p14:xfrm>
          </p:contentPart>
        </mc:Choice>
        <mc:Fallback xmlns="">
          <p:pic>
            <p:nvPicPr>
              <p:cNvPr id="91" name="Ink 90">
                <a:extLst>
                  <a:ext uri="{FF2B5EF4-FFF2-40B4-BE49-F238E27FC236}">
                    <a16:creationId xmlns:a16="http://schemas.microsoft.com/office/drawing/2014/main" id="{5CA19713-F929-3287-4CC5-6F32FFEAB1F7}"/>
                  </a:ext>
                </a:extLst>
              </p:cNvPr>
              <p:cNvPicPr/>
              <p:nvPr/>
            </p:nvPicPr>
            <p:blipFill>
              <a:blip r:embed="rId7"/>
              <a:stretch>
                <a:fillRect/>
              </a:stretch>
            </p:blipFill>
            <p:spPr>
              <a:xfrm>
                <a:off x="8622652" y="650438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92" name="Ink 91">
                <a:extLst>
                  <a:ext uri="{FF2B5EF4-FFF2-40B4-BE49-F238E27FC236}">
                    <a16:creationId xmlns:a16="http://schemas.microsoft.com/office/drawing/2014/main" id="{AA3F607E-DEC1-ABFE-C1E7-FBEEEA3FEDE9}"/>
                  </a:ext>
                </a:extLst>
              </p14:cNvPr>
              <p14:cNvContentPartPr/>
              <p14:nvPr/>
            </p14:nvContentPartPr>
            <p14:xfrm>
              <a:off x="10012947" y="6932153"/>
              <a:ext cx="13368" cy="13368"/>
            </p14:xfrm>
          </p:contentPart>
        </mc:Choice>
        <mc:Fallback xmlns="">
          <p:pic>
            <p:nvPicPr>
              <p:cNvPr id="92" name="Ink 91">
                <a:extLst>
                  <a:ext uri="{FF2B5EF4-FFF2-40B4-BE49-F238E27FC236}">
                    <a16:creationId xmlns:a16="http://schemas.microsoft.com/office/drawing/2014/main" id="{AA3F607E-DEC1-ABFE-C1E7-FBEEEA3FEDE9}"/>
                  </a:ext>
                </a:extLst>
              </p:cNvPr>
              <p:cNvPicPr/>
              <p:nvPr/>
            </p:nvPicPr>
            <p:blipFill>
              <a:blip r:embed="rId7"/>
              <a:stretch>
                <a:fillRect/>
              </a:stretch>
            </p:blipFill>
            <p:spPr>
              <a:xfrm>
                <a:off x="9344547" y="626375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93" name="Ink 92">
                <a:extLst>
                  <a:ext uri="{FF2B5EF4-FFF2-40B4-BE49-F238E27FC236}">
                    <a16:creationId xmlns:a16="http://schemas.microsoft.com/office/drawing/2014/main" id="{19BB4F80-F4ED-360E-5B7D-6AD3C9498EF2}"/>
                  </a:ext>
                </a:extLst>
              </p14:cNvPr>
              <p14:cNvContentPartPr/>
              <p14:nvPr/>
            </p14:nvContentPartPr>
            <p14:xfrm>
              <a:off x="10427368" y="6892047"/>
              <a:ext cx="13368" cy="13368"/>
            </p14:xfrm>
          </p:contentPart>
        </mc:Choice>
        <mc:Fallback xmlns="">
          <p:pic>
            <p:nvPicPr>
              <p:cNvPr id="93" name="Ink 92">
                <a:extLst>
                  <a:ext uri="{FF2B5EF4-FFF2-40B4-BE49-F238E27FC236}">
                    <a16:creationId xmlns:a16="http://schemas.microsoft.com/office/drawing/2014/main" id="{19BB4F80-F4ED-360E-5B7D-6AD3C9498EF2}"/>
                  </a:ext>
                </a:extLst>
              </p:cNvPr>
              <p:cNvPicPr/>
              <p:nvPr/>
            </p:nvPicPr>
            <p:blipFill>
              <a:blip r:embed="rId7"/>
              <a:stretch>
                <a:fillRect/>
              </a:stretch>
            </p:blipFill>
            <p:spPr>
              <a:xfrm>
                <a:off x="9758968" y="622364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94" name="Ink 93">
                <a:extLst>
                  <a:ext uri="{FF2B5EF4-FFF2-40B4-BE49-F238E27FC236}">
                    <a16:creationId xmlns:a16="http://schemas.microsoft.com/office/drawing/2014/main" id="{8468C8D4-D269-FBC2-33ED-4627090C4149}"/>
                  </a:ext>
                </a:extLst>
              </p14:cNvPr>
              <p14:cNvContentPartPr/>
              <p14:nvPr/>
            </p14:nvContentPartPr>
            <p14:xfrm>
              <a:off x="10895263" y="6865311"/>
              <a:ext cx="13368" cy="13368"/>
            </p14:xfrm>
          </p:contentPart>
        </mc:Choice>
        <mc:Fallback xmlns="">
          <p:pic>
            <p:nvPicPr>
              <p:cNvPr id="94" name="Ink 93">
                <a:extLst>
                  <a:ext uri="{FF2B5EF4-FFF2-40B4-BE49-F238E27FC236}">
                    <a16:creationId xmlns:a16="http://schemas.microsoft.com/office/drawing/2014/main" id="{8468C8D4-D269-FBC2-33ED-4627090C4149}"/>
                  </a:ext>
                </a:extLst>
              </p:cNvPr>
              <p:cNvPicPr/>
              <p:nvPr/>
            </p:nvPicPr>
            <p:blipFill>
              <a:blip r:embed="rId7"/>
              <a:stretch>
                <a:fillRect/>
              </a:stretch>
            </p:blipFill>
            <p:spPr>
              <a:xfrm>
                <a:off x="10226863" y="6196911"/>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95" name="Ink 94">
                <a:extLst>
                  <a:ext uri="{FF2B5EF4-FFF2-40B4-BE49-F238E27FC236}">
                    <a16:creationId xmlns:a16="http://schemas.microsoft.com/office/drawing/2014/main" id="{52AD32AB-2A9F-67B3-CF3F-4EBFC045DBA8}"/>
                  </a:ext>
                </a:extLst>
              </p14:cNvPr>
              <p14:cNvContentPartPr/>
              <p14:nvPr/>
            </p14:nvContentPartPr>
            <p14:xfrm>
              <a:off x="11710737" y="6811837"/>
              <a:ext cx="13368" cy="13368"/>
            </p14:xfrm>
          </p:contentPart>
        </mc:Choice>
        <mc:Fallback xmlns="">
          <p:pic>
            <p:nvPicPr>
              <p:cNvPr id="95" name="Ink 94">
                <a:extLst>
                  <a:ext uri="{FF2B5EF4-FFF2-40B4-BE49-F238E27FC236}">
                    <a16:creationId xmlns:a16="http://schemas.microsoft.com/office/drawing/2014/main" id="{52AD32AB-2A9F-67B3-CF3F-4EBFC045DBA8}"/>
                  </a:ext>
                </a:extLst>
              </p:cNvPr>
              <p:cNvPicPr/>
              <p:nvPr/>
            </p:nvPicPr>
            <p:blipFill>
              <a:blip r:embed="rId7"/>
              <a:stretch>
                <a:fillRect/>
              </a:stretch>
            </p:blipFill>
            <p:spPr>
              <a:xfrm>
                <a:off x="11042337" y="614343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96" name="Ink 95">
                <a:extLst>
                  <a:ext uri="{FF2B5EF4-FFF2-40B4-BE49-F238E27FC236}">
                    <a16:creationId xmlns:a16="http://schemas.microsoft.com/office/drawing/2014/main" id="{59223096-A012-D991-07FC-D7B803CCD99D}"/>
                  </a:ext>
                </a:extLst>
              </p14:cNvPr>
              <p14:cNvContentPartPr/>
              <p14:nvPr/>
            </p14:nvContentPartPr>
            <p14:xfrm>
              <a:off x="11510210" y="5467684"/>
              <a:ext cx="13368" cy="13368"/>
            </p14:xfrm>
          </p:contentPart>
        </mc:Choice>
        <mc:Fallback xmlns="">
          <p:pic>
            <p:nvPicPr>
              <p:cNvPr id="96" name="Ink 95">
                <a:extLst>
                  <a:ext uri="{FF2B5EF4-FFF2-40B4-BE49-F238E27FC236}">
                    <a16:creationId xmlns:a16="http://schemas.microsoft.com/office/drawing/2014/main" id="{59223096-A012-D991-07FC-D7B803CCD99D}"/>
                  </a:ext>
                </a:extLst>
              </p:cNvPr>
              <p:cNvPicPr/>
              <p:nvPr/>
            </p:nvPicPr>
            <p:blipFill>
              <a:blip r:embed="rId7"/>
              <a:stretch>
                <a:fillRect/>
              </a:stretch>
            </p:blipFill>
            <p:spPr>
              <a:xfrm>
                <a:off x="10841810" y="479928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97" name="Ink 96">
                <a:extLst>
                  <a:ext uri="{FF2B5EF4-FFF2-40B4-BE49-F238E27FC236}">
                    <a16:creationId xmlns:a16="http://schemas.microsoft.com/office/drawing/2014/main" id="{1FFC116C-7E73-C0D5-CCCE-785A611290A7}"/>
                  </a:ext>
                </a:extLst>
              </p14:cNvPr>
              <p14:cNvContentPartPr/>
              <p14:nvPr/>
            </p14:nvContentPartPr>
            <p14:xfrm>
              <a:off x="12205368" y="6751052"/>
              <a:ext cx="13368" cy="13368"/>
            </p14:xfrm>
          </p:contentPart>
        </mc:Choice>
        <mc:Fallback xmlns="">
          <p:pic>
            <p:nvPicPr>
              <p:cNvPr id="97" name="Ink 96">
                <a:extLst>
                  <a:ext uri="{FF2B5EF4-FFF2-40B4-BE49-F238E27FC236}">
                    <a16:creationId xmlns:a16="http://schemas.microsoft.com/office/drawing/2014/main" id="{1FFC116C-7E73-C0D5-CCCE-785A611290A7}"/>
                  </a:ext>
                </a:extLst>
              </p:cNvPr>
              <p:cNvPicPr/>
              <p:nvPr/>
            </p:nvPicPr>
            <p:blipFill>
              <a:blip r:embed="rId7"/>
              <a:stretch>
                <a:fillRect/>
              </a:stretch>
            </p:blipFill>
            <p:spPr>
              <a:xfrm>
                <a:off x="11536968" y="6082652"/>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98" name="Ink 97">
                <a:extLst>
                  <a:ext uri="{FF2B5EF4-FFF2-40B4-BE49-F238E27FC236}">
                    <a16:creationId xmlns:a16="http://schemas.microsoft.com/office/drawing/2014/main" id="{4F9F3770-D7AD-27CD-7A5D-FBC30E4E1AEB}"/>
                  </a:ext>
                </a:extLst>
              </p14:cNvPr>
              <p14:cNvContentPartPr/>
              <p14:nvPr/>
            </p14:nvContentPartPr>
            <p14:xfrm>
              <a:off x="12499473" y="6817894"/>
              <a:ext cx="13368" cy="13368"/>
            </p14:xfrm>
          </p:contentPart>
        </mc:Choice>
        <mc:Fallback xmlns="">
          <p:pic>
            <p:nvPicPr>
              <p:cNvPr id="98" name="Ink 97">
                <a:extLst>
                  <a:ext uri="{FF2B5EF4-FFF2-40B4-BE49-F238E27FC236}">
                    <a16:creationId xmlns:a16="http://schemas.microsoft.com/office/drawing/2014/main" id="{4F9F3770-D7AD-27CD-7A5D-FBC30E4E1AEB}"/>
                  </a:ext>
                </a:extLst>
              </p:cNvPr>
              <p:cNvPicPr/>
              <p:nvPr/>
            </p:nvPicPr>
            <p:blipFill>
              <a:blip r:embed="rId7"/>
              <a:stretch>
                <a:fillRect/>
              </a:stretch>
            </p:blipFill>
            <p:spPr>
              <a:xfrm>
                <a:off x="11831073" y="6149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99" name="Ink 98">
                <a:extLst>
                  <a:ext uri="{FF2B5EF4-FFF2-40B4-BE49-F238E27FC236}">
                    <a16:creationId xmlns:a16="http://schemas.microsoft.com/office/drawing/2014/main" id="{0FCF4A63-80D4-606B-C859-E386F6E8B36A}"/>
                  </a:ext>
                </a:extLst>
              </p14:cNvPr>
              <p14:cNvContentPartPr/>
              <p14:nvPr/>
            </p14:nvContentPartPr>
            <p14:xfrm>
              <a:off x="11430000" y="6884737"/>
              <a:ext cx="13368" cy="13368"/>
            </p14:xfrm>
          </p:contentPart>
        </mc:Choice>
        <mc:Fallback xmlns="">
          <p:pic>
            <p:nvPicPr>
              <p:cNvPr id="99" name="Ink 98">
                <a:extLst>
                  <a:ext uri="{FF2B5EF4-FFF2-40B4-BE49-F238E27FC236}">
                    <a16:creationId xmlns:a16="http://schemas.microsoft.com/office/drawing/2014/main" id="{0FCF4A63-80D4-606B-C859-E386F6E8B36A}"/>
                  </a:ext>
                </a:extLst>
              </p:cNvPr>
              <p:cNvPicPr/>
              <p:nvPr/>
            </p:nvPicPr>
            <p:blipFill>
              <a:blip r:embed="rId7"/>
              <a:stretch>
                <a:fillRect/>
              </a:stretch>
            </p:blipFill>
            <p:spPr>
              <a:xfrm>
                <a:off x="10761600" y="621633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00" name="Ink 99">
                <a:extLst>
                  <a:ext uri="{FF2B5EF4-FFF2-40B4-BE49-F238E27FC236}">
                    <a16:creationId xmlns:a16="http://schemas.microsoft.com/office/drawing/2014/main" id="{A54AA0F2-0547-FE01-9A52-74DE2982F1A4}"/>
                  </a:ext>
                </a:extLst>
              </p14:cNvPr>
              <p14:cNvContentPartPr/>
              <p14:nvPr/>
            </p14:nvContentPartPr>
            <p14:xfrm>
              <a:off x="11109158" y="6710947"/>
              <a:ext cx="13368" cy="13368"/>
            </p14:xfrm>
          </p:contentPart>
        </mc:Choice>
        <mc:Fallback xmlns="">
          <p:pic>
            <p:nvPicPr>
              <p:cNvPr id="100" name="Ink 99">
                <a:extLst>
                  <a:ext uri="{FF2B5EF4-FFF2-40B4-BE49-F238E27FC236}">
                    <a16:creationId xmlns:a16="http://schemas.microsoft.com/office/drawing/2014/main" id="{A54AA0F2-0547-FE01-9A52-74DE2982F1A4}"/>
                  </a:ext>
                </a:extLst>
              </p:cNvPr>
              <p:cNvPicPr/>
              <p:nvPr/>
            </p:nvPicPr>
            <p:blipFill>
              <a:blip r:embed="rId7"/>
              <a:stretch>
                <a:fillRect/>
              </a:stretch>
            </p:blipFill>
            <p:spPr>
              <a:xfrm>
                <a:off x="10440758" y="604254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101" name="Ink 100">
                <a:extLst>
                  <a:ext uri="{FF2B5EF4-FFF2-40B4-BE49-F238E27FC236}">
                    <a16:creationId xmlns:a16="http://schemas.microsoft.com/office/drawing/2014/main" id="{4A73D196-D112-FA7B-150C-C044F565C834}"/>
                  </a:ext>
                </a:extLst>
              </p14:cNvPr>
              <p14:cNvContentPartPr/>
              <p14:nvPr/>
            </p14:nvContentPartPr>
            <p14:xfrm>
              <a:off x="10266947" y="6737684"/>
              <a:ext cx="13368" cy="13368"/>
            </p14:xfrm>
          </p:contentPart>
        </mc:Choice>
        <mc:Fallback xmlns="">
          <p:pic>
            <p:nvPicPr>
              <p:cNvPr id="101" name="Ink 100">
                <a:extLst>
                  <a:ext uri="{FF2B5EF4-FFF2-40B4-BE49-F238E27FC236}">
                    <a16:creationId xmlns:a16="http://schemas.microsoft.com/office/drawing/2014/main" id="{4A73D196-D112-FA7B-150C-C044F565C834}"/>
                  </a:ext>
                </a:extLst>
              </p:cNvPr>
              <p:cNvPicPr/>
              <p:nvPr/>
            </p:nvPicPr>
            <p:blipFill>
              <a:blip r:embed="rId7"/>
              <a:stretch>
                <a:fillRect/>
              </a:stretch>
            </p:blipFill>
            <p:spPr>
              <a:xfrm>
                <a:off x="9598547" y="606928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02" name="Ink 101">
                <a:extLst>
                  <a:ext uri="{FF2B5EF4-FFF2-40B4-BE49-F238E27FC236}">
                    <a16:creationId xmlns:a16="http://schemas.microsoft.com/office/drawing/2014/main" id="{E7AB8BFA-D141-B75F-7E22-F38129A78A53}"/>
                  </a:ext>
                </a:extLst>
              </p14:cNvPr>
              <p14:cNvContentPartPr/>
              <p14:nvPr/>
            </p14:nvContentPartPr>
            <p14:xfrm>
              <a:off x="9451473" y="6898105"/>
              <a:ext cx="13368" cy="13368"/>
            </p14:xfrm>
          </p:contentPart>
        </mc:Choice>
        <mc:Fallback xmlns="">
          <p:pic>
            <p:nvPicPr>
              <p:cNvPr id="102" name="Ink 101">
                <a:extLst>
                  <a:ext uri="{FF2B5EF4-FFF2-40B4-BE49-F238E27FC236}">
                    <a16:creationId xmlns:a16="http://schemas.microsoft.com/office/drawing/2014/main" id="{E7AB8BFA-D141-B75F-7E22-F38129A78A53}"/>
                  </a:ext>
                </a:extLst>
              </p:cNvPr>
              <p:cNvPicPr/>
              <p:nvPr/>
            </p:nvPicPr>
            <p:blipFill>
              <a:blip r:embed="rId7"/>
              <a:stretch>
                <a:fillRect/>
              </a:stretch>
            </p:blipFill>
            <p:spPr>
              <a:xfrm>
                <a:off x="8783073" y="6229705"/>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103" name="Ink 102">
                <a:extLst>
                  <a:ext uri="{FF2B5EF4-FFF2-40B4-BE49-F238E27FC236}">
                    <a16:creationId xmlns:a16="http://schemas.microsoft.com/office/drawing/2014/main" id="{3A674D41-7465-B29E-CFE6-140BC5FC87F3}"/>
                  </a:ext>
                </a:extLst>
              </p14:cNvPr>
              <p14:cNvContentPartPr/>
              <p14:nvPr/>
            </p14:nvContentPartPr>
            <p14:xfrm>
              <a:off x="9585158" y="6724316"/>
              <a:ext cx="13368" cy="13368"/>
            </p14:xfrm>
          </p:contentPart>
        </mc:Choice>
        <mc:Fallback xmlns="">
          <p:pic>
            <p:nvPicPr>
              <p:cNvPr id="103" name="Ink 102">
                <a:extLst>
                  <a:ext uri="{FF2B5EF4-FFF2-40B4-BE49-F238E27FC236}">
                    <a16:creationId xmlns:a16="http://schemas.microsoft.com/office/drawing/2014/main" id="{3A674D41-7465-B29E-CFE6-140BC5FC87F3}"/>
                  </a:ext>
                </a:extLst>
              </p:cNvPr>
              <p:cNvPicPr/>
              <p:nvPr/>
            </p:nvPicPr>
            <p:blipFill>
              <a:blip r:embed="rId7"/>
              <a:stretch>
                <a:fillRect/>
              </a:stretch>
            </p:blipFill>
            <p:spPr>
              <a:xfrm>
                <a:off x="8916758" y="605591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04" name="Ink 103">
                <a:extLst>
                  <a:ext uri="{FF2B5EF4-FFF2-40B4-BE49-F238E27FC236}">
                    <a16:creationId xmlns:a16="http://schemas.microsoft.com/office/drawing/2014/main" id="{C15D4C98-5BC6-4C8A-95F0-F72389FC4293}"/>
                  </a:ext>
                </a:extLst>
              </p14:cNvPr>
              <p14:cNvContentPartPr/>
              <p14:nvPr/>
            </p14:nvContentPartPr>
            <p14:xfrm>
              <a:off x="8181473" y="6724316"/>
              <a:ext cx="13368" cy="13368"/>
            </p14:xfrm>
          </p:contentPart>
        </mc:Choice>
        <mc:Fallback xmlns="">
          <p:pic>
            <p:nvPicPr>
              <p:cNvPr id="104" name="Ink 103">
                <a:extLst>
                  <a:ext uri="{FF2B5EF4-FFF2-40B4-BE49-F238E27FC236}">
                    <a16:creationId xmlns:a16="http://schemas.microsoft.com/office/drawing/2014/main" id="{C15D4C98-5BC6-4C8A-95F0-F72389FC4293}"/>
                  </a:ext>
                </a:extLst>
              </p:cNvPr>
              <p:cNvPicPr/>
              <p:nvPr/>
            </p:nvPicPr>
            <p:blipFill>
              <a:blip r:embed="rId7"/>
              <a:stretch>
                <a:fillRect/>
              </a:stretch>
            </p:blipFill>
            <p:spPr>
              <a:xfrm>
                <a:off x="7513073" y="6055916"/>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2">
            <p14:nvContentPartPr>
              <p14:cNvPr id="105" name="Ink 104">
                <a:extLst>
                  <a:ext uri="{FF2B5EF4-FFF2-40B4-BE49-F238E27FC236}">
                    <a16:creationId xmlns:a16="http://schemas.microsoft.com/office/drawing/2014/main" id="{75A41CBA-31F0-F7EA-FD2D-D763FF28ADFC}"/>
                  </a:ext>
                </a:extLst>
              </p14:cNvPr>
              <p14:cNvContentPartPr/>
              <p14:nvPr/>
            </p14:nvContentPartPr>
            <p14:xfrm>
              <a:off x="7900737" y="6871368"/>
              <a:ext cx="13368" cy="13368"/>
            </p14:xfrm>
          </p:contentPart>
        </mc:Choice>
        <mc:Fallback xmlns="">
          <p:pic>
            <p:nvPicPr>
              <p:cNvPr id="105" name="Ink 104">
                <a:extLst>
                  <a:ext uri="{FF2B5EF4-FFF2-40B4-BE49-F238E27FC236}">
                    <a16:creationId xmlns:a16="http://schemas.microsoft.com/office/drawing/2014/main" id="{75A41CBA-31F0-F7EA-FD2D-D763FF28ADFC}"/>
                  </a:ext>
                </a:extLst>
              </p:cNvPr>
              <p:cNvPicPr/>
              <p:nvPr/>
            </p:nvPicPr>
            <p:blipFill>
              <a:blip r:embed="rId7"/>
              <a:stretch>
                <a:fillRect/>
              </a:stretch>
            </p:blipFill>
            <p:spPr>
              <a:xfrm>
                <a:off x="7232337" y="6202968"/>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106" name="Ink 105">
                <a:extLst>
                  <a:ext uri="{FF2B5EF4-FFF2-40B4-BE49-F238E27FC236}">
                    <a16:creationId xmlns:a16="http://schemas.microsoft.com/office/drawing/2014/main" id="{9135B6E3-D352-0A72-943B-F03BA2571DD1}"/>
                  </a:ext>
                </a:extLst>
              </p14:cNvPr>
              <p14:cNvContentPartPr/>
              <p14:nvPr/>
            </p14:nvContentPartPr>
            <p14:xfrm>
              <a:off x="9090526" y="6817894"/>
              <a:ext cx="13368" cy="13368"/>
            </p14:xfrm>
          </p:contentPart>
        </mc:Choice>
        <mc:Fallback xmlns="">
          <p:pic>
            <p:nvPicPr>
              <p:cNvPr id="106" name="Ink 105">
                <a:extLst>
                  <a:ext uri="{FF2B5EF4-FFF2-40B4-BE49-F238E27FC236}">
                    <a16:creationId xmlns:a16="http://schemas.microsoft.com/office/drawing/2014/main" id="{9135B6E3-D352-0A72-943B-F03BA2571DD1}"/>
                  </a:ext>
                </a:extLst>
              </p:cNvPr>
              <p:cNvPicPr/>
              <p:nvPr/>
            </p:nvPicPr>
            <p:blipFill>
              <a:blip r:embed="rId7"/>
              <a:stretch>
                <a:fillRect/>
              </a:stretch>
            </p:blipFill>
            <p:spPr>
              <a:xfrm>
                <a:off x="8422126" y="6149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4">
            <p14:nvContentPartPr>
              <p14:cNvPr id="107" name="Ink 106">
                <a:extLst>
                  <a:ext uri="{FF2B5EF4-FFF2-40B4-BE49-F238E27FC236}">
                    <a16:creationId xmlns:a16="http://schemas.microsoft.com/office/drawing/2014/main" id="{25AFDE95-01E9-36E0-14F4-371268502AF8}"/>
                  </a:ext>
                </a:extLst>
              </p14:cNvPr>
              <p14:cNvContentPartPr/>
              <p14:nvPr/>
            </p14:nvContentPartPr>
            <p14:xfrm>
              <a:off x="9986210" y="6096000"/>
              <a:ext cx="13368" cy="13368"/>
            </p14:xfrm>
          </p:contentPart>
        </mc:Choice>
        <mc:Fallback xmlns="">
          <p:pic>
            <p:nvPicPr>
              <p:cNvPr id="107" name="Ink 106">
                <a:extLst>
                  <a:ext uri="{FF2B5EF4-FFF2-40B4-BE49-F238E27FC236}">
                    <a16:creationId xmlns:a16="http://schemas.microsoft.com/office/drawing/2014/main" id="{25AFDE95-01E9-36E0-14F4-371268502AF8}"/>
                  </a:ext>
                </a:extLst>
              </p:cNvPr>
              <p:cNvPicPr/>
              <p:nvPr/>
            </p:nvPicPr>
            <p:blipFill>
              <a:blip r:embed="rId7"/>
              <a:stretch>
                <a:fillRect/>
              </a:stretch>
            </p:blipFill>
            <p:spPr>
              <a:xfrm>
                <a:off x="9317810" y="5427600"/>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108" name="Ink 107">
                <a:extLst>
                  <a:ext uri="{FF2B5EF4-FFF2-40B4-BE49-F238E27FC236}">
                    <a16:creationId xmlns:a16="http://schemas.microsoft.com/office/drawing/2014/main" id="{FC41B307-50CA-9A48-0CB2-4862DF7A13FA}"/>
                  </a:ext>
                </a:extLst>
              </p14:cNvPr>
              <p14:cNvContentPartPr/>
              <p14:nvPr/>
            </p14:nvContentPartPr>
            <p14:xfrm>
              <a:off x="10494210" y="5775158"/>
              <a:ext cx="13368" cy="13368"/>
            </p14:xfrm>
          </p:contentPart>
        </mc:Choice>
        <mc:Fallback xmlns="">
          <p:pic>
            <p:nvPicPr>
              <p:cNvPr id="108" name="Ink 107">
                <a:extLst>
                  <a:ext uri="{FF2B5EF4-FFF2-40B4-BE49-F238E27FC236}">
                    <a16:creationId xmlns:a16="http://schemas.microsoft.com/office/drawing/2014/main" id="{FC41B307-50CA-9A48-0CB2-4862DF7A13FA}"/>
                  </a:ext>
                </a:extLst>
              </p:cNvPr>
              <p:cNvPicPr/>
              <p:nvPr/>
            </p:nvPicPr>
            <p:blipFill>
              <a:blip r:embed="rId7"/>
              <a:stretch>
                <a:fillRect/>
              </a:stretch>
            </p:blipFill>
            <p:spPr>
              <a:xfrm>
                <a:off x="9825810" y="5106758"/>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6">
            <p14:nvContentPartPr>
              <p14:cNvPr id="109" name="Ink 108">
                <a:extLst>
                  <a:ext uri="{FF2B5EF4-FFF2-40B4-BE49-F238E27FC236}">
                    <a16:creationId xmlns:a16="http://schemas.microsoft.com/office/drawing/2014/main" id="{77D1E328-1F8D-7F3F-197C-811C860164A5}"/>
                  </a:ext>
                </a:extLst>
              </p14:cNvPr>
              <p14:cNvContentPartPr/>
              <p14:nvPr/>
            </p14:nvContentPartPr>
            <p14:xfrm>
              <a:off x="10333789" y="5975684"/>
              <a:ext cx="13368" cy="13368"/>
            </p14:xfrm>
          </p:contentPart>
        </mc:Choice>
        <mc:Fallback xmlns="">
          <p:pic>
            <p:nvPicPr>
              <p:cNvPr id="109" name="Ink 108">
                <a:extLst>
                  <a:ext uri="{FF2B5EF4-FFF2-40B4-BE49-F238E27FC236}">
                    <a16:creationId xmlns:a16="http://schemas.microsoft.com/office/drawing/2014/main" id="{77D1E328-1F8D-7F3F-197C-811C860164A5}"/>
                  </a:ext>
                </a:extLst>
              </p:cNvPr>
              <p:cNvPicPr/>
              <p:nvPr/>
            </p:nvPicPr>
            <p:blipFill>
              <a:blip r:embed="rId7"/>
              <a:stretch>
                <a:fillRect/>
              </a:stretch>
            </p:blipFill>
            <p:spPr>
              <a:xfrm>
                <a:off x="9665389" y="530728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110" name="Ink 109">
                <a:extLst>
                  <a:ext uri="{FF2B5EF4-FFF2-40B4-BE49-F238E27FC236}">
                    <a16:creationId xmlns:a16="http://schemas.microsoft.com/office/drawing/2014/main" id="{A3D353C9-E93D-9345-C113-736836432E6F}"/>
                  </a:ext>
                </a:extLst>
              </p14:cNvPr>
              <p14:cNvContentPartPr/>
              <p14:nvPr/>
            </p14:nvContentPartPr>
            <p14:xfrm>
              <a:off x="10534316" y="6563894"/>
              <a:ext cx="13368" cy="13368"/>
            </p14:xfrm>
          </p:contentPart>
        </mc:Choice>
        <mc:Fallback xmlns="">
          <p:pic>
            <p:nvPicPr>
              <p:cNvPr id="110" name="Ink 109">
                <a:extLst>
                  <a:ext uri="{FF2B5EF4-FFF2-40B4-BE49-F238E27FC236}">
                    <a16:creationId xmlns:a16="http://schemas.microsoft.com/office/drawing/2014/main" id="{A3D353C9-E93D-9345-C113-736836432E6F}"/>
                  </a:ext>
                </a:extLst>
              </p:cNvPr>
              <p:cNvPicPr/>
              <p:nvPr/>
            </p:nvPicPr>
            <p:blipFill>
              <a:blip r:embed="rId7"/>
              <a:stretch>
                <a:fillRect/>
              </a:stretch>
            </p:blipFill>
            <p:spPr>
              <a:xfrm>
                <a:off x="9865916" y="5895494"/>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8">
            <p14:nvContentPartPr>
              <p14:cNvPr id="111" name="Ink 110">
                <a:extLst>
                  <a:ext uri="{FF2B5EF4-FFF2-40B4-BE49-F238E27FC236}">
                    <a16:creationId xmlns:a16="http://schemas.microsoft.com/office/drawing/2014/main" id="{86EDE1C4-2A8A-48CE-FD24-B62D559BE3FB}"/>
                  </a:ext>
                </a:extLst>
              </p14:cNvPr>
              <p14:cNvContentPartPr/>
              <p14:nvPr/>
            </p14:nvContentPartPr>
            <p14:xfrm>
              <a:off x="9946105" y="6403473"/>
              <a:ext cx="13368" cy="13368"/>
            </p14:xfrm>
          </p:contentPart>
        </mc:Choice>
        <mc:Fallback xmlns="">
          <p:pic>
            <p:nvPicPr>
              <p:cNvPr id="111" name="Ink 110">
                <a:extLst>
                  <a:ext uri="{FF2B5EF4-FFF2-40B4-BE49-F238E27FC236}">
                    <a16:creationId xmlns:a16="http://schemas.microsoft.com/office/drawing/2014/main" id="{86EDE1C4-2A8A-48CE-FD24-B62D559BE3FB}"/>
                  </a:ext>
                </a:extLst>
              </p:cNvPr>
              <p:cNvPicPr/>
              <p:nvPr/>
            </p:nvPicPr>
            <p:blipFill>
              <a:blip r:embed="rId7"/>
              <a:stretch>
                <a:fillRect/>
              </a:stretch>
            </p:blipFill>
            <p:spPr>
              <a:xfrm>
                <a:off x="9277705" y="5735073"/>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112" name="Ink 111">
                <a:extLst>
                  <a:ext uri="{FF2B5EF4-FFF2-40B4-BE49-F238E27FC236}">
                    <a16:creationId xmlns:a16="http://schemas.microsoft.com/office/drawing/2014/main" id="{F90D914A-2A89-0D11-657D-B198F79F9D45}"/>
                  </a:ext>
                </a:extLst>
              </p14:cNvPr>
              <p14:cNvContentPartPr/>
              <p14:nvPr/>
            </p14:nvContentPartPr>
            <p14:xfrm>
              <a:off x="12352421" y="6283158"/>
              <a:ext cx="13368" cy="13368"/>
            </p14:xfrm>
          </p:contentPart>
        </mc:Choice>
        <mc:Fallback xmlns="">
          <p:pic>
            <p:nvPicPr>
              <p:cNvPr id="112" name="Ink 111">
                <a:extLst>
                  <a:ext uri="{FF2B5EF4-FFF2-40B4-BE49-F238E27FC236}">
                    <a16:creationId xmlns:a16="http://schemas.microsoft.com/office/drawing/2014/main" id="{F90D914A-2A89-0D11-657D-B198F79F9D45}"/>
                  </a:ext>
                </a:extLst>
              </p:cNvPr>
              <p:cNvPicPr/>
              <p:nvPr/>
            </p:nvPicPr>
            <p:blipFill>
              <a:blip r:embed="rId7"/>
              <a:stretch>
                <a:fillRect/>
              </a:stretch>
            </p:blipFill>
            <p:spPr>
              <a:xfrm>
                <a:off x="11684021" y="5614758"/>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70">
            <p14:nvContentPartPr>
              <p14:cNvPr id="113" name="Ink 112">
                <a:extLst>
                  <a:ext uri="{FF2B5EF4-FFF2-40B4-BE49-F238E27FC236}">
                    <a16:creationId xmlns:a16="http://schemas.microsoft.com/office/drawing/2014/main" id="{3A463F6C-FB29-91C8-F3A1-E7363B5975A6}"/>
                  </a:ext>
                </a:extLst>
              </p14:cNvPr>
              <p14:cNvContentPartPr/>
              <p14:nvPr/>
            </p14:nvContentPartPr>
            <p14:xfrm>
              <a:off x="12272210" y="6456947"/>
              <a:ext cx="13368" cy="13368"/>
            </p14:xfrm>
          </p:contentPart>
        </mc:Choice>
        <mc:Fallback xmlns="">
          <p:pic>
            <p:nvPicPr>
              <p:cNvPr id="113" name="Ink 112">
                <a:extLst>
                  <a:ext uri="{FF2B5EF4-FFF2-40B4-BE49-F238E27FC236}">
                    <a16:creationId xmlns:a16="http://schemas.microsoft.com/office/drawing/2014/main" id="{3A463F6C-FB29-91C8-F3A1-E7363B5975A6}"/>
                  </a:ext>
                </a:extLst>
              </p:cNvPr>
              <p:cNvPicPr/>
              <p:nvPr/>
            </p:nvPicPr>
            <p:blipFill>
              <a:blip r:embed="rId7"/>
              <a:stretch>
                <a:fillRect/>
              </a:stretch>
            </p:blipFill>
            <p:spPr>
              <a:xfrm>
                <a:off x="11603810" y="5788547"/>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114" name="Ink 113">
                <a:extLst>
                  <a:ext uri="{FF2B5EF4-FFF2-40B4-BE49-F238E27FC236}">
                    <a16:creationId xmlns:a16="http://schemas.microsoft.com/office/drawing/2014/main" id="{03494F21-36E2-B95B-B9E9-165D1C02CD79}"/>
                  </a:ext>
                </a:extLst>
              </p14:cNvPr>
              <p14:cNvContentPartPr/>
              <p14:nvPr/>
            </p14:nvContentPartPr>
            <p14:xfrm>
              <a:off x="12646526" y="6590631"/>
              <a:ext cx="13368" cy="13368"/>
            </p14:xfrm>
          </p:contentPart>
        </mc:Choice>
        <mc:Fallback xmlns="">
          <p:pic>
            <p:nvPicPr>
              <p:cNvPr id="114" name="Ink 113">
                <a:extLst>
                  <a:ext uri="{FF2B5EF4-FFF2-40B4-BE49-F238E27FC236}">
                    <a16:creationId xmlns:a16="http://schemas.microsoft.com/office/drawing/2014/main" id="{03494F21-36E2-B95B-B9E9-165D1C02CD79}"/>
                  </a:ext>
                </a:extLst>
              </p:cNvPr>
              <p:cNvPicPr/>
              <p:nvPr/>
            </p:nvPicPr>
            <p:blipFill>
              <a:blip r:embed="rId7"/>
              <a:stretch>
                <a:fillRect/>
              </a:stretch>
            </p:blipFill>
            <p:spPr>
              <a:xfrm>
                <a:off x="11978126" y="5922231"/>
                <a:ext cx="1336800" cy="1336800"/>
              </a:xfrm>
              <a:prstGeom prst="rect">
                <a:avLst/>
              </a:prstGeom>
            </p:spPr>
          </p:pic>
        </mc:Fallback>
      </mc:AlternateContent>
      <mc:AlternateContent xmlns:mc="http://schemas.openxmlformats.org/markup-compatibility/2006" xmlns:p14="http://schemas.microsoft.com/office/powerpoint/2010/main">
        <mc:Choice Requires="p14">
          <p:contentPart p14:bwMode="auto" r:id="rId72">
            <p14:nvContentPartPr>
              <p14:cNvPr id="115" name="Ink 114">
                <a:extLst>
                  <a:ext uri="{FF2B5EF4-FFF2-40B4-BE49-F238E27FC236}">
                    <a16:creationId xmlns:a16="http://schemas.microsoft.com/office/drawing/2014/main" id="{5EFEBB5B-D234-9872-AADB-3A5D8AD5573F}"/>
                  </a:ext>
                </a:extLst>
              </p14:cNvPr>
              <p14:cNvContentPartPr/>
              <p14:nvPr/>
            </p14:nvContentPartPr>
            <p14:xfrm>
              <a:off x="10908631" y="6590631"/>
              <a:ext cx="13368" cy="13368"/>
            </p14:xfrm>
          </p:contentPart>
        </mc:Choice>
        <mc:Fallback xmlns="">
          <p:pic>
            <p:nvPicPr>
              <p:cNvPr id="115" name="Ink 114">
                <a:extLst>
                  <a:ext uri="{FF2B5EF4-FFF2-40B4-BE49-F238E27FC236}">
                    <a16:creationId xmlns:a16="http://schemas.microsoft.com/office/drawing/2014/main" id="{5EFEBB5B-D234-9872-AADB-3A5D8AD5573F}"/>
                  </a:ext>
                </a:extLst>
              </p:cNvPr>
              <p:cNvPicPr/>
              <p:nvPr/>
            </p:nvPicPr>
            <p:blipFill>
              <a:blip r:embed="rId7"/>
              <a:stretch>
                <a:fillRect/>
              </a:stretch>
            </p:blipFill>
            <p:spPr>
              <a:xfrm>
                <a:off x="10240231" y="5922231"/>
                <a:ext cx="1336800" cy="1336800"/>
              </a:xfrm>
              <a:prstGeom prst="rect">
                <a:avLst/>
              </a:prstGeom>
            </p:spPr>
          </p:pic>
        </mc:Fallback>
      </mc:AlternateContent>
    </p:spTree>
    <p:extLst>
      <p:ext uri="{BB962C8B-B14F-4D97-AF65-F5344CB8AC3E}">
        <p14:creationId xmlns:p14="http://schemas.microsoft.com/office/powerpoint/2010/main" val="1237825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55A01C-D2DF-0FBF-BB3F-2478554BFBCB}"/>
              </a:ext>
            </a:extLst>
          </p:cNvPr>
          <p:cNvSpPr/>
          <p:nvPr/>
        </p:nvSpPr>
        <p:spPr>
          <a:xfrm>
            <a:off x="-64622" y="1126196"/>
            <a:ext cx="1216742" cy="12290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 name="TextBox 3">
            <a:extLst>
              <a:ext uri="{FF2B5EF4-FFF2-40B4-BE49-F238E27FC236}">
                <a16:creationId xmlns:a16="http://schemas.microsoft.com/office/drawing/2014/main" id="{0AD8EBB2-56D5-E459-5598-85C8D3960FA2}"/>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FFFFFF"/>
                </a:solidFill>
                <a:cs typeface="Calibri"/>
              </a:rPr>
              <a:t>​</a:t>
            </a:r>
            <a:endParaRPr lang="en-US"/>
          </a:p>
        </p:txBody>
      </p:sp>
      <p:sp>
        <p:nvSpPr>
          <p:cNvPr id="6" name="Rectangle 5">
            <a:extLst>
              <a:ext uri="{FF2B5EF4-FFF2-40B4-BE49-F238E27FC236}">
                <a16:creationId xmlns:a16="http://schemas.microsoft.com/office/drawing/2014/main" id="{7B11CC47-1529-44AC-AAA9-DEBF355D2A71}"/>
              </a:ext>
            </a:extLst>
          </p:cNvPr>
          <p:cNvSpPr/>
          <p:nvPr/>
        </p:nvSpPr>
        <p:spPr>
          <a:xfrm rot="10800000">
            <a:off x="-4313" y="901506"/>
            <a:ext cx="3035709" cy="122903"/>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p:txBody>
      </p:sp>
      <p:sp>
        <p:nvSpPr>
          <p:cNvPr id="7" name="TextBox 6">
            <a:extLst>
              <a:ext uri="{FF2B5EF4-FFF2-40B4-BE49-F238E27FC236}">
                <a16:creationId xmlns:a16="http://schemas.microsoft.com/office/drawing/2014/main" id="{779AA3D4-8D8A-A007-4F3E-19A6AC638F81}"/>
              </a:ext>
            </a:extLst>
          </p:cNvPr>
          <p:cNvSpPr txBox="1"/>
          <p:nvPr/>
        </p:nvSpPr>
        <p:spPr>
          <a:xfrm>
            <a:off x="267368" y="-53474"/>
            <a:ext cx="381000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0" u="sng">
                <a:solidFill>
                  <a:schemeClr val="bg1"/>
                </a:solidFill>
                <a:latin typeface="Book Antiqua"/>
                <a:cs typeface="Calibri"/>
              </a:rPr>
              <a:t>DAY 2</a:t>
            </a:r>
          </a:p>
        </p:txBody>
      </p:sp>
      <p:grpSp>
        <p:nvGrpSpPr>
          <p:cNvPr id="18" name="Group 17">
            <a:extLst>
              <a:ext uri="{FF2B5EF4-FFF2-40B4-BE49-F238E27FC236}">
                <a16:creationId xmlns:a16="http://schemas.microsoft.com/office/drawing/2014/main" id="{1A615743-6998-61E5-76E4-974FBC3140E6}"/>
              </a:ext>
            </a:extLst>
          </p:cNvPr>
          <p:cNvGrpSpPr/>
          <p:nvPr/>
        </p:nvGrpSpPr>
        <p:grpSpPr>
          <a:xfrm>
            <a:off x="7235511" y="207128"/>
            <a:ext cx="1302824" cy="1042254"/>
            <a:chOff x="3272765" y="2385136"/>
            <a:chExt cx="1302824" cy="1042254"/>
          </a:xfrm>
        </p:grpSpPr>
        <p:grpSp>
          <p:nvGrpSpPr>
            <p:cNvPr id="10" name="Group 9">
              <a:extLst>
                <a:ext uri="{FF2B5EF4-FFF2-40B4-BE49-F238E27FC236}">
                  <a16:creationId xmlns:a16="http://schemas.microsoft.com/office/drawing/2014/main" id="{E6E2C933-0080-904E-C625-02D641EDB35B}"/>
                </a:ext>
              </a:extLst>
            </p:cNvPr>
            <p:cNvGrpSpPr/>
            <p:nvPr/>
          </p:nvGrpSpPr>
          <p:grpSpPr>
            <a:xfrm>
              <a:off x="3272765" y="2385136"/>
              <a:ext cx="1302824" cy="1042254"/>
              <a:chOff x="3272765" y="2385136"/>
              <a:chExt cx="1302824" cy="1042254"/>
            </a:xfrm>
          </p:grpSpPr>
          <p:sp>
            <p:nvSpPr>
              <p:cNvPr id="12" name="Rectangle 11">
                <a:extLst>
                  <a:ext uri="{FF2B5EF4-FFF2-40B4-BE49-F238E27FC236}">
                    <a16:creationId xmlns:a16="http://schemas.microsoft.com/office/drawing/2014/main" id="{BA508AB1-2B31-7A72-B748-565659C7AD5F}"/>
                  </a:ext>
                </a:extLst>
              </p:cNvPr>
              <p:cNvSpPr/>
              <p:nvPr/>
            </p:nvSpPr>
            <p:spPr>
              <a:xfrm>
                <a:off x="3533333" y="2385136"/>
                <a:ext cx="736420"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ABE6331-3375-A1E0-3469-FEBF51FCFB09}"/>
                  </a:ext>
                </a:extLst>
              </p:cNvPr>
              <p:cNvSpPr/>
              <p:nvPr/>
            </p:nvSpPr>
            <p:spPr>
              <a:xfrm rot="5400000">
                <a:off x="3465431" y="2905709"/>
                <a:ext cx="902400"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6675F0-2865-9ADC-0B37-DC65B4773650}"/>
                  </a:ext>
                </a:extLst>
              </p:cNvPr>
              <p:cNvSpPr/>
              <p:nvPr/>
            </p:nvSpPr>
            <p:spPr>
              <a:xfrm rot="10800000">
                <a:off x="3412621" y="2837809"/>
                <a:ext cx="1030656"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7386C74-63B4-E4FD-60D7-227498961E7F}"/>
                  </a:ext>
                </a:extLst>
              </p:cNvPr>
              <p:cNvSpPr/>
              <p:nvPr/>
            </p:nvSpPr>
            <p:spPr>
              <a:xfrm>
                <a:off x="3533331" y="3282937"/>
                <a:ext cx="736421" cy="140962"/>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92958E7-7018-8CFA-957A-6047D83D6203}"/>
                  </a:ext>
                </a:extLst>
              </p:cNvPr>
              <p:cNvSpPr/>
              <p:nvPr/>
            </p:nvSpPr>
            <p:spPr>
              <a:xfrm rot="5400000">
                <a:off x="4216115" y="2849126"/>
                <a:ext cx="562897" cy="156051"/>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E2F9E45-69F6-A025-821B-A259AECF7FD0}"/>
                  </a:ext>
                </a:extLst>
              </p:cNvPr>
              <p:cNvSpPr/>
              <p:nvPr/>
            </p:nvSpPr>
            <p:spPr>
              <a:xfrm rot="5400000">
                <a:off x="3084430" y="2841582"/>
                <a:ext cx="555354" cy="178684"/>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Graphic 127" descr="Fir tree with solid fill">
              <a:extLst>
                <a:ext uri="{FF2B5EF4-FFF2-40B4-BE49-F238E27FC236}">
                  <a16:creationId xmlns:a16="http://schemas.microsoft.com/office/drawing/2014/main" id="{5FC80D0E-AFE6-D982-0FC3-B0B49AA8D3B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518780" y="2496492"/>
              <a:ext cx="793688" cy="793688"/>
            </a:xfrm>
            <a:prstGeom prst="rect">
              <a:avLst/>
            </a:prstGeom>
          </p:spPr>
        </p:pic>
      </p:grpSp>
      <p:grpSp>
        <p:nvGrpSpPr>
          <p:cNvPr id="34" name="Group 33">
            <a:extLst>
              <a:ext uri="{FF2B5EF4-FFF2-40B4-BE49-F238E27FC236}">
                <a16:creationId xmlns:a16="http://schemas.microsoft.com/office/drawing/2014/main" id="{FBB3FD10-64A8-C074-E7EA-791B8F001B8E}"/>
              </a:ext>
            </a:extLst>
          </p:cNvPr>
          <p:cNvGrpSpPr/>
          <p:nvPr/>
        </p:nvGrpSpPr>
        <p:grpSpPr>
          <a:xfrm rot="-360000">
            <a:off x="10423964" y="297963"/>
            <a:ext cx="1616411" cy="3109451"/>
            <a:chOff x="1655648" y="1710917"/>
            <a:chExt cx="1616411" cy="3109451"/>
          </a:xfrm>
        </p:grpSpPr>
        <p:sp>
          <p:nvSpPr>
            <p:cNvPr id="20" name="Block Arc 19">
              <a:extLst>
                <a:ext uri="{FF2B5EF4-FFF2-40B4-BE49-F238E27FC236}">
                  <a16:creationId xmlns:a16="http://schemas.microsoft.com/office/drawing/2014/main" id="{5E32B803-9210-D25C-F374-C6EF34FF1D80}"/>
                </a:ext>
              </a:extLst>
            </p:cNvPr>
            <p:cNvSpPr/>
            <p:nvPr/>
          </p:nvSpPr>
          <p:spPr>
            <a:xfrm rot="5400000">
              <a:off x="1858121" y="3162285"/>
              <a:ext cx="2398496" cy="429381"/>
            </a:xfrm>
            <a:prstGeom prst="blockArc">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ylinder 20">
              <a:extLst>
                <a:ext uri="{FF2B5EF4-FFF2-40B4-BE49-F238E27FC236}">
                  <a16:creationId xmlns:a16="http://schemas.microsoft.com/office/drawing/2014/main" id="{E8945F7D-0E84-C136-6BC4-7C2DA4200213}"/>
                </a:ext>
              </a:extLst>
            </p:cNvPr>
            <p:cNvSpPr/>
            <p:nvPr/>
          </p:nvSpPr>
          <p:spPr>
            <a:xfrm>
              <a:off x="2822270" y="1710917"/>
              <a:ext cx="251148" cy="3109451"/>
            </a:xfrm>
            <a:prstGeom prst="can">
              <a:avLst/>
            </a:prstGeom>
            <a:solidFill>
              <a:srgbClr val="C55A1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Punched Tape 21">
              <a:extLst>
                <a:ext uri="{FF2B5EF4-FFF2-40B4-BE49-F238E27FC236}">
                  <a16:creationId xmlns:a16="http://schemas.microsoft.com/office/drawing/2014/main" id="{93CAD026-C4B0-29B6-9D6F-FD998BAC21E3}"/>
                </a:ext>
              </a:extLst>
            </p:cNvPr>
            <p:cNvSpPr/>
            <p:nvPr/>
          </p:nvSpPr>
          <p:spPr>
            <a:xfrm rot="10800000">
              <a:off x="1655648" y="1921858"/>
              <a:ext cx="1207129" cy="921898"/>
            </a:xfrm>
            <a:prstGeom prst="flowChartPunchedTap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Punched Tape 22">
              <a:extLst>
                <a:ext uri="{FF2B5EF4-FFF2-40B4-BE49-F238E27FC236}">
                  <a16:creationId xmlns:a16="http://schemas.microsoft.com/office/drawing/2014/main" id="{43F8BE1E-FACC-A5C2-9BB0-4A02C2A559CE}"/>
                </a:ext>
              </a:extLst>
            </p:cNvPr>
            <p:cNvSpPr/>
            <p:nvPr/>
          </p:nvSpPr>
          <p:spPr>
            <a:xfrm rot="10800000">
              <a:off x="1679952" y="1984358"/>
              <a:ext cx="1166622" cy="796895"/>
            </a:xfrm>
            <a:prstGeom prst="flowChartPunchedTap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Stored Data 23">
              <a:extLst>
                <a:ext uri="{FF2B5EF4-FFF2-40B4-BE49-F238E27FC236}">
                  <a16:creationId xmlns:a16="http://schemas.microsoft.com/office/drawing/2014/main" id="{7009AC27-29F2-8514-F8DC-48909C7BA218}"/>
                </a:ext>
              </a:extLst>
            </p:cNvPr>
            <p:cNvSpPr/>
            <p:nvPr/>
          </p:nvSpPr>
          <p:spPr>
            <a:xfrm rot="16200000">
              <a:off x="2580358" y="4022758"/>
              <a:ext cx="718767" cy="259248"/>
            </a:xfrm>
            <a:prstGeom prst="flowChartOnlineStorage">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73" descr="Lion with solid fill">
              <a:extLst>
                <a:ext uri="{FF2B5EF4-FFF2-40B4-BE49-F238E27FC236}">
                  <a16:creationId xmlns:a16="http://schemas.microsoft.com/office/drawing/2014/main" id="{2418CB08-242B-CC93-414F-BED17CAB9AF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888973" y="1990611"/>
              <a:ext cx="691871" cy="667204"/>
            </a:xfrm>
            <a:prstGeom prst="rect">
              <a:avLst/>
            </a:prstGeom>
          </p:spPr>
        </p:pic>
        <p:sp>
          <p:nvSpPr>
            <p:cNvPr id="26" name="Flowchart: Stored Data 25">
              <a:extLst>
                <a:ext uri="{FF2B5EF4-FFF2-40B4-BE49-F238E27FC236}">
                  <a16:creationId xmlns:a16="http://schemas.microsoft.com/office/drawing/2014/main" id="{D5947017-1F03-A92A-ED7A-259E1E45EA9E}"/>
                </a:ext>
              </a:extLst>
            </p:cNvPr>
            <p:cNvSpPr/>
            <p:nvPr/>
          </p:nvSpPr>
          <p:spPr>
            <a:xfrm rot="16200000">
              <a:off x="2580358" y="3905568"/>
              <a:ext cx="718767" cy="259248"/>
            </a:xfrm>
            <a:prstGeom prst="flowChartOnlineStorag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lowchart: Stored Data 26">
              <a:extLst>
                <a:ext uri="{FF2B5EF4-FFF2-40B4-BE49-F238E27FC236}">
                  <a16:creationId xmlns:a16="http://schemas.microsoft.com/office/drawing/2014/main" id="{4ABFE5E2-6573-DFE8-427D-947B23FB580C}"/>
                </a:ext>
              </a:extLst>
            </p:cNvPr>
            <p:cNvSpPr/>
            <p:nvPr/>
          </p:nvSpPr>
          <p:spPr>
            <a:xfrm rot="16200000">
              <a:off x="2580359" y="2975858"/>
              <a:ext cx="718767" cy="259248"/>
            </a:xfrm>
            <a:prstGeom prst="flowChartOnlineStorage">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a:extLst>
                <a:ext uri="{FF2B5EF4-FFF2-40B4-BE49-F238E27FC236}">
                  <a16:creationId xmlns:a16="http://schemas.microsoft.com/office/drawing/2014/main" id="{2F04FB2A-4D5E-D2D5-6C0D-E01373730937}"/>
                </a:ext>
              </a:extLst>
            </p:cNvPr>
            <p:cNvCxnSpPr/>
            <p:nvPr/>
          </p:nvCxnSpPr>
          <p:spPr>
            <a:xfrm>
              <a:off x="2790119" y="2867731"/>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4DF76CB-C9CF-BDFB-D420-F0DF4AEE2B02}"/>
                </a:ext>
              </a:extLst>
            </p:cNvPr>
            <p:cNvCxnSpPr>
              <a:cxnSpLocks/>
            </p:cNvCxnSpPr>
            <p:nvPr/>
          </p:nvCxnSpPr>
          <p:spPr>
            <a:xfrm>
              <a:off x="2790119" y="3051175"/>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141D415D-7645-42DE-E148-47AABFF44B4A}"/>
                </a:ext>
              </a:extLst>
            </p:cNvPr>
            <p:cNvCxnSpPr>
              <a:cxnSpLocks/>
            </p:cNvCxnSpPr>
            <p:nvPr/>
          </p:nvCxnSpPr>
          <p:spPr>
            <a:xfrm>
              <a:off x="2811285" y="3827286"/>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7F97187-C489-33C9-10C8-658639A3E9CC}"/>
                </a:ext>
              </a:extLst>
            </p:cNvPr>
            <p:cNvCxnSpPr>
              <a:cxnSpLocks/>
            </p:cNvCxnSpPr>
            <p:nvPr/>
          </p:nvCxnSpPr>
          <p:spPr>
            <a:xfrm>
              <a:off x="2790119" y="4031897"/>
              <a:ext cx="279400" cy="300564"/>
            </a:xfrm>
            <a:prstGeom prst="straightConnector1">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2" name="Flowchart: Stored Data 31">
              <a:extLst>
                <a:ext uri="{FF2B5EF4-FFF2-40B4-BE49-F238E27FC236}">
                  <a16:creationId xmlns:a16="http://schemas.microsoft.com/office/drawing/2014/main" id="{493F724E-E49E-81CE-0BC1-F74CE5B87CEC}"/>
                </a:ext>
              </a:extLst>
            </p:cNvPr>
            <p:cNvSpPr/>
            <p:nvPr/>
          </p:nvSpPr>
          <p:spPr>
            <a:xfrm rot="16080000">
              <a:off x="2869057" y="4610172"/>
              <a:ext cx="155222" cy="261055"/>
            </a:xfrm>
            <a:prstGeom prst="flowChartOnlineStorag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Stored Data 32">
              <a:extLst>
                <a:ext uri="{FF2B5EF4-FFF2-40B4-BE49-F238E27FC236}">
                  <a16:creationId xmlns:a16="http://schemas.microsoft.com/office/drawing/2014/main" id="{C86F0C62-9BC1-0CE9-3E09-202BFF05BB3D}"/>
                </a:ext>
              </a:extLst>
            </p:cNvPr>
            <p:cNvSpPr/>
            <p:nvPr/>
          </p:nvSpPr>
          <p:spPr>
            <a:xfrm rot="16080000">
              <a:off x="2906911" y="2118331"/>
              <a:ext cx="119944" cy="232833"/>
            </a:xfrm>
            <a:prstGeom prst="flowChartOnlineStorag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Sun 35">
            <a:extLst>
              <a:ext uri="{FF2B5EF4-FFF2-40B4-BE49-F238E27FC236}">
                <a16:creationId xmlns:a16="http://schemas.microsoft.com/office/drawing/2014/main" id="{C72CC4B3-62CD-20C4-E6FD-9161A8B2B174}"/>
              </a:ext>
            </a:extLst>
          </p:cNvPr>
          <p:cNvSpPr/>
          <p:nvPr/>
        </p:nvSpPr>
        <p:spPr>
          <a:xfrm>
            <a:off x="8539994" y="2216551"/>
            <a:ext cx="1420872" cy="1363578"/>
          </a:xfrm>
          <a:prstGeom prst="sun">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3AB36E7A-5BA5-2C16-7BC0-784C2C07708D}"/>
              </a:ext>
            </a:extLst>
          </p:cNvPr>
          <p:cNvSpPr/>
          <p:nvPr/>
        </p:nvSpPr>
        <p:spPr>
          <a:xfrm>
            <a:off x="1226925" y="6352227"/>
            <a:ext cx="3471333" cy="2779888"/>
          </a:xfrm>
          <a:prstGeom prst="ellipse">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1A41DDF-AA44-C1D4-924C-E455FCD1B9E1}"/>
              </a:ext>
            </a:extLst>
          </p:cNvPr>
          <p:cNvSpPr/>
          <p:nvPr/>
        </p:nvSpPr>
        <p:spPr>
          <a:xfrm>
            <a:off x="-510969" y="5804121"/>
            <a:ext cx="3471333" cy="2779888"/>
          </a:xfrm>
          <a:prstGeom prst="ellipse">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Graphic 115" descr="Fir tree with solid fill">
            <a:extLst>
              <a:ext uri="{FF2B5EF4-FFF2-40B4-BE49-F238E27FC236}">
                <a16:creationId xmlns:a16="http://schemas.microsoft.com/office/drawing/2014/main" id="{8A177E53-19FB-5EB9-677F-15323D6ABFD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35224" y="5335040"/>
            <a:ext cx="1591733" cy="1563511"/>
          </a:xfrm>
          <a:prstGeom prst="rect">
            <a:avLst/>
          </a:prstGeom>
        </p:spPr>
      </p:pic>
      <p:pic>
        <p:nvPicPr>
          <p:cNvPr id="43" name="Graphic 115" descr="Fir tree with solid fill">
            <a:extLst>
              <a:ext uri="{FF2B5EF4-FFF2-40B4-BE49-F238E27FC236}">
                <a16:creationId xmlns:a16="http://schemas.microsoft.com/office/drawing/2014/main" id="{BD9D1BE0-F39D-D70F-812C-3D9B708B792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9513" y="5027567"/>
            <a:ext cx="1591733" cy="1563511"/>
          </a:xfrm>
          <a:prstGeom prst="rect">
            <a:avLst/>
          </a:prstGeom>
        </p:spPr>
      </p:pic>
      <p:sp>
        <p:nvSpPr>
          <p:cNvPr id="8" name="TextBox 7">
            <a:extLst>
              <a:ext uri="{FF2B5EF4-FFF2-40B4-BE49-F238E27FC236}">
                <a16:creationId xmlns:a16="http://schemas.microsoft.com/office/drawing/2014/main" id="{A4D609FE-8A9D-EA96-7382-A53B7F1BBEF0}"/>
              </a:ext>
            </a:extLst>
          </p:cNvPr>
          <p:cNvSpPr txBox="1"/>
          <p:nvPr/>
        </p:nvSpPr>
        <p:spPr>
          <a:xfrm>
            <a:off x="66842" y="1243263"/>
            <a:ext cx="8315157" cy="40934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solidFill>
                  <a:schemeClr val="bg1"/>
                </a:solidFill>
                <a:latin typeface="Book Antiqua"/>
                <a:cs typeface="Calibri" panose="020F0502020204030204"/>
              </a:rPr>
              <a:t>As the time arrived to wake up, CP Ralph called '</a:t>
            </a:r>
            <a:r>
              <a:rPr lang="en-US" sz="2000" err="1">
                <a:solidFill>
                  <a:schemeClr val="bg1"/>
                </a:solidFill>
                <a:latin typeface="Book Antiqua"/>
                <a:cs typeface="Calibri" panose="020F0502020204030204"/>
              </a:rPr>
              <a:t>réveil</a:t>
            </a:r>
            <a:r>
              <a:rPr lang="en-US" sz="2000">
                <a:solidFill>
                  <a:schemeClr val="bg1"/>
                </a:solidFill>
                <a:latin typeface="Book Antiqua"/>
                <a:cs typeface="Calibri" panose="020F0502020204030204"/>
              </a:rPr>
              <a:t>', as we all woke up he directed us to the place where we'll be doing the morning exercises. We started playing many games which included a ball. After all the playing he instructed us to go change into our scouting outfits so we could do </a:t>
            </a:r>
            <a:r>
              <a:rPr lang="en-US" sz="2000">
                <a:solidFill>
                  <a:schemeClr val="bg1"/>
                </a:solidFill>
                <a:latin typeface="Book Antiqua"/>
                <a:ea typeface="+mn-lt"/>
                <a:cs typeface="+mn-lt"/>
              </a:rPr>
              <a:t>"levée des couleurs" and start our day. Soon after, breakfast arrived, traditional 'man2oushe', '</a:t>
            </a:r>
            <a:r>
              <a:rPr lang="en-US" sz="2000" err="1">
                <a:solidFill>
                  <a:schemeClr val="bg1"/>
                </a:solidFill>
                <a:latin typeface="Book Antiqua"/>
                <a:ea typeface="+mn-lt"/>
                <a:cs typeface="+mn-lt"/>
              </a:rPr>
              <a:t>lahm</a:t>
            </a:r>
            <a:r>
              <a:rPr lang="en-US" sz="2000">
                <a:solidFill>
                  <a:schemeClr val="bg1"/>
                </a:solidFill>
                <a:latin typeface="Book Antiqua"/>
                <a:ea typeface="+mn-lt"/>
                <a:cs typeface="+mn-lt"/>
              </a:rPr>
              <a:t> b3ajin' and 'man2oushet </a:t>
            </a:r>
            <a:r>
              <a:rPr lang="en-US" sz="2000" err="1">
                <a:solidFill>
                  <a:schemeClr val="bg1"/>
                </a:solidFill>
                <a:latin typeface="Book Antiqua"/>
                <a:ea typeface="+mn-lt"/>
                <a:cs typeface="+mn-lt"/>
              </a:rPr>
              <a:t>jebne</a:t>
            </a:r>
            <a:r>
              <a:rPr lang="en-US" sz="2000">
                <a:solidFill>
                  <a:schemeClr val="bg1"/>
                </a:solidFill>
                <a:latin typeface="Book Antiqua"/>
                <a:ea typeface="+mn-lt"/>
                <a:cs typeface="+mn-lt"/>
              </a:rPr>
              <a:t>', everything was very tasty.</a:t>
            </a:r>
          </a:p>
          <a:p>
            <a:pPr marL="285750" indent="-285750">
              <a:buFont typeface="Arial"/>
              <a:buChar char="•"/>
            </a:pPr>
            <a:endParaRPr lang="en-US" sz="2000">
              <a:solidFill>
                <a:schemeClr val="bg1"/>
              </a:solidFill>
              <a:latin typeface="Book Antiqua"/>
              <a:ea typeface="+mn-lt"/>
              <a:cs typeface="+mn-lt"/>
            </a:endParaRPr>
          </a:p>
          <a:p>
            <a:pPr marL="285750" indent="-285750">
              <a:buFont typeface="Arial"/>
              <a:buChar char="•"/>
            </a:pPr>
            <a:r>
              <a:rPr lang="en-US" sz="2000">
                <a:solidFill>
                  <a:schemeClr val="bg1"/>
                </a:solidFill>
                <a:latin typeface="Book Antiqua"/>
                <a:ea typeface="+mn-lt"/>
                <a:cs typeface="+mn-lt"/>
              </a:rPr>
              <a:t>After putting on our hats, we started playing 'risk' a very challenging but fun game. They started giving the lands according to the quickest who could guess the morse code. Some were homeless some were living their best life in luxury. We played many types of games, 'camouflage', 'foulard' and many more.</a:t>
            </a:r>
          </a:p>
        </p:txBody>
      </p:sp>
      <p:pic>
        <p:nvPicPr>
          <p:cNvPr id="45" name="Graphic 115" descr="Fir tree with solid fill">
            <a:extLst>
              <a:ext uri="{FF2B5EF4-FFF2-40B4-BE49-F238E27FC236}">
                <a16:creationId xmlns:a16="http://schemas.microsoft.com/office/drawing/2014/main" id="{80B24CCC-2D1C-B717-F1F4-93344189B61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52908" y="5228093"/>
            <a:ext cx="1591733" cy="1563511"/>
          </a:xfrm>
          <a:prstGeom prst="rect">
            <a:avLst/>
          </a:prstGeom>
        </p:spPr>
      </p:pic>
      <p:pic>
        <p:nvPicPr>
          <p:cNvPr id="47" name="Graphic 115" descr="Fir tree with solid fill">
            <a:extLst>
              <a:ext uri="{FF2B5EF4-FFF2-40B4-BE49-F238E27FC236}">
                <a16:creationId xmlns:a16="http://schemas.microsoft.com/office/drawing/2014/main" id="{87FD0D24-F3FE-BDB6-FF0A-410D1F67AC3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777961" y="5174619"/>
            <a:ext cx="1591733" cy="1563511"/>
          </a:xfrm>
          <a:prstGeom prst="rect">
            <a:avLst/>
          </a:prstGeom>
        </p:spPr>
      </p:pic>
      <p:pic>
        <p:nvPicPr>
          <p:cNvPr id="48" name="Graphic 48" descr="Muscular arm with solid fill">
            <a:extLst>
              <a:ext uri="{FF2B5EF4-FFF2-40B4-BE49-F238E27FC236}">
                <a16:creationId xmlns:a16="http://schemas.microsoft.com/office/drawing/2014/main" id="{3D951B8B-0AF3-982A-27BD-1A410850161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505116" y="5431589"/>
            <a:ext cx="914400" cy="914400"/>
          </a:xfrm>
          <a:prstGeom prst="rect">
            <a:avLst/>
          </a:prstGeom>
        </p:spPr>
      </p:pic>
      <p:pic>
        <p:nvPicPr>
          <p:cNvPr id="49" name="Graphic 49" descr="Cheers with solid fill">
            <a:extLst>
              <a:ext uri="{FF2B5EF4-FFF2-40B4-BE49-F238E27FC236}">
                <a16:creationId xmlns:a16="http://schemas.microsoft.com/office/drawing/2014/main" id="{7FE0EA6A-7C26-A2B4-849E-639E2F188F5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299115" y="4816642"/>
            <a:ext cx="914400" cy="914400"/>
          </a:xfrm>
          <a:prstGeom prst="rect">
            <a:avLst/>
          </a:prstGeom>
        </p:spPr>
      </p:pic>
      <p:pic>
        <p:nvPicPr>
          <p:cNvPr id="50" name="Graphic 50" descr="Podium with solid fill">
            <a:extLst>
              <a:ext uri="{FF2B5EF4-FFF2-40B4-BE49-F238E27FC236}">
                <a16:creationId xmlns:a16="http://schemas.microsoft.com/office/drawing/2014/main" id="{CD642BBD-B607-F6C2-5161-C861D24111DF}"/>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10772274" y="5431589"/>
            <a:ext cx="914400" cy="914400"/>
          </a:xfrm>
          <a:prstGeom prst="rect">
            <a:avLst/>
          </a:prstGeom>
        </p:spPr>
      </p:pic>
    </p:spTree>
    <p:extLst>
      <p:ext uri="{BB962C8B-B14F-4D97-AF65-F5344CB8AC3E}">
        <p14:creationId xmlns:p14="http://schemas.microsoft.com/office/powerpoint/2010/main" val="3450417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1D773F3-0C5B-43D5-43AE-9B0A059FE334}"/>
              </a:ext>
            </a:extLst>
          </p:cNvPr>
          <p:cNvGrpSpPr/>
          <p:nvPr/>
        </p:nvGrpSpPr>
        <p:grpSpPr>
          <a:xfrm rot="10800000">
            <a:off x="9200541" y="144011"/>
            <a:ext cx="3035709" cy="461968"/>
            <a:chOff x="514828" y="791587"/>
            <a:chExt cx="3035709" cy="461968"/>
          </a:xfrm>
        </p:grpSpPr>
        <p:sp>
          <p:nvSpPr>
            <p:cNvPr id="3" name="Rectangle 2">
              <a:extLst>
                <a:ext uri="{FF2B5EF4-FFF2-40B4-BE49-F238E27FC236}">
                  <a16:creationId xmlns:a16="http://schemas.microsoft.com/office/drawing/2014/main" id="{360D92F5-61FF-ECA6-2E94-DF31CF142DCC}"/>
                </a:ext>
              </a:extLst>
            </p:cNvPr>
            <p:cNvSpPr/>
            <p:nvPr/>
          </p:nvSpPr>
          <p:spPr>
            <a:xfrm>
              <a:off x="514828" y="791587"/>
              <a:ext cx="3035709" cy="122903"/>
            </a:xfrm>
            <a:prstGeom prst="rect">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a:p>
              <a:pPr algn="ctr"/>
              <a:endParaRPr lang="en-US">
                <a:cs typeface="Calibri"/>
              </a:endParaRPr>
            </a:p>
          </p:txBody>
        </p:sp>
        <p:sp>
          <p:nvSpPr>
            <p:cNvPr id="4" name="Rectangle 3">
              <a:extLst>
                <a:ext uri="{FF2B5EF4-FFF2-40B4-BE49-F238E27FC236}">
                  <a16:creationId xmlns:a16="http://schemas.microsoft.com/office/drawing/2014/main" id="{508006DA-CD28-882F-6C73-86A881DD5B50}"/>
                </a:ext>
              </a:extLst>
            </p:cNvPr>
            <p:cNvSpPr/>
            <p:nvPr/>
          </p:nvSpPr>
          <p:spPr>
            <a:xfrm>
              <a:off x="514829" y="970479"/>
              <a:ext cx="2149895" cy="122903"/>
            </a:xfrm>
            <a:prstGeom prst="rect">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Rectangle 4">
              <a:extLst>
                <a:ext uri="{FF2B5EF4-FFF2-40B4-BE49-F238E27FC236}">
                  <a16:creationId xmlns:a16="http://schemas.microsoft.com/office/drawing/2014/main" id="{6FE54462-F6B4-E193-4D32-B13F3F90406E}"/>
                </a:ext>
              </a:extLst>
            </p:cNvPr>
            <p:cNvSpPr/>
            <p:nvPr/>
          </p:nvSpPr>
          <p:spPr>
            <a:xfrm>
              <a:off x="524331" y="1130652"/>
              <a:ext cx="1216742" cy="122903"/>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7" name="TextBox 6">
            <a:extLst>
              <a:ext uri="{FF2B5EF4-FFF2-40B4-BE49-F238E27FC236}">
                <a16:creationId xmlns:a16="http://schemas.microsoft.com/office/drawing/2014/main" id="{77ECF7A6-A5DC-4523-E40D-3453FCD3696F}"/>
              </a:ext>
            </a:extLst>
          </p:cNvPr>
          <p:cNvSpPr txBox="1"/>
          <p:nvPr/>
        </p:nvSpPr>
        <p:spPr>
          <a:xfrm>
            <a:off x="2826775" y="823452"/>
            <a:ext cx="8984225"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000">
                <a:solidFill>
                  <a:schemeClr val="bg1"/>
                </a:solidFill>
                <a:latin typeface="Book Antiqua"/>
                <a:cs typeface="Calibri" panose="020F0502020204030204"/>
              </a:rPr>
              <a:t>After all the excitement, we practiced the '</a:t>
            </a:r>
            <a:r>
              <a:rPr lang="en-US" sz="2000" err="1">
                <a:solidFill>
                  <a:schemeClr val="bg1"/>
                </a:solidFill>
                <a:latin typeface="Book Antiqua"/>
                <a:cs typeface="Calibri" panose="020F0502020204030204"/>
              </a:rPr>
              <a:t>hakka</a:t>
            </a:r>
            <a:r>
              <a:rPr lang="en-US" sz="2000">
                <a:solidFill>
                  <a:schemeClr val="bg1"/>
                </a:solidFill>
                <a:latin typeface="Book Antiqua"/>
                <a:cs typeface="Calibri" panose="020F0502020204030204"/>
              </a:rPr>
              <a:t>',it went very successful. After eating lunch and resting, CP Ralph and SP kelvin asked us to review the camp, all reviews were positive. Soon after, we went to start on our souvenir, they turned out very beautiful and unique. Moments after finishing, they grouped us all to announce the camp's winner, Charbel Habib. After finishing everything we went to clean where we stayed and pack our bags. After all the packing, we left the camp with new and wonderful memories.</a:t>
            </a:r>
          </a:p>
        </p:txBody>
      </p:sp>
      <p:grpSp>
        <p:nvGrpSpPr>
          <p:cNvPr id="15" name="Group 14">
            <a:extLst>
              <a:ext uri="{FF2B5EF4-FFF2-40B4-BE49-F238E27FC236}">
                <a16:creationId xmlns:a16="http://schemas.microsoft.com/office/drawing/2014/main" id="{C2FE44AF-09DB-D12E-42BC-0907DFE0F2F1}"/>
              </a:ext>
            </a:extLst>
          </p:cNvPr>
          <p:cNvGrpSpPr/>
          <p:nvPr/>
        </p:nvGrpSpPr>
        <p:grpSpPr>
          <a:xfrm>
            <a:off x="488100" y="1135422"/>
            <a:ext cx="796377" cy="1499330"/>
            <a:chOff x="2516004" y="3089584"/>
            <a:chExt cx="796377" cy="1499330"/>
          </a:xfrm>
        </p:grpSpPr>
        <p:sp>
          <p:nvSpPr>
            <p:cNvPr id="9" name="Rectangle: Rounded Corners 8">
              <a:extLst>
                <a:ext uri="{FF2B5EF4-FFF2-40B4-BE49-F238E27FC236}">
                  <a16:creationId xmlns:a16="http://schemas.microsoft.com/office/drawing/2014/main" id="{24E94F77-EA73-674A-6FFA-8D8C1451B6CF}"/>
                </a:ext>
              </a:extLst>
            </p:cNvPr>
            <p:cNvSpPr/>
            <p:nvPr/>
          </p:nvSpPr>
          <p:spPr>
            <a:xfrm rot="19920000">
              <a:off x="2516004" y="3089584"/>
              <a:ext cx="148963" cy="687518"/>
            </a:xfrm>
            <a:prstGeom prst="round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6358493B-5C18-0C0F-DF52-CACAFD45F4D9}"/>
                </a:ext>
              </a:extLst>
            </p:cNvPr>
            <p:cNvSpPr/>
            <p:nvPr/>
          </p:nvSpPr>
          <p:spPr>
            <a:xfrm rot="1860000">
              <a:off x="3163418" y="3095313"/>
              <a:ext cx="148963" cy="687518"/>
            </a:xfrm>
            <a:prstGeom prst="round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3BEFA711-529E-970E-76E4-6C03E2634DC1}"/>
                </a:ext>
              </a:extLst>
            </p:cNvPr>
            <p:cNvGrpSpPr/>
            <p:nvPr/>
          </p:nvGrpSpPr>
          <p:grpSpPr>
            <a:xfrm>
              <a:off x="2569479" y="3573251"/>
              <a:ext cx="670329" cy="1015663"/>
              <a:chOff x="3428045" y="3990013"/>
              <a:chExt cx="670329" cy="1015663"/>
            </a:xfrm>
          </p:grpSpPr>
          <p:sp>
            <p:nvSpPr>
              <p:cNvPr id="12" name="Oval 11">
                <a:extLst>
                  <a:ext uri="{FF2B5EF4-FFF2-40B4-BE49-F238E27FC236}">
                    <a16:creationId xmlns:a16="http://schemas.microsoft.com/office/drawing/2014/main" id="{5EF304D0-7354-F1C8-2754-DB84C741E718}"/>
                  </a:ext>
                </a:extLst>
              </p:cNvPr>
              <p:cNvSpPr/>
              <p:nvPr/>
            </p:nvSpPr>
            <p:spPr>
              <a:xfrm>
                <a:off x="3428045" y="4033445"/>
                <a:ext cx="670329" cy="662689"/>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B7E97160-E5FB-3B03-EEDA-A4DE3C8F4EAB}"/>
                  </a:ext>
                </a:extLst>
              </p:cNvPr>
              <p:cNvSpPr/>
              <p:nvPr/>
            </p:nvSpPr>
            <p:spPr>
              <a:xfrm>
                <a:off x="3502526" y="4090736"/>
                <a:ext cx="521368" cy="548105"/>
              </a:xfrm>
              <a:prstGeom prst="ellipse">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60D25771-06D0-F6B9-E56B-573D9AC374A7}"/>
                  </a:ext>
                </a:extLst>
              </p:cNvPr>
              <p:cNvSpPr txBox="1"/>
              <p:nvPr/>
            </p:nvSpPr>
            <p:spPr>
              <a:xfrm>
                <a:off x="3540720" y="3990013"/>
                <a:ext cx="413342"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6000">
                    <a:latin typeface="DaunPenh"/>
                    <a:cs typeface="Calibri"/>
                  </a:rPr>
                  <a:t>1</a:t>
                </a:r>
                <a:endParaRPr lang="en-US" sz="6000">
                  <a:latin typeface="DaunPenh"/>
                  <a:cs typeface="DaunPenh"/>
                </a:endParaRPr>
              </a:p>
            </p:txBody>
          </p:sp>
        </p:grpSp>
      </p:grpSp>
      <p:sp>
        <p:nvSpPr>
          <p:cNvPr id="16" name="Oval 15">
            <a:extLst>
              <a:ext uri="{FF2B5EF4-FFF2-40B4-BE49-F238E27FC236}">
                <a16:creationId xmlns:a16="http://schemas.microsoft.com/office/drawing/2014/main" id="{AF736D58-101D-4D7F-55D3-6C2F5E6E9053}"/>
              </a:ext>
            </a:extLst>
          </p:cNvPr>
          <p:cNvSpPr/>
          <p:nvPr/>
        </p:nvSpPr>
        <p:spPr>
          <a:xfrm rot="-5400000">
            <a:off x="10618839" y="5727291"/>
            <a:ext cx="2384321" cy="3318386"/>
          </a:xfrm>
          <a:prstGeom prst="ellipse">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1EA5D2ED-A188-2A5F-9995-2A8EA7E66E5F}"/>
              </a:ext>
            </a:extLst>
          </p:cNvPr>
          <p:cNvSpPr/>
          <p:nvPr/>
        </p:nvSpPr>
        <p:spPr>
          <a:xfrm rot="-5400000">
            <a:off x="8996516" y="6096000"/>
            <a:ext cx="2384321" cy="3318386"/>
          </a:xfrm>
          <a:prstGeom prst="ellips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9" descr="Cheers with solid fill">
            <a:extLst>
              <a:ext uri="{FF2B5EF4-FFF2-40B4-BE49-F238E27FC236}">
                <a16:creationId xmlns:a16="http://schemas.microsoft.com/office/drawing/2014/main" id="{9DB864F8-8CDA-B89B-7EF6-CD3F67AE10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73003" y="2385697"/>
            <a:ext cx="914400" cy="914400"/>
          </a:xfrm>
          <a:prstGeom prst="rect">
            <a:avLst/>
          </a:prstGeom>
        </p:spPr>
      </p:pic>
      <p:pic>
        <p:nvPicPr>
          <p:cNvPr id="21" name="Graphic 50" descr="Podium with solid fill">
            <a:extLst>
              <a:ext uri="{FF2B5EF4-FFF2-40B4-BE49-F238E27FC236}">
                <a16:creationId xmlns:a16="http://schemas.microsoft.com/office/drawing/2014/main" id="{6C8C2E90-A332-0AE4-E747-C310F97ED7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69629" y="3956750"/>
            <a:ext cx="914400" cy="914400"/>
          </a:xfrm>
          <a:prstGeom prst="rect">
            <a:avLst/>
          </a:prstGeom>
        </p:spPr>
      </p:pic>
      <p:sp>
        <p:nvSpPr>
          <p:cNvPr id="23" name="Sun 22">
            <a:extLst>
              <a:ext uri="{FF2B5EF4-FFF2-40B4-BE49-F238E27FC236}">
                <a16:creationId xmlns:a16="http://schemas.microsoft.com/office/drawing/2014/main" id="{3A2F537C-65BD-E1BF-35F1-EDE3C53F6DAD}"/>
              </a:ext>
            </a:extLst>
          </p:cNvPr>
          <p:cNvSpPr/>
          <p:nvPr/>
        </p:nvSpPr>
        <p:spPr>
          <a:xfrm>
            <a:off x="2229979" y="4411320"/>
            <a:ext cx="1420872" cy="1363578"/>
          </a:xfrm>
          <a:prstGeom prst="sun">
            <a:avLst/>
          </a:prstGeom>
          <a:solidFill>
            <a:srgbClr val="DEB6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68A97C68-1C23-FAB5-3F16-1D5797A6A929}"/>
              </a:ext>
            </a:extLst>
          </p:cNvPr>
          <p:cNvSpPr txBox="1"/>
          <p:nvPr/>
        </p:nvSpPr>
        <p:spPr>
          <a:xfrm>
            <a:off x="4363064" y="4449096"/>
            <a:ext cx="6661354"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chemeClr val="bg1"/>
                </a:solidFill>
                <a:latin typeface="DaunPenh"/>
                <a:cs typeface="Calibri"/>
              </a:rPr>
              <a:t>'LEAVE THIS WORLD A PLACE BETTER THAN YOU FOUND IT' -ROBERT BADEN POWELL</a:t>
            </a:r>
            <a:endParaRPr lang="en-US" sz="2400">
              <a:solidFill>
                <a:schemeClr val="bg1"/>
              </a:solidFill>
              <a:latin typeface="DaunPenh"/>
            </a:endParaRPr>
          </a:p>
        </p:txBody>
      </p:sp>
    </p:spTree>
    <p:extLst>
      <p:ext uri="{BB962C8B-B14F-4D97-AF65-F5344CB8AC3E}">
        <p14:creationId xmlns:p14="http://schemas.microsoft.com/office/powerpoint/2010/main" val="36310239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2</cp:revision>
  <dcterms:created xsi:type="dcterms:W3CDTF">2023-07-31T08:08:55Z</dcterms:created>
  <dcterms:modified xsi:type="dcterms:W3CDTF">2023-08-01T12:32:17Z</dcterms:modified>
</cp:coreProperties>
</file>