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sldIdLst>
    <p:sldId id="256" r:id="rId2"/>
    <p:sldId id="286" r:id="rId3"/>
    <p:sldId id="295" r:id="rId4"/>
    <p:sldId id="291" r:id="rId5"/>
    <p:sldId id="287" r:id="rId6"/>
    <p:sldId id="296" r:id="rId7"/>
    <p:sldId id="297" r:id="rId8"/>
    <p:sldId id="298" r:id="rId9"/>
    <p:sldId id="292" r:id="rId10"/>
    <p:sldId id="293" r:id="rId11"/>
    <p:sldId id="294" r:id="rId12"/>
    <p:sldId id="300" r:id="rId13"/>
    <p:sldId id="299" r:id="rId14"/>
    <p:sldId id="301" r:id="rId15"/>
    <p:sldId id="302" r:id="rId16"/>
    <p:sldId id="303" r:id="rId17"/>
    <p:sldId id="304" r:id="rId18"/>
    <p:sldId id="305" r:id="rId19"/>
    <p:sldId id="306" r:id="rId20"/>
    <p:sldId id="307" r:id="rId21"/>
    <p:sldId id="308" r:id="rId22"/>
    <p:sldId id="309" r:id="rId23"/>
    <p:sldId id="310" r:id="rId24"/>
    <p:sldId id="311"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75DF1-5B98-4C06-BE78-494CE01CB01A}" v="289" dt="2022-03-13T04:48:23.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0" d="100"/>
          <a:sy n="80" d="100"/>
        </p:scale>
        <p:origin x="132"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Tisdel" userId="56fc9c8cfd3b37fd" providerId="LiveId" clId="{CFD75DF1-5B98-4C06-BE78-494CE01CB01A}"/>
    <pc:docChg chg="undo custSel addSld delSld modSld sldOrd">
      <pc:chgData name="Paul Tisdel" userId="56fc9c8cfd3b37fd" providerId="LiveId" clId="{CFD75DF1-5B98-4C06-BE78-494CE01CB01A}" dt="2022-03-13T04:48:23.178" v="1926"/>
      <pc:docMkLst>
        <pc:docMk/>
      </pc:docMkLst>
      <pc:sldChg chg="modSp mod">
        <pc:chgData name="Paul Tisdel" userId="56fc9c8cfd3b37fd" providerId="LiveId" clId="{CFD75DF1-5B98-4C06-BE78-494CE01CB01A}" dt="2022-03-13T04:05:15.676" v="643" actId="20577"/>
        <pc:sldMkLst>
          <pc:docMk/>
          <pc:sldMk cId="2881691455" sldId="256"/>
        </pc:sldMkLst>
        <pc:spChg chg="mod">
          <ac:chgData name="Paul Tisdel" userId="56fc9c8cfd3b37fd" providerId="LiveId" clId="{CFD75DF1-5B98-4C06-BE78-494CE01CB01A}" dt="2022-03-13T04:05:15.676" v="643" actId="20577"/>
          <ac:spMkLst>
            <pc:docMk/>
            <pc:sldMk cId="2881691455" sldId="256"/>
            <ac:spMk id="3" creationId="{00000000-0000-0000-0000-000000000000}"/>
          </ac:spMkLst>
        </pc:spChg>
      </pc:sldChg>
      <pc:sldChg chg="ord">
        <pc:chgData name="Paul Tisdel" userId="56fc9c8cfd3b37fd" providerId="LiveId" clId="{CFD75DF1-5B98-4C06-BE78-494CE01CB01A}" dt="2022-03-13T04:47:48.720" v="1924"/>
        <pc:sldMkLst>
          <pc:docMk/>
          <pc:sldMk cId="1892627820" sldId="271"/>
        </pc:sldMkLst>
      </pc:sldChg>
      <pc:sldChg chg="modSp mod modAnim">
        <pc:chgData name="Paul Tisdel" userId="56fc9c8cfd3b37fd" providerId="LiveId" clId="{CFD75DF1-5B98-4C06-BE78-494CE01CB01A}" dt="2022-03-13T03:38:05.719" v="275" actId="255"/>
        <pc:sldMkLst>
          <pc:docMk/>
          <pc:sldMk cId="527833664" sldId="287"/>
        </pc:sldMkLst>
        <pc:spChg chg="mod">
          <ac:chgData name="Paul Tisdel" userId="56fc9c8cfd3b37fd" providerId="LiveId" clId="{CFD75DF1-5B98-4C06-BE78-494CE01CB01A}" dt="2022-03-13T03:38:05.719" v="275" actId="255"/>
          <ac:spMkLst>
            <pc:docMk/>
            <pc:sldMk cId="527833664" sldId="287"/>
            <ac:spMk id="3" creationId="{00000000-0000-0000-0000-000000000000}"/>
          </ac:spMkLst>
        </pc:spChg>
      </pc:sldChg>
      <pc:sldChg chg="del">
        <pc:chgData name="Paul Tisdel" userId="56fc9c8cfd3b37fd" providerId="LiveId" clId="{CFD75DF1-5B98-4C06-BE78-494CE01CB01A}" dt="2022-03-13T03:40:00.011" v="311" actId="2696"/>
        <pc:sldMkLst>
          <pc:docMk/>
          <pc:sldMk cId="2373344472" sldId="290"/>
        </pc:sldMkLst>
      </pc:sldChg>
      <pc:sldChg chg="modSp mod modAnim">
        <pc:chgData name="Paul Tisdel" userId="56fc9c8cfd3b37fd" providerId="LiveId" clId="{CFD75DF1-5B98-4C06-BE78-494CE01CB01A}" dt="2022-03-13T04:05:34.023" v="644" actId="20577"/>
        <pc:sldMkLst>
          <pc:docMk/>
          <pc:sldMk cId="4000512274" sldId="291"/>
        </pc:sldMkLst>
        <pc:spChg chg="mod">
          <ac:chgData name="Paul Tisdel" userId="56fc9c8cfd3b37fd" providerId="LiveId" clId="{CFD75DF1-5B98-4C06-BE78-494CE01CB01A}" dt="2022-03-13T04:05:34.023" v="644" actId="20577"/>
          <ac:spMkLst>
            <pc:docMk/>
            <pc:sldMk cId="4000512274" sldId="291"/>
            <ac:spMk id="2" creationId="{00000000-0000-0000-0000-000000000000}"/>
          </ac:spMkLst>
        </pc:spChg>
        <pc:spChg chg="mod">
          <ac:chgData name="Paul Tisdel" userId="56fc9c8cfd3b37fd" providerId="LiveId" clId="{CFD75DF1-5B98-4C06-BE78-494CE01CB01A}" dt="2022-03-13T03:33:13.353" v="141" actId="14100"/>
          <ac:spMkLst>
            <pc:docMk/>
            <pc:sldMk cId="4000512274" sldId="291"/>
            <ac:spMk id="3" creationId="{00000000-0000-0000-0000-000000000000}"/>
          </ac:spMkLst>
        </pc:spChg>
      </pc:sldChg>
      <pc:sldChg chg="modSp mod modAnim">
        <pc:chgData name="Paul Tisdel" userId="56fc9c8cfd3b37fd" providerId="LiveId" clId="{CFD75DF1-5B98-4C06-BE78-494CE01CB01A}" dt="2022-03-13T03:49:00.963" v="528" actId="14100"/>
        <pc:sldMkLst>
          <pc:docMk/>
          <pc:sldMk cId="190535009" sldId="292"/>
        </pc:sldMkLst>
        <pc:spChg chg="mod">
          <ac:chgData name="Paul Tisdel" userId="56fc9c8cfd3b37fd" providerId="LiveId" clId="{CFD75DF1-5B98-4C06-BE78-494CE01CB01A}" dt="2022-03-13T03:49:00.963" v="528" actId="14100"/>
          <ac:spMkLst>
            <pc:docMk/>
            <pc:sldMk cId="190535009" sldId="292"/>
            <ac:spMk id="3" creationId="{00000000-0000-0000-0000-000000000000}"/>
          </ac:spMkLst>
        </pc:spChg>
      </pc:sldChg>
      <pc:sldChg chg="modSp mod modAnim">
        <pc:chgData name="Paul Tisdel" userId="56fc9c8cfd3b37fd" providerId="LiveId" clId="{CFD75DF1-5B98-4C06-BE78-494CE01CB01A}" dt="2022-03-13T03:57:27.672" v="576" actId="6549"/>
        <pc:sldMkLst>
          <pc:docMk/>
          <pc:sldMk cId="1234189882" sldId="293"/>
        </pc:sldMkLst>
        <pc:spChg chg="mod">
          <ac:chgData name="Paul Tisdel" userId="56fc9c8cfd3b37fd" providerId="LiveId" clId="{CFD75DF1-5B98-4C06-BE78-494CE01CB01A}" dt="2022-03-13T03:56:33.204" v="545" actId="1076"/>
          <ac:spMkLst>
            <pc:docMk/>
            <pc:sldMk cId="1234189882" sldId="293"/>
            <ac:spMk id="2" creationId="{00000000-0000-0000-0000-000000000000}"/>
          </ac:spMkLst>
        </pc:spChg>
        <pc:spChg chg="mod">
          <ac:chgData name="Paul Tisdel" userId="56fc9c8cfd3b37fd" providerId="LiveId" clId="{CFD75DF1-5B98-4C06-BE78-494CE01CB01A}" dt="2022-03-13T03:57:27.672" v="576" actId="6549"/>
          <ac:spMkLst>
            <pc:docMk/>
            <pc:sldMk cId="1234189882" sldId="293"/>
            <ac:spMk id="3" creationId="{00000000-0000-0000-0000-000000000000}"/>
          </ac:spMkLst>
        </pc:spChg>
      </pc:sldChg>
      <pc:sldChg chg="modSp modAnim">
        <pc:chgData name="Paul Tisdel" userId="56fc9c8cfd3b37fd" providerId="LiveId" clId="{CFD75DF1-5B98-4C06-BE78-494CE01CB01A}" dt="2022-03-13T04:10:21.003" v="742" actId="20577"/>
        <pc:sldMkLst>
          <pc:docMk/>
          <pc:sldMk cId="1502230579" sldId="294"/>
        </pc:sldMkLst>
        <pc:spChg chg="mod">
          <ac:chgData name="Paul Tisdel" userId="56fc9c8cfd3b37fd" providerId="LiveId" clId="{CFD75DF1-5B98-4C06-BE78-494CE01CB01A}" dt="2022-03-13T04:10:21.003" v="742" actId="20577"/>
          <ac:spMkLst>
            <pc:docMk/>
            <pc:sldMk cId="1502230579" sldId="294"/>
            <ac:spMk id="3" creationId="{00000000-0000-0000-0000-000000000000}"/>
          </ac:spMkLst>
        </pc:spChg>
      </pc:sldChg>
      <pc:sldChg chg="modSp new mod">
        <pc:chgData name="Paul Tisdel" userId="56fc9c8cfd3b37fd" providerId="LiveId" clId="{CFD75DF1-5B98-4C06-BE78-494CE01CB01A}" dt="2022-03-13T03:31:08.637" v="134" actId="27636"/>
        <pc:sldMkLst>
          <pc:docMk/>
          <pc:sldMk cId="1723488656" sldId="295"/>
        </pc:sldMkLst>
        <pc:spChg chg="mod">
          <ac:chgData name="Paul Tisdel" userId="56fc9c8cfd3b37fd" providerId="LiveId" clId="{CFD75DF1-5B98-4C06-BE78-494CE01CB01A}" dt="2022-03-13T03:31:04.814" v="132" actId="1076"/>
          <ac:spMkLst>
            <pc:docMk/>
            <pc:sldMk cId="1723488656" sldId="295"/>
            <ac:spMk id="2" creationId="{68FEE091-6D48-4D46-9F9A-DD38BA3EF096}"/>
          </ac:spMkLst>
        </pc:spChg>
        <pc:spChg chg="mod">
          <ac:chgData name="Paul Tisdel" userId="56fc9c8cfd3b37fd" providerId="LiveId" clId="{CFD75DF1-5B98-4C06-BE78-494CE01CB01A}" dt="2022-03-13T03:31:08.637" v="134" actId="27636"/>
          <ac:spMkLst>
            <pc:docMk/>
            <pc:sldMk cId="1723488656" sldId="295"/>
            <ac:spMk id="3" creationId="{AB9FD7DB-1B09-46C7-9D74-3048D5BE351B}"/>
          </ac:spMkLst>
        </pc:spChg>
      </pc:sldChg>
      <pc:sldChg chg="modSp new mod">
        <pc:chgData name="Paul Tisdel" userId="56fc9c8cfd3b37fd" providerId="LiveId" clId="{CFD75DF1-5B98-4C06-BE78-494CE01CB01A}" dt="2022-03-13T03:39:28.324" v="310" actId="27636"/>
        <pc:sldMkLst>
          <pc:docMk/>
          <pc:sldMk cId="1038276228" sldId="296"/>
        </pc:sldMkLst>
        <pc:spChg chg="mod">
          <ac:chgData name="Paul Tisdel" userId="56fc9c8cfd3b37fd" providerId="LiveId" clId="{CFD75DF1-5B98-4C06-BE78-494CE01CB01A}" dt="2022-03-13T03:39:23.014" v="308" actId="1076"/>
          <ac:spMkLst>
            <pc:docMk/>
            <pc:sldMk cId="1038276228" sldId="296"/>
            <ac:spMk id="2" creationId="{67860D11-FC13-4AE1-B456-4C62A9F276E7}"/>
          </ac:spMkLst>
        </pc:spChg>
        <pc:spChg chg="mod">
          <ac:chgData name="Paul Tisdel" userId="56fc9c8cfd3b37fd" providerId="LiveId" clId="{CFD75DF1-5B98-4C06-BE78-494CE01CB01A}" dt="2022-03-13T03:39:28.324" v="310" actId="27636"/>
          <ac:spMkLst>
            <pc:docMk/>
            <pc:sldMk cId="1038276228" sldId="296"/>
            <ac:spMk id="3" creationId="{896AE75D-B192-4460-BFD7-C3E960A6EDAA}"/>
          </ac:spMkLst>
        </pc:spChg>
      </pc:sldChg>
      <pc:sldChg chg="modSp new mod">
        <pc:chgData name="Paul Tisdel" userId="56fc9c8cfd3b37fd" providerId="LiveId" clId="{CFD75DF1-5B98-4C06-BE78-494CE01CB01A}" dt="2022-03-13T03:43:30.179" v="360" actId="113"/>
        <pc:sldMkLst>
          <pc:docMk/>
          <pc:sldMk cId="1101471896" sldId="297"/>
        </pc:sldMkLst>
        <pc:spChg chg="mod">
          <ac:chgData name="Paul Tisdel" userId="56fc9c8cfd3b37fd" providerId="LiveId" clId="{CFD75DF1-5B98-4C06-BE78-494CE01CB01A}" dt="2022-03-13T03:42:11.680" v="347" actId="1076"/>
          <ac:spMkLst>
            <pc:docMk/>
            <pc:sldMk cId="1101471896" sldId="297"/>
            <ac:spMk id="2" creationId="{896A46D7-7203-46B7-B491-80EECAC17187}"/>
          </ac:spMkLst>
        </pc:spChg>
        <pc:spChg chg="mod">
          <ac:chgData name="Paul Tisdel" userId="56fc9c8cfd3b37fd" providerId="LiveId" clId="{CFD75DF1-5B98-4C06-BE78-494CE01CB01A}" dt="2022-03-13T03:43:30.179" v="360" actId="113"/>
          <ac:spMkLst>
            <pc:docMk/>
            <pc:sldMk cId="1101471896" sldId="297"/>
            <ac:spMk id="3" creationId="{01B66BC9-00B0-4E02-B697-0186593FA454}"/>
          </ac:spMkLst>
        </pc:spChg>
      </pc:sldChg>
      <pc:sldChg chg="modSp new mod">
        <pc:chgData name="Paul Tisdel" userId="56fc9c8cfd3b37fd" providerId="LiveId" clId="{CFD75DF1-5B98-4C06-BE78-494CE01CB01A}" dt="2022-03-13T04:35:11.680" v="1831" actId="20577"/>
        <pc:sldMkLst>
          <pc:docMk/>
          <pc:sldMk cId="4070972092" sldId="298"/>
        </pc:sldMkLst>
        <pc:spChg chg="mod">
          <ac:chgData name="Paul Tisdel" userId="56fc9c8cfd3b37fd" providerId="LiveId" clId="{CFD75DF1-5B98-4C06-BE78-494CE01CB01A}" dt="2022-03-13T03:45:08.043" v="425" actId="20577"/>
          <ac:spMkLst>
            <pc:docMk/>
            <pc:sldMk cId="4070972092" sldId="298"/>
            <ac:spMk id="2" creationId="{75E1292D-71B7-4E5E-B865-74CEF0F6E695}"/>
          </ac:spMkLst>
        </pc:spChg>
        <pc:spChg chg="mod">
          <ac:chgData name="Paul Tisdel" userId="56fc9c8cfd3b37fd" providerId="LiveId" clId="{CFD75DF1-5B98-4C06-BE78-494CE01CB01A}" dt="2022-03-13T04:35:11.680" v="1831" actId="20577"/>
          <ac:spMkLst>
            <pc:docMk/>
            <pc:sldMk cId="4070972092" sldId="298"/>
            <ac:spMk id="3" creationId="{7517A0E3-3DEE-4E9A-975E-B00AF514316E}"/>
          </ac:spMkLst>
        </pc:spChg>
      </pc:sldChg>
      <pc:sldChg chg="modSp new mod">
        <pc:chgData name="Paul Tisdel" userId="56fc9c8cfd3b37fd" providerId="LiveId" clId="{CFD75DF1-5B98-4C06-BE78-494CE01CB01A}" dt="2022-03-13T04:15:04.844" v="971" actId="114"/>
        <pc:sldMkLst>
          <pc:docMk/>
          <pc:sldMk cId="4029847008" sldId="299"/>
        </pc:sldMkLst>
        <pc:spChg chg="mod">
          <ac:chgData name="Paul Tisdel" userId="56fc9c8cfd3b37fd" providerId="LiveId" clId="{CFD75DF1-5B98-4C06-BE78-494CE01CB01A}" dt="2022-03-13T04:07:58.533" v="696" actId="1076"/>
          <ac:spMkLst>
            <pc:docMk/>
            <pc:sldMk cId="4029847008" sldId="299"/>
            <ac:spMk id="2" creationId="{B39810CE-4AF4-45B6-BE59-2724EB80E097}"/>
          </ac:spMkLst>
        </pc:spChg>
        <pc:spChg chg="mod">
          <ac:chgData name="Paul Tisdel" userId="56fc9c8cfd3b37fd" providerId="LiveId" clId="{CFD75DF1-5B98-4C06-BE78-494CE01CB01A}" dt="2022-03-13T04:15:04.844" v="971" actId="114"/>
          <ac:spMkLst>
            <pc:docMk/>
            <pc:sldMk cId="4029847008" sldId="299"/>
            <ac:spMk id="3" creationId="{EBF6B742-6E7C-4D1C-95FC-CFA0BA9905AD}"/>
          </ac:spMkLst>
        </pc:spChg>
      </pc:sldChg>
      <pc:sldChg chg="modSp new mod">
        <pc:chgData name="Paul Tisdel" userId="56fc9c8cfd3b37fd" providerId="LiveId" clId="{CFD75DF1-5B98-4C06-BE78-494CE01CB01A}" dt="2022-03-13T04:13:17.938" v="864" actId="114"/>
        <pc:sldMkLst>
          <pc:docMk/>
          <pc:sldMk cId="1662573159" sldId="300"/>
        </pc:sldMkLst>
        <pc:spChg chg="mod">
          <ac:chgData name="Paul Tisdel" userId="56fc9c8cfd3b37fd" providerId="LiveId" clId="{CFD75DF1-5B98-4C06-BE78-494CE01CB01A}" dt="2022-03-13T04:12:44.283" v="861" actId="1076"/>
          <ac:spMkLst>
            <pc:docMk/>
            <pc:sldMk cId="1662573159" sldId="300"/>
            <ac:spMk id="2" creationId="{052EEA6C-AA29-4D19-AFF7-31CF71FC3B6B}"/>
          </ac:spMkLst>
        </pc:spChg>
        <pc:spChg chg="mod">
          <ac:chgData name="Paul Tisdel" userId="56fc9c8cfd3b37fd" providerId="LiveId" clId="{CFD75DF1-5B98-4C06-BE78-494CE01CB01A}" dt="2022-03-13T04:13:17.938" v="864" actId="114"/>
          <ac:spMkLst>
            <pc:docMk/>
            <pc:sldMk cId="1662573159" sldId="300"/>
            <ac:spMk id="3" creationId="{5B45DDD8-EE4A-46E3-99AF-75B67186B784}"/>
          </ac:spMkLst>
        </pc:spChg>
      </pc:sldChg>
      <pc:sldChg chg="modSp new mod">
        <pc:chgData name="Paul Tisdel" userId="56fc9c8cfd3b37fd" providerId="LiveId" clId="{CFD75DF1-5B98-4C06-BE78-494CE01CB01A}" dt="2022-03-13T04:18:43.112" v="1021" actId="1076"/>
        <pc:sldMkLst>
          <pc:docMk/>
          <pc:sldMk cId="1049854220" sldId="301"/>
        </pc:sldMkLst>
        <pc:spChg chg="mod">
          <ac:chgData name="Paul Tisdel" userId="56fc9c8cfd3b37fd" providerId="LiveId" clId="{CFD75DF1-5B98-4C06-BE78-494CE01CB01A}" dt="2022-03-13T04:18:43.112" v="1021" actId="1076"/>
          <ac:spMkLst>
            <pc:docMk/>
            <pc:sldMk cId="1049854220" sldId="301"/>
            <ac:spMk id="2" creationId="{1CAF3E87-45C4-4A27-8506-D62979A6FBFC}"/>
          </ac:spMkLst>
        </pc:spChg>
        <pc:spChg chg="mod">
          <ac:chgData name="Paul Tisdel" userId="56fc9c8cfd3b37fd" providerId="LiveId" clId="{CFD75DF1-5B98-4C06-BE78-494CE01CB01A}" dt="2022-03-13T04:18:35.963" v="1020" actId="27636"/>
          <ac:spMkLst>
            <pc:docMk/>
            <pc:sldMk cId="1049854220" sldId="301"/>
            <ac:spMk id="3" creationId="{1DCD4A03-55CA-456F-807B-1D850CC42C9D}"/>
          </ac:spMkLst>
        </pc:spChg>
      </pc:sldChg>
      <pc:sldChg chg="modSp new mod">
        <pc:chgData name="Paul Tisdel" userId="56fc9c8cfd3b37fd" providerId="LiveId" clId="{CFD75DF1-5B98-4C06-BE78-494CE01CB01A}" dt="2022-03-13T04:20:52.952" v="1152" actId="20577"/>
        <pc:sldMkLst>
          <pc:docMk/>
          <pc:sldMk cId="2811052171" sldId="302"/>
        </pc:sldMkLst>
        <pc:spChg chg="mod">
          <ac:chgData name="Paul Tisdel" userId="56fc9c8cfd3b37fd" providerId="LiveId" clId="{CFD75DF1-5B98-4C06-BE78-494CE01CB01A}" dt="2022-03-13T04:19:11.650" v="1039" actId="207"/>
          <ac:spMkLst>
            <pc:docMk/>
            <pc:sldMk cId="2811052171" sldId="302"/>
            <ac:spMk id="2" creationId="{F26AEDD9-A090-4775-AB1E-C37B68466531}"/>
          </ac:spMkLst>
        </pc:spChg>
        <pc:spChg chg="mod">
          <ac:chgData name="Paul Tisdel" userId="56fc9c8cfd3b37fd" providerId="LiveId" clId="{CFD75DF1-5B98-4C06-BE78-494CE01CB01A}" dt="2022-03-13T04:20:52.952" v="1152" actId="20577"/>
          <ac:spMkLst>
            <pc:docMk/>
            <pc:sldMk cId="2811052171" sldId="302"/>
            <ac:spMk id="3" creationId="{3E5F0807-076C-49D4-A122-79FD87785756}"/>
          </ac:spMkLst>
        </pc:spChg>
      </pc:sldChg>
      <pc:sldChg chg="modSp new mod">
        <pc:chgData name="Paul Tisdel" userId="56fc9c8cfd3b37fd" providerId="LiveId" clId="{CFD75DF1-5B98-4C06-BE78-494CE01CB01A}" dt="2022-03-13T04:26:55.826" v="1505" actId="20577"/>
        <pc:sldMkLst>
          <pc:docMk/>
          <pc:sldMk cId="3008416578" sldId="303"/>
        </pc:sldMkLst>
        <pc:spChg chg="mod">
          <ac:chgData name="Paul Tisdel" userId="56fc9c8cfd3b37fd" providerId="LiveId" clId="{CFD75DF1-5B98-4C06-BE78-494CE01CB01A}" dt="2022-03-13T04:21:45.225" v="1185" actId="207"/>
          <ac:spMkLst>
            <pc:docMk/>
            <pc:sldMk cId="3008416578" sldId="303"/>
            <ac:spMk id="2" creationId="{E78A061E-8A80-4AFE-B084-AF278B1E24D1}"/>
          </ac:spMkLst>
        </pc:spChg>
        <pc:spChg chg="mod">
          <ac:chgData name="Paul Tisdel" userId="56fc9c8cfd3b37fd" providerId="LiveId" clId="{CFD75DF1-5B98-4C06-BE78-494CE01CB01A}" dt="2022-03-13T04:26:55.826" v="1505" actId="20577"/>
          <ac:spMkLst>
            <pc:docMk/>
            <pc:sldMk cId="3008416578" sldId="303"/>
            <ac:spMk id="3" creationId="{2C6F5FEF-F525-4722-AB50-64EB1D086F64}"/>
          </ac:spMkLst>
        </pc:spChg>
      </pc:sldChg>
      <pc:sldChg chg="delSp modSp new mod">
        <pc:chgData name="Paul Tisdel" userId="56fc9c8cfd3b37fd" providerId="LiveId" clId="{CFD75DF1-5B98-4C06-BE78-494CE01CB01A}" dt="2022-03-13T04:28:38.737" v="1531" actId="115"/>
        <pc:sldMkLst>
          <pc:docMk/>
          <pc:sldMk cId="862021028" sldId="304"/>
        </pc:sldMkLst>
        <pc:spChg chg="del mod">
          <ac:chgData name="Paul Tisdel" userId="56fc9c8cfd3b37fd" providerId="LiveId" clId="{CFD75DF1-5B98-4C06-BE78-494CE01CB01A}" dt="2022-03-13T04:27:02.610" v="1506" actId="21"/>
          <ac:spMkLst>
            <pc:docMk/>
            <pc:sldMk cId="862021028" sldId="304"/>
            <ac:spMk id="2" creationId="{AD0B2188-9888-415D-AF38-BF2FA35E6FDA}"/>
          </ac:spMkLst>
        </pc:spChg>
        <pc:spChg chg="mod">
          <ac:chgData name="Paul Tisdel" userId="56fc9c8cfd3b37fd" providerId="LiveId" clId="{CFD75DF1-5B98-4C06-BE78-494CE01CB01A}" dt="2022-03-13T04:28:38.737" v="1531" actId="115"/>
          <ac:spMkLst>
            <pc:docMk/>
            <pc:sldMk cId="862021028" sldId="304"/>
            <ac:spMk id="3" creationId="{ED6F735F-1927-44B9-857B-D36C80DBB04A}"/>
          </ac:spMkLst>
        </pc:spChg>
      </pc:sldChg>
      <pc:sldChg chg="modSp new mod">
        <pc:chgData name="Paul Tisdel" userId="56fc9c8cfd3b37fd" providerId="LiveId" clId="{CFD75DF1-5B98-4C06-BE78-494CE01CB01A}" dt="2022-03-13T04:31:20.576" v="1785" actId="6549"/>
        <pc:sldMkLst>
          <pc:docMk/>
          <pc:sldMk cId="1593072112" sldId="305"/>
        </pc:sldMkLst>
        <pc:spChg chg="mod">
          <ac:chgData name="Paul Tisdel" userId="56fc9c8cfd3b37fd" providerId="LiveId" clId="{CFD75DF1-5B98-4C06-BE78-494CE01CB01A}" dt="2022-03-13T04:29:26.615" v="1555" actId="1076"/>
          <ac:spMkLst>
            <pc:docMk/>
            <pc:sldMk cId="1593072112" sldId="305"/>
            <ac:spMk id="2" creationId="{4964E31A-FDC7-4F59-A420-09D87B46D6E2}"/>
          </ac:spMkLst>
        </pc:spChg>
        <pc:spChg chg="mod">
          <ac:chgData name="Paul Tisdel" userId="56fc9c8cfd3b37fd" providerId="LiveId" clId="{CFD75DF1-5B98-4C06-BE78-494CE01CB01A}" dt="2022-03-13T04:31:20.576" v="1785" actId="6549"/>
          <ac:spMkLst>
            <pc:docMk/>
            <pc:sldMk cId="1593072112" sldId="305"/>
            <ac:spMk id="3" creationId="{35D083FF-8184-4B36-82D6-4DCDF8745BEA}"/>
          </ac:spMkLst>
        </pc:spChg>
      </pc:sldChg>
      <pc:sldChg chg="modSp new mod">
        <pc:chgData name="Paul Tisdel" userId="56fc9c8cfd3b37fd" providerId="LiveId" clId="{CFD75DF1-5B98-4C06-BE78-494CE01CB01A}" dt="2022-03-13T04:33:55.458" v="1830" actId="6549"/>
        <pc:sldMkLst>
          <pc:docMk/>
          <pc:sldMk cId="3228795895" sldId="306"/>
        </pc:sldMkLst>
        <pc:spChg chg="mod">
          <ac:chgData name="Paul Tisdel" userId="56fc9c8cfd3b37fd" providerId="LiveId" clId="{CFD75DF1-5B98-4C06-BE78-494CE01CB01A}" dt="2022-03-13T04:32:03.366" v="1804" actId="1076"/>
          <ac:spMkLst>
            <pc:docMk/>
            <pc:sldMk cId="3228795895" sldId="306"/>
            <ac:spMk id="2" creationId="{9BA3B12E-39B8-4441-8422-1DE0D070B0F4}"/>
          </ac:spMkLst>
        </pc:spChg>
        <pc:spChg chg="mod">
          <ac:chgData name="Paul Tisdel" userId="56fc9c8cfd3b37fd" providerId="LiveId" clId="{CFD75DF1-5B98-4C06-BE78-494CE01CB01A}" dt="2022-03-13T04:33:55.458" v="1830" actId="6549"/>
          <ac:spMkLst>
            <pc:docMk/>
            <pc:sldMk cId="3228795895" sldId="306"/>
            <ac:spMk id="3" creationId="{0E0FE9E2-E5AD-4F39-B375-11FED1CACC99}"/>
          </ac:spMkLst>
        </pc:spChg>
      </pc:sldChg>
      <pc:sldChg chg="delSp modSp new mod">
        <pc:chgData name="Paul Tisdel" userId="56fc9c8cfd3b37fd" providerId="LiveId" clId="{CFD75DF1-5B98-4C06-BE78-494CE01CB01A}" dt="2022-03-13T04:48:23.178" v="1926"/>
        <pc:sldMkLst>
          <pc:docMk/>
          <pc:sldMk cId="4155334427" sldId="307"/>
        </pc:sldMkLst>
        <pc:spChg chg="del">
          <ac:chgData name="Paul Tisdel" userId="56fc9c8cfd3b37fd" providerId="LiveId" clId="{CFD75DF1-5B98-4C06-BE78-494CE01CB01A}" dt="2022-03-13T04:37:08.513" v="1834" actId="21"/>
          <ac:spMkLst>
            <pc:docMk/>
            <pc:sldMk cId="4155334427" sldId="307"/>
            <ac:spMk id="2" creationId="{9FD6F1EB-25C7-4857-B508-B3C7991CF379}"/>
          </ac:spMkLst>
        </pc:spChg>
        <pc:spChg chg="mod">
          <ac:chgData name="Paul Tisdel" userId="56fc9c8cfd3b37fd" providerId="LiveId" clId="{CFD75DF1-5B98-4C06-BE78-494CE01CB01A}" dt="2022-03-13T04:48:23.178" v="1926"/>
          <ac:spMkLst>
            <pc:docMk/>
            <pc:sldMk cId="4155334427" sldId="307"/>
            <ac:spMk id="3" creationId="{60286814-CC95-4399-B29D-F3C7C158AE0F}"/>
          </ac:spMkLst>
        </pc:spChg>
      </pc:sldChg>
      <pc:sldChg chg="addSp modSp new mod">
        <pc:chgData name="Paul Tisdel" userId="56fc9c8cfd3b37fd" providerId="LiveId" clId="{CFD75DF1-5B98-4C06-BE78-494CE01CB01A}" dt="2022-03-13T04:42:14.393" v="1884" actId="1076"/>
        <pc:sldMkLst>
          <pc:docMk/>
          <pc:sldMk cId="1774714438" sldId="308"/>
        </pc:sldMkLst>
        <pc:spChg chg="add mod">
          <ac:chgData name="Paul Tisdel" userId="56fc9c8cfd3b37fd" providerId="LiveId" clId="{CFD75DF1-5B98-4C06-BE78-494CE01CB01A}" dt="2022-03-13T04:42:14.393" v="1884" actId="1076"/>
          <ac:spMkLst>
            <pc:docMk/>
            <pc:sldMk cId="1774714438" sldId="308"/>
            <ac:spMk id="3" creationId="{6248B610-14D7-48BB-AB0D-4F5BD620C82B}"/>
          </ac:spMkLst>
        </pc:spChg>
      </pc:sldChg>
      <pc:sldChg chg="addSp modSp new mod">
        <pc:chgData name="Paul Tisdel" userId="56fc9c8cfd3b37fd" providerId="LiveId" clId="{CFD75DF1-5B98-4C06-BE78-494CE01CB01A}" dt="2022-03-13T04:43:46.539" v="1896" actId="20577"/>
        <pc:sldMkLst>
          <pc:docMk/>
          <pc:sldMk cId="2409077723" sldId="309"/>
        </pc:sldMkLst>
        <pc:spChg chg="add mod">
          <ac:chgData name="Paul Tisdel" userId="56fc9c8cfd3b37fd" providerId="LiveId" clId="{CFD75DF1-5B98-4C06-BE78-494CE01CB01A}" dt="2022-03-13T04:43:46.539" v="1896" actId="20577"/>
          <ac:spMkLst>
            <pc:docMk/>
            <pc:sldMk cId="2409077723" sldId="309"/>
            <ac:spMk id="3" creationId="{3FECA79C-2060-4860-BFC4-E180CA58B5B0}"/>
          </ac:spMkLst>
        </pc:spChg>
      </pc:sldChg>
      <pc:sldChg chg="addSp modSp new mod">
        <pc:chgData name="Paul Tisdel" userId="56fc9c8cfd3b37fd" providerId="LiveId" clId="{CFD75DF1-5B98-4C06-BE78-494CE01CB01A}" dt="2022-03-13T04:46:21.876" v="1909" actId="122"/>
        <pc:sldMkLst>
          <pc:docMk/>
          <pc:sldMk cId="2562627900" sldId="310"/>
        </pc:sldMkLst>
        <pc:spChg chg="add mod">
          <ac:chgData name="Paul Tisdel" userId="56fc9c8cfd3b37fd" providerId="LiveId" clId="{CFD75DF1-5B98-4C06-BE78-494CE01CB01A}" dt="2022-03-13T04:46:21.876" v="1909" actId="122"/>
          <ac:spMkLst>
            <pc:docMk/>
            <pc:sldMk cId="2562627900" sldId="310"/>
            <ac:spMk id="3" creationId="{6AF05ACC-5818-4E7E-8B31-9544C5210B3C}"/>
          </ac:spMkLst>
        </pc:spChg>
      </pc:sldChg>
      <pc:sldChg chg="addSp modSp new mod">
        <pc:chgData name="Paul Tisdel" userId="56fc9c8cfd3b37fd" providerId="LiveId" clId="{CFD75DF1-5B98-4C06-BE78-494CE01CB01A}" dt="2022-03-13T04:47:38.887" v="1922" actId="122"/>
        <pc:sldMkLst>
          <pc:docMk/>
          <pc:sldMk cId="939205566" sldId="311"/>
        </pc:sldMkLst>
        <pc:spChg chg="add mod">
          <ac:chgData name="Paul Tisdel" userId="56fc9c8cfd3b37fd" providerId="LiveId" clId="{CFD75DF1-5B98-4C06-BE78-494CE01CB01A}" dt="2022-03-13T04:47:38.887" v="1922" actId="122"/>
          <ac:spMkLst>
            <pc:docMk/>
            <pc:sldMk cId="939205566" sldId="311"/>
            <ac:spMk id="3" creationId="{0171D136-6049-446F-92B8-83F5911247F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A9ABB1-E9C8-4AC6-92F8-B4145E56A2F3}"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9205682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3698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78095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601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94309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A9ABB1-E9C8-4AC6-92F8-B4145E56A2F3}"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15234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A9ABB1-E9C8-4AC6-92F8-B4145E56A2F3}"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48126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9ABB1-E9C8-4AC6-92F8-B4145E56A2F3}"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65036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9ABB1-E9C8-4AC6-92F8-B4145E56A2F3}"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12893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9ABB1-E9C8-4AC6-92F8-B4145E56A2F3}"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179051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A9ABB1-E9C8-4AC6-92F8-B4145E56A2F3}"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38917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97930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A9ABB1-E9C8-4AC6-92F8-B4145E56A2F3}"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8548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A9ABB1-E9C8-4AC6-92F8-B4145E56A2F3}"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41385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9ABB1-E9C8-4AC6-92F8-B4145E56A2F3}"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3952380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430616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9ABB1-E9C8-4AC6-92F8-B4145E56A2F3}"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C2C7D5-3A38-491C-99EC-90AE6BB686C6}" type="slidenum">
              <a:rPr lang="en-US" smtClean="0"/>
              <a:t>‹#›</a:t>
            </a:fld>
            <a:endParaRPr lang="en-US"/>
          </a:p>
        </p:txBody>
      </p:sp>
    </p:spTree>
    <p:extLst>
      <p:ext uri="{BB962C8B-B14F-4D97-AF65-F5344CB8AC3E}">
        <p14:creationId xmlns:p14="http://schemas.microsoft.com/office/powerpoint/2010/main" val="219428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9ABB1-E9C8-4AC6-92F8-B4145E56A2F3}" type="datetimeFigureOut">
              <a:rPr lang="en-US" smtClean="0"/>
              <a:t>3/12/2022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EC2C7D5-3A38-491C-99EC-90AE6BB686C6}" type="slidenum">
              <a:rPr lang="en-US" smtClean="0"/>
              <a:t>‹#›</a:t>
            </a:fld>
            <a:endParaRPr lang="en-US"/>
          </a:p>
        </p:txBody>
      </p:sp>
    </p:spTree>
    <p:extLst>
      <p:ext uri="{BB962C8B-B14F-4D97-AF65-F5344CB8AC3E}">
        <p14:creationId xmlns:p14="http://schemas.microsoft.com/office/powerpoint/2010/main" val="1897044117"/>
      </p:ext>
    </p:extLst>
  </p:cSld>
  <p:clrMap bg1="dk1" tx1="lt1" bg2="dk2" tx2="lt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31676"/>
            <a:ext cx="12192000" cy="2666069"/>
          </a:xfrm>
        </p:spPr>
        <p:txBody>
          <a:bodyPr/>
          <a:lstStyle/>
          <a:p>
            <a:pPr algn="ctr"/>
            <a:r>
              <a:rPr lang="en-US" sz="6000" b="1" u="sng" dirty="0">
                <a:solidFill>
                  <a:schemeClr val="bg1"/>
                </a:solidFill>
                <a:effectLst>
                  <a:outerShdw blurRad="38100" dist="38100" dir="2700000" algn="tl">
                    <a:srgbClr val="000000">
                      <a:alpha val="43137"/>
                    </a:srgbClr>
                  </a:outerShdw>
                </a:effectLst>
              </a:rPr>
              <a:t>Comfort:</a:t>
            </a:r>
          </a:p>
        </p:txBody>
      </p:sp>
      <p:sp>
        <p:nvSpPr>
          <p:cNvPr id="3" name="Subtitle 2"/>
          <p:cNvSpPr>
            <a:spLocks noGrp="1"/>
          </p:cNvSpPr>
          <p:nvPr>
            <p:ph type="subTitle" idx="1"/>
          </p:nvPr>
        </p:nvSpPr>
        <p:spPr>
          <a:xfrm>
            <a:off x="184151" y="3897745"/>
            <a:ext cx="11823698" cy="1069848"/>
          </a:xfrm>
        </p:spPr>
        <p:txBody>
          <a:bodyPr>
            <a:normAutofit/>
          </a:bodyPr>
          <a:lstStyle/>
          <a:p>
            <a:pPr algn="ctr"/>
            <a:r>
              <a:rPr lang="en-US" sz="4000" dirty="0">
                <a:solidFill>
                  <a:schemeClr val="bg1"/>
                </a:solidFill>
                <a:latin typeface="Arial Black" panose="020B0A04020102020204" pitchFamily="34" charset="0"/>
              </a:rPr>
              <a:t>Lord, I Got Troubles!</a:t>
            </a:r>
          </a:p>
        </p:txBody>
      </p:sp>
    </p:spTree>
    <p:extLst>
      <p:ext uri="{BB962C8B-B14F-4D97-AF65-F5344CB8AC3E}">
        <p14:creationId xmlns:p14="http://schemas.microsoft.com/office/powerpoint/2010/main" val="288169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473"/>
            <a:ext cx="12192000" cy="794085"/>
          </a:xfrm>
        </p:spPr>
        <p:txBody>
          <a:bodyPr>
            <a:normAutofit fontScale="90000"/>
          </a:bodyPr>
          <a:lstStyle/>
          <a:p>
            <a:br>
              <a:rPr lang="en-US" sz="5400" b="1" dirty="0">
                <a:solidFill>
                  <a:schemeClr val="bg1"/>
                </a:solidFill>
                <a:effectLst>
                  <a:outerShdw blurRad="50800" dist="38100" dir="5400000" algn="t" rotWithShape="0">
                    <a:prstClr val="black">
                      <a:alpha val="40000"/>
                    </a:prstClr>
                  </a:outerShdw>
                </a:effectLst>
              </a:rPr>
            </a:br>
            <a:r>
              <a:rPr lang="en-US" sz="4900" b="1" dirty="0">
                <a:solidFill>
                  <a:schemeClr val="bg1"/>
                </a:solidFill>
                <a:effectLst>
                  <a:outerShdw blurRad="50800" dist="38100" dir="5400000" algn="t" rotWithShape="0">
                    <a:prstClr val="black">
                      <a:alpha val="40000"/>
                    </a:prstClr>
                  </a:outerShdw>
                </a:effectLst>
              </a:rPr>
              <a:t>So, what can we learn from this story?</a:t>
            </a:r>
            <a:br>
              <a:rPr lang="en-US" sz="4900" b="1" dirty="0">
                <a:solidFill>
                  <a:schemeClr val="bg1"/>
                </a:solidFill>
                <a:effectLst>
                  <a:outerShdw blurRad="50800" dist="38100" dir="5400000" algn="t" rotWithShape="0">
                    <a:prstClr val="black">
                      <a:alpha val="40000"/>
                    </a:prstClr>
                  </a:outerShdw>
                </a:effectLst>
              </a:rPr>
            </a:br>
            <a:endParaRPr lang="en-US" sz="4900" b="1"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8690" y="974558"/>
            <a:ext cx="11573165" cy="5883442"/>
          </a:xfrm>
          <a:effectLst/>
        </p:spPr>
        <p:txBody>
          <a:bodyPr>
            <a:normAutofit lnSpcReduction="10000"/>
          </a:bodyPr>
          <a:lstStyle/>
          <a:p>
            <a:r>
              <a:rPr lang="en-US" sz="4200" b="1" dirty="0">
                <a:solidFill>
                  <a:schemeClr val="bg1"/>
                </a:solidFill>
                <a:effectLst>
                  <a:outerShdw blurRad="50800" dist="38100" dir="5400000" algn="t" rotWithShape="0">
                    <a:prstClr val="black">
                      <a:alpha val="40000"/>
                    </a:prstClr>
                  </a:outerShdw>
                </a:effectLst>
              </a:rPr>
              <a:t>No matter what happened to Job, he still worshipped and trusted in God</a:t>
            </a:r>
          </a:p>
          <a:p>
            <a:r>
              <a:rPr lang="en-US" sz="4200" b="1" dirty="0">
                <a:solidFill>
                  <a:schemeClr val="bg1"/>
                </a:solidFill>
                <a:effectLst>
                  <a:outerShdw blurRad="50800" dist="38100" dir="5400000" algn="t" rotWithShape="0">
                    <a:prstClr val="black">
                      <a:alpha val="40000"/>
                    </a:prstClr>
                  </a:outerShdw>
                </a:effectLst>
              </a:rPr>
              <a:t>No matter what the enemy used to tempt Job, God was always in control – </a:t>
            </a:r>
            <a:r>
              <a:rPr lang="en-US" sz="4200" b="1" i="1" dirty="0">
                <a:solidFill>
                  <a:schemeClr val="bg1"/>
                </a:solidFill>
                <a:effectLst>
                  <a:outerShdw blurRad="50800" dist="38100" dir="5400000" algn="t" rotWithShape="0">
                    <a:prstClr val="black">
                      <a:alpha val="40000"/>
                    </a:prstClr>
                  </a:outerShdw>
                </a:effectLst>
              </a:rPr>
              <a:t>No temptation has overtaken you except such as is common to man; but God is faithful, who will not allow you to be tempted beyond what you are able, but with the temptation will also make the way of escape, that you may be able to bear it.  I Corinthians 10:13</a:t>
            </a:r>
          </a:p>
          <a:p>
            <a:pPr lvl="1"/>
            <a:endParaRPr lang="en-US" sz="3200" b="1" dirty="0">
              <a:solidFill>
                <a:schemeClr val="bg1"/>
              </a:solidFill>
              <a:effectLst>
                <a:outerShdw blurRad="50800" dist="38100" dir="5400000" algn="t" rotWithShape="0">
                  <a:prstClr val="black">
                    <a:alpha val="40000"/>
                  </a:prstClr>
                </a:outerShdw>
              </a:effectLst>
            </a:endParaRPr>
          </a:p>
          <a:p>
            <a:pPr lvl="1"/>
            <a:endParaRPr lang="en-US" sz="3200" b="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2341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3028"/>
          </a:xfrm>
        </p:spPr>
        <p:txBody>
          <a:bodyPr>
            <a:normAutofit/>
          </a:bodyPr>
          <a:lstStyle/>
          <a:p>
            <a:pPr algn="ctr"/>
            <a:r>
              <a:rPr lang="en-US" sz="5400" b="1" u="sng" dirty="0">
                <a:solidFill>
                  <a:schemeClr val="bg1"/>
                </a:solidFill>
                <a:effectLst>
                  <a:outerShdw blurRad="38100" dist="38100" dir="2700000" algn="tl">
                    <a:srgbClr val="000000">
                      <a:alpha val="43137"/>
                    </a:srgbClr>
                  </a:outerShdw>
                </a:effectLst>
              </a:rPr>
              <a:t>The Reward for our Faithfulness</a:t>
            </a:r>
          </a:p>
        </p:txBody>
      </p:sp>
      <p:sp>
        <p:nvSpPr>
          <p:cNvPr id="3" name="Content Placeholder 2"/>
          <p:cNvSpPr>
            <a:spLocks noGrp="1"/>
          </p:cNvSpPr>
          <p:nvPr>
            <p:ph idx="1"/>
          </p:nvPr>
        </p:nvSpPr>
        <p:spPr>
          <a:xfrm>
            <a:off x="378690" y="1293028"/>
            <a:ext cx="11647055" cy="5564972"/>
          </a:xfrm>
          <a:effectLst/>
        </p:spPr>
        <p:txBody>
          <a:bodyPr>
            <a:normAutofit/>
          </a:bodyPr>
          <a:lstStyle/>
          <a:p>
            <a:r>
              <a:rPr lang="en-US" sz="4000" b="1" dirty="0">
                <a:solidFill>
                  <a:schemeClr val="bg1"/>
                </a:solidFill>
                <a:effectLst>
                  <a:outerShdw blurRad="50800" dist="38100" dir="5400000" algn="t" rotWithShape="0">
                    <a:prstClr val="black">
                      <a:alpha val="40000"/>
                    </a:prstClr>
                  </a:outerShdw>
                </a:effectLst>
                <a:latin typeface="Arial Black" panose="020B0A04020102020204" pitchFamily="34" charset="0"/>
              </a:rPr>
              <a:t>All-in-all, it was God who trusted Job.</a:t>
            </a:r>
          </a:p>
          <a:p>
            <a:pPr lvl="1"/>
            <a:r>
              <a:rPr lang="en-US" sz="4000" b="1" dirty="0">
                <a:solidFill>
                  <a:schemeClr val="bg1"/>
                </a:solidFill>
                <a:effectLst>
                  <a:outerShdw blurRad="50800" dist="38100" dir="5400000" algn="t" rotWithShape="0">
                    <a:prstClr val="black">
                      <a:alpha val="40000"/>
                    </a:prstClr>
                  </a:outerShdw>
                </a:effectLst>
                <a:latin typeface="Arial Black" panose="020B0A04020102020204" pitchFamily="34" charset="0"/>
              </a:rPr>
              <a:t>If we do abandon the faith, it will be because we didn’t want to pay the price</a:t>
            </a:r>
          </a:p>
          <a:p>
            <a:pPr lvl="1"/>
            <a:r>
              <a:rPr lang="en-US" sz="4000" b="1" dirty="0">
                <a:solidFill>
                  <a:schemeClr val="bg1"/>
                </a:solidFill>
                <a:effectLst>
                  <a:outerShdw blurRad="50800" dist="38100" dir="5400000" algn="t" rotWithShape="0">
                    <a:prstClr val="black">
                      <a:alpha val="40000"/>
                    </a:prstClr>
                  </a:outerShdw>
                </a:effectLst>
                <a:latin typeface="Arial Black" panose="020B0A04020102020204" pitchFamily="34" charset="0"/>
              </a:rPr>
              <a:t>But if we do persevere, the Lord will reward us with great blessings</a:t>
            </a:r>
          </a:p>
          <a:p>
            <a:r>
              <a:rPr lang="en-US" sz="4000" b="1" dirty="0">
                <a:solidFill>
                  <a:schemeClr val="bg1"/>
                </a:solidFill>
                <a:effectLst>
                  <a:outerShdw blurRad="50800" dist="38100" dir="5400000" algn="t" rotWithShape="0">
                    <a:prstClr val="black">
                      <a:alpha val="40000"/>
                    </a:prstClr>
                  </a:outerShdw>
                </a:effectLst>
                <a:latin typeface="Arial Black" panose="020B0A04020102020204" pitchFamily="34" charset="0"/>
              </a:rPr>
              <a:t>In the end, God restores everything to Job double.  God’s Message-Trust Me!</a:t>
            </a:r>
          </a:p>
        </p:txBody>
      </p:sp>
    </p:spTree>
    <p:extLst>
      <p:ext uri="{BB962C8B-B14F-4D97-AF65-F5344CB8AC3E}">
        <p14:creationId xmlns:p14="http://schemas.microsoft.com/office/powerpoint/2010/main" val="15022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EA6C-AA29-4D19-AFF7-31CF71FC3B6B}"/>
              </a:ext>
            </a:extLst>
          </p:cNvPr>
          <p:cNvSpPr>
            <a:spLocks noGrp="1"/>
          </p:cNvSpPr>
          <p:nvPr>
            <p:ph type="title"/>
          </p:nvPr>
        </p:nvSpPr>
        <p:spPr>
          <a:xfrm>
            <a:off x="959224" y="96350"/>
            <a:ext cx="10353762" cy="970450"/>
          </a:xfrm>
        </p:spPr>
        <p:txBody>
          <a:bodyPr/>
          <a:lstStyle/>
          <a:p>
            <a:r>
              <a:rPr lang="en-US" dirty="0">
                <a:solidFill>
                  <a:schemeClr val="bg1"/>
                </a:solidFill>
                <a:latin typeface="Arial Black" panose="020B0A04020102020204" pitchFamily="34" charset="0"/>
              </a:rPr>
              <a:t>The Result!</a:t>
            </a:r>
          </a:p>
        </p:txBody>
      </p:sp>
      <p:sp>
        <p:nvSpPr>
          <p:cNvPr id="3" name="Content Placeholder 2">
            <a:extLst>
              <a:ext uri="{FF2B5EF4-FFF2-40B4-BE49-F238E27FC236}">
                <a16:creationId xmlns:a16="http://schemas.microsoft.com/office/drawing/2014/main" id="{5B45DDD8-EE4A-46E3-99AF-75B67186B784}"/>
              </a:ext>
            </a:extLst>
          </p:cNvPr>
          <p:cNvSpPr>
            <a:spLocks noGrp="1"/>
          </p:cNvSpPr>
          <p:nvPr>
            <p:ph idx="1"/>
          </p:nvPr>
        </p:nvSpPr>
        <p:spPr>
          <a:xfrm>
            <a:off x="216568" y="1066800"/>
            <a:ext cx="11839074" cy="5694849"/>
          </a:xfrm>
        </p:spPr>
        <p:txBody>
          <a:bodyPr>
            <a:noAutofit/>
          </a:bodyPr>
          <a:lstStyle/>
          <a:p>
            <a:r>
              <a:rPr lang="en-US" sz="4000" dirty="0">
                <a:solidFill>
                  <a:schemeClr val="bg1"/>
                </a:solidFill>
                <a:latin typeface="Arial Black" panose="020B0A04020102020204" pitchFamily="34" charset="0"/>
              </a:rPr>
              <a:t>God never tells Job what is going on. Yet, we still see Job saying, </a:t>
            </a:r>
            <a:r>
              <a:rPr lang="en-US" sz="4000" i="1" dirty="0">
                <a:solidFill>
                  <a:schemeClr val="bg1"/>
                </a:solidFill>
                <a:latin typeface="Arial Black" panose="020B0A04020102020204" pitchFamily="34" charset="0"/>
              </a:rPr>
              <a:t>“For I know that my Redeemer lives, and He shall stand at last on the earth; And after my skin is destroyed, this I know, that in my flesh I shall see God, whom I shall see for myself, and my eyes shall behold, and not another. How my heart yearns within me!</a:t>
            </a:r>
            <a:r>
              <a:rPr lang="en-US" sz="4000" dirty="0">
                <a:solidFill>
                  <a:schemeClr val="bg1"/>
                </a:solidFill>
                <a:latin typeface="Arial Black" panose="020B0A04020102020204" pitchFamily="34" charset="0"/>
              </a:rPr>
              <a:t> (Job 19:25-27) </a:t>
            </a:r>
          </a:p>
        </p:txBody>
      </p:sp>
    </p:spTree>
    <p:extLst>
      <p:ext uri="{BB962C8B-B14F-4D97-AF65-F5344CB8AC3E}">
        <p14:creationId xmlns:p14="http://schemas.microsoft.com/office/powerpoint/2010/main" val="166257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10CE-4AF4-45B6-BE59-2724EB80E097}"/>
              </a:ext>
            </a:extLst>
          </p:cNvPr>
          <p:cNvSpPr>
            <a:spLocks noGrp="1"/>
          </p:cNvSpPr>
          <p:nvPr>
            <p:ph type="title"/>
          </p:nvPr>
        </p:nvSpPr>
        <p:spPr>
          <a:xfrm>
            <a:off x="333565" y="96350"/>
            <a:ext cx="11514222" cy="970450"/>
          </a:xfrm>
        </p:spPr>
        <p:txBody>
          <a:bodyPr>
            <a:normAutofit/>
          </a:bodyPr>
          <a:lstStyle/>
          <a:p>
            <a:r>
              <a:rPr lang="en-US" dirty="0">
                <a:solidFill>
                  <a:schemeClr val="bg1"/>
                </a:solidFill>
                <a:latin typeface="Arial Black" panose="020B0A04020102020204" pitchFamily="34" charset="0"/>
              </a:rPr>
              <a:t>A Christian Example-Paul, An Apostle</a:t>
            </a:r>
          </a:p>
        </p:txBody>
      </p:sp>
      <p:sp>
        <p:nvSpPr>
          <p:cNvPr id="3" name="Content Placeholder 2">
            <a:extLst>
              <a:ext uri="{FF2B5EF4-FFF2-40B4-BE49-F238E27FC236}">
                <a16:creationId xmlns:a16="http://schemas.microsoft.com/office/drawing/2014/main" id="{EBF6B742-6E7C-4D1C-95FC-CFA0BA9905AD}"/>
              </a:ext>
            </a:extLst>
          </p:cNvPr>
          <p:cNvSpPr>
            <a:spLocks noGrp="1"/>
          </p:cNvSpPr>
          <p:nvPr>
            <p:ph idx="1"/>
          </p:nvPr>
        </p:nvSpPr>
        <p:spPr>
          <a:xfrm>
            <a:off x="333565" y="1203159"/>
            <a:ext cx="11514222" cy="5173578"/>
          </a:xfrm>
        </p:spPr>
        <p:txBody>
          <a:bodyPr>
            <a:normAutofit/>
          </a:bodyPr>
          <a:lstStyle/>
          <a:p>
            <a:r>
              <a:rPr lang="en-US" sz="4000" dirty="0">
                <a:solidFill>
                  <a:schemeClr val="bg1"/>
                </a:solidFill>
                <a:latin typeface="Arial Black" panose="020B0A04020102020204" pitchFamily="34" charset="0"/>
              </a:rPr>
              <a:t>Acts 21-Paul gets arrested and charged with something he didn’t do.</a:t>
            </a:r>
          </a:p>
          <a:p>
            <a:r>
              <a:rPr lang="en-US" sz="4000" dirty="0">
                <a:solidFill>
                  <a:schemeClr val="bg1"/>
                </a:solidFill>
                <a:latin typeface="Arial Black" panose="020B0A04020102020204" pitchFamily="34" charset="0"/>
              </a:rPr>
              <a:t>While in captivity, God tells Paul this:</a:t>
            </a:r>
            <a:br>
              <a:rPr lang="en-US" sz="4000" dirty="0">
                <a:solidFill>
                  <a:schemeClr val="bg1"/>
                </a:solidFill>
                <a:latin typeface="Arial Black" panose="020B0A04020102020204" pitchFamily="34" charset="0"/>
              </a:rPr>
            </a:br>
            <a:r>
              <a:rPr lang="en-US" sz="4000" i="1" dirty="0">
                <a:solidFill>
                  <a:schemeClr val="bg1"/>
                </a:solidFill>
                <a:latin typeface="Arial Black" panose="020B0A04020102020204" pitchFamily="34" charset="0"/>
              </a:rPr>
              <a:t>“Be of good cheer, Paul; for as you have testified for Me in Jerusalem, so you must also bear witness at Rome.</a:t>
            </a:r>
            <a:r>
              <a:rPr lang="en-US" sz="4000" dirty="0">
                <a:solidFill>
                  <a:schemeClr val="bg1"/>
                </a:solidFill>
                <a:latin typeface="Arial Black" panose="020B0A04020102020204" pitchFamily="34" charset="0"/>
              </a:rPr>
              <a:t>" (Acts 23:11) </a:t>
            </a:r>
          </a:p>
          <a:p>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2984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3E87-45C4-4A27-8506-D62979A6FBFC}"/>
              </a:ext>
            </a:extLst>
          </p:cNvPr>
          <p:cNvSpPr>
            <a:spLocks noGrp="1"/>
          </p:cNvSpPr>
          <p:nvPr>
            <p:ph type="title"/>
          </p:nvPr>
        </p:nvSpPr>
        <p:spPr>
          <a:xfrm>
            <a:off x="919119" y="128336"/>
            <a:ext cx="10353762" cy="970450"/>
          </a:xfrm>
        </p:spPr>
        <p:txBody>
          <a:bodyPr/>
          <a:lstStyle/>
          <a:p>
            <a:r>
              <a:rPr lang="en-US" b="1" dirty="0">
                <a:solidFill>
                  <a:schemeClr val="bg1"/>
                </a:solidFill>
              </a:rPr>
              <a:t>Paul Had Troubles</a:t>
            </a:r>
          </a:p>
        </p:txBody>
      </p:sp>
      <p:sp>
        <p:nvSpPr>
          <p:cNvPr id="3" name="Content Placeholder 2">
            <a:extLst>
              <a:ext uri="{FF2B5EF4-FFF2-40B4-BE49-F238E27FC236}">
                <a16:creationId xmlns:a16="http://schemas.microsoft.com/office/drawing/2014/main" id="{1DCD4A03-55CA-456F-807B-1D850CC42C9D}"/>
              </a:ext>
            </a:extLst>
          </p:cNvPr>
          <p:cNvSpPr>
            <a:spLocks noGrp="1"/>
          </p:cNvSpPr>
          <p:nvPr>
            <p:ph idx="1"/>
          </p:nvPr>
        </p:nvSpPr>
        <p:spPr>
          <a:xfrm>
            <a:off x="409074" y="1170977"/>
            <a:ext cx="11321715" cy="5578740"/>
          </a:xfrm>
        </p:spPr>
        <p:txBody>
          <a:bodyPr>
            <a:normAutofit lnSpcReduction="10000"/>
          </a:bodyPr>
          <a:lstStyle/>
          <a:p>
            <a:r>
              <a:rPr lang="en-US" sz="4000" dirty="0">
                <a:solidFill>
                  <a:schemeClr val="bg1"/>
                </a:solidFill>
                <a:latin typeface="Arial Black" panose="020B0A04020102020204" pitchFamily="34" charset="0"/>
              </a:rPr>
              <a:t>Get this, no matter what happens, Paul is assured it isn’t over until he has preached in Rome</a:t>
            </a:r>
          </a:p>
          <a:p>
            <a:r>
              <a:rPr lang="en-US" sz="4000" dirty="0">
                <a:solidFill>
                  <a:schemeClr val="bg1"/>
                </a:solidFill>
                <a:latin typeface="Arial Black" panose="020B0A04020102020204" pitchFamily="34" charset="0"/>
              </a:rPr>
              <a:t>While imprisoned, Paul preaches the gospel in every court hearing and to high officials. He is delivered from an assassination plot and is safely escorted by hundreds of soldiers to a seaport. </a:t>
            </a:r>
          </a:p>
        </p:txBody>
      </p:sp>
    </p:spTree>
    <p:extLst>
      <p:ext uri="{BB962C8B-B14F-4D97-AF65-F5344CB8AC3E}">
        <p14:creationId xmlns:p14="http://schemas.microsoft.com/office/powerpoint/2010/main" val="104985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EDD9-A090-4775-AB1E-C37B68466531}"/>
              </a:ext>
            </a:extLst>
          </p:cNvPr>
          <p:cNvSpPr>
            <a:spLocks noGrp="1"/>
          </p:cNvSpPr>
          <p:nvPr>
            <p:ph type="title"/>
          </p:nvPr>
        </p:nvSpPr>
        <p:spPr>
          <a:xfrm>
            <a:off x="913795" y="212558"/>
            <a:ext cx="10353762" cy="970450"/>
          </a:xfrm>
        </p:spPr>
        <p:txBody>
          <a:bodyPr/>
          <a:lstStyle/>
          <a:p>
            <a:r>
              <a:rPr lang="en-US" b="1" dirty="0">
                <a:solidFill>
                  <a:schemeClr val="bg1"/>
                </a:solidFill>
              </a:rPr>
              <a:t>What is Next?</a:t>
            </a:r>
          </a:p>
        </p:txBody>
      </p:sp>
      <p:sp>
        <p:nvSpPr>
          <p:cNvPr id="3" name="Content Placeholder 2">
            <a:extLst>
              <a:ext uri="{FF2B5EF4-FFF2-40B4-BE49-F238E27FC236}">
                <a16:creationId xmlns:a16="http://schemas.microsoft.com/office/drawing/2014/main" id="{3E5F0807-076C-49D4-A122-79FD87785756}"/>
              </a:ext>
            </a:extLst>
          </p:cNvPr>
          <p:cNvSpPr>
            <a:spLocks noGrp="1"/>
          </p:cNvSpPr>
          <p:nvPr>
            <p:ph idx="1"/>
          </p:nvPr>
        </p:nvSpPr>
        <p:spPr>
          <a:xfrm>
            <a:off x="372978" y="1371601"/>
            <a:ext cx="11526253" cy="5065294"/>
          </a:xfrm>
        </p:spPr>
        <p:txBody>
          <a:bodyPr>
            <a:normAutofit fontScale="92500"/>
          </a:bodyPr>
          <a:lstStyle/>
          <a:p>
            <a:r>
              <a:rPr lang="en-US" sz="4800" dirty="0">
                <a:solidFill>
                  <a:schemeClr val="bg1"/>
                </a:solidFill>
                <a:latin typeface="Arial Black" panose="020B0A04020102020204" pitchFamily="34" charset="0"/>
              </a:rPr>
              <a:t>He has been in captivity for 2 years in Jerusalem waiting to go to Rome.</a:t>
            </a:r>
          </a:p>
          <a:p>
            <a:r>
              <a:rPr lang="en-US" sz="4800" dirty="0">
                <a:solidFill>
                  <a:schemeClr val="bg1"/>
                </a:solidFill>
                <a:latin typeface="Arial Black" panose="020B0A04020102020204" pitchFamily="34" charset="0"/>
              </a:rPr>
              <a:t>Now, In Acts 27:2, he says, “We launched” for the trip. Paul is finally on his way…and the Roman government is paying for the trip! </a:t>
            </a:r>
          </a:p>
        </p:txBody>
      </p:sp>
    </p:spTree>
    <p:extLst>
      <p:ext uri="{BB962C8B-B14F-4D97-AF65-F5344CB8AC3E}">
        <p14:creationId xmlns:p14="http://schemas.microsoft.com/office/powerpoint/2010/main" val="281105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061E-8A80-4AFE-B084-AF278B1E24D1}"/>
              </a:ext>
            </a:extLst>
          </p:cNvPr>
          <p:cNvSpPr>
            <a:spLocks noGrp="1"/>
          </p:cNvSpPr>
          <p:nvPr>
            <p:ph type="title"/>
          </p:nvPr>
        </p:nvSpPr>
        <p:spPr>
          <a:xfrm>
            <a:off x="913795" y="312822"/>
            <a:ext cx="10353762" cy="854242"/>
          </a:xfrm>
        </p:spPr>
        <p:txBody>
          <a:bodyPr/>
          <a:lstStyle/>
          <a:p>
            <a:r>
              <a:rPr lang="en-US" b="1" dirty="0">
                <a:solidFill>
                  <a:schemeClr val="bg1"/>
                </a:solidFill>
              </a:rPr>
              <a:t>What Happens on the way?</a:t>
            </a:r>
          </a:p>
        </p:txBody>
      </p:sp>
      <p:sp>
        <p:nvSpPr>
          <p:cNvPr id="3" name="Content Placeholder 2">
            <a:extLst>
              <a:ext uri="{FF2B5EF4-FFF2-40B4-BE49-F238E27FC236}">
                <a16:creationId xmlns:a16="http://schemas.microsoft.com/office/drawing/2014/main" id="{2C6F5FEF-F525-4722-AB50-64EB1D086F64}"/>
              </a:ext>
            </a:extLst>
          </p:cNvPr>
          <p:cNvSpPr>
            <a:spLocks noGrp="1"/>
          </p:cNvSpPr>
          <p:nvPr>
            <p:ph idx="1"/>
          </p:nvPr>
        </p:nvSpPr>
        <p:spPr>
          <a:xfrm>
            <a:off x="517358" y="1732449"/>
            <a:ext cx="11249526" cy="4812729"/>
          </a:xfrm>
        </p:spPr>
        <p:txBody>
          <a:bodyPr>
            <a:normAutofit/>
          </a:bodyPr>
          <a:lstStyle/>
          <a:p>
            <a:r>
              <a:rPr lang="en-US" sz="4000" dirty="0">
                <a:solidFill>
                  <a:schemeClr val="bg1"/>
                </a:solidFill>
                <a:latin typeface="Arial Black" panose="020B0A04020102020204" pitchFamily="34" charset="0"/>
              </a:rPr>
              <a:t>Big Storm!  How big? Let me tell </a:t>
            </a:r>
            <a:r>
              <a:rPr lang="en-US" sz="4000" dirty="0" err="1">
                <a:solidFill>
                  <a:schemeClr val="bg1"/>
                </a:solidFill>
                <a:latin typeface="Arial Black" panose="020B0A04020102020204" pitchFamily="34" charset="0"/>
              </a:rPr>
              <a:t>ya</a:t>
            </a:r>
            <a:r>
              <a:rPr lang="en-US" sz="4000" dirty="0">
                <a:solidFill>
                  <a:schemeClr val="bg1"/>
                </a:solidFill>
                <a:latin typeface="Arial Black" panose="020B0A04020102020204" pitchFamily="34" charset="0"/>
              </a:rPr>
              <a:t>!  He had troubles, He had worries!</a:t>
            </a:r>
          </a:p>
          <a:p>
            <a:r>
              <a:rPr lang="en-US" sz="4000" dirty="0">
                <a:solidFill>
                  <a:schemeClr val="bg1"/>
                </a:solidFill>
                <a:latin typeface="Arial Black" panose="020B0A04020102020204" pitchFamily="34" charset="0"/>
              </a:rPr>
              <a:t>The Christian life is not always trouble free.  Jesus wants us to be light of the world. Satan wants us to be dim bulb.</a:t>
            </a:r>
          </a:p>
          <a:p>
            <a:r>
              <a:rPr lang="en-US" sz="4000" dirty="0">
                <a:solidFill>
                  <a:schemeClr val="bg1"/>
                </a:solidFill>
                <a:latin typeface="Arial Black" panose="020B0A04020102020204" pitchFamily="34" charset="0"/>
              </a:rPr>
              <a:t>Assurance From God—look----</a:t>
            </a:r>
          </a:p>
        </p:txBody>
      </p:sp>
    </p:spTree>
    <p:extLst>
      <p:ext uri="{BB962C8B-B14F-4D97-AF65-F5344CB8AC3E}">
        <p14:creationId xmlns:p14="http://schemas.microsoft.com/office/powerpoint/2010/main" val="30084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F735F-1927-44B9-857B-D36C80DBB04A}"/>
              </a:ext>
            </a:extLst>
          </p:cNvPr>
          <p:cNvSpPr>
            <a:spLocks noGrp="1"/>
          </p:cNvSpPr>
          <p:nvPr>
            <p:ph idx="1"/>
          </p:nvPr>
        </p:nvSpPr>
        <p:spPr>
          <a:xfrm>
            <a:off x="0" y="0"/>
            <a:ext cx="12192000" cy="6858000"/>
          </a:xfrm>
        </p:spPr>
        <p:txBody>
          <a:bodyPr>
            <a:noAutofit/>
          </a:bodyPr>
          <a:lstStyle/>
          <a:p>
            <a:pPr marL="36900" indent="0">
              <a:buNone/>
            </a:pPr>
            <a:r>
              <a:rPr lang="en-US" sz="4000" dirty="0">
                <a:solidFill>
                  <a:schemeClr val="bg1"/>
                </a:solidFill>
                <a:latin typeface="Arial Black" panose="020B0A04020102020204" pitchFamily="34" charset="0"/>
              </a:rPr>
              <a:t>Paul says “I urge you to take heart, for there will be no loss of life among you, but only of the ship. For there stood by me this night an angel of the </a:t>
            </a:r>
            <a:r>
              <a:rPr lang="en-US" sz="4000" u="sng" dirty="0">
                <a:solidFill>
                  <a:srgbClr val="FF0000"/>
                </a:solidFill>
                <a:latin typeface="Arial Black" panose="020B0A04020102020204" pitchFamily="34" charset="0"/>
              </a:rPr>
              <a:t>God to whom I belong and whom I serve</a:t>
            </a:r>
            <a:r>
              <a:rPr lang="en-US" sz="4000" dirty="0">
                <a:solidFill>
                  <a:schemeClr val="bg1"/>
                </a:solidFill>
                <a:latin typeface="Arial Black" panose="020B0A04020102020204" pitchFamily="34" charset="0"/>
              </a:rPr>
              <a:t>, saying, ‘Do not be afraid, Paul; you must be brought before Caesar; and indeed God has granted you all those who sail with you.’ Therefore take heart, men, for </a:t>
            </a:r>
            <a:r>
              <a:rPr lang="en-US" sz="4000" u="sng" dirty="0">
                <a:solidFill>
                  <a:srgbClr val="FF0000"/>
                </a:solidFill>
                <a:latin typeface="Arial Black" panose="020B0A04020102020204" pitchFamily="34" charset="0"/>
              </a:rPr>
              <a:t>I believe God that it will be just as it was told me</a:t>
            </a:r>
            <a:r>
              <a:rPr lang="en-US" sz="4000" dirty="0">
                <a:solidFill>
                  <a:schemeClr val="bg1"/>
                </a:solidFill>
                <a:latin typeface="Arial Black" panose="020B0A04020102020204" pitchFamily="34" charset="0"/>
              </a:rPr>
              <a:t>.” (Acts 27:22-25) </a:t>
            </a:r>
          </a:p>
        </p:txBody>
      </p:sp>
    </p:spTree>
    <p:extLst>
      <p:ext uri="{BB962C8B-B14F-4D97-AF65-F5344CB8AC3E}">
        <p14:creationId xmlns:p14="http://schemas.microsoft.com/office/powerpoint/2010/main" val="86202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E31A-FDC7-4F59-A420-09D87B46D6E2}"/>
              </a:ext>
            </a:extLst>
          </p:cNvPr>
          <p:cNvSpPr>
            <a:spLocks noGrp="1"/>
          </p:cNvSpPr>
          <p:nvPr>
            <p:ph type="title"/>
          </p:nvPr>
        </p:nvSpPr>
        <p:spPr>
          <a:xfrm>
            <a:off x="913795" y="188495"/>
            <a:ext cx="10353762" cy="970450"/>
          </a:xfrm>
        </p:spPr>
        <p:txBody>
          <a:bodyPr/>
          <a:lstStyle/>
          <a:p>
            <a:r>
              <a:rPr lang="en-US" dirty="0">
                <a:solidFill>
                  <a:schemeClr val="bg1"/>
                </a:solidFill>
                <a:latin typeface="Arial Black" panose="020B0A04020102020204" pitchFamily="34" charset="0"/>
              </a:rPr>
              <a:t>The Result</a:t>
            </a:r>
          </a:p>
        </p:txBody>
      </p:sp>
      <p:sp>
        <p:nvSpPr>
          <p:cNvPr id="3" name="Content Placeholder 2">
            <a:extLst>
              <a:ext uri="{FF2B5EF4-FFF2-40B4-BE49-F238E27FC236}">
                <a16:creationId xmlns:a16="http://schemas.microsoft.com/office/drawing/2014/main" id="{35D083FF-8184-4B36-82D6-4DCDF8745BEA}"/>
              </a:ext>
            </a:extLst>
          </p:cNvPr>
          <p:cNvSpPr>
            <a:spLocks noGrp="1"/>
          </p:cNvSpPr>
          <p:nvPr>
            <p:ph idx="1"/>
          </p:nvPr>
        </p:nvSpPr>
        <p:spPr>
          <a:xfrm>
            <a:off x="433136" y="1158945"/>
            <a:ext cx="11285621" cy="5362171"/>
          </a:xfrm>
        </p:spPr>
        <p:txBody>
          <a:bodyPr>
            <a:noAutofit/>
          </a:bodyPr>
          <a:lstStyle/>
          <a:p>
            <a:r>
              <a:rPr lang="en-US" sz="4000" dirty="0">
                <a:solidFill>
                  <a:schemeClr val="bg1"/>
                </a:solidFill>
                <a:latin typeface="Arial Black" panose="020B0A04020102020204" pitchFamily="34" charset="0"/>
              </a:rPr>
              <a:t>Paul makes it to Rome</a:t>
            </a:r>
          </a:p>
          <a:p>
            <a:r>
              <a:rPr lang="en-US" sz="4000" dirty="0">
                <a:solidFill>
                  <a:schemeClr val="bg1"/>
                </a:solidFill>
                <a:latin typeface="Arial Black" panose="020B0A04020102020204" pitchFamily="34" charset="0"/>
              </a:rPr>
              <a:t>For 2 year he is under house arrest only</a:t>
            </a:r>
          </a:p>
          <a:p>
            <a:r>
              <a:rPr lang="en-US" sz="4000" dirty="0">
                <a:solidFill>
                  <a:schemeClr val="bg1"/>
                </a:solidFill>
                <a:latin typeface="Arial Black" panose="020B0A04020102020204" pitchFamily="34" charset="0"/>
              </a:rPr>
              <a:t>He preaches to many people who visit with him</a:t>
            </a:r>
          </a:p>
          <a:p>
            <a:r>
              <a:rPr lang="en-US" sz="4000" dirty="0">
                <a:solidFill>
                  <a:schemeClr val="bg1"/>
                </a:solidFill>
                <a:latin typeface="Arial Black" panose="020B0A04020102020204" pitchFamily="34" charset="0"/>
              </a:rPr>
              <a:t>He even wins some of </a:t>
            </a:r>
            <a:r>
              <a:rPr lang="en-US" sz="4000" dirty="0" err="1">
                <a:solidFill>
                  <a:schemeClr val="bg1"/>
                </a:solidFill>
                <a:latin typeface="Arial Black" panose="020B0A04020102020204" pitchFamily="34" charset="0"/>
              </a:rPr>
              <a:t>Ceasar’s</a:t>
            </a:r>
            <a:r>
              <a:rPr lang="en-US" sz="4000" dirty="0">
                <a:solidFill>
                  <a:schemeClr val="bg1"/>
                </a:solidFill>
                <a:latin typeface="Arial Black" panose="020B0A04020102020204" pitchFamily="34" charset="0"/>
              </a:rPr>
              <a:t> household to Christ.</a:t>
            </a:r>
          </a:p>
        </p:txBody>
      </p:sp>
    </p:spTree>
    <p:extLst>
      <p:ext uri="{BB962C8B-B14F-4D97-AF65-F5344CB8AC3E}">
        <p14:creationId xmlns:p14="http://schemas.microsoft.com/office/powerpoint/2010/main" val="159307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B12E-39B8-4441-8422-1DE0D070B0F4}"/>
              </a:ext>
            </a:extLst>
          </p:cNvPr>
          <p:cNvSpPr>
            <a:spLocks noGrp="1"/>
          </p:cNvSpPr>
          <p:nvPr>
            <p:ph type="title"/>
          </p:nvPr>
        </p:nvSpPr>
        <p:spPr>
          <a:xfrm>
            <a:off x="913795" y="96350"/>
            <a:ext cx="10353762" cy="970450"/>
          </a:xfrm>
        </p:spPr>
        <p:txBody>
          <a:bodyPr/>
          <a:lstStyle/>
          <a:p>
            <a:r>
              <a:rPr lang="en-US" dirty="0">
                <a:solidFill>
                  <a:schemeClr val="bg1"/>
                </a:solidFill>
                <a:latin typeface="Arial Black" panose="020B0A04020102020204" pitchFamily="34" charset="0"/>
              </a:rPr>
              <a:t>Lesson for Us</a:t>
            </a:r>
          </a:p>
        </p:txBody>
      </p:sp>
      <p:sp>
        <p:nvSpPr>
          <p:cNvPr id="3" name="Content Placeholder 2">
            <a:extLst>
              <a:ext uri="{FF2B5EF4-FFF2-40B4-BE49-F238E27FC236}">
                <a16:creationId xmlns:a16="http://schemas.microsoft.com/office/drawing/2014/main" id="{0E0FE9E2-E5AD-4F39-B375-11FED1CACC99}"/>
              </a:ext>
            </a:extLst>
          </p:cNvPr>
          <p:cNvSpPr>
            <a:spLocks noGrp="1"/>
          </p:cNvSpPr>
          <p:nvPr>
            <p:ph idx="1"/>
          </p:nvPr>
        </p:nvSpPr>
        <p:spPr>
          <a:xfrm>
            <a:off x="324853" y="1239253"/>
            <a:ext cx="11478126" cy="5125452"/>
          </a:xfrm>
        </p:spPr>
        <p:txBody>
          <a:bodyPr>
            <a:normAutofit/>
          </a:bodyPr>
          <a:lstStyle/>
          <a:p>
            <a:r>
              <a:rPr lang="en-US" sz="4000" dirty="0">
                <a:solidFill>
                  <a:schemeClr val="bg1"/>
                </a:solidFill>
                <a:latin typeface="Arial Black" panose="020B0A04020102020204" pitchFamily="34" charset="0"/>
              </a:rPr>
              <a:t>We must remember that we belong to God</a:t>
            </a:r>
          </a:p>
          <a:p>
            <a:r>
              <a:rPr lang="en-US" sz="4000" dirty="0">
                <a:solidFill>
                  <a:schemeClr val="bg1"/>
                </a:solidFill>
                <a:latin typeface="Arial Black" panose="020B0A04020102020204" pitchFamily="34" charset="0"/>
              </a:rPr>
              <a:t>We were bought with the blood of Jesus Christ. </a:t>
            </a:r>
          </a:p>
          <a:p>
            <a:r>
              <a:rPr lang="en-US" sz="4000" dirty="0">
                <a:solidFill>
                  <a:schemeClr val="bg1"/>
                </a:solidFill>
                <a:latin typeface="Arial Black" panose="020B0A04020102020204" pitchFamily="34" charset="0"/>
              </a:rPr>
              <a:t>In our troubles and storms, glorify God in our body and in our spirit, which are God's. (1 Corinthians 6:19,20)</a:t>
            </a:r>
          </a:p>
        </p:txBody>
      </p:sp>
    </p:spTree>
    <p:extLst>
      <p:ext uri="{BB962C8B-B14F-4D97-AF65-F5344CB8AC3E}">
        <p14:creationId xmlns:p14="http://schemas.microsoft.com/office/powerpoint/2010/main" val="322879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3028"/>
          </a:xfrm>
        </p:spPr>
        <p:txBody>
          <a:bodyPr>
            <a:normAutofit/>
          </a:bodyPr>
          <a:lstStyle/>
          <a:p>
            <a:pPr algn="ctr"/>
            <a:r>
              <a:rPr lang="en-US" sz="5400" b="1" u="sng" dirty="0">
                <a:solidFill>
                  <a:schemeClr val="bg1"/>
                </a:solidFill>
                <a:effectLst>
                  <a:outerShdw blurRad="38100" dist="38100" dir="2700000" algn="tl">
                    <a:srgbClr val="000000">
                      <a:alpha val="43137"/>
                    </a:srgbClr>
                  </a:outerShdw>
                </a:effectLst>
              </a:rPr>
              <a:t>You’ve Got Your Troubles</a:t>
            </a:r>
          </a:p>
        </p:txBody>
      </p:sp>
      <p:sp>
        <p:nvSpPr>
          <p:cNvPr id="3" name="Content Placeholder 2"/>
          <p:cNvSpPr>
            <a:spLocks noGrp="1"/>
          </p:cNvSpPr>
          <p:nvPr>
            <p:ph idx="1"/>
          </p:nvPr>
        </p:nvSpPr>
        <p:spPr>
          <a:xfrm>
            <a:off x="378690" y="1293028"/>
            <a:ext cx="11573165" cy="5564972"/>
          </a:xfrm>
          <a:effectLst/>
        </p:spPr>
        <p:txBody>
          <a:bodyPr>
            <a:normAutofit/>
          </a:bodyPr>
          <a:lstStyle/>
          <a:p>
            <a:r>
              <a:rPr lang="en-US" sz="3600" b="1" dirty="0">
                <a:solidFill>
                  <a:schemeClr val="bg1"/>
                </a:solidFill>
                <a:effectLst>
                  <a:outerShdw blurRad="50800" dist="38100" dir="5400000" algn="t" rotWithShape="0">
                    <a:prstClr val="black">
                      <a:alpha val="40000"/>
                    </a:prstClr>
                  </a:outerShdw>
                </a:effectLst>
              </a:rPr>
              <a:t>A singing group called the Fortunes had a song in 1965 that had these lyrics:</a:t>
            </a:r>
            <a:endParaRPr lang="en-US" sz="3200" b="1" dirty="0">
              <a:solidFill>
                <a:schemeClr val="bg1"/>
              </a:solidFill>
              <a:effectLst>
                <a:outerShdw blurRad="50800" dist="38100" dir="5400000" algn="t" rotWithShape="0">
                  <a:prstClr val="black">
                    <a:alpha val="40000"/>
                  </a:prstClr>
                </a:outerShdw>
              </a:effectLst>
            </a:endParaRPr>
          </a:p>
          <a:p>
            <a:pPr marL="450000" lvl="1" indent="0" algn="ctr">
              <a:buNone/>
            </a:pPr>
            <a:r>
              <a:rPr lang="en-US" sz="3200" b="1" i="1" dirty="0">
                <a:solidFill>
                  <a:schemeClr val="bg1"/>
                </a:solidFill>
                <a:effectLst>
                  <a:outerShdw blurRad="50800" dist="38100" dir="5400000" algn="t" rotWithShape="0">
                    <a:prstClr val="black">
                      <a:alpha val="40000"/>
                    </a:prstClr>
                  </a:outerShdw>
                </a:effectLst>
              </a:rPr>
              <a:t>Now, see like you, I sit and wonder why.</a:t>
            </a:r>
          </a:p>
          <a:p>
            <a:pPr marL="450000" lvl="1" indent="0" algn="ctr">
              <a:buNone/>
            </a:pPr>
            <a:r>
              <a:rPr lang="en-US" sz="3200" b="1" i="1" dirty="0">
                <a:solidFill>
                  <a:schemeClr val="bg1"/>
                </a:solidFill>
                <a:effectLst>
                  <a:outerShdw blurRad="50800" dist="38100" dir="5400000" algn="t" rotWithShape="0">
                    <a:prstClr val="black">
                      <a:alpha val="40000"/>
                    </a:prstClr>
                  </a:outerShdw>
                </a:effectLst>
              </a:rPr>
              <a:t>You’ve got your troubles. I’ve got mine.</a:t>
            </a:r>
          </a:p>
          <a:p>
            <a:pPr marL="450000" lvl="1" indent="0" algn="ctr">
              <a:buNone/>
            </a:pPr>
            <a:r>
              <a:rPr lang="en-US" sz="3200" b="1" i="1" dirty="0">
                <a:solidFill>
                  <a:schemeClr val="bg1"/>
                </a:solidFill>
                <a:effectLst>
                  <a:outerShdw blurRad="50800" dist="38100" dir="5400000" algn="t" rotWithShape="0">
                    <a:prstClr val="black">
                      <a:alpha val="40000"/>
                    </a:prstClr>
                  </a:outerShdw>
                </a:effectLst>
              </a:rPr>
              <a:t>You need some sympathy. Well, so do I.</a:t>
            </a:r>
          </a:p>
          <a:p>
            <a:pPr marL="450000" lvl="1" indent="0" algn="ctr">
              <a:buNone/>
            </a:pPr>
            <a:r>
              <a:rPr lang="en-US" sz="3200" b="1" i="1" dirty="0">
                <a:solidFill>
                  <a:schemeClr val="bg1"/>
                </a:solidFill>
                <a:effectLst>
                  <a:outerShdw blurRad="50800" dist="38100" dir="5400000" algn="t" rotWithShape="0">
                    <a:prstClr val="black">
                      <a:alpha val="40000"/>
                    </a:prstClr>
                  </a:outerShdw>
                </a:effectLst>
              </a:rPr>
              <a:t>You’ve got your troubles. I’ve got mine.</a:t>
            </a:r>
          </a:p>
          <a:p>
            <a:r>
              <a:rPr lang="en-US" sz="3600" b="1" dirty="0">
                <a:solidFill>
                  <a:schemeClr val="bg1"/>
                </a:solidFill>
                <a:effectLst>
                  <a:outerShdw blurRad="50800" dist="38100" dir="5400000" algn="t" rotWithShape="0">
                    <a:prstClr val="black">
                      <a:alpha val="40000"/>
                    </a:prstClr>
                  </a:outerShdw>
                </a:effectLst>
              </a:rPr>
              <a:t>All of us can sympathize with this sentiment</a:t>
            </a:r>
          </a:p>
          <a:p>
            <a:pPr lvl="1"/>
            <a:r>
              <a:rPr lang="en-US" sz="3200" b="1" dirty="0">
                <a:solidFill>
                  <a:schemeClr val="bg1"/>
                </a:solidFill>
                <a:effectLst>
                  <a:outerShdw blurRad="50800" dist="38100" dir="5400000" algn="t" rotWithShape="0">
                    <a:prstClr val="black">
                      <a:alpha val="40000"/>
                    </a:prstClr>
                  </a:outerShdw>
                </a:effectLst>
              </a:rPr>
              <a:t>You have your troubles… Well, so do I…</a:t>
            </a:r>
          </a:p>
        </p:txBody>
      </p:sp>
    </p:spTree>
    <p:extLst>
      <p:ext uri="{BB962C8B-B14F-4D97-AF65-F5344CB8AC3E}">
        <p14:creationId xmlns:p14="http://schemas.microsoft.com/office/powerpoint/2010/main" val="19392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86814-CC95-4399-B29D-F3C7C158AE0F}"/>
              </a:ext>
            </a:extLst>
          </p:cNvPr>
          <p:cNvSpPr>
            <a:spLocks noGrp="1"/>
          </p:cNvSpPr>
          <p:nvPr>
            <p:ph idx="1"/>
          </p:nvPr>
        </p:nvSpPr>
        <p:spPr>
          <a:xfrm>
            <a:off x="0" y="84220"/>
            <a:ext cx="12192000" cy="6773779"/>
          </a:xfrm>
        </p:spPr>
        <p:txBody>
          <a:bodyPr>
            <a:normAutofit fontScale="92500" lnSpcReduction="20000"/>
          </a:bodyPr>
          <a:lstStyle/>
          <a:p>
            <a:pPr marL="36900" indent="0" algn="ctr">
              <a:buNone/>
            </a:pPr>
            <a:r>
              <a:rPr lang="en-US" sz="4300" dirty="0">
                <a:solidFill>
                  <a:schemeClr val="bg1"/>
                </a:solidFill>
                <a:effectLst/>
                <a:latin typeface="Arial Black" panose="020B0A04020102020204" pitchFamily="34" charset="0"/>
              </a:rPr>
              <a:t>Some people fail and quit. Some succeed and quit. The wise refuse to quit, whether they fail or succeed.</a:t>
            </a:r>
          </a:p>
          <a:p>
            <a:pPr marL="36900" indent="0" algn="ctr">
              <a:buNone/>
            </a:pPr>
            <a:r>
              <a:rPr lang="en-US" sz="4300" dirty="0">
                <a:solidFill>
                  <a:schemeClr val="bg1"/>
                </a:solidFill>
                <a:effectLst/>
                <a:latin typeface="Arial Black" panose="020B0A04020102020204" pitchFamily="34" charset="0"/>
              </a:rPr>
              <a:t>Ef you strike a thorn or rose, </a:t>
            </a:r>
          </a:p>
          <a:p>
            <a:pPr marL="36900" indent="0" algn="ctr">
              <a:buNone/>
            </a:pPr>
            <a:r>
              <a:rPr lang="en-US" sz="4300" dirty="0">
                <a:solidFill>
                  <a:schemeClr val="bg1"/>
                </a:solidFill>
                <a:effectLst/>
                <a:latin typeface="Arial Black" panose="020B0A04020102020204" pitchFamily="34" charset="0"/>
              </a:rPr>
              <a:t>Keep a-</a:t>
            </a:r>
            <a:r>
              <a:rPr lang="en-US" sz="4300" dirty="0" err="1">
                <a:solidFill>
                  <a:schemeClr val="bg1"/>
                </a:solidFill>
                <a:effectLst/>
                <a:latin typeface="Arial Black" panose="020B0A04020102020204" pitchFamily="34" charset="0"/>
              </a:rPr>
              <a:t>goin</a:t>
            </a:r>
            <a:r>
              <a:rPr lang="en-US" sz="4300" dirty="0">
                <a:solidFill>
                  <a:schemeClr val="bg1"/>
                </a:solidFill>
                <a:effectLst/>
                <a:latin typeface="Arial Black" panose="020B0A04020102020204" pitchFamily="34" charset="0"/>
              </a:rPr>
              <a:t>’!</a:t>
            </a:r>
          </a:p>
          <a:p>
            <a:pPr marL="36900" indent="0" algn="ctr">
              <a:buNone/>
            </a:pPr>
            <a:r>
              <a:rPr lang="en-US" sz="4300" dirty="0">
                <a:solidFill>
                  <a:schemeClr val="bg1"/>
                </a:solidFill>
                <a:effectLst/>
                <a:latin typeface="Arial Black" panose="020B0A04020102020204" pitchFamily="34" charset="0"/>
              </a:rPr>
              <a:t>Ef it hails, or </a:t>
            </a:r>
            <a:r>
              <a:rPr lang="en-US" sz="4300" dirty="0" err="1">
                <a:solidFill>
                  <a:schemeClr val="bg1"/>
                </a:solidFill>
                <a:effectLst/>
                <a:latin typeface="Arial Black" panose="020B0A04020102020204" pitchFamily="34" charset="0"/>
              </a:rPr>
              <a:t>ef</a:t>
            </a:r>
            <a:r>
              <a:rPr lang="en-US" sz="4300" dirty="0">
                <a:solidFill>
                  <a:schemeClr val="bg1"/>
                </a:solidFill>
                <a:effectLst/>
                <a:latin typeface="Arial Black" panose="020B0A04020102020204" pitchFamily="34" charset="0"/>
              </a:rPr>
              <a:t> it snows, Keep a-</a:t>
            </a:r>
            <a:r>
              <a:rPr lang="en-US" sz="4300" dirty="0" err="1">
                <a:solidFill>
                  <a:schemeClr val="bg1"/>
                </a:solidFill>
                <a:effectLst/>
                <a:latin typeface="Arial Black" panose="020B0A04020102020204" pitchFamily="34" charset="0"/>
              </a:rPr>
              <a:t>goin</a:t>
            </a:r>
            <a:r>
              <a:rPr lang="en-US" sz="4300" dirty="0">
                <a:solidFill>
                  <a:schemeClr val="bg1"/>
                </a:solidFill>
                <a:effectLst/>
                <a:latin typeface="Arial Black" panose="020B0A04020102020204" pitchFamily="34" charset="0"/>
              </a:rPr>
              <a:t>!</a:t>
            </a:r>
          </a:p>
          <a:p>
            <a:pPr marL="1786000" lvl="5" indent="0" algn="ctr">
              <a:buNone/>
            </a:pPr>
            <a:r>
              <a:rPr lang="en-US" sz="4300" dirty="0">
                <a:solidFill>
                  <a:schemeClr val="bg1"/>
                </a:solidFill>
                <a:effectLst/>
                <a:latin typeface="Arial Black" panose="020B0A04020102020204" pitchFamily="34" charset="0"/>
              </a:rPr>
              <a:t>‘Taint no use to sit an’ whine,</a:t>
            </a:r>
          </a:p>
          <a:p>
            <a:pPr algn="ctr"/>
            <a:r>
              <a:rPr lang="en-US" sz="4300" dirty="0">
                <a:solidFill>
                  <a:schemeClr val="bg1"/>
                </a:solidFill>
                <a:effectLst/>
                <a:latin typeface="Arial Black" panose="020B0A04020102020204" pitchFamily="34" charset="0"/>
              </a:rPr>
              <a:t>When the fish </a:t>
            </a:r>
            <a:r>
              <a:rPr lang="en-US" sz="4300" dirty="0" err="1">
                <a:solidFill>
                  <a:schemeClr val="bg1"/>
                </a:solidFill>
                <a:effectLst/>
                <a:latin typeface="Arial Black" panose="020B0A04020102020204" pitchFamily="34" charset="0"/>
              </a:rPr>
              <a:t>ain’t</a:t>
            </a:r>
            <a:r>
              <a:rPr lang="en-US" sz="4300" dirty="0">
                <a:solidFill>
                  <a:schemeClr val="bg1"/>
                </a:solidFill>
                <a:effectLst/>
                <a:latin typeface="Arial Black" panose="020B0A04020102020204" pitchFamily="34" charset="0"/>
              </a:rPr>
              <a:t> on </a:t>
            </a:r>
            <a:r>
              <a:rPr lang="en-US" sz="4300" dirty="0" err="1">
                <a:solidFill>
                  <a:schemeClr val="bg1"/>
                </a:solidFill>
                <a:effectLst/>
                <a:latin typeface="Arial Black" panose="020B0A04020102020204" pitchFamily="34" charset="0"/>
              </a:rPr>
              <a:t>yer</a:t>
            </a:r>
            <a:r>
              <a:rPr lang="en-US" sz="4300" dirty="0">
                <a:solidFill>
                  <a:schemeClr val="bg1"/>
                </a:solidFill>
                <a:effectLst/>
                <a:latin typeface="Arial Black" panose="020B0A04020102020204" pitchFamily="34" charset="0"/>
              </a:rPr>
              <a:t> line; </a:t>
            </a:r>
          </a:p>
          <a:p>
            <a:pPr algn="ctr"/>
            <a:r>
              <a:rPr lang="en-US" sz="4300" dirty="0">
                <a:solidFill>
                  <a:schemeClr val="bg1"/>
                </a:solidFill>
                <a:effectLst/>
                <a:latin typeface="Arial Black" panose="020B0A04020102020204" pitchFamily="34" charset="0"/>
              </a:rPr>
              <a:t>Bait </a:t>
            </a:r>
            <a:r>
              <a:rPr lang="en-US" sz="4300" dirty="0" err="1">
                <a:solidFill>
                  <a:schemeClr val="bg1"/>
                </a:solidFill>
                <a:effectLst/>
                <a:latin typeface="Arial Black" panose="020B0A04020102020204" pitchFamily="34" charset="0"/>
              </a:rPr>
              <a:t>yer</a:t>
            </a:r>
            <a:r>
              <a:rPr lang="en-US" sz="4300" dirty="0">
                <a:solidFill>
                  <a:schemeClr val="bg1"/>
                </a:solidFill>
                <a:effectLst/>
                <a:latin typeface="Arial Black" panose="020B0A04020102020204" pitchFamily="34" charset="0"/>
              </a:rPr>
              <a:t> hook an’ keep a-</a:t>
            </a:r>
            <a:r>
              <a:rPr lang="en-US" sz="4300" dirty="0" err="1">
                <a:solidFill>
                  <a:schemeClr val="bg1"/>
                </a:solidFill>
                <a:effectLst/>
                <a:latin typeface="Arial Black" panose="020B0A04020102020204" pitchFamily="34" charset="0"/>
              </a:rPr>
              <a:t>tryin</a:t>
            </a:r>
            <a:r>
              <a:rPr lang="en-US" sz="4300" dirty="0">
                <a:solidFill>
                  <a:schemeClr val="bg1"/>
                </a:solidFill>
                <a:effectLst/>
                <a:latin typeface="Arial Black" panose="020B0A04020102020204" pitchFamily="34" charset="0"/>
              </a:rPr>
              <a:t>’—</a:t>
            </a:r>
          </a:p>
          <a:p>
            <a:pPr algn="ctr"/>
            <a:r>
              <a:rPr lang="en-US" sz="4300" dirty="0">
                <a:solidFill>
                  <a:schemeClr val="bg1"/>
                </a:solidFill>
                <a:effectLst/>
                <a:latin typeface="Arial Black" panose="020B0A04020102020204" pitchFamily="34" charset="0"/>
              </a:rPr>
              <a:t>Keep a-</a:t>
            </a:r>
            <a:r>
              <a:rPr lang="en-US" sz="4300" dirty="0" err="1">
                <a:solidFill>
                  <a:schemeClr val="bg1"/>
                </a:solidFill>
                <a:effectLst/>
                <a:latin typeface="Arial Black" panose="020B0A04020102020204" pitchFamily="34" charset="0"/>
              </a:rPr>
              <a:t>goin</a:t>
            </a:r>
            <a:r>
              <a:rPr lang="en-US" sz="4300" dirty="0">
                <a:solidFill>
                  <a:schemeClr val="bg1"/>
                </a:solidFill>
                <a:effectLst/>
                <a:latin typeface="Arial Black" panose="020B0A04020102020204" pitchFamily="34" charset="0"/>
              </a:rPr>
              <a:t>’!</a:t>
            </a:r>
          </a:p>
          <a:p>
            <a:endParaRPr lang="en-US" dirty="0"/>
          </a:p>
        </p:txBody>
      </p:sp>
    </p:spTree>
    <p:extLst>
      <p:ext uri="{BB962C8B-B14F-4D97-AF65-F5344CB8AC3E}">
        <p14:creationId xmlns:p14="http://schemas.microsoft.com/office/powerpoint/2010/main" val="415533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8B610-14D7-48BB-AB0D-4F5BD620C82B}"/>
              </a:ext>
            </a:extLst>
          </p:cNvPr>
          <p:cNvSpPr txBox="1"/>
          <p:nvPr/>
        </p:nvSpPr>
        <p:spPr>
          <a:xfrm>
            <a:off x="206542" y="920621"/>
            <a:ext cx="11778916" cy="5016758"/>
          </a:xfrm>
          <a:prstGeom prst="rect">
            <a:avLst/>
          </a:prstGeom>
          <a:noFill/>
        </p:spPr>
        <p:txBody>
          <a:bodyPr wrap="square">
            <a:spAutoFit/>
          </a:bodyPr>
          <a:lstStyle/>
          <a:p>
            <a:pPr algn="ctr"/>
            <a:r>
              <a:rPr lang="en-US" sz="4000" dirty="0">
                <a:solidFill>
                  <a:schemeClr val="bg1"/>
                </a:solidFill>
                <a:latin typeface="Arial Black" panose="020B0A04020102020204" pitchFamily="34" charset="0"/>
              </a:rPr>
              <a:t>When the weather kills </a:t>
            </a:r>
            <a:r>
              <a:rPr lang="en-US" sz="4000" dirty="0" err="1">
                <a:solidFill>
                  <a:schemeClr val="bg1"/>
                </a:solidFill>
                <a:latin typeface="Arial Black" panose="020B0A04020102020204" pitchFamily="34" charset="0"/>
              </a:rPr>
              <a:t>yer</a:t>
            </a:r>
            <a:r>
              <a:rPr lang="en-US" sz="4000" dirty="0">
                <a:solidFill>
                  <a:schemeClr val="bg1"/>
                </a:solidFill>
                <a:latin typeface="Arial Black" panose="020B0A04020102020204" pitchFamily="34" charset="0"/>
              </a:rPr>
              <a:t> crop, </a:t>
            </a:r>
          </a:p>
          <a:p>
            <a:pPr algn="ctr"/>
            <a:r>
              <a:rPr lang="en-US" sz="4000" dirty="0">
                <a:solidFill>
                  <a:schemeClr val="bg1"/>
                </a:solidFill>
                <a:latin typeface="Arial Black" panose="020B0A04020102020204" pitchFamily="34" charset="0"/>
              </a:rPr>
              <a:t>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a:p>
            <a:pPr algn="ctr"/>
            <a:r>
              <a:rPr lang="en-US" sz="4000" dirty="0">
                <a:solidFill>
                  <a:schemeClr val="bg1"/>
                </a:solidFill>
                <a:latin typeface="Arial Black" panose="020B0A04020102020204" pitchFamily="34" charset="0"/>
              </a:rPr>
              <a:t>When you tumble from the top, </a:t>
            </a:r>
          </a:p>
          <a:p>
            <a:pPr algn="ctr"/>
            <a:r>
              <a:rPr lang="en-US" sz="4000" dirty="0">
                <a:solidFill>
                  <a:schemeClr val="bg1"/>
                </a:solidFill>
                <a:latin typeface="Arial Black" panose="020B0A04020102020204" pitchFamily="34" charset="0"/>
              </a:rPr>
              <a:t>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a:p>
            <a:pPr algn="ctr"/>
            <a:r>
              <a:rPr lang="en-US" sz="4000" dirty="0" err="1">
                <a:solidFill>
                  <a:schemeClr val="bg1"/>
                </a:solidFill>
                <a:latin typeface="Arial Black" panose="020B0A04020102020204" pitchFamily="34" charset="0"/>
              </a:rPr>
              <a:t>S’pose</a:t>
            </a:r>
            <a:r>
              <a:rPr lang="en-US" sz="4000" dirty="0">
                <a:solidFill>
                  <a:schemeClr val="bg1"/>
                </a:solidFill>
                <a:latin typeface="Arial Black" panose="020B0A04020102020204" pitchFamily="34" charset="0"/>
              </a:rPr>
              <a:t> you’re out of every dime, </a:t>
            </a:r>
            <a:r>
              <a:rPr lang="en-US" sz="4000" dirty="0" err="1">
                <a:solidFill>
                  <a:schemeClr val="bg1"/>
                </a:solidFill>
                <a:latin typeface="Arial Black" panose="020B0A04020102020204" pitchFamily="34" charset="0"/>
              </a:rPr>
              <a:t>Bein</a:t>
            </a:r>
            <a:r>
              <a:rPr lang="en-US" sz="4000" dirty="0">
                <a:solidFill>
                  <a:schemeClr val="bg1"/>
                </a:solidFill>
                <a:latin typeface="Arial Black" panose="020B0A04020102020204" pitchFamily="34" charset="0"/>
              </a:rPr>
              <a:t>’ so </a:t>
            </a:r>
            <a:r>
              <a:rPr lang="en-US" sz="4000" dirty="0" err="1">
                <a:solidFill>
                  <a:schemeClr val="bg1"/>
                </a:solidFill>
                <a:latin typeface="Arial Black" panose="020B0A04020102020204" pitchFamily="34" charset="0"/>
              </a:rPr>
              <a:t>ain’t</a:t>
            </a:r>
            <a:r>
              <a:rPr lang="en-US" sz="4000" dirty="0">
                <a:solidFill>
                  <a:schemeClr val="bg1"/>
                </a:solidFill>
                <a:latin typeface="Arial Black" panose="020B0A04020102020204" pitchFamily="34" charset="0"/>
              </a:rPr>
              <a:t> any crime;</a:t>
            </a:r>
          </a:p>
          <a:p>
            <a:pPr algn="ctr"/>
            <a:r>
              <a:rPr lang="en-US" sz="4000" dirty="0">
                <a:solidFill>
                  <a:schemeClr val="bg1"/>
                </a:solidFill>
                <a:latin typeface="Arial Black" panose="020B0A04020102020204" pitchFamily="34" charset="0"/>
              </a:rPr>
              <a:t>Tell the world you’re </a:t>
            </a:r>
            <a:r>
              <a:rPr lang="en-US" sz="4000" dirty="0" err="1">
                <a:solidFill>
                  <a:schemeClr val="bg1"/>
                </a:solidFill>
                <a:latin typeface="Arial Black" panose="020B0A04020102020204" pitchFamily="34" charset="0"/>
              </a:rPr>
              <a:t>feelin</a:t>
            </a:r>
            <a:r>
              <a:rPr lang="en-US" sz="4000" dirty="0">
                <a:solidFill>
                  <a:schemeClr val="bg1"/>
                </a:solidFill>
                <a:latin typeface="Arial Black" panose="020B0A04020102020204" pitchFamily="34" charset="0"/>
              </a:rPr>
              <a:t>’ prime—</a:t>
            </a:r>
          </a:p>
          <a:p>
            <a:pPr algn="ctr"/>
            <a:r>
              <a:rPr lang="en-US" sz="4000" dirty="0">
                <a:solidFill>
                  <a:schemeClr val="bg1"/>
                </a:solidFill>
                <a:latin typeface="Arial Black" panose="020B0A04020102020204" pitchFamily="34" charset="0"/>
              </a:rPr>
              <a:t>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1774714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CA79C-2060-4860-BFC4-E180CA58B5B0}"/>
              </a:ext>
            </a:extLst>
          </p:cNvPr>
          <p:cNvSpPr txBox="1"/>
          <p:nvPr/>
        </p:nvSpPr>
        <p:spPr>
          <a:xfrm>
            <a:off x="252664" y="320115"/>
            <a:ext cx="11309684" cy="5016758"/>
          </a:xfrm>
          <a:prstGeom prst="rect">
            <a:avLst/>
          </a:prstGeom>
          <a:noFill/>
        </p:spPr>
        <p:txBody>
          <a:bodyPr wrap="square">
            <a:spAutoFit/>
          </a:bodyPr>
          <a:lstStyle/>
          <a:p>
            <a:pPr algn="ctr"/>
            <a:r>
              <a:rPr lang="en-US" sz="4000" dirty="0">
                <a:solidFill>
                  <a:schemeClr val="bg1"/>
                </a:solidFill>
                <a:latin typeface="Arial Black" panose="020B0A04020102020204" pitchFamily="34" charset="0"/>
              </a:rPr>
              <a:t>When it looks like all is up, </a:t>
            </a:r>
          </a:p>
          <a:p>
            <a:pPr algn="ctr"/>
            <a:r>
              <a:rPr lang="en-US" sz="4000" dirty="0">
                <a:solidFill>
                  <a:schemeClr val="bg1"/>
                </a:solidFill>
                <a:latin typeface="Arial Black" panose="020B0A04020102020204" pitchFamily="34" charset="0"/>
              </a:rPr>
              <a:t>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a:p>
            <a:pPr algn="ctr"/>
            <a:r>
              <a:rPr lang="en-US" sz="4000" dirty="0">
                <a:solidFill>
                  <a:schemeClr val="bg1"/>
                </a:solidFill>
                <a:latin typeface="Arial Black" panose="020B0A04020102020204" pitchFamily="34" charset="0"/>
              </a:rPr>
              <a:t>Drain the sweetness from the cup, 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a:p>
            <a:pPr algn="ctr"/>
            <a:r>
              <a:rPr lang="en-US" sz="4000" dirty="0">
                <a:solidFill>
                  <a:schemeClr val="bg1"/>
                </a:solidFill>
                <a:latin typeface="Arial Black" panose="020B0A04020102020204" pitchFamily="34" charset="0"/>
              </a:rPr>
              <a:t>See the wild birds on the wing, </a:t>
            </a:r>
          </a:p>
          <a:p>
            <a:pPr algn="ctr"/>
            <a:r>
              <a:rPr lang="en-US" sz="4000" dirty="0">
                <a:solidFill>
                  <a:schemeClr val="bg1"/>
                </a:solidFill>
                <a:latin typeface="Arial Black" panose="020B0A04020102020204" pitchFamily="34" charset="0"/>
              </a:rPr>
              <a:t>Hear the bells that sweetly ring, </a:t>
            </a:r>
          </a:p>
          <a:p>
            <a:pPr algn="ctr"/>
            <a:r>
              <a:rPr lang="en-US" sz="4000" dirty="0">
                <a:solidFill>
                  <a:schemeClr val="bg1"/>
                </a:solidFill>
                <a:latin typeface="Arial Black" panose="020B0A04020102020204" pitchFamily="34" charset="0"/>
              </a:rPr>
              <a:t>When you feel like </a:t>
            </a:r>
            <a:r>
              <a:rPr lang="en-US" sz="4000" dirty="0" err="1">
                <a:solidFill>
                  <a:schemeClr val="bg1"/>
                </a:solidFill>
                <a:latin typeface="Arial Black" panose="020B0A04020102020204" pitchFamily="34" charset="0"/>
              </a:rPr>
              <a:t>sighin</a:t>
            </a:r>
            <a:r>
              <a:rPr lang="en-US" sz="4000" dirty="0">
                <a:solidFill>
                  <a:schemeClr val="bg1"/>
                </a:solidFill>
                <a:latin typeface="Arial Black" panose="020B0A04020102020204" pitchFamily="34" charset="0"/>
              </a:rPr>
              <a:t>’ sing—</a:t>
            </a:r>
          </a:p>
          <a:p>
            <a:pPr algn="ctr"/>
            <a:r>
              <a:rPr lang="en-US" sz="4000" dirty="0">
                <a:solidFill>
                  <a:schemeClr val="bg1"/>
                </a:solidFill>
                <a:latin typeface="Arial Black" panose="020B0A04020102020204" pitchFamily="34" charset="0"/>
              </a:rPr>
              <a:t>Keep a-</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240907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05ACC-5818-4E7E-8B31-9544C5210B3C}"/>
              </a:ext>
            </a:extLst>
          </p:cNvPr>
          <p:cNvSpPr txBox="1"/>
          <p:nvPr/>
        </p:nvSpPr>
        <p:spPr>
          <a:xfrm>
            <a:off x="445168" y="241774"/>
            <a:ext cx="11466095" cy="6247864"/>
          </a:xfrm>
          <a:prstGeom prst="rect">
            <a:avLst/>
          </a:prstGeom>
          <a:noFill/>
        </p:spPr>
        <p:txBody>
          <a:bodyPr wrap="square">
            <a:spAutoFit/>
          </a:bodyPr>
          <a:lstStyle/>
          <a:p>
            <a:pPr algn="ctr"/>
            <a:r>
              <a:rPr lang="en-US" sz="4000" dirty="0">
                <a:solidFill>
                  <a:schemeClr val="bg1"/>
                </a:solidFill>
                <a:latin typeface="Arial Black" panose="020B0A04020102020204" pitchFamily="34" charset="0"/>
              </a:rPr>
              <a:t>When in life it looks like </a:t>
            </a:r>
          </a:p>
          <a:p>
            <a:pPr algn="ctr"/>
            <a:r>
              <a:rPr lang="en-US" sz="4000" dirty="0">
                <a:solidFill>
                  <a:schemeClr val="bg1"/>
                </a:solidFill>
                <a:latin typeface="Arial Black" panose="020B0A04020102020204" pitchFamily="34" charset="0"/>
              </a:rPr>
              <a:t>all things are loss</a:t>
            </a:r>
          </a:p>
          <a:p>
            <a:pPr algn="ctr"/>
            <a:r>
              <a:rPr lang="en-US" sz="4000" dirty="0">
                <a:solidFill>
                  <a:schemeClr val="bg1"/>
                </a:solidFill>
                <a:latin typeface="Arial Black" panose="020B0A04020102020204" pitchFamily="34" charset="0"/>
              </a:rPr>
              <a:t>Remember Christ suffered </a:t>
            </a:r>
          </a:p>
          <a:p>
            <a:pPr algn="ctr"/>
            <a:r>
              <a:rPr lang="en-US" sz="4000" dirty="0">
                <a:solidFill>
                  <a:schemeClr val="bg1"/>
                </a:solidFill>
                <a:latin typeface="Arial Black" panose="020B0A04020102020204" pitchFamily="34" charset="0"/>
              </a:rPr>
              <a:t>for you on the cross</a:t>
            </a:r>
          </a:p>
          <a:p>
            <a:pPr algn="ctr"/>
            <a:r>
              <a:rPr lang="en-US" sz="4000" dirty="0">
                <a:solidFill>
                  <a:schemeClr val="bg1"/>
                </a:solidFill>
                <a:latin typeface="Arial Black" panose="020B0A04020102020204" pitchFamily="34" charset="0"/>
              </a:rPr>
              <a:t>Keep a </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a:p>
            <a:pPr algn="ctr"/>
            <a:r>
              <a:rPr lang="en-US" sz="4000" dirty="0">
                <a:solidFill>
                  <a:schemeClr val="bg1"/>
                </a:solidFill>
                <a:latin typeface="Arial Black" panose="020B0A04020102020204" pitchFamily="34" charset="0"/>
              </a:rPr>
              <a:t>When the burden is heavy and </a:t>
            </a:r>
          </a:p>
          <a:p>
            <a:pPr algn="ctr"/>
            <a:r>
              <a:rPr lang="en-US" sz="4000" dirty="0">
                <a:solidFill>
                  <a:schemeClr val="bg1"/>
                </a:solidFill>
                <a:latin typeface="Arial Black" panose="020B0A04020102020204" pitchFamily="34" charset="0"/>
              </a:rPr>
              <a:t>you are about to fall</a:t>
            </a:r>
          </a:p>
          <a:p>
            <a:pPr algn="ctr"/>
            <a:r>
              <a:rPr lang="en-US" sz="4000" dirty="0">
                <a:solidFill>
                  <a:schemeClr val="bg1"/>
                </a:solidFill>
                <a:latin typeface="Arial Black" panose="020B0A04020102020204" pitchFamily="34" charset="0"/>
              </a:rPr>
              <a:t>Press toward the goal </a:t>
            </a:r>
          </a:p>
          <a:p>
            <a:pPr algn="ctr"/>
            <a:r>
              <a:rPr lang="en-US" sz="4000" dirty="0">
                <a:solidFill>
                  <a:schemeClr val="bg1"/>
                </a:solidFill>
                <a:latin typeface="Arial Black" panose="020B0A04020102020204" pitchFamily="34" charset="0"/>
              </a:rPr>
              <a:t>for the prize of the upward call</a:t>
            </a:r>
          </a:p>
          <a:p>
            <a:pPr algn="ctr"/>
            <a:r>
              <a:rPr lang="en-US" sz="4000" dirty="0">
                <a:solidFill>
                  <a:schemeClr val="bg1"/>
                </a:solidFill>
                <a:latin typeface="Arial Black" panose="020B0A04020102020204" pitchFamily="34" charset="0"/>
              </a:rPr>
              <a:t>Keep a </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256262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71D136-6049-446F-92B8-83F5911247FB}"/>
              </a:ext>
            </a:extLst>
          </p:cNvPr>
          <p:cNvSpPr txBox="1"/>
          <p:nvPr/>
        </p:nvSpPr>
        <p:spPr>
          <a:xfrm>
            <a:off x="288758" y="356482"/>
            <a:ext cx="11490158" cy="3170099"/>
          </a:xfrm>
          <a:prstGeom prst="rect">
            <a:avLst/>
          </a:prstGeom>
          <a:noFill/>
        </p:spPr>
        <p:txBody>
          <a:bodyPr wrap="square">
            <a:spAutoFit/>
          </a:bodyPr>
          <a:lstStyle/>
          <a:p>
            <a:pPr algn="ctr"/>
            <a:r>
              <a:rPr lang="en-US" sz="4000" dirty="0">
                <a:solidFill>
                  <a:schemeClr val="bg1"/>
                </a:solidFill>
                <a:latin typeface="Arial Black" panose="020B0A04020102020204" pitchFamily="34" charset="0"/>
              </a:rPr>
              <a:t>The blessing of eternal life </a:t>
            </a:r>
          </a:p>
          <a:p>
            <a:pPr algn="ctr"/>
            <a:r>
              <a:rPr lang="en-US" sz="4000" dirty="0">
                <a:solidFill>
                  <a:schemeClr val="bg1"/>
                </a:solidFill>
                <a:latin typeface="Arial Black" panose="020B0A04020102020204" pitchFamily="34" charset="0"/>
              </a:rPr>
              <a:t>Satan from you wants to heist</a:t>
            </a:r>
          </a:p>
          <a:p>
            <a:pPr algn="ctr"/>
            <a:r>
              <a:rPr lang="en-US" sz="4000" dirty="0">
                <a:solidFill>
                  <a:schemeClr val="bg1"/>
                </a:solidFill>
                <a:latin typeface="Arial Black" panose="020B0A04020102020204" pitchFamily="34" charset="0"/>
              </a:rPr>
              <a:t>In those difficult moments, </a:t>
            </a:r>
          </a:p>
          <a:p>
            <a:pPr algn="ctr"/>
            <a:r>
              <a:rPr lang="en-US" sz="4000" dirty="0">
                <a:solidFill>
                  <a:schemeClr val="bg1"/>
                </a:solidFill>
                <a:latin typeface="Arial Black" panose="020B0A04020102020204" pitchFamily="34" charset="0"/>
              </a:rPr>
              <a:t>stay focused on Jesus the Christ</a:t>
            </a:r>
          </a:p>
          <a:p>
            <a:pPr algn="ctr"/>
            <a:r>
              <a:rPr lang="en-US" sz="4000" dirty="0">
                <a:solidFill>
                  <a:schemeClr val="bg1"/>
                </a:solidFill>
                <a:latin typeface="Arial Black" panose="020B0A04020102020204" pitchFamily="34" charset="0"/>
              </a:rPr>
              <a:t>Keep a </a:t>
            </a:r>
            <a:r>
              <a:rPr lang="en-US" sz="4000" dirty="0" err="1">
                <a:solidFill>
                  <a:schemeClr val="bg1"/>
                </a:solidFill>
                <a:latin typeface="Arial Black" panose="020B0A04020102020204" pitchFamily="34" charset="0"/>
              </a:rPr>
              <a:t>goin</a:t>
            </a:r>
            <a:r>
              <a:rPr lang="en-US" sz="40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93920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8" cy="1293028"/>
          </a:xfrm>
        </p:spPr>
        <p:txBody>
          <a:bodyPr>
            <a:normAutofit/>
          </a:bodyPr>
          <a:lstStyle/>
          <a:p>
            <a:pPr algn="ctr"/>
            <a:r>
              <a:rPr lang="en-US" sz="5400" b="1" u="sng" dirty="0">
                <a:solidFill>
                  <a:schemeClr val="bg1"/>
                </a:solidFill>
                <a:effectLst>
                  <a:outerShdw blurRad="38100" dist="38100" dir="2700000" algn="tl">
                    <a:srgbClr val="000000">
                      <a:alpha val="43137"/>
                    </a:srgbClr>
                  </a:outerShdw>
                </a:effectLst>
              </a:rPr>
              <a:t>Decision Time Affirmations</a:t>
            </a:r>
            <a:endParaRPr lang="en-US" sz="2800" b="1"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9455" y="1293028"/>
            <a:ext cx="11545454" cy="5564971"/>
          </a:xfrm>
          <a:effectLst/>
        </p:spPr>
        <p:txBody>
          <a:bodyPr>
            <a:normAutofit/>
          </a:bodyPr>
          <a:lstStyle/>
          <a:p>
            <a:pPr marL="36900" indent="0" algn="ctr">
              <a:buNone/>
            </a:pPr>
            <a:r>
              <a:rPr lang="en-US" sz="3600" b="1" i="1" dirty="0">
                <a:solidFill>
                  <a:schemeClr val="bg1"/>
                </a:solidFill>
                <a:effectLst>
                  <a:outerShdw blurRad="50800" dist="38100" dir="5400000" algn="t" rotWithShape="0">
                    <a:prstClr val="black">
                      <a:alpha val="40000"/>
                    </a:prstClr>
                  </a:outerShdw>
                </a:effectLst>
              </a:rPr>
              <a:t>And after you have suffered a little while, the God of all grace, who has called you to His eternal glory in Christ, will Himself restore, confirm, strengthen, and establish you.</a:t>
            </a:r>
          </a:p>
          <a:p>
            <a:pPr marL="36900" indent="0" algn="ctr">
              <a:buNone/>
            </a:pPr>
            <a:r>
              <a:rPr lang="en-US" sz="3600" b="1" dirty="0">
                <a:solidFill>
                  <a:schemeClr val="bg1"/>
                </a:solidFill>
                <a:effectLst>
                  <a:outerShdw blurRad="50800" dist="38100" dir="5400000" algn="t" rotWithShape="0">
                    <a:prstClr val="black">
                      <a:alpha val="40000"/>
                    </a:prstClr>
                  </a:outerShdw>
                </a:effectLst>
              </a:rPr>
              <a:t>1 Peter 5:10</a:t>
            </a:r>
          </a:p>
          <a:p>
            <a:endParaRPr lang="en-US" sz="3600" b="1" dirty="0">
              <a:solidFill>
                <a:schemeClr val="bg1"/>
              </a:solidFill>
              <a:effectLst>
                <a:outerShdw blurRad="50800" dist="38100" dir="5400000" algn="t" rotWithShape="0">
                  <a:prstClr val="black">
                    <a:alpha val="40000"/>
                  </a:prstClr>
                </a:outerShdw>
              </a:effectLst>
            </a:endParaRPr>
          </a:p>
          <a:p>
            <a:r>
              <a:rPr lang="en-US" sz="3600" b="1" dirty="0">
                <a:solidFill>
                  <a:schemeClr val="bg1"/>
                </a:solidFill>
                <a:effectLst>
                  <a:outerShdw blurRad="50800" dist="38100" dir="5400000" algn="t" rotWithShape="0">
                    <a:prstClr val="black">
                      <a:alpha val="40000"/>
                    </a:prstClr>
                  </a:outerShdw>
                </a:effectLst>
              </a:rPr>
              <a:t>Though it may feel like it, our suffering is not forever</a:t>
            </a:r>
          </a:p>
          <a:p>
            <a:r>
              <a:rPr lang="en-US" sz="3600" b="1" dirty="0">
                <a:solidFill>
                  <a:schemeClr val="bg1"/>
                </a:solidFill>
                <a:effectLst>
                  <a:outerShdw blurRad="50800" dist="38100" dir="5400000" algn="t" rotWithShape="0">
                    <a:prstClr val="black">
                      <a:alpha val="40000"/>
                    </a:prstClr>
                  </a:outerShdw>
                </a:effectLst>
              </a:rPr>
              <a:t>God’s grace grants us the strength to endure all trials</a:t>
            </a:r>
          </a:p>
          <a:p>
            <a:r>
              <a:rPr lang="en-US" sz="3600" b="1" dirty="0">
                <a:solidFill>
                  <a:schemeClr val="bg1"/>
                </a:solidFill>
                <a:effectLst>
                  <a:outerShdw blurRad="50800" dist="38100" dir="5400000" algn="t" rotWithShape="0">
                    <a:prstClr val="black">
                      <a:alpha val="40000"/>
                    </a:prstClr>
                  </a:outerShdw>
                </a:effectLst>
              </a:rPr>
              <a:t>God Himself will one day reward and restore us</a:t>
            </a:r>
          </a:p>
        </p:txBody>
      </p:sp>
    </p:spTree>
    <p:extLst>
      <p:ext uri="{BB962C8B-B14F-4D97-AF65-F5344CB8AC3E}">
        <p14:creationId xmlns:p14="http://schemas.microsoft.com/office/powerpoint/2010/main" val="189262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E091-6D48-4D46-9F9A-DD38BA3EF096}"/>
              </a:ext>
            </a:extLst>
          </p:cNvPr>
          <p:cNvSpPr>
            <a:spLocks noGrp="1"/>
          </p:cNvSpPr>
          <p:nvPr>
            <p:ph type="title"/>
          </p:nvPr>
        </p:nvSpPr>
        <p:spPr>
          <a:xfrm>
            <a:off x="919119" y="288758"/>
            <a:ext cx="10353762" cy="970450"/>
          </a:xfrm>
        </p:spPr>
        <p:txBody>
          <a:bodyPr>
            <a:normAutofit/>
          </a:bodyPr>
          <a:lstStyle/>
          <a:p>
            <a:r>
              <a:rPr lang="en-US" sz="4800" b="1" dirty="0">
                <a:solidFill>
                  <a:srgbClr val="FF0000"/>
                </a:solidFill>
              </a:rPr>
              <a:t>I Got Troubles!  Whoa</a:t>
            </a:r>
          </a:p>
        </p:txBody>
      </p:sp>
      <p:sp>
        <p:nvSpPr>
          <p:cNvPr id="3" name="Content Placeholder 2">
            <a:extLst>
              <a:ext uri="{FF2B5EF4-FFF2-40B4-BE49-F238E27FC236}">
                <a16:creationId xmlns:a16="http://schemas.microsoft.com/office/drawing/2014/main" id="{AB9FD7DB-1B09-46C7-9D74-3048D5BE351B}"/>
              </a:ext>
            </a:extLst>
          </p:cNvPr>
          <p:cNvSpPr>
            <a:spLocks noGrp="1"/>
          </p:cNvSpPr>
          <p:nvPr>
            <p:ph idx="1"/>
          </p:nvPr>
        </p:nvSpPr>
        <p:spPr>
          <a:xfrm>
            <a:off x="433137" y="1503947"/>
            <a:ext cx="11610474" cy="5065295"/>
          </a:xfrm>
        </p:spPr>
        <p:txBody>
          <a:bodyPr>
            <a:normAutofit/>
          </a:bodyPr>
          <a:lstStyle/>
          <a:p>
            <a:pPr marL="36900" indent="0">
              <a:buNone/>
            </a:pPr>
            <a:r>
              <a:rPr lang="en-US" sz="4000" dirty="0">
                <a:solidFill>
                  <a:schemeClr val="bg1"/>
                </a:solidFill>
                <a:latin typeface="Arial Black" panose="020B0A04020102020204" pitchFamily="34" charset="0"/>
              </a:rPr>
              <a:t>The We Five shared this with us: </a:t>
            </a:r>
          </a:p>
          <a:p>
            <a:pPr marL="36900" indent="0">
              <a:buNone/>
            </a:pPr>
            <a:endParaRPr lang="en-US" sz="1900" dirty="0">
              <a:solidFill>
                <a:schemeClr val="bg1"/>
              </a:solidFill>
              <a:latin typeface="Arial Black" panose="020B0A04020102020204" pitchFamily="34" charset="0"/>
            </a:endParaRPr>
          </a:p>
          <a:p>
            <a:pPr marL="36900" indent="0" algn="ctr">
              <a:buNone/>
            </a:pPr>
            <a:r>
              <a:rPr lang="en-US" sz="4000" dirty="0">
                <a:solidFill>
                  <a:schemeClr val="bg1"/>
                </a:solidFill>
                <a:latin typeface="Arial Black" panose="020B0A04020102020204" pitchFamily="34" charset="0"/>
              </a:rPr>
              <a:t>When I woke up this morning, you were on my mind.</a:t>
            </a:r>
          </a:p>
          <a:p>
            <a:pPr marL="36900" indent="0" algn="ctr">
              <a:buNone/>
            </a:pPr>
            <a:r>
              <a:rPr lang="en-US" sz="4000" dirty="0">
                <a:solidFill>
                  <a:schemeClr val="bg1"/>
                </a:solidFill>
                <a:latin typeface="Arial Black" panose="020B0A04020102020204" pitchFamily="34" charset="0"/>
              </a:rPr>
              <a:t>And you were on my mind--I got troubles, whoa-oh.</a:t>
            </a:r>
          </a:p>
          <a:p>
            <a:pPr marL="36900" indent="0" algn="ctr">
              <a:buNone/>
            </a:pPr>
            <a:r>
              <a:rPr lang="en-US" sz="4000" dirty="0">
                <a:solidFill>
                  <a:schemeClr val="bg1"/>
                </a:solidFill>
                <a:latin typeface="Arial Black" panose="020B0A04020102020204" pitchFamily="34" charset="0"/>
              </a:rPr>
              <a:t>I got worries, whoa--I got wounds to bind</a:t>
            </a:r>
          </a:p>
          <a:p>
            <a:pPr marL="36900" indent="0" algn="ctr">
              <a:buNone/>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2348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0495"/>
          </a:xfrm>
        </p:spPr>
        <p:txBody>
          <a:bodyPr>
            <a:normAutofit/>
          </a:bodyPr>
          <a:lstStyle/>
          <a:p>
            <a:pPr algn="ctr"/>
            <a:r>
              <a:rPr lang="en-US" sz="4400" b="1" u="sng" dirty="0">
                <a:solidFill>
                  <a:schemeClr val="bg1"/>
                </a:solidFill>
                <a:effectLst>
                  <a:outerShdw blurRad="38100" dist="38100" dir="2700000" algn="tl">
                    <a:srgbClr val="000000">
                      <a:alpha val="43137"/>
                    </a:srgbClr>
                  </a:outerShdw>
                </a:effectLst>
              </a:rPr>
              <a:t>An Example of Perseverance</a:t>
            </a:r>
          </a:p>
        </p:txBody>
      </p:sp>
      <p:sp>
        <p:nvSpPr>
          <p:cNvPr id="3" name="Content Placeholder 2"/>
          <p:cNvSpPr>
            <a:spLocks noGrp="1"/>
          </p:cNvSpPr>
          <p:nvPr>
            <p:ph idx="1"/>
          </p:nvPr>
        </p:nvSpPr>
        <p:spPr>
          <a:xfrm>
            <a:off x="378690" y="1503946"/>
            <a:ext cx="11573165" cy="5354053"/>
          </a:xfrm>
          <a:effectLst/>
        </p:spPr>
        <p:txBody>
          <a:bodyPr>
            <a:normAutofit/>
          </a:bodyPr>
          <a:lstStyle/>
          <a:p>
            <a:r>
              <a:rPr lang="en-US" sz="4000" b="1" dirty="0">
                <a:solidFill>
                  <a:schemeClr val="bg1"/>
                </a:solidFill>
                <a:effectLst>
                  <a:outerShdw blurRad="50800" dist="38100" dir="5400000" algn="t" rotWithShape="0">
                    <a:prstClr val="black">
                      <a:alpha val="40000"/>
                    </a:prstClr>
                  </a:outerShdw>
                </a:effectLst>
              </a:rPr>
              <a:t>The Bible is filled with examples of people who manage to make it through extreme difficulties</a:t>
            </a:r>
          </a:p>
          <a:p>
            <a:r>
              <a:rPr lang="en-US" sz="4000" b="1" dirty="0">
                <a:solidFill>
                  <a:schemeClr val="bg1"/>
                </a:solidFill>
                <a:effectLst>
                  <a:outerShdw blurRad="50800" dist="38100" dir="5400000" algn="t" rotWithShape="0">
                    <a:prstClr val="black">
                      <a:alpha val="40000"/>
                    </a:prstClr>
                  </a:outerShdw>
                </a:effectLst>
              </a:rPr>
              <a:t>The most-used example of someone who overcomes trial and tragedy is probably Job</a:t>
            </a:r>
          </a:p>
          <a:p>
            <a:r>
              <a:rPr lang="en-US" sz="4000" b="1" dirty="0">
                <a:solidFill>
                  <a:schemeClr val="bg1"/>
                </a:solidFill>
                <a:effectLst>
                  <a:outerShdw blurRad="50800" dist="38100" dir="5400000" algn="t" rotWithShape="0">
                    <a:prstClr val="black">
                      <a:alpha val="40000"/>
                    </a:prstClr>
                  </a:outerShdw>
                </a:effectLst>
              </a:rPr>
              <a:t>His story specifically teaches us how to persevere through immense difficulties</a:t>
            </a:r>
          </a:p>
        </p:txBody>
      </p:sp>
    </p:spTree>
    <p:extLst>
      <p:ext uri="{BB962C8B-B14F-4D97-AF65-F5344CB8AC3E}">
        <p14:creationId xmlns:p14="http://schemas.microsoft.com/office/powerpoint/2010/main" val="40005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3028"/>
          </a:xfrm>
        </p:spPr>
        <p:txBody>
          <a:bodyPr>
            <a:normAutofit/>
          </a:bodyPr>
          <a:lstStyle/>
          <a:p>
            <a:pPr algn="ctr"/>
            <a:r>
              <a:rPr lang="en-US" sz="5400" b="1" u="sng" dirty="0">
                <a:solidFill>
                  <a:schemeClr val="bg1"/>
                </a:solidFill>
                <a:effectLst>
                  <a:outerShdw blurRad="38100" dist="38100" dir="2700000" algn="tl">
                    <a:srgbClr val="000000">
                      <a:alpha val="43137"/>
                    </a:srgbClr>
                  </a:outerShdw>
                </a:effectLst>
              </a:rPr>
              <a:t>The Tragic Life of Job</a:t>
            </a:r>
          </a:p>
        </p:txBody>
      </p:sp>
      <p:sp>
        <p:nvSpPr>
          <p:cNvPr id="3" name="Content Placeholder 2"/>
          <p:cNvSpPr>
            <a:spLocks noGrp="1"/>
          </p:cNvSpPr>
          <p:nvPr>
            <p:ph idx="1"/>
          </p:nvPr>
        </p:nvSpPr>
        <p:spPr>
          <a:xfrm>
            <a:off x="378690" y="1293028"/>
            <a:ext cx="11573165" cy="5564972"/>
          </a:xfrm>
          <a:effectLst/>
        </p:spPr>
        <p:txBody>
          <a:bodyPr>
            <a:normAutofit/>
          </a:bodyPr>
          <a:lstStyle/>
          <a:p>
            <a:r>
              <a:rPr lang="en-US" sz="4000" b="1" dirty="0">
                <a:solidFill>
                  <a:schemeClr val="bg1"/>
                </a:solidFill>
                <a:effectLst>
                  <a:outerShdw blurRad="50800" dist="38100" dir="5400000" algn="t" rotWithShape="0">
                    <a:prstClr val="black">
                      <a:alpha val="40000"/>
                    </a:prstClr>
                  </a:outerShdw>
                </a:effectLst>
              </a:rPr>
              <a:t>Job was a wealthy man of great faith and loyalty</a:t>
            </a:r>
          </a:p>
          <a:p>
            <a:r>
              <a:rPr lang="en-US" sz="4000" b="1" dirty="0">
                <a:solidFill>
                  <a:schemeClr val="bg1"/>
                </a:solidFill>
                <a:effectLst>
                  <a:outerShdw blurRad="50800" dist="38100" dir="5400000" algn="t" rotWithShape="0">
                    <a:prstClr val="black">
                      <a:alpha val="40000"/>
                    </a:prstClr>
                  </a:outerShdw>
                </a:effectLst>
              </a:rPr>
              <a:t>One day, the Lord and Satan have a conversation about who could withstand trial.  God says Job– Job 1:6-12</a:t>
            </a:r>
          </a:p>
          <a:p>
            <a:r>
              <a:rPr lang="en-US" sz="4000" b="1" dirty="0">
                <a:solidFill>
                  <a:schemeClr val="bg1"/>
                </a:solidFill>
                <a:effectLst>
                  <a:outerShdw blurRad="50800" dist="38100" dir="5400000" algn="t" rotWithShape="0">
                    <a:prstClr val="black">
                      <a:alpha val="40000"/>
                    </a:prstClr>
                  </a:outerShdw>
                </a:effectLst>
              </a:rPr>
              <a:t>One restriction.  Don’t touch his health or life.</a:t>
            </a:r>
          </a:p>
          <a:p>
            <a:pPr marL="36900" indent="0">
              <a:buNone/>
            </a:pPr>
            <a:endParaRPr lang="en-US" sz="3600" b="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52783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0D11-FC13-4AE1-B456-4C62A9F276E7}"/>
              </a:ext>
            </a:extLst>
          </p:cNvPr>
          <p:cNvSpPr>
            <a:spLocks noGrp="1"/>
          </p:cNvSpPr>
          <p:nvPr>
            <p:ph type="title"/>
          </p:nvPr>
        </p:nvSpPr>
        <p:spPr>
          <a:xfrm>
            <a:off x="919119" y="204537"/>
            <a:ext cx="10353762" cy="970450"/>
          </a:xfrm>
        </p:spPr>
        <p:txBody>
          <a:bodyPr/>
          <a:lstStyle/>
          <a:p>
            <a:r>
              <a:rPr lang="en-US" dirty="0">
                <a:solidFill>
                  <a:schemeClr val="bg1"/>
                </a:solidFill>
                <a:latin typeface="Arial Black" panose="020B0A04020102020204" pitchFamily="34" charset="0"/>
              </a:rPr>
              <a:t>Job Got Troubles! Whoa!</a:t>
            </a:r>
          </a:p>
        </p:txBody>
      </p:sp>
      <p:sp>
        <p:nvSpPr>
          <p:cNvPr id="3" name="Content Placeholder 2">
            <a:extLst>
              <a:ext uri="{FF2B5EF4-FFF2-40B4-BE49-F238E27FC236}">
                <a16:creationId xmlns:a16="http://schemas.microsoft.com/office/drawing/2014/main" id="{896AE75D-B192-4460-BFD7-C3E960A6EDAA}"/>
              </a:ext>
            </a:extLst>
          </p:cNvPr>
          <p:cNvSpPr>
            <a:spLocks noGrp="1"/>
          </p:cNvSpPr>
          <p:nvPr>
            <p:ph idx="1"/>
          </p:nvPr>
        </p:nvSpPr>
        <p:spPr>
          <a:xfrm>
            <a:off x="360947" y="1287379"/>
            <a:ext cx="11562348" cy="5366084"/>
          </a:xfrm>
        </p:spPr>
        <p:txBody>
          <a:bodyPr>
            <a:normAutofit/>
          </a:bodyPr>
          <a:lstStyle/>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4000" b="1" i="0" u="none" strike="noStrike" kern="1200" cap="none" spc="0" normalizeH="0" baseline="0" noProof="0" dirty="0">
                <a:ln>
                  <a:solidFill>
                    <a:prstClr val="black">
                      <a:lumMod val="75000"/>
                      <a:lumOff val="25000"/>
                      <a:alpha val="10000"/>
                    </a:prstClr>
                  </a:solidFill>
                </a:ln>
                <a:solidFill>
                  <a:prstClr val="black"/>
                </a:solidFill>
                <a:effectLst>
                  <a:outerShdw blurRad="50800" dist="38100" dir="5400000" algn="t" rotWithShape="0">
                    <a:prstClr val="black">
                      <a:alpha val="40000"/>
                    </a:prstClr>
                  </a:outerShdw>
                </a:effectLst>
                <a:uLnTx/>
                <a:uFillTx/>
                <a:latin typeface="Calisto MT" panose="02040603050505030304"/>
                <a:ea typeface="+mn-ea"/>
                <a:cs typeface="+mn-cs"/>
              </a:rPr>
              <a:t>So what happens?</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4000" b="1" i="0" u="none" strike="noStrike" kern="1200" cap="none" spc="0" normalizeH="0" baseline="0" noProof="0" dirty="0">
                <a:ln>
                  <a:solidFill>
                    <a:prstClr val="black">
                      <a:lumMod val="75000"/>
                      <a:lumOff val="25000"/>
                      <a:alpha val="10000"/>
                    </a:prstClr>
                  </a:solidFill>
                </a:ln>
                <a:solidFill>
                  <a:prstClr val="black"/>
                </a:solidFill>
                <a:effectLst>
                  <a:outerShdw blurRad="50800" dist="38100" dir="5400000" algn="t" rotWithShape="0">
                    <a:prstClr val="black">
                      <a:alpha val="40000"/>
                    </a:prstClr>
                  </a:outerShdw>
                </a:effectLst>
                <a:uLnTx/>
                <a:uFillTx/>
                <a:latin typeface="Calisto MT" panose="02040603050505030304"/>
                <a:ea typeface="+mn-ea"/>
                <a:cs typeface="+mn-cs"/>
              </a:rPr>
              <a:t>Job loses 7,000 sheep, 3,000 camels, 1,000 oxen, and 500 donkeys, along with all of the servants tending to them</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4000" b="1" i="0" u="none" strike="noStrike" kern="1200" cap="none" spc="0" normalizeH="0" baseline="0" noProof="0" dirty="0">
                <a:ln>
                  <a:solidFill>
                    <a:prstClr val="black">
                      <a:lumMod val="75000"/>
                      <a:lumOff val="25000"/>
                      <a:alpha val="10000"/>
                    </a:prstClr>
                  </a:solidFill>
                </a:ln>
                <a:solidFill>
                  <a:prstClr val="black"/>
                </a:solidFill>
                <a:effectLst>
                  <a:outerShdw blurRad="50800" dist="38100" dir="5400000" algn="t" rotWithShape="0">
                    <a:prstClr val="black">
                      <a:alpha val="40000"/>
                    </a:prstClr>
                  </a:outerShdw>
                </a:effectLst>
                <a:uLnTx/>
                <a:uFillTx/>
                <a:latin typeface="Calisto MT" panose="02040603050505030304"/>
                <a:ea typeface="+mn-ea"/>
                <a:cs typeface="+mn-cs"/>
              </a:rPr>
              <a:t>Job’s ten children are killed during a violent storm</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4000" b="1" i="0" u="none" strike="noStrike" kern="1200" cap="none" spc="0" normalizeH="0" baseline="0" noProof="0" dirty="0">
                <a:ln>
                  <a:solidFill>
                    <a:prstClr val="black">
                      <a:lumMod val="75000"/>
                      <a:lumOff val="25000"/>
                      <a:alpha val="10000"/>
                    </a:prstClr>
                  </a:solidFill>
                </a:ln>
                <a:solidFill>
                  <a:prstClr val="black"/>
                </a:solidFill>
                <a:effectLst>
                  <a:outerShdw blurRad="50800" dist="38100" dir="5400000" algn="t" rotWithShape="0">
                    <a:prstClr val="black">
                      <a:alpha val="40000"/>
                    </a:prstClr>
                  </a:outerShdw>
                </a:effectLst>
                <a:uLnTx/>
                <a:uFillTx/>
                <a:latin typeface="Calisto MT" panose="02040603050505030304"/>
                <a:ea typeface="+mn-ea"/>
                <a:cs typeface="+mn-cs"/>
              </a:rPr>
              <a:t>And all of this happens in ONE DAY!!!</a:t>
            </a:r>
          </a:p>
          <a:p>
            <a:endParaRPr lang="en-US" dirty="0"/>
          </a:p>
        </p:txBody>
      </p:sp>
    </p:spTree>
    <p:extLst>
      <p:ext uri="{BB962C8B-B14F-4D97-AF65-F5344CB8AC3E}">
        <p14:creationId xmlns:p14="http://schemas.microsoft.com/office/powerpoint/2010/main" val="103827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46D7-7203-46B7-B491-80EECAC17187}"/>
              </a:ext>
            </a:extLst>
          </p:cNvPr>
          <p:cNvSpPr>
            <a:spLocks noGrp="1"/>
          </p:cNvSpPr>
          <p:nvPr>
            <p:ph type="title"/>
          </p:nvPr>
        </p:nvSpPr>
        <p:spPr>
          <a:xfrm>
            <a:off x="919119" y="393032"/>
            <a:ext cx="10353762" cy="970450"/>
          </a:xfrm>
        </p:spPr>
        <p:txBody>
          <a:bodyPr/>
          <a:lstStyle/>
          <a:p>
            <a:r>
              <a:rPr lang="en-US" dirty="0">
                <a:solidFill>
                  <a:schemeClr val="bg1"/>
                </a:solidFill>
                <a:latin typeface="Arial Black" panose="020B0A04020102020204" pitchFamily="34" charset="0"/>
              </a:rPr>
              <a:t>How did Job respond?</a:t>
            </a:r>
          </a:p>
        </p:txBody>
      </p:sp>
      <p:sp>
        <p:nvSpPr>
          <p:cNvPr id="3" name="Content Placeholder 2">
            <a:extLst>
              <a:ext uri="{FF2B5EF4-FFF2-40B4-BE49-F238E27FC236}">
                <a16:creationId xmlns:a16="http://schemas.microsoft.com/office/drawing/2014/main" id="{01B66BC9-00B0-4E02-B697-0186593FA454}"/>
              </a:ext>
            </a:extLst>
          </p:cNvPr>
          <p:cNvSpPr>
            <a:spLocks noGrp="1"/>
          </p:cNvSpPr>
          <p:nvPr>
            <p:ph idx="1"/>
          </p:nvPr>
        </p:nvSpPr>
        <p:spPr>
          <a:xfrm>
            <a:off x="300789" y="1732449"/>
            <a:ext cx="11514222" cy="4933046"/>
          </a:xfrm>
        </p:spPr>
        <p:txBody>
          <a:bodyPr>
            <a:normAutofit/>
          </a:bodyPr>
          <a:lstStyle/>
          <a:p>
            <a:r>
              <a:rPr lang="en-US" sz="4000" dirty="0">
                <a:solidFill>
                  <a:schemeClr val="bg1"/>
                </a:solidFill>
                <a:effectLst/>
                <a:latin typeface="Arial Black" panose="020B0A04020102020204" pitchFamily="34" charset="0"/>
                <a:ea typeface="Calibri" panose="020F0502020204030204" pitchFamily="34" charset="0"/>
              </a:rPr>
              <a:t>Job fells to the ground and </a:t>
            </a:r>
            <a:r>
              <a:rPr lang="en-US" sz="4000" b="1" u="sng" dirty="0">
                <a:solidFill>
                  <a:schemeClr val="bg1"/>
                </a:solidFill>
                <a:effectLst/>
                <a:latin typeface="Arial Black" panose="020B0A04020102020204" pitchFamily="34" charset="0"/>
                <a:ea typeface="Calibri" panose="020F0502020204030204" pitchFamily="34" charset="0"/>
              </a:rPr>
              <a:t>worships</a:t>
            </a:r>
            <a:r>
              <a:rPr lang="en-US" sz="4000" dirty="0">
                <a:solidFill>
                  <a:schemeClr val="bg1"/>
                </a:solidFill>
                <a:effectLst/>
                <a:latin typeface="Arial Black" panose="020B0A04020102020204" pitchFamily="34" charset="0"/>
                <a:ea typeface="Calibri" panose="020F0502020204030204" pitchFamily="34" charset="0"/>
              </a:rPr>
              <a:t>.</a:t>
            </a:r>
          </a:p>
          <a:p>
            <a:r>
              <a:rPr lang="en-US" sz="4000" b="1" dirty="0">
                <a:solidFill>
                  <a:schemeClr val="bg1"/>
                </a:solidFill>
                <a:effectLst/>
                <a:latin typeface="Times New Roman" panose="02020603050405020304" pitchFamily="18" charset="0"/>
                <a:ea typeface="Calibri" panose="020F0502020204030204" pitchFamily="34" charset="0"/>
              </a:rPr>
              <a:t>“</a:t>
            </a:r>
            <a:r>
              <a:rPr lang="en-US" sz="4000" b="1" i="1" dirty="0">
                <a:solidFill>
                  <a:schemeClr val="bg1"/>
                </a:solidFill>
                <a:effectLst/>
                <a:latin typeface="Times New Roman" panose="02020603050405020304" pitchFamily="18" charset="0"/>
                <a:ea typeface="Calibri" panose="020F0502020204030204" pitchFamily="34" charset="0"/>
              </a:rPr>
              <a:t>Naked I came from my mother's womb, and naked shall I return there. The LORD gave, and the LORD has taken away; Blessed be the name of the Lord” In all this Job did not sin nor charge God with wrong. </a:t>
            </a:r>
            <a:r>
              <a:rPr lang="en-US" sz="4000" b="1" dirty="0">
                <a:solidFill>
                  <a:schemeClr val="bg1"/>
                </a:solidFill>
                <a:effectLst/>
                <a:latin typeface="Times New Roman" panose="02020603050405020304" pitchFamily="18" charset="0"/>
                <a:ea typeface="Calibri" panose="020F0502020204030204" pitchFamily="34" charset="0"/>
              </a:rPr>
              <a:t>(Job 1:21,22) </a:t>
            </a:r>
            <a:endParaRPr lang="en-US" sz="4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0147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292D-71B7-4E5E-B865-74CEF0F6E695}"/>
              </a:ext>
            </a:extLst>
          </p:cNvPr>
          <p:cNvSpPr>
            <a:spLocks noGrp="1"/>
          </p:cNvSpPr>
          <p:nvPr>
            <p:ph type="title"/>
          </p:nvPr>
        </p:nvSpPr>
        <p:spPr>
          <a:xfrm>
            <a:off x="336884" y="132347"/>
            <a:ext cx="11490158" cy="1447703"/>
          </a:xfrm>
        </p:spPr>
        <p:txBody>
          <a:bodyPr>
            <a:normAutofit/>
          </a:bodyPr>
          <a:lstStyle/>
          <a:p>
            <a:r>
              <a:rPr lang="en-US" dirty="0">
                <a:solidFill>
                  <a:schemeClr val="bg1"/>
                </a:solidFill>
                <a:latin typeface="Arial Black" panose="020B0A04020102020204" pitchFamily="34" charset="0"/>
              </a:rPr>
              <a:t>Attack Number 2!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I got wounds to bind!</a:t>
            </a:r>
          </a:p>
        </p:txBody>
      </p:sp>
      <p:sp>
        <p:nvSpPr>
          <p:cNvPr id="3" name="Content Placeholder 2">
            <a:extLst>
              <a:ext uri="{FF2B5EF4-FFF2-40B4-BE49-F238E27FC236}">
                <a16:creationId xmlns:a16="http://schemas.microsoft.com/office/drawing/2014/main" id="{7517A0E3-3DEE-4E9A-975E-B00AF514316E}"/>
              </a:ext>
            </a:extLst>
          </p:cNvPr>
          <p:cNvSpPr>
            <a:spLocks noGrp="1"/>
          </p:cNvSpPr>
          <p:nvPr>
            <p:ph idx="1"/>
          </p:nvPr>
        </p:nvSpPr>
        <p:spPr>
          <a:xfrm>
            <a:off x="336884" y="1732449"/>
            <a:ext cx="11490158" cy="4872888"/>
          </a:xfrm>
        </p:spPr>
        <p:txBody>
          <a:bodyPr>
            <a:normAutofit/>
          </a:bodyPr>
          <a:lstStyle/>
          <a:p>
            <a:r>
              <a:rPr lang="en-US" sz="4000" dirty="0">
                <a:solidFill>
                  <a:schemeClr val="bg1"/>
                </a:solidFill>
                <a:latin typeface="Arial Black" panose="020B0A04020102020204" pitchFamily="34" charset="0"/>
              </a:rPr>
              <a:t>Satan claims:  Job stood fast because you didn’t let me touch him.</a:t>
            </a:r>
          </a:p>
          <a:p>
            <a:r>
              <a:rPr lang="en-US" sz="4000" dirty="0">
                <a:solidFill>
                  <a:schemeClr val="bg1"/>
                </a:solidFill>
                <a:latin typeface="Arial Black" panose="020B0A04020102020204" pitchFamily="34" charset="0"/>
              </a:rPr>
              <a:t>God grants Satan permission to cause Job bodily harm. </a:t>
            </a:r>
          </a:p>
          <a:p>
            <a:r>
              <a:rPr lang="en-US" sz="4000" dirty="0">
                <a:solidFill>
                  <a:schemeClr val="bg1"/>
                </a:solidFill>
                <a:latin typeface="Arial Black" panose="020B0A04020102020204" pitchFamily="34" charset="0"/>
              </a:rPr>
              <a:t>Job suffers painful boils from his head to his feet.</a:t>
            </a:r>
          </a:p>
        </p:txBody>
      </p:sp>
    </p:spTree>
    <p:extLst>
      <p:ext uri="{BB962C8B-B14F-4D97-AF65-F5344CB8AC3E}">
        <p14:creationId xmlns:p14="http://schemas.microsoft.com/office/powerpoint/2010/main" val="407097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3028"/>
          </a:xfrm>
        </p:spPr>
        <p:txBody>
          <a:bodyPr>
            <a:normAutofit/>
          </a:bodyPr>
          <a:lstStyle/>
          <a:p>
            <a:pPr algn="ctr"/>
            <a:r>
              <a:rPr lang="en-US" sz="5400" b="1" u="sng" dirty="0">
                <a:solidFill>
                  <a:schemeClr val="bg1"/>
                </a:solidFill>
                <a:effectLst>
                  <a:outerShdw blurRad="38100" dist="38100" dir="2700000" algn="tl">
                    <a:srgbClr val="000000">
                      <a:alpha val="43137"/>
                    </a:srgbClr>
                  </a:outerShdw>
                </a:effectLst>
              </a:rPr>
              <a:t>When You’re all Alone</a:t>
            </a:r>
          </a:p>
        </p:txBody>
      </p:sp>
      <p:sp>
        <p:nvSpPr>
          <p:cNvPr id="3" name="Content Placeholder 2"/>
          <p:cNvSpPr>
            <a:spLocks noGrp="1"/>
          </p:cNvSpPr>
          <p:nvPr>
            <p:ph idx="1"/>
          </p:nvPr>
        </p:nvSpPr>
        <p:spPr>
          <a:xfrm>
            <a:off x="378691" y="1293027"/>
            <a:ext cx="11600873" cy="5937951"/>
          </a:xfrm>
          <a:effectLst/>
        </p:spPr>
        <p:txBody>
          <a:bodyPr>
            <a:normAutofit/>
          </a:bodyPr>
          <a:lstStyle/>
          <a:p>
            <a:r>
              <a:rPr lang="en-US" sz="4000" b="1" dirty="0">
                <a:solidFill>
                  <a:schemeClr val="bg1"/>
                </a:solidFill>
                <a:effectLst>
                  <a:outerShdw blurRad="50800" dist="38100" dir="5400000" algn="t" rotWithShape="0">
                    <a:prstClr val="black">
                      <a:alpha val="40000"/>
                    </a:prstClr>
                  </a:outerShdw>
                </a:effectLst>
              </a:rPr>
              <a:t>Job’s wife is no help either</a:t>
            </a:r>
          </a:p>
          <a:p>
            <a:pPr lvl="1"/>
            <a:r>
              <a:rPr lang="en-US" sz="4000" b="1" dirty="0">
                <a:solidFill>
                  <a:schemeClr val="bg1"/>
                </a:solidFill>
                <a:effectLst>
                  <a:outerShdw blurRad="50800" dist="38100" dir="5400000" algn="t" rotWithShape="0">
                    <a:prstClr val="black">
                      <a:alpha val="40000"/>
                    </a:prstClr>
                  </a:outerShdw>
                </a:effectLst>
              </a:rPr>
              <a:t>“Do you still hold fast to your integrity? Curse God and die!” (2:9)</a:t>
            </a:r>
          </a:p>
          <a:p>
            <a:r>
              <a:rPr lang="en-US" sz="4000" b="1" dirty="0">
                <a:solidFill>
                  <a:schemeClr val="bg1"/>
                </a:solidFill>
                <a:effectLst>
                  <a:outerShdw blurRad="50800" dist="38100" dir="5400000" algn="t" rotWithShape="0">
                    <a:prstClr val="black">
                      <a:alpha val="40000"/>
                    </a:prstClr>
                  </a:outerShdw>
                </a:effectLst>
              </a:rPr>
              <a:t>Look at how Job responds:</a:t>
            </a:r>
          </a:p>
          <a:p>
            <a:pPr marL="36900" indent="0">
              <a:buNone/>
            </a:pPr>
            <a:r>
              <a:rPr lang="en-US" sz="4000" b="1" dirty="0">
                <a:solidFill>
                  <a:schemeClr val="bg1"/>
                </a:solidFill>
                <a:effectLst>
                  <a:outerShdw blurRad="50800" dist="38100" dir="5400000" algn="t" rotWithShape="0">
                    <a:prstClr val="black">
                      <a:alpha val="40000"/>
                    </a:prstClr>
                  </a:outerShdw>
                </a:effectLst>
              </a:rPr>
              <a:t>“Shall we indeed accept good from God, and shall we not accept adversity?” In all this Job did not sin with his lips. – Job 2:10</a:t>
            </a:r>
          </a:p>
        </p:txBody>
      </p:sp>
    </p:spTree>
    <p:extLst>
      <p:ext uri="{BB962C8B-B14F-4D97-AF65-F5344CB8AC3E}">
        <p14:creationId xmlns:p14="http://schemas.microsoft.com/office/powerpoint/2010/main" val="1905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181</TotalTime>
  <Words>1431</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 Black</vt:lpstr>
      <vt:lpstr>Calisto MT</vt:lpstr>
      <vt:lpstr>Times New Roman</vt:lpstr>
      <vt:lpstr>Wingdings 2</vt:lpstr>
      <vt:lpstr>Slate</vt:lpstr>
      <vt:lpstr>Comfort:</vt:lpstr>
      <vt:lpstr>You’ve Got Your Troubles</vt:lpstr>
      <vt:lpstr>I Got Troubles!  Whoa</vt:lpstr>
      <vt:lpstr>An Example of Perseverance</vt:lpstr>
      <vt:lpstr>The Tragic Life of Job</vt:lpstr>
      <vt:lpstr>Job Got Troubles! Whoa!</vt:lpstr>
      <vt:lpstr>How did Job respond?</vt:lpstr>
      <vt:lpstr>Attack Number 2!  I got wounds to bind!</vt:lpstr>
      <vt:lpstr>When You’re all Alone</vt:lpstr>
      <vt:lpstr> So, what can we learn from this story? </vt:lpstr>
      <vt:lpstr>The Reward for our Faithfulness</vt:lpstr>
      <vt:lpstr>The Result!</vt:lpstr>
      <vt:lpstr>A Christian Example-Paul, An Apostle</vt:lpstr>
      <vt:lpstr>Paul Had Troubles</vt:lpstr>
      <vt:lpstr>What is Next?</vt:lpstr>
      <vt:lpstr>What Happens on the way?</vt:lpstr>
      <vt:lpstr>PowerPoint Presentation</vt:lpstr>
      <vt:lpstr>The Result</vt:lpstr>
      <vt:lpstr>Lesson for Us</vt:lpstr>
      <vt:lpstr>PowerPoint Presentation</vt:lpstr>
      <vt:lpstr>PowerPoint Presentation</vt:lpstr>
      <vt:lpstr>PowerPoint Presentation</vt:lpstr>
      <vt:lpstr>PowerPoint Presentation</vt:lpstr>
      <vt:lpstr>PowerPoint Presentation</vt:lpstr>
      <vt:lpstr>Decision Time Affirmations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and giving</dc:title>
  <dc:creator>Mark Valadez</dc:creator>
  <cp:lastModifiedBy>Paul Tisdel</cp:lastModifiedBy>
  <cp:revision>325</cp:revision>
  <dcterms:created xsi:type="dcterms:W3CDTF">2016-11-06T02:31:55Z</dcterms:created>
  <dcterms:modified xsi:type="dcterms:W3CDTF">2022-03-13T04:48:29Z</dcterms:modified>
</cp:coreProperties>
</file>