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0"/>
  </p:notesMasterIdLst>
  <p:handoutMasterIdLst>
    <p:handoutMasterId r:id="rId31"/>
  </p:handoutMasterIdLst>
  <p:sldIdLst>
    <p:sldId id="341" r:id="rId3"/>
    <p:sldId id="257" r:id="rId4"/>
    <p:sldId id="326" r:id="rId5"/>
    <p:sldId id="342" r:id="rId6"/>
    <p:sldId id="325" r:id="rId7"/>
    <p:sldId id="331" r:id="rId8"/>
    <p:sldId id="349" r:id="rId9"/>
    <p:sldId id="348" r:id="rId10"/>
    <p:sldId id="350" r:id="rId11"/>
    <p:sldId id="351" r:id="rId12"/>
    <p:sldId id="298" r:id="rId13"/>
    <p:sldId id="320" r:id="rId14"/>
    <p:sldId id="319" r:id="rId15"/>
    <p:sldId id="300" r:id="rId16"/>
    <p:sldId id="352" r:id="rId17"/>
    <p:sldId id="356" r:id="rId18"/>
    <p:sldId id="357" r:id="rId19"/>
    <p:sldId id="358" r:id="rId20"/>
    <p:sldId id="359" r:id="rId21"/>
    <p:sldId id="360" r:id="rId22"/>
    <p:sldId id="361" r:id="rId23"/>
    <p:sldId id="362" r:id="rId24"/>
    <p:sldId id="363" r:id="rId25"/>
    <p:sldId id="364" r:id="rId26"/>
    <p:sldId id="365" r:id="rId27"/>
    <p:sldId id="366" r:id="rId28"/>
    <p:sldId id="347" r:id="rId29"/>
  </p:sldIdLst>
  <p:sldSz cx="10691813" cy="60118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93" userDrawn="1">
          <p15:clr>
            <a:srgbClr val="A4A3A4"/>
          </p15:clr>
        </p15:guide>
        <p15:guide id="2" pos="336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E9FD05-4B0F-4086-4D33-BFA98834DFBF}" name="Becky Genga" initials="BG" userId="S::bgenga@tripleoklaw.com::2205d618-21ef-4d5b-b90f-3348611cec01" providerId="AD"/>
  <p188:author id="{AEC2CB52-A7A2-25CC-0E73-96B92721C26B}" name="Sabina Njeri" initials="SN" userId="S::snjeri@tripleOKLaw.com::72c51a63-c6f2-4b62-b433-086f8e7d02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84A0"/>
    <a:srgbClr val="7030A0"/>
    <a:srgbClr val="0094CD"/>
    <a:srgbClr val="006F43"/>
    <a:srgbClr val="FF9676"/>
    <a:srgbClr val="FF3502"/>
    <a:srgbClr val="86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09" autoAdjust="0"/>
    <p:restoredTop sz="94641" autoAdjust="0"/>
  </p:normalViewPr>
  <p:slideViewPr>
    <p:cSldViewPr>
      <p:cViewPr>
        <p:scale>
          <a:sx n="119" d="100"/>
          <a:sy n="119" d="100"/>
        </p:scale>
        <p:origin x="948" y="96"/>
      </p:cViewPr>
      <p:guideLst>
        <p:guide orient="horz" pos="1893"/>
        <p:guide pos="3367"/>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notesViewPr>
    <p:cSldViewPr showGuides="1">
      <p:cViewPr varScale="1">
        <p:scale>
          <a:sx n="60" d="100"/>
          <a:sy n="60" d="100"/>
        </p:scale>
        <p:origin x="3187" y="48"/>
      </p:cViewPr>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C64D4B-5881-4694-215A-B247B5651D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640A04-F9D5-C057-EE76-6A0C61CC9B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CF9550-6B93-4CAF-8430-B0E8EA16C3FB}" type="datetimeFigureOut">
              <a:rPr lang="en-US" smtClean="0"/>
              <a:t>7/22/2024</a:t>
            </a:fld>
            <a:endParaRPr lang="en-US"/>
          </a:p>
        </p:txBody>
      </p:sp>
      <p:sp>
        <p:nvSpPr>
          <p:cNvPr id="4" name="Footer Placeholder 3">
            <a:extLst>
              <a:ext uri="{FF2B5EF4-FFF2-40B4-BE49-F238E27FC236}">
                <a16:creationId xmlns:a16="http://schemas.microsoft.com/office/drawing/2014/main" id="{4E274ECE-3A40-A9A7-1490-C68229441F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CE33DB-90CB-9313-7337-DCAB6500F3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A8B41D-69CE-464E-9B5A-1DCE6F18E4DE}" type="slidenum">
              <a:rPr lang="en-US" smtClean="0"/>
              <a:t>‹#›</a:t>
            </a:fld>
            <a:endParaRPr lang="en-US"/>
          </a:p>
        </p:txBody>
      </p:sp>
    </p:spTree>
    <p:extLst>
      <p:ext uri="{BB962C8B-B14F-4D97-AF65-F5344CB8AC3E}">
        <p14:creationId xmlns:p14="http://schemas.microsoft.com/office/powerpoint/2010/main" val="342148942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473BD3-892B-49A3-AAD8-80CB0EE4F7CD}"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15D3A-124E-4895-B35E-CEBFF2D54B67}" type="slidenum">
              <a:rPr lang="en-US" smtClean="0"/>
              <a:t>‹#›</a:t>
            </a:fld>
            <a:endParaRPr lang="en-US"/>
          </a:p>
        </p:txBody>
      </p:sp>
    </p:spTree>
    <p:extLst>
      <p:ext uri="{BB962C8B-B14F-4D97-AF65-F5344CB8AC3E}">
        <p14:creationId xmlns:p14="http://schemas.microsoft.com/office/powerpoint/2010/main" val="3604532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a7ce683d44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a7ce683d4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36477" y="983886"/>
            <a:ext cx="8018860" cy="2093019"/>
          </a:xfrm>
        </p:spPr>
        <p:txBody>
          <a:bodyPr anchor="b"/>
          <a:lstStyle>
            <a:lvl1pPr algn="ctr">
              <a:defRPr sz="5260"/>
            </a:lvl1pPr>
          </a:lstStyle>
          <a:p>
            <a:r>
              <a:rPr lang="en-GB"/>
              <a:t>Click to edit Master title style</a:t>
            </a:r>
            <a:endParaRPr lang="en-US"/>
          </a:p>
        </p:txBody>
      </p:sp>
      <p:sp>
        <p:nvSpPr>
          <p:cNvPr id="3" name="Subtitle 2"/>
          <p:cNvSpPr>
            <a:spLocks noGrp="1"/>
          </p:cNvSpPr>
          <p:nvPr>
            <p:ph type="subTitle" idx="1"/>
          </p:nvPr>
        </p:nvSpPr>
        <p:spPr>
          <a:xfrm>
            <a:off x="1336477" y="3157620"/>
            <a:ext cx="8018860" cy="1451475"/>
          </a:xfrm>
        </p:spPr>
        <p:txBody>
          <a:bodyPr/>
          <a:lstStyle>
            <a:lvl1pPr marL="0" indent="0" algn="ctr">
              <a:buNone/>
              <a:defRPr sz="2104"/>
            </a:lvl1pPr>
            <a:lvl2pPr marL="400782" indent="0" algn="ctr">
              <a:buNone/>
              <a:defRPr sz="1753"/>
            </a:lvl2pPr>
            <a:lvl3pPr marL="801563" indent="0" algn="ctr">
              <a:buNone/>
              <a:defRPr sz="1578"/>
            </a:lvl3pPr>
            <a:lvl4pPr marL="1202345" indent="0" algn="ctr">
              <a:buNone/>
              <a:defRPr sz="1403"/>
            </a:lvl4pPr>
            <a:lvl5pPr marL="1603126" indent="0" algn="ctr">
              <a:buNone/>
              <a:defRPr sz="1403"/>
            </a:lvl5pPr>
            <a:lvl6pPr marL="2003908" indent="0" algn="ctr">
              <a:buNone/>
              <a:defRPr sz="1403"/>
            </a:lvl6pPr>
            <a:lvl7pPr marL="2404689" indent="0" algn="ctr">
              <a:buNone/>
              <a:defRPr sz="1403"/>
            </a:lvl7pPr>
            <a:lvl8pPr marL="2805471" indent="0" algn="ctr">
              <a:buNone/>
              <a:defRPr sz="1403"/>
            </a:lvl8pPr>
            <a:lvl9pPr marL="3206252" indent="0" algn="ctr">
              <a:buNone/>
              <a:defRPr sz="1403"/>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2C6E342-75E9-794C-BAC4-BA12802210D6}"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63C6C-7C14-DC47-B331-DD4AE56CD08F}" type="slidenum">
              <a:rPr lang="en-US" smtClean="0"/>
              <a:t>‹#›</a:t>
            </a:fld>
            <a:endParaRPr lang="en-US"/>
          </a:p>
        </p:txBody>
      </p:sp>
    </p:spTree>
    <p:extLst>
      <p:ext uri="{BB962C8B-B14F-4D97-AF65-F5344CB8AC3E}">
        <p14:creationId xmlns:p14="http://schemas.microsoft.com/office/powerpoint/2010/main" val="1672819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2C6E342-75E9-794C-BAC4-BA12802210D6}"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63C6C-7C14-DC47-B331-DD4AE56CD08F}" type="slidenum">
              <a:rPr lang="en-US" smtClean="0"/>
              <a:t>‹#›</a:t>
            </a:fld>
            <a:endParaRPr lang="en-US"/>
          </a:p>
        </p:txBody>
      </p:sp>
    </p:spTree>
    <p:extLst>
      <p:ext uri="{BB962C8B-B14F-4D97-AF65-F5344CB8AC3E}">
        <p14:creationId xmlns:p14="http://schemas.microsoft.com/office/powerpoint/2010/main" val="3696723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320076"/>
            <a:ext cx="2305422" cy="5094776"/>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735062" y="320076"/>
            <a:ext cx="6782619" cy="509477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2C6E342-75E9-794C-BAC4-BA12802210D6}"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63C6C-7C14-DC47-B331-DD4AE56CD08F}" type="slidenum">
              <a:rPr lang="en-US" smtClean="0"/>
              <a:t>‹#›</a:t>
            </a:fld>
            <a:endParaRPr lang="en-US"/>
          </a:p>
        </p:txBody>
      </p:sp>
    </p:spTree>
    <p:extLst>
      <p:ext uri="{BB962C8B-B14F-4D97-AF65-F5344CB8AC3E}">
        <p14:creationId xmlns:p14="http://schemas.microsoft.com/office/powerpoint/2010/main" val="4258989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A_Introduction_Slide_1" type="title">
  <p:cSld name="SA_Introduction_Slide_1">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739184" y="1076051"/>
            <a:ext cx="8979650" cy="849621"/>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68" name="Google Shape;68;p14"/>
          <p:cNvSpPr txBox="1">
            <a:spLocks noGrp="1"/>
          </p:cNvSpPr>
          <p:nvPr>
            <p:ph type="sldNum" idx="12"/>
          </p:nvPr>
        </p:nvSpPr>
        <p:spPr>
          <a:xfrm>
            <a:off x="9906598" y="5450495"/>
            <a:ext cx="641579" cy="46005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69" name="Google Shape;69;p14"/>
          <p:cNvSpPr txBox="1">
            <a:spLocks noGrp="1"/>
          </p:cNvSpPr>
          <p:nvPr>
            <p:ph type="body" idx="1"/>
          </p:nvPr>
        </p:nvSpPr>
        <p:spPr>
          <a:xfrm>
            <a:off x="739184" y="2007285"/>
            <a:ext cx="6455428" cy="453492"/>
          </a:xfrm>
          <a:prstGeom prst="rect">
            <a:avLst/>
          </a:prstGeom>
        </p:spPr>
        <p:txBody>
          <a:bodyPr spcFirstLastPara="1" wrap="square" lIns="91425" tIns="91425" rIns="91425" bIns="91425" anchor="t" anchorCtr="0">
            <a:spAutoFit/>
          </a:bodyPr>
          <a:lstStyle>
            <a:lvl1pPr marL="534375" lvl="0" indent="-363672">
              <a:spcBef>
                <a:spcPts val="0"/>
              </a:spcBef>
              <a:spcAft>
                <a:spcPts val="0"/>
              </a:spcAft>
              <a:buSzPts val="1300"/>
              <a:buChar char="●"/>
              <a:defRPr sz="1519"/>
            </a:lvl1pPr>
            <a:lvl2pPr marL="1068751" lvl="1" indent="-356250">
              <a:spcBef>
                <a:spcPts val="0"/>
              </a:spcBef>
              <a:spcAft>
                <a:spcPts val="0"/>
              </a:spcAft>
              <a:buSzPts val="1200"/>
              <a:buChar char="○"/>
              <a:defRPr sz="1403"/>
            </a:lvl2pPr>
            <a:lvl3pPr marL="1603126" lvl="2" indent="-356250">
              <a:spcBef>
                <a:spcPts val="0"/>
              </a:spcBef>
              <a:spcAft>
                <a:spcPts val="0"/>
              </a:spcAft>
              <a:buSzPts val="1200"/>
              <a:buChar char="■"/>
              <a:defRPr sz="1403"/>
            </a:lvl3pPr>
            <a:lvl4pPr marL="2137501" lvl="3" indent="-356250">
              <a:spcBef>
                <a:spcPts val="0"/>
              </a:spcBef>
              <a:spcAft>
                <a:spcPts val="0"/>
              </a:spcAft>
              <a:buSzPts val="1200"/>
              <a:buChar char="●"/>
              <a:defRPr sz="1403"/>
            </a:lvl4pPr>
            <a:lvl5pPr marL="2671877" lvl="4" indent="-356250">
              <a:spcBef>
                <a:spcPts val="0"/>
              </a:spcBef>
              <a:spcAft>
                <a:spcPts val="0"/>
              </a:spcAft>
              <a:buSzPts val="1200"/>
              <a:buChar char="○"/>
              <a:defRPr sz="1403"/>
            </a:lvl5pPr>
            <a:lvl6pPr marL="3206252" lvl="5" indent="-356250">
              <a:spcBef>
                <a:spcPts val="0"/>
              </a:spcBef>
              <a:spcAft>
                <a:spcPts val="0"/>
              </a:spcAft>
              <a:buSzPts val="1200"/>
              <a:buChar char="■"/>
              <a:defRPr sz="1403"/>
            </a:lvl6pPr>
            <a:lvl7pPr marL="3740628" lvl="6" indent="-356250">
              <a:spcBef>
                <a:spcPts val="0"/>
              </a:spcBef>
              <a:spcAft>
                <a:spcPts val="0"/>
              </a:spcAft>
              <a:buSzPts val="1200"/>
              <a:buChar char="●"/>
              <a:defRPr sz="1403"/>
            </a:lvl7pPr>
            <a:lvl8pPr marL="4275003" lvl="7" indent="-356250">
              <a:spcBef>
                <a:spcPts val="0"/>
              </a:spcBef>
              <a:spcAft>
                <a:spcPts val="0"/>
              </a:spcAft>
              <a:buSzPts val="1200"/>
              <a:buChar char="○"/>
              <a:defRPr sz="1403"/>
            </a:lvl8pPr>
            <a:lvl9pPr marL="4809378" lvl="8" indent="-356250">
              <a:spcBef>
                <a:spcPts val="0"/>
              </a:spcBef>
              <a:spcAft>
                <a:spcPts val="0"/>
              </a:spcAft>
              <a:buSzPts val="1200"/>
              <a:buChar char="■"/>
              <a:defRPr sz="1403"/>
            </a:lvl9pPr>
          </a:lstStyle>
          <a:p>
            <a:endParaRPr/>
          </a:p>
        </p:txBody>
      </p:sp>
      <p:pic>
        <p:nvPicPr>
          <p:cNvPr id="70" name="Google Shape;70;p14"/>
          <p:cNvPicPr preferRelativeResize="0"/>
          <p:nvPr/>
        </p:nvPicPr>
        <p:blipFill>
          <a:blip r:embed="rId2">
            <a:alphaModFix/>
          </a:blip>
          <a:stretch>
            <a:fillRect/>
          </a:stretch>
        </p:blipFill>
        <p:spPr>
          <a:xfrm rot="5400000">
            <a:off x="850372" y="556162"/>
            <a:ext cx="438198" cy="438364"/>
          </a:xfrm>
          <a:prstGeom prst="rect">
            <a:avLst/>
          </a:prstGeom>
          <a:noFill/>
          <a:ln>
            <a:noFill/>
          </a:ln>
        </p:spPr>
      </p:pic>
      <p:pic>
        <p:nvPicPr>
          <p:cNvPr id="71" name="Google Shape;71;p14"/>
          <p:cNvPicPr preferRelativeResize="0"/>
          <p:nvPr/>
        </p:nvPicPr>
        <p:blipFill rotWithShape="1">
          <a:blip r:embed="rId3">
            <a:alphaModFix/>
          </a:blip>
          <a:srcRect l="7871" r="4470"/>
          <a:stretch/>
        </p:blipFill>
        <p:spPr>
          <a:xfrm rot="5399995">
            <a:off x="6036892" y="1484988"/>
            <a:ext cx="6019255" cy="3041890"/>
          </a:xfrm>
          <a:prstGeom prst="rect">
            <a:avLst/>
          </a:prstGeom>
          <a:noFill/>
          <a:ln>
            <a:noFill/>
          </a:ln>
        </p:spPr>
      </p:pic>
    </p:spTree>
    <p:extLst>
      <p:ext uri="{BB962C8B-B14F-4D97-AF65-F5344CB8AC3E}">
        <p14:creationId xmlns:p14="http://schemas.microsoft.com/office/powerpoint/2010/main" val="3668923977"/>
      </p:ext>
    </p:extLst>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pos="398">
          <p15:clr>
            <a:srgbClr val="E46962"/>
          </p15:clr>
        </p15:guide>
        <p15:guide id="4" orient="horz" pos="628">
          <p15:clr>
            <a:srgbClr val="E46962"/>
          </p15:clr>
        </p15:guide>
        <p15:guide id="5" pos="5362">
          <p15:clr>
            <a:srgbClr val="E46962"/>
          </p15:clr>
        </p15:guide>
        <p15:guide id="6" pos="458">
          <p15:clr>
            <a:srgbClr val="E46962"/>
          </p15:clr>
        </p15:guide>
        <p15:guide id="7" orient="horz" pos="1082">
          <p15:clr>
            <a:srgbClr val="E46962"/>
          </p15:clr>
        </p15:guide>
        <p15:guide id="8" orient="horz" pos="903">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A_Title_Body_1">
  <p:cSld name="SA_Title_Body_1">
    <p:spTree>
      <p:nvGrpSpPr>
        <p:cNvPr id="1" name="Shape 72"/>
        <p:cNvGrpSpPr/>
        <p:nvPr/>
      </p:nvGrpSpPr>
      <p:grpSpPr>
        <a:xfrm>
          <a:off x="0" y="0"/>
          <a:ext cx="0" cy="0"/>
          <a:chOff x="0" y="0"/>
          <a:chExt cx="0" cy="0"/>
        </a:xfrm>
      </p:grpSpPr>
      <p:sp>
        <p:nvSpPr>
          <p:cNvPr id="73" name="Google Shape;73;p15"/>
          <p:cNvSpPr txBox="1">
            <a:spLocks noGrp="1"/>
          </p:cNvSpPr>
          <p:nvPr>
            <p:ph type="sldNum" idx="12"/>
          </p:nvPr>
        </p:nvSpPr>
        <p:spPr>
          <a:xfrm>
            <a:off x="9906598" y="5450495"/>
            <a:ext cx="641579" cy="46005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74" name="Google Shape;74;p15"/>
          <p:cNvPicPr preferRelativeResize="0"/>
          <p:nvPr/>
        </p:nvPicPr>
        <p:blipFill>
          <a:blip r:embed="rId2">
            <a:alphaModFix/>
          </a:blip>
          <a:stretch>
            <a:fillRect/>
          </a:stretch>
        </p:blipFill>
        <p:spPr>
          <a:xfrm>
            <a:off x="6897616" y="2236084"/>
            <a:ext cx="3794198" cy="3775778"/>
          </a:xfrm>
          <a:prstGeom prst="rect">
            <a:avLst/>
          </a:prstGeom>
          <a:noFill/>
          <a:ln>
            <a:noFill/>
          </a:ln>
        </p:spPr>
      </p:pic>
      <p:sp>
        <p:nvSpPr>
          <p:cNvPr id="75" name="Google Shape;75;p15"/>
          <p:cNvSpPr>
            <a:spLocks noGrp="1"/>
          </p:cNvSpPr>
          <p:nvPr>
            <p:ph type="pic" idx="2"/>
          </p:nvPr>
        </p:nvSpPr>
        <p:spPr>
          <a:xfrm>
            <a:off x="6832138" y="739050"/>
            <a:ext cx="3057760" cy="4580517"/>
          </a:xfrm>
          <a:prstGeom prst="roundRect">
            <a:avLst>
              <a:gd name="adj" fmla="val 16667"/>
            </a:avLst>
          </a:prstGeom>
          <a:noFill/>
          <a:ln>
            <a:noFill/>
          </a:ln>
        </p:spPr>
      </p:sp>
      <p:sp>
        <p:nvSpPr>
          <p:cNvPr id="76" name="Google Shape;76;p15"/>
          <p:cNvSpPr txBox="1">
            <a:spLocks noGrp="1"/>
          </p:cNvSpPr>
          <p:nvPr>
            <p:ph type="title"/>
          </p:nvPr>
        </p:nvSpPr>
        <p:spPr>
          <a:xfrm>
            <a:off x="739184" y="1076051"/>
            <a:ext cx="5900141" cy="849621"/>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805"/>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pic>
        <p:nvPicPr>
          <p:cNvPr id="77" name="Google Shape;77;p15"/>
          <p:cNvPicPr preferRelativeResize="0"/>
          <p:nvPr/>
        </p:nvPicPr>
        <p:blipFill>
          <a:blip r:embed="rId3">
            <a:alphaModFix/>
          </a:blip>
          <a:stretch>
            <a:fillRect/>
          </a:stretch>
        </p:blipFill>
        <p:spPr>
          <a:xfrm rot="5400000">
            <a:off x="850372" y="556162"/>
            <a:ext cx="438198" cy="438364"/>
          </a:xfrm>
          <a:prstGeom prst="rect">
            <a:avLst/>
          </a:prstGeom>
          <a:noFill/>
          <a:ln>
            <a:noFill/>
          </a:ln>
        </p:spPr>
      </p:pic>
      <p:sp>
        <p:nvSpPr>
          <p:cNvPr id="78" name="Google Shape;78;p15"/>
          <p:cNvSpPr txBox="1">
            <a:spLocks noGrp="1"/>
          </p:cNvSpPr>
          <p:nvPr>
            <p:ph type="subTitle" idx="1"/>
          </p:nvPr>
        </p:nvSpPr>
        <p:spPr>
          <a:xfrm>
            <a:off x="751490" y="2014737"/>
            <a:ext cx="4400902" cy="3304859"/>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extLst>
      <p:ext uri="{BB962C8B-B14F-4D97-AF65-F5344CB8AC3E}">
        <p14:creationId xmlns:p14="http://schemas.microsoft.com/office/powerpoint/2010/main" val="1595936006"/>
      </p:ext>
    </p:extLst>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pos="405">
          <p15:clr>
            <a:srgbClr val="E46962"/>
          </p15:clr>
        </p15:guide>
        <p15:guide id="4" orient="horz" pos="628">
          <p15:clr>
            <a:srgbClr val="E46962"/>
          </p15:clr>
        </p15:guide>
        <p15:guide id="5" pos="5328">
          <p15:clr>
            <a:srgbClr val="E46962"/>
          </p15:clr>
        </p15:guide>
        <p15:guide id="6" orient="horz" pos="891">
          <p15:clr>
            <a:srgbClr val="E46962"/>
          </p15:clr>
        </p15:guide>
        <p15:guide id="7" orient="horz" pos="1086">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A_Title_Body_1_no_image">
  <p:cSld name="SA_Title_Body_1_no_image">
    <p:spTree>
      <p:nvGrpSpPr>
        <p:cNvPr id="1" name="Shape 79"/>
        <p:cNvGrpSpPr/>
        <p:nvPr/>
      </p:nvGrpSpPr>
      <p:grpSpPr>
        <a:xfrm>
          <a:off x="0" y="0"/>
          <a:ext cx="0" cy="0"/>
          <a:chOff x="0" y="0"/>
          <a:chExt cx="0" cy="0"/>
        </a:xfrm>
      </p:grpSpPr>
      <p:sp>
        <p:nvSpPr>
          <p:cNvPr id="80" name="Google Shape;80;p16"/>
          <p:cNvSpPr txBox="1">
            <a:spLocks noGrp="1"/>
          </p:cNvSpPr>
          <p:nvPr>
            <p:ph type="sldNum" idx="12"/>
          </p:nvPr>
        </p:nvSpPr>
        <p:spPr>
          <a:xfrm>
            <a:off x="9906598" y="5450495"/>
            <a:ext cx="641579" cy="46005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81" name="Google Shape;81;p16"/>
          <p:cNvPicPr preferRelativeResize="0"/>
          <p:nvPr/>
        </p:nvPicPr>
        <p:blipFill>
          <a:blip r:embed="rId2">
            <a:alphaModFix/>
          </a:blip>
          <a:stretch>
            <a:fillRect/>
          </a:stretch>
        </p:blipFill>
        <p:spPr>
          <a:xfrm>
            <a:off x="7573895" y="2909065"/>
            <a:ext cx="3117920" cy="3102797"/>
          </a:xfrm>
          <a:prstGeom prst="rect">
            <a:avLst/>
          </a:prstGeom>
          <a:noFill/>
          <a:ln>
            <a:noFill/>
          </a:ln>
        </p:spPr>
      </p:pic>
      <p:sp>
        <p:nvSpPr>
          <p:cNvPr id="82" name="Google Shape;82;p16"/>
          <p:cNvSpPr txBox="1">
            <a:spLocks noGrp="1"/>
          </p:cNvSpPr>
          <p:nvPr>
            <p:ph type="title"/>
          </p:nvPr>
        </p:nvSpPr>
        <p:spPr>
          <a:xfrm>
            <a:off x="739184" y="1076051"/>
            <a:ext cx="7582839" cy="849621"/>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805"/>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pic>
        <p:nvPicPr>
          <p:cNvPr id="83" name="Google Shape;83;p16"/>
          <p:cNvPicPr preferRelativeResize="0"/>
          <p:nvPr/>
        </p:nvPicPr>
        <p:blipFill>
          <a:blip r:embed="rId3">
            <a:alphaModFix/>
          </a:blip>
          <a:stretch>
            <a:fillRect/>
          </a:stretch>
        </p:blipFill>
        <p:spPr>
          <a:xfrm rot="5400000">
            <a:off x="850372" y="556162"/>
            <a:ext cx="438198" cy="438364"/>
          </a:xfrm>
          <a:prstGeom prst="rect">
            <a:avLst/>
          </a:prstGeom>
          <a:noFill/>
          <a:ln>
            <a:noFill/>
          </a:ln>
        </p:spPr>
      </p:pic>
      <p:sp>
        <p:nvSpPr>
          <p:cNvPr id="84" name="Google Shape;84;p16"/>
          <p:cNvSpPr txBox="1">
            <a:spLocks noGrp="1"/>
          </p:cNvSpPr>
          <p:nvPr>
            <p:ph type="subTitle" idx="1"/>
          </p:nvPr>
        </p:nvSpPr>
        <p:spPr>
          <a:xfrm>
            <a:off x="751491" y="1857734"/>
            <a:ext cx="7570561" cy="3542599"/>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extLst>
      <p:ext uri="{BB962C8B-B14F-4D97-AF65-F5344CB8AC3E}">
        <p14:creationId xmlns:p14="http://schemas.microsoft.com/office/powerpoint/2010/main" val="3762192337"/>
      </p:ext>
    </p:extLst>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pos="405">
          <p15:clr>
            <a:srgbClr val="E46962"/>
          </p15:clr>
        </p15:guide>
        <p15:guide id="4" orient="horz" pos="628">
          <p15:clr>
            <a:srgbClr val="E46962"/>
          </p15:clr>
        </p15:guide>
        <p15:guide id="5" pos="5328">
          <p15:clr>
            <a:srgbClr val="E46962"/>
          </p15:clr>
        </p15:guide>
        <p15:guide id="6" orient="horz" pos="891">
          <p15:clr>
            <a:srgbClr val="E46962"/>
          </p15:clr>
        </p15:guide>
        <p15:guide id="7" orient="horz" pos="1086">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A_Title_Body_2">
  <p:cSld name="SA_Title_Body_2">
    <p:spTree>
      <p:nvGrpSpPr>
        <p:cNvPr id="1" name="Shape 85"/>
        <p:cNvGrpSpPr/>
        <p:nvPr/>
      </p:nvGrpSpPr>
      <p:grpSpPr>
        <a:xfrm>
          <a:off x="0" y="0"/>
          <a:ext cx="0" cy="0"/>
          <a:chOff x="0" y="0"/>
          <a:chExt cx="0" cy="0"/>
        </a:xfrm>
      </p:grpSpPr>
      <p:pic>
        <p:nvPicPr>
          <p:cNvPr id="86" name="Google Shape;86;p17"/>
          <p:cNvPicPr preferRelativeResize="0"/>
          <p:nvPr/>
        </p:nvPicPr>
        <p:blipFill rotWithShape="1">
          <a:blip r:embed="rId2">
            <a:alphaModFix/>
          </a:blip>
          <a:srcRect r="49205"/>
          <a:stretch/>
        </p:blipFill>
        <p:spPr>
          <a:xfrm flipH="1">
            <a:off x="0" y="-406912"/>
            <a:ext cx="2147483" cy="4207077"/>
          </a:xfrm>
          <a:prstGeom prst="rect">
            <a:avLst/>
          </a:prstGeom>
          <a:noFill/>
          <a:ln>
            <a:noFill/>
          </a:ln>
        </p:spPr>
      </p:pic>
      <p:pic>
        <p:nvPicPr>
          <p:cNvPr id="87" name="Google Shape;87;p17"/>
          <p:cNvPicPr preferRelativeResize="0"/>
          <p:nvPr/>
        </p:nvPicPr>
        <p:blipFill rotWithShape="1">
          <a:blip r:embed="rId2">
            <a:alphaModFix/>
          </a:blip>
          <a:srcRect r="49205"/>
          <a:stretch/>
        </p:blipFill>
        <p:spPr>
          <a:xfrm rot="10800000">
            <a:off x="0" y="2211698"/>
            <a:ext cx="2147483" cy="4207077"/>
          </a:xfrm>
          <a:prstGeom prst="rect">
            <a:avLst/>
          </a:prstGeom>
          <a:noFill/>
          <a:ln>
            <a:noFill/>
          </a:ln>
        </p:spPr>
      </p:pic>
      <p:sp>
        <p:nvSpPr>
          <p:cNvPr id="88" name="Google Shape;88;p17"/>
          <p:cNvSpPr txBox="1">
            <a:spLocks noGrp="1"/>
          </p:cNvSpPr>
          <p:nvPr>
            <p:ph type="sldNum" idx="12"/>
          </p:nvPr>
        </p:nvSpPr>
        <p:spPr>
          <a:xfrm>
            <a:off x="9906598" y="5450495"/>
            <a:ext cx="641579" cy="46005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9" name="Google Shape;89;p17"/>
          <p:cNvSpPr>
            <a:spLocks noGrp="1"/>
          </p:cNvSpPr>
          <p:nvPr>
            <p:ph type="pic" idx="2"/>
          </p:nvPr>
        </p:nvSpPr>
        <p:spPr>
          <a:xfrm>
            <a:off x="751491" y="739050"/>
            <a:ext cx="3057760" cy="4580517"/>
          </a:xfrm>
          <a:prstGeom prst="roundRect">
            <a:avLst>
              <a:gd name="adj" fmla="val 16667"/>
            </a:avLst>
          </a:prstGeom>
          <a:noFill/>
          <a:ln>
            <a:noFill/>
          </a:ln>
        </p:spPr>
      </p:sp>
      <p:sp>
        <p:nvSpPr>
          <p:cNvPr id="90" name="Google Shape;90;p17"/>
          <p:cNvSpPr/>
          <p:nvPr/>
        </p:nvSpPr>
        <p:spPr>
          <a:xfrm rot="-695">
            <a:off x="9833911" y="5135081"/>
            <a:ext cx="1736016" cy="1726241"/>
          </a:xfrm>
          <a:prstGeom prst="pie">
            <a:avLst>
              <a:gd name="adj1" fmla="val 10804369"/>
              <a:gd name="adj2" fmla="val 16200000"/>
            </a:avLst>
          </a:prstGeom>
          <a:gradFill>
            <a:gsLst>
              <a:gs pos="0">
                <a:srgbClr val="FFC982"/>
              </a:gs>
              <a:gs pos="100000">
                <a:srgbClr val="F58F09"/>
              </a:gs>
            </a:gsLst>
            <a:path path="circle">
              <a:fillToRect l="50000" t="50000" r="50000" b="50000"/>
            </a:path>
            <a:tileRect/>
          </a:gradFill>
          <a:ln w="9525" cap="flat" cmpd="sng">
            <a:solidFill>
              <a:srgbClr val="FF9900"/>
            </a:solidFill>
            <a:prstDash val="solid"/>
            <a:round/>
            <a:headEnd type="none" w="sm" len="sm"/>
            <a:tailEnd type="none" w="sm" len="sm"/>
          </a:ln>
        </p:spPr>
        <p:txBody>
          <a:bodyPr spcFirstLastPara="1" wrap="square" lIns="106860" tIns="106860" rIns="106860" bIns="106860" anchor="ctr" anchorCtr="0">
            <a:noAutofit/>
          </a:bodyPr>
          <a:lstStyle/>
          <a:p>
            <a:pPr marL="0" lvl="0" indent="0" algn="l" rtl="0">
              <a:spcBef>
                <a:spcPts val="0"/>
              </a:spcBef>
              <a:spcAft>
                <a:spcPts val="0"/>
              </a:spcAft>
              <a:buNone/>
            </a:pPr>
            <a:endParaRPr sz="2104">
              <a:solidFill>
                <a:srgbClr val="2C2C2C"/>
              </a:solidFill>
            </a:endParaRPr>
          </a:p>
        </p:txBody>
      </p:sp>
      <p:sp>
        <p:nvSpPr>
          <p:cNvPr id="91" name="Google Shape;91;p17"/>
          <p:cNvSpPr txBox="1">
            <a:spLocks noGrp="1"/>
          </p:cNvSpPr>
          <p:nvPr>
            <p:ph type="title"/>
          </p:nvPr>
        </p:nvSpPr>
        <p:spPr>
          <a:xfrm>
            <a:off x="5521385" y="1237569"/>
            <a:ext cx="4197449" cy="616292"/>
          </a:xfrm>
          <a:prstGeom prst="rect">
            <a:avLst/>
          </a:prstGeom>
        </p:spPr>
        <p:txBody>
          <a:bodyPr spcFirstLastPara="1" wrap="square" lIns="91425" tIns="91425" rIns="91425" bIns="91425" anchor="ctr" anchorCtr="0">
            <a:spAutoFit/>
          </a:bodyPr>
          <a:lstStyle>
            <a:lvl1pPr lvl="0">
              <a:spcBef>
                <a:spcPts val="0"/>
              </a:spcBef>
              <a:spcAft>
                <a:spcPts val="0"/>
              </a:spcAft>
              <a:buSzPts val="2400"/>
              <a:buNone/>
              <a:defRPr sz="2805"/>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92" name="Google Shape;92;p17"/>
          <p:cNvSpPr/>
          <p:nvPr/>
        </p:nvSpPr>
        <p:spPr>
          <a:xfrm>
            <a:off x="5613202" y="739049"/>
            <a:ext cx="906770" cy="153584"/>
          </a:xfrm>
          <a:prstGeom prst="roundRect">
            <a:avLst>
              <a:gd name="adj" fmla="val 50000"/>
            </a:avLst>
          </a:prstGeom>
          <a:solidFill>
            <a:srgbClr val="F47C00"/>
          </a:solidFill>
          <a:ln>
            <a:noFill/>
          </a:ln>
        </p:spPr>
        <p:txBody>
          <a:bodyPr spcFirstLastPara="1" wrap="square" lIns="106860" tIns="106860" rIns="106860" bIns="106860" anchor="ctr" anchorCtr="0">
            <a:noAutofit/>
          </a:bodyPr>
          <a:lstStyle/>
          <a:p>
            <a:pPr marL="0" lvl="0" indent="0" algn="l" rtl="0">
              <a:spcBef>
                <a:spcPts val="0"/>
              </a:spcBef>
              <a:spcAft>
                <a:spcPts val="0"/>
              </a:spcAft>
              <a:buNone/>
            </a:pPr>
            <a:endParaRPr sz="2104"/>
          </a:p>
        </p:txBody>
      </p:sp>
      <p:sp>
        <p:nvSpPr>
          <p:cNvPr id="93" name="Google Shape;93;p17"/>
          <p:cNvSpPr txBox="1">
            <a:spLocks noGrp="1"/>
          </p:cNvSpPr>
          <p:nvPr>
            <p:ph type="subTitle" idx="1"/>
          </p:nvPr>
        </p:nvSpPr>
        <p:spPr>
          <a:xfrm>
            <a:off x="5521385" y="2289908"/>
            <a:ext cx="4197449" cy="3205275"/>
          </a:xfrm>
          <a:prstGeom prst="rect">
            <a:avLst/>
          </a:prstGeom>
        </p:spPr>
        <p:txBody>
          <a:bodyPr spcFirstLastPara="1" wrap="square" lIns="91425" tIns="91425" rIns="91425" bIns="91425" anchor="t" anchorCtr="0">
            <a:normAutofit/>
          </a:bodyPr>
          <a:lstStyle>
            <a:lvl1pPr lvl="0">
              <a:spcBef>
                <a:spcPts val="0"/>
              </a:spcBef>
              <a:spcAft>
                <a:spcPts val="0"/>
              </a:spcAft>
              <a:buSzPts val="13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extLst>
      <p:ext uri="{BB962C8B-B14F-4D97-AF65-F5344CB8AC3E}">
        <p14:creationId xmlns:p14="http://schemas.microsoft.com/office/powerpoint/2010/main" val="2768561713"/>
      </p:ext>
    </p:extLst>
  </p:cSld>
  <p:clrMapOvr>
    <a:masterClrMapping/>
  </p:clrMapOvr>
  <p:extLst>
    <p:ext uri="{DCECCB84-F9BA-43D5-87BE-67443E8EF086}">
      <p15:sldGuideLst xmlns:p15="http://schemas.microsoft.com/office/powerpoint/2012/main">
        <p15:guide id="1" orient="horz" pos="1620">
          <p15:clr>
            <a:srgbClr val="E46962"/>
          </p15:clr>
        </p15:guide>
        <p15:guide id="2" pos="3024">
          <p15:clr>
            <a:srgbClr val="E46962"/>
          </p15:clr>
        </p15:guide>
        <p15:guide id="3" pos="405">
          <p15:clr>
            <a:srgbClr val="E46962"/>
          </p15:clr>
        </p15:guide>
        <p15:guide id="4" orient="horz" pos="628">
          <p15:clr>
            <a:srgbClr val="E46962"/>
          </p15:clr>
        </p15:guide>
        <p15:guide id="5" pos="5328">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oints 2_1">
  <p:cSld name="Points 2_1">
    <p:spTree>
      <p:nvGrpSpPr>
        <p:cNvPr id="1" name="Shape 94"/>
        <p:cNvGrpSpPr/>
        <p:nvPr/>
      </p:nvGrpSpPr>
      <p:grpSpPr>
        <a:xfrm>
          <a:off x="0" y="0"/>
          <a:ext cx="0" cy="0"/>
          <a:chOff x="0" y="0"/>
          <a:chExt cx="0" cy="0"/>
        </a:xfrm>
      </p:grpSpPr>
      <p:sp>
        <p:nvSpPr>
          <p:cNvPr id="95" name="Google Shape;95;p18"/>
          <p:cNvSpPr txBox="1">
            <a:spLocks noGrp="1"/>
          </p:cNvSpPr>
          <p:nvPr>
            <p:ph type="sldNum" idx="12"/>
          </p:nvPr>
        </p:nvSpPr>
        <p:spPr>
          <a:xfrm>
            <a:off x="9906598" y="5450495"/>
            <a:ext cx="641579" cy="46005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96" name="Google Shape;96;p18"/>
          <p:cNvSpPr txBox="1">
            <a:spLocks noGrp="1"/>
          </p:cNvSpPr>
          <p:nvPr>
            <p:ph type="title"/>
          </p:nvPr>
        </p:nvSpPr>
        <p:spPr>
          <a:xfrm>
            <a:off x="4835169" y="760030"/>
            <a:ext cx="4993371" cy="849621"/>
          </a:xfrm>
          <a:prstGeom prst="rect">
            <a:avLst/>
          </a:prstGeom>
        </p:spPr>
        <p:txBody>
          <a:bodyPr spcFirstLastPara="1" wrap="square" lIns="91425" tIns="91425" rIns="91425" bIns="91425" anchor="ctr" anchorCtr="0">
            <a:normAutofit/>
          </a:bodyPr>
          <a:lstStyle>
            <a:lvl1pPr lvl="0">
              <a:spcBef>
                <a:spcPts val="0"/>
              </a:spcBef>
              <a:spcAft>
                <a:spcPts val="0"/>
              </a:spcAft>
              <a:buSzPts val="2400"/>
              <a:buNone/>
              <a:defRPr sz="2805"/>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97" name="Google Shape;97;p18"/>
          <p:cNvSpPr txBox="1"/>
          <p:nvPr/>
        </p:nvSpPr>
        <p:spPr>
          <a:xfrm>
            <a:off x="4835163" y="2035016"/>
            <a:ext cx="555287" cy="359765"/>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338" b="1">
                <a:solidFill>
                  <a:schemeClr val="accent4"/>
                </a:solidFill>
                <a:latin typeface="League Spartan"/>
                <a:ea typeface="League Spartan"/>
                <a:cs typeface="League Spartan"/>
                <a:sym typeface="League Spartan"/>
              </a:rPr>
              <a:t>01</a:t>
            </a:r>
            <a:endParaRPr sz="2338" b="1">
              <a:solidFill>
                <a:schemeClr val="accent4"/>
              </a:solidFill>
              <a:latin typeface="League Spartan"/>
              <a:ea typeface="League Spartan"/>
              <a:cs typeface="League Spartan"/>
              <a:sym typeface="League Spartan"/>
            </a:endParaRPr>
          </a:p>
        </p:txBody>
      </p:sp>
      <p:sp>
        <p:nvSpPr>
          <p:cNvPr id="98" name="Google Shape;98;p18"/>
          <p:cNvSpPr txBox="1">
            <a:spLocks noGrp="1"/>
          </p:cNvSpPr>
          <p:nvPr>
            <p:ph type="subTitle" idx="1"/>
          </p:nvPr>
        </p:nvSpPr>
        <p:spPr>
          <a:xfrm>
            <a:off x="5470346" y="1971958"/>
            <a:ext cx="4358106" cy="109262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286">
                <a:latin typeface="Open Sans Medium"/>
                <a:ea typeface="Open Sans Medium"/>
                <a:cs typeface="Open Sans Medium"/>
                <a:sym typeface="Open Sans Medium"/>
              </a:defRPr>
            </a:lvl1pPr>
            <a:lvl2pPr lvl="1" algn="r">
              <a:spcBef>
                <a:spcPts val="0"/>
              </a:spcBef>
              <a:spcAft>
                <a:spcPts val="0"/>
              </a:spcAft>
              <a:buSzPts val="1100"/>
              <a:buNone/>
              <a:defRPr sz="1286"/>
            </a:lvl2pPr>
            <a:lvl3pPr lvl="2" algn="r">
              <a:spcBef>
                <a:spcPts val="0"/>
              </a:spcBef>
              <a:spcAft>
                <a:spcPts val="0"/>
              </a:spcAft>
              <a:buSzPts val="1100"/>
              <a:buNone/>
              <a:defRPr sz="1286"/>
            </a:lvl3pPr>
            <a:lvl4pPr lvl="3" algn="r">
              <a:spcBef>
                <a:spcPts val="0"/>
              </a:spcBef>
              <a:spcAft>
                <a:spcPts val="0"/>
              </a:spcAft>
              <a:buSzPts val="1100"/>
              <a:buNone/>
              <a:defRPr sz="1286"/>
            </a:lvl4pPr>
            <a:lvl5pPr lvl="4" algn="r">
              <a:spcBef>
                <a:spcPts val="0"/>
              </a:spcBef>
              <a:spcAft>
                <a:spcPts val="0"/>
              </a:spcAft>
              <a:buSzPts val="1100"/>
              <a:buNone/>
              <a:defRPr sz="1286"/>
            </a:lvl5pPr>
            <a:lvl6pPr lvl="5" algn="r">
              <a:spcBef>
                <a:spcPts val="0"/>
              </a:spcBef>
              <a:spcAft>
                <a:spcPts val="0"/>
              </a:spcAft>
              <a:buSzPts val="1100"/>
              <a:buNone/>
              <a:defRPr sz="1286"/>
            </a:lvl6pPr>
            <a:lvl7pPr lvl="6" algn="r">
              <a:spcBef>
                <a:spcPts val="0"/>
              </a:spcBef>
              <a:spcAft>
                <a:spcPts val="0"/>
              </a:spcAft>
              <a:buSzPts val="1100"/>
              <a:buNone/>
              <a:defRPr sz="1286"/>
            </a:lvl7pPr>
            <a:lvl8pPr lvl="7" algn="r">
              <a:spcBef>
                <a:spcPts val="0"/>
              </a:spcBef>
              <a:spcAft>
                <a:spcPts val="0"/>
              </a:spcAft>
              <a:buSzPts val="1100"/>
              <a:buNone/>
              <a:defRPr sz="1286"/>
            </a:lvl8pPr>
            <a:lvl9pPr lvl="8" algn="r">
              <a:spcBef>
                <a:spcPts val="0"/>
              </a:spcBef>
              <a:spcAft>
                <a:spcPts val="0"/>
              </a:spcAft>
              <a:buSzPts val="1100"/>
              <a:buNone/>
              <a:defRPr sz="1286"/>
            </a:lvl9pPr>
          </a:lstStyle>
          <a:p>
            <a:endParaRPr/>
          </a:p>
        </p:txBody>
      </p:sp>
      <p:sp>
        <p:nvSpPr>
          <p:cNvPr id="99" name="Google Shape;99;p18"/>
          <p:cNvSpPr txBox="1"/>
          <p:nvPr/>
        </p:nvSpPr>
        <p:spPr>
          <a:xfrm>
            <a:off x="4835163" y="3235431"/>
            <a:ext cx="555287" cy="359765"/>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338" b="1">
                <a:solidFill>
                  <a:schemeClr val="accent4"/>
                </a:solidFill>
                <a:latin typeface="League Spartan"/>
                <a:ea typeface="League Spartan"/>
                <a:cs typeface="League Spartan"/>
                <a:sym typeface="League Spartan"/>
              </a:rPr>
              <a:t>02</a:t>
            </a:r>
            <a:endParaRPr sz="2338" b="1">
              <a:solidFill>
                <a:schemeClr val="accent4"/>
              </a:solidFill>
              <a:latin typeface="League Spartan"/>
              <a:ea typeface="League Spartan"/>
              <a:cs typeface="League Spartan"/>
              <a:sym typeface="League Spartan"/>
            </a:endParaRPr>
          </a:p>
        </p:txBody>
      </p:sp>
      <p:sp>
        <p:nvSpPr>
          <p:cNvPr id="100" name="Google Shape;100;p18"/>
          <p:cNvSpPr txBox="1">
            <a:spLocks noGrp="1"/>
          </p:cNvSpPr>
          <p:nvPr>
            <p:ph type="subTitle" idx="2"/>
          </p:nvPr>
        </p:nvSpPr>
        <p:spPr>
          <a:xfrm>
            <a:off x="5470346" y="3186603"/>
            <a:ext cx="4358106" cy="109262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286">
                <a:latin typeface="Open Sans Medium"/>
                <a:ea typeface="Open Sans Medium"/>
                <a:cs typeface="Open Sans Medium"/>
                <a:sym typeface="Open Sans Medium"/>
              </a:defRPr>
            </a:lvl1pPr>
            <a:lvl2pPr lvl="1" algn="r">
              <a:spcBef>
                <a:spcPts val="0"/>
              </a:spcBef>
              <a:spcAft>
                <a:spcPts val="0"/>
              </a:spcAft>
              <a:buSzPts val="1100"/>
              <a:buNone/>
              <a:defRPr sz="1286"/>
            </a:lvl2pPr>
            <a:lvl3pPr lvl="2" algn="r">
              <a:spcBef>
                <a:spcPts val="0"/>
              </a:spcBef>
              <a:spcAft>
                <a:spcPts val="0"/>
              </a:spcAft>
              <a:buSzPts val="1100"/>
              <a:buNone/>
              <a:defRPr sz="1286"/>
            </a:lvl3pPr>
            <a:lvl4pPr lvl="3" algn="r">
              <a:spcBef>
                <a:spcPts val="0"/>
              </a:spcBef>
              <a:spcAft>
                <a:spcPts val="0"/>
              </a:spcAft>
              <a:buSzPts val="1100"/>
              <a:buNone/>
              <a:defRPr sz="1286"/>
            </a:lvl4pPr>
            <a:lvl5pPr lvl="4" algn="r">
              <a:spcBef>
                <a:spcPts val="0"/>
              </a:spcBef>
              <a:spcAft>
                <a:spcPts val="0"/>
              </a:spcAft>
              <a:buSzPts val="1100"/>
              <a:buNone/>
              <a:defRPr sz="1286"/>
            </a:lvl5pPr>
            <a:lvl6pPr lvl="5" algn="r">
              <a:spcBef>
                <a:spcPts val="0"/>
              </a:spcBef>
              <a:spcAft>
                <a:spcPts val="0"/>
              </a:spcAft>
              <a:buSzPts val="1100"/>
              <a:buNone/>
              <a:defRPr sz="1286"/>
            </a:lvl6pPr>
            <a:lvl7pPr lvl="6" algn="r">
              <a:spcBef>
                <a:spcPts val="0"/>
              </a:spcBef>
              <a:spcAft>
                <a:spcPts val="0"/>
              </a:spcAft>
              <a:buSzPts val="1100"/>
              <a:buNone/>
              <a:defRPr sz="1286"/>
            </a:lvl7pPr>
            <a:lvl8pPr lvl="7" algn="r">
              <a:spcBef>
                <a:spcPts val="0"/>
              </a:spcBef>
              <a:spcAft>
                <a:spcPts val="0"/>
              </a:spcAft>
              <a:buSzPts val="1100"/>
              <a:buNone/>
              <a:defRPr sz="1286"/>
            </a:lvl8pPr>
            <a:lvl9pPr lvl="8" algn="r">
              <a:spcBef>
                <a:spcPts val="0"/>
              </a:spcBef>
              <a:spcAft>
                <a:spcPts val="0"/>
              </a:spcAft>
              <a:buSzPts val="1100"/>
              <a:buNone/>
              <a:defRPr sz="1286"/>
            </a:lvl9pPr>
          </a:lstStyle>
          <a:p>
            <a:endParaRPr/>
          </a:p>
        </p:txBody>
      </p:sp>
      <p:sp>
        <p:nvSpPr>
          <p:cNvPr id="101" name="Google Shape;101;p18"/>
          <p:cNvSpPr>
            <a:spLocks noGrp="1"/>
          </p:cNvSpPr>
          <p:nvPr>
            <p:ph type="pic" idx="3"/>
          </p:nvPr>
        </p:nvSpPr>
        <p:spPr>
          <a:xfrm>
            <a:off x="751491" y="739050"/>
            <a:ext cx="3057760" cy="4580517"/>
          </a:xfrm>
          <a:prstGeom prst="roundRect">
            <a:avLst>
              <a:gd name="adj" fmla="val 16667"/>
            </a:avLst>
          </a:prstGeom>
          <a:noFill/>
          <a:ln>
            <a:noFill/>
          </a:ln>
        </p:spPr>
      </p:sp>
      <p:pic>
        <p:nvPicPr>
          <p:cNvPr id="102" name="Google Shape;102;p18"/>
          <p:cNvPicPr preferRelativeResize="0"/>
          <p:nvPr/>
        </p:nvPicPr>
        <p:blipFill rotWithShape="1">
          <a:blip r:embed="rId2">
            <a:alphaModFix/>
          </a:blip>
          <a:srcRect r="49205"/>
          <a:stretch/>
        </p:blipFill>
        <p:spPr>
          <a:xfrm flipH="1">
            <a:off x="0" y="-406912"/>
            <a:ext cx="2147483" cy="4207077"/>
          </a:xfrm>
          <a:prstGeom prst="rect">
            <a:avLst/>
          </a:prstGeom>
          <a:noFill/>
          <a:ln>
            <a:noFill/>
          </a:ln>
        </p:spPr>
      </p:pic>
      <p:pic>
        <p:nvPicPr>
          <p:cNvPr id="103" name="Google Shape;103;p18"/>
          <p:cNvPicPr preferRelativeResize="0"/>
          <p:nvPr/>
        </p:nvPicPr>
        <p:blipFill rotWithShape="1">
          <a:blip r:embed="rId2">
            <a:alphaModFix/>
          </a:blip>
          <a:srcRect r="49205"/>
          <a:stretch/>
        </p:blipFill>
        <p:spPr>
          <a:xfrm rot="10800000">
            <a:off x="0" y="2211698"/>
            <a:ext cx="2147483" cy="4207077"/>
          </a:xfrm>
          <a:prstGeom prst="rect">
            <a:avLst/>
          </a:prstGeom>
          <a:noFill/>
          <a:ln>
            <a:noFill/>
          </a:ln>
        </p:spPr>
      </p:pic>
      <p:sp>
        <p:nvSpPr>
          <p:cNvPr id="104" name="Google Shape;104;p18"/>
          <p:cNvSpPr/>
          <p:nvPr/>
        </p:nvSpPr>
        <p:spPr>
          <a:xfrm rot="-695">
            <a:off x="9833911" y="5135081"/>
            <a:ext cx="1736016" cy="1726241"/>
          </a:xfrm>
          <a:prstGeom prst="pie">
            <a:avLst>
              <a:gd name="adj1" fmla="val 10804369"/>
              <a:gd name="adj2" fmla="val 16200000"/>
            </a:avLst>
          </a:prstGeom>
          <a:gradFill>
            <a:gsLst>
              <a:gs pos="0">
                <a:srgbClr val="FFC982"/>
              </a:gs>
              <a:gs pos="100000">
                <a:srgbClr val="F58F09"/>
              </a:gs>
            </a:gsLst>
            <a:path path="circle">
              <a:fillToRect l="50000" t="50000" r="50000" b="50000"/>
            </a:path>
            <a:tileRect/>
          </a:gradFill>
          <a:ln w="9525" cap="flat" cmpd="sng">
            <a:solidFill>
              <a:srgbClr val="FF9900"/>
            </a:solidFill>
            <a:prstDash val="solid"/>
            <a:round/>
            <a:headEnd type="none" w="sm" len="sm"/>
            <a:tailEnd type="none" w="sm" len="sm"/>
          </a:ln>
        </p:spPr>
        <p:txBody>
          <a:bodyPr spcFirstLastPara="1" wrap="square" lIns="106860" tIns="106860" rIns="106860" bIns="106860" anchor="ctr" anchorCtr="0">
            <a:noAutofit/>
          </a:bodyPr>
          <a:lstStyle/>
          <a:p>
            <a:pPr marL="0" lvl="0" indent="0" algn="l" rtl="0">
              <a:spcBef>
                <a:spcPts val="0"/>
              </a:spcBef>
              <a:spcAft>
                <a:spcPts val="0"/>
              </a:spcAft>
              <a:buNone/>
            </a:pPr>
            <a:endParaRPr sz="2104">
              <a:solidFill>
                <a:srgbClr val="2C2C2C"/>
              </a:solidFill>
            </a:endParaRPr>
          </a:p>
        </p:txBody>
      </p:sp>
    </p:spTree>
    <p:extLst>
      <p:ext uri="{BB962C8B-B14F-4D97-AF65-F5344CB8AC3E}">
        <p14:creationId xmlns:p14="http://schemas.microsoft.com/office/powerpoint/2010/main" val="4084946551"/>
      </p:ext>
    </p:extLst>
  </p:cSld>
  <p:clrMapOvr>
    <a:masterClrMapping/>
  </p:clrMapOvr>
  <p:extLst>
    <p:ext uri="{DCECCB84-F9BA-43D5-87BE-67443E8EF086}">
      <p15:sldGuideLst xmlns:p15="http://schemas.microsoft.com/office/powerpoint/2012/main">
        <p15:guide id="1" orient="horz" pos="1620">
          <p15:clr>
            <a:srgbClr val="E46962"/>
          </p15:clr>
        </p15:guide>
        <p15:guide id="2" pos="2664">
          <p15:clr>
            <a:srgbClr val="E46962"/>
          </p15:clr>
        </p15:guide>
        <p15:guide id="3" pos="405">
          <p15:clr>
            <a:srgbClr val="E46962"/>
          </p15:clr>
        </p15:guide>
        <p15:guide id="4" pos="5328">
          <p15:clr>
            <a:srgbClr val="E46962"/>
          </p15:clr>
        </p15:guide>
        <p15:guide id="5" orient="horz" pos="409">
          <p15:clr>
            <a:srgbClr val="E46962"/>
          </p15:clr>
        </p15:guide>
        <p15:guide id="6" orient="horz" pos="1005">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oints 3_2">
  <p:cSld name="Points 3_2">
    <p:spTree>
      <p:nvGrpSpPr>
        <p:cNvPr id="1" name="Shape 105"/>
        <p:cNvGrpSpPr/>
        <p:nvPr/>
      </p:nvGrpSpPr>
      <p:grpSpPr>
        <a:xfrm>
          <a:off x="0" y="0"/>
          <a:ext cx="0" cy="0"/>
          <a:chOff x="0" y="0"/>
          <a:chExt cx="0" cy="0"/>
        </a:xfrm>
      </p:grpSpPr>
      <p:sp>
        <p:nvSpPr>
          <p:cNvPr id="106" name="Google Shape;106;p19"/>
          <p:cNvSpPr txBox="1">
            <a:spLocks noGrp="1"/>
          </p:cNvSpPr>
          <p:nvPr>
            <p:ph type="sldNum" idx="12"/>
          </p:nvPr>
        </p:nvSpPr>
        <p:spPr>
          <a:xfrm>
            <a:off x="9906598" y="5450495"/>
            <a:ext cx="641579" cy="46005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7" name="Google Shape;107;p19"/>
          <p:cNvSpPr txBox="1">
            <a:spLocks noGrp="1"/>
          </p:cNvSpPr>
          <p:nvPr>
            <p:ph type="title"/>
          </p:nvPr>
        </p:nvSpPr>
        <p:spPr>
          <a:xfrm>
            <a:off x="751491" y="760030"/>
            <a:ext cx="4993371" cy="849621"/>
          </a:xfrm>
          <a:prstGeom prst="rect">
            <a:avLst/>
          </a:prstGeom>
        </p:spPr>
        <p:txBody>
          <a:bodyPr spcFirstLastPara="1" wrap="square" lIns="91425" tIns="91425" rIns="91425" bIns="91425" anchor="ctr" anchorCtr="0">
            <a:normAutofit/>
          </a:bodyPr>
          <a:lstStyle>
            <a:lvl1pPr lvl="0">
              <a:spcBef>
                <a:spcPts val="0"/>
              </a:spcBef>
              <a:spcAft>
                <a:spcPts val="0"/>
              </a:spcAft>
              <a:buSzPts val="2400"/>
              <a:buNone/>
              <a:defRPr sz="2805"/>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108" name="Google Shape;108;p19"/>
          <p:cNvSpPr txBox="1"/>
          <p:nvPr/>
        </p:nvSpPr>
        <p:spPr>
          <a:xfrm>
            <a:off x="751484" y="2035016"/>
            <a:ext cx="555287" cy="359765"/>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338" b="1">
                <a:solidFill>
                  <a:schemeClr val="accent4"/>
                </a:solidFill>
                <a:latin typeface="Poppins"/>
                <a:ea typeface="Poppins"/>
                <a:cs typeface="Poppins"/>
                <a:sym typeface="Poppins"/>
              </a:rPr>
              <a:t>01</a:t>
            </a:r>
            <a:endParaRPr sz="2338">
              <a:solidFill>
                <a:schemeClr val="accent4"/>
              </a:solidFill>
            </a:endParaRPr>
          </a:p>
        </p:txBody>
      </p:sp>
      <p:sp>
        <p:nvSpPr>
          <p:cNvPr id="109" name="Google Shape;109;p19"/>
          <p:cNvSpPr txBox="1">
            <a:spLocks noGrp="1"/>
          </p:cNvSpPr>
          <p:nvPr>
            <p:ph type="subTitle" idx="1"/>
          </p:nvPr>
        </p:nvSpPr>
        <p:spPr>
          <a:xfrm>
            <a:off x="1386668" y="1971958"/>
            <a:ext cx="4358106" cy="109262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286">
                <a:latin typeface="Open Sans Medium"/>
                <a:ea typeface="Open Sans Medium"/>
                <a:cs typeface="Open Sans Medium"/>
                <a:sym typeface="Open Sans Medium"/>
              </a:defRPr>
            </a:lvl1pPr>
            <a:lvl2pPr lvl="1" algn="r">
              <a:spcBef>
                <a:spcPts val="0"/>
              </a:spcBef>
              <a:spcAft>
                <a:spcPts val="0"/>
              </a:spcAft>
              <a:buSzPts val="1100"/>
              <a:buNone/>
              <a:defRPr sz="1286"/>
            </a:lvl2pPr>
            <a:lvl3pPr lvl="2" algn="r">
              <a:spcBef>
                <a:spcPts val="0"/>
              </a:spcBef>
              <a:spcAft>
                <a:spcPts val="0"/>
              </a:spcAft>
              <a:buSzPts val="1100"/>
              <a:buNone/>
              <a:defRPr sz="1286"/>
            </a:lvl3pPr>
            <a:lvl4pPr lvl="3" algn="r">
              <a:spcBef>
                <a:spcPts val="0"/>
              </a:spcBef>
              <a:spcAft>
                <a:spcPts val="0"/>
              </a:spcAft>
              <a:buSzPts val="1100"/>
              <a:buNone/>
              <a:defRPr sz="1286"/>
            </a:lvl4pPr>
            <a:lvl5pPr lvl="4" algn="r">
              <a:spcBef>
                <a:spcPts val="0"/>
              </a:spcBef>
              <a:spcAft>
                <a:spcPts val="0"/>
              </a:spcAft>
              <a:buSzPts val="1100"/>
              <a:buNone/>
              <a:defRPr sz="1286"/>
            </a:lvl5pPr>
            <a:lvl6pPr lvl="5" algn="r">
              <a:spcBef>
                <a:spcPts val="0"/>
              </a:spcBef>
              <a:spcAft>
                <a:spcPts val="0"/>
              </a:spcAft>
              <a:buSzPts val="1100"/>
              <a:buNone/>
              <a:defRPr sz="1286"/>
            </a:lvl6pPr>
            <a:lvl7pPr lvl="6" algn="r">
              <a:spcBef>
                <a:spcPts val="0"/>
              </a:spcBef>
              <a:spcAft>
                <a:spcPts val="0"/>
              </a:spcAft>
              <a:buSzPts val="1100"/>
              <a:buNone/>
              <a:defRPr sz="1286"/>
            </a:lvl7pPr>
            <a:lvl8pPr lvl="7" algn="r">
              <a:spcBef>
                <a:spcPts val="0"/>
              </a:spcBef>
              <a:spcAft>
                <a:spcPts val="0"/>
              </a:spcAft>
              <a:buSzPts val="1100"/>
              <a:buNone/>
              <a:defRPr sz="1286"/>
            </a:lvl8pPr>
            <a:lvl9pPr lvl="8" algn="r">
              <a:spcBef>
                <a:spcPts val="0"/>
              </a:spcBef>
              <a:spcAft>
                <a:spcPts val="0"/>
              </a:spcAft>
              <a:buSzPts val="1100"/>
              <a:buNone/>
              <a:defRPr sz="1286"/>
            </a:lvl9pPr>
          </a:lstStyle>
          <a:p>
            <a:endParaRPr/>
          </a:p>
        </p:txBody>
      </p:sp>
      <p:sp>
        <p:nvSpPr>
          <p:cNvPr id="110" name="Google Shape;110;p19"/>
          <p:cNvSpPr txBox="1"/>
          <p:nvPr/>
        </p:nvSpPr>
        <p:spPr>
          <a:xfrm>
            <a:off x="751484" y="3235431"/>
            <a:ext cx="555287" cy="359765"/>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338" b="1">
                <a:solidFill>
                  <a:schemeClr val="accent4"/>
                </a:solidFill>
                <a:latin typeface="Poppins"/>
                <a:ea typeface="Poppins"/>
                <a:cs typeface="Poppins"/>
                <a:sym typeface="Poppins"/>
              </a:rPr>
              <a:t>02</a:t>
            </a:r>
            <a:endParaRPr sz="2338">
              <a:solidFill>
                <a:schemeClr val="accent4"/>
              </a:solidFill>
            </a:endParaRPr>
          </a:p>
        </p:txBody>
      </p:sp>
      <p:sp>
        <p:nvSpPr>
          <p:cNvPr id="111" name="Google Shape;111;p19"/>
          <p:cNvSpPr txBox="1">
            <a:spLocks noGrp="1"/>
          </p:cNvSpPr>
          <p:nvPr>
            <p:ph type="subTitle" idx="2"/>
          </p:nvPr>
        </p:nvSpPr>
        <p:spPr>
          <a:xfrm>
            <a:off x="1386668" y="3186603"/>
            <a:ext cx="4358106" cy="109262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286">
                <a:latin typeface="Open Sans Medium"/>
                <a:ea typeface="Open Sans Medium"/>
                <a:cs typeface="Open Sans Medium"/>
                <a:sym typeface="Open Sans Medium"/>
              </a:defRPr>
            </a:lvl1pPr>
            <a:lvl2pPr lvl="1" algn="r">
              <a:spcBef>
                <a:spcPts val="0"/>
              </a:spcBef>
              <a:spcAft>
                <a:spcPts val="0"/>
              </a:spcAft>
              <a:buSzPts val="1100"/>
              <a:buNone/>
              <a:defRPr sz="1286"/>
            </a:lvl2pPr>
            <a:lvl3pPr lvl="2" algn="r">
              <a:spcBef>
                <a:spcPts val="0"/>
              </a:spcBef>
              <a:spcAft>
                <a:spcPts val="0"/>
              </a:spcAft>
              <a:buSzPts val="1100"/>
              <a:buNone/>
              <a:defRPr sz="1286"/>
            </a:lvl3pPr>
            <a:lvl4pPr lvl="3" algn="r">
              <a:spcBef>
                <a:spcPts val="0"/>
              </a:spcBef>
              <a:spcAft>
                <a:spcPts val="0"/>
              </a:spcAft>
              <a:buSzPts val="1100"/>
              <a:buNone/>
              <a:defRPr sz="1286"/>
            </a:lvl4pPr>
            <a:lvl5pPr lvl="4" algn="r">
              <a:spcBef>
                <a:spcPts val="0"/>
              </a:spcBef>
              <a:spcAft>
                <a:spcPts val="0"/>
              </a:spcAft>
              <a:buSzPts val="1100"/>
              <a:buNone/>
              <a:defRPr sz="1286"/>
            </a:lvl5pPr>
            <a:lvl6pPr lvl="5" algn="r">
              <a:spcBef>
                <a:spcPts val="0"/>
              </a:spcBef>
              <a:spcAft>
                <a:spcPts val="0"/>
              </a:spcAft>
              <a:buSzPts val="1100"/>
              <a:buNone/>
              <a:defRPr sz="1286"/>
            </a:lvl6pPr>
            <a:lvl7pPr lvl="6" algn="r">
              <a:spcBef>
                <a:spcPts val="0"/>
              </a:spcBef>
              <a:spcAft>
                <a:spcPts val="0"/>
              </a:spcAft>
              <a:buSzPts val="1100"/>
              <a:buNone/>
              <a:defRPr sz="1286"/>
            </a:lvl7pPr>
            <a:lvl8pPr lvl="7" algn="r">
              <a:spcBef>
                <a:spcPts val="0"/>
              </a:spcBef>
              <a:spcAft>
                <a:spcPts val="0"/>
              </a:spcAft>
              <a:buSzPts val="1100"/>
              <a:buNone/>
              <a:defRPr sz="1286"/>
            </a:lvl8pPr>
            <a:lvl9pPr lvl="8" algn="r">
              <a:spcBef>
                <a:spcPts val="0"/>
              </a:spcBef>
              <a:spcAft>
                <a:spcPts val="0"/>
              </a:spcAft>
              <a:buSzPts val="1100"/>
              <a:buNone/>
              <a:defRPr sz="1286"/>
            </a:lvl9pPr>
          </a:lstStyle>
          <a:p>
            <a:endParaRPr/>
          </a:p>
        </p:txBody>
      </p:sp>
      <p:sp>
        <p:nvSpPr>
          <p:cNvPr id="112" name="Google Shape;112;p19"/>
          <p:cNvSpPr txBox="1"/>
          <p:nvPr/>
        </p:nvSpPr>
        <p:spPr>
          <a:xfrm>
            <a:off x="751484" y="4450076"/>
            <a:ext cx="555287" cy="359765"/>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338" b="1">
                <a:solidFill>
                  <a:schemeClr val="accent4"/>
                </a:solidFill>
                <a:latin typeface="Poppins"/>
                <a:ea typeface="Poppins"/>
                <a:cs typeface="Poppins"/>
                <a:sym typeface="Poppins"/>
              </a:rPr>
              <a:t>03</a:t>
            </a:r>
            <a:endParaRPr sz="2338">
              <a:solidFill>
                <a:schemeClr val="accent4"/>
              </a:solidFill>
            </a:endParaRPr>
          </a:p>
        </p:txBody>
      </p:sp>
      <p:sp>
        <p:nvSpPr>
          <p:cNvPr id="113" name="Google Shape;113;p19"/>
          <p:cNvSpPr txBox="1">
            <a:spLocks noGrp="1"/>
          </p:cNvSpPr>
          <p:nvPr>
            <p:ph type="subTitle" idx="3"/>
          </p:nvPr>
        </p:nvSpPr>
        <p:spPr>
          <a:xfrm>
            <a:off x="1386668" y="4401248"/>
            <a:ext cx="4358106" cy="109262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286">
                <a:latin typeface="Open Sans Medium"/>
                <a:ea typeface="Open Sans Medium"/>
                <a:cs typeface="Open Sans Medium"/>
                <a:sym typeface="Open Sans Medium"/>
              </a:defRPr>
            </a:lvl1pPr>
            <a:lvl2pPr lvl="1" algn="r">
              <a:spcBef>
                <a:spcPts val="0"/>
              </a:spcBef>
              <a:spcAft>
                <a:spcPts val="0"/>
              </a:spcAft>
              <a:buSzPts val="1100"/>
              <a:buNone/>
              <a:defRPr sz="1286"/>
            </a:lvl2pPr>
            <a:lvl3pPr lvl="2" algn="r">
              <a:spcBef>
                <a:spcPts val="0"/>
              </a:spcBef>
              <a:spcAft>
                <a:spcPts val="0"/>
              </a:spcAft>
              <a:buSzPts val="1100"/>
              <a:buNone/>
              <a:defRPr sz="1286"/>
            </a:lvl3pPr>
            <a:lvl4pPr lvl="3" algn="r">
              <a:spcBef>
                <a:spcPts val="0"/>
              </a:spcBef>
              <a:spcAft>
                <a:spcPts val="0"/>
              </a:spcAft>
              <a:buSzPts val="1100"/>
              <a:buNone/>
              <a:defRPr sz="1286"/>
            </a:lvl4pPr>
            <a:lvl5pPr lvl="4" algn="r">
              <a:spcBef>
                <a:spcPts val="0"/>
              </a:spcBef>
              <a:spcAft>
                <a:spcPts val="0"/>
              </a:spcAft>
              <a:buSzPts val="1100"/>
              <a:buNone/>
              <a:defRPr sz="1286"/>
            </a:lvl5pPr>
            <a:lvl6pPr lvl="5" algn="r">
              <a:spcBef>
                <a:spcPts val="0"/>
              </a:spcBef>
              <a:spcAft>
                <a:spcPts val="0"/>
              </a:spcAft>
              <a:buSzPts val="1100"/>
              <a:buNone/>
              <a:defRPr sz="1286"/>
            </a:lvl6pPr>
            <a:lvl7pPr lvl="6" algn="r">
              <a:spcBef>
                <a:spcPts val="0"/>
              </a:spcBef>
              <a:spcAft>
                <a:spcPts val="0"/>
              </a:spcAft>
              <a:buSzPts val="1100"/>
              <a:buNone/>
              <a:defRPr sz="1286"/>
            </a:lvl7pPr>
            <a:lvl8pPr lvl="7" algn="r">
              <a:spcBef>
                <a:spcPts val="0"/>
              </a:spcBef>
              <a:spcAft>
                <a:spcPts val="0"/>
              </a:spcAft>
              <a:buSzPts val="1100"/>
              <a:buNone/>
              <a:defRPr sz="1286"/>
            </a:lvl8pPr>
            <a:lvl9pPr lvl="8" algn="r">
              <a:spcBef>
                <a:spcPts val="0"/>
              </a:spcBef>
              <a:spcAft>
                <a:spcPts val="0"/>
              </a:spcAft>
              <a:buSzPts val="1100"/>
              <a:buNone/>
              <a:defRPr sz="1286"/>
            </a:lvl9pPr>
          </a:lstStyle>
          <a:p>
            <a:endParaRPr/>
          </a:p>
        </p:txBody>
      </p:sp>
      <p:pic>
        <p:nvPicPr>
          <p:cNvPr id="114" name="Google Shape;114;p19"/>
          <p:cNvPicPr preferRelativeResize="0"/>
          <p:nvPr/>
        </p:nvPicPr>
        <p:blipFill>
          <a:blip r:embed="rId2">
            <a:alphaModFix/>
          </a:blip>
          <a:stretch>
            <a:fillRect/>
          </a:stretch>
        </p:blipFill>
        <p:spPr>
          <a:xfrm>
            <a:off x="6897616" y="2236084"/>
            <a:ext cx="3794198" cy="3775778"/>
          </a:xfrm>
          <a:prstGeom prst="rect">
            <a:avLst/>
          </a:prstGeom>
          <a:noFill/>
          <a:ln>
            <a:noFill/>
          </a:ln>
        </p:spPr>
      </p:pic>
      <p:sp>
        <p:nvSpPr>
          <p:cNvPr id="115" name="Google Shape;115;p19"/>
          <p:cNvSpPr>
            <a:spLocks noGrp="1"/>
          </p:cNvSpPr>
          <p:nvPr>
            <p:ph type="pic" idx="4"/>
          </p:nvPr>
        </p:nvSpPr>
        <p:spPr>
          <a:xfrm>
            <a:off x="6832138" y="739050"/>
            <a:ext cx="3057760" cy="4580517"/>
          </a:xfrm>
          <a:prstGeom prst="roundRect">
            <a:avLst>
              <a:gd name="adj" fmla="val 16667"/>
            </a:avLst>
          </a:prstGeom>
          <a:noFill/>
          <a:ln>
            <a:noFill/>
          </a:ln>
        </p:spPr>
      </p:sp>
    </p:spTree>
    <p:extLst>
      <p:ext uri="{BB962C8B-B14F-4D97-AF65-F5344CB8AC3E}">
        <p14:creationId xmlns:p14="http://schemas.microsoft.com/office/powerpoint/2010/main" val="3916420983"/>
      </p:ext>
    </p:extLst>
  </p:cSld>
  <p:clrMapOvr>
    <a:masterClrMapping/>
  </p:clrMapOvr>
  <p:extLst>
    <p:ext uri="{DCECCB84-F9BA-43D5-87BE-67443E8EF086}">
      <p15:sldGuideLst xmlns:p15="http://schemas.microsoft.com/office/powerpoint/2012/main">
        <p15:guide id="1" orient="horz" pos="1620">
          <p15:clr>
            <a:srgbClr val="E46962"/>
          </p15:clr>
        </p15:guide>
        <p15:guide id="2" pos="2664">
          <p15:clr>
            <a:srgbClr val="E46962"/>
          </p15:clr>
        </p15:guide>
        <p15:guide id="3" pos="405">
          <p15:clr>
            <a:srgbClr val="E46962"/>
          </p15:clr>
        </p15:guide>
        <p15:guide id="4" pos="5328">
          <p15:clr>
            <a:srgbClr val="E46962"/>
          </p15:clr>
        </p15:guide>
        <p15:guide id="5" orient="horz" pos="409">
          <p15:clr>
            <a:srgbClr val="E46962"/>
          </p15:clr>
        </p15:guide>
        <p15:guide id="6" orient="horz" pos="1005">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oints 2_2">
  <p:cSld name="Points 2_2">
    <p:spTree>
      <p:nvGrpSpPr>
        <p:cNvPr id="1" name="Shape 116"/>
        <p:cNvGrpSpPr/>
        <p:nvPr/>
      </p:nvGrpSpPr>
      <p:grpSpPr>
        <a:xfrm>
          <a:off x="0" y="0"/>
          <a:ext cx="0" cy="0"/>
          <a:chOff x="0" y="0"/>
          <a:chExt cx="0" cy="0"/>
        </a:xfrm>
      </p:grpSpPr>
      <p:sp>
        <p:nvSpPr>
          <p:cNvPr id="117" name="Google Shape;117;p20"/>
          <p:cNvSpPr txBox="1">
            <a:spLocks noGrp="1"/>
          </p:cNvSpPr>
          <p:nvPr>
            <p:ph type="sldNum" idx="12"/>
          </p:nvPr>
        </p:nvSpPr>
        <p:spPr>
          <a:xfrm>
            <a:off x="9906598" y="5450495"/>
            <a:ext cx="641579" cy="46005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18" name="Google Shape;118;p20"/>
          <p:cNvSpPr txBox="1">
            <a:spLocks noGrp="1"/>
          </p:cNvSpPr>
          <p:nvPr>
            <p:ph type="title"/>
          </p:nvPr>
        </p:nvSpPr>
        <p:spPr>
          <a:xfrm>
            <a:off x="751491" y="760030"/>
            <a:ext cx="4993371" cy="849621"/>
          </a:xfrm>
          <a:prstGeom prst="rect">
            <a:avLst/>
          </a:prstGeom>
        </p:spPr>
        <p:txBody>
          <a:bodyPr spcFirstLastPara="1" wrap="square" lIns="91425" tIns="91425" rIns="91425" bIns="91425" anchor="ctr" anchorCtr="0">
            <a:normAutofit/>
          </a:bodyPr>
          <a:lstStyle>
            <a:lvl1pPr lvl="0">
              <a:spcBef>
                <a:spcPts val="0"/>
              </a:spcBef>
              <a:spcAft>
                <a:spcPts val="0"/>
              </a:spcAft>
              <a:buSzPts val="2400"/>
              <a:buNone/>
              <a:defRPr sz="2805"/>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119" name="Google Shape;119;p20"/>
          <p:cNvSpPr txBox="1"/>
          <p:nvPr/>
        </p:nvSpPr>
        <p:spPr>
          <a:xfrm>
            <a:off x="751484" y="2035016"/>
            <a:ext cx="555287" cy="359765"/>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338" b="1">
                <a:solidFill>
                  <a:schemeClr val="accent4"/>
                </a:solidFill>
                <a:latin typeface="League Spartan"/>
                <a:ea typeface="League Spartan"/>
                <a:cs typeface="League Spartan"/>
                <a:sym typeface="League Spartan"/>
              </a:rPr>
              <a:t>01</a:t>
            </a:r>
            <a:endParaRPr sz="2338" b="1">
              <a:solidFill>
                <a:schemeClr val="accent4"/>
              </a:solidFill>
              <a:latin typeface="League Spartan"/>
              <a:ea typeface="League Spartan"/>
              <a:cs typeface="League Spartan"/>
              <a:sym typeface="League Spartan"/>
            </a:endParaRPr>
          </a:p>
        </p:txBody>
      </p:sp>
      <p:sp>
        <p:nvSpPr>
          <p:cNvPr id="120" name="Google Shape;120;p20"/>
          <p:cNvSpPr txBox="1">
            <a:spLocks noGrp="1"/>
          </p:cNvSpPr>
          <p:nvPr>
            <p:ph type="subTitle" idx="1"/>
          </p:nvPr>
        </p:nvSpPr>
        <p:spPr>
          <a:xfrm>
            <a:off x="1386668" y="1971958"/>
            <a:ext cx="4358106" cy="109262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286">
                <a:latin typeface="Open Sans Medium"/>
                <a:ea typeface="Open Sans Medium"/>
                <a:cs typeface="Open Sans Medium"/>
                <a:sym typeface="Open Sans Medium"/>
              </a:defRPr>
            </a:lvl1pPr>
            <a:lvl2pPr lvl="1" algn="r">
              <a:spcBef>
                <a:spcPts val="0"/>
              </a:spcBef>
              <a:spcAft>
                <a:spcPts val="0"/>
              </a:spcAft>
              <a:buSzPts val="1100"/>
              <a:buNone/>
              <a:defRPr sz="1286"/>
            </a:lvl2pPr>
            <a:lvl3pPr lvl="2" algn="r">
              <a:spcBef>
                <a:spcPts val="0"/>
              </a:spcBef>
              <a:spcAft>
                <a:spcPts val="0"/>
              </a:spcAft>
              <a:buSzPts val="1100"/>
              <a:buNone/>
              <a:defRPr sz="1286"/>
            </a:lvl3pPr>
            <a:lvl4pPr lvl="3" algn="r">
              <a:spcBef>
                <a:spcPts val="0"/>
              </a:spcBef>
              <a:spcAft>
                <a:spcPts val="0"/>
              </a:spcAft>
              <a:buSzPts val="1100"/>
              <a:buNone/>
              <a:defRPr sz="1286"/>
            </a:lvl4pPr>
            <a:lvl5pPr lvl="4" algn="r">
              <a:spcBef>
                <a:spcPts val="0"/>
              </a:spcBef>
              <a:spcAft>
                <a:spcPts val="0"/>
              </a:spcAft>
              <a:buSzPts val="1100"/>
              <a:buNone/>
              <a:defRPr sz="1286"/>
            </a:lvl5pPr>
            <a:lvl6pPr lvl="5" algn="r">
              <a:spcBef>
                <a:spcPts val="0"/>
              </a:spcBef>
              <a:spcAft>
                <a:spcPts val="0"/>
              </a:spcAft>
              <a:buSzPts val="1100"/>
              <a:buNone/>
              <a:defRPr sz="1286"/>
            </a:lvl6pPr>
            <a:lvl7pPr lvl="6" algn="r">
              <a:spcBef>
                <a:spcPts val="0"/>
              </a:spcBef>
              <a:spcAft>
                <a:spcPts val="0"/>
              </a:spcAft>
              <a:buSzPts val="1100"/>
              <a:buNone/>
              <a:defRPr sz="1286"/>
            </a:lvl7pPr>
            <a:lvl8pPr lvl="7" algn="r">
              <a:spcBef>
                <a:spcPts val="0"/>
              </a:spcBef>
              <a:spcAft>
                <a:spcPts val="0"/>
              </a:spcAft>
              <a:buSzPts val="1100"/>
              <a:buNone/>
              <a:defRPr sz="1286"/>
            </a:lvl8pPr>
            <a:lvl9pPr lvl="8" algn="r">
              <a:spcBef>
                <a:spcPts val="0"/>
              </a:spcBef>
              <a:spcAft>
                <a:spcPts val="0"/>
              </a:spcAft>
              <a:buSzPts val="1100"/>
              <a:buNone/>
              <a:defRPr sz="1286"/>
            </a:lvl9pPr>
          </a:lstStyle>
          <a:p>
            <a:endParaRPr/>
          </a:p>
        </p:txBody>
      </p:sp>
      <p:sp>
        <p:nvSpPr>
          <p:cNvPr id="121" name="Google Shape;121;p20"/>
          <p:cNvSpPr txBox="1"/>
          <p:nvPr/>
        </p:nvSpPr>
        <p:spPr>
          <a:xfrm>
            <a:off x="751484" y="3235431"/>
            <a:ext cx="555287" cy="359765"/>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338" b="1">
                <a:solidFill>
                  <a:schemeClr val="accent4"/>
                </a:solidFill>
                <a:latin typeface="League Spartan"/>
                <a:ea typeface="League Spartan"/>
                <a:cs typeface="League Spartan"/>
                <a:sym typeface="League Spartan"/>
              </a:rPr>
              <a:t>02</a:t>
            </a:r>
            <a:endParaRPr sz="2338" b="1">
              <a:solidFill>
                <a:schemeClr val="accent4"/>
              </a:solidFill>
              <a:latin typeface="League Spartan"/>
              <a:ea typeface="League Spartan"/>
              <a:cs typeface="League Spartan"/>
              <a:sym typeface="League Spartan"/>
            </a:endParaRPr>
          </a:p>
        </p:txBody>
      </p:sp>
      <p:sp>
        <p:nvSpPr>
          <p:cNvPr id="122" name="Google Shape;122;p20"/>
          <p:cNvSpPr txBox="1">
            <a:spLocks noGrp="1"/>
          </p:cNvSpPr>
          <p:nvPr>
            <p:ph type="subTitle" idx="2"/>
          </p:nvPr>
        </p:nvSpPr>
        <p:spPr>
          <a:xfrm>
            <a:off x="1386668" y="3186603"/>
            <a:ext cx="4358106" cy="109262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286">
                <a:latin typeface="Open Sans Medium"/>
                <a:ea typeface="Open Sans Medium"/>
                <a:cs typeface="Open Sans Medium"/>
                <a:sym typeface="Open Sans Medium"/>
              </a:defRPr>
            </a:lvl1pPr>
            <a:lvl2pPr lvl="1" algn="r">
              <a:spcBef>
                <a:spcPts val="0"/>
              </a:spcBef>
              <a:spcAft>
                <a:spcPts val="0"/>
              </a:spcAft>
              <a:buSzPts val="1100"/>
              <a:buNone/>
              <a:defRPr sz="1286"/>
            </a:lvl2pPr>
            <a:lvl3pPr lvl="2" algn="r">
              <a:spcBef>
                <a:spcPts val="0"/>
              </a:spcBef>
              <a:spcAft>
                <a:spcPts val="0"/>
              </a:spcAft>
              <a:buSzPts val="1100"/>
              <a:buNone/>
              <a:defRPr sz="1286"/>
            </a:lvl3pPr>
            <a:lvl4pPr lvl="3" algn="r">
              <a:spcBef>
                <a:spcPts val="0"/>
              </a:spcBef>
              <a:spcAft>
                <a:spcPts val="0"/>
              </a:spcAft>
              <a:buSzPts val="1100"/>
              <a:buNone/>
              <a:defRPr sz="1286"/>
            </a:lvl4pPr>
            <a:lvl5pPr lvl="4" algn="r">
              <a:spcBef>
                <a:spcPts val="0"/>
              </a:spcBef>
              <a:spcAft>
                <a:spcPts val="0"/>
              </a:spcAft>
              <a:buSzPts val="1100"/>
              <a:buNone/>
              <a:defRPr sz="1286"/>
            </a:lvl5pPr>
            <a:lvl6pPr lvl="5" algn="r">
              <a:spcBef>
                <a:spcPts val="0"/>
              </a:spcBef>
              <a:spcAft>
                <a:spcPts val="0"/>
              </a:spcAft>
              <a:buSzPts val="1100"/>
              <a:buNone/>
              <a:defRPr sz="1286"/>
            </a:lvl6pPr>
            <a:lvl7pPr lvl="6" algn="r">
              <a:spcBef>
                <a:spcPts val="0"/>
              </a:spcBef>
              <a:spcAft>
                <a:spcPts val="0"/>
              </a:spcAft>
              <a:buSzPts val="1100"/>
              <a:buNone/>
              <a:defRPr sz="1286"/>
            </a:lvl7pPr>
            <a:lvl8pPr lvl="7" algn="r">
              <a:spcBef>
                <a:spcPts val="0"/>
              </a:spcBef>
              <a:spcAft>
                <a:spcPts val="0"/>
              </a:spcAft>
              <a:buSzPts val="1100"/>
              <a:buNone/>
              <a:defRPr sz="1286"/>
            </a:lvl8pPr>
            <a:lvl9pPr lvl="8" algn="r">
              <a:spcBef>
                <a:spcPts val="0"/>
              </a:spcBef>
              <a:spcAft>
                <a:spcPts val="0"/>
              </a:spcAft>
              <a:buSzPts val="1100"/>
              <a:buNone/>
              <a:defRPr sz="1286"/>
            </a:lvl9pPr>
          </a:lstStyle>
          <a:p>
            <a:endParaRPr/>
          </a:p>
        </p:txBody>
      </p:sp>
      <p:pic>
        <p:nvPicPr>
          <p:cNvPr id="123" name="Google Shape;123;p20"/>
          <p:cNvPicPr preferRelativeResize="0"/>
          <p:nvPr/>
        </p:nvPicPr>
        <p:blipFill>
          <a:blip r:embed="rId2">
            <a:alphaModFix/>
          </a:blip>
          <a:stretch>
            <a:fillRect/>
          </a:stretch>
        </p:blipFill>
        <p:spPr>
          <a:xfrm>
            <a:off x="6897616" y="2236084"/>
            <a:ext cx="3794198" cy="3775778"/>
          </a:xfrm>
          <a:prstGeom prst="rect">
            <a:avLst/>
          </a:prstGeom>
          <a:noFill/>
          <a:ln>
            <a:noFill/>
          </a:ln>
        </p:spPr>
      </p:pic>
      <p:sp>
        <p:nvSpPr>
          <p:cNvPr id="124" name="Google Shape;124;p20"/>
          <p:cNvSpPr>
            <a:spLocks noGrp="1"/>
          </p:cNvSpPr>
          <p:nvPr>
            <p:ph type="pic" idx="3"/>
          </p:nvPr>
        </p:nvSpPr>
        <p:spPr>
          <a:xfrm>
            <a:off x="6832138" y="739050"/>
            <a:ext cx="3057760" cy="4580517"/>
          </a:xfrm>
          <a:prstGeom prst="roundRect">
            <a:avLst>
              <a:gd name="adj" fmla="val 16667"/>
            </a:avLst>
          </a:prstGeom>
          <a:noFill/>
          <a:ln>
            <a:noFill/>
          </a:ln>
        </p:spPr>
      </p:sp>
    </p:spTree>
    <p:extLst>
      <p:ext uri="{BB962C8B-B14F-4D97-AF65-F5344CB8AC3E}">
        <p14:creationId xmlns:p14="http://schemas.microsoft.com/office/powerpoint/2010/main" val="1831361219"/>
      </p:ext>
    </p:extLst>
  </p:cSld>
  <p:clrMapOvr>
    <a:masterClrMapping/>
  </p:clrMapOvr>
  <p:extLst>
    <p:ext uri="{DCECCB84-F9BA-43D5-87BE-67443E8EF086}">
      <p15:sldGuideLst xmlns:p15="http://schemas.microsoft.com/office/powerpoint/2012/main">
        <p15:guide id="1" orient="horz" pos="1620">
          <p15:clr>
            <a:srgbClr val="E46962"/>
          </p15:clr>
        </p15:guide>
        <p15:guide id="2" pos="2664">
          <p15:clr>
            <a:srgbClr val="E46962"/>
          </p15:clr>
        </p15:guide>
        <p15:guide id="3" pos="405">
          <p15:clr>
            <a:srgbClr val="E46962"/>
          </p15:clr>
        </p15:guide>
        <p15:guide id="4" pos="5328">
          <p15:clr>
            <a:srgbClr val="E46962"/>
          </p15:clr>
        </p15:guide>
        <p15:guide id="5" orient="horz" pos="409">
          <p15:clr>
            <a:srgbClr val="E46962"/>
          </p15:clr>
        </p15:guide>
        <p15:guide id="6" orient="horz" pos="1005">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A_Title_Body_3">
  <p:cSld name="SA_Title_Body_3">
    <p:spTree>
      <p:nvGrpSpPr>
        <p:cNvPr id="1" name="Shape 125"/>
        <p:cNvGrpSpPr/>
        <p:nvPr/>
      </p:nvGrpSpPr>
      <p:grpSpPr>
        <a:xfrm>
          <a:off x="0" y="0"/>
          <a:ext cx="0" cy="0"/>
          <a:chOff x="0" y="0"/>
          <a:chExt cx="0" cy="0"/>
        </a:xfrm>
      </p:grpSpPr>
      <p:sp>
        <p:nvSpPr>
          <p:cNvPr id="126" name="Google Shape;126;p21"/>
          <p:cNvSpPr txBox="1">
            <a:spLocks noGrp="1"/>
          </p:cNvSpPr>
          <p:nvPr>
            <p:ph type="sldNum" idx="12"/>
          </p:nvPr>
        </p:nvSpPr>
        <p:spPr>
          <a:xfrm>
            <a:off x="9906598" y="5450495"/>
            <a:ext cx="641579" cy="46005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27" name="Google Shape;127;p21"/>
          <p:cNvSpPr txBox="1">
            <a:spLocks noGrp="1"/>
          </p:cNvSpPr>
          <p:nvPr>
            <p:ph type="subTitle" idx="1"/>
          </p:nvPr>
        </p:nvSpPr>
        <p:spPr>
          <a:xfrm>
            <a:off x="447918" y="2231174"/>
            <a:ext cx="2886930" cy="47618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403"/>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28" name="Google Shape;128;p21"/>
          <p:cNvSpPr txBox="1">
            <a:spLocks noGrp="1"/>
          </p:cNvSpPr>
          <p:nvPr>
            <p:ph type="subTitle" idx="2"/>
          </p:nvPr>
        </p:nvSpPr>
        <p:spPr>
          <a:xfrm>
            <a:off x="3840778" y="2231174"/>
            <a:ext cx="2886930" cy="461804"/>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403"/>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pic>
        <p:nvPicPr>
          <p:cNvPr id="129" name="Google Shape;129;p21"/>
          <p:cNvPicPr preferRelativeResize="0"/>
          <p:nvPr/>
        </p:nvPicPr>
        <p:blipFill rotWithShape="1">
          <a:blip r:embed="rId2">
            <a:alphaModFix/>
          </a:blip>
          <a:srcRect r="49205" b="13464"/>
          <a:stretch/>
        </p:blipFill>
        <p:spPr>
          <a:xfrm flipH="1">
            <a:off x="9384" y="3696496"/>
            <a:ext cx="1365942" cy="2315330"/>
          </a:xfrm>
          <a:prstGeom prst="rect">
            <a:avLst/>
          </a:prstGeom>
          <a:noFill/>
          <a:ln>
            <a:noFill/>
          </a:ln>
        </p:spPr>
      </p:pic>
      <p:sp>
        <p:nvSpPr>
          <p:cNvPr id="130" name="Google Shape;130;p21"/>
          <p:cNvSpPr txBox="1">
            <a:spLocks noGrp="1"/>
          </p:cNvSpPr>
          <p:nvPr>
            <p:ph type="title"/>
          </p:nvPr>
        </p:nvSpPr>
        <p:spPr>
          <a:xfrm>
            <a:off x="447918" y="1245868"/>
            <a:ext cx="9065942" cy="616292"/>
          </a:xfrm>
          <a:prstGeom prst="rect">
            <a:avLst/>
          </a:prstGeom>
        </p:spPr>
        <p:txBody>
          <a:bodyPr spcFirstLastPara="1" wrap="square" lIns="91425" tIns="91425" rIns="91425" bIns="91425" anchor="ctr" anchorCtr="0">
            <a:spAutoFit/>
          </a:bodyPr>
          <a:lstStyle>
            <a:lvl1pPr lvl="0">
              <a:spcBef>
                <a:spcPts val="0"/>
              </a:spcBef>
              <a:spcAft>
                <a:spcPts val="0"/>
              </a:spcAft>
              <a:buSzPts val="2400"/>
              <a:buNone/>
              <a:defRPr sz="2805"/>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131" name="Google Shape;131;p21"/>
          <p:cNvSpPr txBox="1">
            <a:spLocks noGrp="1"/>
          </p:cNvSpPr>
          <p:nvPr>
            <p:ph type="subTitle" idx="3"/>
          </p:nvPr>
        </p:nvSpPr>
        <p:spPr>
          <a:xfrm>
            <a:off x="7233636" y="2231174"/>
            <a:ext cx="2886930" cy="461804"/>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403"/>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pic>
        <p:nvPicPr>
          <p:cNvPr id="132" name="Google Shape;132;p21"/>
          <p:cNvPicPr preferRelativeResize="0"/>
          <p:nvPr/>
        </p:nvPicPr>
        <p:blipFill>
          <a:blip r:embed="rId3">
            <a:alphaModFix/>
          </a:blip>
          <a:stretch>
            <a:fillRect/>
          </a:stretch>
        </p:blipFill>
        <p:spPr>
          <a:xfrm rot="5400000">
            <a:off x="546800" y="556162"/>
            <a:ext cx="438198" cy="438364"/>
          </a:xfrm>
          <a:prstGeom prst="rect">
            <a:avLst/>
          </a:prstGeom>
          <a:noFill/>
          <a:ln>
            <a:noFill/>
          </a:ln>
        </p:spPr>
      </p:pic>
    </p:spTree>
    <p:extLst>
      <p:ext uri="{BB962C8B-B14F-4D97-AF65-F5344CB8AC3E}">
        <p14:creationId xmlns:p14="http://schemas.microsoft.com/office/powerpoint/2010/main" val="2531127054"/>
      </p:ext>
    </p:extLst>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orient="horz" pos="628">
          <p15:clr>
            <a:srgbClr val="E46962"/>
          </p15:clr>
        </p15:guide>
        <p15:guide id="4" pos="5328">
          <p15:clr>
            <a:srgbClr val="E46962"/>
          </p15:clr>
        </p15:guide>
        <p15:guide id="5" pos="288">
          <p15:clr>
            <a:srgbClr val="E46962"/>
          </p15:clr>
        </p15:guide>
        <p15:guide id="6" pos="1758">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2C6E342-75E9-794C-BAC4-BA12802210D6}"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63C6C-7C14-DC47-B331-DD4AE56CD08F}" type="slidenum">
              <a:rPr lang="en-US" smtClean="0"/>
              <a:t>‹#›</a:t>
            </a:fld>
            <a:endParaRPr lang="en-US"/>
          </a:p>
        </p:txBody>
      </p:sp>
    </p:spTree>
    <p:extLst>
      <p:ext uri="{BB962C8B-B14F-4D97-AF65-F5344CB8AC3E}">
        <p14:creationId xmlns:p14="http://schemas.microsoft.com/office/powerpoint/2010/main" val="1733308905"/>
      </p:ext>
    </p:extLst>
  </p:cSld>
  <p:clrMapOvr>
    <a:masterClrMapping/>
  </p:clrMapOvr>
  <p:extLst>
    <p:ext uri="{DCECCB84-F9BA-43D5-87BE-67443E8EF086}">
      <p15:sldGuideLst xmlns:p15="http://schemas.microsoft.com/office/powerpoint/2012/main">
        <p15:guide id="1" orient="horz" pos="1893" userDrawn="1">
          <p15:clr>
            <a:srgbClr val="FBAE40"/>
          </p15:clr>
        </p15:guide>
        <p15:guide id="2" pos="336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A_Outro_1">
  <p:cSld name="SA_Outro_1">
    <p:spTree>
      <p:nvGrpSpPr>
        <p:cNvPr id="1" name="Shape 133"/>
        <p:cNvGrpSpPr/>
        <p:nvPr/>
      </p:nvGrpSpPr>
      <p:grpSpPr>
        <a:xfrm>
          <a:off x="0" y="0"/>
          <a:ext cx="0" cy="0"/>
          <a:chOff x="0" y="0"/>
          <a:chExt cx="0" cy="0"/>
        </a:xfrm>
      </p:grpSpPr>
      <p:sp>
        <p:nvSpPr>
          <p:cNvPr id="134" name="Google Shape;134;p22"/>
          <p:cNvSpPr txBox="1">
            <a:spLocks noGrp="1"/>
          </p:cNvSpPr>
          <p:nvPr>
            <p:ph type="sldNum" idx="12"/>
          </p:nvPr>
        </p:nvSpPr>
        <p:spPr>
          <a:xfrm>
            <a:off x="9906598" y="5450495"/>
            <a:ext cx="641579" cy="46005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35" name="Google Shape;135;p22"/>
          <p:cNvSpPr txBox="1">
            <a:spLocks noGrp="1"/>
          </p:cNvSpPr>
          <p:nvPr>
            <p:ph type="title"/>
          </p:nvPr>
        </p:nvSpPr>
        <p:spPr>
          <a:xfrm>
            <a:off x="620182" y="2698170"/>
            <a:ext cx="9451450" cy="615523"/>
          </a:xfrm>
          <a:prstGeom prst="rect">
            <a:avLst/>
          </a:prstGeom>
        </p:spPr>
        <p:txBody>
          <a:bodyPr spcFirstLastPara="1" wrap="square" lIns="91425" tIns="91425" rIns="91425" bIns="91425" anchor="ctr" anchorCtr="0">
            <a:spAutoFit/>
          </a:bodyPr>
          <a:lstStyle>
            <a:lvl1pPr lvl="0" algn="ctr">
              <a:spcBef>
                <a:spcPts val="0"/>
              </a:spcBef>
              <a:spcAft>
                <a:spcPts val="0"/>
              </a:spcAft>
              <a:buSzPts val="2800"/>
              <a:buNone/>
              <a:defRPr/>
            </a:lvl1pPr>
            <a:lvl2pPr lvl="1" algn="ctr">
              <a:spcBef>
                <a:spcPts val="0"/>
              </a:spcBef>
              <a:spcAft>
                <a:spcPts val="0"/>
              </a:spcAft>
              <a:buSzPts val="2800"/>
              <a:buNone/>
              <a:defRPr>
                <a:latin typeface="Poppins"/>
                <a:ea typeface="Poppins"/>
                <a:cs typeface="Poppins"/>
                <a:sym typeface="Poppins"/>
              </a:defRPr>
            </a:lvl2pPr>
            <a:lvl3pPr lvl="2" algn="ctr">
              <a:spcBef>
                <a:spcPts val="0"/>
              </a:spcBef>
              <a:spcAft>
                <a:spcPts val="0"/>
              </a:spcAft>
              <a:buSzPts val="2800"/>
              <a:buNone/>
              <a:defRPr>
                <a:latin typeface="Poppins"/>
                <a:ea typeface="Poppins"/>
                <a:cs typeface="Poppins"/>
                <a:sym typeface="Poppins"/>
              </a:defRPr>
            </a:lvl3pPr>
            <a:lvl4pPr lvl="3" algn="ctr">
              <a:spcBef>
                <a:spcPts val="0"/>
              </a:spcBef>
              <a:spcAft>
                <a:spcPts val="0"/>
              </a:spcAft>
              <a:buSzPts val="2800"/>
              <a:buNone/>
              <a:defRPr>
                <a:latin typeface="Poppins"/>
                <a:ea typeface="Poppins"/>
                <a:cs typeface="Poppins"/>
                <a:sym typeface="Poppins"/>
              </a:defRPr>
            </a:lvl4pPr>
            <a:lvl5pPr lvl="4" algn="ctr">
              <a:spcBef>
                <a:spcPts val="0"/>
              </a:spcBef>
              <a:spcAft>
                <a:spcPts val="0"/>
              </a:spcAft>
              <a:buSzPts val="2800"/>
              <a:buNone/>
              <a:defRPr>
                <a:latin typeface="Poppins"/>
                <a:ea typeface="Poppins"/>
                <a:cs typeface="Poppins"/>
                <a:sym typeface="Poppins"/>
              </a:defRPr>
            </a:lvl5pPr>
            <a:lvl6pPr lvl="5" algn="ctr">
              <a:spcBef>
                <a:spcPts val="0"/>
              </a:spcBef>
              <a:spcAft>
                <a:spcPts val="0"/>
              </a:spcAft>
              <a:buSzPts val="2800"/>
              <a:buNone/>
              <a:defRPr>
                <a:latin typeface="Poppins"/>
                <a:ea typeface="Poppins"/>
                <a:cs typeface="Poppins"/>
                <a:sym typeface="Poppins"/>
              </a:defRPr>
            </a:lvl6pPr>
            <a:lvl7pPr lvl="6" algn="ctr">
              <a:spcBef>
                <a:spcPts val="0"/>
              </a:spcBef>
              <a:spcAft>
                <a:spcPts val="0"/>
              </a:spcAft>
              <a:buSzPts val="2800"/>
              <a:buNone/>
              <a:defRPr>
                <a:latin typeface="Poppins"/>
                <a:ea typeface="Poppins"/>
                <a:cs typeface="Poppins"/>
                <a:sym typeface="Poppins"/>
              </a:defRPr>
            </a:lvl7pPr>
            <a:lvl8pPr lvl="7" algn="ctr">
              <a:spcBef>
                <a:spcPts val="0"/>
              </a:spcBef>
              <a:spcAft>
                <a:spcPts val="0"/>
              </a:spcAft>
              <a:buSzPts val="2800"/>
              <a:buNone/>
              <a:defRPr>
                <a:latin typeface="Poppins"/>
                <a:ea typeface="Poppins"/>
                <a:cs typeface="Poppins"/>
                <a:sym typeface="Poppins"/>
              </a:defRPr>
            </a:lvl8pPr>
            <a:lvl9pPr lvl="8" algn="ctr">
              <a:spcBef>
                <a:spcPts val="0"/>
              </a:spcBef>
              <a:spcAft>
                <a:spcPts val="0"/>
              </a:spcAft>
              <a:buSzPts val="2800"/>
              <a:buNone/>
              <a:defRPr>
                <a:latin typeface="Poppins"/>
                <a:ea typeface="Poppins"/>
                <a:cs typeface="Poppins"/>
                <a:sym typeface="Poppins"/>
              </a:defRPr>
            </a:lvl9pPr>
          </a:lstStyle>
          <a:p>
            <a:endParaRPr/>
          </a:p>
        </p:txBody>
      </p:sp>
      <p:pic>
        <p:nvPicPr>
          <p:cNvPr id="136" name="Google Shape;136;p22"/>
          <p:cNvPicPr preferRelativeResize="0"/>
          <p:nvPr/>
        </p:nvPicPr>
        <p:blipFill>
          <a:blip r:embed="rId2">
            <a:alphaModFix/>
          </a:blip>
          <a:stretch>
            <a:fillRect/>
          </a:stretch>
        </p:blipFill>
        <p:spPr>
          <a:xfrm>
            <a:off x="4741189" y="1305902"/>
            <a:ext cx="689958" cy="689696"/>
          </a:xfrm>
          <a:prstGeom prst="rect">
            <a:avLst/>
          </a:prstGeom>
          <a:noFill/>
          <a:ln>
            <a:noFill/>
          </a:ln>
        </p:spPr>
      </p:pic>
    </p:spTree>
    <p:extLst>
      <p:ext uri="{BB962C8B-B14F-4D97-AF65-F5344CB8AC3E}">
        <p14:creationId xmlns:p14="http://schemas.microsoft.com/office/powerpoint/2010/main" val="2063150580"/>
      </p:ext>
    </p:extLst>
  </p:cSld>
  <p:clrMapOvr>
    <a:masterClrMapping/>
  </p:clrMapOvr>
  <p:extLst>
    <p:ext uri="{DCECCB84-F9BA-43D5-87BE-67443E8EF086}">
      <p15:sldGuideLst xmlns:p15="http://schemas.microsoft.com/office/powerpoint/2012/main">
        <p15:guide id="1" orient="horz" pos="1620">
          <p15:clr>
            <a:srgbClr val="E46962"/>
          </p15:clr>
        </p15:guide>
        <p15:guide id="2" pos="3240">
          <p15:clr>
            <a:srgbClr val="E46962"/>
          </p15:clr>
        </p15:guide>
        <p15:guide id="3" pos="405">
          <p15:clr>
            <a:srgbClr val="E46962"/>
          </p15:clr>
        </p15:guide>
        <p15:guide id="4" orient="horz" pos="628">
          <p15:clr>
            <a:srgbClr val="E46962"/>
          </p15:clr>
        </p15:guide>
        <p15:guide id="5" pos="5328">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37"/>
        <p:cNvGrpSpPr/>
        <p:nvPr/>
      </p:nvGrpSpPr>
      <p:grpSpPr>
        <a:xfrm>
          <a:off x="0" y="0"/>
          <a:ext cx="0" cy="0"/>
          <a:chOff x="0" y="0"/>
          <a:chExt cx="0" cy="0"/>
        </a:xfrm>
      </p:grpSpPr>
    </p:spTree>
    <p:extLst>
      <p:ext uri="{BB962C8B-B14F-4D97-AF65-F5344CB8AC3E}">
        <p14:creationId xmlns:p14="http://schemas.microsoft.com/office/powerpoint/2010/main" val="2797001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oints 3_1">
  <p:cSld name="Points 3_1">
    <p:spTree>
      <p:nvGrpSpPr>
        <p:cNvPr id="1" name="Shape 138"/>
        <p:cNvGrpSpPr/>
        <p:nvPr/>
      </p:nvGrpSpPr>
      <p:grpSpPr>
        <a:xfrm>
          <a:off x="0" y="0"/>
          <a:ext cx="0" cy="0"/>
          <a:chOff x="0" y="0"/>
          <a:chExt cx="0" cy="0"/>
        </a:xfrm>
      </p:grpSpPr>
      <p:sp>
        <p:nvSpPr>
          <p:cNvPr id="139" name="Google Shape;139;p24"/>
          <p:cNvSpPr txBox="1">
            <a:spLocks noGrp="1"/>
          </p:cNvSpPr>
          <p:nvPr>
            <p:ph type="subTitle" idx="1"/>
          </p:nvPr>
        </p:nvSpPr>
        <p:spPr>
          <a:xfrm>
            <a:off x="7711429" y="2695141"/>
            <a:ext cx="2450909" cy="1590189"/>
          </a:xfrm>
          <a:prstGeom prst="rect">
            <a:avLst/>
          </a:prstGeom>
        </p:spPr>
        <p:txBody>
          <a:bodyPr spcFirstLastPara="1" wrap="square" lIns="91425" tIns="91425" rIns="91425" bIns="91425" anchor="t" anchorCtr="0">
            <a:normAutofit/>
          </a:bodyPr>
          <a:lstStyle>
            <a:lvl1pPr lvl="0">
              <a:spcBef>
                <a:spcPts val="0"/>
              </a:spcBef>
              <a:spcAft>
                <a:spcPts val="0"/>
              </a:spcAft>
              <a:buSzPts val="1300"/>
              <a:buFont typeface="Open Sans Medium"/>
              <a:buNone/>
              <a:defRPr sz="1519">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40" name="Google Shape;140;p24"/>
          <p:cNvSpPr txBox="1">
            <a:spLocks noGrp="1"/>
          </p:cNvSpPr>
          <p:nvPr>
            <p:ph type="title"/>
          </p:nvPr>
        </p:nvSpPr>
        <p:spPr>
          <a:xfrm>
            <a:off x="2023833" y="469547"/>
            <a:ext cx="6644148" cy="495115"/>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805"/>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sp>
        <p:nvSpPr>
          <p:cNvPr id="141" name="Google Shape;141;p24"/>
          <p:cNvSpPr txBox="1">
            <a:spLocks noGrp="1"/>
          </p:cNvSpPr>
          <p:nvPr>
            <p:ph type="subTitle" idx="2"/>
          </p:nvPr>
        </p:nvSpPr>
        <p:spPr>
          <a:xfrm>
            <a:off x="546547" y="1630485"/>
            <a:ext cx="2570525" cy="961477"/>
          </a:xfrm>
          <a:prstGeom prst="rect">
            <a:avLst/>
          </a:prstGeom>
        </p:spPr>
        <p:txBody>
          <a:bodyPr spcFirstLastPara="1" wrap="square" lIns="91425" tIns="91425" rIns="91425" bIns="91425" anchor="t" anchorCtr="0">
            <a:normAutofit/>
          </a:bodyPr>
          <a:lstStyle>
            <a:lvl1pPr lvl="0" algn="r">
              <a:spcBef>
                <a:spcPts val="0"/>
              </a:spcBef>
              <a:spcAft>
                <a:spcPts val="0"/>
              </a:spcAft>
              <a:buSzPts val="1300"/>
              <a:buFont typeface="Open Sans Medium"/>
              <a:buNone/>
              <a:defRPr sz="1519">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42" name="Google Shape;142;p24"/>
          <p:cNvSpPr txBox="1">
            <a:spLocks noGrp="1"/>
          </p:cNvSpPr>
          <p:nvPr>
            <p:ph type="subTitle" idx="3"/>
          </p:nvPr>
        </p:nvSpPr>
        <p:spPr>
          <a:xfrm>
            <a:off x="534006" y="3979945"/>
            <a:ext cx="2761350" cy="1034412"/>
          </a:xfrm>
          <a:prstGeom prst="rect">
            <a:avLst/>
          </a:prstGeom>
        </p:spPr>
        <p:txBody>
          <a:bodyPr spcFirstLastPara="1" wrap="square" lIns="91425" tIns="91425" rIns="91425" bIns="91425" anchor="t" anchorCtr="0">
            <a:normAutofit/>
          </a:bodyPr>
          <a:lstStyle>
            <a:lvl1pPr lvl="0" algn="r">
              <a:spcBef>
                <a:spcPts val="0"/>
              </a:spcBef>
              <a:spcAft>
                <a:spcPts val="0"/>
              </a:spcAft>
              <a:buSzPts val="1300"/>
              <a:buFont typeface="Open Sans Medium"/>
              <a:buNone/>
              <a:defRPr sz="1519">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43" name="Google Shape;143;p24"/>
          <p:cNvSpPr/>
          <p:nvPr/>
        </p:nvSpPr>
        <p:spPr>
          <a:xfrm>
            <a:off x="4790840" y="1533561"/>
            <a:ext cx="2416751" cy="2421854"/>
          </a:xfrm>
          <a:custGeom>
            <a:avLst/>
            <a:gdLst/>
            <a:ahLst/>
            <a:cxnLst/>
            <a:rect l="l" t="t" r="r" b="b"/>
            <a:pathLst>
              <a:path w="958" h="1016" extrusionOk="0">
                <a:moveTo>
                  <a:pt x="453" y="0"/>
                </a:moveTo>
                <a:cubicBezTo>
                  <a:pt x="367" y="0"/>
                  <a:pt x="286" y="22"/>
                  <a:pt x="215" y="59"/>
                </a:cubicBezTo>
                <a:cubicBezTo>
                  <a:pt x="247" y="76"/>
                  <a:pt x="276" y="96"/>
                  <a:pt x="304" y="119"/>
                </a:cubicBezTo>
                <a:cubicBezTo>
                  <a:pt x="416" y="212"/>
                  <a:pt x="497" y="358"/>
                  <a:pt x="486" y="514"/>
                </a:cubicBezTo>
                <a:cubicBezTo>
                  <a:pt x="480" y="602"/>
                  <a:pt x="481" y="677"/>
                  <a:pt x="410" y="778"/>
                </a:cubicBezTo>
                <a:cubicBezTo>
                  <a:pt x="154" y="1002"/>
                  <a:pt x="0" y="732"/>
                  <a:pt x="0" y="732"/>
                </a:cubicBezTo>
                <a:cubicBezTo>
                  <a:pt x="27" y="877"/>
                  <a:pt x="209" y="960"/>
                  <a:pt x="209" y="960"/>
                </a:cubicBezTo>
                <a:cubicBezTo>
                  <a:pt x="278" y="996"/>
                  <a:pt x="370" y="1016"/>
                  <a:pt x="454" y="1016"/>
                </a:cubicBezTo>
                <a:cubicBezTo>
                  <a:pt x="553" y="1016"/>
                  <a:pt x="644" y="982"/>
                  <a:pt x="722" y="933"/>
                </a:cubicBezTo>
                <a:cubicBezTo>
                  <a:pt x="864" y="843"/>
                  <a:pt x="958" y="685"/>
                  <a:pt x="958" y="505"/>
                </a:cubicBezTo>
                <a:cubicBezTo>
                  <a:pt x="958" y="226"/>
                  <a:pt x="732" y="0"/>
                  <a:pt x="453" y="0"/>
                </a:cubicBezTo>
                <a:close/>
              </a:path>
            </a:pathLst>
          </a:custGeom>
          <a:solidFill>
            <a:schemeClr val="accent5"/>
          </a:solidFill>
          <a:ln>
            <a:noFill/>
          </a:ln>
        </p:spPr>
        <p:txBody>
          <a:bodyPr spcFirstLastPara="1" wrap="square" lIns="128045" tIns="64023" rIns="128045" bIns="64023" anchor="t" anchorCtr="0">
            <a:noAutofit/>
          </a:bodyPr>
          <a:lstStyle/>
          <a:p>
            <a:pPr marL="0" marR="0" lvl="0" indent="0" algn="l" rtl="0">
              <a:spcBef>
                <a:spcPts val="0"/>
              </a:spcBef>
              <a:spcAft>
                <a:spcPts val="0"/>
              </a:spcAft>
              <a:buNone/>
            </a:pPr>
            <a:endParaRPr sz="2571">
              <a:solidFill>
                <a:schemeClr val="dk1"/>
              </a:solidFill>
              <a:latin typeface="Lato Light"/>
              <a:ea typeface="Lato Light"/>
              <a:cs typeface="Lato Light"/>
              <a:sym typeface="Lato Light"/>
            </a:endParaRPr>
          </a:p>
        </p:txBody>
      </p:sp>
      <p:sp>
        <p:nvSpPr>
          <p:cNvPr id="144" name="Google Shape;144;p24"/>
          <p:cNvSpPr/>
          <p:nvPr/>
        </p:nvSpPr>
        <p:spPr>
          <a:xfrm>
            <a:off x="3484223" y="1543631"/>
            <a:ext cx="2569197" cy="2247640"/>
          </a:xfrm>
          <a:custGeom>
            <a:avLst/>
            <a:gdLst/>
            <a:ahLst/>
            <a:cxnLst/>
            <a:rect l="l" t="t" r="r" b="b"/>
            <a:pathLst>
              <a:path w="1018" h="943" extrusionOk="0">
                <a:moveTo>
                  <a:pt x="692" y="395"/>
                </a:moveTo>
                <a:cubicBezTo>
                  <a:pt x="692" y="395"/>
                  <a:pt x="694" y="397"/>
                  <a:pt x="694" y="397"/>
                </a:cubicBezTo>
                <a:cubicBezTo>
                  <a:pt x="694" y="397"/>
                  <a:pt x="694" y="397"/>
                  <a:pt x="694" y="397"/>
                </a:cubicBezTo>
                <a:cubicBezTo>
                  <a:pt x="708" y="394"/>
                  <a:pt x="723" y="393"/>
                  <a:pt x="739" y="393"/>
                </a:cubicBezTo>
                <a:cubicBezTo>
                  <a:pt x="868" y="393"/>
                  <a:pt x="972" y="498"/>
                  <a:pt x="972" y="627"/>
                </a:cubicBezTo>
                <a:cubicBezTo>
                  <a:pt x="972" y="706"/>
                  <a:pt x="933" y="776"/>
                  <a:pt x="872" y="818"/>
                </a:cubicBezTo>
                <a:cubicBezTo>
                  <a:pt x="872" y="818"/>
                  <a:pt x="872" y="818"/>
                  <a:pt x="872" y="818"/>
                </a:cubicBezTo>
                <a:cubicBezTo>
                  <a:pt x="891" y="806"/>
                  <a:pt x="911" y="792"/>
                  <a:pt x="931" y="774"/>
                </a:cubicBezTo>
                <a:cubicBezTo>
                  <a:pt x="1002" y="673"/>
                  <a:pt x="1001" y="598"/>
                  <a:pt x="1007" y="510"/>
                </a:cubicBezTo>
                <a:cubicBezTo>
                  <a:pt x="1018" y="354"/>
                  <a:pt x="937" y="208"/>
                  <a:pt x="825" y="115"/>
                </a:cubicBezTo>
                <a:cubicBezTo>
                  <a:pt x="797" y="92"/>
                  <a:pt x="768" y="72"/>
                  <a:pt x="736" y="55"/>
                </a:cubicBezTo>
                <a:cubicBezTo>
                  <a:pt x="735" y="56"/>
                  <a:pt x="735" y="56"/>
                  <a:pt x="735" y="56"/>
                </a:cubicBezTo>
                <a:cubicBezTo>
                  <a:pt x="666" y="20"/>
                  <a:pt x="588" y="0"/>
                  <a:pt x="504" y="0"/>
                </a:cubicBezTo>
                <a:cubicBezTo>
                  <a:pt x="226" y="0"/>
                  <a:pt x="0" y="226"/>
                  <a:pt x="0" y="504"/>
                </a:cubicBezTo>
                <a:cubicBezTo>
                  <a:pt x="0" y="685"/>
                  <a:pt x="95" y="843"/>
                  <a:pt x="237" y="932"/>
                </a:cubicBezTo>
                <a:cubicBezTo>
                  <a:pt x="244" y="936"/>
                  <a:pt x="250" y="940"/>
                  <a:pt x="257" y="943"/>
                </a:cubicBezTo>
                <a:cubicBezTo>
                  <a:pt x="256" y="928"/>
                  <a:pt x="255" y="913"/>
                  <a:pt x="255" y="898"/>
                </a:cubicBezTo>
                <a:cubicBezTo>
                  <a:pt x="255" y="643"/>
                  <a:pt x="449" y="433"/>
                  <a:pt x="692" y="395"/>
                </a:cubicBezTo>
                <a:close/>
                <a:moveTo>
                  <a:pt x="963" y="713"/>
                </a:moveTo>
                <a:cubicBezTo>
                  <a:pt x="963" y="714"/>
                  <a:pt x="963" y="714"/>
                  <a:pt x="963" y="714"/>
                </a:cubicBezTo>
                <a:cubicBezTo>
                  <a:pt x="963" y="714"/>
                  <a:pt x="963" y="713"/>
                  <a:pt x="963" y="713"/>
                </a:cubicBezTo>
                <a:close/>
              </a:path>
            </a:pathLst>
          </a:custGeom>
          <a:solidFill>
            <a:schemeClr val="accent1"/>
          </a:solidFill>
          <a:ln>
            <a:noFill/>
          </a:ln>
        </p:spPr>
        <p:txBody>
          <a:bodyPr spcFirstLastPara="1" wrap="square" lIns="128045" tIns="64023" rIns="128045" bIns="64023" anchor="t" anchorCtr="0">
            <a:noAutofit/>
          </a:bodyPr>
          <a:lstStyle/>
          <a:p>
            <a:pPr marL="0" marR="0" lvl="0" indent="0" algn="l" rtl="0">
              <a:spcBef>
                <a:spcPts val="0"/>
              </a:spcBef>
              <a:spcAft>
                <a:spcPts val="0"/>
              </a:spcAft>
              <a:buNone/>
            </a:pPr>
            <a:endParaRPr sz="2571">
              <a:solidFill>
                <a:schemeClr val="dk1"/>
              </a:solidFill>
              <a:latin typeface="Lato Light"/>
              <a:ea typeface="Lato Light"/>
              <a:cs typeface="Lato Light"/>
              <a:sym typeface="Lato Light"/>
            </a:endParaRPr>
          </a:p>
        </p:txBody>
      </p:sp>
      <p:sp>
        <p:nvSpPr>
          <p:cNvPr id="145" name="Google Shape;145;p24"/>
          <p:cNvSpPr/>
          <p:nvPr/>
        </p:nvSpPr>
        <p:spPr>
          <a:xfrm>
            <a:off x="4119224" y="2485183"/>
            <a:ext cx="2574528" cy="2414804"/>
          </a:xfrm>
          <a:custGeom>
            <a:avLst/>
            <a:gdLst/>
            <a:ahLst/>
            <a:cxnLst/>
            <a:rect l="l" t="t" r="r" b="b"/>
            <a:pathLst>
              <a:path w="1020" h="1013" extrusionOk="0">
                <a:moveTo>
                  <a:pt x="325" y="421"/>
                </a:moveTo>
                <a:cubicBezTo>
                  <a:pt x="325" y="421"/>
                  <a:pt x="249" y="349"/>
                  <a:pt x="249" y="230"/>
                </a:cubicBezTo>
                <a:cubicBezTo>
                  <a:pt x="249" y="116"/>
                  <a:pt x="322" y="34"/>
                  <a:pt x="439" y="2"/>
                </a:cubicBezTo>
                <a:cubicBezTo>
                  <a:pt x="439" y="2"/>
                  <a:pt x="437" y="0"/>
                  <a:pt x="437" y="0"/>
                </a:cubicBezTo>
                <a:cubicBezTo>
                  <a:pt x="194" y="38"/>
                  <a:pt x="0" y="248"/>
                  <a:pt x="0" y="503"/>
                </a:cubicBezTo>
                <a:cubicBezTo>
                  <a:pt x="0" y="785"/>
                  <a:pt x="228" y="1013"/>
                  <a:pt x="510" y="1013"/>
                </a:cubicBezTo>
                <a:cubicBezTo>
                  <a:pt x="792" y="1013"/>
                  <a:pt x="1020" y="785"/>
                  <a:pt x="1020" y="503"/>
                </a:cubicBezTo>
                <a:cubicBezTo>
                  <a:pt x="1020" y="503"/>
                  <a:pt x="679" y="804"/>
                  <a:pt x="325" y="421"/>
                </a:cubicBezTo>
                <a:close/>
              </a:path>
            </a:pathLst>
          </a:custGeom>
          <a:solidFill>
            <a:schemeClr val="accent4"/>
          </a:solidFill>
          <a:ln>
            <a:noFill/>
          </a:ln>
        </p:spPr>
        <p:txBody>
          <a:bodyPr spcFirstLastPara="1" wrap="square" lIns="128045" tIns="64023" rIns="128045" bIns="64023" anchor="t" anchorCtr="0">
            <a:noAutofit/>
          </a:bodyPr>
          <a:lstStyle/>
          <a:p>
            <a:pPr marL="0" marR="0" lvl="0" indent="0" algn="l" rtl="0">
              <a:spcBef>
                <a:spcPts val="0"/>
              </a:spcBef>
              <a:spcAft>
                <a:spcPts val="0"/>
              </a:spcAft>
              <a:buNone/>
            </a:pPr>
            <a:endParaRPr sz="2571">
              <a:solidFill>
                <a:schemeClr val="dk1"/>
              </a:solidFill>
              <a:latin typeface="Lato Light"/>
              <a:ea typeface="Lato Light"/>
              <a:cs typeface="Lato Light"/>
              <a:sym typeface="Lato Light"/>
            </a:endParaRPr>
          </a:p>
        </p:txBody>
      </p:sp>
      <p:sp>
        <p:nvSpPr>
          <p:cNvPr id="146" name="Google Shape;146;p24"/>
          <p:cNvSpPr txBox="1"/>
          <p:nvPr/>
        </p:nvSpPr>
        <p:spPr>
          <a:xfrm>
            <a:off x="4019168" y="2030750"/>
            <a:ext cx="622286" cy="454440"/>
          </a:xfrm>
          <a:prstGeom prst="rect">
            <a:avLst/>
          </a:prstGeom>
          <a:noFill/>
          <a:ln>
            <a:noFill/>
          </a:ln>
        </p:spPr>
        <p:txBody>
          <a:bodyPr spcFirstLastPara="1" wrap="square" lIns="40091" tIns="20045" rIns="40091" bIns="20045" anchor="ctr" anchorCtr="0">
            <a:noAutofit/>
          </a:bodyPr>
          <a:lstStyle/>
          <a:p>
            <a:pPr marL="0" marR="0" lvl="0" indent="0" algn="ctr" rtl="0">
              <a:spcBef>
                <a:spcPts val="0"/>
              </a:spcBef>
              <a:spcAft>
                <a:spcPts val="0"/>
              </a:spcAft>
              <a:buNone/>
            </a:pPr>
            <a:r>
              <a:rPr lang="en" sz="2688" b="1">
                <a:solidFill>
                  <a:schemeClr val="lt1"/>
                </a:solidFill>
                <a:latin typeface="League Spartan"/>
                <a:ea typeface="League Spartan"/>
                <a:cs typeface="League Spartan"/>
                <a:sym typeface="League Spartan"/>
              </a:rPr>
              <a:t>01</a:t>
            </a:r>
            <a:endParaRPr sz="584" b="1">
              <a:latin typeface="League Spartan"/>
              <a:ea typeface="League Spartan"/>
              <a:cs typeface="League Spartan"/>
              <a:sym typeface="League Spartan"/>
            </a:endParaRPr>
          </a:p>
        </p:txBody>
      </p:sp>
      <p:sp>
        <p:nvSpPr>
          <p:cNvPr id="147" name="Google Shape;147;p24"/>
          <p:cNvSpPr txBox="1"/>
          <p:nvPr/>
        </p:nvSpPr>
        <p:spPr>
          <a:xfrm>
            <a:off x="6340813" y="2557803"/>
            <a:ext cx="622286" cy="454440"/>
          </a:xfrm>
          <a:prstGeom prst="rect">
            <a:avLst/>
          </a:prstGeom>
          <a:noFill/>
          <a:ln>
            <a:noFill/>
          </a:ln>
        </p:spPr>
        <p:txBody>
          <a:bodyPr spcFirstLastPara="1" wrap="square" lIns="40091" tIns="20045" rIns="40091" bIns="20045" anchor="ctr" anchorCtr="0">
            <a:noAutofit/>
          </a:bodyPr>
          <a:lstStyle/>
          <a:p>
            <a:pPr marL="0" marR="0" lvl="0" indent="0" algn="ctr" rtl="0">
              <a:spcBef>
                <a:spcPts val="0"/>
              </a:spcBef>
              <a:spcAft>
                <a:spcPts val="0"/>
              </a:spcAft>
              <a:buNone/>
            </a:pPr>
            <a:r>
              <a:rPr lang="en" sz="2688" b="1">
                <a:solidFill>
                  <a:schemeClr val="lt1"/>
                </a:solidFill>
                <a:latin typeface="League Spartan"/>
                <a:ea typeface="League Spartan"/>
                <a:cs typeface="League Spartan"/>
                <a:sym typeface="League Spartan"/>
              </a:rPr>
              <a:t>02</a:t>
            </a:r>
            <a:endParaRPr sz="584" b="1">
              <a:latin typeface="League Spartan"/>
              <a:ea typeface="League Spartan"/>
              <a:cs typeface="League Spartan"/>
              <a:sym typeface="League Spartan"/>
            </a:endParaRPr>
          </a:p>
        </p:txBody>
      </p:sp>
      <p:sp>
        <p:nvSpPr>
          <p:cNvPr id="148" name="Google Shape;148;p24"/>
          <p:cNvSpPr txBox="1"/>
          <p:nvPr/>
        </p:nvSpPr>
        <p:spPr>
          <a:xfrm>
            <a:off x="4641454" y="3979944"/>
            <a:ext cx="622286" cy="454440"/>
          </a:xfrm>
          <a:prstGeom prst="rect">
            <a:avLst/>
          </a:prstGeom>
          <a:noFill/>
          <a:ln>
            <a:noFill/>
          </a:ln>
        </p:spPr>
        <p:txBody>
          <a:bodyPr spcFirstLastPara="1" wrap="square" lIns="40091" tIns="20045" rIns="40091" bIns="20045" anchor="ctr" anchorCtr="0">
            <a:noAutofit/>
          </a:bodyPr>
          <a:lstStyle/>
          <a:p>
            <a:pPr marL="0" marR="0" lvl="0" indent="0" algn="ctr" rtl="0">
              <a:spcBef>
                <a:spcPts val="0"/>
              </a:spcBef>
              <a:spcAft>
                <a:spcPts val="0"/>
              </a:spcAft>
              <a:buNone/>
            </a:pPr>
            <a:r>
              <a:rPr lang="en" sz="2688" b="1">
                <a:solidFill>
                  <a:schemeClr val="lt1"/>
                </a:solidFill>
                <a:latin typeface="League Spartan"/>
                <a:ea typeface="League Spartan"/>
                <a:cs typeface="League Spartan"/>
                <a:sym typeface="League Spartan"/>
              </a:rPr>
              <a:t>03</a:t>
            </a:r>
            <a:endParaRPr sz="584" b="1">
              <a:latin typeface="League Spartan"/>
              <a:ea typeface="League Spartan"/>
              <a:cs typeface="League Spartan"/>
              <a:sym typeface="League Spartan"/>
            </a:endParaRPr>
          </a:p>
        </p:txBody>
      </p:sp>
    </p:spTree>
    <p:extLst>
      <p:ext uri="{BB962C8B-B14F-4D97-AF65-F5344CB8AC3E}">
        <p14:creationId xmlns:p14="http://schemas.microsoft.com/office/powerpoint/2010/main" val="2166157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oints 4_1">
  <p:cSld name="Points 4_1">
    <p:spTree>
      <p:nvGrpSpPr>
        <p:cNvPr id="1" name="Shape 149"/>
        <p:cNvGrpSpPr/>
        <p:nvPr/>
      </p:nvGrpSpPr>
      <p:grpSpPr>
        <a:xfrm>
          <a:off x="0" y="0"/>
          <a:ext cx="0" cy="0"/>
          <a:chOff x="0" y="0"/>
          <a:chExt cx="0" cy="0"/>
        </a:xfrm>
      </p:grpSpPr>
      <p:sp>
        <p:nvSpPr>
          <p:cNvPr id="150" name="Google Shape;150;p25"/>
          <p:cNvSpPr/>
          <p:nvPr/>
        </p:nvSpPr>
        <p:spPr>
          <a:xfrm>
            <a:off x="3550828" y="1594313"/>
            <a:ext cx="1777247" cy="2298581"/>
          </a:xfrm>
          <a:custGeom>
            <a:avLst/>
            <a:gdLst/>
            <a:ahLst/>
            <a:cxnLst/>
            <a:rect l="l" t="t" r="r" b="b"/>
            <a:pathLst>
              <a:path w="4983482" h="6447770" extrusionOk="0">
                <a:moveTo>
                  <a:pt x="4983482" y="0"/>
                </a:moveTo>
                <a:lnTo>
                  <a:pt x="4983482" y="1152"/>
                </a:lnTo>
                <a:lnTo>
                  <a:pt x="4884042" y="6173"/>
                </a:lnTo>
                <a:cubicBezTo>
                  <a:pt x="4168136" y="78877"/>
                  <a:pt x="3609474" y="683482"/>
                  <a:pt x="3609474" y="1418570"/>
                </a:cubicBezTo>
                <a:cubicBezTo>
                  <a:pt x="3609474" y="2107715"/>
                  <a:pt x="4100486" y="2682178"/>
                  <a:pt x="4751750" y="2811200"/>
                </a:cubicBezTo>
                <a:lnTo>
                  <a:pt x="4877001" y="2829915"/>
                </a:lnTo>
                <a:lnTo>
                  <a:pt x="4799835" y="2833812"/>
                </a:lnTo>
                <a:cubicBezTo>
                  <a:pt x="3688520" y="2946672"/>
                  <a:pt x="2821298" y="3885212"/>
                  <a:pt x="2821298" y="5026303"/>
                </a:cubicBezTo>
                <a:lnTo>
                  <a:pt x="2829563" y="5189982"/>
                </a:lnTo>
                <a:lnTo>
                  <a:pt x="2810610" y="5314168"/>
                </a:lnTo>
                <a:cubicBezTo>
                  <a:pt x="2678226" y="5961114"/>
                  <a:pt x="2105809" y="6447770"/>
                  <a:pt x="1419727" y="6447770"/>
                </a:cubicBezTo>
                <a:cubicBezTo>
                  <a:pt x="635633" y="6447770"/>
                  <a:pt x="0" y="5812137"/>
                  <a:pt x="0" y="5028043"/>
                </a:cubicBezTo>
                <a:lnTo>
                  <a:pt x="2309" y="4982324"/>
                </a:lnTo>
                <a:lnTo>
                  <a:pt x="1157" y="4982324"/>
                </a:lnTo>
                <a:lnTo>
                  <a:pt x="6545" y="4769242"/>
                </a:lnTo>
                <a:cubicBezTo>
                  <a:pt x="136898" y="2197684"/>
                  <a:pt x="2198840" y="135741"/>
                  <a:pt x="4770399" y="5388"/>
                </a:cubicBezTo>
                <a:close/>
              </a:path>
            </a:pathLst>
          </a:custGeom>
          <a:solidFill>
            <a:schemeClr val="dk1"/>
          </a:solidFill>
          <a:ln>
            <a:noFill/>
          </a:ln>
        </p:spPr>
        <p:txBody>
          <a:bodyPr spcFirstLastPara="1" wrap="square" lIns="40091" tIns="20045" rIns="40091" bIns="20045" anchor="ctr" anchorCtr="0">
            <a:noAutofit/>
          </a:bodyPr>
          <a:lstStyle/>
          <a:p>
            <a:pPr marL="0" marR="0" lvl="0" indent="0" algn="ctr" rtl="0">
              <a:spcBef>
                <a:spcPts val="0"/>
              </a:spcBef>
              <a:spcAft>
                <a:spcPts val="0"/>
              </a:spcAft>
              <a:buNone/>
            </a:pPr>
            <a:endParaRPr sz="1636">
              <a:solidFill>
                <a:srgbClr val="FFFFFF"/>
              </a:solidFill>
              <a:latin typeface="Calibri"/>
              <a:ea typeface="Calibri"/>
              <a:cs typeface="Calibri"/>
              <a:sym typeface="Calibri"/>
            </a:endParaRPr>
          </a:p>
        </p:txBody>
      </p:sp>
      <p:sp>
        <p:nvSpPr>
          <p:cNvPr id="151" name="Google Shape;151;p25"/>
          <p:cNvSpPr/>
          <p:nvPr/>
        </p:nvSpPr>
        <p:spPr>
          <a:xfrm>
            <a:off x="4838490" y="1593901"/>
            <a:ext cx="2299453" cy="1776573"/>
          </a:xfrm>
          <a:custGeom>
            <a:avLst/>
            <a:gdLst/>
            <a:ahLst/>
            <a:cxnLst/>
            <a:rect l="l" t="t" r="r" b="b"/>
            <a:pathLst>
              <a:path w="6447769" h="4983482" extrusionOk="0">
                <a:moveTo>
                  <a:pt x="1419727" y="0"/>
                </a:moveTo>
                <a:lnTo>
                  <a:pt x="1465447" y="2309"/>
                </a:lnTo>
                <a:lnTo>
                  <a:pt x="1465447" y="1157"/>
                </a:lnTo>
                <a:lnTo>
                  <a:pt x="1678528" y="6545"/>
                </a:lnTo>
                <a:cubicBezTo>
                  <a:pt x="4250087" y="136898"/>
                  <a:pt x="6312029" y="2198841"/>
                  <a:pt x="6442381" y="4770399"/>
                </a:cubicBezTo>
                <a:lnTo>
                  <a:pt x="6447769" y="4983482"/>
                </a:lnTo>
                <a:lnTo>
                  <a:pt x="6446619" y="4983482"/>
                </a:lnTo>
                <a:lnTo>
                  <a:pt x="6441597" y="4884041"/>
                </a:lnTo>
                <a:cubicBezTo>
                  <a:pt x="6368893" y="4168135"/>
                  <a:pt x="5764288" y="3609473"/>
                  <a:pt x="5029200" y="3609473"/>
                </a:cubicBezTo>
                <a:cubicBezTo>
                  <a:pt x="4294112" y="3609473"/>
                  <a:pt x="3689507" y="4168135"/>
                  <a:pt x="3616803" y="4884041"/>
                </a:cubicBezTo>
                <a:lnTo>
                  <a:pt x="3614562" y="4928423"/>
                </a:lnTo>
                <a:lnTo>
                  <a:pt x="3608185" y="4802127"/>
                </a:lnTo>
                <a:cubicBezTo>
                  <a:pt x="3495325" y="3690812"/>
                  <a:pt x="2556784" y="2823590"/>
                  <a:pt x="1415693" y="2823590"/>
                </a:cubicBezTo>
                <a:lnTo>
                  <a:pt x="1267636" y="2831067"/>
                </a:lnTo>
                <a:lnTo>
                  <a:pt x="1133602" y="2810611"/>
                </a:lnTo>
                <a:cubicBezTo>
                  <a:pt x="486657" y="2678226"/>
                  <a:pt x="0" y="2105810"/>
                  <a:pt x="0" y="1419727"/>
                </a:cubicBezTo>
                <a:cubicBezTo>
                  <a:pt x="0" y="635633"/>
                  <a:pt x="635633" y="0"/>
                  <a:pt x="1419727" y="0"/>
                </a:cubicBezTo>
                <a:close/>
              </a:path>
            </a:pathLst>
          </a:custGeom>
          <a:solidFill>
            <a:schemeClr val="accent1"/>
          </a:solidFill>
          <a:ln>
            <a:noFill/>
          </a:ln>
        </p:spPr>
        <p:txBody>
          <a:bodyPr spcFirstLastPara="1" wrap="square" lIns="40091" tIns="20045" rIns="40091" bIns="20045" anchor="ctr" anchorCtr="0">
            <a:noAutofit/>
          </a:bodyPr>
          <a:lstStyle/>
          <a:p>
            <a:pPr marL="0" marR="0" lvl="0" indent="0" algn="ctr" rtl="0">
              <a:spcBef>
                <a:spcPts val="0"/>
              </a:spcBef>
              <a:spcAft>
                <a:spcPts val="0"/>
              </a:spcAft>
              <a:buNone/>
            </a:pPr>
            <a:endParaRPr sz="1636">
              <a:solidFill>
                <a:srgbClr val="FFFFFF"/>
              </a:solidFill>
              <a:latin typeface="Calibri"/>
              <a:ea typeface="Calibri"/>
              <a:cs typeface="Calibri"/>
              <a:sym typeface="Calibri"/>
            </a:endParaRPr>
          </a:p>
        </p:txBody>
      </p:sp>
      <p:sp>
        <p:nvSpPr>
          <p:cNvPr id="152" name="Google Shape;152;p25"/>
          <p:cNvSpPr/>
          <p:nvPr/>
        </p:nvSpPr>
        <p:spPr>
          <a:xfrm>
            <a:off x="3551241" y="3403186"/>
            <a:ext cx="2299453" cy="1776573"/>
          </a:xfrm>
          <a:custGeom>
            <a:avLst/>
            <a:gdLst/>
            <a:ahLst/>
            <a:cxnLst/>
            <a:rect l="l" t="t" r="r" b="b"/>
            <a:pathLst>
              <a:path w="6447771" h="4983481" extrusionOk="0">
                <a:moveTo>
                  <a:pt x="0" y="0"/>
                </a:moveTo>
                <a:lnTo>
                  <a:pt x="1152" y="0"/>
                </a:lnTo>
                <a:lnTo>
                  <a:pt x="6173" y="99439"/>
                </a:lnTo>
                <a:cubicBezTo>
                  <a:pt x="78877" y="815345"/>
                  <a:pt x="683482" y="1374007"/>
                  <a:pt x="1418570" y="1374007"/>
                </a:cubicBezTo>
                <a:cubicBezTo>
                  <a:pt x="2107715" y="1374007"/>
                  <a:pt x="2682178" y="882996"/>
                  <a:pt x="2811200" y="231731"/>
                </a:cubicBezTo>
                <a:lnTo>
                  <a:pt x="2828419" y="116492"/>
                </a:lnTo>
                <a:lnTo>
                  <a:pt x="2831519" y="177872"/>
                </a:lnTo>
                <a:cubicBezTo>
                  <a:pt x="2944379" y="1289187"/>
                  <a:pt x="3882919" y="2156409"/>
                  <a:pt x="5024010" y="2156409"/>
                </a:cubicBezTo>
                <a:lnTo>
                  <a:pt x="5148631" y="2150116"/>
                </a:lnTo>
                <a:lnTo>
                  <a:pt x="5173203" y="2151357"/>
                </a:lnTo>
                <a:cubicBezTo>
                  <a:pt x="5889109" y="2224061"/>
                  <a:pt x="6447771" y="2828666"/>
                  <a:pt x="6447771" y="3563754"/>
                </a:cubicBezTo>
                <a:cubicBezTo>
                  <a:pt x="6447771" y="4347848"/>
                  <a:pt x="5812138" y="4983481"/>
                  <a:pt x="5028044" y="4983481"/>
                </a:cubicBezTo>
                <a:lnTo>
                  <a:pt x="4982325" y="4981172"/>
                </a:lnTo>
                <a:lnTo>
                  <a:pt x="4982325" y="4982324"/>
                </a:lnTo>
                <a:lnTo>
                  <a:pt x="4769242" y="4976936"/>
                </a:lnTo>
                <a:cubicBezTo>
                  <a:pt x="2197683" y="4846583"/>
                  <a:pt x="135741" y="2784641"/>
                  <a:pt x="5388" y="213082"/>
                </a:cubicBezTo>
                <a:close/>
              </a:path>
            </a:pathLst>
          </a:custGeom>
          <a:solidFill>
            <a:schemeClr val="accent5"/>
          </a:solidFill>
          <a:ln>
            <a:noFill/>
          </a:ln>
        </p:spPr>
        <p:txBody>
          <a:bodyPr spcFirstLastPara="1" wrap="square" lIns="40091" tIns="20045" rIns="40091" bIns="20045" anchor="ctr" anchorCtr="0">
            <a:noAutofit/>
          </a:bodyPr>
          <a:lstStyle/>
          <a:p>
            <a:pPr marL="0" marR="0" lvl="0" indent="0" algn="ctr" rtl="0">
              <a:spcBef>
                <a:spcPts val="0"/>
              </a:spcBef>
              <a:spcAft>
                <a:spcPts val="0"/>
              </a:spcAft>
              <a:buNone/>
            </a:pPr>
            <a:endParaRPr sz="1636">
              <a:solidFill>
                <a:srgbClr val="FFFFFF"/>
              </a:solidFill>
              <a:latin typeface="Calibri"/>
              <a:ea typeface="Calibri"/>
              <a:cs typeface="Calibri"/>
              <a:sym typeface="Calibri"/>
            </a:endParaRPr>
          </a:p>
        </p:txBody>
      </p:sp>
      <p:sp>
        <p:nvSpPr>
          <p:cNvPr id="153" name="Google Shape;153;p25"/>
          <p:cNvSpPr/>
          <p:nvPr/>
        </p:nvSpPr>
        <p:spPr>
          <a:xfrm>
            <a:off x="5361281" y="2880731"/>
            <a:ext cx="1777246" cy="2298581"/>
          </a:xfrm>
          <a:custGeom>
            <a:avLst/>
            <a:gdLst/>
            <a:ahLst/>
            <a:cxnLst/>
            <a:rect l="l" t="t" r="r" b="b"/>
            <a:pathLst>
              <a:path w="4983480" h="6447772" extrusionOk="0">
                <a:moveTo>
                  <a:pt x="3563753" y="0"/>
                </a:moveTo>
                <a:cubicBezTo>
                  <a:pt x="4347847" y="0"/>
                  <a:pt x="4983480" y="635633"/>
                  <a:pt x="4983480" y="1419727"/>
                </a:cubicBezTo>
                <a:lnTo>
                  <a:pt x="4981172" y="1465449"/>
                </a:lnTo>
                <a:lnTo>
                  <a:pt x="4982322" y="1465449"/>
                </a:lnTo>
                <a:lnTo>
                  <a:pt x="4976934" y="1678530"/>
                </a:lnTo>
                <a:cubicBezTo>
                  <a:pt x="4846582" y="4250089"/>
                  <a:pt x="2784640" y="6312031"/>
                  <a:pt x="213081" y="6442384"/>
                </a:cubicBezTo>
                <a:lnTo>
                  <a:pt x="0" y="6447772"/>
                </a:lnTo>
                <a:lnTo>
                  <a:pt x="0" y="6446619"/>
                </a:lnTo>
                <a:lnTo>
                  <a:pt x="99439" y="6441598"/>
                </a:lnTo>
                <a:cubicBezTo>
                  <a:pt x="815345" y="6368894"/>
                  <a:pt x="1374007" y="5764289"/>
                  <a:pt x="1374007" y="5029201"/>
                </a:cubicBezTo>
                <a:cubicBezTo>
                  <a:pt x="1374007" y="4294113"/>
                  <a:pt x="815345" y="3689508"/>
                  <a:pt x="99439" y="3616804"/>
                </a:cubicBezTo>
                <a:lnTo>
                  <a:pt x="74876" y="3615564"/>
                </a:lnTo>
                <a:lnTo>
                  <a:pt x="175579" y="3610479"/>
                </a:lnTo>
                <a:cubicBezTo>
                  <a:pt x="1286894" y="3497619"/>
                  <a:pt x="2154116" y="2559078"/>
                  <a:pt x="2154116" y="1417987"/>
                </a:cubicBezTo>
                <a:lnTo>
                  <a:pt x="2149115" y="1318948"/>
                </a:lnTo>
                <a:lnTo>
                  <a:pt x="2151356" y="1274568"/>
                </a:lnTo>
                <a:cubicBezTo>
                  <a:pt x="2224060" y="558662"/>
                  <a:pt x="2828665" y="0"/>
                  <a:pt x="3563753" y="0"/>
                </a:cubicBezTo>
                <a:close/>
              </a:path>
            </a:pathLst>
          </a:custGeom>
          <a:solidFill>
            <a:schemeClr val="accent4"/>
          </a:solidFill>
          <a:ln>
            <a:noFill/>
          </a:ln>
        </p:spPr>
        <p:txBody>
          <a:bodyPr spcFirstLastPara="1" wrap="square" lIns="40091" tIns="20045" rIns="40091" bIns="20045" anchor="ctr" anchorCtr="0">
            <a:noAutofit/>
          </a:bodyPr>
          <a:lstStyle/>
          <a:p>
            <a:pPr marL="0" marR="0" lvl="0" indent="0" algn="ctr" rtl="0">
              <a:spcBef>
                <a:spcPts val="0"/>
              </a:spcBef>
              <a:spcAft>
                <a:spcPts val="0"/>
              </a:spcAft>
              <a:buNone/>
            </a:pPr>
            <a:endParaRPr sz="1636">
              <a:solidFill>
                <a:srgbClr val="FFFFFF"/>
              </a:solidFill>
              <a:latin typeface="Calibri"/>
              <a:ea typeface="Calibri"/>
              <a:cs typeface="Calibri"/>
              <a:sym typeface="Calibri"/>
            </a:endParaRPr>
          </a:p>
        </p:txBody>
      </p:sp>
      <p:sp>
        <p:nvSpPr>
          <p:cNvPr id="154" name="Google Shape;154;p25"/>
          <p:cNvSpPr txBox="1">
            <a:spLocks noGrp="1"/>
          </p:cNvSpPr>
          <p:nvPr>
            <p:ph type="subTitle" idx="1"/>
          </p:nvPr>
        </p:nvSpPr>
        <p:spPr>
          <a:xfrm>
            <a:off x="546547" y="1630485"/>
            <a:ext cx="2570525" cy="1421528"/>
          </a:xfrm>
          <a:prstGeom prst="rect">
            <a:avLst/>
          </a:prstGeom>
        </p:spPr>
        <p:txBody>
          <a:bodyPr spcFirstLastPara="1" wrap="square" lIns="91425" tIns="91425" rIns="91425" bIns="91425" anchor="t" anchorCtr="0">
            <a:normAutofit/>
          </a:bodyPr>
          <a:lstStyle>
            <a:lvl1pPr lvl="0" algn="r">
              <a:spcBef>
                <a:spcPts val="0"/>
              </a:spcBef>
              <a:spcAft>
                <a:spcPts val="0"/>
              </a:spcAft>
              <a:buSzPts val="1300"/>
              <a:buFont typeface="Open Sans Medium"/>
              <a:buNone/>
              <a:defRPr sz="1519">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55" name="Google Shape;155;p25"/>
          <p:cNvSpPr txBox="1"/>
          <p:nvPr/>
        </p:nvSpPr>
        <p:spPr>
          <a:xfrm>
            <a:off x="3788558" y="3088655"/>
            <a:ext cx="622286" cy="454440"/>
          </a:xfrm>
          <a:prstGeom prst="rect">
            <a:avLst/>
          </a:prstGeom>
          <a:noFill/>
          <a:ln>
            <a:noFill/>
          </a:ln>
        </p:spPr>
        <p:txBody>
          <a:bodyPr spcFirstLastPara="1" wrap="square" lIns="40091" tIns="20045" rIns="40091" bIns="20045" anchor="ctr" anchorCtr="0">
            <a:noAutofit/>
          </a:bodyPr>
          <a:lstStyle/>
          <a:p>
            <a:pPr marL="0" marR="0" lvl="0" indent="0" algn="ctr" rtl="0">
              <a:spcBef>
                <a:spcPts val="0"/>
              </a:spcBef>
              <a:spcAft>
                <a:spcPts val="0"/>
              </a:spcAft>
              <a:buNone/>
            </a:pPr>
            <a:r>
              <a:rPr lang="en" sz="2688" b="1">
                <a:solidFill>
                  <a:schemeClr val="lt1"/>
                </a:solidFill>
                <a:latin typeface="League Spartan"/>
                <a:ea typeface="League Spartan"/>
                <a:cs typeface="League Spartan"/>
                <a:sym typeface="League Spartan"/>
              </a:rPr>
              <a:t>01</a:t>
            </a:r>
            <a:endParaRPr sz="584" b="1">
              <a:latin typeface="League Spartan"/>
              <a:ea typeface="League Spartan"/>
              <a:cs typeface="League Spartan"/>
              <a:sym typeface="League Spartan"/>
            </a:endParaRPr>
          </a:p>
        </p:txBody>
      </p:sp>
      <p:sp>
        <p:nvSpPr>
          <p:cNvPr id="156" name="Google Shape;156;p25"/>
          <p:cNvSpPr txBox="1"/>
          <p:nvPr/>
        </p:nvSpPr>
        <p:spPr>
          <a:xfrm>
            <a:off x="5034344" y="1884003"/>
            <a:ext cx="622286" cy="454440"/>
          </a:xfrm>
          <a:prstGeom prst="rect">
            <a:avLst/>
          </a:prstGeom>
          <a:noFill/>
          <a:ln>
            <a:noFill/>
          </a:ln>
        </p:spPr>
        <p:txBody>
          <a:bodyPr spcFirstLastPara="1" wrap="square" lIns="40091" tIns="20045" rIns="40091" bIns="20045" anchor="ctr" anchorCtr="0">
            <a:noAutofit/>
          </a:bodyPr>
          <a:lstStyle/>
          <a:p>
            <a:pPr marL="0" marR="0" lvl="0" indent="0" algn="ctr" rtl="0">
              <a:spcBef>
                <a:spcPts val="0"/>
              </a:spcBef>
              <a:spcAft>
                <a:spcPts val="0"/>
              </a:spcAft>
              <a:buNone/>
            </a:pPr>
            <a:r>
              <a:rPr lang="en" sz="2688" b="1">
                <a:solidFill>
                  <a:schemeClr val="lt1"/>
                </a:solidFill>
                <a:latin typeface="League Spartan"/>
                <a:ea typeface="League Spartan"/>
                <a:cs typeface="League Spartan"/>
                <a:sym typeface="League Spartan"/>
              </a:rPr>
              <a:t>02</a:t>
            </a:r>
            <a:endParaRPr sz="584" b="1">
              <a:latin typeface="League Spartan"/>
              <a:ea typeface="League Spartan"/>
              <a:cs typeface="League Spartan"/>
              <a:sym typeface="League Spartan"/>
            </a:endParaRPr>
          </a:p>
        </p:txBody>
      </p:sp>
      <p:sp>
        <p:nvSpPr>
          <p:cNvPr id="157" name="Google Shape;157;p25"/>
          <p:cNvSpPr txBox="1"/>
          <p:nvPr/>
        </p:nvSpPr>
        <p:spPr>
          <a:xfrm>
            <a:off x="6339323" y="3088655"/>
            <a:ext cx="622286" cy="454440"/>
          </a:xfrm>
          <a:prstGeom prst="rect">
            <a:avLst/>
          </a:prstGeom>
          <a:noFill/>
          <a:ln>
            <a:noFill/>
          </a:ln>
        </p:spPr>
        <p:txBody>
          <a:bodyPr spcFirstLastPara="1" wrap="square" lIns="40091" tIns="20045" rIns="40091" bIns="20045" anchor="ctr" anchorCtr="0">
            <a:noAutofit/>
          </a:bodyPr>
          <a:lstStyle/>
          <a:p>
            <a:pPr marL="0" marR="0" lvl="0" indent="0" algn="ctr" rtl="0">
              <a:spcBef>
                <a:spcPts val="0"/>
              </a:spcBef>
              <a:spcAft>
                <a:spcPts val="0"/>
              </a:spcAft>
              <a:buNone/>
            </a:pPr>
            <a:r>
              <a:rPr lang="en" sz="2688" b="1">
                <a:solidFill>
                  <a:schemeClr val="lt1"/>
                </a:solidFill>
                <a:latin typeface="League Spartan"/>
                <a:ea typeface="League Spartan"/>
                <a:cs typeface="League Spartan"/>
                <a:sym typeface="League Spartan"/>
              </a:rPr>
              <a:t>03</a:t>
            </a:r>
            <a:endParaRPr sz="584" b="1">
              <a:latin typeface="League Spartan"/>
              <a:ea typeface="League Spartan"/>
              <a:cs typeface="League Spartan"/>
              <a:sym typeface="League Spartan"/>
            </a:endParaRPr>
          </a:p>
        </p:txBody>
      </p:sp>
      <p:sp>
        <p:nvSpPr>
          <p:cNvPr id="158" name="Google Shape;158;p25"/>
          <p:cNvSpPr txBox="1"/>
          <p:nvPr/>
        </p:nvSpPr>
        <p:spPr>
          <a:xfrm>
            <a:off x="5034344" y="4461706"/>
            <a:ext cx="622286" cy="454440"/>
          </a:xfrm>
          <a:prstGeom prst="rect">
            <a:avLst/>
          </a:prstGeom>
          <a:noFill/>
          <a:ln>
            <a:noFill/>
          </a:ln>
        </p:spPr>
        <p:txBody>
          <a:bodyPr spcFirstLastPara="1" wrap="square" lIns="40091" tIns="20045" rIns="40091" bIns="20045" anchor="ctr" anchorCtr="0">
            <a:noAutofit/>
          </a:bodyPr>
          <a:lstStyle/>
          <a:p>
            <a:pPr marL="0" marR="0" lvl="0" indent="0" algn="ctr" rtl="0">
              <a:spcBef>
                <a:spcPts val="0"/>
              </a:spcBef>
              <a:spcAft>
                <a:spcPts val="0"/>
              </a:spcAft>
              <a:buNone/>
            </a:pPr>
            <a:r>
              <a:rPr lang="en" sz="2688" b="1">
                <a:solidFill>
                  <a:schemeClr val="lt1"/>
                </a:solidFill>
                <a:latin typeface="League Spartan"/>
                <a:ea typeface="League Spartan"/>
                <a:cs typeface="League Spartan"/>
                <a:sym typeface="League Spartan"/>
              </a:rPr>
              <a:t>04</a:t>
            </a:r>
            <a:endParaRPr sz="584" b="1">
              <a:latin typeface="League Spartan"/>
              <a:ea typeface="League Spartan"/>
              <a:cs typeface="League Spartan"/>
              <a:sym typeface="League Spartan"/>
            </a:endParaRPr>
          </a:p>
        </p:txBody>
      </p:sp>
      <p:sp>
        <p:nvSpPr>
          <p:cNvPr id="159" name="Google Shape;159;p25"/>
          <p:cNvSpPr txBox="1">
            <a:spLocks noGrp="1"/>
          </p:cNvSpPr>
          <p:nvPr>
            <p:ph type="subTitle" idx="2"/>
          </p:nvPr>
        </p:nvSpPr>
        <p:spPr>
          <a:xfrm>
            <a:off x="546547" y="3619186"/>
            <a:ext cx="2570525" cy="1421528"/>
          </a:xfrm>
          <a:prstGeom prst="rect">
            <a:avLst/>
          </a:prstGeom>
        </p:spPr>
        <p:txBody>
          <a:bodyPr spcFirstLastPara="1" wrap="square" lIns="91425" tIns="91425" rIns="91425" bIns="91425" anchor="t" anchorCtr="0">
            <a:normAutofit/>
          </a:bodyPr>
          <a:lstStyle>
            <a:lvl1pPr lvl="0" algn="r">
              <a:spcBef>
                <a:spcPts val="0"/>
              </a:spcBef>
              <a:spcAft>
                <a:spcPts val="0"/>
              </a:spcAft>
              <a:buSzPts val="1300"/>
              <a:buFont typeface="Open Sans Medium"/>
              <a:buNone/>
              <a:defRPr sz="1519">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60" name="Google Shape;160;p25"/>
          <p:cNvSpPr txBox="1">
            <a:spLocks noGrp="1"/>
          </p:cNvSpPr>
          <p:nvPr>
            <p:ph type="subTitle" idx="3"/>
          </p:nvPr>
        </p:nvSpPr>
        <p:spPr>
          <a:xfrm>
            <a:off x="7369827" y="1630485"/>
            <a:ext cx="2662781" cy="1416969"/>
          </a:xfrm>
          <a:prstGeom prst="rect">
            <a:avLst/>
          </a:prstGeom>
        </p:spPr>
        <p:txBody>
          <a:bodyPr spcFirstLastPara="1" wrap="square" lIns="91425" tIns="91425" rIns="91425" bIns="91425" anchor="t" anchorCtr="0">
            <a:normAutofit/>
          </a:bodyPr>
          <a:lstStyle>
            <a:lvl1pPr lvl="0">
              <a:spcBef>
                <a:spcPts val="0"/>
              </a:spcBef>
              <a:spcAft>
                <a:spcPts val="0"/>
              </a:spcAft>
              <a:buSzPts val="1300"/>
              <a:buFont typeface="Open Sans Medium"/>
              <a:buNone/>
              <a:defRPr sz="1519">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61" name="Google Shape;161;p25"/>
          <p:cNvSpPr txBox="1">
            <a:spLocks noGrp="1"/>
          </p:cNvSpPr>
          <p:nvPr>
            <p:ph type="subTitle" idx="4"/>
          </p:nvPr>
        </p:nvSpPr>
        <p:spPr>
          <a:xfrm>
            <a:off x="7369827" y="3619186"/>
            <a:ext cx="2662781" cy="1416969"/>
          </a:xfrm>
          <a:prstGeom prst="rect">
            <a:avLst/>
          </a:prstGeom>
        </p:spPr>
        <p:txBody>
          <a:bodyPr spcFirstLastPara="1" wrap="square" lIns="91425" tIns="91425" rIns="91425" bIns="91425" anchor="t" anchorCtr="0">
            <a:normAutofit/>
          </a:bodyPr>
          <a:lstStyle>
            <a:lvl1pPr lvl="0">
              <a:spcBef>
                <a:spcPts val="0"/>
              </a:spcBef>
              <a:spcAft>
                <a:spcPts val="0"/>
              </a:spcAft>
              <a:buSzPts val="1300"/>
              <a:buFont typeface="Open Sans Medium"/>
              <a:buNone/>
              <a:defRPr sz="1519">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62" name="Google Shape;162;p25"/>
          <p:cNvSpPr txBox="1">
            <a:spLocks noGrp="1"/>
          </p:cNvSpPr>
          <p:nvPr>
            <p:ph type="title"/>
          </p:nvPr>
        </p:nvSpPr>
        <p:spPr>
          <a:xfrm>
            <a:off x="1455918" y="469547"/>
            <a:ext cx="7779978" cy="495115"/>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805"/>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3703516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oints 4_2">
  <p:cSld name="Points 4_2">
    <p:spTree>
      <p:nvGrpSpPr>
        <p:cNvPr id="1" name="Shape 163"/>
        <p:cNvGrpSpPr/>
        <p:nvPr/>
      </p:nvGrpSpPr>
      <p:grpSpPr>
        <a:xfrm>
          <a:off x="0" y="0"/>
          <a:ext cx="0" cy="0"/>
          <a:chOff x="0" y="0"/>
          <a:chExt cx="0" cy="0"/>
        </a:xfrm>
      </p:grpSpPr>
      <p:sp>
        <p:nvSpPr>
          <p:cNvPr id="164" name="Google Shape;164;p26"/>
          <p:cNvSpPr/>
          <p:nvPr/>
        </p:nvSpPr>
        <p:spPr>
          <a:xfrm>
            <a:off x="4366958" y="1494813"/>
            <a:ext cx="1939107" cy="1915212"/>
          </a:xfrm>
          <a:custGeom>
            <a:avLst/>
            <a:gdLst/>
            <a:ahLst/>
            <a:cxnLst/>
            <a:rect l="l" t="t" r="r" b="b"/>
            <a:pathLst>
              <a:path w="21429" h="20851" extrusionOk="0">
                <a:moveTo>
                  <a:pt x="1" y="10736"/>
                </a:moveTo>
                <a:cubicBezTo>
                  <a:pt x="-74" y="5791"/>
                  <a:pt x="3035" y="2106"/>
                  <a:pt x="7007" y="666"/>
                </a:cubicBezTo>
                <a:cubicBezTo>
                  <a:pt x="10907" y="-749"/>
                  <a:pt x="15586" y="18"/>
                  <a:pt x="18852" y="3666"/>
                </a:cubicBezTo>
                <a:cubicBezTo>
                  <a:pt x="19974" y="4919"/>
                  <a:pt x="20705" y="6356"/>
                  <a:pt x="21094" y="7850"/>
                </a:cubicBezTo>
                <a:cubicBezTo>
                  <a:pt x="21476" y="9323"/>
                  <a:pt x="21526" y="10854"/>
                  <a:pt x="21272" y="12327"/>
                </a:cubicBezTo>
                <a:cubicBezTo>
                  <a:pt x="20780" y="15178"/>
                  <a:pt x="19147" y="17844"/>
                  <a:pt x="16446" y="19576"/>
                </a:cubicBezTo>
                <a:lnTo>
                  <a:pt x="17659" y="20851"/>
                </a:lnTo>
                <a:lnTo>
                  <a:pt x="11189" y="20851"/>
                </a:lnTo>
                <a:lnTo>
                  <a:pt x="11189" y="14426"/>
                </a:lnTo>
                <a:lnTo>
                  <a:pt x="12489" y="15726"/>
                </a:lnTo>
                <a:cubicBezTo>
                  <a:pt x="14377" y="15044"/>
                  <a:pt x="15587" y="13538"/>
                  <a:pt x="16008" y="11843"/>
                </a:cubicBezTo>
                <a:cubicBezTo>
                  <a:pt x="16411" y="10218"/>
                  <a:pt x="16091" y="8391"/>
                  <a:pt x="14774" y="6995"/>
                </a:cubicBezTo>
                <a:cubicBezTo>
                  <a:pt x="12838" y="4944"/>
                  <a:pt x="10165" y="4773"/>
                  <a:pt x="8134" y="5864"/>
                </a:cubicBezTo>
                <a:cubicBezTo>
                  <a:pt x="7076" y="6433"/>
                  <a:pt x="6213" y="7336"/>
                  <a:pt x="5717" y="8432"/>
                </a:cubicBezTo>
                <a:cubicBezTo>
                  <a:pt x="5210" y="9552"/>
                  <a:pt x="5082" y="10878"/>
                  <a:pt x="5520" y="12293"/>
                </a:cubicBezTo>
                <a:cubicBezTo>
                  <a:pt x="4660" y="11758"/>
                  <a:pt x="3725" y="11352"/>
                  <a:pt x="2745" y="11089"/>
                </a:cubicBezTo>
                <a:cubicBezTo>
                  <a:pt x="1851" y="10849"/>
                  <a:pt x="928" y="10730"/>
                  <a:pt x="1" y="10736"/>
                </a:cubicBezTo>
                <a:close/>
              </a:path>
            </a:pathLst>
          </a:custGeom>
          <a:solidFill>
            <a:schemeClr val="accent1"/>
          </a:solidFill>
          <a:ln>
            <a:noFill/>
          </a:ln>
        </p:spPr>
        <p:txBody>
          <a:bodyPr spcFirstLastPara="1" wrap="square" lIns="22266" tIns="22266" rIns="22266" bIns="22266" anchor="ctr" anchorCtr="0">
            <a:noAutofit/>
          </a:bodyPr>
          <a:lstStyle/>
          <a:p>
            <a:pPr marL="0" marR="0" lvl="0" indent="0" algn="ctr" rtl="0">
              <a:spcBef>
                <a:spcPts val="0"/>
              </a:spcBef>
              <a:spcAft>
                <a:spcPts val="0"/>
              </a:spcAft>
              <a:buNone/>
            </a:pPr>
            <a:endParaRPr sz="1403">
              <a:solidFill>
                <a:srgbClr val="000000"/>
              </a:solidFill>
              <a:latin typeface="Lato Light"/>
              <a:ea typeface="Lato Light"/>
              <a:cs typeface="Lato Light"/>
              <a:sym typeface="Lato Light"/>
            </a:endParaRPr>
          </a:p>
        </p:txBody>
      </p:sp>
      <p:sp>
        <p:nvSpPr>
          <p:cNvPr id="165" name="Google Shape;165;p26"/>
          <p:cNvSpPr txBox="1">
            <a:spLocks noGrp="1"/>
          </p:cNvSpPr>
          <p:nvPr>
            <p:ph type="subTitle" idx="1"/>
          </p:nvPr>
        </p:nvSpPr>
        <p:spPr>
          <a:xfrm>
            <a:off x="7446706" y="1630485"/>
            <a:ext cx="2710838" cy="1421528"/>
          </a:xfrm>
          <a:prstGeom prst="rect">
            <a:avLst/>
          </a:prstGeom>
        </p:spPr>
        <p:txBody>
          <a:bodyPr spcFirstLastPara="1" wrap="square" lIns="91425" tIns="91425" rIns="91425" bIns="91425" anchor="t" anchorCtr="0">
            <a:normAutofit/>
          </a:bodyPr>
          <a:lstStyle>
            <a:lvl1pPr lvl="0">
              <a:spcBef>
                <a:spcPts val="0"/>
              </a:spcBef>
              <a:spcAft>
                <a:spcPts val="0"/>
              </a:spcAft>
              <a:buSzPts val="1200"/>
              <a:buFont typeface="Open Sans Medium"/>
              <a:buNone/>
              <a:defRPr sz="1403">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66" name="Google Shape;166;p26"/>
          <p:cNvSpPr/>
          <p:nvPr/>
        </p:nvSpPr>
        <p:spPr>
          <a:xfrm>
            <a:off x="3393385" y="2477684"/>
            <a:ext cx="1898107" cy="1946864"/>
          </a:xfrm>
          <a:custGeom>
            <a:avLst/>
            <a:gdLst/>
            <a:ahLst/>
            <a:cxnLst/>
            <a:rect l="l" t="t" r="r" b="b"/>
            <a:pathLst>
              <a:path w="21501" h="20867" extrusionOk="0">
                <a:moveTo>
                  <a:pt x="21501" y="3787"/>
                </a:moveTo>
                <a:lnTo>
                  <a:pt x="21501" y="9990"/>
                </a:lnTo>
                <a:lnTo>
                  <a:pt x="14929" y="9990"/>
                </a:lnTo>
                <a:lnTo>
                  <a:pt x="16281" y="8704"/>
                </a:lnTo>
                <a:cubicBezTo>
                  <a:pt x="14580" y="4140"/>
                  <a:pt x="7864" y="3920"/>
                  <a:pt x="5837" y="8362"/>
                </a:cubicBezTo>
                <a:cubicBezTo>
                  <a:pt x="4878" y="10464"/>
                  <a:pt x="5470" y="12605"/>
                  <a:pt x="6862" y="14040"/>
                </a:cubicBezTo>
                <a:cubicBezTo>
                  <a:pt x="8248" y="15468"/>
                  <a:pt x="10429" y="16200"/>
                  <a:pt x="12713" y="15502"/>
                </a:cubicBezTo>
                <a:cubicBezTo>
                  <a:pt x="12159" y="16331"/>
                  <a:pt x="11733" y="17232"/>
                  <a:pt x="11448" y="18175"/>
                </a:cubicBezTo>
                <a:cubicBezTo>
                  <a:pt x="11183" y="19051"/>
                  <a:pt x="11042" y="19956"/>
                  <a:pt x="11027" y="20867"/>
                </a:cubicBezTo>
                <a:cubicBezTo>
                  <a:pt x="7844" y="20900"/>
                  <a:pt x="4992" y="19642"/>
                  <a:pt x="2992" y="17624"/>
                </a:cubicBezTo>
                <a:cubicBezTo>
                  <a:pt x="1979" y="16603"/>
                  <a:pt x="1184" y="15386"/>
                  <a:pt x="666" y="14048"/>
                </a:cubicBezTo>
                <a:cubicBezTo>
                  <a:pt x="145" y="12705"/>
                  <a:pt x="-99" y="11235"/>
                  <a:pt x="38" y="9702"/>
                </a:cubicBezTo>
                <a:cubicBezTo>
                  <a:pt x="256" y="7262"/>
                  <a:pt x="1257" y="5184"/>
                  <a:pt x="2727" y="3588"/>
                </a:cubicBezTo>
                <a:cubicBezTo>
                  <a:pt x="4232" y="1956"/>
                  <a:pt x="6226" y="831"/>
                  <a:pt x="8406" y="316"/>
                </a:cubicBezTo>
                <a:cubicBezTo>
                  <a:pt x="12706" y="-700"/>
                  <a:pt x="17572" y="711"/>
                  <a:pt x="20335" y="4861"/>
                </a:cubicBezTo>
                <a:lnTo>
                  <a:pt x="21501" y="3787"/>
                </a:lnTo>
                <a:close/>
              </a:path>
            </a:pathLst>
          </a:custGeom>
          <a:solidFill>
            <a:schemeClr val="accent5"/>
          </a:solidFill>
          <a:ln>
            <a:noFill/>
          </a:ln>
        </p:spPr>
        <p:txBody>
          <a:bodyPr spcFirstLastPara="1" wrap="square" lIns="22266" tIns="22266" rIns="22266" bIns="22266" anchor="ctr" anchorCtr="0">
            <a:noAutofit/>
          </a:bodyPr>
          <a:lstStyle/>
          <a:p>
            <a:pPr marL="0" marR="0" lvl="0" indent="0" algn="ctr" rtl="0">
              <a:spcBef>
                <a:spcPts val="0"/>
              </a:spcBef>
              <a:spcAft>
                <a:spcPts val="0"/>
              </a:spcAft>
              <a:buNone/>
            </a:pPr>
            <a:endParaRPr sz="1403">
              <a:solidFill>
                <a:srgbClr val="000000"/>
              </a:solidFill>
              <a:latin typeface="Lato Light"/>
              <a:ea typeface="Lato Light"/>
              <a:cs typeface="Lato Light"/>
              <a:sym typeface="Lato Light"/>
            </a:endParaRPr>
          </a:p>
        </p:txBody>
      </p:sp>
      <p:sp>
        <p:nvSpPr>
          <p:cNvPr id="167" name="Google Shape;167;p26"/>
          <p:cNvSpPr/>
          <p:nvPr/>
        </p:nvSpPr>
        <p:spPr>
          <a:xfrm>
            <a:off x="5380952" y="2478035"/>
            <a:ext cx="1917445" cy="1946826"/>
          </a:xfrm>
          <a:custGeom>
            <a:avLst/>
            <a:gdLst/>
            <a:ahLst/>
            <a:cxnLst/>
            <a:rect l="l" t="t" r="r" b="b"/>
            <a:pathLst>
              <a:path w="21467" h="21208" extrusionOk="0">
                <a:moveTo>
                  <a:pt x="10372" y="3"/>
                </a:moveTo>
                <a:cubicBezTo>
                  <a:pt x="10348" y="975"/>
                  <a:pt x="10194" y="1941"/>
                  <a:pt x="9914" y="2875"/>
                </a:cubicBezTo>
                <a:cubicBezTo>
                  <a:pt x="9631" y="3818"/>
                  <a:pt x="9222" y="4720"/>
                  <a:pt x="8697" y="5558"/>
                </a:cubicBezTo>
                <a:cubicBezTo>
                  <a:pt x="10843" y="4811"/>
                  <a:pt x="12957" y="5403"/>
                  <a:pt x="14390" y="6707"/>
                </a:cubicBezTo>
                <a:cubicBezTo>
                  <a:pt x="15803" y="7993"/>
                  <a:pt x="16564" y="9984"/>
                  <a:pt x="15935" y="12092"/>
                </a:cubicBezTo>
                <a:cubicBezTo>
                  <a:pt x="15185" y="14609"/>
                  <a:pt x="13018" y="15950"/>
                  <a:pt x="10791" y="16004"/>
                </a:cubicBezTo>
                <a:cubicBezTo>
                  <a:pt x="9683" y="16031"/>
                  <a:pt x="8573" y="15737"/>
                  <a:pt x="7616" y="15155"/>
                </a:cubicBezTo>
                <a:cubicBezTo>
                  <a:pt x="6612" y="14545"/>
                  <a:pt x="5769" y="13615"/>
                  <a:pt x="5249" y="12354"/>
                </a:cubicBezTo>
                <a:lnTo>
                  <a:pt x="6505" y="11107"/>
                </a:lnTo>
                <a:lnTo>
                  <a:pt x="0" y="11107"/>
                </a:lnTo>
                <a:lnTo>
                  <a:pt x="0" y="17436"/>
                </a:lnTo>
                <a:lnTo>
                  <a:pt x="1358" y="16110"/>
                </a:lnTo>
                <a:cubicBezTo>
                  <a:pt x="3668" y="19863"/>
                  <a:pt x="7726" y="21521"/>
                  <a:pt x="11614" y="21159"/>
                </a:cubicBezTo>
                <a:cubicBezTo>
                  <a:pt x="13439" y="20989"/>
                  <a:pt x="15221" y="20372"/>
                  <a:pt x="16771" y="19348"/>
                </a:cubicBezTo>
                <a:cubicBezTo>
                  <a:pt x="18313" y="18329"/>
                  <a:pt x="19638" y="16901"/>
                  <a:pt x="20512" y="15040"/>
                </a:cubicBezTo>
                <a:cubicBezTo>
                  <a:pt x="21361" y="13233"/>
                  <a:pt x="21600" y="11358"/>
                  <a:pt x="21401" y="9578"/>
                </a:cubicBezTo>
                <a:cubicBezTo>
                  <a:pt x="21204" y="7817"/>
                  <a:pt x="20575" y="6137"/>
                  <a:pt x="19586" y="4691"/>
                </a:cubicBezTo>
                <a:cubicBezTo>
                  <a:pt x="17644" y="1852"/>
                  <a:pt x="14322" y="-79"/>
                  <a:pt x="10372" y="3"/>
                </a:cubicBezTo>
                <a:close/>
              </a:path>
            </a:pathLst>
          </a:custGeom>
          <a:solidFill>
            <a:schemeClr val="accent4"/>
          </a:solidFill>
          <a:ln>
            <a:noFill/>
          </a:ln>
        </p:spPr>
        <p:txBody>
          <a:bodyPr spcFirstLastPara="1" wrap="square" lIns="22266" tIns="22266" rIns="22266" bIns="22266" anchor="ctr" anchorCtr="0">
            <a:noAutofit/>
          </a:bodyPr>
          <a:lstStyle/>
          <a:p>
            <a:pPr marL="0" marR="0" lvl="0" indent="0" algn="l" rtl="0">
              <a:spcBef>
                <a:spcPts val="0"/>
              </a:spcBef>
              <a:spcAft>
                <a:spcPts val="0"/>
              </a:spcAft>
              <a:buNone/>
            </a:pPr>
            <a:endParaRPr sz="1519">
              <a:solidFill>
                <a:srgbClr val="7F7F7F"/>
              </a:solidFill>
              <a:latin typeface="Lato Light"/>
              <a:ea typeface="Lato Light"/>
              <a:cs typeface="Lato Light"/>
              <a:sym typeface="Lato Light"/>
            </a:endParaRPr>
          </a:p>
        </p:txBody>
      </p:sp>
      <p:sp>
        <p:nvSpPr>
          <p:cNvPr id="168" name="Google Shape;168;p26"/>
          <p:cNvSpPr/>
          <p:nvPr/>
        </p:nvSpPr>
        <p:spPr>
          <a:xfrm>
            <a:off x="4364943" y="3495586"/>
            <a:ext cx="1943801" cy="1916597"/>
          </a:xfrm>
          <a:custGeom>
            <a:avLst/>
            <a:gdLst/>
            <a:ahLst/>
            <a:cxnLst/>
            <a:rect l="l" t="t" r="r" b="b"/>
            <a:pathLst>
              <a:path w="21501" h="21446" extrusionOk="0">
                <a:moveTo>
                  <a:pt x="3765" y="0"/>
                </a:moveTo>
                <a:lnTo>
                  <a:pt x="10283" y="0"/>
                </a:lnTo>
                <a:lnTo>
                  <a:pt x="10283" y="6590"/>
                </a:lnTo>
                <a:lnTo>
                  <a:pt x="8990" y="5343"/>
                </a:lnTo>
                <a:cubicBezTo>
                  <a:pt x="7519" y="5878"/>
                  <a:pt x="6512" y="6832"/>
                  <a:pt x="5929" y="7968"/>
                </a:cubicBezTo>
                <a:cubicBezTo>
                  <a:pt x="5337" y="9121"/>
                  <a:pt x="5179" y="10464"/>
                  <a:pt x="5446" y="11727"/>
                </a:cubicBezTo>
                <a:cubicBezTo>
                  <a:pt x="5970" y="14204"/>
                  <a:pt x="8090" y="16272"/>
                  <a:pt x="11243" y="16062"/>
                </a:cubicBezTo>
                <a:cubicBezTo>
                  <a:pt x="12115" y="16003"/>
                  <a:pt x="12895" y="15724"/>
                  <a:pt x="13572" y="15302"/>
                </a:cubicBezTo>
                <a:cubicBezTo>
                  <a:pt x="14286" y="14856"/>
                  <a:pt x="14889" y="14248"/>
                  <a:pt x="15335" y="13548"/>
                </a:cubicBezTo>
                <a:cubicBezTo>
                  <a:pt x="16207" y="12178"/>
                  <a:pt x="16504" y="10431"/>
                  <a:pt x="15928" y="8703"/>
                </a:cubicBezTo>
                <a:cubicBezTo>
                  <a:pt x="16792" y="9263"/>
                  <a:pt x="17732" y="9692"/>
                  <a:pt x="18718" y="9979"/>
                </a:cubicBezTo>
                <a:cubicBezTo>
                  <a:pt x="19623" y="10242"/>
                  <a:pt x="20559" y="10383"/>
                  <a:pt x="21501" y="10396"/>
                </a:cubicBezTo>
                <a:cubicBezTo>
                  <a:pt x="21505" y="12780"/>
                  <a:pt x="20816" y="14901"/>
                  <a:pt x="19662" y="16639"/>
                </a:cubicBezTo>
                <a:cubicBezTo>
                  <a:pt x="18516" y="18366"/>
                  <a:pt x="16908" y="19721"/>
                  <a:pt x="15053" y="20543"/>
                </a:cubicBezTo>
                <a:cubicBezTo>
                  <a:pt x="13325" y="21308"/>
                  <a:pt x="11408" y="21600"/>
                  <a:pt x="9505" y="21369"/>
                </a:cubicBezTo>
                <a:cubicBezTo>
                  <a:pt x="7408" y="21114"/>
                  <a:pt x="5325" y="20227"/>
                  <a:pt x="3541" y="18603"/>
                </a:cubicBezTo>
                <a:cubicBezTo>
                  <a:pt x="2210" y="17392"/>
                  <a:pt x="1279" y="15930"/>
                  <a:pt x="702" y="14376"/>
                </a:cubicBezTo>
                <a:cubicBezTo>
                  <a:pt x="131" y="12837"/>
                  <a:pt x="-95" y="11201"/>
                  <a:pt x="36" y="9594"/>
                </a:cubicBezTo>
                <a:cubicBezTo>
                  <a:pt x="300" y="6352"/>
                  <a:pt x="2013" y="3238"/>
                  <a:pt x="5065" y="1365"/>
                </a:cubicBezTo>
                <a:lnTo>
                  <a:pt x="3765" y="0"/>
                </a:lnTo>
                <a:close/>
              </a:path>
            </a:pathLst>
          </a:custGeom>
          <a:solidFill>
            <a:srgbClr val="437DB2"/>
          </a:solidFill>
          <a:ln>
            <a:noFill/>
          </a:ln>
        </p:spPr>
        <p:txBody>
          <a:bodyPr spcFirstLastPara="1" wrap="square" lIns="22266" tIns="22266" rIns="22266" bIns="22266" anchor="ctr" anchorCtr="0">
            <a:noAutofit/>
          </a:bodyPr>
          <a:lstStyle/>
          <a:p>
            <a:pPr marL="0" marR="0" lvl="0" indent="0" algn="ctr" rtl="0">
              <a:spcBef>
                <a:spcPts val="0"/>
              </a:spcBef>
              <a:spcAft>
                <a:spcPts val="0"/>
              </a:spcAft>
              <a:buNone/>
            </a:pPr>
            <a:endParaRPr sz="1403">
              <a:solidFill>
                <a:srgbClr val="000000"/>
              </a:solidFill>
              <a:latin typeface="Lato Light"/>
              <a:ea typeface="Lato Light"/>
              <a:cs typeface="Lato Light"/>
              <a:sym typeface="Lato Light"/>
            </a:endParaRPr>
          </a:p>
        </p:txBody>
      </p:sp>
      <p:sp>
        <p:nvSpPr>
          <p:cNvPr id="169" name="Google Shape;169;p26"/>
          <p:cNvSpPr/>
          <p:nvPr/>
        </p:nvSpPr>
        <p:spPr>
          <a:xfrm>
            <a:off x="4368754" y="2241652"/>
            <a:ext cx="495488" cy="369737"/>
          </a:xfrm>
          <a:custGeom>
            <a:avLst/>
            <a:gdLst/>
            <a:ahLst/>
            <a:cxnLst/>
            <a:rect l="l" t="t" r="r" b="b"/>
            <a:pathLst>
              <a:path w="21579" h="21600" extrusionOk="0">
                <a:moveTo>
                  <a:pt x="21579" y="21600"/>
                </a:moveTo>
                <a:cubicBezTo>
                  <a:pt x="20965" y="19090"/>
                  <a:pt x="20631" y="16471"/>
                  <a:pt x="20586" y="13829"/>
                </a:cubicBezTo>
                <a:cubicBezTo>
                  <a:pt x="20543" y="11244"/>
                  <a:pt x="20778" y="8664"/>
                  <a:pt x="21284" y="6170"/>
                </a:cubicBezTo>
                <a:cubicBezTo>
                  <a:pt x="18128" y="4224"/>
                  <a:pt x="14832" y="2720"/>
                  <a:pt x="11448" y="1683"/>
                </a:cubicBezTo>
                <a:cubicBezTo>
                  <a:pt x="8066" y="648"/>
                  <a:pt x="4614" y="84"/>
                  <a:pt x="1146" y="0"/>
                </a:cubicBezTo>
                <a:cubicBezTo>
                  <a:pt x="743" y="2263"/>
                  <a:pt x="445" y="4557"/>
                  <a:pt x="254" y="6870"/>
                </a:cubicBezTo>
                <a:cubicBezTo>
                  <a:pt x="62" y="9193"/>
                  <a:pt x="-21" y="11531"/>
                  <a:pt x="5" y="13868"/>
                </a:cubicBezTo>
                <a:cubicBezTo>
                  <a:pt x="3936" y="13809"/>
                  <a:pt x="7854" y="14499"/>
                  <a:pt x="11642" y="15919"/>
                </a:cubicBezTo>
                <a:cubicBezTo>
                  <a:pt x="15124" y="17224"/>
                  <a:pt x="18464" y="19134"/>
                  <a:pt x="21579" y="21600"/>
                </a:cubicBezTo>
                <a:close/>
              </a:path>
            </a:pathLst>
          </a:custGeom>
          <a:solidFill>
            <a:schemeClr val="accent1"/>
          </a:solidFill>
          <a:ln>
            <a:noFill/>
          </a:ln>
        </p:spPr>
        <p:txBody>
          <a:bodyPr spcFirstLastPara="1" wrap="square" lIns="22266" tIns="22266" rIns="22266" bIns="22266" anchor="ctr" anchorCtr="0">
            <a:noAutofit/>
          </a:bodyPr>
          <a:lstStyle/>
          <a:p>
            <a:pPr marL="0" marR="0" lvl="0" indent="0" algn="l" rtl="0">
              <a:spcBef>
                <a:spcPts val="0"/>
              </a:spcBef>
              <a:spcAft>
                <a:spcPts val="0"/>
              </a:spcAft>
              <a:buNone/>
            </a:pPr>
            <a:endParaRPr sz="1519">
              <a:solidFill>
                <a:srgbClr val="7F7F7F"/>
              </a:solidFill>
              <a:latin typeface="Lato Light"/>
              <a:ea typeface="Lato Light"/>
              <a:cs typeface="Lato Light"/>
              <a:sym typeface="Lato Light"/>
            </a:endParaRPr>
          </a:p>
        </p:txBody>
      </p:sp>
      <p:sp>
        <p:nvSpPr>
          <p:cNvPr id="170" name="Google Shape;170;p26"/>
          <p:cNvSpPr/>
          <p:nvPr/>
        </p:nvSpPr>
        <p:spPr>
          <a:xfrm>
            <a:off x="4130783" y="3924841"/>
            <a:ext cx="380612" cy="498515"/>
          </a:xfrm>
          <a:custGeom>
            <a:avLst/>
            <a:gdLst/>
            <a:ahLst/>
            <a:cxnLst/>
            <a:rect l="l" t="t" r="r" b="b"/>
            <a:pathLst>
              <a:path w="21600" h="21579" extrusionOk="0">
                <a:moveTo>
                  <a:pt x="21600" y="0"/>
                </a:moveTo>
                <a:cubicBezTo>
                  <a:pt x="19109" y="597"/>
                  <a:pt x="16522" y="932"/>
                  <a:pt x="13913" y="995"/>
                </a:cubicBezTo>
                <a:cubicBezTo>
                  <a:pt x="11327" y="1058"/>
                  <a:pt x="8742" y="853"/>
                  <a:pt x="6227" y="387"/>
                </a:cubicBezTo>
                <a:cubicBezTo>
                  <a:pt x="4357" y="3529"/>
                  <a:pt x="2888" y="6802"/>
                  <a:pt x="1843" y="10161"/>
                </a:cubicBezTo>
                <a:cubicBezTo>
                  <a:pt x="803" y="13498"/>
                  <a:pt x="186" y="16905"/>
                  <a:pt x="0" y="20333"/>
                </a:cubicBezTo>
                <a:cubicBezTo>
                  <a:pt x="2248" y="20780"/>
                  <a:pt x="4534" y="21109"/>
                  <a:pt x="6842" y="21316"/>
                </a:cubicBezTo>
                <a:cubicBezTo>
                  <a:pt x="9039" y="21513"/>
                  <a:pt x="11250" y="21600"/>
                  <a:pt x="13462" y="21575"/>
                </a:cubicBezTo>
                <a:cubicBezTo>
                  <a:pt x="13546" y="17890"/>
                  <a:pt x="14247" y="14228"/>
                  <a:pt x="15549" y="10679"/>
                </a:cubicBezTo>
                <a:cubicBezTo>
                  <a:pt x="16926" y="6926"/>
                  <a:pt x="18961" y="3334"/>
                  <a:pt x="21600" y="0"/>
                </a:cubicBezTo>
                <a:close/>
              </a:path>
            </a:pathLst>
          </a:custGeom>
          <a:solidFill>
            <a:schemeClr val="accent5"/>
          </a:solidFill>
          <a:ln>
            <a:noFill/>
          </a:ln>
        </p:spPr>
        <p:txBody>
          <a:bodyPr spcFirstLastPara="1" wrap="square" lIns="22266" tIns="22266" rIns="22266" bIns="22266" anchor="ctr" anchorCtr="0">
            <a:noAutofit/>
          </a:bodyPr>
          <a:lstStyle/>
          <a:p>
            <a:pPr marL="0" marR="0" lvl="0" indent="0" algn="l" rtl="0">
              <a:spcBef>
                <a:spcPts val="0"/>
              </a:spcBef>
              <a:spcAft>
                <a:spcPts val="0"/>
              </a:spcAft>
              <a:buNone/>
            </a:pPr>
            <a:endParaRPr sz="1519">
              <a:solidFill>
                <a:srgbClr val="7F7F7F"/>
              </a:solidFill>
              <a:latin typeface="Lato Light"/>
              <a:ea typeface="Lato Light"/>
              <a:cs typeface="Lato Light"/>
              <a:sym typeface="Lato Light"/>
            </a:endParaRPr>
          </a:p>
        </p:txBody>
      </p:sp>
      <p:sp>
        <p:nvSpPr>
          <p:cNvPr id="171" name="Google Shape;171;p26"/>
          <p:cNvSpPr/>
          <p:nvPr/>
        </p:nvSpPr>
        <p:spPr>
          <a:xfrm>
            <a:off x="5805720" y="4271282"/>
            <a:ext cx="499472" cy="394416"/>
          </a:xfrm>
          <a:custGeom>
            <a:avLst/>
            <a:gdLst/>
            <a:ahLst/>
            <a:cxnLst/>
            <a:rect l="l" t="t" r="r" b="b"/>
            <a:pathLst>
              <a:path w="21574" h="21600" extrusionOk="0">
                <a:moveTo>
                  <a:pt x="21568" y="8485"/>
                </a:moveTo>
                <a:cubicBezTo>
                  <a:pt x="21600" y="10739"/>
                  <a:pt x="21515" y="12993"/>
                  <a:pt x="21313" y="15232"/>
                </a:cubicBezTo>
                <a:cubicBezTo>
                  <a:pt x="21120" y="17377"/>
                  <a:pt x="20820" y="19504"/>
                  <a:pt x="20415" y="21600"/>
                </a:cubicBezTo>
                <a:cubicBezTo>
                  <a:pt x="17022" y="21426"/>
                  <a:pt x="13651" y="20820"/>
                  <a:pt x="10352" y="19792"/>
                </a:cubicBezTo>
                <a:cubicBezTo>
                  <a:pt x="7008" y="18749"/>
                  <a:pt x="3756" y="17277"/>
                  <a:pt x="646" y="15398"/>
                </a:cubicBezTo>
                <a:cubicBezTo>
                  <a:pt x="1044" y="12939"/>
                  <a:pt x="1202" y="10426"/>
                  <a:pt x="1114" y="7918"/>
                </a:cubicBezTo>
                <a:cubicBezTo>
                  <a:pt x="1020" y="5228"/>
                  <a:pt x="646" y="2565"/>
                  <a:pt x="0" y="0"/>
                </a:cubicBezTo>
                <a:cubicBezTo>
                  <a:pt x="3333" y="2760"/>
                  <a:pt x="6962" y="4892"/>
                  <a:pt x="10774" y="6331"/>
                </a:cubicBezTo>
                <a:cubicBezTo>
                  <a:pt x="14281" y="7655"/>
                  <a:pt x="17911" y="8379"/>
                  <a:pt x="21568" y="8485"/>
                </a:cubicBezTo>
                <a:close/>
              </a:path>
            </a:pathLst>
          </a:custGeom>
          <a:solidFill>
            <a:srgbClr val="325D85"/>
          </a:solidFill>
          <a:ln>
            <a:noFill/>
          </a:ln>
        </p:spPr>
        <p:txBody>
          <a:bodyPr spcFirstLastPara="1" wrap="square" lIns="22266" tIns="22266" rIns="22266" bIns="22266" anchor="ctr" anchorCtr="0">
            <a:noAutofit/>
          </a:bodyPr>
          <a:lstStyle/>
          <a:p>
            <a:pPr marL="0" marR="0" lvl="0" indent="0" algn="l" rtl="0">
              <a:spcBef>
                <a:spcPts val="0"/>
              </a:spcBef>
              <a:spcAft>
                <a:spcPts val="0"/>
              </a:spcAft>
              <a:buNone/>
            </a:pPr>
            <a:endParaRPr sz="1519">
              <a:solidFill>
                <a:srgbClr val="7F7F7F"/>
              </a:solidFill>
              <a:latin typeface="Lato Light"/>
              <a:ea typeface="Lato Light"/>
              <a:cs typeface="Lato Light"/>
              <a:sym typeface="Lato Light"/>
            </a:endParaRPr>
          </a:p>
        </p:txBody>
      </p:sp>
      <p:sp>
        <p:nvSpPr>
          <p:cNvPr id="172" name="Google Shape;172;p26"/>
          <p:cNvSpPr/>
          <p:nvPr/>
        </p:nvSpPr>
        <p:spPr>
          <a:xfrm>
            <a:off x="6154131" y="2477708"/>
            <a:ext cx="388946" cy="510755"/>
          </a:xfrm>
          <a:custGeom>
            <a:avLst/>
            <a:gdLst/>
            <a:ahLst/>
            <a:cxnLst/>
            <a:rect l="l" t="t" r="r" b="b"/>
            <a:pathLst>
              <a:path w="21600" h="21566" extrusionOk="0">
                <a:moveTo>
                  <a:pt x="21600" y="971"/>
                </a:moveTo>
                <a:cubicBezTo>
                  <a:pt x="21515" y="4369"/>
                  <a:pt x="20965" y="7751"/>
                  <a:pt x="19961" y="11062"/>
                </a:cubicBezTo>
                <a:cubicBezTo>
                  <a:pt x="18948" y="14404"/>
                  <a:pt x="17476" y="17656"/>
                  <a:pt x="15571" y="20764"/>
                </a:cubicBezTo>
                <a:cubicBezTo>
                  <a:pt x="13115" y="20381"/>
                  <a:pt x="10605" y="20240"/>
                  <a:pt x="8102" y="20343"/>
                </a:cubicBezTo>
                <a:cubicBezTo>
                  <a:pt x="5339" y="20458"/>
                  <a:pt x="2612" y="20869"/>
                  <a:pt x="0" y="21566"/>
                </a:cubicBezTo>
                <a:cubicBezTo>
                  <a:pt x="2626" y="18367"/>
                  <a:pt x="4673" y="14912"/>
                  <a:pt x="6083" y="11294"/>
                </a:cubicBezTo>
                <a:cubicBezTo>
                  <a:pt x="7509" y="7635"/>
                  <a:pt x="8272" y="3844"/>
                  <a:pt x="8350" y="27"/>
                </a:cubicBezTo>
                <a:cubicBezTo>
                  <a:pt x="10487" y="-34"/>
                  <a:pt x="12628" y="8"/>
                  <a:pt x="14759" y="151"/>
                </a:cubicBezTo>
                <a:cubicBezTo>
                  <a:pt x="17061" y="306"/>
                  <a:pt x="19346" y="580"/>
                  <a:pt x="21600" y="971"/>
                </a:cubicBezTo>
                <a:close/>
              </a:path>
            </a:pathLst>
          </a:custGeom>
          <a:solidFill>
            <a:schemeClr val="accent4"/>
          </a:solidFill>
          <a:ln>
            <a:noFill/>
          </a:ln>
        </p:spPr>
        <p:txBody>
          <a:bodyPr spcFirstLastPara="1" wrap="square" lIns="22266" tIns="22266" rIns="22266" bIns="22266" anchor="ctr" anchorCtr="0">
            <a:noAutofit/>
          </a:bodyPr>
          <a:lstStyle/>
          <a:p>
            <a:pPr marL="0" marR="0" lvl="0" indent="0" algn="l" rtl="0">
              <a:spcBef>
                <a:spcPts val="0"/>
              </a:spcBef>
              <a:spcAft>
                <a:spcPts val="0"/>
              </a:spcAft>
              <a:buNone/>
            </a:pPr>
            <a:endParaRPr sz="1519">
              <a:solidFill>
                <a:srgbClr val="7F7F7F"/>
              </a:solidFill>
              <a:latin typeface="Lato Light"/>
              <a:ea typeface="Lato Light"/>
              <a:cs typeface="Lato Light"/>
              <a:sym typeface="Lato Light"/>
            </a:endParaRPr>
          </a:p>
        </p:txBody>
      </p:sp>
      <p:sp>
        <p:nvSpPr>
          <p:cNvPr id="173" name="Google Shape;173;p26"/>
          <p:cNvSpPr txBox="1"/>
          <p:nvPr/>
        </p:nvSpPr>
        <p:spPr>
          <a:xfrm>
            <a:off x="5166401" y="2271354"/>
            <a:ext cx="374985" cy="310324"/>
          </a:xfrm>
          <a:prstGeom prst="rect">
            <a:avLst/>
          </a:prstGeom>
          <a:noFill/>
          <a:ln>
            <a:noFill/>
          </a:ln>
        </p:spPr>
        <p:txBody>
          <a:bodyPr spcFirstLastPara="1" wrap="square" lIns="40091" tIns="20045" rIns="40091" bIns="20045" anchor="ctr" anchorCtr="0">
            <a:noAutofit/>
          </a:bodyPr>
          <a:lstStyle/>
          <a:p>
            <a:pPr marL="0" marR="0" lvl="0" indent="0" algn="ctr" rtl="0">
              <a:spcBef>
                <a:spcPts val="0"/>
              </a:spcBef>
              <a:spcAft>
                <a:spcPts val="0"/>
              </a:spcAft>
              <a:buNone/>
            </a:pPr>
            <a:r>
              <a:rPr lang="en" sz="1753" b="1">
                <a:solidFill>
                  <a:schemeClr val="accent2"/>
                </a:solidFill>
                <a:latin typeface="League Spartan"/>
                <a:ea typeface="League Spartan"/>
                <a:cs typeface="League Spartan"/>
                <a:sym typeface="League Spartan"/>
              </a:rPr>
              <a:t>01</a:t>
            </a:r>
            <a:endParaRPr sz="1753" b="1">
              <a:solidFill>
                <a:schemeClr val="accent2"/>
              </a:solidFill>
              <a:latin typeface="League Spartan"/>
              <a:ea typeface="League Spartan"/>
              <a:cs typeface="League Spartan"/>
              <a:sym typeface="League Spartan"/>
            </a:endParaRPr>
          </a:p>
        </p:txBody>
      </p:sp>
      <p:sp>
        <p:nvSpPr>
          <p:cNvPr id="174" name="Google Shape;174;p26"/>
          <p:cNvSpPr txBox="1"/>
          <p:nvPr/>
        </p:nvSpPr>
        <p:spPr>
          <a:xfrm>
            <a:off x="5130090" y="4298734"/>
            <a:ext cx="442335" cy="310324"/>
          </a:xfrm>
          <a:prstGeom prst="rect">
            <a:avLst/>
          </a:prstGeom>
          <a:noFill/>
          <a:ln>
            <a:noFill/>
          </a:ln>
        </p:spPr>
        <p:txBody>
          <a:bodyPr spcFirstLastPara="1" wrap="square" lIns="40091" tIns="20045" rIns="40091" bIns="20045" anchor="ctr" anchorCtr="0">
            <a:noAutofit/>
          </a:bodyPr>
          <a:lstStyle/>
          <a:p>
            <a:pPr marL="0" marR="0" lvl="0" indent="0" algn="ctr" rtl="0">
              <a:spcBef>
                <a:spcPts val="0"/>
              </a:spcBef>
              <a:spcAft>
                <a:spcPts val="0"/>
              </a:spcAft>
              <a:buNone/>
            </a:pPr>
            <a:r>
              <a:rPr lang="en" sz="1753" b="1">
                <a:solidFill>
                  <a:schemeClr val="accent2"/>
                </a:solidFill>
                <a:latin typeface="League Spartan"/>
                <a:ea typeface="League Spartan"/>
                <a:cs typeface="League Spartan"/>
                <a:sym typeface="League Spartan"/>
              </a:rPr>
              <a:t>03</a:t>
            </a:r>
            <a:endParaRPr sz="1753" b="1">
              <a:solidFill>
                <a:schemeClr val="accent2"/>
              </a:solidFill>
              <a:latin typeface="League Spartan"/>
              <a:ea typeface="League Spartan"/>
              <a:cs typeface="League Spartan"/>
              <a:sym typeface="League Spartan"/>
            </a:endParaRPr>
          </a:p>
        </p:txBody>
      </p:sp>
      <p:sp>
        <p:nvSpPr>
          <p:cNvPr id="175" name="Google Shape;175;p26"/>
          <p:cNvSpPr txBox="1"/>
          <p:nvPr/>
        </p:nvSpPr>
        <p:spPr>
          <a:xfrm>
            <a:off x="6132164" y="3295947"/>
            <a:ext cx="432864" cy="310324"/>
          </a:xfrm>
          <a:prstGeom prst="rect">
            <a:avLst/>
          </a:prstGeom>
          <a:noFill/>
          <a:ln>
            <a:noFill/>
          </a:ln>
        </p:spPr>
        <p:txBody>
          <a:bodyPr spcFirstLastPara="1" wrap="square" lIns="40091" tIns="20045" rIns="40091" bIns="20045" anchor="ctr" anchorCtr="0">
            <a:noAutofit/>
          </a:bodyPr>
          <a:lstStyle/>
          <a:p>
            <a:pPr marL="0" marR="0" lvl="0" indent="0" algn="ctr" rtl="0">
              <a:spcBef>
                <a:spcPts val="0"/>
              </a:spcBef>
              <a:spcAft>
                <a:spcPts val="0"/>
              </a:spcAft>
              <a:buNone/>
            </a:pPr>
            <a:r>
              <a:rPr lang="en" sz="1753" b="1">
                <a:solidFill>
                  <a:schemeClr val="accent2"/>
                </a:solidFill>
                <a:latin typeface="League Spartan"/>
                <a:ea typeface="League Spartan"/>
                <a:cs typeface="League Spartan"/>
                <a:sym typeface="League Spartan"/>
              </a:rPr>
              <a:t>02</a:t>
            </a:r>
            <a:endParaRPr sz="1753" b="1">
              <a:solidFill>
                <a:schemeClr val="accent2"/>
              </a:solidFill>
              <a:latin typeface="League Spartan"/>
              <a:ea typeface="League Spartan"/>
              <a:cs typeface="League Spartan"/>
              <a:sym typeface="League Spartan"/>
            </a:endParaRPr>
          </a:p>
        </p:txBody>
      </p:sp>
      <p:sp>
        <p:nvSpPr>
          <p:cNvPr id="176" name="Google Shape;176;p26"/>
          <p:cNvSpPr txBox="1"/>
          <p:nvPr/>
        </p:nvSpPr>
        <p:spPr>
          <a:xfrm>
            <a:off x="4089049" y="3295947"/>
            <a:ext cx="464084" cy="310324"/>
          </a:xfrm>
          <a:prstGeom prst="rect">
            <a:avLst/>
          </a:prstGeom>
          <a:noFill/>
          <a:ln>
            <a:noFill/>
          </a:ln>
        </p:spPr>
        <p:txBody>
          <a:bodyPr spcFirstLastPara="1" wrap="square" lIns="40091" tIns="20045" rIns="40091" bIns="20045" anchor="ctr" anchorCtr="0">
            <a:noAutofit/>
          </a:bodyPr>
          <a:lstStyle/>
          <a:p>
            <a:pPr marL="0" marR="0" lvl="0" indent="0" algn="ctr" rtl="0">
              <a:spcBef>
                <a:spcPts val="0"/>
              </a:spcBef>
              <a:spcAft>
                <a:spcPts val="0"/>
              </a:spcAft>
              <a:buNone/>
            </a:pPr>
            <a:r>
              <a:rPr lang="en" sz="1753" b="1">
                <a:solidFill>
                  <a:schemeClr val="accent2"/>
                </a:solidFill>
                <a:latin typeface="League Spartan"/>
                <a:ea typeface="League Spartan"/>
                <a:cs typeface="League Spartan"/>
                <a:sym typeface="League Spartan"/>
              </a:rPr>
              <a:t>04</a:t>
            </a:r>
            <a:endParaRPr sz="1753" b="1">
              <a:solidFill>
                <a:schemeClr val="accent2"/>
              </a:solidFill>
              <a:latin typeface="League Spartan"/>
              <a:ea typeface="League Spartan"/>
              <a:cs typeface="League Spartan"/>
              <a:sym typeface="League Spartan"/>
            </a:endParaRPr>
          </a:p>
        </p:txBody>
      </p:sp>
      <p:sp>
        <p:nvSpPr>
          <p:cNvPr id="177" name="Google Shape;177;p26"/>
          <p:cNvSpPr txBox="1">
            <a:spLocks noGrp="1"/>
          </p:cNvSpPr>
          <p:nvPr>
            <p:ph type="subTitle" idx="2"/>
          </p:nvPr>
        </p:nvSpPr>
        <p:spPr>
          <a:xfrm>
            <a:off x="7446706" y="3882815"/>
            <a:ext cx="2710838" cy="1421528"/>
          </a:xfrm>
          <a:prstGeom prst="rect">
            <a:avLst/>
          </a:prstGeom>
        </p:spPr>
        <p:txBody>
          <a:bodyPr spcFirstLastPara="1" wrap="square" lIns="91425" tIns="91425" rIns="91425" bIns="91425" anchor="t" anchorCtr="0">
            <a:normAutofit/>
          </a:bodyPr>
          <a:lstStyle>
            <a:lvl1pPr lvl="0">
              <a:spcBef>
                <a:spcPts val="0"/>
              </a:spcBef>
              <a:spcAft>
                <a:spcPts val="0"/>
              </a:spcAft>
              <a:buSzPts val="1200"/>
              <a:buFont typeface="Open Sans Medium"/>
              <a:buNone/>
              <a:defRPr sz="1403">
                <a:latin typeface="Open Sans Medium"/>
                <a:ea typeface="Open Sans Medium"/>
                <a:cs typeface="Open Sans Medium"/>
                <a:sym typeface="Open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78" name="Google Shape;178;p26"/>
          <p:cNvSpPr txBox="1">
            <a:spLocks noGrp="1"/>
          </p:cNvSpPr>
          <p:nvPr>
            <p:ph type="subTitle" idx="3"/>
          </p:nvPr>
        </p:nvSpPr>
        <p:spPr>
          <a:xfrm>
            <a:off x="550405" y="1630485"/>
            <a:ext cx="2710838" cy="1421528"/>
          </a:xfrm>
          <a:prstGeom prst="rect">
            <a:avLst/>
          </a:prstGeom>
        </p:spPr>
        <p:txBody>
          <a:bodyPr spcFirstLastPara="1" wrap="square" lIns="91425" tIns="91425" rIns="91425" bIns="91425" anchor="t" anchorCtr="0">
            <a:normAutofit/>
          </a:bodyPr>
          <a:lstStyle>
            <a:lvl1pPr lvl="0" algn="r">
              <a:spcBef>
                <a:spcPts val="0"/>
              </a:spcBef>
              <a:spcAft>
                <a:spcPts val="0"/>
              </a:spcAft>
              <a:buSzPts val="1200"/>
              <a:buFont typeface="Open Sans Medium"/>
              <a:buNone/>
              <a:defRPr sz="1403">
                <a:latin typeface="Open Sans Medium"/>
                <a:ea typeface="Open Sans Medium"/>
                <a:cs typeface="Open Sans Medium"/>
                <a:sym typeface="Open Sans Medium"/>
              </a:defRPr>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179" name="Google Shape;179;p26"/>
          <p:cNvSpPr txBox="1">
            <a:spLocks noGrp="1"/>
          </p:cNvSpPr>
          <p:nvPr>
            <p:ph type="subTitle" idx="4"/>
          </p:nvPr>
        </p:nvSpPr>
        <p:spPr>
          <a:xfrm>
            <a:off x="550405" y="3882815"/>
            <a:ext cx="2710838" cy="1421528"/>
          </a:xfrm>
          <a:prstGeom prst="rect">
            <a:avLst/>
          </a:prstGeom>
        </p:spPr>
        <p:txBody>
          <a:bodyPr spcFirstLastPara="1" wrap="square" lIns="91425" tIns="91425" rIns="91425" bIns="91425" anchor="t" anchorCtr="0">
            <a:normAutofit/>
          </a:bodyPr>
          <a:lstStyle>
            <a:lvl1pPr lvl="0" algn="r">
              <a:spcBef>
                <a:spcPts val="0"/>
              </a:spcBef>
              <a:spcAft>
                <a:spcPts val="0"/>
              </a:spcAft>
              <a:buSzPts val="1200"/>
              <a:buFont typeface="Open Sans Medium"/>
              <a:buNone/>
              <a:defRPr sz="1403">
                <a:latin typeface="Open Sans Medium"/>
                <a:ea typeface="Open Sans Medium"/>
                <a:cs typeface="Open Sans Medium"/>
                <a:sym typeface="Open Sans Medium"/>
              </a:defRPr>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180" name="Google Shape;180;p26"/>
          <p:cNvSpPr txBox="1">
            <a:spLocks noGrp="1"/>
          </p:cNvSpPr>
          <p:nvPr>
            <p:ph type="title"/>
          </p:nvPr>
        </p:nvSpPr>
        <p:spPr>
          <a:xfrm>
            <a:off x="1455918" y="469547"/>
            <a:ext cx="7779978" cy="495115"/>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805"/>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765278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oints 4_3">
  <p:cSld name="Points 4_3">
    <p:spTree>
      <p:nvGrpSpPr>
        <p:cNvPr id="1" name="Shape 181"/>
        <p:cNvGrpSpPr/>
        <p:nvPr/>
      </p:nvGrpSpPr>
      <p:grpSpPr>
        <a:xfrm>
          <a:off x="0" y="0"/>
          <a:ext cx="0" cy="0"/>
          <a:chOff x="0" y="0"/>
          <a:chExt cx="0" cy="0"/>
        </a:xfrm>
      </p:grpSpPr>
      <p:sp>
        <p:nvSpPr>
          <p:cNvPr id="182" name="Google Shape;182;p27"/>
          <p:cNvSpPr txBox="1"/>
          <p:nvPr/>
        </p:nvSpPr>
        <p:spPr>
          <a:xfrm>
            <a:off x="658469" y="1751108"/>
            <a:ext cx="555287" cy="359765"/>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338" b="1">
                <a:solidFill>
                  <a:schemeClr val="accent4"/>
                </a:solidFill>
                <a:latin typeface="League Spartan"/>
                <a:ea typeface="League Spartan"/>
                <a:cs typeface="League Spartan"/>
                <a:sym typeface="League Spartan"/>
              </a:rPr>
              <a:t>01</a:t>
            </a:r>
            <a:endParaRPr sz="2338" b="1">
              <a:solidFill>
                <a:schemeClr val="accent4"/>
              </a:solidFill>
              <a:latin typeface="League Spartan"/>
              <a:ea typeface="League Spartan"/>
              <a:cs typeface="League Spartan"/>
              <a:sym typeface="League Spartan"/>
            </a:endParaRPr>
          </a:p>
        </p:txBody>
      </p:sp>
      <p:sp>
        <p:nvSpPr>
          <p:cNvPr id="183" name="Google Shape;183;p27"/>
          <p:cNvSpPr txBox="1">
            <a:spLocks noGrp="1"/>
          </p:cNvSpPr>
          <p:nvPr>
            <p:ph type="title"/>
          </p:nvPr>
        </p:nvSpPr>
        <p:spPr>
          <a:xfrm>
            <a:off x="1455918" y="408959"/>
            <a:ext cx="7779978" cy="616292"/>
          </a:xfrm>
          <a:prstGeom prst="rect">
            <a:avLst/>
          </a:prstGeom>
        </p:spPr>
        <p:txBody>
          <a:bodyPr spcFirstLastPara="1" wrap="square" lIns="91425" tIns="91425" rIns="91425" bIns="91425" anchor="ctr" anchorCtr="0">
            <a:spAutoFit/>
          </a:bodyPr>
          <a:lstStyle>
            <a:lvl1pPr lvl="0" algn="ctr">
              <a:spcBef>
                <a:spcPts val="0"/>
              </a:spcBef>
              <a:spcAft>
                <a:spcPts val="0"/>
              </a:spcAft>
              <a:buSzPts val="2400"/>
              <a:buNone/>
              <a:defRPr sz="2805"/>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sp>
        <p:nvSpPr>
          <p:cNvPr id="184" name="Google Shape;184;p27"/>
          <p:cNvSpPr txBox="1">
            <a:spLocks noGrp="1"/>
          </p:cNvSpPr>
          <p:nvPr>
            <p:ph type="subTitle" idx="1"/>
          </p:nvPr>
        </p:nvSpPr>
        <p:spPr>
          <a:xfrm>
            <a:off x="1293652" y="1688050"/>
            <a:ext cx="3369254" cy="1521813"/>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286">
                <a:latin typeface="Open Sans Medium"/>
                <a:ea typeface="Open Sans Medium"/>
                <a:cs typeface="Open Sans Medium"/>
                <a:sym typeface="Open Sans Medium"/>
              </a:defRPr>
            </a:lvl1pPr>
            <a:lvl2pPr lvl="1" algn="r">
              <a:spcBef>
                <a:spcPts val="0"/>
              </a:spcBef>
              <a:spcAft>
                <a:spcPts val="0"/>
              </a:spcAft>
              <a:buSzPts val="1100"/>
              <a:buNone/>
              <a:defRPr sz="1286"/>
            </a:lvl2pPr>
            <a:lvl3pPr lvl="2" algn="r">
              <a:spcBef>
                <a:spcPts val="0"/>
              </a:spcBef>
              <a:spcAft>
                <a:spcPts val="0"/>
              </a:spcAft>
              <a:buSzPts val="1100"/>
              <a:buNone/>
              <a:defRPr sz="1286"/>
            </a:lvl3pPr>
            <a:lvl4pPr lvl="3" algn="r">
              <a:spcBef>
                <a:spcPts val="0"/>
              </a:spcBef>
              <a:spcAft>
                <a:spcPts val="0"/>
              </a:spcAft>
              <a:buSzPts val="1100"/>
              <a:buNone/>
              <a:defRPr sz="1286"/>
            </a:lvl4pPr>
            <a:lvl5pPr lvl="4" algn="r">
              <a:spcBef>
                <a:spcPts val="0"/>
              </a:spcBef>
              <a:spcAft>
                <a:spcPts val="0"/>
              </a:spcAft>
              <a:buSzPts val="1100"/>
              <a:buNone/>
              <a:defRPr sz="1286"/>
            </a:lvl5pPr>
            <a:lvl6pPr lvl="5" algn="r">
              <a:spcBef>
                <a:spcPts val="0"/>
              </a:spcBef>
              <a:spcAft>
                <a:spcPts val="0"/>
              </a:spcAft>
              <a:buSzPts val="1100"/>
              <a:buNone/>
              <a:defRPr sz="1286"/>
            </a:lvl6pPr>
            <a:lvl7pPr lvl="6" algn="r">
              <a:spcBef>
                <a:spcPts val="0"/>
              </a:spcBef>
              <a:spcAft>
                <a:spcPts val="0"/>
              </a:spcAft>
              <a:buSzPts val="1100"/>
              <a:buNone/>
              <a:defRPr sz="1286"/>
            </a:lvl7pPr>
            <a:lvl8pPr lvl="7" algn="r">
              <a:spcBef>
                <a:spcPts val="0"/>
              </a:spcBef>
              <a:spcAft>
                <a:spcPts val="0"/>
              </a:spcAft>
              <a:buSzPts val="1100"/>
              <a:buNone/>
              <a:defRPr sz="1286"/>
            </a:lvl8pPr>
            <a:lvl9pPr lvl="8" algn="r">
              <a:spcBef>
                <a:spcPts val="0"/>
              </a:spcBef>
              <a:spcAft>
                <a:spcPts val="0"/>
              </a:spcAft>
              <a:buSzPts val="1100"/>
              <a:buNone/>
              <a:defRPr sz="1286"/>
            </a:lvl9pPr>
          </a:lstStyle>
          <a:p>
            <a:endParaRPr/>
          </a:p>
        </p:txBody>
      </p:sp>
      <p:sp>
        <p:nvSpPr>
          <p:cNvPr id="185" name="Google Shape;185;p27"/>
          <p:cNvSpPr txBox="1"/>
          <p:nvPr/>
        </p:nvSpPr>
        <p:spPr>
          <a:xfrm>
            <a:off x="5781191" y="1751108"/>
            <a:ext cx="555287" cy="359765"/>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338" b="1">
                <a:solidFill>
                  <a:schemeClr val="accent4"/>
                </a:solidFill>
                <a:latin typeface="League Spartan"/>
                <a:ea typeface="League Spartan"/>
                <a:cs typeface="League Spartan"/>
                <a:sym typeface="League Spartan"/>
              </a:rPr>
              <a:t>02</a:t>
            </a:r>
            <a:endParaRPr sz="2338" b="1">
              <a:solidFill>
                <a:schemeClr val="accent4"/>
              </a:solidFill>
              <a:latin typeface="League Spartan"/>
              <a:ea typeface="League Spartan"/>
              <a:cs typeface="League Spartan"/>
              <a:sym typeface="League Spartan"/>
            </a:endParaRPr>
          </a:p>
        </p:txBody>
      </p:sp>
      <p:sp>
        <p:nvSpPr>
          <p:cNvPr id="186" name="Google Shape;186;p27"/>
          <p:cNvSpPr txBox="1">
            <a:spLocks noGrp="1"/>
          </p:cNvSpPr>
          <p:nvPr>
            <p:ph type="subTitle" idx="2"/>
          </p:nvPr>
        </p:nvSpPr>
        <p:spPr>
          <a:xfrm>
            <a:off x="6416374" y="1688050"/>
            <a:ext cx="3369254" cy="1521813"/>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286">
                <a:latin typeface="Open Sans Medium"/>
                <a:ea typeface="Open Sans Medium"/>
                <a:cs typeface="Open Sans Medium"/>
                <a:sym typeface="Open Sans Medium"/>
              </a:defRPr>
            </a:lvl1pPr>
            <a:lvl2pPr lvl="1" algn="r">
              <a:spcBef>
                <a:spcPts val="0"/>
              </a:spcBef>
              <a:spcAft>
                <a:spcPts val="0"/>
              </a:spcAft>
              <a:buSzPts val="1100"/>
              <a:buNone/>
              <a:defRPr sz="1286"/>
            </a:lvl2pPr>
            <a:lvl3pPr lvl="2" algn="r">
              <a:spcBef>
                <a:spcPts val="0"/>
              </a:spcBef>
              <a:spcAft>
                <a:spcPts val="0"/>
              </a:spcAft>
              <a:buSzPts val="1100"/>
              <a:buNone/>
              <a:defRPr sz="1286"/>
            </a:lvl3pPr>
            <a:lvl4pPr lvl="3" algn="r">
              <a:spcBef>
                <a:spcPts val="0"/>
              </a:spcBef>
              <a:spcAft>
                <a:spcPts val="0"/>
              </a:spcAft>
              <a:buSzPts val="1100"/>
              <a:buNone/>
              <a:defRPr sz="1286"/>
            </a:lvl4pPr>
            <a:lvl5pPr lvl="4" algn="r">
              <a:spcBef>
                <a:spcPts val="0"/>
              </a:spcBef>
              <a:spcAft>
                <a:spcPts val="0"/>
              </a:spcAft>
              <a:buSzPts val="1100"/>
              <a:buNone/>
              <a:defRPr sz="1286"/>
            </a:lvl5pPr>
            <a:lvl6pPr lvl="5" algn="r">
              <a:spcBef>
                <a:spcPts val="0"/>
              </a:spcBef>
              <a:spcAft>
                <a:spcPts val="0"/>
              </a:spcAft>
              <a:buSzPts val="1100"/>
              <a:buNone/>
              <a:defRPr sz="1286"/>
            </a:lvl6pPr>
            <a:lvl7pPr lvl="6" algn="r">
              <a:spcBef>
                <a:spcPts val="0"/>
              </a:spcBef>
              <a:spcAft>
                <a:spcPts val="0"/>
              </a:spcAft>
              <a:buSzPts val="1100"/>
              <a:buNone/>
              <a:defRPr sz="1286"/>
            </a:lvl7pPr>
            <a:lvl8pPr lvl="7" algn="r">
              <a:spcBef>
                <a:spcPts val="0"/>
              </a:spcBef>
              <a:spcAft>
                <a:spcPts val="0"/>
              </a:spcAft>
              <a:buSzPts val="1100"/>
              <a:buNone/>
              <a:defRPr sz="1286"/>
            </a:lvl8pPr>
            <a:lvl9pPr lvl="8" algn="r">
              <a:spcBef>
                <a:spcPts val="0"/>
              </a:spcBef>
              <a:spcAft>
                <a:spcPts val="0"/>
              </a:spcAft>
              <a:buSzPts val="1100"/>
              <a:buNone/>
              <a:defRPr sz="1286"/>
            </a:lvl9pPr>
          </a:lstStyle>
          <a:p>
            <a:endParaRPr/>
          </a:p>
        </p:txBody>
      </p:sp>
      <p:sp>
        <p:nvSpPr>
          <p:cNvPr id="187" name="Google Shape;187;p27"/>
          <p:cNvSpPr txBox="1"/>
          <p:nvPr/>
        </p:nvSpPr>
        <p:spPr>
          <a:xfrm>
            <a:off x="658469" y="3781653"/>
            <a:ext cx="555287" cy="359765"/>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338" b="1">
                <a:solidFill>
                  <a:schemeClr val="accent4"/>
                </a:solidFill>
                <a:latin typeface="League Spartan"/>
                <a:ea typeface="League Spartan"/>
                <a:cs typeface="League Spartan"/>
                <a:sym typeface="League Spartan"/>
              </a:rPr>
              <a:t>03</a:t>
            </a:r>
            <a:endParaRPr sz="2338" b="1">
              <a:solidFill>
                <a:schemeClr val="accent4"/>
              </a:solidFill>
              <a:latin typeface="League Spartan"/>
              <a:ea typeface="League Spartan"/>
              <a:cs typeface="League Spartan"/>
              <a:sym typeface="League Spartan"/>
            </a:endParaRPr>
          </a:p>
        </p:txBody>
      </p:sp>
      <p:sp>
        <p:nvSpPr>
          <p:cNvPr id="188" name="Google Shape;188;p27"/>
          <p:cNvSpPr txBox="1">
            <a:spLocks noGrp="1"/>
          </p:cNvSpPr>
          <p:nvPr>
            <p:ph type="subTitle" idx="3"/>
          </p:nvPr>
        </p:nvSpPr>
        <p:spPr>
          <a:xfrm>
            <a:off x="1293652" y="3710062"/>
            <a:ext cx="3369254" cy="1521813"/>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286">
                <a:latin typeface="Open Sans Medium"/>
                <a:ea typeface="Open Sans Medium"/>
                <a:cs typeface="Open Sans Medium"/>
                <a:sym typeface="Open Sans Medium"/>
              </a:defRPr>
            </a:lvl1pPr>
            <a:lvl2pPr lvl="1" algn="r">
              <a:spcBef>
                <a:spcPts val="0"/>
              </a:spcBef>
              <a:spcAft>
                <a:spcPts val="0"/>
              </a:spcAft>
              <a:buSzPts val="1100"/>
              <a:buNone/>
              <a:defRPr sz="1286"/>
            </a:lvl2pPr>
            <a:lvl3pPr lvl="2" algn="r">
              <a:spcBef>
                <a:spcPts val="0"/>
              </a:spcBef>
              <a:spcAft>
                <a:spcPts val="0"/>
              </a:spcAft>
              <a:buSzPts val="1100"/>
              <a:buNone/>
              <a:defRPr sz="1286"/>
            </a:lvl3pPr>
            <a:lvl4pPr lvl="3" algn="r">
              <a:spcBef>
                <a:spcPts val="0"/>
              </a:spcBef>
              <a:spcAft>
                <a:spcPts val="0"/>
              </a:spcAft>
              <a:buSzPts val="1100"/>
              <a:buNone/>
              <a:defRPr sz="1286"/>
            </a:lvl4pPr>
            <a:lvl5pPr lvl="4" algn="r">
              <a:spcBef>
                <a:spcPts val="0"/>
              </a:spcBef>
              <a:spcAft>
                <a:spcPts val="0"/>
              </a:spcAft>
              <a:buSzPts val="1100"/>
              <a:buNone/>
              <a:defRPr sz="1286"/>
            </a:lvl5pPr>
            <a:lvl6pPr lvl="5" algn="r">
              <a:spcBef>
                <a:spcPts val="0"/>
              </a:spcBef>
              <a:spcAft>
                <a:spcPts val="0"/>
              </a:spcAft>
              <a:buSzPts val="1100"/>
              <a:buNone/>
              <a:defRPr sz="1286"/>
            </a:lvl6pPr>
            <a:lvl7pPr lvl="6" algn="r">
              <a:spcBef>
                <a:spcPts val="0"/>
              </a:spcBef>
              <a:spcAft>
                <a:spcPts val="0"/>
              </a:spcAft>
              <a:buSzPts val="1100"/>
              <a:buNone/>
              <a:defRPr sz="1286"/>
            </a:lvl7pPr>
            <a:lvl8pPr lvl="7" algn="r">
              <a:spcBef>
                <a:spcPts val="0"/>
              </a:spcBef>
              <a:spcAft>
                <a:spcPts val="0"/>
              </a:spcAft>
              <a:buSzPts val="1100"/>
              <a:buNone/>
              <a:defRPr sz="1286"/>
            </a:lvl8pPr>
            <a:lvl9pPr lvl="8" algn="r">
              <a:spcBef>
                <a:spcPts val="0"/>
              </a:spcBef>
              <a:spcAft>
                <a:spcPts val="0"/>
              </a:spcAft>
              <a:buSzPts val="1100"/>
              <a:buNone/>
              <a:defRPr sz="1286"/>
            </a:lvl9pPr>
          </a:lstStyle>
          <a:p>
            <a:endParaRPr/>
          </a:p>
        </p:txBody>
      </p:sp>
      <p:sp>
        <p:nvSpPr>
          <p:cNvPr id="189" name="Google Shape;189;p27"/>
          <p:cNvSpPr txBox="1"/>
          <p:nvPr/>
        </p:nvSpPr>
        <p:spPr>
          <a:xfrm>
            <a:off x="5781191" y="3781653"/>
            <a:ext cx="555287" cy="359765"/>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2338" b="1">
                <a:solidFill>
                  <a:schemeClr val="accent4"/>
                </a:solidFill>
                <a:latin typeface="League Spartan"/>
                <a:ea typeface="League Spartan"/>
                <a:cs typeface="League Spartan"/>
                <a:sym typeface="League Spartan"/>
              </a:rPr>
              <a:t>04</a:t>
            </a:r>
            <a:endParaRPr sz="2338" b="1">
              <a:solidFill>
                <a:schemeClr val="accent4"/>
              </a:solidFill>
              <a:latin typeface="League Spartan"/>
              <a:ea typeface="League Spartan"/>
              <a:cs typeface="League Spartan"/>
              <a:sym typeface="League Spartan"/>
            </a:endParaRPr>
          </a:p>
        </p:txBody>
      </p:sp>
      <p:sp>
        <p:nvSpPr>
          <p:cNvPr id="190" name="Google Shape;190;p27"/>
          <p:cNvSpPr txBox="1">
            <a:spLocks noGrp="1"/>
          </p:cNvSpPr>
          <p:nvPr>
            <p:ph type="subTitle" idx="4"/>
          </p:nvPr>
        </p:nvSpPr>
        <p:spPr>
          <a:xfrm>
            <a:off x="6416374" y="3710062"/>
            <a:ext cx="3369254" cy="1521813"/>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286">
                <a:latin typeface="Open Sans Medium"/>
                <a:ea typeface="Open Sans Medium"/>
                <a:cs typeface="Open Sans Medium"/>
                <a:sym typeface="Open Sans Medium"/>
              </a:defRPr>
            </a:lvl1pPr>
            <a:lvl2pPr lvl="1" algn="r">
              <a:spcBef>
                <a:spcPts val="0"/>
              </a:spcBef>
              <a:spcAft>
                <a:spcPts val="0"/>
              </a:spcAft>
              <a:buSzPts val="1100"/>
              <a:buNone/>
              <a:defRPr sz="1286"/>
            </a:lvl2pPr>
            <a:lvl3pPr lvl="2" algn="r">
              <a:spcBef>
                <a:spcPts val="0"/>
              </a:spcBef>
              <a:spcAft>
                <a:spcPts val="0"/>
              </a:spcAft>
              <a:buSzPts val="1100"/>
              <a:buNone/>
              <a:defRPr sz="1286"/>
            </a:lvl3pPr>
            <a:lvl4pPr lvl="3" algn="r">
              <a:spcBef>
                <a:spcPts val="0"/>
              </a:spcBef>
              <a:spcAft>
                <a:spcPts val="0"/>
              </a:spcAft>
              <a:buSzPts val="1100"/>
              <a:buNone/>
              <a:defRPr sz="1286"/>
            </a:lvl4pPr>
            <a:lvl5pPr lvl="4" algn="r">
              <a:spcBef>
                <a:spcPts val="0"/>
              </a:spcBef>
              <a:spcAft>
                <a:spcPts val="0"/>
              </a:spcAft>
              <a:buSzPts val="1100"/>
              <a:buNone/>
              <a:defRPr sz="1286"/>
            </a:lvl5pPr>
            <a:lvl6pPr lvl="5" algn="r">
              <a:spcBef>
                <a:spcPts val="0"/>
              </a:spcBef>
              <a:spcAft>
                <a:spcPts val="0"/>
              </a:spcAft>
              <a:buSzPts val="1100"/>
              <a:buNone/>
              <a:defRPr sz="1286"/>
            </a:lvl6pPr>
            <a:lvl7pPr lvl="6" algn="r">
              <a:spcBef>
                <a:spcPts val="0"/>
              </a:spcBef>
              <a:spcAft>
                <a:spcPts val="0"/>
              </a:spcAft>
              <a:buSzPts val="1100"/>
              <a:buNone/>
              <a:defRPr sz="1286"/>
            </a:lvl7pPr>
            <a:lvl8pPr lvl="7" algn="r">
              <a:spcBef>
                <a:spcPts val="0"/>
              </a:spcBef>
              <a:spcAft>
                <a:spcPts val="0"/>
              </a:spcAft>
              <a:buSzPts val="1100"/>
              <a:buNone/>
              <a:defRPr sz="1286"/>
            </a:lvl8pPr>
            <a:lvl9pPr lvl="8" algn="r">
              <a:spcBef>
                <a:spcPts val="0"/>
              </a:spcBef>
              <a:spcAft>
                <a:spcPts val="0"/>
              </a:spcAft>
              <a:buSzPts val="1100"/>
              <a:buNone/>
              <a:defRPr sz="1286"/>
            </a:lvl9pPr>
          </a:lstStyle>
          <a:p>
            <a:endParaRPr/>
          </a:p>
        </p:txBody>
      </p:sp>
    </p:spTree>
    <p:extLst>
      <p:ext uri="{BB962C8B-B14F-4D97-AF65-F5344CB8AC3E}">
        <p14:creationId xmlns:p14="http://schemas.microsoft.com/office/powerpoint/2010/main" val="2292801724"/>
      </p:ext>
    </p:extLst>
  </p:cSld>
  <p:clrMapOvr>
    <a:masterClrMapping/>
  </p:clrMapOvr>
  <p:extLst>
    <p:ext uri="{DCECCB84-F9BA-43D5-87BE-67443E8EF086}">
      <p15:sldGuideLst xmlns:p15="http://schemas.microsoft.com/office/powerpoint/2012/main">
        <p15:guide id="1" pos="1404">
          <p15:clr>
            <a:srgbClr val="E46962"/>
          </p15:clr>
        </p15:guide>
        <p15:guide id="2" orient="horz" pos="979">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oints 5_1">
  <p:cSld name="Points 5_1">
    <p:spTree>
      <p:nvGrpSpPr>
        <p:cNvPr id="1" name="Shape 191"/>
        <p:cNvGrpSpPr/>
        <p:nvPr/>
      </p:nvGrpSpPr>
      <p:grpSpPr>
        <a:xfrm>
          <a:off x="0" y="0"/>
          <a:ext cx="0" cy="0"/>
          <a:chOff x="0" y="0"/>
          <a:chExt cx="0" cy="0"/>
        </a:xfrm>
      </p:grpSpPr>
      <p:sp>
        <p:nvSpPr>
          <p:cNvPr id="192" name="Google Shape;192;p28"/>
          <p:cNvSpPr txBox="1">
            <a:spLocks noGrp="1"/>
          </p:cNvSpPr>
          <p:nvPr>
            <p:ph type="subTitle" idx="1"/>
          </p:nvPr>
        </p:nvSpPr>
        <p:spPr>
          <a:xfrm>
            <a:off x="7430570" y="1382898"/>
            <a:ext cx="2710838" cy="1163100"/>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286">
                <a:latin typeface="Open Sans Medium"/>
                <a:ea typeface="Open Sans Medium"/>
                <a:cs typeface="Open Sans Medium"/>
                <a:sym typeface="Open Sans Medium"/>
              </a:defRPr>
            </a:lvl1pPr>
            <a:lvl2pPr lvl="1">
              <a:spcBef>
                <a:spcPts val="0"/>
              </a:spcBef>
              <a:spcAft>
                <a:spcPts val="0"/>
              </a:spcAft>
              <a:buSzPts val="1100"/>
              <a:buNone/>
              <a:defRPr sz="1286"/>
            </a:lvl2pPr>
            <a:lvl3pPr lvl="2">
              <a:spcBef>
                <a:spcPts val="0"/>
              </a:spcBef>
              <a:spcAft>
                <a:spcPts val="0"/>
              </a:spcAft>
              <a:buSzPts val="1100"/>
              <a:buNone/>
              <a:defRPr sz="1286"/>
            </a:lvl3pPr>
            <a:lvl4pPr lvl="3">
              <a:spcBef>
                <a:spcPts val="0"/>
              </a:spcBef>
              <a:spcAft>
                <a:spcPts val="0"/>
              </a:spcAft>
              <a:buSzPts val="1100"/>
              <a:buNone/>
              <a:defRPr sz="1286"/>
            </a:lvl4pPr>
            <a:lvl5pPr lvl="4">
              <a:spcBef>
                <a:spcPts val="0"/>
              </a:spcBef>
              <a:spcAft>
                <a:spcPts val="0"/>
              </a:spcAft>
              <a:buSzPts val="1100"/>
              <a:buNone/>
              <a:defRPr sz="1286"/>
            </a:lvl5pPr>
            <a:lvl6pPr lvl="5">
              <a:spcBef>
                <a:spcPts val="0"/>
              </a:spcBef>
              <a:spcAft>
                <a:spcPts val="0"/>
              </a:spcAft>
              <a:buSzPts val="1100"/>
              <a:buNone/>
              <a:defRPr sz="1286"/>
            </a:lvl6pPr>
            <a:lvl7pPr lvl="6">
              <a:spcBef>
                <a:spcPts val="0"/>
              </a:spcBef>
              <a:spcAft>
                <a:spcPts val="0"/>
              </a:spcAft>
              <a:buSzPts val="1100"/>
              <a:buNone/>
              <a:defRPr sz="1286"/>
            </a:lvl7pPr>
            <a:lvl8pPr lvl="7">
              <a:spcBef>
                <a:spcPts val="0"/>
              </a:spcBef>
              <a:spcAft>
                <a:spcPts val="0"/>
              </a:spcAft>
              <a:buSzPts val="1100"/>
              <a:buNone/>
              <a:defRPr sz="1286"/>
            </a:lvl8pPr>
            <a:lvl9pPr lvl="8">
              <a:spcBef>
                <a:spcPts val="0"/>
              </a:spcBef>
              <a:spcAft>
                <a:spcPts val="0"/>
              </a:spcAft>
              <a:buSzPts val="1100"/>
              <a:buNone/>
              <a:defRPr sz="1286"/>
            </a:lvl9pPr>
          </a:lstStyle>
          <a:p>
            <a:endParaRPr/>
          </a:p>
        </p:txBody>
      </p:sp>
      <p:sp>
        <p:nvSpPr>
          <p:cNvPr id="193" name="Google Shape;193;p28"/>
          <p:cNvSpPr txBox="1">
            <a:spLocks noGrp="1"/>
          </p:cNvSpPr>
          <p:nvPr>
            <p:ph type="subTitle" idx="2"/>
          </p:nvPr>
        </p:nvSpPr>
        <p:spPr>
          <a:xfrm>
            <a:off x="7430570" y="2804426"/>
            <a:ext cx="2710838" cy="1224814"/>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286">
                <a:latin typeface="Open Sans Medium"/>
                <a:ea typeface="Open Sans Medium"/>
                <a:cs typeface="Open Sans Medium"/>
                <a:sym typeface="Open Sans Medium"/>
              </a:defRPr>
            </a:lvl1pPr>
            <a:lvl2pPr lvl="1">
              <a:spcBef>
                <a:spcPts val="0"/>
              </a:spcBef>
              <a:spcAft>
                <a:spcPts val="0"/>
              </a:spcAft>
              <a:buSzPts val="1100"/>
              <a:buNone/>
              <a:defRPr sz="1286"/>
            </a:lvl2pPr>
            <a:lvl3pPr lvl="2">
              <a:spcBef>
                <a:spcPts val="0"/>
              </a:spcBef>
              <a:spcAft>
                <a:spcPts val="0"/>
              </a:spcAft>
              <a:buSzPts val="1100"/>
              <a:buNone/>
              <a:defRPr sz="1286"/>
            </a:lvl3pPr>
            <a:lvl4pPr lvl="3">
              <a:spcBef>
                <a:spcPts val="0"/>
              </a:spcBef>
              <a:spcAft>
                <a:spcPts val="0"/>
              </a:spcAft>
              <a:buSzPts val="1100"/>
              <a:buNone/>
              <a:defRPr sz="1286"/>
            </a:lvl4pPr>
            <a:lvl5pPr lvl="4">
              <a:spcBef>
                <a:spcPts val="0"/>
              </a:spcBef>
              <a:spcAft>
                <a:spcPts val="0"/>
              </a:spcAft>
              <a:buSzPts val="1100"/>
              <a:buNone/>
              <a:defRPr sz="1286"/>
            </a:lvl5pPr>
            <a:lvl6pPr lvl="5">
              <a:spcBef>
                <a:spcPts val="0"/>
              </a:spcBef>
              <a:spcAft>
                <a:spcPts val="0"/>
              </a:spcAft>
              <a:buSzPts val="1100"/>
              <a:buNone/>
              <a:defRPr sz="1286"/>
            </a:lvl6pPr>
            <a:lvl7pPr lvl="6">
              <a:spcBef>
                <a:spcPts val="0"/>
              </a:spcBef>
              <a:spcAft>
                <a:spcPts val="0"/>
              </a:spcAft>
              <a:buSzPts val="1100"/>
              <a:buNone/>
              <a:defRPr sz="1286"/>
            </a:lvl7pPr>
            <a:lvl8pPr lvl="7">
              <a:spcBef>
                <a:spcPts val="0"/>
              </a:spcBef>
              <a:spcAft>
                <a:spcPts val="0"/>
              </a:spcAft>
              <a:buSzPts val="1100"/>
              <a:buNone/>
              <a:defRPr sz="1286"/>
            </a:lvl8pPr>
            <a:lvl9pPr lvl="8">
              <a:spcBef>
                <a:spcPts val="0"/>
              </a:spcBef>
              <a:spcAft>
                <a:spcPts val="0"/>
              </a:spcAft>
              <a:buSzPts val="1100"/>
              <a:buNone/>
              <a:defRPr sz="1286"/>
            </a:lvl9pPr>
          </a:lstStyle>
          <a:p>
            <a:endParaRPr/>
          </a:p>
        </p:txBody>
      </p:sp>
      <p:sp>
        <p:nvSpPr>
          <p:cNvPr id="194" name="Google Shape;194;p28"/>
          <p:cNvSpPr txBox="1">
            <a:spLocks noGrp="1"/>
          </p:cNvSpPr>
          <p:nvPr>
            <p:ph type="subTitle" idx="3"/>
          </p:nvPr>
        </p:nvSpPr>
        <p:spPr>
          <a:xfrm>
            <a:off x="534269" y="1493878"/>
            <a:ext cx="2710838" cy="1421528"/>
          </a:xfrm>
          <a:prstGeom prst="rect">
            <a:avLst/>
          </a:prstGeom>
        </p:spPr>
        <p:txBody>
          <a:bodyPr spcFirstLastPara="1" wrap="square" lIns="91425" tIns="91425" rIns="91425" bIns="91425" anchor="t" anchorCtr="0">
            <a:normAutofit/>
          </a:bodyPr>
          <a:lstStyle>
            <a:lvl1pPr lvl="0" algn="r">
              <a:spcBef>
                <a:spcPts val="0"/>
              </a:spcBef>
              <a:spcAft>
                <a:spcPts val="0"/>
              </a:spcAft>
              <a:buSzPts val="1100"/>
              <a:buFont typeface="Open Sans Medium"/>
              <a:buNone/>
              <a:defRPr sz="1286">
                <a:latin typeface="Open Sans Medium"/>
                <a:ea typeface="Open Sans Medium"/>
                <a:cs typeface="Open Sans Medium"/>
                <a:sym typeface="Open Sans Medium"/>
              </a:defRPr>
            </a:lvl1pPr>
            <a:lvl2pPr lvl="1" algn="r">
              <a:spcBef>
                <a:spcPts val="0"/>
              </a:spcBef>
              <a:spcAft>
                <a:spcPts val="0"/>
              </a:spcAft>
              <a:buSzPts val="1100"/>
              <a:buNone/>
              <a:defRPr sz="1286"/>
            </a:lvl2pPr>
            <a:lvl3pPr lvl="2" algn="r">
              <a:spcBef>
                <a:spcPts val="0"/>
              </a:spcBef>
              <a:spcAft>
                <a:spcPts val="0"/>
              </a:spcAft>
              <a:buSzPts val="1100"/>
              <a:buNone/>
              <a:defRPr sz="1286"/>
            </a:lvl3pPr>
            <a:lvl4pPr lvl="3" algn="r">
              <a:spcBef>
                <a:spcPts val="0"/>
              </a:spcBef>
              <a:spcAft>
                <a:spcPts val="0"/>
              </a:spcAft>
              <a:buSzPts val="1100"/>
              <a:buNone/>
              <a:defRPr sz="1286"/>
            </a:lvl4pPr>
            <a:lvl5pPr lvl="4" algn="r">
              <a:spcBef>
                <a:spcPts val="0"/>
              </a:spcBef>
              <a:spcAft>
                <a:spcPts val="0"/>
              </a:spcAft>
              <a:buSzPts val="1100"/>
              <a:buNone/>
              <a:defRPr sz="1286"/>
            </a:lvl5pPr>
            <a:lvl6pPr lvl="5" algn="r">
              <a:spcBef>
                <a:spcPts val="0"/>
              </a:spcBef>
              <a:spcAft>
                <a:spcPts val="0"/>
              </a:spcAft>
              <a:buSzPts val="1100"/>
              <a:buNone/>
              <a:defRPr sz="1286"/>
            </a:lvl6pPr>
            <a:lvl7pPr lvl="6" algn="r">
              <a:spcBef>
                <a:spcPts val="0"/>
              </a:spcBef>
              <a:spcAft>
                <a:spcPts val="0"/>
              </a:spcAft>
              <a:buSzPts val="1100"/>
              <a:buNone/>
              <a:defRPr sz="1286"/>
            </a:lvl7pPr>
            <a:lvl8pPr lvl="7" algn="r">
              <a:spcBef>
                <a:spcPts val="0"/>
              </a:spcBef>
              <a:spcAft>
                <a:spcPts val="0"/>
              </a:spcAft>
              <a:buSzPts val="1100"/>
              <a:buNone/>
              <a:defRPr sz="1286"/>
            </a:lvl8pPr>
            <a:lvl9pPr lvl="8" algn="r">
              <a:spcBef>
                <a:spcPts val="0"/>
              </a:spcBef>
              <a:spcAft>
                <a:spcPts val="0"/>
              </a:spcAft>
              <a:buSzPts val="1100"/>
              <a:buNone/>
              <a:defRPr sz="1286"/>
            </a:lvl9pPr>
          </a:lstStyle>
          <a:p>
            <a:endParaRPr/>
          </a:p>
        </p:txBody>
      </p:sp>
      <p:sp>
        <p:nvSpPr>
          <p:cNvPr id="195" name="Google Shape;195;p28"/>
          <p:cNvSpPr txBox="1">
            <a:spLocks noGrp="1"/>
          </p:cNvSpPr>
          <p:nvPr>
            <p:ph type="subTitle" idx="4"/>
          </p:nvPr>
        </p:nvSpPr>
        <p:spPr>
          <a:xfrm>
            <a:off x="550405" y="3882815"/>
            <a:ext cx="2710838" cy="1421528"/>
          </a:xfrm>
          <a:prstGeom prst="rect">
            <a:avLst/>
          </a:prstGeom>
        </p:spPr>
        <p:txBody>
          <a:bodyPr spcFirstLastPara="1" wrap="square" lIns="91425" tIns="91425" rIns="91425" bIns="91425" anchor="t" anchorCtr="0">
            <a:normAutofit/>
          </a:bodyPr>
          <a:lstStyle>
            <a:lvl1pPr lvl="0" algn="r">
              <a:spcBef>
                <a:spcPts val="0"/>
              </a:spcBef>
              <a:spcAft>
                <a:spcPts val="0"/>
              </a:spcAft>
              <a:buSzPts val="1100"/>
              <a:buFont typeface="Open Sans Medium"/>
              <a:buNone/>
              <a:defRPr sz="1286">
                <a:latin typeface="Open Sans Medium"/>
                <a:ea typeface="Open Sans Medium"/>
                <a:cs typeface="Open Sans Medium"/>
                <a:sym typeface="Open Sans Medium"/>
              </a:defRPr>
            </a:lvl1pPr>
            <a:lvl2pPr lvl="1" algn="r">
              <a:spcBef>
                <a:spcPts val="0"/>
              </a:spcBef>
              <a:spcAft>
                <a:spcPts val="0"/>
              </a:spcAft>
              <a:buSzPts val="1100"/>
              <a:buNone/>
              <a:defRPr sz="1286"/>
            </a:lvl2pPr>
            <a:lvl3pPr lvl="2" algn="r">
              <a:spcBef>
                <a:spcPts val="0"/>
              </a:spcBef>
              <a:spcAft>
                <a:spcPts val="0"/>
              </a:spcAft>
              <a:buSzPts val="1100"/>
              <a:buNone/>
              <a:defRPr sz="1286"/>
            </a:lvl3pPr>
            <a:lvl4pPr lvl="3" algn="r">
              <a:spcBef>
                <a:spcPts val="0"/>
              </a:spcBef>
              <a:spcAft>
                <a:spcPts val="0"/>
              </a:spcAft>
              <a:buSzPts val="1100"/>
              <a:buNone/>
              <a:defRPr sz="1286"/>
            </a:lvl4pPr>
            <a:lvl5pPr lvl="4" algn="r">
              <a:spcBef>
                <a:spcPts val="0"/>
              </a:spcBef>
              <a:spcAft>
                <a:spcPts val="0"/>
              </a:spcAft>
              <a:buSzPts val="1100"/>
              <a:buNone/>
              <a:defRPr sz="1286"/>
            </a:lvl5pPr>
            <a:lvl6pPr lvl="5" algn="r">
              <a:spcBef>
                <a:spcPts val="0"/>
              </a:spcBef>
              <a:spcAft>
                <a:spcPts val="0"/>
              </a:spcAft>
              <a:buSzPts val="1100"/>
              <a:buNone/>
              <a:defRPr sz="1286"/>
            </a:lvl6pPr>
            <a:lvl7pPr lvl="6" algn="r">
              <a:spcBef>
                <a:spcPts val="0"/>
              </a:spcBef>
              <a:spcAft>
                <a:spcPts val="0"/>
              </a:spcAft>
              <a:buSzPts val="1100"/>
              <a:buNone/>
              <a:defRPr sz="1286"/>
            </a:lvl7pPr>
            <a:lvl8pPr lvl="7" algn="r">
              <a:spcBef>
                <a:spcPts val="0"/>
              </a:spcBef>
              <a:spcAft>
                <a:spcPts val="0"/>
              </a:spcAft>
              <a:buSzPts val="1100"/>
              <a:buNone/>
              <a:defRPr sz="1286"/>
            </a:lvl8pPr>
            <a:lvl9pPr lvl="8" algn="r">
              <a:spcBef>
                <a:spcPts val="0"/>
              </a:spcBef>
              <a:spcAft>
                <a:spcPts val="0"/>
              </a:spcAft>
              <a:buSzPts val="1100"/>
              <a:buNone/>
              <a:defRPr sz="1286"/>
            </a:lvl9pPr>
          </a:lstStyle>
          <a:p>
            <a:endParaRPr/>
          </a:p>
        </p:txBody>
      </p:sp>
      <p:sp>
        <p:nvSpPr>
          <p:cNvPr id="196" name="Google Shape;196;p28"/>
          <p:cNvSpPr txBox="1">
            <a:spLocks noGrp="1"/>
          </p:cNvSpPr>
          <p:nvPr>
            <p:ph type="title"/>
          </p:nvPr>
        </p:nvSpPr>
        <p:spPr>
          <a:xfrm>
            <a:off x="1455918" y="469547"/>
            <a:ext cx="7779978" cy="495115"/>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805"/>
            </a:lvl1pPr>
            <a:lvl2pPr lvl="1">
              <a:spcBef>
                <a:spcPts val="0"/>
              </a:spcBef>
              <a:spcAft>
                <a:spcPts val="0"/>
              </a:spcAft>
              <a:buSzPts val="2800"/>
              <a:buNone/>
              <a:defRPr>
                <a:latin typeface="Lato Light"/>
                <a:ea typeface="Lato Light"/>
                <a:cs typeface="Lato Light"/>
                <a:sym typeface="Lato Light"/>
              </a:defRPr>
            </a:lvl2pPr>
            <a:lvl3pPr lvl="2">
              <a:spcBef>
                <a:spcPts val="0"/>
              </a:spcBef>
              <a:spcAft>
                <a:spcPts val="0"/>
              </a:spcAft>
              <a:buSzPts val="2800"/>
              <a:buNone/>
              <a:defRPr>
                <a:latin typeface="Lato Light"/>
                <a:ea typeface="Lato Light"/>
                <a:cs typeface="Lato Light"/>
                <a:sym typeface="Lato Light"/>
              </a:defRPr>
            </a:lvl3pPr>
            <a:lvl4pPr lvl="3">
              <a:spcBef>
                <a:spcPts val="0"/>
              </a:spcBef>
              <a:spcAft>
                <a:spcPts val="0"/>
              </a:spcAft>
              <a:buSzPts val="2800"/>
              <a:buNone/>
              <a:defRPr>
                <a:latin typeface="Lato Light"/>
                <a:ea typeface="Lato Light"/>
                <a:cs typeface="Lato Light"/>
                <a:sym typeface="Lato Light"/>
              </a:defRPr>
            </a:lvl4pPr>
            <a:lvl5pPr lvl="4">
              <a:spcBef>
                <a:spcPts val="0"/>
              </a:spcBef>
              <a:spcAft>
                <a:spcPts val="0"/>
              </a:spcAft>
              <a:buSzPts val="2800"/>
              <a:buNone/>
              <a:defRPr>
                <a:latin typeface="Lato Light"/>
                <a:ea typeface="Lato Light"/>
                <a:cs typeface="Lato Light"/>
                <a:sym typeface="Lato Light"/>
              </a:defRPr>
            </a:lvl5pPr>
            <a:lvl6pPr lvl="5">
              <a:spcBef>
                <a:spcPts val="0"/>
              </a:spcBef>
              <a:spcAft>
                <a:spcPts val="0"/>
              </a:spcAft>
              <a:buSzPts val="2800"/>
              <a:buNone/>
              <a:defRPr>
                <a:latin typeface="Lato Light"/>
                <a:ea typeface="Lato Light"/>
                <a:cs typeface="Lato Light"/>
                <a:sym typeface="Lato Light"/>
              </a:defRPr>
            </a:lvl6pPr>
            <a:lvl7pPr lvl="6">
              <a:spcBef>
                <a:spcPts val="0"/>
              </a:spcBef>
              <a:spcAft>
                <a:spcPts val="0"/>
              </a:spcAft>
              <a:buSzPts val="2800"/>
              <a:buNone/>
              <a:defRPr>
                <a:latin typeface="Lato Light"/>
                <a:ea typeface="Lato Light"/>
                <a:cs typeface="Lato Light"/>
                <a:sym typeface="Lato Light"/>
              </a:defRPr>
            </a:lvl7pPr>
            <a:lvl8pPr lvl="7">
              <a:spcBef>
                <a:spcPts val="0"/>
              </a:spcBef>
              <a:spcAft>
                <a:spcPts val="0"/>
              </a:spcAft>
              <a:buSzPts val="2800"/>
              <a:buNone/>
              <a:defRPr>
                <a:latin typeface="Lato Light"/>
                <a:ea typeface="Lato Light"/>
                <a:cs typeface="Lato Light"/>
                <a:sym typeface="Lato Light"/>
              </a:defRPr>
            </a:lvl8pPr>
            <a:lvl9pPr lvl="8">
              <a:spcBef>
                <a:spcPts val="0"/>
              </a:spcBef>
              <a:spcAft>
                <a:spcPts val="0"/>
              </a:spcAft>
              <a:buSzPts val="2800"/>
              <a:buNone/>
              <a:defRPr>
                <a:latin typeface="Lato Light"/>
                <a:ea typeface="Lato Light"/>
                <a:cs typeface="Lato Light"/>
                <a:sym typeface="Lato Light"/>
              </a:defRPr>
            </a:lvl9pPr>
          </a:lstStyle>
          <a:p>
            <a:endParaRPr/>
          </a:p>
        </p:txBody>
      </p:sp>
      <p:grpSp>
        <p:nvGrpSpPr>
          <p:cNvPr id="197" name="Google Shape;197;p28"/>
          <p:cNvGrpSpPr/>
          <p:nvPr/>
        </p:nvGrpSpPr>
        <p:grpSpPr>
          <a:xfrm>
            <a:off x="3619346" y="1451622"/>
            <a:ext cx="3453121" cy="3450092"/>
            <a:chOff x="3102288" y="1429998"/>
            <a:chExt cx="2953226" cy="2951755"/>
          </a:xfrm>
        </p:grpSpPr>
        <p:sp>
          <p:nvSpPr>
            <p:cNvPr id="198" name="Google Shape;198;p28"/>
            <p:cNvSpPr/>
            <p:nvPr/>
          </p:nvSpPr>
          <p:spPr>
            <a:xfrm>
              <a:off x="4016728" y="1429998"/>
              <a:ext cx="1634040" cy="1193736"/>
            </a:xfrm>
            <a:custGeom>
              <a:avLst/>
              <a:gdLst/>
              <a:ahLst/>
              <a:cxnLst/>
              <a:rect l="l" t="t" r="r" b="b"/>
              <a:pathLst>
                <a:path w="21600" h="21010" extrusionOk="0">
                  <a:moveTo>
                    <a:pt x="21600" y="8145"/>
                  </a:moveTo>
                  <a:cubicBezTo>
                    <a:pt x="19118" y="4624"/>
                    <a:pt x="15943" y="2102"/>
                    <a:pt x="12437" y="865"/>
                  </a:cubicBezTo>
                  <a:cubicBezTo>
                    <a:pt x="8312" y="-590"/>
                    <a:pt x="3942" y="-201"/>
                    <a:pt x="0" y="1973"/>
                  </a:cubicBezTo>
                  <a:lnTo>
                    <a:pt x="0" y="21010"/>
                  </a:lnTo>
                  <a:cubicBezTo>
                    <a:pt x="500" y="19693"/>
                    <a:pt x="1192" y="18521"/>
                    <a:pt x="2034" y="17562"/>
                  </a:cubicBezTo>
                  <a:cubicBezTo>
                    <a:pt x="2905" y="16572"/>
                    <a:pt x="3919" y="15829"/>
                    <a:pt x="5014" y="15380"/>
                  </a:cubicBezTo>
                  <a:lnTo>
                    <a:pt x="21600" y="8145"/>
                  </a:lnTo>
                  <a:close/>
                </a:path>
              </a:pathLst>
            </a:custGeom>
            <a:solidFill>
              <a:schemeClr val="accent1"/>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519">
                <a:solidFill>
                  <a:schemeClr val="dk1"/>
                </a:solidFill>
                <a:latin typeface="Lato Light"/>
                <a:ea typeface="Lato Light"/>
                <a:cs typeface="Lato Light"/>
                <a:sym typeface="Lato Light"/>
              </a:endParaRPr>
            </a:p>
          </p:txBody>
        </p:sp>
        <p:sp>
          <p:nvSpPr>
            <p:cNvPr id="199" name="Google Shape;199;p28"/>
            <p:cNvSpPr/>
            <p:nvPr/>
          </p:nvSpPr>
          <p:spPr>
            <a:xfrm>
              <a:off x="3102288" y="1570339"/>
              <a:ext cx="1038072" cy="1787832"/>
            </a:xfrm>
            <a:custGeom>
              <a:avLst/>
              <a:gdLst/>
              <a:ahLst/>
              <a:cxnLst/>
              <a:rect l="l" t="t" r="r" b="b"/>
              <a:pathLst>
                <a:path w="21156" h="21600" extrusionOk="0">
                  <a:moveTo>
                    <a:pt x="17200" y="0"/>
                  </a:moveTo>
                  <a:cubicBezTo>
                    <a:pt x="12221" y="1401"/>
                    <a:pt x="7988" y="3585"/>
                    <a:pt x="4962" y="6316"/>
                  </a:cubicBezTo>
                  <a:cubicBezTo>
                    <a:pt x="1268" y="9650"/>
                    <a:pt x="-444" y="13619"/>
                    <a:pt x="98" y="17595"/>
                  </a:cubicBezTo>
                  <a:lnTo>
                    <a:pt x="21156" y="21600"/>
                  </a:lnTo>
                  <a:cubicBezTo>
                    <a:pt x="19937" y="20911"/>
                    <a:pt x="18965" y="20084"/>
                    <a:pt x="18298" y="19168"/>
                  </a:cubicBezTo>
                  <a:cubicBezTo>
                    <a:pt x="17547" y="18136"/>
                    <a:pt x="17200" y="17017"/>
                    <a:pt x="17283" y="15894"/>
                  </a:cubicBezTo>
                  <a:lnTo>
                    <a:pt x="17200" y="0"/>
                  </a:lnTo>
                  <a:close/>
                </a:path>
              </a:pathLst>
            </a:custGeom>
            <a:solidFill>
              <a:schemeClr val="accent5"/>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403">
                <a:solidFill>
                  <a:srgbClr val="FFFFFF"/>
                </a:solidFill>
                <a:latin typeface="Lato Light"/>
                <a:ea typeface="Lato Light"/>
                <a:cs typeface="Lato Light"/>
                <a:sym typeface="Lato Light"/>
              </a:endParaRPr>
            </a:p>
          </p:txBody>
        </p:sp>
        <p:sp>
          <p:nvSpPr>
            <p:cNvPr id="200" name="Google Shape;200;p28"/>
            <p:cNvSpPr/>
            <p:nvPr/>
          </p:nvSpPr>
          <p:spPr>
            <a:xfrm>
              <a:off x="3115511" y="3097809"/>
              <a:ext cx="1752732" cy="1245780"/>
            </a:xfrm>
            <a:custGeom>
              <a:avLst/>
              <a:gdLst/>
              <a:ahLst/>
              <a:cxnLst/>
              <a:rect l="l" t="t" r="r" b="b"/>
              <a:pathLst>
                <a:path w="21600" h="21600" extrusionOk="0">
                  <a:moveTo>
                    <a:pt x="21600" y="6445"/>
                  </a:moveTo>
                  <a:lnTo>
                    <a:pt x="13829" y="21600"/>
                  </a:lnTo>
                  <a:cubicBezTo>
                    <a:pt x="10009" y="20297"/>
                    <a:pt x="6587" y="17300"/>
                    <a:pt x="4071" y="13051"/>
                  </a:cubicBezTo>
                  <a:cubicBezTo>
                    <a:pt x="1866" y="9328"/>
                    <a:pt x="455" y="4804"/>
                    <a:pt x="0" y="0"/>
                  </a:cubicBezTo>
                  <a:lnTo>
                    <a:pt x="15759" y="7124"/>
                  </a:lnTo>
                  <a:cubicBezTo>
                    <a:pt x="16726" y="7545"/>
                    <a:pt x="17742" y="7698"/>
                    <a:pt x="18751" y="7576"/>
                  </a:cubicBezTo>
                  <a:cubicBezTo>
                    <a:pt x="19743" y="7456"/>
                    <a:pt x="20710" y="7073"/>
                    <a:pt x="21600" y="6445"/>
                  </a:cubicBezTo>
                  <a:close/>
                </a:path>
              </a:pathLst>
            </a:custGeom>
            <a:solidFill>
              <a:schemeClr val="accent4"/>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403">
                <a:solidFill>
                  <a:srgbClr val="FFFFFF"/>
                </a:solidFill>
                <a:latin typeface="Lato Light"/>
                <a:ea typeface="Lato Light"/>
                <a:cs typeface="Lato Light"/>
                <a:sym typeface="Lato Light"/>
              </a:endParaRPr>
            </a:p>
          </p:txBody>
        </p:sp>
        <p:sp>
          <p:nvSpPr>
            <p:cNvPr id="201" name="Google Shape;201;p28"/>
            <p:cNvSpPr/>
            <p:nvPr/>
          </p:nvSpPr>
          <p:spPr>
            <a:xfrm>
              <a:off x="4311781" y="2799840"/>
              <a:ext cx="1526364" cy="1581913"/>
            </a:xfrm>
            <a:custGeom>
              <a:avLst/>
              <a:gdLst/>
              <a:ahLst/>
              <a:cxnLst/>
              <a:rect l="l" t="t" r="r" b="b"/>
              <a:pathLst>
                <a:path w="21600" h="21243" extrusionOk="0">
                  <a:moveTo>
                    <a:pt x="12593" y="0"/>
                  </a:moveTo>
                  <a:lnTo>
                    <a:pt x="21600" y="11784"/>
                  </a:lnTo>
                  <a:cubicBezTo>
                    <a:pt x="19267" y="15419"/>
                    <a:pt x="15759" y="18239"/>
                    <a:pt x="11598" y="19826"/>
                  </a:cubicBezTo>
                  <a:cubicBezTo>
                    <a:pt x="7919" y="21229"/>
                    <a:pt x="3894" y="21600"/>
                    <a:pt x="0" y="20896"/>
                  </a:cubicBezTo>
                  <a:lnTo>
                    <a:pt x="10857" y="6567"/>
                  </a:lnTo>
                  <a:cubicBezTo>
                    <a:pt x="11599" y="5663"/>
                    <a:pt x="12137" y="4623"/>
                    <a:pt x="12439" y="3514"/>
                  </a:cubicBezTo>
                  <a:cubicBezTo>
                    <a:pt x="12751" y="2366"/>
                    <a:pt x="12804" y="1168"/>
                    <a:pt x="12593" y="0"/>
                  </a:cubicBezTo>
                  <a:close/>
                </a:path>
              </a:pathLst>
            </a:custGeom>
            <a:solidFill>
              <a:schemeClr val="accent3"/>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403">
                <a:solidFill>
                  <a:srgbClr val="FFFFFF"/>
                </a:solidFill>
                <a:latin typeface="Lato Light"/>
                <a:ea typeface="Lato Light"/>
                <a:cs typeface="Lato Light"/>
                <a:sym typeface="Lato Light"/>
              </a:endParaRPr>
            </a:p>
          </p:txBody>
        </p:sp>
        <p:sp>
          <p:nvSpPr>
            <p:cNvPr id="202" name="Google Shape;202;p28"/>
            <p:cNvSpPr/>
            <p:nvPr/>
          </p:nvSpPr>
          <p:spPr>
            <a:xfrm>
              <a:off x="4676823" y="1946286"/>
              <a:ext cx="1378690" cy="1668222"/>
            </a:xfrm>
            <a:custGeom>
              <a:avLst/>
              <a:gdLst/>
              <a:ahLst/>
              <a:cxnLst/>
              <a:rect l="l" t="t" r="r" b="b"/>
              <a:pathLst>
                <a:path w="21337" h="21600" extrusionOk="0">
                  <a:moveTo>
                    <a:pt x="0" y="4387"/>
                  </a:moveTo>
                  <a:lnTo>
                    <a:pt x="15846" y="0"/>
                  </a:lnTo>
                  <a:cubicBezTo>
                    <a:pt x="19012" y="3104"/>
                    <a:pt x="20914" y="6970"/>
                    <a:pt x="21275" y="11038"/>
                  </a:cubicBezTo>
                  <a:cubicBezTo>
                    <a:pt x="21600" y="14704"/>
                    <a:pt x="20656" y="18371"/>
                    <a:pt x="18557" y="21600"/>
                  </a:cubicBezTo>
                  <a:lnTo>
                    <a:pt x="6371" y="7619"/>
                  </a:lnTo>
                  <a:cubicBezTo>
                    <a:pt x="5672" y="6816"/>
                    <a:pt x="4801" y="6128"/>
                    <a:pt x="3803" y="5590"/>
                  </a:cubicBezTo>
                  <a:cubicBezTo>
                    <a:pt x="2651" y="4968"/>
                    <a:pt x="1355" y="4558"/>
                    <a:pt x="0" y="4387"/>
                  </a:cubicBezTo>
                  <a:close/>
                </a:path>
              </a:pathLst>
            </a:custGeom>
            <a:solidFill>
              <a:schemeClr val="accent2"/>
            </a:solidFill>
            <a:ln>
              <a:noFill/>
            </a:ln>
          </p:spPr>
          <p:txBody>
            <a:bodyPr spcFirstLastPara="1" wrap="square" lIns="14275" tIns="14275" rIns="14275" bIns="14275" anchor="ctr" anchorCtr="0">
              <a:noAutofit/>
            </a:bodyPr>
            <a:lstStyle/>
            <a:p>
              <a:pPr marL="0" marR="0" lvl="0" indent="0" algn="l" rtl="0">
                <a:spcBef>
                  <a:spcPts val="0"/>
                </a:spcBef>
                <a:spcAft>
                  <a:spcPts val="0"/>
                </a:spcAft>
                <a:buNone/>
              </a:pPr>
              <a:endParaRPr sz="1519">
                <a:solidFill>
                  <a:schemeClr val="dk1"/>
                </a:solidFill>
                <a:latin typeface="Lato Light"/>
                <a:ea typeface="Lato Light"/>
                <a:cs typeface="Lato Light"/>
                <a:sym typeface="Lato Light"/>
              </a:endParaRPr>
            </a:p>
          </p:txBody>
        </p:sp>
        <p:sp>
          <p:nvSpPr>
            <p:cNvPr id="203" name="Google Shape;203;p28"/>
            <p:cNvSpPr txBox="1"/>
            <p:nvPr/>
          </p:nvSpPr>
          <p:spPr>
            <a:xfrm>
              <a:off x="4444343" y="1670781"/>
              <a:ext cx="3123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1870" b="1">
                  <a:solidFill>
                    <a:schemeClr val="lt1"/>
                  </a:solidFill>
                  <a:latin typeface="League Spartan"/>
                  <a:ea typeface="League Spartan"/>
                  <a:cs typeface="League Spartan"/>
                  <a:sym typeface="League Spartan"/>
                </a:rPr>
                <a:t>01</a:t>
              </a:r>
              <a:endParaRPr sz="1870" b="1">
                <a:latin typeface="League Spartan"/>
                <a:ea typeface="League Spartan"/>
                <a:cs typeface="League Spartan"/>
                <a:sym typeface="League Spartan"/>
              </a:endParaRPr>
            </a:p>
          </p:txBody>
        </p:sp>
        <p:sp>
          <p:nvSpPr>
            <p:cNvPr id="204" name="Google Shape;204;p28"/>
            <p:cNvSpPr txBox="1"/>
            <p:nvPr/>
          </p:nvSpPr>
          <p:spPr>
            <a:xfrm>
              <a:off x="5443660" y="2500224"/>
              <a:ext cx="3606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1870" b="1">
                  <a:solidFill>
                    <a:schemeClr val="lt1"/>
                  </a:solidFill>
                  <a:latin typeface="League Spartan"/>
                  <a:ea typeface="League Spartan"/>
                  <a:cs typeface="League Spartan"/>
                  <a:sym typeface="League Spartan"/>
                </a:rPr>
                <a:t>02</a:t>
              </a:r>
              <a:endParaRPr sz="1870" b="1">
                <a:latin typeface="League Spartan"/>
                <a:ea typeface="League Spartan"/>
                <a:cs typeface="League Spartan"/>
                <a:sym typeface="League Spartan"/>
              </a:endParaRPr>
            </a:p>
          </p:txBody>
        </p:sp>
        <p:sp>
          <p:nvSpPr>
            <p:cNvPr id="205" name="Google Shape;205;p28"/>
            <p:cNvSpPr txBox="1"/>
            <p:nvPr/>
          </p:nvSpPr>
          <p:spPr>
            <a:xfrm>
              <a:off x="4929328" y="3709325"/>
              <a:ext cx="3687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1870" b="1">
                  <a:solidFill>
                    <a:schemeClr val="lt1"/>
                  </a:solidFill>
                  <a:latin typeface="League Spartan"/>
                  <a:ea typeface="League Spartan"/>
                  <a:cs typeface="League Spartan"/>
                  <a:sym typeface="League Spartan"/>
                </a:rPr>
                <a:t>03</a:t>
              </a:r>
              <a:endParaRPr sz="1870" b="1">
                <a:latin typeface="League Spartan"/>
                <a:ea typeface="League Spartan"/>
                <a:cs typeface="League Spartan"/>
                <a:sym typeface="League Spartan"/>
              </a:endParaRPr>
            </a:p>
          </p:txBody>
        </p:sp>
        <p:sp>
          <p:nvSpPr>
            <p:cNvPr id="206" name="Google Shape;206;p28"/>
            <p:cNvSpPr txBox="1"/>
            <p:nvPr/>
          </p:nvSpPr>
          <p:spPr>
            <a:xfrm>
              <a:off x="3677557" y="3598802"/>
              <a:ext cx="3867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1870" b="1">
                  <a:solidFill>
                    <a:schemeClr val="lt1"/>
                  </a:solidFill>
                  <a:latin typeface="League Spartan"/>
                  <a:ea typeface="League Spartan"/>
                  <a:cs typeface="League Spartan"/>
                  <a:sym typeface="League Spartan"/>
                </a:rPr>
                <a:t>04</a:t>
              </a:r>
              <a:endParaRPr sz="1870" b="1">
                <a:latin typeface="League Spartan"/>
                <a:ea typeface="League Spartan"/>
                <a:cs typeface="League Spartan"/>
                <a:sym typeface="League Spartan"/>
              </a:endParaRPr>
            </a:p>
          </p:txBody>
        </p:sp>
        <p:sp>
          <p:nvSpPr>
            <p:cNvPr id="207" name="Google Shape;207;p28"/>
            <p:cNvSpPr txBox="1"/>
            <p:nvPr/>
          </p:nvSpPr>
          <p:spPr>
            <a:xfrm>
              <a:off x="3395840" y="2345006"/>
              <a:ext cx="380400" cy="280800"/>
            </a:xfrm>
            <a:prstGeom prst="rect">
              <a:avLst/>
            </a:prstGeom>
            <a:no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n" sz="1870" b="1">
                  <a:solidFill>
                    <a:schemeClr val="lt1"/>
                  </a:solidFill>
                  <a:latin typeface="League Spartan"/>
                  <a:ea typeface="League Spartan"/>
                  <a:cs typeface="League Spartan"/>
                  <a:sym typeface="League Spartan"/>
                </a:rPr>
                <a:t>05</a:t>
              </a:r>
              <a:endParaRPr sz="1870" b="1">
                <a:latin typeface="League Spartan"/>
                <a:ea typeface="League Spartan"/>
                <a:cs typeface="League Spartan"/>
                <a:sym typeface="League Spartan"/>
              </a:endParaRPr>
            </a:p>
          </p:txBody>
        </p:sp>
      </p:grpSp>
      <p:sp>
        <p:nvSpPr>
          <p:cNvPr id="208" name="Google Shape;208;p28"/>
          <p:cNvSpPr txBox="1">
            <a:spLocks noGrp="1"/>
          </p:cNvSpPr>
          <p:nvPr>
            <p:ph type="subTitle" idx="5"/>
          </p:nvPr>
        </p:nvSpPr>
        <p:spPr>
          <a:xfrm>
            <a:off x="7430570" y="4287667"/>
            <a:ext cx="2710838" cy="1421528"/>
          </a:xfrm>
          <a:prstGeom prst="rect">
            <a:avLst/>
          </a:prstGeom>
        </p:spPr>
        <p:txBody>
          <a:bodyPr spcFirstLastPara="1" wrap="square" lIns="91425" tIns="91425" rIns="91425" bIns="91425" anchor="t" anchorCtr="0">
            <a:normAutofit/>
          </a:bodyPr>
          <a:lstStyle>
            <a:lvl1pPr lvl="0">
              <a:spcBef>
                <a:spcPts val="0"/>
              </a:spcBef>
              <a:spcAft>
                <a:spcPts val="0"/>
              </a:spcAft>
              <a:buSzPts val="1100"/>
              <a:buFont typeface="Open Sans Medium"/>
              <a:buNone/>
              <a:defRPr sz="1286">
                <a:latin typeface="Open Sans Medium"/>
                <a:ea typeface="Open Sans Medium"/>
                <a:cs typeface="Open Sans Medium"/>
                <a:sym typeface="Open Sans Medium"/>
              </a:defRPr>
            </a:lvl1pPr>
            <a:lvl2pPr lvl="1">
              <a:spcBef>
                <a:spcPts val="0"/>
              </a:spcBef>
              <a:spcAft>
                <a:spcPts val="0"/>
              </a:spcAft>
              <a:buSzPts val="1100"/>
              <a:buNone/>
              <a:defRPr sz="1286"/>
            </a:lvl2pPr>
            <a:lvl3pPr lvl="2">
              <a:spcBef>
                <a:spcPts val="0"/>
              </a:spcBef>
              <a:spcAft>
                <a:spcPts val="0"/>
              </a:spcAft>
              <a:buSzPts val="1100"/>
              <a:buNone/>
              <a:defRPr sz="1286"/>
            </a:lvl3pPr>
            <a:lvl4pPr lvl="3">
              <a:spcBef>
                <a:spcPts val="0"/>
              </a:spcBef>
              <a:spcAft>
                <a:spcPts val="0"/>
              </a:spcAft>
              <a:buSzPts val="1100"/>
              <a:buNone/>
              <a:defRPr sz="1286"/>
            </a:lvl4pPr>
            <a:lvl5pPr lvl="4">
              <a:spcBef>
                <a:spcPts val="0"/>
              </a:spcBef>
              <a:spcAft>
                <a:spcPts val="0"/>
              </a:spcAft>
              <a:buSzPts val="1100"/>
              <a:buNone/>
              <a:defRPr sz="1286"/>
            </a:lvl5pPr>
            <a:lvl6pPr lvl="5">
              <a:spcBef>
                <a:spcPts val="0"/>
              </a:spcBef>
              <a:spcAft>
                <a:spcPts val="0"/>
              </a:spcAft>
              <a:buSzPts val="1100"/>
              <a:buNone/>
              <a:defRPr sz="1286"/>
            </a:lvl6pPr>
            <a:lvl7pPr lvl="6">
              <a:spcBef>
                <a:spcPts val="0"/>
              </a:spcBef>
              <a:spcAft>
                <a:spcPts val="0"/>
              </a:spcAft>
              <a:buSzPts val="1100"/>
              <a:buNone/>
              <a:defRPr sz="1286"/>
            </a:lvl7pPr>
            <a:lvl8pPr lvl="7">
              <a:spcBef>
                <a:spcPts val="0"/>
              </a:spcBef>
              <a:spcAft>
                <a:spcPts val="0"/>
              </a:spcAft>
              <a:buSzPts val="1100"/>
              <a:buNone/>
              <a:defRPr sz="1286"/>
            </a:lvl8pPr>
            <a:lvl9pPr lvl="8">
              <a:spcBef>
                <a:spcPts val="0"/>
              </a:spcBef>
              <a:spcAft>
                <a:spcPts val="0"/>
              </a:spcAft>
              <a:buSzPts val="1100"/>
              <a:buNone/>
              <a:defRPr sz="1286"/>
            </a:lvl9pPr>
          </a:lstStyle>
          <a:p>
            <a:endParaRPr/>
          </a:p>
        </p:txBody>
      </p:sp>
    </p:spTree>
    <p:extLst>
      <p:ext uri="{BB962C8B-B14F-4D97-AF65-F5344CB8AC3E}">
        <p14:creationId xmlns:p14="http://schemas.microsoft.com/office/powerpoint/2010/main" val="524430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493" y="1498792"/>
            <a:ext cx="9221689" cy="2500768"/>
          </a:xfrm>
        </p:spPr>
        <p:txBody>
          <a:bodyPr anchor="b"/>
          <a:lstStyle>
            <a:lvl1pPr>
              <a:defRPr sz="5260"/>
            </a:lvl1pPr>
          </a:lstStyle>
          <a:p>
            <a:r>
              <a:rPr lang="en-GB"/>
              <a:t>Click to edit Master title style</a:t>
            </a:r>
            <a:endParaRPr lang="en-US"/>
          </a:p>
        </p:txBody>
      </p:sp>
      <p:sp>
        <p:nvSpPr>
          <p:cNvPr id="3" name="Text Placeholder 2"/>
          <p:cNvSpPr>
            <a:spLocks noGrp="1"/>
          </p:cNvSpPr>
          <p:nvPr>
            <p:ph type="body" idx="1"/>
          </p:nvPr>
        </p:nvSpPr>
        <p:spPr>
          <a:xfrm>
            <a:off x="729493" y="4023217"/>
            <a:ext cx="9221689" cy="1315095"/>
          </a:xfrm>
        </p:spPr>
        <p:txBody>
          <a:bodyPr/>
          <a:lstStyle>
            <a:lvl1pPr marL="0" indent="0">
              <a:buNone/>
              <a:defRPr sz="2104">
                <a:solidFill>
                  <a:schemeClr val="tx1">
                    <a:tint val="75000"/>
                  </a:schemeClr>
                </a:solidFill>
              </a:defRPr>
            </a:lvl1pPr>
            <a:lvl2pPr marL="400782" indent="0">
              <a:buNone/>
              <a:defRPr sz="1753">
                <a:solidFill>
                  <a:schemeClr val="tx1">
                    <a:tint val="75000"/>
                  </a:schemeClr>
                </a:solidFill>
              </a:defRPr>
            </a:lvl2pPr>
            <a:lvl3pPr marL="801563" indent="0">
              <a:buNone/>
              <a:defRPr sz="1578">
                <a:solidFill>
                  <a:schemeClr val="tx1">
                    <a:tint val="75000"/>
                  </a:schemeClr>
                </a:solidFill>
              </a:defRPr>
            </a:lvl3pPr>
            <a:lvl4pPr marL="1202345" indent="0">
              <a:buNone/>
              <a:defRPr sz="1403">
                <a:solidFill>
                  <a:schemeClr val="tx1">
                    <a:tint val="75000"/>
                  </a:schemeClr>
                </a:solidFill>
              </a:defRPr>
            </a:lvl4pPr>
            <a:lvl5pPr marL="1603126" indent="0">
              <a:buNone/>
              <a:defRPr sz="1403">
                <a:solidFill>
                  <a:schemeClr val="tx1">
                    <a:tint val="75000"/>
                  </a:schemeClr>
                </a:solidFill>
              </a:defRPr>
            </a:lvl5pPr>
            <a:lvl6pPr marL="2003908" indent="0">
              <a:buNone/>
              <a:defRPr sz="1403">
                <a:solidFill>
                  <a:schemeClr val="tx1">
                    <a:tint val="75000"/>
                  </a:schemeClr>
                </a:solidFill>
              </a:defRPr>
            </a:lvl6pPr>
            <a:lvl7pPr marL="2404689" indent="0">
              <a:buNone/>
              <a:defRPr sz="1403">
                <a:solidFill>
                  <a:schemeClr val="tx1">
                    <a:tint val="75000"/>
                  </a:schemeClr>
                </a:solidFill>
              </a:defRPr>
            </a:lvl7pPr>
            <a:lvl8pPr marL="2805471" indent="0">
              <a:buNone/>
              <a:defRPr sz="1403">
                <a:solidFill>
                  <a:schemeClr val="tx1">
                    <a:tint val="75000"/>
                  </a:schemeClr>
                </a:solidFill>
              </a:defRPr>
            </a:lvl8pPr>
            <a:lvl9pPr marL="3206252" indent="0">
              <a:buNone/>
              <a:defRPr sz="1403">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2C6E342-75E9-794C-BAC4-BA12802210D6}" type="datetimeFigureOut">
              <a:rPr lang="en-US" smtClean="0"/>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63C6C-7C14-DC47-B331-DD4AE56CD08F}" type="slidenum">
              <a:rPr lang="en-US" smtClean="0"/>
              <a:t>‹#›</a:t>
            </a:fld>
            <a:endParaRPr lang="en-US"/>
          </a:p>
        </p:txBody>
      </p:sp>
    </p:spTree>
    <p:extLst>
      <p:ext uri="{BB962C8B-B14F-4D97-AF65-F5344CB8AC3E}">
        <p14:creationId xmlns:p14="http://schemas.microsoft.com/office/powerpoint/2010/main" val="217253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735062" y="1600380"/>
            <a:ext cx="4544021" cy="38144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412730" y="1600380"/>
            <a:ext cx="4544021" cy="38144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2C6E342-75E9-794C-BAC4-BA12802210D6}" type="datetimeFigureOut">
              <a:rPr lang="en-US" smtClean="0"/>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A63C6C-7C14-DC47-B331-DD4AE56CD08F}" type="slidenum">
              <a:rPr lang="en-US" smtClean="0"/>
              <a:t>‹#›</a:t>
            </a:fld>
            <a:endParaRPr lang="en-US"/>
          </a:p>
        </p:txBody>
      </p:sp>
    </p:spTree>
    <p:extLst>
      <p:ext uri="{BB962C8B-B14F-4D97-AF65-F5344CB8AC3E}">
        <p14:creationId xmlns:p14="http://schemas.microsoft.com/office/powerpoint/2010/main" val="3073172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320076"/>
            <a:ext cx="9221689" cy="1162016"/>
          </a:xfrm>
        </p:spPr>
        <p:txBody>
          <a:bodyPr/>
          <a:lstStyle/>
          <a:p>
            <a:r>
              <a:rPr lang="en-GB"/>
              <a:t>Click to edit Master title style</a:t>
            </a:r>
            <a:endParaRPr lang="en-US"/>
          </a:p>
        </p:txBody>
      </p:sp>
      <p:sp>
        <p:nvSpPr>
          <p:cNvPr id="3" name="Text Placeholder 2"/>
          <p:cNvSpPr>
            <a:spLocks noGrp="1"/>
          </p:cNvSpPr>
          <p:nvPr>
            <p:ph type="body" idx="1"/>
          </p:nvPr>
        </p:nvSpPr>
        <p:spPr>
          <a:xfrm>
            <a:off x="736455" y="1473742"/>
            <a:ext cx="4523138" cy="722258"/>
          </a:xfrm>
        </p:spPr>
        <p:txBody>
          <a:bodyPr anchor="b"/>
          <a:lstStyle>
            <a:lvl1pPr marL="0" indent="0">
              <a:buNone/>
              <a:defRPr sz="2104" b="1"/>
            </a:lvl1pPr>
            <a:lvl2pPr marL="400782" indent="0">
              <a:buNone/>
              <a:defRPr sz="1753" b="1"/>
            </a:lvl2pPr>
            <a:lvl3pPr marL="801563" indent="0">
              <a:buNone/>
              <a:defRPr sz="1578" b="1"/>
            </a:lvl3pPr>
            <a:lvl4pPr marL="1202345" indent="0">
              <a:buNone/>
              <a:defRPr sz="1403" b="1"/>
            </a:lvl4pPr>
            <a:lvl5pPr marL="1603126" indent="0">
              <a:buNone/>
              <a:defRPr sz="1403" b="1"/>
            </a:lvl5pPr>
            <a:lvl6pPr marL="2003908" indent="0">
              <a:buNone/>
              <a:defRPr sz="1403" b="1"/>
            </a:lvl6pPr>
            <a:lvl7pPr marL="2404689" indent="0">
              <a:buNone/>
              <a:defRPr sz="1403" b="1"/>
            </a:lvl7pPr>
            <a:lvl8pPr marL="2805471" indent="0">
              <a:buNone/>
              <a:defRPr sz="1403" b="1"/>
            </a:lvl8pPr>
            <a:lvl9pPr marL="3206252" indent="0">
              <a:buNone/>
              <a:defRPr sz="1403" b="1"/>
            </a:lvl9pPr>
          </a:lstStyle>
          <a:p>
            <a:pPr lvl="0"/>
            <a:r>
              <a:rPr lang="en-GB"/>
              <a:t>Click to edit Master text styles</a:t>
            </a:r>
          </a:p>
        </p:txBody>
      </p:sp>
      <p:sp>
        <p:nvSpPr>
          <p:cNvPr id="4" name="Content Placeholder 3"/>
          <p:cNvSpPr>
            <a:spLocks noGrp="1"/>
          </p:cNvSpPr>
          <p:nvPr>
            <p:ph sz="half" idx="2"/>
          </p:nvPr>
        </p:nvSpPr>
        <p:spPr>
          <a:xfrm>
            <a:off x="736455" y="2196000"/>
            <a:ext cx="4523138" cy="322998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412730" y="1473742"/>
            <a:ext cx="4545413" cy="722258"/>
          </a:xfrm>
        </p:spPr>
        <p:txBody>
          <a:bodyPr anchor="b"/>
          <a:lstStyle>
            <a:lvl1pPr marL="0" indent="0">
              <a:buNone/>
              <a:defRPr sz="2104" b="1"/>
            </a:lvl1pPr>
            <a:lvl2pPr marL="400782" indent="0">
              <a:buNone/>
              <a:defRPr sz="1753" b="1"/>
            </a:lvl2pPr>
            <a:lvl3pPr marL="801563" indent="0">
              <a:buNone/>
              <a:defRPr sz="1578" b="1"/>
            </a:lvl3pPr>
            <a:lvl4pPr marL="1202345" indent="0">
              <a:buNone/>
              <a:defRPr sz="1403" b="1"/>
            </a:lvl4pPr>
            <a:lvl5pPr marL="1603126" indent="0">
              <a:buNone/>
              <a:defRPr sz="1403" b="1"/>
            </a:lvl5pPr>
            <a:lvl6pPr marL="2003908" indent="0">
              <a:buNone/>
              <a:defRPr sz="1403" b="1"/>
            </a:lvl6pPr>
            <a:lvl7pPr marL="2404689" indent="0">
              <a:buNone/>
              <a:defRPr sz="1403" b="1"/>
            </a:lvl7pPr>
            <a:lvl8pPr marL="2805471" indent="0">
              <a:buNone/>
              <a:defRPr sz="1403" b="1"/>
            </a:lvl8pPr>
            <a:lvl9pPr marL="3206252" indent="0">
              <a:buNone/>
              <a:defRPr sz="1403" b="1"/>
            </a:lvl9pPr>
          </a:lstStyle>
          <a:p>
            <a:pPr lvl="0"/>
            <a:r>
              <a:rPr lang="en-GB"/>
              <a:t>Click to edit Master text styles</a:t>
            </a:r>
          </a:p>
        </p:txBody>
      </p:sp>
      <p:sp>
        <p:nvSpPr>
          <p:cNvPr id="6" name="Content Placeholder 5"/>
          <p:cNvSpPr>
            <a:spLocks noGrp="1"/>
          </p:cNvSpPr>
          <p:nvPr>
            <p:ph sz="quarter" idx="4"/>
          </p:nvPr>
        </p:nvSpPr>
        <p:spPr>
          <a:xfrm>
            <a:off x="5412730" y="2196000"/>
            <a:ext cx="4545413" cy="322998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2C6E342-75E9-794C-BAC4-BA12802210D6}" type="datetimeFigureOut">
              <a:rPr lang="en-US" smtClean="0"/>
              <a:t>7/22/2024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A63C6C-7C14-DC47-B331-DD4AE56CD08F}" type="slidenum">
              <a:rPr lang="en-US" smtClean="0"/>
              <a:t>‹#›</a:t>
            </a:fld>
            <a:endParaRPr lang="en-US"/>
          </a:p>
        </p:txBody>
      </p:sp>
    </p:spTree>
    <p:extLst>
      <p:ext uri="{BB962C8B-B14F-4D97-AF65-F5344CB8AC3E}">
        <p14:creationId xmlns:p14="http://schemas.microsoft.com/office/powerpoint/2010/main" val="1740680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2C6E342-75E9-794C-BAC4-BA12802210D6}" type="datetimeFigureOut">
              <a:rPr lang="en-US" smtClean="0"/>
              <a:t>7/22/2024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A63C6C-7C14-DC47-B331-DD4AE56CD08F}" type="slidenum">
              <a:rPr lang="en-US" smtClean="0"/>
              <a:t>‹#›</a:t>
            </a:fld>
            <a:endParaRPr lang="en-US"/>
          </a:p>
        </p:txBody>
      </p:sp>
    </p:spTree>
    <p:extLst>
      <p:ext uri="{BB962C8B-B14F-4D97-AF65-F5344CB8AC3E}">
        <p14:creationId xmlns:p14="http://schemas.microsoft.com/office/powerpoint/2010/main" val="2942605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C6E342-75E9-794C-BAC4-BA12802210D6}" type="datetimeFigureOut">
              <a:rPr lang="en-US" smtClean="0"/>
              <a:t>7/22/2024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A63C6C-7C14-DC47-B331-DD4AE56CD08F}" type="slidenum">
              <a:rPr lang="en-US" smtClean="0"/>
              <a:t>‹#›</a:t>
            </a:fld>
            <a:endParaRPr lang="en-US"/>
          </a:p>
        </p:txBody>
      </p:sp>
    </p:spTree>
    <p:extLst>
      <p:ext uri="{BB962C8B-B14F-4D97-AF65-F5344CB8AC3E}">
        <p14:creationId xmlns:p14="http://schemas.microsoft.com/office/powerpoint/2010/main" val="226210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0791"/>
            <a:ext cx="3448388" cy="1402768"/>
          </a:xfrm>
        </p:spPr>
        <p:txBody>
          <a:bodyPr anchor="b"/>
          <a:lstStyle>
            <a:lvl1pPr>
              <a:defRPr sz="2805"/>
            </a:lvl1pPr>
          </a:lstStyle>
          <a:p>
            <a:r>
              <a:rPr lang="en-GB"/>
              <a:t>Click to edit Master title style</a:t>
            </a:r>
            <a:endParaRPr lang="en-US"/>
          </a:p>
        </p:txBody>
      </p:sp>
      <p:sp>
        <p:nvSpPr>
          <p:cNvPr id="3" name="Content Placeholder 2"/>
          <p:cNvSpPr>
            <a:spLocks noGrp="1"/>
          </p:cNvSpPr>
          <p:nvPr>
            <p:ph idx="1"/>
          </p:nvPr>
        </p:nvSpPr>
        <p:spPr>
          <a:xfrm>
            <a:off x="4545413" y="865598"/>
            <a:ext cx="5412730" cy="4272319"/>
          </a:xfrm>
        </p:spPr>
        <p:txBody>
          <a:bodyPr/>
          <a:lstStyle>
            <a:lvl1pPr>
              <a:defRPr sz="2805"/>
            </a:lvl1pPr>
            <a:lvl2pPr>
              <a:defRPr sz="2454"/>
            </a:lvl2pPr>
            <a:lvl3pPr>
              <a:defRPr sz="2104"/>
            </a:lvl3pPr>
            <a:lvl4pPr>
              <a:defRPr sz="1753"/>
            </a:lvl4pPr>
            <a:lvl5pPr>
              <a:defRPr sz="1753"/>
            </a:lvl5pPr>
            <a:lvl6pPr>
              <a:defRPr sz="1753"/>
            </a:lvl6pPr>
            <a:lvl7pPr>
              <a:defRPr sz="1753"/>
            </a:lvl7pPr>
            <a:lvl8pPr>
              <a:defRPr sz="1753"/>
            </a:lvl8pPr>
            <a:lvl9pPr>
              <a:defRPr sz="175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736455" y="1803559"/>
            <a:ext cx="3448388" cy="3341316"/>
          </a:xfrm>
        </p:spPr>
        <p:txBody>
          <a:bodyPr/>
          <a:lstStyle>
            <a:lvl1pPr marL="0" indent="0">
              <a:buNone/>
              <a:defRPr sz="1403"/>
            </a:lvl1pPr>
            <a:lvl2pPr marL="400782" indent="0">
              <a:buNone/>
              <a:defRPr sz="1227"/>
            </a:lvl2pPr>
            <a:lvl3pPr marL="801563" indent="0">
              <a:buNone/>
              <a:defRPr sz="1052"/>
            </a:lvl3pPr>
            <a:lvl4pPr marL="1202345" indent="0">
              <a:buNone/>
              <a:defRPr sz="877"/>
            </a:lvl4pPr>
            <a:lvl5pPr marL="1603126" indent="0">
              <a:buNone/>
              <a:defRPr sz="877"/>
            </a:lvl5pPr>
            <a:lvl6pPr marL="2003908" indent="0">
              <a:buNone/>
              <a:defRPr sz="877"/>
            </a:lvl6pPr>
            <a:lvl7pPr marL="2404689" indent="0">
              <a:buNone/>
              <a:defRPr sz="877"/>
            </a:lvl7pPr>
            <a:lvl8pPr marL="2805471" indent="0">
              <a:buNone/>
              <a:defRPr sz="877"/>
            </a:lvl8pPr>
            <a:lvl9pPr marL="3206252" indent="0">
              <a:buNone/>
              <a:defRPr sz="877"/>
            </a:lvl9pPr>
          </a:lstStyle>
          <a:p>
            <a:pPr lvl="0"/>
            <a:r>
              <a:rPr lang="en-GB"/>
              <a:t>Click to edit Master text styles</a:t>
            </a:r>
          </a:p>
        </p:txBody>
      </p:sp>
      <p:sp>
        <p:nvSpPr>
          <p:cNvPr id="5" name="Date Placeholder 4"/>
          <p:cNvSpPr>
            <a:spLocks noGrp="1"/>
          </p:cNvSpPr>
          <p:nvPr>
            <p:ph type="dt" sz="half" idx="10"/>
          </p:nvPr>
        </p:nvSpPr>
        <p:spPr/>
        <p:txBody>
          <a:bodyPr/>
          <a:lstStyle/>
          <a:p>
            <a:fld id="{E2C6E342-75E9-794C-BAC4-BA12802210D6}" type="datetimeFigureOut">
              <a:rPr lang="en-US" smtClean="0"/>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A63C6C-7C14-DC47-B331-DD4AE56CD08F}" type="slidenum">
              <a:rPr lang="en-US" smtClean="0"/>
              <a:t>‹#›</a:t>
            </a:fld>
            <a:endParaRPr lang="en-US"/>
          </a:p>
        </p:txBody>
      </p:sp>
    </p:spTree>
    <p:extLst>
      <p:ext uri="{BB962C8B-B14F-4D97-AF65-F5344CB8AC3E}">
        <p14:creationId xmlns:p14="http://schemas.microsoft.com/office/powerpoint/2010/main" val="713095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0791"/>
            <a:ext cx="3448388" cy="1402768"/>
          </a:xfrm>
        </p:spPr>
        <p:txBody>
          <a:bodyPr anchor="b"/>
          <a:lstStyle>
            <a:lvl1pPr>
              <a:defRPr sz="2805"/>
            </a:lvl1pPr>
          </a:lstStyle>
          <a:p>
            <a:r>
              <a:rPr lang="en-GB"/>
              <a:t>Click to edit Master title style</a:t>
            </a:r>
            <a:endParaRPr lang="en-US"/>
          </a:p>
        </p:txBody>
      </p:sp>
      <p:sp>
        <p:nvSpPr>
          <p:cNvPr id="3" name="Picture Placeholder 2"/>
          <p:cNvSpPr>
            <a:spLocks noGrp="1" noChangeAspect="1"/>
          </p:cNvSpPr>
          <p:nvPr>
            <p:ph type="pic" idx="1"/>
          </p:nvPr>
        </p:nvSpPr>
        <p:spPr>
          <a:xfrm>
            <a:off x="4545413" y="865598"/>
            <a:ext cx="5412730" cy="4272319"/>
          </a:xfrm>
        </p:spPr>
        <p:txBody>
          <a:bodyPr anchor="t"/>
          <a:lstStyle>
            <a:lvl1pPr marL="0" indent="0">
              <a:buNone/>
              <a:defRPr sz="2805"/>
            </a:lvl1pPr>
            <a:lvl2pPr marL="400782" indent="0">
              <a:buNone/>
              <a:defRPr sz="2454"/>
            </a:lvl2pPr>
            <a:lvl3pPr marL="801563" indent="0">
              <a:buNone/>
              <a:defRPr sz="2104"/>
            </a:lvl3pPr>
            <a:lvl4pPr marL="1202345" indent="0">
              <a:buNone/>
              <a:defRPr sz="1753"/>
            </a:lvl4pPr>
            <a:lvl5pPr marL="1603126" indent="0">
              <a:buNone/>
              <a:defRPr sz="1753"/>
            </a:lvl5pPr>
            <a:lvl6pPr marL="2003908" indent="0">
              <a:buNone/>
              <a:defRPr sz="1753"/>
            </a:lvl6pPr>
            <a:lvl7pPr marL="2404689" indent="0">
              <a:buNone/>
              <a:defRPr sz="1753"/>
            </a:lvl7pPr>
            <a:lvl8pPr marL="2805471" indent="0">
              <a:buNone/>
              <a:defRPr sz="1753"/>
            </a:lvl8pPr>
            <a:lvl9pPr marL="3206252" indent="0">
              <a:buNone/>
              <a:defRPr sz="1753"/>
            </a:lvl9pPr>
          </a:lstStyle>
          <a:p>
            <a:r>
              <a:rPr lang="en-GB"/>
              <a:t>Click icon to add picture</a:t>
            </a:r>
            <a:endParaRPr lang="en-US"/>
          </a:p>
        </p:txBody>
      </p:sp>
      <p:sp>
        <p:nvSpPr>
          <p:cNvPr id="4" name="Text Placeholder 3"/>
          <p:cNvSpPr>
            <a:spLocks noGrp="1"/>
          </p:cNvSpPr>
          <p:nvPr>
            <p:ph type="body" sz="half" idx="2"/>
          </p:nvPr>
        </p:nvSpPr>
        <p:spPr>
          <a:xfrm>
            <a:off x="736455" y="1803559"/>
            <a:ext cx="3448388" cy="3341316"/>
          </a:xfrm>
        </p:spPr>
        <p:txBody>
          <a:bodyPr/>
          <a:lstStyle>
            <a:lvl1pPr marL="0" indent="0">
              <a:buNone/>
              <a:defRPr sz="1403"/>
            </a:lvl1pPr>
            <a:lvl2pPr marL="400782" indent="0">
              <a:buNone/>
              <a:defRPr sz="1227"/>
            </a:lvl2pPr>
            <a:lvl3pPr marL="801563" indent="0">
              <a:buNone/>
              <a:defRPr sz="1052"/>
            </a:lvl3pPr>
            <a:lvl4pPr marL="1202345" indent="0">
              <a:buNone/>
              <a:defRPr sz="877"/>
            </a:lvl4pPr>
            <a:lvl5pPr marL="1603126" indent="0">
              <a:buNone/>
              <a:defRPr sz="877"/>
            </a:lvl5pPr>
            <a:lvl6pPr marL="2003908" indent="0">
              <a:buNone/>
              <a:defRPr sz="877"/>
            </a:lvl6pPr>
            <a:lvl7pPr marL="2404689" indent="0">
              <a:buNone/>
              <a:defRPr sz="877"/>
            </a:lvl7pPr>
            <a:lvl8pPr marL="2805471" indent="0">
              <a:buNone/>
              <a:defRPr sz="877"/>
            </a:lvl8pPr>
            <a:lvl9pPr marL="3206252" indent="0">
              <a:buNone/>
              <a:defRPr sz="877"/>
            </a:lvl9pPr>
          </a:lstStyle>
          <a:p>
            <a:pPr lvl="0"/>
            <a:r>
              <a:rPr lang="en-GB"/>
              <a:t>Click to edit Master text styles</a:t>
            </a:r>
          </a:p>
        </p:txBody>
      </p:sp>
      <p:sp>
        <p:nvSpPr>
          <p:cNvPr id="5" name="Date Placeholder 4"/>
          <p:cNvSpPr>
            <a:spLocks noGrp="1"/>
          </p:cNvSpPr>
          <p:nvPr>
            <p:ph type="dt" sz="half" idx="10"/>
          </p:nvPr>
        </p:nvSpPr>
        <p:spPr/>
        <p:txBody>
          <a:bodyPr/>
          <a:lstStyle/>
          <a:p>
            <a:fld id="{E2C6E342-75E9-794C-BAC4-BA12802210D6}" type="datetimeFigureOut">
              <a:rPr lang="en-US" smtClean="0"/>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A63C6C-7C14-DC47-B331-DD4AE56CD08F}" type="slidenum">
              <a:rPr lang="en-US" smtClean="0"/>
              <a:t>‹#›</a:t>
            </a:fld>
            <a:endParaRPr lang="en-US"/>
          </a:p>
        </p:txBody>
      </p:sp>
    </p:spTree>
    <p:extLst>
      <p:ext uri="{BB962C8B-B14F-4D97-AF65-F5344CB8AC3E}">
        <p14:creationId xmlns:p14="http://schemas.microsoft.com/office/powerpoint/2010/main" val="641249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320076"/>
            <a:ext cx="9221689" cy="1162016"/>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735062" y="1600380"/>
            <a:ext cx="9221689" cy="381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735062" y="5572107"/>
            <a:ext cx="2405658" cy="320076"/>
          </a:xfrm>
          <a:prstGeom prst="rect">
            <a:avLst/>
          </a:prstGeom>
        </p:spPr>
        <p:txBody>
          <a:bodyPr vert="horz" lIns="91440" tIns="45720" rIns="91440" bIns="45720" rtlCol="0" anchor="ctr"/>
          <a:lstStyle>
            <a:lvl1pPr algn="l">
              <a:defRPr sz="1052">
                <a:solidFill>
                  <a:schemeClr val="tx1">
                    <a:tint val="75000"/>
                  </a:schemeClr>
                </a:solidFill>
              </a:defRPr>
            </a:lvl1pPr>
          </a:lstStyle>
          <a:p>
            <a:fld id="{E2C6E342-75E9-794C-BAC4-BA12802210D6}" type="datetimeFigureOut">
              <a:rPr lang="en-US" smtClean="0"/>
              <a:t>7/22/2024</a:t>
            </a:fld>
            <a:endParaRPr lang="en-US"/>
          </a:p>
        </p:txBody>
      </p:sp>
      <p:sp>
        <p:nvSpPr>
          <p:cNvPr id="5" name="Footer Placeholder 4"/>
          <p:cNvSpPr>
            <a:spLocks noGrp="1"/>
          </p:cNvSpPr>
          <p:nvPr>
            <p:ph type="ftr" sz="quarter" idx="3"/>
          </p:nvPr>
        </p:nvSpPr>
        <p:spPr>
          <a:xfrm>
            <a:off x="3541663" y="5572107"/>
            <a:ext cx="3608487" cy="320076"/>
          </a:xfrm>
          <a:prstGeom prst="rect">
            <a:avLst/>
          </a:prstGeom>
        </p:spPr>
        <p:txBody>
          <a:bodyPr vert="horz" lIns="91440" tIns="45720" rIns="91440" bIns="45720" rtlCol="0" anchor="ctr"/>
          <a:lstStyle>
            <a:lvl1pPr algn="ctr">
              <a:defRPr sz="105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551093" y="5572107"/>
            <a:ext cx="2405658" cy="320076"/>
          </a:xfrm>
          <a:prstGeom prst="rect">
            <a:avLst/>
          </a:prstGeom>
        </p:spPr>
        <p:txBody>
          <a:bodyPr vert="horz" lIns="91440" tIns="45720" rIns="91440" bIns="45720" rtlCol="0" anchor="ctr"/>
          <a:lstStyle>
            <a:lvl1pPr algn="r">
              <a:defRPr sz="1052">
                <a:solidFill>
                  <a:schemeClr val="tx1">
                    <a:tint val="75000"/>
                  </a:schemeClr>
                </a:solidFill>
              </a:defRPr>
            </a:lvl1pPr>
          </a:lstStyle>
          <a:p>
            <a:fld id="{BCA63C6C-7C14-DC47-B331-DD4AE56CD08F}" type="slidenum">
              <a:rPr lang="en-US" smtClean="0"/>
              <a:t>‹#›</a:t>
            </a:fld>
            <a:endParaRPr lang="en-US"/>
          </a:p>
        </p:txBody>
      </p:sp>
    </p:spTree>
    <p:extLst>
      <p:ext uri="{BB962C8B-B14F-4D97-AF65-F5344CB8AC3E}">
        <p14:creationId xmlns:p14="http://schemas.microsoft.com/office/powerpoint/2010/main" val="2688119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01563" rtl="0" eaLnBrk="1" latinLnBrk="0" hangingPunct="1">
        <a:lnSpc>
          <a:spcPct val="90000"/>
        </a:lnSpc>
        <a:spcBef>
          <a:spcPct val="0"/>
        </a:spcBef>
        <a:buNone/>
        <a:defRPr sz="3857" kern="1200">
          <a:solidFill>
            <a:schemeClr val="tx1"/>
          </a:solidFill>
          <a:latin typeface="+mj-lt"/>
          <a:ea typeface="+mj-ea"/>
          <a:cs typeface="+mj-cs"/>
        </a:defRPr>
      </a:lvl1pPr>
    </p:titleStyle>
    <p:bodyStyle>
      <a:lvl1pPr marL="200391" indent="-200391" algn="l" defTabSz="801563" rtl="0" eaLnBrk="1" latinLnBrk="0" hangingPunct="1">
        <a:lnSpc>
          <a:spcPct val="90000"/>
        </a:lnSpc>
        <a:spcBef>
          <a:spcPts val="877"/>
        </a:spcBef>
        <a:buFont typeface="Arial" panose="020B0604020202020204" pitchFamily="34" charset="0"/>
        <a:buChar char="•"/>
        <a:defRPr sz="2454" kern="1200">
          <a:solidFill>
            <a:schemeClr val="tx1"/>
          </a:solidFill>
          <a:latin typeface="+mn-lt"/>
          <a:ea typeface="+mn-ea"/>
          <a:cs typeface="+mn-cs"/>
        </a:defRPr>
      </a:lvl1pPr>
      <a:lvl2pPr marL="601172" indent="-200391" algn="l" defTabSz="801563" rtl="0" eaLnBrk="1" latinLnBrk="0" hangingPunct="1">
        <a:lnSpc>
          <a:spcPct val="90000"/>
        </a:lnSpc>
        <a:spcBef>
          <a:spcPts val="438"/>
        </a:spcBef>
        <a:buFont typeface="Arial" panose="020B0604020202020204" pitchFamily="34" charset="0"/>
        <a:buChar char="•"/>
        <a:defRPr sz="2104" kern="1200">
          <a:solidFill>
            <a:schemeClr val="tx1"/>
          </a:solidFill>
          <a:latin typeface="+mn-lt"/>
          <a:ea typeface="+mn-ea"/>
          <a:cs typeface="+mn-cs"/>
        </a:defRPr>
      </a:lvl2pPr>
      <a:lvl3pPr marL="1001954" indent="-200391" algn="l" defTabSz="801563" rtl="0" eaLnBrk="1" latinLnBrk="0" hangingPunct="1">
        <a:lnSpc>
          <a:spcPct val="90000"/>
        </a:lnSpc>
        <a:spcBef>
          <a:spcPts val="438"/>
        </a:spcBef>
        <a:buFont typeface="Arial" panose="020B0604020202020204" pitchFamily="34" charset="0"/>
        <a:buChar char="•"/>
        <a:defRPr sz="1753" kern="1200">
          <a:solidFill>
            <a:schemeClr val="tx1"/>
          </a:solidFill>
          <a:latin typeface="+mn-lt"/>
          <a:ea typeface="+mn-ea"/>
          <a:cs typeface="+mn-cs"/>
        </a:defRPr>
      </a:lvl3pPr>
      <a:lvl4pPr marL="1402735" indent="-200391" algn="l" defTabSz="801563"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4pPr>
      <a:lvl5pPr marL="1803517" indent="-200391" algn="l" defTabSz="801563"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5pPr>
      <a:lvl6pPr marL="2204298" indent="-200391" algn="l" defTabSz="801563"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6pPr>
      <a:lvl7pPr marL="2605080" indent="-200391" algn="l" defTabSz="801563"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7pPr>
      <a:lvl8pPr marL="3005861" indent="-200391" algn="l" defTabSz="801563"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8pPr>
      <a:lvl9pPr marL="3406643" indent="-200391" algn="l" defTabSz="801563"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9pPr>
    </p:bodyStyle>
    <p:otherStyle>
      <a:defPPr>
        <a:defRPr lang="en-US"/>
      </a:defPPr>
      <a:lvl1pPr marL="0" algn="l" defTabSz="801563" rtl="0" eaLnBrk="1" latinLnBrk="0" hangingPunct="1">
        <a:defRPr sz="1578" kern="1200">
          <a:solidFill>
            <a:schemeClr val="tx1"/>
          </a:solidFill>
          <a:latin typeface="+mn-lt"/>
          <a:ea typeface="+mn-ea"/>
          <a:cs typeface="+mn-cs"/>
        </a:defRPr>
      </a:lvl1pPr>
      <a:lvl2pPr marL="400782" algn="l" defTabSz="801563" rtl="0" eaLnBrk="1" latinLnBrk="0" hangingPunct="1">
        <a:defRPr sz="1578" kern="1200">
          <a:solidFill>
            <a:schemeClr val="tx1"/>
          </a:solidFill>
          <a:latin typeface="+mn-lt"/>
          <a:ea typeface="+mn-ea"/>
          <a:cs typeface="+mn-cs"/>
        </a:defRPr>
      </a:lvl2pPr>
      <a:lvl3pPr marL="801563" algn="l" defTabSz="801563" rtl="0" eaLnBrk="1" latinLnBrk="0" hangingPunct="1">
        <a:defRPr sz="1578" kern="1200">
          <a:solidFill>
            <a:schemeClr val="tx1"/>
          </a:solidFill>
          <a:latin typeface="+mn-lt"/>
          <a:ea typeface="+mn-ea"/>
          <a:cs typeface="+mn-cs"/>
        </a:defRPr>
      </a:lvl3pPr>
      <a:lvl4pPr marL="1202345" algn="l" defTabSz="801563" rtl="0" eaLnBrk="1" latinLnBrk="0" hangingPunct="1">
        <a:defRPr sz="1578" kern="1200">
          <a:solidFill>
            <a:schemeClr val="tx1"/>
          </a:solidFill>
          <a:latin typeface="+mn-lt"/>
          <a:ea typeface="+mn-ea"/>
          <a:cs typeface="+mn-cs"/>
        </a:defRPr>
      </a:lvl4pPr>
      <a:lvl5pPr marL="1603126" algn="l" defTabSz="801563" rtl="0" eaLnBrk="1" latinLnBrk="0" hangingPunct="1">
        <a:defRPr sz="1578" kern="1200">
          <a:solidFill>
            <a:schemeClr val="tx1"/>
          </a:solidFill>
          <a:latin typeface="+mn-lt"/>
          <a:ea typeface="+mn-ea"/>
          <a:cs typeface="+mn-cs"/>
        </a:defRPr>
      </a:lvl5pPr>
      <a:lvl6pPr marL="2003908" algn="l" defTabSz="801563" rtl="0" eaLnBrk="1" latinLnBrk="0" hangingPunct="1">
        <a:defRPr sz="1578" kern="1200">
          <a:solidFill>
            <a:schemeClr val="tx1"/>
          </a:solidFill>
          <a:latin typeface="+mn-lt"/>
          <a:ea typeface="+mn-ea"/>
          <a:cs typeface="+mn-cs"/>
        </a:defRPr>
      </a:lvl6pPr>
      <a:lvl7pPr marL="2404689" algn="l" defTabSz="801563" rtl="0" eaLnBrk="1" latinLnBrk="0" hangingPunct="1">
        <a:defRPr sz="1578" kern="1200">
          <a:solidFill>
            <a:schemeClr val="tx1"/>
          </a:solidFill>
          <a:latin typeface="+mn-lt"/>
          <a:ea typeface="+mn-ea"/>
          <a:cs typeface="+mn-cs"/>
        </a:defRPr>
      </a:lvl7pPr>
      <a:lvl8pPr marL="2805471" algn="l" defTabSz="801563" rtl="0" eaLnBrk="1" latinLnBrk="0" hangingPunct="1">
        <a:defRPr sz="1578" kern="1200">
          <a:solidFill>
            <a:schemeClr val="tx1"/>
          </a:solidFill>
          <a:latin typeface="+mn-lt"/>
          <a:ea typeface="+mn-ea"/>
          <a:cs typeface="+mn-cs"/>
        </a:defRPr>
      </a:lvl8pPr>
      <a:lvl9pPr marL="3206252" algn="l" defTabSz="801563" rtl="0" eaLnBrk="1" latinLnBrk="0" hangingPunct="1">
        <a:defRPr sz="157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364462" y="520158"/>
            <a:ext cx="9962890" cy="669387"/>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League Spartan Medium"/>
              <a:buNone/>
              <a:defRPr sz="2800">
                <a:solidFill>
                  <a:schemeClr val="dk1"/>
                </a:solidFill>
                <a:latin typeface="League Spartan Medium"/>
                <a:ea typeface="League Spartan Medium"/>
                <a:cs typeface="League Spartan Medium"/>
                <a:sym typeface="League Spartan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64" name="Google Shape;64;p13"/>
          <p:cNvSpPr txBox="1">
            <a:spLocks noGrp="1"/>
          </p:cNvSpPr>
          <p:nvPr>
            <p:ph type="body" idx="1"/>
          </p:nvPr>
        </p:nvSpPr>
        <p:spPr>
          <a:xfrm>
            <a:off x="364462" y="1347044"/>
            <a:ext cx="9962890" cy="414699"/>
          </a:xfrm>
          <a:prstGeom prst="rect">
            <a:avLst/>
          </a:prstGeom>
          <a:noFill/>
          <a:ln>
            <a:noFill/>
          </a:ln>
        </p:spPr>
        <p:txBody>
          <a:bodyPr spcFirstLastPara="1" wrap="square" lIns="91425" tIns="91425" rIns="91425" bIns="91425" anchor="t" anchorCtr="0">
            <a:spAutoFit/>
          </a:bodyPr>
          <a:lstStyle>
            <a:lvl1pPr marL="457200" lvl="0" indent="-311150">
              <a:lnSpc>
                <a:spcPct val="115000"/>
              </a:lnSpc>
              <a:spcBef>
                <a:spcPts val="0"/>
              </a:spcBef>
              <a:spcAft>
                <a:spcPts val="0"/>
              </a:spcAft>
              <a:buClr>
                <a:schemeClr val="dk2"/>
              </a:buClr>
              <a:buSzPts val="1300"/>
              <a:buFont typeface="Inter"/>
              <a:buChar char="●"/>
              <a:defRPr sz="1300">
                <a:solidFill>
                  <a:schemeClr val="dk2"/>
                </a:solidFill>
                <a:latin typeface="Inter"/>
                <a:ea typeface="Inter"/>
                <a:cs typeface="Inter"/>
                <a:sym typeface="Inter"/>
              </a:defRPr>
            </a:lvl1pPr>
            <a:lvl2pPr marL="914400" lvl="1"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2pPr>
            <a:lvl3pPr marL="1371600" lvl="2"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3pPr>
            <a:lvl4pPr marL="1828800" lvl="3"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4pPr>
            <a:lvl5pPr marL="2286000" lvl="4"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5pPr>
            <a:lvl6pPr marL="2743200" lvl="5"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6pPr>
            <a:lvl7pPr marL="3200400" lvl="6"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7pPr>
            <a:lvl8pPr marL="3657600" lvl="7"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8pPr>
            <a:lvl9pPr marL="4114800" lvl="8" indent="-304800">
              <a:lnSpc>
                <a:spcPct val="115000"/>
              </a:lnSpc>
              <a:spcBef>
                <a:spcPts val="0"/>
              </a:spcBef>
              <a:spcAft>
                <a:spcPts val="0"/>
              </a:spcAft>
              <a:buClr>
                <a:schemeClr val="dk2"/>
              </a:buClr>
              <a:buSzPts val="1200"/>
              <a:buFont typeface="Inter"/>
              <a:buChar char="■"/>
              <a:defRPr sz="1200">
                <a:solidFill>
                  <a:schemeClr val="dk2"/>
                </a:solidFill>
                <a:latin typeface="Inter"/>
                <a:ea typeface="Inter"/>
                <a:cs typeface="Inter"/>
                <a:sym typeface="Inter"/>
              </a:defRPr>
            </a:lvl9pPr>
          </a:lstStyle>
          <a:p>
            <a:endParaRPr/>
          </a:p>
        </p:txBody>
      </p:sp>
      <p:sp>
        <p:nvSpPr>
          <p:cNvPr id="65" name="Google Shape;65;p13"/>
          <p:cNvSpPr txBox="1">
            <a:spLocks noGrp="1"/>
          </p:cNvSpPr>
          <p:nvPr>
            <p:ph type="sldNum" idx="12"/>
          </p:nvPr>
        </p:nvSpPr>
        <p:spPr>
          <a:xfrm>
            <a:off x="9906598" y="5450495"/>
            <a:ext cx="641579" cy="460050"/>
          </a:xfrm>
          <a:prstGeom prst="rect">
            <a:avLst/>
          </a:prstGeom>
          <a:noFill/>
          <a:ln>
            <a:noFill/>
          </a:ln>
        </p:spPr>
        <p:txBody>
          <a:bodyPr spcFirstLastPara="1" wrap="square" lIns="91425" tIns="91425" rIns="91425" bIns="91425" anchor="ctr" anchorCtr="0">
            <a:noAutofit/>
          </a:bodyPr>
          <a:lstStyle>
            <a:lvl1pPr lvl="0" algn="r">
              <a:buNone/>
              <a:defRPr sz="1169">
                <a:solidFill>
                  <a:schemeClr val="dk2"/>
                </a:solidFill>
              </a:defRPr>
            </a:lvl1pPr>
            <a:lvl2pPr lvl="1" algn="r">
              <a:buNone/>
              <a:defRPr sz="1169">
                <a:solidFill>
                  <a:schemeClr val="dk2"/>
                </a:solidFill>
              </a:defRPr>
            </a:lvl2pPr>
            <a:lvl3pPr lvl="2" algn="r">
              <a:buNone/>
              <a:defRPr sz="1169">
                <a:solidFill>
                  <a:schemeClr val="dk2"/>
                </a:solidFill>
              </a:defRPr>
            </a:lvl3pPr>
            <a:lvl4pPr lvl="3" algn="r">
              <a:buNone/>
              <a:defRPr sz="1169">
                <a:solidFill>
                  <a:schemeClr val="dk2"/>
                </a:solidFill>
              </a:defRPr>
            </a:lvl4pPr>
            <a:lvl5pPr lvl="4" algn="r">
              <a:buNone/>
              <a:defRPr sz="1169">
                <a:solidFill>
                  <a:schemeClr val="dk2"/>
                </a:solidFill>
              </a:defRPr>
            </a:lvl5pPr>
            <a:lvl6pPr lvl="5" algn="r">
              <a:buNone/>
              <a:defRPr sz="1169">
                <a:solidFill>
                  <a:schemeClr val="dk2"/>
                </a:solidFill>
              </a:defRPr>
            </a:lvl6pPr>
            <a:lvl7pPr lvl="6" algn="r">
              <a:buNone/>
              <a:defRPr sz="1169">
                <a:solidFill>
                  <a:schemeClr val="dk2"/>
                </a:solidFill>
              </a:defRPr>
            </a:lvl7pPr>
            <a:lvl8pPr lvl="7" algn="r">
              <a:buNone/>
              <a:defRPr sz="1169">
                <a:solidFill>
                  <a:schemeClr val="dk2"/>
                </a:solidFill>
              </a:defRPr>
            </a:lvl8pPr>
            <a:lvl9pPr lvl="8" algn="r">
              <a:buNone/>
              <a:defRPr sz="1169">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969507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ransition spd="med">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36"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hambers.com/lawyer/janet-othero-fintech-49:25722804" TargetMode="External"/><Relationship Id="rId2" Type="http://schemas.openxmlformats.org/officeDocument/2006/relationships/hyperlink" Target="https://www.linkedin.com/in/janet-othero-cipm-86b63730" TargetMode="Externa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hyperlink" Target="https://www.linkedin.com/in/catherine-kariuki-mulika-91b63730" TargetMode="External"/><Relationship Id="rId2" Type="http://schemas.openxmlformats.org/officeDocument/2006/relationships/hyperlink" Target="mailto:k.m@africaprivacyandlegal.com" TargetMode="Externa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hyperlink" Target="https://en.wikipedia.org/wiki/Catherine_Kariuki_Mulika" TargetMode="External"/><Relationship Id="rId4" Type="http://schemas.openxmlformats.org/officeDocument/2006/relationships/hyperlink" Target="https://chambers.com/lawyer/catherine-kariuki-fintech-49:26106616"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apl@africaprivacyandlegal.com" TargetMode="External"/><Relationship Id="rId2" Type="http://schemas.openxmlformats.org/officeDocument/2006/relationships/hyperlink" Target="http://www.africaprivacyandlegal.com/" TargetMode="Externa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0"/>
          <p:cNvSpPr txBox="1">
            <a:spLocks noGrp="1"/>
          </p:cNvSpPr>
          <p:nvPr>
            <p:ph type="title"/>
          </p:nvPr>
        </p:nvSpPr>
        <p:spPr>
          <a:xfrm>
            <a:off x="740932" y="1076051"/>
            <a:ext cx="8976242" cy="849620"/>
          </a:xfrm>
          <a:prstGeom prst="rect">
            <a:avLst/>
          </a:prstGeom>
        </p:spPr>
        <p:txBody>
          <a:bodyPr spcFirstLastPara="1" wrap="square" lIns="106860" tIns="106860" rIns="106860" bIns="106860" anchor="ctr" anchorCtr="0">
            <a:noAutofit/>
          </a:bodyPr>
          <a:lstStyle/>
          <a:p>
            <a:pPr algn="just">
              <a:lnSpc>
                <a:spcPct val="115000"/>
              </a:lnSpc>
              <a:spcBef>
                <a:spcPts val="1403"/>
              </a:spcBef>
              <a:buSzPts val="1100"/>
            </a:pPr>
            <a:endParaRPr sz="2454" b="1" dirty="0">
              <a:latin typeface="Arial"/>
              <a:ea typeface="Arial"/>
              <a:cs typeface="Arial"/>
              <a:sym typeface="Arial"/>
            </a:endParaRPr>
          </a:p>
          <a:p>
            <a:pPr>
              <a:spcBef>
                <a:spcPts val="1403"/>
              </a:spcBef>
            </a:pPr>
            <a:endParaRPr dirty="0"/>
          </a:p>
        </p:txBody>
      </p:sp>
      <p:sp>
        <p:nvSpPr>
          <p:cNvPr id="220" name="Google Shape;220;p30"/>
          <p:cNvSpPr txBox="1">
            <a:spLocks noGrp="1"/>
          </p:cNvSpPr>
          <p:nvPr>
            <p:ph type="body" idx="1"/>
          </p:nvPr>
        </p:nvSpPr>
        <p:spPr>
          <a:xfrm>
            <a:off x="740931" y="2007286"/>
            <a:ext cx="6452978" cy="3801084"/>
          </a:xfrm>
          <a:prstGeom prst="rect">
            <a:avLst/>
          </a:prstGeom>
        </p:spPr>
        <p:txBody>
          <a:bodyPr spcFirstLastPara="1" wrap="square" lIns="106860" tIns="106860" rIns="106860" bIns="106860" anchor="t" anchorCtr="0">
            <a:spAutoFit/>
          </a:bodyPr>
          <a:lstStyle/>
          <a:p>
            <a:pPr marL="0" indent="0">
              <a:spcBef>
                <a:spcPts val="1403"/>
              </a:spcBef>
              <a:buNone/>
            </a:pPr>
            <a:endParaRPr sz="1636" b="1" dirty="0"/>
          </a:p>
          <a:p>
            <a:pPr marL="0" indent="0">
              <a:spcBef>
                <a:spcPts val="1403"/>
              </a:spcBef>
              <a:buNone/>
            </a:pPr>
            <a:endParaRPr lang="en" sz="1000" b="1" dirty="0">
              <a:solidFill>
                <a:schemeClr val="accent5">
                  <a:lumMod val="75000"/>
                </a:schemeClr>
              </a:solidFill>
              <a:latin typeface="Aptos" panose="020B0004020202020204" pitchFamily="34" charset="0"/>
            </a:endParaRPr>
          </a:p>
          <a:p>
            <a:pPr marL="0" indent="0">
              <a:spcBef>
                <a:spcPts val="1403"/>
              </a:spcBef>
              <a:buNone/>
            </a:pPr>
            <a:endParaRPr lang="en" sz="1000" b="1" dirty="0">
              <a:solidFill>
                <a:schemeClr val="accent5">
                  <a:lumMod val="75000"/>
                </a:schemeClr>
              </a:solidFill>
              <a:latin typeface="Aptos" panose="020B0004020202020204" pitchFamily="34" charset="0"/>
            </a:endParaRPr>
          </a:p>
          <a:p>
            <a:pPr marL="0" indent="0">
              <a:spcBef>
                <a:spcPts val="1403"/>
              </a:spcBef>
              <a:buNone/>
            </a:pPr>
            <a:endParaRPr lang="en-US" sz="1000" b="1" dirty="0">
              <a:solidFill>
                <a:schemeClr val="accent5">
                  <a:lumMod val="75000"/>
                </a:schemeClr>
              </a:solidFill>
              <a:latin typeface="Aptos" panose="020B0004020202020204" pitchFamily="34" charset="0"/>
            </a:endParaRPr>
          </a:p>
          <a:p>
            <a:pPr marL="0" indent="0">
              <a:spcBef>
                <a:spcPts val="1403"/>
              </a:spcBef>
              <a:buNone/>
            </a:pPr>
            <a:endParaRPr lang="en-US" sz="1000" b="1" dirty="0">
              <a:solidFill>
                <a:schemeClr val="accent5">
                  <a:lumMod val="75000"/>
                </a:schemeClr>
              </a:solidFill>
              <a:latin typeface="Aptos" panose="020B0004020202020204" pitchFamily="34" charset="0"/>
            </a:endParaRPr>
          </a:p>
          <a:p>
            <a:pPr marL="0" indent="0">
              <a:spcBef>
                <a:spcPts val="1403"/>
              </a:spcBef>
              <a:buNone/>
            </a:pPr>
            <a:endParaRPr lang="en-US" sz="1000" b="1" dirty="0">
              <a:solidFill>
                <a:schemeClr val="accent5">
                  <a:lumMod val="75000"/>
                </a:schemeClr>
              </a:solidFill>
              <a:latin typeface="Aptos" panose="020B0004020202020204" pitchFamily="34" charset="0"/>
            </a:endParaRPr>
          </a:p>
          <a:p>
            <a:pPr marL="0" indent="0">
              <a:lnSpc>
                <a:spcPct val="100000"/>
              </a:lnSpc>
              <a:spcBef>
                <a:spcPts val="1403"/>
              </a:spcBef>
              <a:buNone/>
            </a:pPr>
            <a:endParaRPr lang="en-US" sz="1000" dirty="0">
              <a:solidFill>
                <a:schemeClr val="accent5">
                  <a:lumMod val="75000"/>
                </a:schemeClr>
              </a:solidFill>
              <a:latin typeface="+mn-lt"/>
            </a:endParaRPr>
          </a:p>
          <a:p>
            <a:pPr marL="0" indent="0">
              <a:lnSpc>
                <a:spcPct val="100000"/>
              </a:lnSpc>
              <a:spcBef>
                <a:spcPts val="1403"/>
              </a:spcBef>
              <a:buNone/>
            </a:pPr>
            <a:endParaRPr lang="en-US" sz="1000" dirty="0">
              <a:solidFill>
                <a:schemeClr val="accent5">
                  <a:lumMod val="75000"/>
                </a:schemeClr>
              </a:solidFill>
              <a:latin typeface="+mn-lt"/>
            </a:endParaRPr>
          </a:p>
          <a:p>
            <a:pPr marL="0" indent="0">
              <a:lnSpc>
                <a:spcPct val="100000"/>
              </a:lnSpc>
              <a:spcBef>
                <a:spcPts val="1403"/>
              </a:spcBef>
              <a:buNone/>
            </a:pPr>
            <a:endParaRPr lang="en-US" sz="1000" dirty="0">
              <a:solidFill>
                <a:schemeClr val="accent5">
                  <a:lumMod val="75000"/>
                </a:schemeClr>
              </a:solidFill>
              <a:latin typeface="+mn-lt"/>
            </a:endParaRPr>
          </a:p>
          <a:p>
            <a:pPr marL="0" indent="0">
              <a:lnSpc>
                <a:spcPct val="100000"/>
              </a:lnSpc>
              <a:spcBef>
                <a:spcPts val="1403"/>
              </a:spcBef>
              <a:buNone/>
            </a:pPr>
            <a:r>
              <a:rPr lang="en-US" sz="1000" dirty="0">
                <a:solidFill>
                  <a:schemeClr val="accent5">
                    <a:lumMod val="75000"/>
                  </a:schemeClr>
                </a:solidFill>
                <a:latin typeface="+mn-lt"/>
              </a:rPr>
              <a:t>Profile -2024</a:t>
            </a:r>
          </a:p>
        </p:txBody>
      </p:sp>
      <p:sp>
        <p:nvSpPr>
          <p:cNvPr id="221" name="Google Shape;221;p30"/>
          <p:cNvSpPr txBox="1"/>
          <p:nvPr/>
        </p:nvSpPr>
        <p:spPr>
          <a:xfrm>
            <a:off x="1585848" y="4966084"/>
            <a:ext cx="8949943" cy="1150935"/>
          </a:xfrm>
          <a:prstGeom prst="rect">
            <a:avLst/>
          </a:prstGeom>
          <a:noFill/>
          <a:ln>
            <a:noFill/>
          </a:ln>
        </p:spPr>
        <p:txBody>
          <a:bodyPr spcFirstLastPara="1" wrap="square" lIns="106860" tIns="106860" rIns="106860" bIns="106860" anchor="t" anchorCtr="0">
            <a:spAutoFit/>
          </a:bodyPr>
          <a:lstStyle/>
          <a:p>
            <a:pPr defTabSz="1068751">
              <a:buClr>
                <a:srgbClr val="000000"/>
              </a:buClr>
            </a:pPr>
            <a:endParaRPr sz="1519" kern="0">
              <a:solidFill>
                <a:srgbClr val="595959"/>
              </a:solidFill>
              <a:latin typeface="Inter"/>
              <a:ea typeface="Inter"/>
              <a:cs typeface="Inter"/>
              <a:sym typeface="Inter"/>
            </a:endParaRPr>
          </a:p>
          <a:p>
            <a:pPr defTabSz="1068751">
              <a:buClr>
                <a:srgbClr val="000000"/>
              </a:buClr>
            </a:pPr>
            <a:endParaRPr sz="1519" kern="0">
              <a:solidFill>
                <a:srgbClr val="595959"/>
              </a:solidFill>
              <a:latin typeface="Inter"/>
              <a:ea typeface="Inter"/>
              <a:cs typeface="Inter"/>
              <a:sym typeface="Inter"/>
            </a:endParaRPr>
          </a:p>
          <a:p>
            <a:pPr defTabSz="1068751">
              <a:buClr>
                <a:srgbClr val="000000"/>
              </a:buClr>
            </a:pPr>
            <a:endParaRPr sz="1519" kern="0">
              <a:solidFill>
                <a:srgbClr val="595959"/>
              </a:solidFill>
              <a:latin typeface="Inter"/>
              <a:ea typeface="Inter"/>
              <a:cs typeface="Inter"/>
              <a:sym typeface="Inter"/>
            </a:endParaRPr>
          </a:p>
          <a:p>
            <a:pPr defTabSz="1068751">
              <a:buClr>
                <a:srgbClr val="000000"/>
              </a:buClr>
            </a:pPr>
            <a:endParaRPr sz="1519" kern="0">
              <a:solidFill>
                <a:srgbClr val="595959"/>
              </a:solidFill>
              <a:latin typeface="Inter"/>
              <a:ea typeface="Inter"/>
              <a:cs typeface="Inter"/>
              <a:sym typeface="Inter"/>
            </a:endParaRPr>
          </a:p>
        </p:txBody>
      </p:sp>
      <p:pic>
        <p:nvPicPr>
          <p:cNvPr id="222" name="Google Shape;222;p30"/>
          <p:cNvPicPr preferRelativeResize="0"/>
          <p:nvPr/>
        </p:nvPicPr>
        <p:blipFill>
          <a:blip r:embed="rId3">
            <a:alphaModFix/>
          </a:blip>
          <a:stretch>
            <a:fillRect/>
          </a:stretch>
        </p:blipFill>
        <p:spPr>
          <a:xfrm>
            <a:off x="666125" y="1836671"/>
            <a:ext cx="4679781" cy="92983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ears">
            <a:extLst>
              <a:ext uri="{FF2B5EF4-FFF2-40B4-BE49-F238E27FC236}">
                <a16:creationId xmlns:a16="http://schemas.microsoft.com/office/drawing/2014/main" id="{38B9552F-DF5A-2252-BD68-1647D63AFCF5}"/>
              </a:ext>
            </a:extLst>
          </p:cNvPr>
          <p:cNvPicPr>
            <a:picLocks noChangeAspect="1"/>
          </p:cNvPicPr>
          <p:nvPr/>
        </p:nvPicPr>
        <p:blipFill rotWithShape="1">
          <a:blip r:embed="rId2"/>
          <a:srcRect l="14360" t="9091" r="8909"/>
          <a:stretch/>
        </p:blipFill>
        <p:spPr>
          <a:xfrm>
            <a:off x="3089933" y="10"/>
            <a:ext cx="7601879" cy="6011852"/>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56082" cy="6011862"/>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EE8D19-A393-ADF2-8F40-CBE60850366F}"/>
              </a:ext>
            </a:extLst>
          </p:cNvPr>
          <p:cNvSpPr>
            <a:spLocks noGrp="1"/>
          </p:cNvSpPr>
          <p:nvPr>
            <p:ph type="title"/>
          </p:nvPr>
        </p:nvSpPr>
        <p:spPr>
          <a:xfrm>
            <a:off x="325432" y="1018008"/>
            <a:ext cx="3015091" cy="985946"/>
          </a:xfrm>
        </p:spPr>
        <p:txBody>
          <a:bodyPr anchor="b">
            <a:normAutofit/>
          </a:bodyPr>
          <a:lstStyle/>
          <a:p>
            <a:r>
              <a:rPr lang="en-US" sz="2400" b="1" dirty="0">
                <a:solidFill>
                  <a:srgbClr val="3A84A0"/>
                </a:solidFill>
              </a:rPr>
              <a:t>Why Choose Us?</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1045" y="530957"/>
            <a:ext cx="64127" cy="481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5549" y="2142004"/>
            <a:ext cx="2894809" cy="8016"/>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7431C5B-655B-6663-30B7-AA242221318F}"/>
              </a:ext>
            </a:extLst>
          </p:cNvPr>
          <p:cNvSpPr>
            <a:spLocks noGrp="1"/>
          </p:cNvSpPr>
          <p:nvPr>
            <p:ph idx="1"/>
          </p:nvPr>
        </p:nvSpPr>
        <p:spPr>
          <a:xfrm>
            <a:off x="325432" y="2296086"/>
            <a:ext cx="3648874" cy="3453045"/>
          </a:xfrm>
        </p:spPr>
        <p:txBody>
          <a:bodyPr anchor="t">
            <a:normAutofit/>
          </a:bodyPr>
          <a:lstStyle/>
          <a:p>
            <a:pPr marL="0" marR="0" indent="0" algn="just">
              <a:spcBef>
                <a:spcPts val="0"/>
              </a:spcBef>
              <a:spcAft>
                <a:spcPts val="800"/>
              </a:spcAft>
              <a:buNone/>
            </a:pPr>
            <a:r>
              <a:rPr lang="en-US" sz="1100" b="1" dirty="0">
                <a:effectLst/>
                <a:latin typeface="Aptos" panose="020B0004020202020204" pitchFamily="34" charset="0"/>
                <a:ea typeface="Aptos" panose="020B0004020202020204" pitchFamily="34" charset="0"/>
                <a:cs typeface="Times New Roman" panose="02020603050405020304" pitchFamily="18" charset="0"/>
              </a:rPr>
              <a:t>Comprehensive Legal Support</a:t>
            </a:r>
          </a:p>
          <a:p>
            <a:pPr marL="0" marR="0" indent="0" algn="just">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From regulatory compliance to commercial law and data protection, we offer a full suite of legal services to support your business at every stage of its African journey.</a:t>
            </a:r>
          </a:p>
          <a:p>
            <a:pPr marL="0" marR="0" indent="0" algn="just">
              <a:spcBef>
                <a:spcPts val="0"/>
              </a:spcBef>
              <a:spcAft>
                <a:spcPts val="800"/>
              </a:spcAft>
              <a:buNone/>
            </a:pPr>
            <a:r>
              <a:rPr lang="en-US" sz="1100" b="1" dirty="0">
                <a:effectLst/>
                <a:latin typeface="Aptos" panose="020B0004020202020204" pitchFamily="34" charset="0"/>
                <a:ea typeface="Aptos" panose="020B0004020202020204" pitchFamily="34" charset="0"/>
                <a:cs typeface="Times New Roman" panose="02020603050405020304" pitchFamily="18" charset="0"/>
              </a:rPr>
              <a:t>Technological Integration</a:t>
            </a:r>
          </a:p>
          <a:p>
            <a:pPr marL="0" marR="0" indent="0" algn="just">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We leverage advanced technology to enhance service delivery, improve efficiency, and ensure compliance, providing you with a competitive edge.</a:t>
            </a:r>
          </a:p>
          <a:p>
            <a:pPr marL="0" indent="0">
              <a:buNone/>
            </a:pPr>
            <a:endParaRPr lang="en-US" sz="800" dirty="0"/>
          </a:p>
        </p:txBody>
      </p:sp>
    </p:spTree>
    <p:extLst>
      <p:ext uri="{BB962C8B-B14F-4D97-AF65-F5344CB8AC3E}">
        <p14:creationId xmlns:p14="http://schemas.microsoft.com/office/powerpoint/2010/main" val="1365577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orful ink in water">
            <a:extLst>
              <a:ext uri="{FF2B5EF4-FFF2-40B4-BE49-F238E27FC236}">
                <a16:creationId xmlns:a16="http://schemas.microsoft.com/office/drawing/2014/main" id="{ADB30D40-E82A-2A5A-6DDF-BFFBC1C38364}"/>
              </a:ext>
            </a:extLst>
          </p:cNvPr>
          <p:cNvPicPr>
            <a:picLocks noChangeAspect="1"/>
          </p:cNvPicPr>
          <p:nvPr/>
        </p:nvPicPr>
        <p:blipFill>
          <a:blip r:embed="rId2"/>
          <a:srcRect/>
          <a:stretch/>
        </p:blipFill>
        <p:spPr>
          <a:xfrm>
            <a:off x="-140494" y="8154"/>
            <a:ext cx="10972800" cy="5995554"/>
          </a:xfrm>
          <a:prstGeom prst="rect">
            <a:avLst/>
          </a:prstGeom>
        </p:spPr>
      </p:pic>
      <p:cxnSp>
        <p:nvCxnSpPr>
          <p:cNvPr id="7" name="Google Shape;59;p7">
            <a:extLst>
              <a:ext uri="{FF2B5EF4-FFF2-40B4-BE49-F238E27FC236}">
                <a16:creationId xmlns:a16="http://schemas.microsoft.com/office/drawing/2014/main" id="{9DEB9FE0-B0AD-D101-86CD-28F58332C67C}"/>
              </a:ext>
            </a:extLst>
          </p:cNvPr>
          <p:cNvCxnSpPr/>
          <p:nvPr/>
        </p:nvCxnSpPr>
        <p:spPr>
          <a:xfrm>
            <a:off x="328138" y="674795"/>
            <a:ext cx="10006659" cy="13860"/>
          </a:xfrm>
          <a:prstGeom prst="straightConnector1">
            <a:avLst/>
          </a:prstGeom>
          <a:noFill/>
          <a:ln w="9525" cap="flat" cmpd="sng">
            <a:solidFill>
              <a:schemeClr val="lt1"/>
            </a:solidFill>
            <a:prstDash val="solid"/>
            <a:round/>
            <a:headEnd type="none" w="med" len="med"/>
            <a:tailEnd type="none" w="med" len="med"/>
          </a:ln>
        </p:spPr>
      </p:cxnSp>
      <p:sp>
        <p:nvSpPr>
          <p:cNvPr id="8" name="Google Shape;60;p7">
            <a:extLst>
              <a:ext uri="{FF2B5EF4-FFF2-40B4-BE49-F238E27FC236}">
                <a16:creationId xmlns:a16="http://schemas.microsoft.com/office/drawing/2014/main" id="{0E98BC58-1141-69E1-3B8D-1AF9D2FE5E96}"/>
              </a:ext>
            </a:extLst>
          </p:cNvPr>
          <p:cNvSpPr txBox="1"/>
          <p:nvPr/>
        </p:nvSpPr>
        <p:spPr>
          <a:xfrm>
            <a:off x="316706" y="460025"/>
            <a:ext cx="32115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1200" b="1" dirty="0">
                <a:solidFill>
                  <a:schemeClr val="lt1"/>
                </a:solidFill>
                <a:latin typeface="Gotham Bold" panose="02000803030000020004" pitchFamily="2" charset="0"/>
                <a:ea typeface="Airbnb Cereal App Black" panose="020B0502020203020204" pitchFamily="34" charset="0"/>
                <a:cs typeface="Airbnb Cereal App Black" panose="020B0502020203020204" pitchFamily="34" charset="0"/>
              </a:rPr>
              <a:t>PROPOSAL</a:t>
            </a:r>
            <a:endParaRPr sz="1200" b="1" i="0" dirty="0">
              <a:solidFill>
                <a:schemeClr val="lt1"/>
              </a:solidFill>
              <a:latin typeface="Gotham Bold" panose="02000803030000020004" pitchFamily="2" charset="0"/>
              <a:ea typeface="Airbnb Cereal App Black" panose="020B0502020203020204" pitchFamily="34" charset="0"/>
              <a:cs typeface="Airbnb Cereal App Black" panose="020B0502020203020204" pitchFamily="34" charset="0"/>
            </a:endParaRPr>
          </a:p>
        </p:txBody>
      </p:sp>
      <p:sp>
        <p:nvSpPr>
          <p:cNvPr id="14" name="Google Shape;66;p7">
            <a:extLst>
              <a:ext uri="{FF2B5EF4-FFF2-40B4-BE49-F238E27FC236}">
                <a16:creationId xmlns:a16="http://schemas.microsoft.com/office/drawing/2014/main" id="{6DE5B5C7-DEB7-7CAA-5B3D-C7A08C0EC670}"/>
              </a:ext>
            </a:extLst>
          </p:cNvPr>
          <p:cNvSpPr txBox="1"/>
          <p:nvPr/>
        </p:nvSpPr>
        <p:spPr>
          <a:xfrm>
            <a:off x="595800" y="1418375"/>
            <a:ext cx="6477600" cy="877163"/>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850" b="1" dirty="0">
                <a:solidFill>
                  <a:srgbClr val="3A84A0"/>
                </a:solidFill>
                <a:latin typeface="Aptos" panose="020B0004020202020204" pitchFamily="34" charset="0"/>
                <a:ea typeface="Airbnb Cereal App Light" panose="020B0402020203020204" pitchFamily="34" charset="0"/>
                <a:cs typeface="Airbnb Cereal App Light" panose="020B0402020203020204" pitchFamily="34" charset="0"/>
              </a:rPr>
              <a:t>Our Team</a:t>
            </a:r>
          </a:p>
          <a:p>
            <a:pPr marL="0" lvl="0" indent="0" algn="l" rtl="0">
              <a:spcBef>
                <a:spcPts val="0"/>
              </a:spcBef>
              <a:spcAft>
                <a:spcPts val="0"/>
              </a:spcAft>
              <a:buNone/>
            </a:pPr>
            <a:r>
              <a:rPr lang="en-GB" sz="2850" b="1" i="0" dirty="0">
                <a:solidFill>
                  <a:srgbClr val="3A84A0"/>
                </a:solidFill>
                <a:latin typeface="Aptos" panose="020B0004020202020204" pitchFamily="34" charset="0"/>
                <a:ea typeface="Airbnb Cereal App Light" panose="020B0402020203020204" pitchFamily="34" charset="0"/>
                <a:cs typeface="Airbnb Cereal App Light" panose="020B0402020203020204" pitchFamily="34" charset="0"/>
              </a:rPr>
              <a:t>Partners </a:t>
            </a:r>
          </a:p>
        </p:txBody>
      </p:sp>
    </p:spTree>
    <p:extLst>
      <p:ext uri="{BB962C8B-B14F-4D97-AF65-F5344CB8AC3E}">
        <p14:creationId xmlns:p14="http://schemas.microsoft.com/office/powerpoint/2010/main" val="3609656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89139" cy="6011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1C7116-9352-8FEE-4220-A0F7587B9CE7}"/>
              </a:ext>
            </a:extLst>
          </p:cNvPr>
          <p:cNvSpPr>
            <a:spLocks noGrp="1"/>
          </p:cNvSpPr>
          <p:nvPr>
            <p:ph type="title"/>
          </p:nvPr>
        </p:nvSpPr>
        <p:spPr>
          <a:xfrm>
            <a:off x="4645888" y="288569"/>
            <a:ext cx="5481931" cy="1563084"/>
          </a:xfrm>
        </p:spPr>
        <p:txBody>
          <a:bodyPr vert="horz" lIns="91440" tIns="45720" rIns="91440" bIns="45720" rtlCol="0" anchor="b">
            <a:normAutofit fontScale="90000"/>
          </a:bodyPr>
          <a:lstStyle/>
          <a:p>
            <a:pPr defTabSz="914400"/>
            <a:r>
              <a:rPr lang="en-US" sz="1500" b="1" dirty="0">
                <a:solidFill>
                  <a:srgbClr val="3A84A0"/>
                </a:solidFill>
                <a:latin typeface="Aptos" panose="020B0004020202020204" pitchFamily="34" charset="0"/>
              </a:rPr>
              <a:t>Janet Othero </a:t>
            </a:r>
            <a:br>
              <a:rPr lang="en-US" sz="1500" b="1" dirty="0">
                <a:solidFill>
                  <a:srgbClr val="3A84A0"/>
                </a:solidFill>
                <a:latin typeface="Aptos" panose="020B0004020202020204" pitchFamily="34" charset="0"/>
              </a:rPr>
            </a:br>
            <a:r>
              <a:rPr lang="en-US" sz="1500" b="1" dirty="0">
                <a:solidFill>
                  <a:srgbClr val="3A84A0"/>
                </a:solidFill>
                <a:latin typeface="Aptos" panose="020B0004020202020204" pitchFamily="34" charset="0"/>
              </a:rPr>
              <a:t>Email: otherojanet@africaprivacyandlegal.com  otherojanet@outlook.com</a:t>
            </a:r>
            <a:br>
              <a:rPr lang="en-US" sz="1500" b="1" dirty="0">
                <a:latin typeface="Aptos" panose="020B0004020202020204" pitchFamily="34" charset="0"/>
              </a:rPr>
            </a:br>
            <a:r>
              <a:rPr lang="en-US" sz="1500" b="1" dirty="0">
                <a:solidFill>
                  <a:srgbClr val="3A84A0"/>
                </a:solidFill>
                <a:latin typeface="Aptos" panose="020B0004020202020204" pitchFamily="34" charset="0"/>
              </a:rPr>
              <a:t>Tel: +254 722 540 039 </a:t>
            </a:r>
            <a:br>
              <a:rPr lang="en-US" sz="1500" b="1" dirty="0">
                <a:solidFill>
                  <a:srgbClr val="3A84A0"/>
                </a:solidFill>
                <a:latin typeface="Aptos" panose="020B0004020202020204" pitchFamily="34" charset="0"/>
              </a:rPr>
            </a:br>
            <a:r>
              <a:rPr lang="en-US" sz="1500" b="1" dirty="0">
                <a:latin typeface="Aptos" panose="020B0004020202020204" pitchFamily="34" charset="0"/>
                <a:hlinkClick r:id="rId2"/>
              </a:rPr>
              <a:t>https://www.linkedin.com/in/janet-othero-cipm-86b63730</a:t>
            </a:r>
            <a:br>
              <a:rPr lang="en-US" sz="1500" b="1" dirty="0">
                <a:latin typeface="Aptos" panose="020B0004020202020204" pitchFamily="34" charset="0"/>
              </a:rPr>
            </a:br>
            <a:r>
              <a:rPr lang="en-US" sz="1500" b="1" dirty="0">
                <a:latin typeface="Aptos" panose="020B0004020202020204" pitchFamily="34" charset="0"/>
                <a:hlinkClick r:id="rId3"/>
              </a:rPr>
              <a:t>https://chambers.com/lawyer/janet-othero-fintech-49:25722804</a:t>
            </a:r>
            <a:br>
              <a:rPr lang="en-US" sz="1500" b="1" dirty="0">
                <a:latin typeface="Aptos" panose="020B0004020202020204" pitchFamily="34" charset="0"/>
              </a:rPr>
            </a:br>
            <a:endParaRPr lang="en-US" sz="1500" dirty="0">
              <a:latin typeface="Aptos" panose="020B0004020202020204" pitchFamily="34" charset="0"/>
            </a:endParaRPr>
          </a:p>
        </p:txBody>
      </p:sp>
      <p:pic>
        <p:nvPicPr>
          <p:cNvPr id="5" name="Content Placeholder 4" descr="A person wearing glasses and a striped jacket&#10;&#10;Description automatically generated with low confidence">
            <a:extLst>
              <a:ext uri="{FF2B5EF4-FFF2-40B4-BE49-F238E27FC236}">
                <a16:creationId xmlns:a16="http://schemas.microsoft.com/office/drawing/2014/main" id="{269FCAB1-E894-3C85-7769-8B81A5C4FCF7}"/>
              </a:ext>
            </a:extLst>
          </p:cNvPr>
          <p:cNvPicPr>
            <a:picLocks noGrp="1" noChangeAspect="1"/>
          </p:cNvPicPr>
          <p:nvPr>
            <p:ph sz="half" idx="1"/>
          </p:nvPr>
        </p:nvPicPr>
        <p:blipFill rotWithShape="1">
          <a:blip r:embed="rId4">
            <a:extLst>
              <a:ext uri="{28A0092B-C50C-407E-A947-70E740481C1C}">
                <a14:useLocalDpi xmlns:a14="http://schemas.microsoft.com/office/drawing/2010/main"/>
              </a:ext>
            </a:extLst>
          </a:blip>
          <a:srcRect l="11804" r="4066" b="2"/>
          <a:stretch/>
        </p:blipFill>
        <p:spPr>
          <a:xfrm>
            <a:off x="20" y="10"/>
            <a:ext cx="4084253" cy="6011852"/>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888" y="2081926"/>
            <a:ext cx="3721429" cy="16032"/>
          </a:xfrm>
          <a:custGeom>
            <a:avLst/>
            <a:gdLst>
              <a:gd name="connsiteX0" fmla="*/ 0 w 3721429"/>
              <a:gd name="connsiteY0" fmla="*/ 0 h 16032"/>
              <a:gd name="connsiteX1" fmla="*/ 620238 w 3721429"/>
              <a:gd name="connsiteY1" fmla="*/ 0 h 16032"/>
              <a:gd name="connsiteX2" fmla="*/ 1166048 w 3721429"/>
              <a:gd name="connsiteY2" fmla="*/ 0 h 16032"/>
              <a:gd name="connsiteX3" fmla="*/ 1786286 w 3721429"/>
              <a:gd name="connsiteY3" fmla="*/ 0 h 16032"/>
              <a:gd name="connsiteX4" fmla="*/ 2294881 w 3721429"/>
              <a:gd name="connsiteY4" fmla="*/ 0 h 16032"/>
              <a:gd name="connsiteX5" fmla="*/ 2877905 w 3721429"/>
              <a:gd name="connsiteY5" fmla="*/ 0 h 16032"/>
              <a:gd name="connsiteX6" fmla="*/ 3721429 w 3721429"/>
              <a:gd name="connsiteY6" fmla="*/ 0 h 16032"/>
              <a:gd name="connsiteX7" fmla="*/ 3721429 w 3721429"/>
              <a:gd name="connsiteY7" fmla="*/ 16032 h 16032"/>
              <a:gd name="connsiteX8" fmla="*/ 3101191 w 3721429"/>
              <a:gd name="connsiteY8" fmla="*/ 16032 h 16032"/>
              <a:gd name="connsiteX9" fmla="*/ 2443738 w 3721429"/>
              <a:gd name="connsiteY9" fmla="*/ 16032 h 16032"/>
              <a:gd name="connsiteX10" fmla="*/ 1897929 w 3721429"/>
              <a:gd name="connsiteY10" fmla="*/ 16032 h 16032"/>
              <a:gd name="connsiteX11" fmla="*/ 1203262 w 3721429"/>
              <a:gd name="connsiteY11" fmla="*/ 16032 h 16032"/>
              <a:gd name="connsiteX12" fmla="*/ 657452 w 3721429"/>
              <a:gd name="connsiteY12" fmla="*/ 16032 h 16032"/>
              <a:gd name="connsiteX13" fmla="*/ 0 w 3721429"/>
              <a:gd name="connsiteY13" fmla="*/ 16032 h 16032"/>
              <a:gd name="connsiteX14" fmla="*/ 0 w 3721429"/>
              <a:gd name="connsiteY14" fmla="*/ 0 h 16032"/>
              <a:gd name="connsiteX0" fmla="*/ 0 w 3721429"/>
              <a:gd name="connsiteY0" fmla="*/ 0 h 16032"/>
              <a:gd name="connsiteX1" fmla="*/ 545810 w 3721429"/>
              <a:gd name="connsiteY1" fmla="*/ 0 h 16032"/>
              <a:gd name="connsiteX2" fmla="*/ 1054405 w 3721429"/>
              <a:gd name="connsiteY2" fmla="*/ 0 h 16032"/>
              <a:gd name="connsiteX3" fmla="*/ 1600214 w 3721429"/>
              <a:gd name="connsiteY3" fmla="*/ 0 h 16032"/>
              <a:gd name="connsiteX4" fmla="*/ 2220453 w 3721429"/>
              <a:gd name="connsiteY4" fmla="*/ 0 h 16032"/>
              <a:gd name="connsiteX5" fmla="*/ 2877905 w 3721429"/>
              <a:gd name="connsiteY5" fmla="*/ 0 h 16032"/>
              <a:gd name="connsiteX6" fmla="*/ 3721429 w 3721429"/>
              <a:gd name="connsiteY6" fmla="*/ 0 h 16032"/>
              <a:gd name="connsiteX7" fmla="*/ 3721429 w 3721429"/>
              <a:gd name="connsiteY7" fmla="*/ 16032 h 16032"/>
              <a:gd name="connsiteX8" fmla="*/ 3026762 w 3721429"/>
              <a:gd name="connsiteY8" fmla="*/ 16032 h 16032"/>
              <a:gd name="connsiteX9" fmla="*/ 2518167 w 3721429"/>
              <a:gd name="connsiteY9" fmla="*/ 16032 h 16032"/>
              <a:gd name="connsiteX10" fmla="*/ 1823500 w 3721429"/>
              <a:gd name="connsiteY10" fmla="*/ 16032 h 16032"/>
              <a:gd name="connsiteX11" fmla="*/ 1128833 w 3721429"/>
              <a:gd name="connsiteY11" fmla="*/ 16032 h 16032"/>
              <a:gd name="connsiteX12" fmla="*/ 620238 w 3721429"/>
              <a:gd name="connsiteY12" fmla="*/ 16032 h 16032"/>
              <a:gd name="connsiteX13" fmla="*/ 0 w 3721429"/>
              <a:gd name="connsiteY13" fmla="*/ 16032 h 16032"/>
              <a:gd name="connsiteX14" fmla="*/ 0 w 3721429"/>
              <a:gd name="connsiteY14" fmla="*/ 0 h 1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1429" h="16032" fill="none" extrusionOk="0">
                <a:moveTo>
                  <a:pt x="0" y="0"/>
                </a:moveTo>
                <a:cubicBezTo>
                  <a:pt x="155193" y="-31057"/>
                  <a:pt x="396328" y="-36592"/>
                  <a:pt x="620238" y="0"/>
                </a:cubicBezTo>
                <a:cubicBezTo>
                  <a:pt x="853541" y="-31093"/>
                  <a:pt x="960298" y="27089"/>
                  <a:pt x="1166048" y="0"/>
                </a:cubicBezTo>
                <a:cubicBezTo>
                  <a:pt x="1326935" y="16866"/>
                  <a:pt x="1594502" y="-9459"/>
                  <a:pt x="1786286" y="0"/>
                </a:cubicBezTo>
                <a:cubicBezTo>
                  <a:pt x="1960087" y="-10570"/>
                  <a:pt x="2106545" y="-51118"/>
                  <a:pt x="2294881" y="0"/>
                </a:cubicBezTo>
                <a:cubicBezTo>
                  <a:pt x="2487566" y="15745"/>
                  <a:pt x="2601104" y="-34470"/>
                  <a:pt x="2877905" y="0"/>
                </a:cubicBezTo>
                <a:cubicBezTo>
                  <a:pt x="3132117" y="-6007"/>
                  <a:pt x="3283211" y="-787"/>
                  <a:pt x="3721429" y="0"/>
                </a:cubicBezTo>
                <a:cubicBezTo>
                  <a:pt x="3722060" y="3754"/>
                  <a:pt x="3722060" y="11517"/>
                  <a:pt x="3721429" y="16032"/>
                </a:cubicBezTo>
                <a:cubicBezTo>
                  <a:pt x="3623710" y="-12833"/>
                  <a:pt x="3398493" y="44964"/>
                  <a:pt x="3101191" y="16032"/>
                </a:cubicBezTo>
                <a:cubicBezTo>
                  <a:pt x="2821295" y="-12458"/>
                  <a:pt x="2698203" y="17222"/>
                  <a:pt x="2443738" y="16032"/>
                </a:cubicBezTo>
                <a:cubicBezTo>
                  <a:pt x="2163722" y="27657"/>
                  <a:pt x="2064172" y="12524"/>
                  <a:pt x="1897929" y="16032"/>
                </a:cubicBezTo>
                <a:cubicBezTo>
                  <a:pt x="1715201" y="20768"/>
                  <a:pt x="1430800" y="9109"/>
                  <a:pt x="1203262" y="16032"/>
                </a:cubicBezTo>
                <a:cubicBezTo>
                  <a:pt x="996614" y="22684"/>
                  <a:pt x="894437" y="8475"/>
                  <a:pt x="657452" y="16032"/>
                </a:cubicBezTo>
                <a:cubicBezTo>
                  <a:pt x="450388" y="34509"/>
                  <a:pt x="197831" y="42983"/>
                  <a:pt x="0" y="16032"/>
                </a:cubicBezTo>
                <a:cubicBezTo>
                  <a:pt x="-415" y="12823"/>
                  <a:pt x="527" y="4663"/>
                  <a:pt x="0" y="0"/>
                </a:cubicBezTo>
                <a:close/>
              </a:path>
              <a:path w="3721429" h="16032" stroke="0" extrusionOk="0">
                <a:moveTo>
                  <a:pt x="0" y="0"/>
                </a:moveTo>
                <a:cubicBezTo>
                  <a:pt x="170896" y="16076"/>
                  <a:pt x="299733" y="-61665"/>
                  <a:pt x="545810" y="0"/>
                </a:cubicBezTo>
                <a:cubicBezTo>
                  <a:pt x="775741" y="27496"/>
                  <a:pt x="883958" y="13510"/>
                  <a:pt x="1054405" y="0"/>
                </a:cubicBezTo>
                <a:cubicBezTo>
                  <a:pt x="1197262" y="-24761"/>
                  <a:pt x="1346990" y="45403"/>
                  <a:pt x="1600214" y="0"/>
                </a:cubicBezTo>
                <a:cubicBezTo>
                  <a:pt x="1866002" y="-25139"/>
                  <a:pt x="2062789" y="53"/>
                  <a:pt x="2220453" y="0"/>
                </a:cubicBezTo>
                <a:cubicBezTo>
                  <a:pt x="2383626" y="-9803"/>
                  <a:pt x="2699030" y="17860"/>
                  <a:pt x="2877905" y="0"/>
                </a:cubicBezTo>
                <a:cubicBezTo>
                  <a:pt x="3073301" y="-24013"/>
                  <a:pt x="3296882" y="59176"/>
                  <a:pt x="3721429" y="0"/>
                </a:cubicBezTo>
                <a:cubicBezTo>
                  <a:pt x="3721237" y="6981"/>
                  <a:pt x="3721531" y="9142"/>
                  <a:pt x="3721429" y="16032"/>
                </a:cubicBezTo>
                <a:cubicBezTo>
                  <a:pt x="3496484" y="-18592"/>
                  <a:pt x="3295924" y="-11037"/>
                  <a:pt x="3026762" y="16032"/>
                </a:cubicBezTo>
                <a:cubicBezTo>
                  <a:pt x="2785527" y="62736"/>
                  <a:pt x="2706070" y="36785"/>
                  <a:pt x="2518167" y="16032"/>
                </a:cubicBezTo>
                <a:cubicBezTo>
                  <a:pt x="2313517" y="16691"/>
                  <a:pt x="2182445" y="-27585"/>
                  <a:pt x="1823500" y="16032"/>
                </a:cubicBezTo>
                <a:cubicBezTo>
                  <a:pt x="1488158" y="51082"/>
                  <a:pt x="1435083" y="6413"/>
                  <a:pt x="1128833" y="16032"/>
                </a:cubicBezTo>
                <a:cubicBezTo>
                  <a:pt x="814326" y="37967"/>
                  <a:pt x="770723" y="-3621"/>
                  <a:pt x="620238" y="16032"/>
                </a:cubicBezTo>
                <a:cubicBezTo>
                  <a:pt x="473872" y="44250"/>
                  <a:pt x="319541" y="51724"/>
                  <a:pt x="0" y="16032"/>
                </a:cubicBezTo>
                <a:cubicBezTo>
                  <a:pt x="571" y="9186"/>
                  <a:pt x="-436" y="6353"/>
                  <a:pt x="0" y="0"/>
                </a:cubicBezTo>
                <a:close/>
              </a:path>
              <a:path w="3721429" h="16032" fill="none" stroke="0" extrusionOk="0">
                <a:moveTo>
                  <a:pt x="0" y="0"/>
                </a:moveTo>
                <a:cubicBezTo>
                  <a:pt x="121280" y="-5842"/>
                  <a:pt x="361974" y="-12627"/>
                  <a:pt x="620238" y="0"/>
                </a:cubicBezTo>
                <a:cubicBezTo>
                  <a:pt x="839285" y="-15579"/>
                  <a:pt x="973827" y="27396"/>
                  <a:pt x="1166048" y="0"/>
                </a:cubicBezTo>
                <a:cubicBezTo>
                  <a:pt x="1359633" y="-27700"/>
                  <a:pt x="1598752" y="19344"/>
                  <a:pt x="1786286" y="0"/>
                </a:cubicBezTo>
                <a:cubicBezTo>
                  <a:pt x="1984025" y="-6132"/>
                  <a:pt x="2112247" y="-17853"/>
                  <a:pt x="2294881" y="0"/>
                </a:cubicBezTo>
                <a:cubicBezTo>
                  <a:pt x="2508682" y="33678"/>
                  <a:pt x="2603422" y="-53159"/>
                  <a:pt x="2877905" y="0"/>
                </a:cubicBezTo>
                <a:cubicBezTo>
                  <a:pt x="3143300" y="5593"/>
                  <a:pt x="3293267" y="34568"/>
                  <a:pt x="3721429" y="0"/>
                </a:cubicBezTo>
                <a:cubicBezTo>
                  <a:pt x="3722785" y="4081"/>
                  <a:pt x="3721172" y="11954"/>
                  <a:pt x="3721429" y="16032"/>
                </a:cubicBezTo>
                <a:cubicBezTo>
                  <a:pt x="3577522" y="-5752"/>
                  <a:pt x="3397898" y="-10194"/>
                  <a:pt x="3101191" y="16032"/>
                </a:cubicBezTo>
                <a:cubicBezTo>
                  <a:pt x="2825276" y="-4380"/>
                  <a:pt x="2703404" y="13417"/>
                  <a:pt x="2443738" y="16032"/>
                </a:cubicBezTo>
                <a:cubicBezTo>
                  <a:pt x="2178539" y="-3686"/>
                  <a:pt x="2082760" y="-12545"/>
                  <a:pt x="1897929" y="16032"/>
                </a:cubicBezTo>
                <a:cubicBezTo>
                  <a:pt x="1747234" y="46142"/>
                  <a:pt x="1367205" y="7860"/>
                  <a:pt x="1203262" y="16032"/>
                </a:cubicBezTo>
                <a:cubicBezTo>
                  <a:pt x="1028168" y="13005"/>
                  <a:pt x="881674" y="5777"/>
                  <a:pt x="657452" y="16032"/>
                </a:cubicBezTo>
                <a:cubicBezTo>
                  <a:pt x="406794" y="36152"/>
                  <a:pt x="172023" y="32090"/>
                  <a:pt x="0" y="16032"/>
                </a:cubicBezTo>
                <a:cubicBezTo>
                  <a:pt x="-68" y="11705"/>
                  <a:pt x="95" y="331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721429"/>
                      <a:gd name="connsiteY0" fmla="*/ 0 h 16032"/>
                      <a:gd name="connsiteX1" fmla="*/ 620238 w 3721429"/>
                      <a:gd name="connsiteY1" fmla="*/ 0 h 16032"/>
                      <a:gd name="connsiteX2" fmla="*/ 1166048 w 3721429"/>
                      <a:gd name="connsiteY2" fmla="*/ 0 h 16032"/>
                      <a:gd name="connsiteX3" fmla="*/ 1786286 w 3721429"/>
                      <a:gd name="connsiteY3" fmla="*/ 0 h 16032"/>
                      <a:gd name="connsiteX4" fmla="*/ 2294881 w 3721429"/>
                      <a:gd name="connsiteY4" fmla="*/ 0 h 16032"/>
                      <a:gd name="connsiteX5" fmla="*/ 2877905 w 3721429"/>
                      <a:gd name="connsiteY5" fmla="*/ 0 h 16032"/>
                      <a:gd name="connsiteX6" fmla="*/ 3721429 w 3721429"/>
                      <a:gd name="connsiteY6" fmla="*/ 0 h 16032"/>
                      <a:gd name="connsiteX7" fmla="*/ 3721429 w 3721429"/>
                      <a:gd name="connsiteY7" fmla="*/ 16032 h 16032"/>
                      <a:gd name="connsiteX8" fmla="*/ 3101191 w 3721429"/>
                      <a:gd name="connsiteY8" fmla="*/ 16032 h 16032"/>
                      <a:gd name="connsiteX9" fmla="*/ 2443738 w 3721429"/>
                      <a:gd name="connsiteY9" fmla="*/ 16032 h 16032"/>
                      <a:gd name="connsiteX10" fmla="*/ 1897929 w 3721429"/>
                      <a:gd name="connsiteY10" fmla="*/ 16032 h 16032"/>
                      <a:gd name="connsiteX11" fmla="*/ 1203262 w 3721429"/>
                      <a:gd name="connsiteY11" fmla="*/ 16032 h 16032"/>
                      <a:gd name="connsiteX12" fmla="*/ 657452 w 3721429"/>
                      <a:gd name="connsiteY12" fmla="*/ 16032 h 16032"/>
                      <a:gd name="connsiteX13" fmla="*/ 0 w 3721429"/>
                      <a:gd name="connsiteY13" fmla="*/ 16032 h 16032"/>
                      <a:gd name="connsiteX14" fmla="*/ 0 w 3721429"/>
                      <a:gd name="connsiteY14" fmla="*/ 0 h 1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1429" h="16032" fill="none" extrusionOk="0">
                        <a:moveTo>
                          <a:pt x="0" y="0"/>
                        </a:moveTo>
                        <a:cubicBezTo>
                          <a:pt x="158666" y="-23036"/>
                          <a:pt x="385264" y="14272"/>
                          <a:pt x="620238" y="0"/>
                        </a:cubicBezTo>
                        <a:cubicBezTo>
                          <a:pt x="855212" y="-14272"/>
                          <a:pt x="986367" y="20459"/>
                          <a:pt x="1166048" y="0"/>
                        </a:cubicBezTo>
                        <a:cubicBezTo>
                          <a:pt x="1345729" y="-20459"/>
                          <a:pt x="1602665" y="17334"/>
                          <a:pt x="1786286" y="0"/>
                        </a:cubicBezTo>
                        <a:cubicBezTo>
                          <a:pt x="1969907" y="-17334"/>
                          <a:pt x="2097973" y="-25294"/>
                          <a:pt x="2294881" y="0"/>
                        </a:cubicBezTo>
                        <a:cubicBezTo>
                          <a:pt x="2491789" y="25294"/>
                          <a:pt x="2605059" y="-26435"/>
                          <a:pt x="2877905" y="0"/>
                        </a:cubicBezTo>
                        <a:cubicBezTo>
                          <a:pt x="3150751" y="26435"/>
                          <a:pt x="3301567" y="19688"/>
                          <a:pt x="3721429" y="0"/>
                        </a:cubicBezTo>
                        <a:cubicBezTo>
                          <a:pt x="3721866" y="3850"/>
                          <a:pt x="3721986" y="12201"/>
                          <a:pt x="3721429" y="16032"/>
                        </a:cubicBezTo>
                        <a:cubicBezTo>
                          <a:pt x="3593770" y="22040"/>
                          <a:pt x="3387465" y="19636"/>
                          <a:pt x="3101191" y="16032"/>
                        </a:cubicBezTo>
                        <a:cubicBezTo>
                          <a:pt x="2814917" y="12428"/>
                          <a:pt x="2706258" y="15655"/>
                          <a:pt x="2443738" y="16032"/>
                        </a:cubicBezTo>
                        <a:cubicBezTo>
                          <a:pt x="2181218" y="16409"/>
                          <a:pt x="2060967" y="-6516"/>
                          <a:pt x="1897929" y="16032"/>
                        </a:cubicBezTo>
                        <a:cubicBezTo>
                          <a:pt x="1734891" y="38580"/>
                          <a:pt x="1405767" y="18427"/>
                          <a:pt x="1203262" y="16032"/>
                        </a:cubicBezTo>
                        <a:cubicBezTo>
                          <a:pt x="1000757" y="13637"/>
                          <a:pt x="883644" y="2716"/>
                          <a:pt x="657452" y="16032"/>
                        </a:cubicBezTo>
                        <a:cubicBezTo>
                          <a:pt x="431260" y="29349"/>
                          <a:pt x="166434" y="17510"/>
                          <a:pt x="0" y="16032"/>
                        </a:cubicBezTo>
                        <a:cubicBezTo>
                          <a:pt x="-235" y="12658"/>
                          <a:pt x="-54" y="4202"/>
                          <a:pt x="0" y="0"/>
                        </a:cubicBezTo>
                        <a:close/>
                      </a:path>
                      <a:path w="3721429" h="16032" stroke="0" extrusionOk="0">
                        <a:moveTo>
                          <a:pt x="0" y="0"/>
                        </a:moveTo>
                        <a:cubicBezTo>
                          <a:pt x="165267" y="8806"/>
                          <a:pt x="312741" y="-26285"/>
                          <a:pt x="545810" y="0"/>
                        </a:cubicBezTo>
                        <a:cubicBezTo>
                          <a:pt x="778879" y="26285"/>
                          <a:pt x="897011" y="-4279"/>
                          <a:pt x="1054405" y="0"/>
                        </a:cubicBezTo>
                        <a:cubicBezTo>
                          <a:pt x="1211800" y="4279"/>
                          <a:pt x="1361955" y="25833"/>
                          <a:pt x="1600214" y="0"/>
                        </a:cubicBezTo>
                        <a:cubicBezTo>
                          <a:pt x="1838473" y="-25833"/>
                          <a:pt x="2077676" y="-19837"/>
                          <a:pt x="2220453" y="0"/>
                        </a:cubicBezTo>
                        <a:cubicBezTo>
                          <a:pt x="2363230" y="19837"/>
                          <a:pt x="2693598" y="22637"/>
                          <a:pt x="2877905" y="0"/>
                        </a:cubicBezTo>
                        <a:cubicBezTo>
                          <a:pt x="3062212" y="-22637"/>
                          <a:pt x="3326934" y="5883"/>
                          <a:pt x="3721429" y="0"/>
                        </a:cubicBezTo>
                        <a:cubicBezTo>
                          <a:pt x="3720812" y="7177"/>
                          <a:pt x="3721574" y="9165"/>
                          <a:pt x="3721429" y="16032"/>
                        </a:cubicBezTo>
                        <a:cubicBezTo>
                          <a:pt x="3472369" y="25796"/>
                          <a:pt x="3274351" y="-18636"/>
                          <a:pt x="3026762" y="16032"/>
                        </a:cubicBezTo>
                        <a:cubicBezTo>
                          <a:pt x="2779173" y="50700"/>
                          <a:pt x="2717285" y="34567"/>
                          <a:pt x="2518167" y="16032"/>
                        </a:cubicBezTo>
                        <a:cubicBezTo>
                          <a:pt x="2319049" y="-2503"/>
                          <a:pt x="2158549" y="-5463"/>
                          <a:pt x="1823500" y="16032"/>
                        </a:cubicBezTo>
                        <a:cubicBezTo>
                          <a:pt x="1488451" y="37527"/>
                          <a:pt x="1437735" y="-3668"/>
                          <a:pt x="1128833" y="16032"/>
                        </a:cubicBezTo>
                        <a:cubicBezTo>
                          <a:pt x="819931" y="35732"/>
                          <a:pt x="768186" y="-3064"/>
                          <a:pt x="620238" y="16032"/>
                        </a:cubicBezTo>
                        <a:cubicBezTo>
                          <a:pt x="472290" y="35128"/>
                          <a:pt x="299263" y="44015"/>
                          <a:pt x="0" y="16032"/>
                        </a:cubicBezTo>
                        <a:cubicBezTo>
                          <a:pt x="707" y="9107"/>
                          <a:pt x="-633" y="640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4AC99E4-3B0A-AE7F-7ACA-D9D8B080AC25}"/>
              </a:ext>
            </a:extLst>
          </p:cNvPr>
          <p:cNvSpPr>
            <a:spLocks noGrp="1"/>
          </p:cNvSpPr>
          <p:nvPr>
            <p:ph sz="half" idx="2"/>
          </p:nvPr>
        </p:nvSpPr>
        <p:spPr>
          <a:xfrm>
            <a:off x="4645888" y="2372681"/>
            <a:ext cx="5481931" cy="3054026"/>
          </a:xfrm>
        </p:spPr>
        <p:txBody>
          <a:bodyPr vert="horz" lIns="91440" tIns="45720" rIns="91440" bIns="45720" rtlCol="0">
            <a:normAutofit/>
          </a:bodyPr>
          <a:lstStyle/>
          <a:p>
            <a:pPr marL="0" lvl="0" indent="0" algn="just" defTabSz="914400">
              <a:spcBef>
                <a:spcPts val="0"/>
              </a:spcBef>
              <a:spcAft>
                <a:spcPts val="600"/>
              </a:spcAft>
              <a:buNone/>
            </a:pPr>
            <a:r>
              <a:rPr lang="en-US" sz="1200" dirty="0">
                <a:highlight>
                  <a:srgbClr val="FFFFFF"/>
                </a:highlight>
                <a:latin typeface="Aptos" panose="020B0004020202020204" pitchFamily="34" charset="0"/>
              </a:rPr>
              <a:t>Janet is a Kenyan qualified lawyer that offers a vibrant, sound, and commercial- focused approach to the TMT practice. She has been highly involved in high-value complex project developments and has a strong foothold in all the attendant issues such as compliance, tax, and regulatory compliance.</a:t>
            </a:r>
          </a:p>
          <a:p>
            <a:pPr marL="0" lvl="0" indent="0" algn="just" defTabSz="914400">
              <a:spcBef>
                <a:spcPts val="0"/>
              </a:spcBef>
              <a:spcAft>
                <a:spcPts val="600"/>
              </a:spcAft>
              <a:buNone/>
            </a:pPr>
            <a:r>
              <a:rPr lang="en-US" sz="1200" dirty="0">
                <a:highlight>
                  <a:srgbClr val="FFFFFF"/>
                </a:highlight>
                <a:latin typeface="Aptos" panose="020B0004020202020204" pitchFamily="34" charset="0"/>
              </a:rPr>
              <a:t>Janet’s expertise in fintech, reg tech, cyber resilience advisory, and data privacy governance has seen her engage with entities ranging from government bodies, and financial institutions to start-ups. </a:t>
            </a:r>
          </a:p>
          <a:p>
            <a:pPr marL="0" lvl="0" indent="0" algn="just" defTabSz="914400">
              <a:spcBef>
                <a:spcPts val="0"/>
              </a:spcBef>
              <a:spcAft>
                <a:spcPts val="600"/>
              </a:spcAft>
              <a:buNone/>
            </a:pPr>
            <a:r>
              <a:rPr lang="en-US" sz="1200" dirty="0">
                <a:highlight>
                  <a:srgbClr val="FFFFFF"/>
                </a:highlight>
                <a:latin typeface="Aptos" panose="020B0004020202020204" pitchFamily="34" charset="0"/>
              </a:rPr>
              <a:t>Janet is one of the few privacy practitioners in Kenya trained and certified in GDPR with a CIPM qualification from IAPP. She is also a certified Data Protection Officer. She has been listed in Chambers Global Fintech Legal 2022, 2023 and 2024 edition and previously in the Legal 500, 2020 edition as a rising star in Banking, Finance, and Capital Markets.</a:t>
            </a:r>
          </a:p>
          <a:p>
            <a:pPr marL="0" indent="0" algn="just" defTabSz="914400">
              <a:spcBef>
                <a:spcPts val="0"/>
              </a:spcBef>
              <a:spcAft>
                <a:spcPts val="600"/>
              </a:spcAft>
              <a:buNone/>
            </a:pPr>
            <a:r>
              <a:rPr lang="en-US" sz="1200" dirty="0">
                <a:effectLst/>
                <a:latin typeface="Aptos" panose="020B0004020202020204" pitchFamily="34" charset="0"/>
                <a:ea typeface="Calibri" panose="020F0502020204030204" pitchFamily="34" charset="0"/>
                <a:cs typeface="Times New Roman" panose="02020603050405020304" pitchFamily="18" charset="0"/>
              </a:rPr>
              <a:t>The chambers rankings have consistently praised Janet noting that </a:t>
            </a:r>
            <a:r>
              <a:rPr lang="en-US" sz="1200" b="1" i="1" dirty="0">
                <a:effectLst/>
                <a:latin typeface="Aptos" panose="020B0004020202020204" pitchFamily="34" charset="0"/>
                <a:ea typeface="Calibri" panose="020F0502020204030204" pitchFamily="34" charset="0"/>
                <a:cs typeface="Times New Roman" panose="02020603050405020304" pitchFamily="18" charset="0"/>
              </a:rPr>
              <a:t>“Janet Othero is a well-respected partner in the telecommunications, media and technology department. She has expertise in FinTech, </a:t>
            </a:r>
            <a:r>
              <a:rPr lang="en-US" sz="1200" b="1" i="1" dirty="0" err="1">
                <a:effectLst/>
                <a:latin typeface="Aptos" panose="020B0004020202020204" pitchFamily="34" charset="0"/>
                <a:ea typeface="Calibri" panose="020F0502020204030204" pitchFamily="34" charset="0"/>
                <a:cs typeface="Times New Roman" panose="02020603050405020304" pitchFamily="18" charset="0"/>
              </a:rPr>
              <a:t>regtech</a:t>
            </a:r>
            <a:r>
              <a:rPr lang="en-US" sz="1200" b="1" i="1" dirty="0">
                <a:effectLst/>
                <a:latin typeface="Aptos" panose="020B0004020202020204" pitchFamily="34" charset="0"/>
                <a:ea typeface="Calibri" panose="020F0502020204030204" pitchFamily="34" charset="0"/>
                <a:cs typeface="Times New Roman" panose="02020603050405020304" pitchFamily="18" charset="0"/>
              </a:rPr>
              <a:t>, cyber resilience advisory, and data privacy governance.”</a:t>
            </a:r>
          </a:p>
          <a:p>
            <a:pPr marL="0" lvl="0" indent="0" defTabSz="914400">
              <a:spcBef>
                <a:spcPts val="0"/>
              </a:spcBef>
              <a:spcAft>
                <a:spcPts val="600"/>
              </a:spcAft>
              <a:buNone/>
            </a:pPr>
            <a:endParaRPr lang="en-US" sz="1200" dirty="0">
              <a:latin typeface="Aptos" panose="020B0004020202020204" pitchFamily="34" charset="0"/>
            </a:endParaRPr>
          </a:p>
        </p:txBody>
      </p:sp>
    </p:spTree>
    <p:extLst>
      <p:ext uri="{BB962C8B-B14F-4D97-AF65-F5344CB8AC3E}">
        <p14:creationId xmlns:p14="http://schemas.microsoft.com/office/powerpoint/2010/main" val="3073806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89139" cy="6011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937F79-FAED-B6D3-BEC9-772F35C93E03}"/>
              </a:ext>
            </a:extLst>
          </p:cNvPr>
          <p:cNvSpPr>
            <a:spLocks noGrp="1"/>
          </p:cNvSpPr>
          <p:nvPr>
            <p:ph type="title"/>
          </p:nvPr>
        </p:nvSpPr>
        <p:spPr>
          <a:xfrm>
            <a:off x="4645888" y="288569"/>
            <a:ext cx="5481931" cy="1563084"/>
          </a:xfrm>
        </p:spPr>
        <p:txBody>
          <a:bodyPr vert="horz" lIns="91440" tIns="45720" rIns="91440" bIns="45720" rtlCol="0" anchor="b">
            <a:normAutofit fontScale="90000"/>
          </a:bodyPr>
          <a:lstStyle/>
          <a:p>
            <a:pPr marL="0" lvl="0" indent="0" defTabSz="914400">
              <a:spcAft>
                <a:spcPts val="0"/>
              </a:spcAft>
            </a:pPr>
            <a:r>
              <a:rPr lang="en-US" sz="1500" b="1" dirty="0">
                <a:solidFill>
                  <a:srgbClr val="3A84A0"/>
                </a:solidFill>
                <a:latin typeface="Aptos" panose="020B0004020202020204" pitchFamily="34" charset="0"/>
                <a:sym typeface="Merriweather"/>
              </a:rPr>
              <a:t>Catherine Kariuki-Mulika</a:t>
            </a:r>
            <a:br>
              <a:rPr lang="en-US" sz="1500" b="1" dirty="0">
                <a:solidFill>
                  <a:srgbClr val="3A84A0"/>
                </a:solidFill>
                <a:latin typeface="Aptos" panose="020B0004020202020204" pitchFamily="34" charset="0"/>
                <a:sym typeface="Merriweather"/>
              </a:rPr>
            </a:br>
            <a:r>
              <a:rPr lang="en-US" sz="1500" b="1" dirty="0">
                <a:solidFill>
                  <a:srgbClr val="3A84A0"/>
                </a:solidFill>
                <a:latin typeface="Aptos" panose="020B0004020202020204" pitchFamily="34" charset="0"/>
                <a:sym typeface="Merriweather"/>
              </a:rPr>
              <a:t>E-mail: </a:t>
            </a:r>
            <a:r>
              <a:rPr lang="en-US" sz="1500" b="1" dirty="0">
                <a:solidFill>
                  <a:srgbClr val="3A84A0"/>
                </a:solidFill>
                <a:latin typeface="Aptos" panose="020B0004020202020204" pitchFamily="34" charset="0"/>
                <a:sym typeface="Merriweather"/>
                <a:hlinkClick r:id="rId2">
                  <a:extLst>
                    <a:ext uri="{A12FA001-AC4F-418D-AE19-62706E023703}">
                      <ahyp:hlinkClr xmlns:ahyp="http://schemas.microsoft.com/office/drawing/2018/hyperlinkcolor" val="tx"/>
                    </a:ext>
                  </a:extLst>
                </a:hlinkClick>
              </a:rPr>
              <a:t>kariukiw@africaprivacyandlegal.com</a:t>
            </a:r>
            <a:br>
              <a:rPr lang="en-US" sz="1500" b="1" dirty="0">
                <a:solidFill>
                  <a:srgbClr val="3A84A0"/>
                </a:solidFill>
                <a:latin typeface="Aptos" panose="020B0004020202020204" pitchFamily="34" charset="0"/>
                <a:sym typeface="Merriweather"/>
              </a:rPr>
            </a:br>
            <a:r>
              <a:rPr lang="en-US" sz="1500" b="1" dirty="0">
                <a:solidFill>
                  <a:srgbClr val="3A84A0"/>
                </a:solidFill>
                <a:latin typeface="Aptos" panose="020B0004020202020204" pitchFamily="34" charset="0"/>
                <a:sym typeface="Merriweather"/>
              </a:rPr>
              <a:t>Tel: +254 704 623 975 </a:t>
            </a:r>
            <a:br>
              <a:rPr lang="en-US" sz="1500" b="1" dirty="0">
                <a:latin typeface="Aptos" panose="020B0004020202020204" pitchFamily="34" charset="0"/>
                <a:sym typeface="Merriweather"/>
              </a:rPr>
            </a:br>
            <a:r>
              <a:rPr lang="en-US" sz="1500" b="1" dirty="0">
                <a:latin typeface="Aptos" panose="020B0004020202020204" pitchFamily="34" charset="0"/>
                <a:sym typeface="Merriweather"/>
                <a:hlinkClick r:id="rId3"/>
              </a:rPr>
              <a:t>https://www.linkedin.com/in/catherine-kariuki-mulika-91b63730</a:t>
            </a:r>
            <a:br>
              <a:rPr lang="en-US" sz="1500" b="1" dirty="0">
                <a:latin typeface="Aptos" panose="020B0004020202020204" pitchFamily="34" charset="0"/>
                <a:sym typeface="Merriweather"/>
              </a:rPr>
            </a:br>
            <a:r>
              <a:rPr lang="en-US" sz="1500" b="1" dirty="0">
                <a:latin typeface="Aptos" panose="020B0004020202020204" pitchFamily="34" charset="0"/>
                <a:sym typeface="Merriweather"/>
                <a:hlinkClick r:id="rId4"/>
              </a:rPr>
              <a:t>https://chambers.com/lawyer/catherine-kariuki-fintech-49:26106616</a:t>
            </a:r>
            <a:br>
              <a:rPr lang="en-US" sz="1500" b="1" dirty="0">
                <a:latin typeface="Aptos" panose="020B0004020202020204" pitchFamily="34" charset="0"/>
                <a:sym typeface="Merriweather"/>
              </a:rPr>
            </a:br>
            <a:r>
              <a:rPr lang="en-US" sz="1500" b="1" dirty="0">
                <a:latin typeface="Aptos" panose="020B0004020202020204" pitchFamily="34" charset="0"/>
                <a:sym typeface="Merriweather"/>
                <a:hlinkClick r:id="rId5"/>
              </a:rPr>
              <a:t>https://en.wikipedia.org/wiki/Catherine_Kariuki_Mulika</a:t>
            </a:r>
            <a:endParaRPr lang="en-US" sz="1500" b="1" dirty="0">
              <a:latin typeface="Aptos" panose="020B0004020202020204" pitchFamily="34" charset="0"/>
              <a:sym typeface="Merriweather"/>
            </a:endParaRPr>
          </a:p>
        </p:txBody>
      </p:sp>
      <p:pic>
        <p:nvPicPr>
          <p:cNvPr id="5" name="Content Placeholder 4" descr="A person in a blue suit&#10;&#10;Description automatically generated with low confidence">
            <a:extLst>
              <a:ext uri="{FF2B5EF4-FFF2-40B4-BE49-F238E27FC236}">
                <a16:creationId xmlns:a16="http://schemas.microsoft.com/office/drawing/2014/main" id="{4B9A62F2-1421-92B6-57F7-0899A4B10DEB}"/>
              </a:ext>
            </a:extLst>
          </p:cNvPr>
          <p:cNvPicPr>
            <a:picLocks noGrp="1" noChangeAspect="1"/>
          </p:cNvPicPr>
          <p:nvPr>
            <p:ph sz="half" idx="1"/>
          </p:nvPr>
        </p:nvPicPr>
        <p:blipFill rotWithShape="1">
          <a:blip r:embed="rId6">
            <a:extLst>
              <a:ext uri="{28A0092B-C50C-407E-A947-70E740481C1C}">
                <a14:useLocalDpi xmlns:a14="http://schemas.microsoft.com/office/drawing/2010/main"/>
              </a:ext>
            </a:extLst>
          </a:blip>
          <a:srcRect l="2533" r="13292" b="1"/>
          <a:stretch/>
        </p:blipFill>
        <p:spPr>
          <a:xfrm>
            <a:off x="20" y="10"/>
            <a:ext cx="4084253" cy="6011852"/>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888" y="2081926"/>
            <a:ext cx="3721429" cy="16032"/>
          </a:xfrm>
          <a:custGeom>
            <a:avLst/>
            <a:gdLst>
              <a:gd name="connsiteX0" fmla="*/ 0 w 3721429"/>
              <a:gd name="connsiteY0" fmla="*/ 0 h 16032"/>
              <a:gd name="connsiteX1" fmla="*/ 620238 w 3721429"/>
              <a:gd name="connsiteY1" fmla="*/ 0 h 16032"/>
              <a:gd name="connsiteX2" fmla="*/ 1166048 w 3721429"/>
              <a:gd name="connsiteY2" fmla="*/ 0 h 16032"/>
              <a:gd name="connsiteX3" fmla="*/ 1786286 w 3721429"/>
              <a:gd name="connsiteY3" fmla="*/ 0 h 16032"/>
              <a:gd name="connsiteX4" fmla="*/ 2294881 w 3721429"/>
              <a:gd name="connsiteY4" fmla="*/ 0 h 16032"/>
              <a:gd name="connsiteX5" fmla="*/ 2877905 w 3721429"/>
              <a:gd name="connsiteY5" fmla="*/ 0 h 16032"/>
              <a:gd name="connsiteX6" fmla="*/ 3721429 w 3721429"/>
              <a:gd name="connsiteY6" fmla="*/ 0 h 16032"/>
              <a:gd name="connsiteX7" fmla="*/ 3721429 w 3721429"/>
              <a:gd name="connsiteY7" fmla="*/ 16032 h 16032"/>
              <a:gd name="connsiteX8" fmla="*/ 3101191 w 3721429"/>
              <a:gd name="connsiteY8" fmla="*/ 16032 h 16032"/>
              <a:gd name="connsiteX9" fmla="*/ 2443738 w 3721429"/>
              <a:gd name="connsiteY9" fmla="*/ 16032 h 16032"/>
              <a:gd name="connsiteX10" fmla="*/ 1897929 w 3721429"/>
              <a:gd name="connsiteY10" fmla="*/ 16032 h 16032"/>
              <a:gd name="connsiteX11" fmla="*/ 1203262 w 3721429"/>
              <a:gd name="connsiteY11" fmla="*/ 16032 h 16032"/>
              <a:gd name="connsiteX12" fmla="*/ 657452 w 3721429"/>
              <a:gd name="connsiteY12" fmla="*/ 16032 h 16032"/>
              <a:gd name="connsiteX13" fmla="*/ 0 w 3721429"/>
              <a:gd name="connsiteY13" fmla="*/ 16032 h 16032"/>
              <a:gd name="connsiteX14" fmla="*/ 0 w 3721429"/>
              <a:gd name="connsiteY14" fmla="*/ 0 h 16032"/>
              <a:gd name="connsiteX0" fmla="*/ 0 w 3721429"/>
              <a:gd name="connsiteY0" fmla="*/ 0 h 16032"/>
              <a:gd name="connsiteX1" fmla="*/ 545810 w 3721429"/>
              <a:gd name="connsiteY1" fmla="*/ 0 h 16032"/>
              <a:gd name="connsiteX2" fmla="*/ 1054405 w 3721429"/>
              <a:gd name="connsiteY2" fmla="*/ 0 h 16032"/>
              <a:gd name="connsiteX3" fmla="*/ 1600214 w 3721429"/>
              <a:gd name="connsiteY3" fmla="*/ 0 h 16032"/>
              <a:gd name="connsiteX4" fmla="*/ 2220453 w 3721429"/>
              <a:gd name="connsiteY4" fmla="*/ 0 h 16032"/>
              <a:gd name="connsiteX5" fmla="*/ 2877905 w 3721429"/>
              <a:gd name="connsiteY5" fmla="*/ 0 h 16032"/>
              <a:gd name="connsiteX6" fmla="*/ 3721429 w 3721429"/>
              <a:gd name="connsiteY6" fmla="*/ 0 h 16032"/>
              <a:gd name="connsiteX7" fmla="*/ 3721429 w 3721429"/>
              <a:gd name="connsiteY7" fmla="*/ 16032 h 16032"/>
              <a:gd name="connsiteX8" fmla="*/ 3026762 w 3721429"/>
              <a:gd name="connsiteY8" fmla="*/ 16032 h 16032"/>
              <a:gd name="connsiteX9" fmla="*/ 2518167 w 3721429"/>
              <a:gd name="connsiteY9" fmla="*/ 16032 h 16032"/>
              <a:gd name="connsiteX10" fmla="*/ 1823500 w 3721429"/>
              <a:gd name="connsiteY10" fmla="*/ 16032 h 16032"/>
              <a:gd name="connsiteX11" fmla="*/ 1128833 w 3721429"/>
              <a:gd name="connsiteY11" fmla="*/ 16032 h 16032"/>
              <a:gd name="connsiteX12" fmla="*/ 620238 w 3721429"/>
              <a:gd name="connsiteY12" fmla="*/ 16032 h 16032"/>
              <a:gd name="connsiteX13" fmla="*/ 0 w 3721429"/>
              <a:gd name="connsiteY13" fmla="*/ 16032 h 16032"/>
              <a:gd name="connsiteX14" fmla="*/ 0 w 3721429"/>
              <a:gd name="connsiteY14" fmla="*/ 0 h 1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1429" h="16032" fill="none" extrusionOk="0">
                <a:moveTo>
                  <a:pt x="0" y="0"/>
                </a:moveTo>
                <a:cubicBezTo>
                  <a:pt x="155193" y="-31057"/>
                  <a:pt x="396328" y="-36592"/>
                  <a:pt x="620238" y="0"/>
                </a:cubicBezTo>
                <a:cubicBezTo>
                  <a:pt x="853541" y="-31093"/>
                  <a:pt x="960298" y="27089"/>
                  <a:pt x="1166048" y="0"/>
                </a:cubicBezTo>
                <a:cubicBezTo>
                  <a:pt x="1326935" y="16866"/>
                  <a:pt x="1594502" y="-9459"/>
                  <a:pt x="1786286" y="0"/>
                </a:cubicBezTo>
                <a:cubicBezTo>
                  <a:pt x="1960087" y="-10570"/>
                  <a:pt x="2106545" y="-51118"/>
                  <a:pt x="2294881" y="0"/>
                </a:cubicBezTo>
                <a:cubicBezTo>
                  <a:pt x="2487566" y="15745"/>
                  <a:pt x="2601104" y="-34470"/>
                  <a:pt x="2877905" y="0"/>
                </a:cubicBezTo>
                <a:cubicBezTo>
                  <a:pt x="3132117" y="-6007"/>
                  <a:pt x="3283211" y="-787"/>
                  <a:pt x="3721429" y="0"/>
                </a:cubicBezTo>
                <a:cubicBezTo>
                  <a:pt x="3722060" y="3754"/>
                  <a:pt x="3722060" y="11517"/>
                  <a:pt x="3721429" y="16032"/>
                </a:cubicBezTo>
                <a:cubicBezTo>
                  <a:pt x="3623710" y="-12833"/>
                  <a:pt x="3398493" y="44964"/>
                  <a:pt x="3101191" y="16032"/>
                </a:cubicBezTo>
                <a:cubicBezTo>
                  <a:pt x="2821295" y="-12458"/>
                  <a:pt x="2698203" y="17222"/>
                  <a:pt x="2443738" y="16032"/>
                </a:cubicBezTo>
                <a:cubicBezTo>
                  <a:pt x="2163722" y="27657"/>
                  <a:pt x="2064172" y="12524"/>
                  <a:pt x="1897929" y="16032"/>
                </a:cubicBezTo>
                <a:cubicBezTo>
                  <a:pt x="1715201" y="20768"/>
                  <a:pt x="1430800" y="9109"/>
                  <a:pt x="1203262" y="16032"/>
                </a:cubicBezTo>
                <a:cubicBezTo>
                  <a:pt x="996614" y="22684"/>
                  <a:pt x="894437" y="8475"/>
                  <a:pt x="657452" y="16032"/>
                </a:cubicBezTo>
                <a:cubicBezTo>
                  <a:pt x="450388" y="34509"/>
                  <a:pt x="197831" y="42983"/>
                  <a:pt x="0" y="16032"/>
                </a:cubicBezTo>
                <a:cubicBezTo>
                  <a:pt x="-415" y="12823"/>
                  <a:pt x="527" y="4663"/>
                  <a:pt x="0" y="0"/>
                </a:cubicBezTo>
                <a:close/>
              </a:path>
              <a:path w="3721429" h="16032" stroke="0" extrusionOk="0">
                <a:moveTo>
                  <a:pt x="0" y="0"/>
                </a:moveTo>
                <a:cubicBezTo>
                  <a:pt x="170896" y="16076"/>
                  <a:pt x="299733" y="-61665"/>
                  <a:pt x="545810" y="0"/>
                </a:cubicBezTo>
                <a:cubicBezTo>
                  <a:pt x="775741" y="27496"/>
                  <a:pt x="883958" y="13510"/>
                  <a:pt x="1054405" y="0"/>
                </a:cubicBezTo>
                <a:cubicBezTo>
                  <a:pt x="1197262" y="-24761"/>
                  <a:pt x="1346990" y="45403"/>
                  <a:pt x="1600214" y="0"/>
                </a:cubicBezTo>
                <a:cubicBezTo>
                  <a:pt x="1866002" y="-25139"/>
                  <a:pt x="2062789" y="53"/>
                  <a:pt x="2220453" y="0"/>
                </a:cubicBezTo>
                <a:cubicBezTo>
                  <a:pt x="2383626" y="-9803"/>
                  <a:pt x="2699030" y="17860"/>
                  <a:pt x="2877905" y="0"/>
                </a:cubicBezTo>
                <a:cubicBezTo>
                  <a:pt x="3073301" y="-24013"/>
                  <a:pt x="3296882" y="59176"/>
                  <a:pt x="3721429" y="0"/>
                </a:cubicBezTo>
                <a:cubicBezTo>
                  <a:pt x="3721237" y="6981"/>
                  <a:pt x="3721531" y="9142"/>
                  <a:pt x="3721429" y="16032"/>
                </a:cubicBezTo>
                <a:cubicBezTo>
                  <a:pt x="3496484" y="-18592"/>
                  <a:pt x="3295924" y="-11037"/>
                  <a:pt x="3026762" y="16032"/>
                </a:cubicBezTo>
                <a:cubicBezTo>
                  <a:pt x="2785527" y="62736"/>
                  <a:pt x="2706070" y="36785"/>
                  <a:pt x="2518167" y="16032"/>
                </a:cubicBezTo>
                <a:cubicBezTo>
                  <a:pt x="2313517" y="16691"/>
                  <a:pt x="2182445" y="-27585"/>
                  <a:pt x="1823500" y="16032"/>
                </a:cubicBezTo>
                <a:cubicBezTo>
                  <a:pt x="1488158" y="51082"/>
                  <a:pt x="1435083" y="6413"/>
                  <a:pt x="1128833" y="16032"/>
                </a:cubicBezTo>
                <a:cubicBezTo>
                  <a:pt x="814326" y="37967"/>
                  <a:pt x="770723" y="-3621"/>
                  <a:pt x="620238" y="16032"/>
                </a:cubicBezTo>
                <a:cubicBezTo>
                  <a:pt x="473872" y="44250"/>
                  <a:pt x="319541" y="51724"/>
                  <a:pt x="0" y="16032"/>
                </a:cubicBezTo>
                <a:cubicBezTo>
                  <a:pt x="571" y="9186"/>
                  <a:pt x="-436" y="6353"/>
                  <a:pt x="0" y="0"/>
                </a:cubicBezTo>
                <a:close/>
              </a:path>
              <a:path w="3721429" h="16032" fill="none" stroke="0" extrusionOk="0">
                <a:moveTo>
                  <a:pt x="0" y="0"/>
                </a:moveTo>
                <a:cubicBezTo>
                  <a:pt x="121280" y="-5842"/>
                  <a:pt x="361974" y="-12627"/>
                  <a:pt x="620238" y="0"/>
                </a:cubicBezTo>
                <a:cubicBezTo>
                  <a:pt x="839285" y="-15579"/>
                  <a:pt x="973827" y="27396"/>
                  <a:pt x="1166048" y="0"/>
                </a:cubicBezTo>
                <a:cubicBezTo>
                  <a:pt x="1359633" y="-27700"/>
                  <a:pt x="1598752" y="19344"/>
                  <a:pt x="1786286" y="0"/>
                </a:cubicBezTo>
                <a:cubicBezTo>
                  <a:pt x="1984025" y="-6132"/>
                  <a:pt x="2112247" y="-17853"/>
                  <a:pt x="2294881" y="0"/>
                </a:cubicBezTo>
                <a:cubicBezTo>
                  <a:pt x="2508682" y="33678"/>
                  <a:pt x="2603422" y="-53159"/>
                  <a:pt x="2877905" y="0"/>
                </a:cubicBezTo>
                <a:cubicBezTo>
                  <a:pt x="3143300" y="5593"/>
                  <a:pt x="3293267" y="34568"/>
                  <a:pt x="3721429" y="0"/>
                </a:cubicBezTo>
                <a:cubicBezTo>
                  <a:pt x="3722785" y="4081"/>
                  <a:pt x="3721172" y="11954"/>
                  <a:pt x="3721429" y="16032"/>
                </a:cubicBezTo>
                <a:cubicBezTo>
                  <a:pt x="3577522" y="-5752"/>
                  <a:pt x="3397898" y="-10194"/>
                  <a:pt x="3101191" y="16032"/>
                </a:cubicBezTo>
                <a:cubicBezTo>
                  <a:pt x="2825276" y="-4380"/>
                  <a:pt x="2703404" y="13417"/>
                  <a:pt x="2443738" y="16032"/>
                </a:cubicBezTo>
                <a:cubicBezTo>
                  <a:pt x="2178539" y="-3686"/>
                  <a:pt x="2082760" y="-12545"/>
                  <a:pt x="1897929" y="16032"/>
                </a:cubicBezTo>
                <a:cubicBezTo>
                  <a:pt x="1747234" y="46142"/>
                  <a:pt x="1367205" y="7860"/>
                  <a:pt x="1203262" y="16032"/>
                </a:cubicBezTo>
                <a:cubicBezTo>
                  <a:pt x="1028168" y="13005"/>
                  <a:pt x="881674" y="5777"/>
                  <a:pt x="657452" y="16032"/>
                </a:cubicBezTo>
                <a:cubicBezTo>
                  <a:pt x="406794" y="36152"/>
                  <a:pt x="172023" y="32090"/>
                  <a:pt x="0" y="16032"/>
                </a:cubicBezTo>
                <a:cubicBezTo>
                  <a:pt x="-68" y="11705"/>
                  <a:pt x="95" y="331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721429"/>
                      <a:gd name="connsiteY0" fmla="*/ 0 h 16032"/>
                      <a:gd name="connsiteX1" fmla="*/ 620238 w 3721429"/>
                      <a:gd name="connsiteY1" fmla="*/ 0 h 16032"/>
                      <a:gd name="connsiteX2" fmla="*/ 1166048 w 3721429"/>
                      <a:gd name="connsiteY2" fmla="*/ 0 h 16032"/>
                      <a:gd name="connsiteX3" fmla="*/ 1786286 w 3721429"/>
                      <a:gd name="connsiteY3" fmla="*/ 0 h 16032"/>
                      <a:gd name="connsiteX4" fmla="*/ 2294881 w 3721429"/>
                      <a:gd name="connsiteY4" fmla="*/ 0 h 16032"/>
                      <a:gd name="connsiteX5" fmla="*/ 2877905 w 3721429"/>
                      <a:gd name="connsiteY5" fmla="*/ 0 h 16032"/>
                      <a:gd name="connsiteX6" fmla="*/ 3721429 w 3721429"/>
                      <a:gd name="connsiteY6" fmla="*/ 0 h 16032"/>
                      <a:gd name="connsiteX7" fmla="*/ 3721429 w 3721429"/>
                      <a:gd name="connsiteY7" fmla="*/ 16032 h 16032"/>
                      <a:gd name="connsiteX8" fmla="*/ 3101191 w 3721429"/>
                      <a:gd name="connsiteY8" fmla="*/ 16032 h 16032"/>
                      <a:gd name="connsiteX9" fmla="*/ 2443738 w 3721429"/>
                      <a:gd name="connsiteY9" fmla="*/ 16032 h 16032"/>
                      <a:gd name="connsiteX10" fmla="*/ 1897929 w 3721429"/>
                      <a:gd name="connsiteY10" fmla="*/ 16032 h 16032"/>
                      <a:gd name="connsiteX11" fmla="*/ 1203262 w 3721429"/>
                      <a:gd name="connsiteY11" fmla="*/ 16032 h 16032"/>
                      <a:gd name="connsiteX12" fmla="*/ 657452 w 3721429"/>
                      <a:gd name="connsiteY12" fmla="*/ 16032 h 16032"/>
                      <a:gd name="connsiteX13" fmla="*/ 0 w 3721429"/>
                      <a:gd name="connsiteY13" fmla="*/ 16032 h 16032"/>
                      <a:gd name="connsiteX14" fmla="*/ 0 w 3721429"/>
                      <a:gd name="connsiteY14" fmla="*/ 0 h 1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1429" h="16032" fill="none" extrusionOk="0">
                        <a:moveTo>
                          <a:pt x="0" y="0"/>
                        </a:moveTo>
                        <a:cubicBezTo>
                          <a:pt x="158666" y="-23036"/>
                          <a:pt x="385264" y="14272"/>
                          <a:pt x="620238" y="0"/>
                        </a:cubicBezTo>
                        <a:cubicBezTo>
                          <a:pt x="855212" y="-14272"/>
                          <a:pt x="986367" y="20459"/>
                          <a:pt x="1166048" y="0"/>
                        </a:cubicBezTo>
                        <a:cubicBezTo>
                          <a:pt x="1345729" y="-20459"/>
                          <a:pt x="1602665" y="17334"/>
                          <a:pt x="1786286" y="0"/>
                        </a:cubicBezTo>
                        <a:cubicBezTo>
                          <a:pt x="1969907" y="-17334"/>
                          <a:pt x="2097973" y="-25294"/>
                          <a:pt x="2294881" y="0"/>
                        </a:cubicBezTo>
                        <a:cubicBezTo>
                          <a:pt x="2491789" y="25294"/>
                          <a:pt x="2605059" y="-26435"/>
                          <a:pt x="2877905" y="0"/>
                        </a:cubicBezTo>
                        <a:cubicBezTo>
                          <a:pt x="3150751" y="26435"/>
                          <a:pt x="3301567" y="19688"/>
                          <a:pt x="3721429" y="0"/>
                        </a:cubicBezTo>
                        <a:cubicBezTo>
                          <a:pt x="3721866" y="3850"/>
                          <a:pt x="3721986" y="12201"/>
                          <a:pt x="3721429" y="16032"/>
                        </a:cubicBezTo>
                        <a:cubicBezTo>
                          <a:pt x="3593770" y="22040"/>
                          <a:pt x="3387465" y="19636"/>
                          <a:pt x="3101191" y="16032"/>
                        </a:cubicBezTo>
                        <a:cubicBezTo>
                          <a:pt x="2814917" y="12428"/>
                          <a:pt x="2706258" y="15655"/>
                          <a:pt x="2443738" y="16032"/>
                        </a:cubicBezTo>
                        <a:cubicBezTo>
                          <a:pt x="2181218" y="16409"/>
                          <a:pt x="2060967" y="-6516"/>
                          <a:pt x="1897929" y="16032"/>
                        </a:cubicBezTo>
                        <a:cubicBezTo>
                          <a:pt x="1734891" y="38580"/>
                          <a:pt x="1405767" y="18427"/>
                          <a:pt x="1203262" y="16032"/>
                        </a:cubicBezTo>
                        <a:cubicBezTo>
                          <a:pt x="1000757" y="13637"/>
                          <a:pt x="883644" y="2716"/>
                          <a:pt x="657452" y="16032"/>
                        </a:cubicBezTo>
                        <a:cubicBezTo>
                          <a:pt x="431260" y="29349"/>
                          <a:pt x="166434" y="17510"/>
                          <a:pt x="0" y="16032"/>
                        </a:cubicBezTo>
                        <a:cubicBezTo>
                          <a:pt x="-235" y="12658"/>
                          <a:pt x="-54" y="4202"/>
                          <a:pt x="0" y="0"/>
                        </a:cubicBezTo>
                        <a:close/>
                      </a:path>
                      <a:path w="3721429" h="16032" stroke="0" extrusionOk="0">
                        <a:moveTo>
                          <a:pt x="0" y="0"/>
                        </a:moveTo>
                        <a:cubicBezTo>
                          <a:pt x="165267" y="8806"/>
                          <a:pt x="312741" y="-26285"/>
                          <a:pt x="545810" y="0"/>
                        </a:cubicBezTo>
                        <a:cubicBezTo>
                          <a:pt x="778879" y="26285"/>
                          <a:pt x="897011" y="-4279"/>
                          <a:pt x="1054405" y="0"/>
                        </a:cubicBezTo>
                        <a:cubicBezTo>
                          <a:pt x="1211800" y="4279"/>
                          <a:pt x="1361955" y="25833"/>
                          <a:pt x="1600214" y="0"/>
                        </a:cubicBezTo>
                        <a:cubicBezTo>
                          <a:pt x="1838473" y="-25833"/>
                          <a:pt x="2077676" y="-19837"/>
                          <a:pt x="2220453" y="0"/>
                        </a:cubicBezTo>
                        <a:cubicBezTo>
                          <a:pt x="2363230" y="19837"/>
                          <a:pt x="2693598" y="22637"/>
                          <a:pt x="2877905" y="0"/>
                        </a:cubicBezTo>
                        <a:cubicBezTo>
                          <a:pt x="3062212" y="-22637"/>
                          <a:pt x="3326934" y="5883"/>
                          <a:pt x="3721429" y="0"/>
                        </a:cubicBezTo>
                        <a:cubicBezTo>
                          <a:pt x="3720812" y="7177"/>
                          <a:pt x="3721574" y="9165"/>
                          <a:pt x="3721429" y="16032"/>
                        </a:cubicBezTo>
                        <a:cubicBezTo>
                          <a:pt x="3472369" y="25796"/>
                          <a:pt x="3274351" y="-18636"/>
                          <a:pt x="3026762" y="16032"/>
                        </a:cubicBezTo>
                        <a:cubicBezTo>
                          <a:pt x="2779173" y="50700"/>
                          <a:pt x="2717285" y="34567"/>
                          <a:pt x="2518167" y="16032"/>
                        </a:cubicBezTo>
                        <a:cubicBezTo>
                          <a:pt x="2319049" y="-2503"/>
                          <a:pt x="2158549" y="-5463"/>
                          <a:pt x="1823500" y="16032"/>
                        </a:cubicBezTo>
                        <a:cubicBezTo>
                          <a:pt x="1488451" y="37527"/>
                          <a:pt x="1437735" y="-3668"/>
                          <a:pt x="1128833" y="16032"/>
                        </a:cubicBezTo>
                        <a:cubicBezTo>
                          <a:pt x="819931" y="35732"/>
                          <a:pt x="768186" y="-3064"/>
                          <a:pt x="620238" y="16032"/>
                        </a:cubicBezTo>
                        <a:cubicBezTo>
                          <a:pt x="472290" y="35128"/>
                          <a:pt x="299263" y="44015"/>
                          <a:pt x="0" y="16032"/>
                        </a:cubicBezTo>
                        <a:cubicBezTo>
                          <a:pt x="707" y="9107"/>
                          <a:pt x="-633" y="640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B07A2F0-CB57-BE21-DA14-660248E3E713}"/>
              </a:ext>
            </a:extLst>
          </p:cNvPr>
          <p:cNvSpPr>
            <a:spLocks noGrp="1"/>
          </p:cNvSpPr>
          <p:nvPr>
            <p:ph sz="half" idx="2"/>
          </p:nvPr>
        </p:nvSpPr>
        <p:spPr>
          <a:xfrm>
            <a:off x="4645888" y="2372681"/>
            <a:ext cx="5481931" cy="3054026"/>
          </a:xfrm>
        </p:spPr>
        <p:txBody>
          <a:bodyPr vert="horz" lIns="91440" tIns="45720" rIns="91440" bIns="45720" rtlCol="0">
            <a:normAutofit/>
          </a:bodyPr>
          <a:lstStyle/>
          <a:p>
            <a:pPr marL="0" lvl="0" indent="0" algn="just" defTabSz="914400">
              <a:spcBef>
                <a:spcPts val="0"/>
              </a:spcBef>
              <a:spcAft>
                <a:spcPts val="0"/>
              </a:spcAft>
              <a:buNone/>
            </a:pPr>
            <a:r>
              <a:rPr lang="en-US" sz="1200" dirty="0">
                <a:latin typeface="Aptos" panose="020B0004020202020204" pitchFamily="34" charset="0"/>
              </a:rPr>
              <a:t>Catherine demonstrates expertise, efficiency, and commercial awareness in dealing with all legal matters pertaining to technology, media, and the telecommunication industry. </a:t>
            </a:r>
          </a:p>
          <a:p>
            <a:pPr marL="0" lvl="0" indent="-228600" algn="just" defTabSz="914400">
              <a:spcBef>
                <a:spcPts val="0"/>
              </a:spcBef>
              <a:spcAft>
                <a:spcPts val="0"/>
              </a:spcAft>
            </a:pPr>
            <a:endParaRPr lang="en-US" sz="1200" dirty="0">
              <a:latin typeface="Aptos" panose="020B0004020202020204" pitchFamily="34" charset="0"/>
            </a:endParaRPr>
          </a:p>
          <a:p>
            <a:pPr marL="0" lvl="0" indent="0" algn="just" defTabSz="914400">
              <a:spcBef>
                <a:spcPts val="0"/>
              </a:spcBef>
              <a:spcAft>
                <a:spcPts val="0"/>
              </a:spcAft>
              <a:buNone/>
            </a:pPr>
            <a:r>
              <a:rPr lang="en-US" sz="1200" dirty="0">
                <a:latin typeface="Aptos" panose="020B0004020202020204" pitchFamily="34" charset="0"/>
              </a:rPr>
              <a:t>She provides advisory services on commercial law, fintech, and mobile payments, data protection, cyber security support in digital forensics work, privacy, consumer protection, data protection and intellectual property. She works with several domestic and multi-national companies towards regulatory compliance and business processes, and strategy support. </a:t>
            </a:r>
          </a:p>
          <a:p>
            <a:pPr marL="0" lvl="0" indent="-228600" algn="just" defTabSz="914400">
              <a:spcBef>
                <a:spcPts val="0"/>
              </a:spcBef>
              <a:spcAft>
                <a:spcPts val="0"/>
              </a:spcAft>
            </a:pPr>
            <a:endParaRPr lang="en-US" sz="1200" dirty="0">
              <a:latin typeface="Aptos" panose="020B0004020202020204" pitchFamily="34" charset="0"/>
            </a:endParaRPr>
          </a:p>
          <a:p>
            <a:pPr marL="0" lvl="0" indent="0" algn="just" defTabSz="914400">
              <a:spcBef>
                <a:spcPts val="0"/>
              </a:spcBef>
              <a:spcAft>
                <a:spcPts val="0"/>
              </a:spcAft>
              <a:buNone/>
            </a:pPr>
            <a:r>
              <a:rPr lang="en-US" sz="1200" dirty="0">
                <a:latin typeface="Aptos" panose="020B0004020202020204" pitchFamily="34" charset="0"/>
              </a:rPr>
              <a:t>Catherine is a Kenyan </a:t>
            </a:r>
            <a:r>
              <a:rPr lang="en-US" sz="1200">
                <a:latin typeface="Aptos" panose="020B0004020202020204" pitchFamily="34" charset="0"/>
              </a:rPr>
              <a:t>qualified lawyer, trained  </a:t>
            </a:r>
            <a:r>
              <a:rPr lang="en-US" sz="1200" dirty="0">
                <a:latin typeface="Aptos" panose="020B0004020202020204" pitchFamily="34" charset="0"/>
              </a:rPr>
              <a:t>Accountant, a certified Data Protection Officer as well as an accredited Mediator with CIARB. Catherine is listed in the Chambers Global Fintech Legal 2020, 2021, 2022, 2023 and 2024 editions as a leading individual in fintech, and was praised in the feedback by clients </a:t>
            </a:r>
            <a:r>
              <a:rPr lang="en-US" sz="1200" b="1" i="1" dirty="0">
                <a:latin typeface="Aptos" panose="020B0004020202020204" pitchFamily="34" charset="0"/>
              </a:rPr>
              <a:t>as “very knowledgeable and commercially minded – she can see things from our perspective and has a good personality</a:t>
            </a:r>
            <a:r>
              <a:rPr lang="en-US" sz="1200" dirty="0">
                <a:latin typeface="Aptos" panose="020B0004020202020204" pitchFamily="34" charset="0"/>
              </a:rPr>
              <a:t>.” </a:t>
            </a:r>
          </a:p>
          <a:p>
            <a:pPr indent="-228600" defTabSz="914400"/>
            <a:endParaRPr lang="en-US" sz="1300" dirty="0"/>
          </a:p>
        </p:txBody>
      </p:sp>
    </p:spTree>
    <p:extLst>
      <p:ext uri="{BB962C8B-B14F-4D97-AF65-F5344CB8AC3E}">
        <p14:creationId xmlns:p14="http://schemas.microsoft.com/office/powerpoint/2010/main" val="2147015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317" y="420830"/>
            <a:ext cx="9855178" cy="5170202"/>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7;p4" descr="Orange and blue shell close-up">
            <a:extLst>
              <a:ext uri="{FF2B5EF4-FFF2-40B4-BE49-F238E27FC236}">
                <a16:creationId xmlns:a16="http://schemas.microsoft.com/office/drawing/2014/main" id="{BF628A24-1F13-0B59-731C-686907385E0E}"/>
              </a:ext>
            </a:extLst>
          </p:cNvPr>
          <p:cNvPicPr preferRelativeResize="0"/>
          <p:nvPr/>
        </p:nvPicPr>
        <p:blipFill>
          <a:blip r:embed="rId2"/>
          <a:srcRect/>
          <a:stretch/>
        </p:blipFill>
        <p:spPr>
          <a:xfrm>
            <a:off x="6054013" y="904540"/>
            <a:ext cx="3662783" cy="4387391"/>
          </a:xfrm>
          <a:prstGeom prst="rect">
            <a:avLst/>
          </a:prstGeom>
          <a:noFill/>
          <a:ln>
            <a:noFill/>
          </a:ln>
        </p:spPr>
      </p:pic>
      <p:sp>
        <p:nvSpPr>
          <p:cNvPr id="5" name="Google Shape;28;p4">
            <a:extLst>
              <a:ext uri="{FF2B5EF4-FFF2-40B4-BE49-F238E27FC236}">
                <a16:creationId xmlns:a16="http://schemas.microsoft.com/office/drawing/2014/main" id="{F79A715B-3C4E-4424-264C-B26C65179A28}"/>
              </a:ext>
            </a:extLst>
          </p:cNvPr>
          <p:cNvSpPr txBox="1"/>
          <p:nvPr/>
        </p:nvSpPr>
        <p:spPr>
          <a:xfrm>
            <a:off x="1636286" y="884907"/>
            <a:ext cx="3264018" cy="1026756"/>
          </a:xfrm>
          <a:prstGeom prst="rect">
            <a:avLst/>
          </a:prstGeom>
          <a:noFill/>
          <a:ln>
            <a:noFill/>
          </a:ln>
        </p:spPr>
        <p:txBody>
          <a:bodyPr spcFirstLastPara="1" wrap="square" lIns="0" tIns="0" rIns="0" bIns="0" anchor="t" anchorCtr="0">
            <a:spAutoFit/>
          </a:bodyPr>
          <a:lstStyle/>
          <a:p>
            <a:pPr defTabSz="366629">
              <a:spcAft>
                <a:spcPts val="594"/>
              </a:spcAft>
            </a:pPr>
            <a:r>
              <a:rPr lang="en-GB" sz="2822" kern="1200" dirty="0">
                <a:solidFill>
                  <a:srgbClr val="005E79"/>
                </a:solidFill>
                <a:latin typeface="Aptos" panose="020B0004020202020204" pitchFamily="34" charset="0"/>
                <a:ea typeface="+mn-ea"/>
                <a:cs typeface="+mn-cs"/>
                <a:sym typeface="Century Gothic"/>
              </a:rPr>
              <a:t>Client</a:t>
            </a:r>
          </a:p>
          <a:p>
            <a:pPr defTabSz="366629">
              <a:spcAft>
                <a:spcPts val="594"/>
              </a:spcAft>
            </a:pPr>
            <a:r>
              <a:rPr lang="en-GB" sz="2822" b="1" i="0" dirty="0">
                <a:solidFill>
                  <a:srgbClr val="005E79"/>
                </a:solidFill>
                <a:latin typeface="Aptos" panose="020B0004020202020204" pitchFamily="34" charset="0"/>
                <a:sym typeface="Century Gothic"/>
              </a:rPr>
              <a:t>Testimonials</a:t>
            </a:r>
            <a:endParaRPr lang="en-GB" sz="2850" b="1" i="0" dirty="0">
              <a:solidFill>
                <a:srgbClr val="3A84A0"/>
              </a:solidFill>
              <a:latin typeface="Aptos" panose="020B0004020202020204" pitchFamily="34" charset="0"/>
              <a:ea typeface="Airbnb Cereal App Black" panose="020B0502020203020204" pitchFamily="34" charset="0"/>
              <a:cs typeface="Airbnb Cereal App Black" panose="020B0502020203020204" pitchFamily="34" charset="0"/>
              <a:sym typeface="Merriweather"/>
            </a:endParaRPr>
          </a:p>
        </p:txBody>
      </p:sp>
      <p:cxnSp>
        <p:nvCxnSpPr>
          <p:cNvPr id="7" name="Google Shape;30;p4">
            <a:extLst>
              <a:ext uri="{FF2B5EF4-FFF2-40B4-BE49-F238E27FC236}">
                <a16:creationId xmlns:a16="http://schemas.microsoft.com/office/drawing/2014/main" id="{2833FC4F-5308-B690-7349-F14D10E48ED2}"/>
              </a:ext>
            </a:extLst>
          </p:cNvPr>
          <p:cNvCxnSpPr>
            <a:cxnSpLocks/>
          </p:cNvCxnSpPr>
          <p:nvPr/>
        </p:nvCxnSpPr>
        <p:spPr>
          <a:xfrm>
            <a:off x="1636286" y="1824893"/>
            <a:ext cx="4045810" cy="33166"/>
          </a:xfrm>
          <a:prstGeom prst="straightConnector1">
            <a:avLst/>
          </a:prstGeom>
          <a:noFill/>
          <a:ln w="9525" cap="flat" cmpd="sng">
            <a:solidFill>
              <a:schemeClr val="dk2"/>
            </a:solidFill>
            <a:prstDash val="solid"/>
            <a:round/>
            <a:headEnd type="none" w="med" len="med"/>
            <a:tailEnd type="none" w="med" len="med"/>
          </a:ln>
        </p:spPr>
      </p:cxnSp>
      <p:sp>
        <p:nvSpPr>
          <p:cNvPr id="9" name="Google Shape;32;p4">
            <a:extLst>
              <a:ext uri="{FF2B5EF4-FFF2-40B4-BE49-F238E27FC236}">
                <a16:creationId xmlns:a16="http://schemas.microsoft.com/office/drawing/2014/main" id="{6246CC40-9030-B617-F2A1-215C2A9265E5}"/>
              </a:ext>
            </a:extLst>
          </p:cNvPr>
          <p:cNvSpPr txBox="1"/>
          <p:nvPr/>
        </p:nvSpPr>
        <p:spPr>
          <a:xfrm>
            <a:off x="970971" y="1707390"/>
            <a:ext cx="4711125" cy="3193361"/>
          </a:xfrm>
          <a:prstGeom prst="rect">
            <a:avLst/>
          </a:prstGeom>
          <a:noFill/>
          <a:ln>
            <a:noFill/>
          </a:ln>
        </p:spPr>
        <p:txBody>
          <a:bodyPr spcFirstLastPara="1" wrap="square" lIns="0" tIns="0" rIns="0" bIns="0" anchor="t" anchorCtr="0">
            <a:noAutofit/>
          </a:bodyPr>
          <a:lstStyle/>
          <a:p>
            <a:pPr algn="just" defTabSz="366629">
              <a:spcAft>
                <a:spcPts val="594"/>
              </a:spcAft>
            </a:pPr>
            <a:endParaRPr lang="en-US" sz="1089" kern="1200" dirty="0">
              <a:solidFill>
                <a:schemeClr val="dk1"/>
              </a:solidFill>
              <a:latin typeface="Aptos" panose="020B0004020202020204" pitchFamily="34" charset="0"/>
              <a:ea typeface="+mn-ea"/>
              <a:cs typeface="+mn-cs"/>
            </a:endParaRPr>
          </a:p>
          <a:p>
            <a:pPr algn="just" defTabSz="366629">
              <a:spcAft>
                <a:spcPts val="594"/>
              </a:spcAft>
            </a:pPr>
            <a:endParaRPr lang="en-US" sz="1089" dirty="0">
              <a:solidFill>
                <a:schemeClr val="dk1"/>
              </a:solidFill>
              <a:latin typeface="Aptos" panose="020B0004020202020204" pitchFamily="34" charset="0"/>
            </a:endParaRPr>
          </a:p>
          <a:p>
            <a:pPr algn="just" defTabSz="366629">
              <a:spcAft>
                <a:spcPts val="594"/>
              </a:spcAft>
            </a:pPr>
            <a:r>
              <a:rPr lang="en-US" sz="1089" kern="1200" dirty="0">
                <a:solidFill>
                  <a:schemeClr val="dk1"/>
                </a:solidFill>
                <a:latin typeface="Aptos" panose="020B0004020202020204" pitchFamily="34" charset="0"/>
                <a:ea typeface="+mn-ea"/>
                <a:cs typeface="+mn-cs"/>
              </a:rPr>
              <a:t>We have a history of satisfied clients who can attest to our exceptional service and successful outcomes.</a:t>
            </a:r>
          </a:p>
          <a:p>
            <a:pPr algn="just" defTabSz="366629">
              <a:spcAft>
                <a:spcPts val="594"/>
              </a:spcAft>
            </a:pPr>
            <a:r>
              <a:rPr lang="en-US" sz="1089" kern="1200" dirty="0">
                <a:solidFill>
                  <a:schemeClr val="dk1"/>
                </a:solidFill>
                <a:latin typeface="Aptos" panose="020B0004020202020204" pitchFamily="34" charset="0"/>
                <a:ea typeface="+mn-ea"/>
                <a:cs typeface="+mn-cs"/>
              </a:rPr>
              <a:t>We have received numerous client testimonials and are proud to be recognized and lauded by Chambers Global FinTech, where our partners have consistently achieved high rankings for their outstanding work in the industry.</a:t>
            </a:r>
          </a:p>
          <a:p>
            <a:pPr algn="just" defTabSz="366629">
              <a:spcAft>
                <a:spcPts val="594"/>
              </a:spcAft>
            </a:pPr>
            <a:r>
              <a:rPr lang="en-US" sz="1089" kern="1200" dirty="0">
                <a:solidFill>
                  <a:schemeClr val="dk1"/>
                </a:solidFill>
                <a:latin typeface="Aptos" panose="020B0004020202020204" pitchFamily="34" charset="0"/>
                <a:ea typeface="+mn-ea"/>
                <a:cs typeface="+mn-cs"/>
              </a:rPr>
              <a:t>At Africa Privacy and Legal, we are committed to being your trusted legal partner as you expand your fintech and TMT operations across Africa. Our goal is to empower you with the legal expertise and strategic insights needed to thrive in this dynamic and evolving market. Let us help you turn your African ambitions into reality.</a:t>
            </a:r>
          </a:p>
          <a:p>
            <a:pPr algn="just" defTabSz="366629">
              <a:spcAft>
                <a:spcPts val="594"/>
              </a:spcAft>
            </a:pPr>
            <a:endParaRPr lang="en-US" sz="1089" kern="1200" dirty="0">
              <a:solidFill>
                <a:schemeClr val="dk1"/>
              </a:solidFill>
              <a:latin typeface="Aptos" panose="020B0004020202020204" pitchFamily="34" charset="0"/>
              <a:ea typeface="+mn-ea"/>
              <a:cs typeface="+mn-cs"/>
            </a:endParaRPr>
          </a:p>
        </p:txBody>
      </p:sp>
      <p:sp>
        <p:nvSpPr>
          <p:cNvPr id="11" name="Google Shape;11;p2">
            <a:extLst>
              <a:ext uri="{FF2B5EF4-FFF2-40B4-BE49-F238E27FC236}">
                <a16:creationId xmlns:a16="http://schemas.microsoft.com/office/drawing/2014/main" id="{767BC1C7-3D89-B6B3-10D7-C354FE400959}"/>
              </a:ext>
            </a:extLst>
          </p:cNvPr>
          <p:cNvSpPr txBox="1">
            <a:spLocks/>
          </p:cNvSpPr>
          <p:nvPr/>
        </p:nvSpPr>
        <p:spPr>
          <a:xfrm>
            <a:off x="8671413" y="564076"/>
            <a:ext cx="516324" cy="370286"/>
          </a:xfrm>
          <a:prstGeom prst="rect">
            <a:avLst/>
          </a:prstGeom>
        </p:spPr>
        <p:txBody>
          <a:bodyPr spcFirstLastPara="1" wrap="square" lIns="108000" tIns="106900" rIns="0" bIns="106900" anchor="ctr" anchorCtr="0">
            <a:normAutofit fontScale="70000" lnSpcReduction="20000"/>
          </a:bodyPr>
          <a:lstStyle>
            <a:lvl1pPr lvl="0" algn="r">
              <a:buNone/>
              <a:defRPr b="0" i="0">
                <a:solidFill>
                  <a:schemeClr val="bg1"/>
                </a:solidFill>
                <a:latin typeface="Airbnb Cereal App Medium" panose="020B0502020203020204" pitchFamily="34" charset="0"/>
                <a:ea typeface="Airbnb Cereal App Medium" panose="020B0502020203020204" pitchFamily="34" charset="0"/>
                <a:cs typeface="Airbnb Cereal App Medium" panose="020B0502020203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366629">
              <a:lnSpc>
                <a:spcPct val="90000"/>
              </a:lnSpc>
              <a:spcAft>
                <a:spcPts val="594"/>
              </a:spcAft>
            </a:pPr>
            <a:fld id="{00000000-1234-1234-1234-123412341234}" type="slidenum">
              <a:rPr lang="en-GB" sz="1000" b="0" i="0" kern="1200">
                <a:solidFill>
                  <a:srgbClr val="555555"/>
                </a:solidFill>
                <a:latin typeface="Airbnb Cereal App Medium" panose="020B0502020203020204" pitchFamily="34" charset="0"/>
                <a:ea typeface="Airbnb Cereal App Medium" panose="020B0502020203020204" pitchFamily="34" charset="0"/>
                <a:cs typeface="Airbnb Cereal App Medium" panose="020B0502020203020204" pitchFamily="34" charset="0"/>
              </a:rPr>
              <a:pPr defTabSz="366629">
                <a:lnSpc>
                  <a:spcPct val="90000"/>
                </a:lnSpc>
                <a:spcAft>
                  <a:spcPts val="594"/>
                </a:spcAft>
              </a:pPr>
              <a:t>14</a:t>
            </a:fld>
            <a:endParaRPr lang="en-GB" sz="1000"/>
          </a:p>
        </p:txBody>
      </p:sp>
    </p:spTree>
    <p:extLst>
      <p:ext uri="{BB962C8B-B14F-4D97-AF65-F5344CB8AC3E}">
        <p14:creationId xmlns:p14="http://schemas.microsoft.com/office/powerpoint/2010/main" val="3943656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317" y="420830"/>
            <a:ext cx="9855178" cy="5170202"/>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7;p4" descr="Orange and blue shell close-up">
            <a:extLst>
              <a:ext uri="{FF2B5EF4-FFF2-40B4-BE49-F238E27FC236}">
                <a16:creationId xmlns:a16="http://schemas.microsoft.com/office/drawing/2014/main" id="{BF628A24-1F13-0B59-731C-686907385E0E}"/>
              </a:ext>
            </a:extLst>
          </p:cNvPr>
          <p:cNvPicPr preferRelativeResize="0"/>
          <p:nvPr/>
        </p:nvPicPr>
        <p:blipFill>
          <a:blip r:embed="rId2"/>
          <a:srcRect/>
          <a:stretch/>
        </p:blipFill>
        <p:spPr>
          <a:xfrm>
            <a:off x="6054013" y="904540"/>
            <a:ext cx="3662783" cy="4387391"/>
          </a:xfrm>
          <a:prstGeom prst="rect">
            <a:avLst/>
          </a:prstGeom>
          <a:noFill/>
          <a:ln>
            <a:noFill/>
          </a:ln>
        </p:spPr>
      </p:pic>
      <p:sp>
        <p:nvSpPr>
          <p:cNvPr id="5" name="Google Shape;28;p4">
            <a:extLst>
              <a:ext uri="{FF2B5EF4-FFF2-40B4-BE49-F238E27FC236}">
                <a16:creationId xmlns:a16="http://schemas.microsoft.com/office/drawing/2014/main" id="{F79A715B-3C4E-4424-264C-B26C65179A28}"/>
              </a:ext>
            </a:extLst>
          </p:cNvPr>
          <p:cNvSpPr txBox="1"/>
          <p:nvPr/>
        </p:nvSpPr>
        <p:spPr>
          <a:xfrm>
            <a:off x="1636286" y="884907"/>
            <a:ext cx="3264018" cy="1456745"/>
          </a:xfrm>
          <a:prstGeom prst="rect">
            <a:avLst/>
          </a:prstGeom>
          <a:noFill/>
          <a:ln>
            <a:noFill/>
          </a:ln>
        </p:spPr>
        <p:txBody>
          <a:bodyPr spcFirstLastPara="1" wrap="square" lIns="0" tIns="0" rIns="0" bIns="0" anchor="t" anchorCtr="0">
            <a:spAutoFit/>
          </a:bodyPr>
          <a:lstStyle/>
          <a:p>
            <a:pPr defTabSz="366629">
              <a:spcAft>
                <a:spcPts val="594"/>
              </a:spcAft>
            </a:pPr>
            <a:r>
              <a:rPr lang="en-GB" sz="2822" kern="1200" dirty="0">
                <a:solidFill>
                  <a:srgbClr val="005E79"/>
                </a:solidFill>
                <a:latin typeface="Aptos" panose="020B0004020202020204" pitchFamily="34" charset="0"/>
                <a:ea typeface="+mn-ea"/>
                <a:cs typeface="+mn-cs"/>
                <a:sym typeface="Century Gothic"/>
              </a:rPr>
              <a:t>Relevant</a:t>
            </a:r>
          </a:p>
          <a:p>
            <a:pPr defTabSz="366629">
              <a:spcAft>
                <a:spcPts val="594"/>
              </a:spcAft>
            </a:pPr>
            <a:r>
              <a:rPr lang="en-GB" sz="2822" b="1" i="0" dirty="0">
                <a:solidFill>
                  <a:srgbClr val="005E79"/>
                </a:solidFill>
                <a:latin typeface="Aptos" panose="020B0004020202020204" pitchFamily="34" charset="0"/>
                <a:sym typeface="Century Gothic"/>
              </a:rPr>
              <a:t>Experience sheet of our Partners </a:t>
            </a:r>
            <a:endParaRPr lang="en-GB" sz="2850" b="1" i="0" dirty="0">
              <a:solidFill>
                <a:srgbClr val="3A84A0"/>
              </a:solidFill>
              <a:latin typeface="Aptos" panose="020B0004020202020204" pitchFamily="34" charset="0"/>
              <a:ea typeface="Airbnb Cereal App Black" panose="020B0502020203020204" pitchFamily="34" charset="0"/>
              <a:cs typeface="Airbnb Cereal App Black" panose="020B0502020203020204" pitchFamily="34" charset="0"/>
              <a:sym typeface="Merriweather"/>
            </a:endParaRPr>
          </a:p>
        </p:txBody>
      </p:sp>
      <p:cxnSp>
        <p:nvCxnSpPr>
          <p:cNvPr id="7" name="Google Shape;30;p4">
            <a:extLst>
              <a:ext uri="{FF2B5EF4-FFF2-40B4-BE49-F238E27FC236}">
                <a16:creationId xmlns:a16="http://schemas.microsoft.com/office/drawing/2014/main" id="{2833FC4F-5308-B690-7349-F14D10E48ED2}"/>
              </a:ext>
            </a:extLst>
          </p:cNvPr>
          <p:cNvCxnSpPr>
            <a:cxnSpLocks/>
          </p:cNvCxnSpPr>
          <p:nvPr/>
        </p:nvCxnSpPr>
        <p:spPr>
          <a:xfrm>
            <a:off x="1636286" y="1824893"/>
            <a:ext cx="4045810" cy="33166"/>
          </a:xfrm>
          <a:prstGeom prst="straightConnector1">
            <a:avLst/>
          </a:prstGeom>
          <a:noFill/>
          <a:ln w="9525" cap="flat" cmpd="sng">
            <a:solidFill>
              <a:schemeClr val="dk2"/>
            </a:solidFill>
            <a:prstDash val="solid"/>
            <a:round/>
            <a:headEnd type="none" w="med" len="med"/>
            <a:tailEnd type="none" w="med" len="med"/>
          </a:ln>
        </p:spPr>
      </p:cxnSp>
      <p:sp>
        <p:nvSpPr>
          <p:cNvPr id="9" name="Google Shape;32;p4">
            <a:extLst>
              <a:ext uri="{FF2B5EF4-FFF2-40B4-BE49-F238E27FC236}">
                <a16:creationId xmlns:a16="http://schemas.microsoft.com/office/drawing/2014/main" id="{6246CC40-9030-B617-F2A1-215C2A9265E5}"/>
              </a:ext>
            </a:extLst>
          </p:cNvPr>
          <p:cNvSpPr txBox="1"/>
          <p:nvPr/>
        </p:nvSpPr>
        <p:spPr>
          <a:xfrm>
            <a:off x="970971" y="1707390"/>
            <a:ext cx="4711125" cy="3193361"/>
          </a:xfrm>
          <a:prstGeom prst="rect">
            <a:avLst/>
          </a:prstGeom>
          <a:noFill/>
          <a:ln>
            <a:noFill/>
          </a:ln>
        </p:spPr>
        <p:txBody>
          <a:bodyPr spcFirstLastPara="1" wrap="square" lIns="0" tIns="0" rIns="0" bIns="0" anchor="t" anchorCtr="0">
            <a:noAutofit/>
          </a:bodyPr>
          <a:lstStyle/>
          <a:p>
            <a:pPr algn="just" defTabSz="366629">
              <a:spcAft>
                <a:spcPts val="594"/>
              </a:spcAft>
            </a:pPr>
            <a:endParaRPr lang="en-US" sz="1089" kern="1200" dirty="0">
              <a:solidFill>
                <a:schemeClr val="dk1"/>
              </a:solidFill>
              <a:latin typeface="Aptos" panose="020B0004020202020204" pitchFamily="34" charset="0"/>
              <a:ea typeface="+mn-ea"/>
              <a:cs typeface="+mn-cs"/>
            </a:endParaRPr>
          </a:p>
          <a:p>
            <a:pPr algn="just" defTabSz="366629">
              <a:spcAft>
                <a:spcPts val="594"/>
              </a:spcAft>
            </a:pPr>
            <a:endParaRPr lang="en-US" sz="1089" dirty="0">
              <a:solidFill>
                <a:schemeClr val="dk1"/>
              </a:solidFill>
              <a:latin typeface="Aptos" panose="020B0004020202020204" pitchFamily="34" charset="0"/>
            </a:endParaRPr>
          </a:p>
          <a:p>
            <a:pPr algn="just" defTabSz="366629">
              <a:spcAft>
                <a:spcPts val="594"/>
              </a:spcAft>
            </a:pPr>
            <a:endParaRPr lang="en-US" sz="1089" dirty="0">
              <a:solidFill>
                <a:schemeClr val="dk1"/>
              </a:solidFill>
              <a:latin typeface="Aptos" panose="020B0004020202020204" pitchFamily="34" charset="0"/>
            </a:endParaRPr>
          </a:p>
          <a:p>
            <a:pPr algn="just" defTabSz="366629">
              <a:spcAft>
                <a:spcPts val="594"/>
              </a:spcAft>
            </a:pPr>
            <a:r>
              <a:rPr lang="en-US" sz="1089" kern="1200" dirty="0">
                <a:solidFill>
                  <a:schemeClr val="dk1"/>
                </a:solidFill>
                <a:latin typeface="Aptos" panose="020B0004020202020204" pitchFamily="34" charset="0"/>
                <a:ea typeface="+mn-ea"/>
                <a:cs typeface="+mn-cs"/>
              </a:rPr>
              <a:t>Our Partne</a:t>
            </a:r>
            <a:r>
              <a:rPr lang="en-US" sz="1089" dirty="0">
                <a:solidFill>
                  <a:schemeClr val="dk1"/>
                </a:solidFill>
                <a:latin typeface="Aptos" panose="020B0004020202020204" pitchFamily="34" charset="0"/>
              </a:rPr>
              <a:t>rs </a:t>
            </a:r>
            <a:r>
              <a:rPr lang="en-US" sz="1089" kern="1200" dirty="0">
                <a:solidFill>
                  <a:schemeClr val="dk1"/>
                </a:solidFill>
                <a:latin typeface="Aptos" panose="020B0004020202020204" pitchFamily="34" charset="0"/>
                <a:ea typeface="+mn-ea"/>
                <a:cs typeface="+mn-cs"/>
              </a:rPr>
              <a:t>pride </a:t>
            </a:r>
            <a:r>
              <a:rPr lang="en-US" sz="1089" dirty="0">
                <a:solidFill>
                  <a:schemeClr val="dk1"/>
                </a:solidFill>
                <a:latin typeface="Aptos" panose="020B0004020202020204" pitchFamily="34" charset="0"/>
              </a:rPr>
              <a:t>themselves i</a:t>
            </a:r>
            <a:r>
              <a:rPr lang="en-US" sz="1089" kern="1200" dirty="0">
                <a:solidFill>
                  <a:schemeClr val="dk1"/>
                </a:solidFill>
                <a:latin typeface="Aptos" panose="020B0004020202020204" pitchFamily="34" charset="0"/>
                <a:ea typeface="+mn-ea"/>
                <a:cs typeface="+mn-cs"/>
              </a:rPr>
              <a:t>n their extensive expertise and proven track record in providing comprehensive legal support across a range of sectors, with a particular focus on TMT, fintech, data protection, and regulatory compliance. </a:t>
            </a:r>
          </a:p>
          <a:p>
            <a:pPr algn="just" defTabSz="366629">
              <a:spcAft>
                <a:spcPts val="594"/>
              </a:spcAft>
            </a:pPr>
            <a:r>
              <a:rPr lang="en-US" sz="1089" dirty="0">
                <a:solidFill>
                  <a:schemeClr val="dk1"/>
                </a:solidFill>
                <a:latin typeface="Aptos" panose="020B0004020202020204" pitchFamily="34" charset="0"/>
              </a:rPr>
              <a:t>They have </a:t>
            </a:r>
            <a:r>
              <a:rPr lang="en-US" sz="1089" kern="1200" dirty="0">
                <a:solidFill>
                  <a:schemeClr val="dk1"/>
                </a:solidFill>
                <a:latin typeface="Aptos" panose="020B0004020202020204" pitchFamily="34" charset="0"/>
                <a:ea typeface="+mn-ea"/>
                <a:cs typeface="+mn-cs"/>
              </a:rPr>
              <a:t>successfully advised clients on complex legal issues, ensuring compliance with both local and international regulations. Below are some of the significant engagements we have handled, demonstrating our capability to deliver exceptional legal services.</a:t>
            </a:r>
          </a:p>
        </p:txBody>
      </p:sp>
      <p:sp>
        <p:nvSpPr>
          <p:cNvPr id="11" name="Google Shape;11;p2">
            <a:extLst>
              <a:ext uri="{FF2B5EF4-FFF2-40B4-BE49-F238E27FC236}">
                <a16:creationId xmlns:a16="http://schemas.microsoft.com/office/drawing/2014/main" id="{767BC1C7-3D89-B6B3-10D7-C354FE400959}"/>
              </a:ext>
            </a:extLst>
          </p:cNvPr>
          <p:cNvSpPr txBox="1">
            <a:spLocks/>
          </p:cNvSpPr>
          <p:nvPr/>
        </p:nvSpPr>
        <p:spPr>
          <a:xfrm>
            <a:off x="8671413" y="564076"/>
            <a:ext cx="516324" cy="370286"/>
          </a:xfrm>
          <a:prstGeom prst="rect">
            <a:avLst/>
          </a:prstGeom>
        </p:spPr>
        <p:txBody>
          <a:bodyPr spcFirstLastPara="1" wrap="square" lIns="108000" tIns="106900" rIns="0" bIns="106900" anchor="ctr" anchorCtr="0">
            <a:normAutofit fontScale="70000" lnSpcReduction="20000"/>
          </a:bodyPr>
          <a:lstStyle>
            <a:lvl1pPr lvl="0" algn="r">
              <a:buNone/>
              <a:defRPr b="0" i="0">
                <a:solidFill>
                  <a:schemeClr val="bg1"/>
                </a:solidFill>
                <a:latin typeface="Airbnb Cereal App Medium" panose="020B0502020203020204" pitchFamily="34" charset="0"/>
                <a:ea typeface="Airbnb Cereal App Medium" panose="020B0502020203020204" pitchFamily="34" charset="0"/>
                <a:cs typeface="Airbnb Cereal App Medium" panose="020B0502020203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366629">
              <a:lnSpc>
                <a:spcPct val="90000"/>
              </a:lnSpc>
              <a:spcAft>
                <a:spcPts val="594"/>
              </a:spcAft>
            </a:pPr>
            <a:fld id="{00000000-1234-1234-1234-123412341234}" type="slidenum">
              <a:rPr lang="en-GB" sz="1000" b="0" i="0" kern="1200">
                <a:solidFill>
                  <a:srgbClr val="555555"/>
                </a:solidFill>
                <a:latin typeface="Airbnb Cereal App Medium" panose="020B0502020203020204" pitchFamily="34" charset="0"/>
                <a:ea typeface="Airbnb Cereal App Medium" panose="020B0502020203020204" pitchFamily="34" charset="0"/>
                <a:cs typeface="Airbnb Cereal App Medium" panose="020B0502020203020204" pitchFamily="34" charset="0"/>
              </a:rPr>
              <a:pPr defTabSz="366629">
                <a:lnSpc>
                  <a:spcPct val="90000"/>
                </a:lnSpc>
                <a:spcAft>
                  <a:spcPts val="594"/>
                </a:spcAft>
              </a:pPr>
              <a:t>15</a:t>
            </a:fld>
            <a:endParaRPr lang="en-GB" sz="1000"/>
          </a:p>
        </p:txBody>
      </p:sp>
    </p:spTree>
    <p:extLst>
      <p:ext uri="{BB962C8B-B14F-4D97-AF65-F5344CB8AC3E}">
        <p14:creationId xmlns:p14="http://schemas.microsoft.com/office/powerpoint/2010/main" val="1707975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317" y="420830"/>
            <a:ext cx="9855178" cy="5170202"/>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7;p4" descr="Orange and blue shell close-up">
            <a:extLst>
              <a:ext uri="{FF2B5EF4-FFF2-40B4-BE49-F238E27FC236}">
                <a16:creationId xmlns:a16="http://schemas.microsoft.com/office/drawing/2014/main" id="{BF628A24-1F13-0B59-731C-686907385E0E}"/>
              </a:ext>
            </a:extLst>
          </p:cNvPr>
          <p:cNvPicPr preferRelativeResize="0"/>
          <p:nvPr/>
        </p:nvPicPr>
        <p:blipFill>
          <a:blip r:embed="rId2"/>
          <a:srcRect/>
          <a:stretch/>
        </p:blipFill>
        <p:spPr>
          <a:xfrm>
            <a:off x="6054013" y="904540"/>
            <a:ext cx="3662783" cy="4387391"/>
          </a:xfrm>
          <a:prstGeom prst="rect">
            <a:avLst/>
          </a:prstGeom>
          <a:noFill/>
          <a:ln>
            <a:noFill/>
          </a:ln>
        </p:spPr>
      </p:pic>
      <p:sp>
        <p:nvSpPr>
          <p:cNvPr id="5" name="Google Shape;28;p4">
            <a:extLst>
              <a:ext uri="{FF2B5EF4-FFF2-40B4-BE49-F238E27FC236}">
                <a16:creationId xmlns:a16="http://schemas.microsoft.com/office/drawing/2014/main" id="{F79A715B-3C4E-4424-264C-B26C65179A28}"/>
              </a:ext>
            </a:extLst>
          </p:cNvPr>
          <p:cNvSpPr txBox="1"/>
          <p:nvPr/>
        </p:nvSpPr>
        <p:spPr>
          <a:xfrm>
            <a:off x="1636286" y="884907"/>
            <a:ext cx="3264018" cy="1026756"/>
          </a:xfrm>
          <a:prstGeom prst="rect">
            <a:avLst/>
          </a:prstGeom>
          <a:noFill/>
          <a:ln>
            <a:noFill/>
          </a:ln>
        </p:spPr>
        <p:txBody>
          <a:bodyPr spcFirstLastPara="1" wrap="square" lIns="0" tIns="0" rIns="0" bIns="0" anchor="t" anchorCtr="0">
            <a:spAutoFit/>
          </a:bodyPr>
          <a:lstStyle/>
          <a:p>
            <a:pPr defTabSz="366629">
              <a:spcAft>
                <a:spcPts val="594"/>
              </a:spcAft>
            </a:pPr>
            <a:r>
              <a:rPr lang="en-GB" sz="2822" kern="1200" dirty="0">
                <a:solidFill>
                  <a:srgbClr val="005E79"/>
                </a:solidFill>
                <a:latin typeface="Aptos" panose="020B0004020202020204" pitchFamily="34" charset="0"/>
                <a:ea typeface="+mn-ea"/>
                <a:cs typeface="+mn-cs"/>
                <a:sym typeface="Century Gothic"/>
              </a:rPr>
              <a:t>Relevant</a:t>
            </a:r>
          </a:p>
          <a:p>
            <a:pPr defTabSz="366629">
              <a:spcAft>
                <a:spcPts val="594"/>
              </a:spcAft>
            </a:pPr>
            <a:r>
              <a:rPr lang="en-GB" sz="2822" b="1" i="0" dirty="0">
                <a:solidFill>
                  <a:srgbClr val="005E79"/>
                </a:solidFill>
                <a:latin typeface="Aptos" panose="020B0004020202020204" pitchFamily="34" charset="0"/>
                <a:sym typeface="Century Gothic"/>
              </a:rPr>
              <a:t>Experience </a:t>
            </a:r>
            <a:endParaRPr lang="en-GB" sz="2850" b="1" i="0" dirty="0">
              <a:solidFill>
                <a:srgbClr val="3A84A0"/>
              </a:solidFill>
              <a:latin typeface="Aptos" panose="020B0004020202020204" pitchFamily="34" charset="0"/>
              <a:ea typeface="Airbnb Cereal App Black" panose="020B0502020203020204" pitchFamily="34" charset="0"/>
              <a:cs typeface="Airbnb Cereal App Black" panose="020B0502020203020204" pitchFamily="34" charset="0"/>
              <a:sym typeface="Merriweather"/>
            </a:endParaRPr>
          </a:p>
        </p:txBody>
      </p:sp>
      <p:cxnSp>
        <p:nvCxnSpPr>
          <p:cNvPr id="7" name="Google Shape;30;p4">
            <a:extLst>
              <a:ext uri="{FF2B5EF4-FFF2-40B4-BE49-F238E27FC236}">
                <a16:creationId xmlns:a16="http://schemas.microsoft.com/office/drawing/2014/main" id="{2833FC4F-5308-B690-7349-F14D10E48ED2}"/>
              </a:ext>
            </a:extLst>
          </p:cNvPr>
          <p:cNvCxnSpPr>
            <a:cxnSpLocks/>
          </p:cNvCxnSpPr>
          <p:nvPr/>
        </p:nvCxnSpPr>
        <p:spPr>
          <a:xfrm>
            <a:off x="1636286" y="1824893"/>
            <a:ext cx="4045810" cy="33166"/>
          </a:xfrm>
          <a:prstGeom prst="straightConnector1">
            <a:avLst/>
          </a:prstGeom>
          <a:noFill/>
          <a:ln w="9525" cap="flat" cmpd="sng">
            <a:solidFill>
              <a:schemeClr val="dk2"/>
            </a:solidFill>
            <a:prstDash val="solid"/>
            <a:round/>
            <a:headEnd type="none" w="med" len="med"/>
            <a:tailEnd type="none" w="med" len="med"/>
          </a:ln>
        </p:spPr>
      </p:cxnSp>
      <p:sp>
        <p:nvSpPr>
          <p:cNvPr id="9" name="Google Shape;32;p4">
            <a:extLst>
              <a:ext uri="{FF2B5EF4-FFF2-40B4-BE49-F238E27FC236}">
                <a16:creationId xmlns:a16="http://schemas.microsoft.com/office/drawing/2014/main" id="{6246CC40-9030-B617-F2A1-215C2A9265E5}"/>
              </a:ext>
            </a:extLst>
          </p:cNvPr>
          <p:cNvSpPr txBox="1"/>
          <p:nvPr/>
        </p:nvSpPr>
        <p:spPr>
          <a:xfrm>
            <a:off x="970971" y="1707390"/>
            <a:ext cx="4711125" cy="3193361"/>
          </a:xfrm>
          <a:prstGeom prst="rect">
            <a:avLst/>
          </a:prstGeom>
          <a:noFill/>
          <a:ln>
            <a:noFill/>
          </a:ln>
        </p:spPr>
        <p:txBody>
          <a:bodyPr spcFirstLastPara="1" wrap="square" lIns="0" tIns="0" rIns="0" bIns="0" anchor="t" anchorCtr="0">
            <a:noAutofit/>
          </a:bodyPr>
          <a:lstStyle/>
          <a:p>
            <a:pPr algn="just" defTabSz="366629">
              <a:spcAft>
                <a:spcPts val="594"/>
              </a:spcAft>
            </a:pPr>
            <a:endParaRPr lang="en-US" sz="1089" kern="1200" dirty="0">
              <a:solidFill>
                <a:schemeClr val="dk1"/>
              </a:solidFill>
              <a:latin typeface="Aptos" panose="020B0004020202020204" pitchFamily="34" charset="0"/>
              <a:ea typeface="+mn-ea"/>
              <a:cs typeface="+mn-cs"/>
            </a:endParaRPr>
          </a:p>
          <a:p>
            <a:pPr algn="just" defTabSz="366629">
              <a:spcAft>
                <a:spcPts val="594"/>
              </a:spcAft>
            </a:pPr>
            <a:endParaRPr lang="en-US" sz="1089" dirty="0">
              <a:solidFill>
                <a:schemeClr val="dk1"/>
              </a:solidFill>
              <a:latin typeface="Aptos" panose="020B0004020202020204" pitchFamily="34" charset="0"/>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Advised a major mobile network operator in Kenya on the continuous adoption of technology in its fintech digital offerings. Our support includes data protection and privacy, regulatory compliance, consumer protection, intellectual property rights, and contract due diligence.</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Provided a leading multinational alcohol beverage supplier with advice on their data protection and privacy compliance program, focusing on the implications of data protection regulations on their regional operations in Kenya and Uganda.</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Assisted a tier-one, NSE-listed regional financial institution in incorporating its bank and fintech subsidiary. We provide continuous multi-jurisdictional legal support on regulatory compliance, intellectual property, regional fintech partnerships, and general corporate commercial support.</a:t>
            </a:r>
          </a:p>
          <a:p>
            <a:pPr algn="just" defTabSz="366629">
              <a:spcAft>
                <a:spcPts val="594"/>
              </a:spcAft>
            </a:pPr>
            <a:endParaRPr lang="en-US" sz="1089" kern="1200" dirty="0">
              <a:solidFill>
                <a:schemeClr val="dk1"/>
              </a:solidFill>
              <a:latin typeface="Aptos" panose="020B0004020202020204" pitchFamily="34" charset="0"/>
              <a:ea typeface="+mn-ea"/>
              <a:cs typeface="+mn-cs"/>
            </a:endParaRPr>
          </a:p>
        </p:txBody>
      </p:sp>
      <p:sp>
        <p:nvSpPr>
          <p:cNvPr id="11" name="Google Shape;11;p2">
            <a:extLst>
              <a:ext uri="{FF2B5EF4-FFF2-40B4-BE49-F238E27FC236}">
                <a16:creationId xmlns:a16="http://schemas.microsoft.com/office/drawing/2014/main" id="{767BC1C7-3D89-B6B3-10D7-C354FE400959}"/>
              </a:ext>
            </a:extLst>
          </p:cNvPr>
          <p:cNvSpPr txBox="1">
            <a:spLocks/>
          </p:cNvSpPr>
          <p:nvPr/>
        </p:nvSpPr>
        <p:spPr>
          <a:xfrm>
            <a:off x="8671413" y="564076"/>
            <a:ext cx="516324" cy="370286"/>
          </a:xfrm>
          <a:prstGeom prst="rect">
            <a:avLst/>
          </a:prstGeom>
        </p:spPr>
        <p:txBody>
          <a:bodyPr spcFirstLastPara="1" wrap="square" lIns="108000" tIns="106900" rIns="0" bIns="106900" anchor="ctr" anchorCtr="0">
            <a:normAutofit fontScale="70000" lnSpcReduction="20000"/>
          </a:bodyPr>
          <a:lstStyle>
            <a:lvl1pPr lvl="0" algn="r">
              <a:buNone/>
              <a:defRPr b="0" i="0">
                <a:solidFill>
                  <a:schemeClr val="bg1"/>
                </a:solidFill>
                <a:latin typeface="Airbnb Cereal App Medium" panose="020B0502020203020204" pitchFamily="34" charset="0"/>
                <a:ea typeface="Airbnb Cereal App Medium" panose="020B0502020203020204" pitchFamily="34" charset="0"/>
                <a:cs typeface="Airbnb Cereal App Medium" panose="020B0502020203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366629">
              <a:lnSpc>
                <a:spcPct val="90000"/>
              </a:lnSpc>
              <a:spcAft>
                <a:spcPts val="594"/>
              </a:spcAft>
            </a:pPr>
            <a:fld id="{00000000-1234-1234-1234-123412341234}" type="slidenum">
              <a:rPr lang="en-GB" sz="1000" b="0" i="0" kern="1200">
                <a:solidFill>
                  <a:srgbClr val="555555"/>
                </a:solidFill>
                <a:latin typeface="Airbnb Cereal App Medium" panose="020B0502020203020204" pitchFamily="34" charset="0"/>
                <a:ea typeface="Airbnb Cereal App Medium" panose="020B0502020203020204" pitchFamily="34" charset="0"/>
                <a:cs typeface="Airbnb Cereal App Medium" panose="020B0502020203020204" pitchFamily="34" charset="0"/>
              </a:rPr>
              <a:pPr defTabSz="366629">
                <a:lnSpc>
                  <a:spcPct val="90000"/>
                </a:lnSpc>
                <a:spcAft>
                  <a:spcPts val="594"/>
                </a:spcAft>
              </a:pPr>
              <a:t>16</a:t>
            </a:fld>
            <a:endParaRPr lang="en-GB" sz="1000"/>
          </a:p>
        </p:txBody>
      </p:sp>
    </p:spTree>
    <p:extLst>
      <p:ext uri="{BB962C8B-B14F-4D97-AF65-F5344CB8AC3E}">
        <p14:creationId xmlns:p14="http://schemas.microsoft.com/office/powerpoint/2010/main" val="3406970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317" y="420830"/>
            <a:ext cx="9855178" cy="5170202"/>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7;p4" descr="Orange and blue shell close-up">
            <a:extLst>
              <a:ext uri="{FF2B5EF4-FFF2-40B4-BE49-F238E27FC236}">
                <a16:creationId xmlns:a16="http://schemas.microsoft.com/office/drawing/2014/main" id="{BF628A24-1F13-0B59-731C-686907385E0E}"/>
              </a:ext>
            </a:extLst>
          </p:cNvPr>
          <p:cNvPicPr preferRelativeResize="0"/>
          <p:nvPr/>
        </p:nvPicPr>
        <p:blipFill>
          <a:blip r:embed="rId2"/>
          <a:srcRect/>
          <a:stretch/>
        </p:blipFill>
        <p:spPr>
          <a:xfrm>
            <a:off x="6054013" y="904540"/>
            <a:ext cx="3662783" cy="4387391"/>
          </a:xfrm>
          <a:prstGeom prst="rect">
            <a:avLst/>
          </a:prstGeom>
          <a:noFill/>
          <a:ln>
            <a:noFill/>
          </a:ln>
        </p:spPr>
      </p:pic>
      <p:sp>
        <p:nvSpPr>
          <p:cNvPr id="5" name="Google Shape;28;p4">
            <a:extLst>
              <a:ext uri="{FF2B5EF4-FFF2-40B4-BE49-F238E27FC236}">
                <a16:creationId xmlns:a16="http://schemas.microsoft.com/office/drawing/2014/main" id="{F79A715B-3C4E-4424-264C-B26C65179A28}"/>
              </a:ext>
            </a:extLst>
          </p:cNvPr>
          <p:cNvSpPr txBox="1"/>
          <p:nvPr/>
        </p:nvSpPr>
        <p:spPr>
          <a:xfrm>
            <a:off x="1636286" y="884907"/>
            <a:ext cx="3264018" cy="1026756"/>
          </a:xfrm>
          <a:prstGeom prst="rect">
            <a:avLst/>
          </a:prstGeom>
          <a:noFill/>
          <a:ln>
            <a:noFill/>
          </a:ln>
        </p:spPr>
        <p:txBody>
          <a:bodyPr spcFirstLastPara="1" wrap="square" lIns="0" tIns="0" rIns="0" bIns="0" anchor="t" anchorCtr="0">
            <a:spAutoFit/>
          </a:bodyPr>
          <a:lstStyle/>
          <a:p>
            <a:pPr defTabSz="366629">
              <a:spcAft>
                <a:spcPts val="594"/>
              </a:spcAft>
            </a:pPr>
            <a:r>
              <a:rPr lang="en-GB" sz="2822" kern="1200" dirty="0">
                <a:solidFill>
                  <a:srgbClr val="005E79"/>
                </a:solidFill>
                <a:latin typeface="Aptos" panose="020B0004020202020204" pitchFamily="34" charset="0"/>
                <a:ea typeface="+mn-ea"/>
                <a:cs typeface="+mn-cs"/>
                <a:sym typeface="Century Gothic"/>
              </a:rPr>
              <a:t>Relevant</a:t>
            </a:r>
          </a:p>
          <a:p>
            <a:pPr defTabSz="366629">
              <a:spcAft>
                <a:spcPts val="594"/>
              </a:spcAft>
            </a:pPr>
            <a:r>
              <a:rPr lang="en-GB" sz="2822" b="1" i="0" dirty="0">
                <a:solidFill>
                  <a:srgbClr val="005E79"/>
                </a:solidFill>
                <a:latin typeface="Aptos" panose="020B0004020202020204" pitchFamily="34" charset="0"/>
                <a:sym typeface="Century Gothic"/>
              </a:rPr>
              <a:t>Experience </a:t>
            </a:r>
            <a:endParaRPr lang="en-GB" sz="2850" b="1" i="0" dirty="0">
              <a:solidFill>
                <a:srgbClr val="3A84A0"/>
              </a:solidFill>
              <a:latin typeface="Aptos" panose="020B0004020202020204" pitchFamily="34" charset="0"/>
              <a:ea typeface="Airbnb Cereal App Black" panose="020B0502020203020204" pitchFamily="34" charset="0"/>
              <a:cs typeface="Airbnb Cereal App Black" panose="020B0502020203020204" pitchFamily="34" charset="0"/>
              <a:sym typeface="Merriweather"/>
            </a:endParaRPr>
          </a:p>
        </p:txBody>
      </p:sp>
      <p:cxnSp>
        <p:nvCxnSpPr>
          <p:cNvPr id="7" name="Google Shape;30;p4">
            <a:extLst>
              <a:ext uri="{FF2B5EF4-FFF2-40B4-BE49-F238E27FC236}">
                <a16:creationId xmlns:a16="http://schemas.microsoft.com/office/drawing/2014/main" id="{2833FC4F-5308-B690-7349-F14D10E48ED2}"/>
              </a:ext>
            </a:extLst>
          </p:cNvPr>
          <p:cNvCxnSpPr>
            <a:cxnSpLocks/>
          </p:cNvCxnSpPr>
          <p:nvPr/>
        </p:nvCxnSpPr>
        <p:spPr>
          <a:xfrm>
            <a:off x="1636286" y="1824893"/>
            <a:ext cx="4045810" cy="33166"/>
          </a:xfrm>
          <a:prstGeom prst="straightConnector1">
            <a:avLst/>
          </a:prstGeom>
          <a:noFill/>
          <a:ln w="9525" cap="flat" cmpd="sng">
            <a:solidFill>
              <a:schemeClr val="dk2"/>
            </a:solidFill>
            <a:prstDash val="solid"/>
            <a:round/>
            <a:headEnd type="none" w="med" len="med"/>
            <a:tailEnd type="none" w="med" len="med"/>
          </a:ln>
        </p:spPr>
      </p:cxnSp>
      <p:sp>
        <p:nvSpPr>
          <p:cNvPr id="9" name="Google Shape;32;p4">
            <a:extLst>
              <a:ext uri="{FF2B5EF4-FFF2-40B4-BE49-F238E27FC236}">
                <a16:creationId xmlns:a16="http://schemas.microsoft.com/office/drawing/2014/main" id="{6246CC40-9030-B617-F2A1-215C2A9265E5}"/>
              </a:ext>
            </a:extLst>
          </p:cNvPr>
          <p:cNvSpPr txBox="1"/>
          <p:nvPr/>
        </p:nvSpPr>
        <p:spPr>
          <a:xfrm>
            <a:off x="970971" y="1707390"/>
            <a:ext cx="4711125" cy="3193361"/>
          </a:xfrm>
          <a:prstGeom prst="rect">
            <a:avLst/>
          </a:prstGeom>
          <a:noFill/>
          <a:ln>
            <a:noFill/>
          </a:ln>
        </p:spPr>
        <p:txBody>
          <a:bodyPr spcFirstLastPara="1" wrap="square" lIns="0" tIns="0" rIns="0" bIns="0" anchor="t" anchorCtr="0">
            <a:noAutofit/>
          </a:bodyPr>
          <a:lstStyle/>
          <a:p>
            <a:pPr algn="just" defTabSz="366629">
              <a:spcAft>
                <a:spcPts val="594"/>
              </a:spcAft>
            </a:pPr>
            <a:endParaRPr lang="en-US" sz="1089" kern="1200" dirty="0">
              <a:solidFill>
                <a:schemeClr val="dk1"/>
              </a:solidFill>
              <a:latin typeface="Aptos" panose="020B0004020202020204" pitchFamily="34" charset="0"/>
              <a:ea typeface="+mn-ea"/>
              <a:cs typeface="+mn-cs"/>
            </a:endParaRPr>
          </a:p>
          <a:p>
            <a:pPr algn="just" defTabSz="366629">
              <a:spcAft>
                <a:spcPts val="594"/>
              </a:spcAft>
            </a:pPr>
            <a:endParaRPr lang="en-US" sz="1089" dirty="0">
              <a:solidFill>
                <a:schemeClr val="dk1"/>
              </a:solidFill>
              <a:latin typeface="Aptos" panose="020B0004020202020204" pitchFamily="34" charset="0"/>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Negotiated, drafted, and reviewed a core banking software agreement for a tier-one bank, ensuring all regulatory and operational requirements were met.</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Drafted and reviewed contracts for an NSE-listed integrated property and financial solutions provider's innovative digital product. This involved advisory on obligations arising from aggregation and integration of third-party platforms, banking regulatory obligations, data protection, privacy, consumer protection, intellectual property rights, cybersecurity, data ownership, and contract due diligence.</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Provided legal advice to a prominent digital lender operating in Kenya on licensing of payment solution providers, partnership options, regulatory approvals for innovative products, legal implications of non-compliance, and compliance obligations.</a:t>
            </a:r>
          </a:p>
        </p:txBody>
      </p:sp>
      <p:sp>
        <p:nvSpPr>
          <p:cNvPr id="11" name="Google Shape;11;p2">
            <a:extLst>
              <a:ext uri="{FF2B5EF4-FFF2-40B4-BE49-F238E27FC236}">
                <a16:creationId xmlns:a16="http://schemas.microsoft.com/office/drawing/2014/main" id="{767BC1C7-3D89-B6B3-10D7-C354FE400959}"/>
              </a:ext>
            </a:extLst>
          </p:cNvPr>
          <p:cNvSpPr txBox="1">
            <a:spLocks/>
          </p:cNvSpPr>
          <p:nvPr/>
        </p:nvSpPr>
        <p:spPr>
          <a:xfrm>
            <a:off x="8671413" y="564076"/>
            <a:ext cx="516324" cy="370286"/>
          </a:xfrm>
          <a:prstGeom prst="rect">
            <a:avLst/>
          </a:prstGeom>
        </p:spPr>
        <p:txBody>
          <a:bodyPr spcFirstLastPara="1" wrap="square" lIns="108000" tIns="106900" rIns="0" bIns="106900" anchor="ctr" anchorCtr="0">
            <a:normAutofit fontScale="70000" lnSpcReduction="20000"/>
          </a:bodyPr>
          <a:lstStyle>
            <a:lvl1pPr lvl="0" algn="r">
              <a:buNone/>
              <a:defRPr b="0" i="0">
                <a:solidFill>
                  <a:schemeClr val="bg1"/>
                </a:solidFill>
                <a:latin typeface="Airbnb Cereal App Medium" panose="020B0502020203020204" pitchFamily="34" charset="0"/>
                <a:ea typeface="Airbnb Cereal App Medium" panose="020B0502020203020204" pitchFamily="34" charset="0"/>
                <a:cs typeface="Airbnb Cereal App Medium" panose="020B0502020203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366629">
              <a:lnSpc>
                <a:spcPct val="90000"/>
              </a:lnSpc>
              <a:spcAft>
                <a:spcPts val="594"/>
              </a:spcAft>
            </a:pPr>
            <a:fld id="{00000000-1234-1234-1234-123412341234}" type="slidenum">
              <a:rPr lang="en-GB" sz="1000" b="0" i="0" kern="1200">
                <a:solidFill>
                  <a:srgbClr val="555555"/>
                </a:solidFill>
                <a:latin typeface="Airbnb Cereal App Medium" panose="020B0502020203020204" pitchFamily="34" charset="0"/>
                <a:ea typeface="Airbnb Cereal App Medium" panose="020B0502020203020204" pitchFamily="34" charset="0"/>
                <a:cs typeface="Airbnb Cereal App Medium" panose="020B0502020203020204" pitchFamily="34" charset="0"/>
              </a:rPr>
              <a:pPr defTabSz="366629">
                <a:lnSpc>
                  <a:spcPct val="90000"/>
                </a:lnSpc>
                <a:spcAft>
                  <a:spcPts val="594"/>
                </a:spcAft>
              </a:pPr>
              <a:t>17</a:t>
            </a:fld>
            <a:endParaRPr lang="en-GB" sz="1000"/>
          </a:p>
        </p:txBody>
      </p:sp>
    </p:spTree>
    <p:extLst>
      <p:ext uri="{BB962C8B-B14F-4D97-AF65-F5344CB8AC3E}">
        <p14:creationId xmlns:p14="http://schemas.microsoft.com/office/powerpoint/2010/main" val="486086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317" y="420830"/>
            <a:ext cx="9855178" cy="5170202"/>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7;p4" descr="Orange and blue shell close-up">
            <a:extLst>
              <a:ext uri="{FF2B5EF4-FFF2-40B4-BE49-F238E27FC236}">
                <a16:creationId xmlns:a16="http://schemas.microsoft.com/office/drawing/2014/main" id="{BF628A24-1F13-0B59-731C-686907385E0E}"/>
              </a:ext>
            </a:extLst>
          </p:cNvPr>
          <p:cNvPicPr preferRelativeResize="0"/>
          <p:nvPr/>
        </p:nvPicPr>
        <p:blipFill>
          <a:blip r:embed="rId2"/>
          <a:srcRect/>
          <a:stretch/>
        </p:blipFill>
        <p:spPr>
          <a:xfrm>
            <a:off x="6054013" y="904540"/>
            <a:ext cx="3662783" cy="4387391"/>
          </a:xfrm>
          <a:prstGeom prst="rect">
            <a:avLst/>
          </a:prstGeom>
          <a:noFill/>
          <a:ln>
            <a:noFill/>
          </a:ln>
        </p:spPr>
      </p:pic>
      <p:sp>
        <p:nvSpPr>
          <p:cNvPr id="5" name="Google Shape;28;p4">
            <a:extLst>
              <a:ext uri="{FF2B5EF4-FFF2-40B4-BE49-F238E27FC236}">
                <a16:creationId xmlns:a16="http://schemas.microsoft.com/office/drawing/2014/main" id="{F79A715B-3C4E-4424-264C-B26C65179A28}"/>
              </a:ext>
            </a:extLst>
          </p:cNvPr>
          <p:cNvSpPr txBox="1"/>
          <p:nvPr/>
        </p:nvSpPr>
        <p:spPr>
          <a:xfrm>
            <a:off x="1636286" y="884907"/>
            <a:ext cx="3264018" cy="1026756"/>
          </a:xfrm>
          <a:prstGeom prst="rect">
            <a:avLst/>
          </a:prstGeom>
          <a:noFill/>
          <a:ln>
            <a:noFill/>
          </a:ln>
        </p:spPr>
        <p:txBody>
          <a:bodyPr spcFirstLastPara="1" wrap="square" lIns="0" tIns="0" rIns="0" bIns="0" anchor="t" anchorCtr="0">
            <a:spAutoFit/>
          </a:bodyPr>
          <a:lstStyle/>
          <a:p>
            <a:pPr defTabSz="366629">
              <a:spcAft>
                <a:spcPts val="594"/>
              </a:spcAft>
            </a:pPr>
            <a:r>
              <a:rPr lang="en-GB" sz="2822" kern="1200" dirty="0">
                <a:solidFill>
                  <a:srgbClr val="005E79"/>
                </a:solidFill>
                <a:latin typeface="Aptos" panose="020B0004020202020204" pitchFamily="34" charset="0"/>
                <a:ea typeface="+mn-ea"/>
                <a:cs typeface="+mn-cs"/>
                <a:sym typeface="Century Gothic"/>
              </a:rPr>
              <a:t>Relevant</a:t>
            </a:r>
          </a:p>
          <a:p>
            <a:pPr defTabSz="366629">
              <a:spcAft>
                <a:spcPts val="594"/>
              </a:spcAft>
            </a:pPr>
            <a:r>
              <a:rPr lang="en-GB" sz="2822" b="1" i="0" dirty="0">
                <a:solidFill>
                  <a:srgbClr val="005E79"/>
                </a:solidFill>
                <a:latin typeface="Aptos" panose="020B0004020202020204" pitchFamily="34" charset="0"/>
                <a:sym typeface="Century Gothic"/>
              </a:rPr>
              <a:t>Experience </a:t>
            </a:r>
            <a:endParaRPr lang="en-GB" sz="2850" b="1" i="0" dirty="0">
              <a:solidFill>
                <a:srgbClr val="3A84A0"/>
              </a:solidFill>
              <a:latin typeface="Aptos" panose="020B0004020202020204" pitchFamily="34" charset="0"/>
              <a:ea typeface="Airbnb Cereal App Black" panose="020B0502020203020204" pitchFamily="34" charset="0"/>
              <a:cs typeface="Airbnb Cereal App Black" panose="020B0502020203020204" pitchFamily="34" charset="0"/>
              <a:sym typeface="Merriweather"/>
            </a:endParaRPr>
          </a:p>
        </p:txBody>
      </p:sp>
      <p:cxnSp>
        <p:nvCxnSpPr>
          <p:cNvPr id="7" name="Google Shape;30;p4">
            <a:extLst>
              <a:ext uri="{FF2B5EF4-FFF2-40B4-BE49-F238E27FC236}">
                <a16:creationId xmlns:a16="http://schemas.microsoft.com/office/drawing/2014/main" id="{2833FC4F-5308-B690-7349-F14D10E48ED2}"/>
              </a:ext>
            </a:extLst>
          </p:cNvPr>
          <p:cNvCxnSpPr>
            <a:cxnSpLocks/>
          </p:cNvCxnSpPr>
          <p:nvPr/>
        </p:nvCxnSpPr>
        <p:spPr>
          <a:xfrm>
            <a:off x="1636286" y="1824893"/>
            <a:ext cx="4045810" cy="33166"/>
          </a:xfrm>
          <a:prstGeom prst="straightConnector1">
            <a:avLst/>
          </a:prstGeom>
          <a:noFill/>
          <a:ln w="9525" cap="flat" cmpd="sng">
            <a:solidFill>
              <a:schemeClr val="dk2"/>
            </a:solidFill>
            <a:prstDash val="solid"/>
            <a:round/>
            <a:headEnd type="none" w="med" len="med"/>
            <a:tailEnd type="none" w="med" len="med"/>
          </a:ln>
        </p:spPr>
      </p:cxnSp>
      <p:sp>
        <p:nvSpPr>
          <p:cNvPr id="9" name="Google Shape;32;p4">
            <a:extLst>
              <a:ext uri="{FF2B5EF4-FFF2-40B4-BE49-F238E27FC236}">
                <a16:creationId xmlns:a16="http://schemas.microsoft.com/office/drawing/2014/main" id="{6246CC40-9030-B617-F2A1-215C2A9265E5}"/>
              </a:ext>
            </a:extLst>
          </p:cNvPr>
          <p:cNvSpPr txBox="1"/>
          <p:nvPr/>
        </p:nvSpPr>
        <p:spPr>
          <a:xfrm>
            <a:off x="970971" y="1707390"/>
            <a:ext cx="4711125" cy="3193361"/>
          </a:xfrm>
          <a:prstGeom prst="rect">
            <a:avLst/>
          </a:prstGeom>
          <a:noFill/>
          <a:ln>
            <a:noFill/>
          </a:ln>
        </p:spPr>
        <p:txBody>
          <a:bodyPr spcFirstLastPara="1" wrap="square" lIns="0" tIns="0" rIns="0" bIns="0" anchor="t" anchorCtr="0">
            <a:noAutofit/>
          </a:bodyPr>
          <a:lstStyle/>
          <a:p>
            <a:pPr algn="just" defTabSz="366629">
              <a:spcAft>
                <a:spcPts val="594"/>
              </a:spcAft>
            </a:pPr>
            <a:endParaRPr lang="en-US" sz="1089" kern="1200" dirty="0">
              <a:solidFill>
                <a:schemeClr val="dk1"/>
              </a:solidFill>
              <a:latin typeface="Aptos" panose="020B0004020202020204" pitchFamily="34" charset="0"/>
              <a:ea typeface="+mn-ea"/>
              <a:cs typeface="+mn-cs"/>
            </a:endParaRPr>
          </a:p>
          <a:p>
            <a:pPr algn="just" defTabSz="366629">
              <a:spcAft>
                <a:spcPts val="594"/>
              </a:spcAft>
            </a:pPr>
            <a:endParaRPr lang="en-US" sz="1089" dirty="0">
              <a:solidFill>
                <a:schemeClr val="dk1"/>
              </a:solidFill>
              <a:latin typeface="Aptos" panose="020B0004020202020204" pitchFamily="34" charset="0"/>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Advised an on-demand float for remittance and payment company on the regulatory framework governing payment service solutions, digital lending, microfinance, and financial institution regulations.</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Supported a venture-capital-backed fintech in launching new offerings in Kenya by advising on the regulatory framework for setting up payment service solutions and international money remittance.</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Assisted a digital lender with practical advice on preparing for imminent regulation, engaging with regulators for clarifications, and preparing their application for a license to operate as a Digital Credit Provider. We also advised on data privacy issues.</a:t>
            </a:r>
          </a:p>
        </p:txBody>
      </p:sp>
      <p:sp>
        <p:nvSpPr>
          <p:cNvPr id="11" name="Google Shape;11;p2">
            <a:extLst>
              <a:ext uri="{FF2B5EF4-FFF2-40B4-BE49-F238E27FC236}">
                <a16:creationId xmlns:a16="http://schemas.microsoft.com/office/drawing/2014/main" id="{767BC1C7-3D89-B6B3-10D7-C354FE400959}"/>
              </a:ext>
            </a:extLst>
          </p:cNvPr>
          <p:cNvSpPr txBox="1">
            <a:spLocks/>
          </p:cNvSpPr>
          <p:nvPr/>
        </p:nvSpPr>
        <p:spPr>
          <a:xfrm>
            <a:off x="8671413" y="564076"/>
            <a:ext cx="516324" cy="370286"/>
          </a:xfrm>
          <a:prstGeom prst="rect">
            <a:avLst/>
          </a:prstGeom>
        </p:spPr>
        <p:txBody>
          <a:bodyPr spcFirstLastPara="1" wrap="square" lIns="108000" tIns="106900" rIns="0" bIns="106900" anchor="ctr" anchorCtr="0">
            <a:normAutofit fontScale="70000" lnSpcReduction="20000"/>
          </a:bodyPr>
          <a:lstStyle>
            <a:lvl1pPr lvl="0" algn="r">
              <a:buNone/>
              <a:defRPr b="0" i="0">
                <a:solidFill>
                  <a:schemeClr val="bg1"/>
                </a:solidFill>
                <a:latin typeface="Airbnb Cereal App Medium" panose="020B0502020203020204" pitchFamily="34" charset="0"/>
                <a:ea typeface="Airbnb Cereal App Medium" panose="020B0502020203020204" pitchFamily="34" charset="0"/>
                <a:cs typeface="Airbnb Cereal App Medium" panose="020B0502020203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366629">
              <a:lnSpc>
                <a:spcPct val="90000"/>
              </a:lnSpc>
              <a:spcAft>
                <a:spcPts val="594"/>
              </a:spcAft>
            </a:pPr>
            <a:fld id="{00000000-1234-1234-1234-123412341234}" type="slidenum">
              <a:rPr lang="en-GB" sz="1000" b="0" i="0" kern="1200">
                <a:solidFill>
                  <a:srgbClr val="555555"/>
                </a:solidFill>
                <a:latin typeface="Airbnb Cereal App Medium" panose="020B0502020203020204" pitchFamily="34" charset="0"/>
                <a:ea typeface="Airbnb Cereal App Medium" panose="020B0502020203020204" pitchFamily="34" charset="0"/>
                <a:cs typeface="Airbnb Cereal App Medium" panose="020B0502020203020204" pitchFamily="34" charset="0"/>
              </a:rPr>
              <a:pPr defTabSz="366629">
                <a:lnSpc>
                  <a:spcPct val="90000"/>
                </a:lnSpc>
                <a:spcAft>
                  <a:spcPts val="594"/>
                </a:spcAft>
              </a:pPr>
              <a:t>18</a:t>
            </a:fld>
            <a:endParaRPr lang="en-GB" sz="1000"/>
          </a:p>
        </p:txBody>
      </p:sp>
    </p:spTree>
    <p:extLst>
      <p:ext uri="{BB962C8B-B14F-4D97-AF65-F5344CB8AC3E}">
        <p14:creationId xmlns:p14="http://schemas.microsoft.com/office/powerpoint/2010/main" val="873297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317" y="420830"/>
            <a:ext cx="9855178" cy="5170202"/>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7;p4" descr="Orange and blue shell close-up">
            <a:extLst>
              <a:ext uri="{FF2B5EF4-FFF2-40B4-BE49-F238E27FC236}">
                <a16:creationId xmlns:a16="http://schemas.microsoft.com/office/drawing/2014/main" id="{BF628A24-1F13-0B59-731C-686907385E0E}"/>
              </a:ext>
            </a:extLst>
          </p:cNvPr>
          <p:cNvPicPr preferRelativeResize="0"/>
          <p:nvPr/>
        </p:nvPicPr>
        <p:blipFill>
          <a:blip r:embed="rId2"/>
          <a:srcRect/>
          <a:stretch/>
        </p:blipFill>
        <p:spPr>
          <a:xfrm>
            <a:off x="6054013" y="904540"/>
            <a:ext cx="3662783" cy="4387391"/>
          </a:xfrm>
          <a:prstGeom prst="rect">
            <a:avLst/>
          </a:prstGeom>
          <a:noFill/>
          <a:ln>
            <a:noFill/>
          </a:ln>
        </p:spPr>
      </p:pic>
      <p:sp>
        <p:nvSpPr>
          <p:cNvPr id="5" name="Google Shape;28;p4">
            <a:extLst>
              <a:ext uri="{FF2B5EF4-FFF2-40B4-BE49-F238E27FC236}">
                <a16:creationId xmlns:a16="http://schemas.microsoft.com/office/drawing/2014/main" id="{F79A715B-3C4E-4424-264C-B26C65179A28}"/>
              </a:ext>
            </a:extLst>
          </p:cNvPr>
          <p:cNvSpPr txBox="1"/>
          <p:nvPr/>
        </p:nvSpPr>
        <p:spPr>
          <a:xfrm>
            <a:off x="1636286" y="884907"/>
            <a:ext cx="3264018" cy="1026756"/>
          </a:xfrm>
          <a:prstGeom prst="rect">
            <a:avLst/>
          </a:prstGeom>
          <a:noFill/>
          <a:ln>
            <a:noFill/>
          </a:ln>
        </p:spPr>
        <p:txBody>
          <a:bodyPr spcFirstLastPara="1" wrap="square" lIns="0" tIns="0" rIns="0" bIns="0" anchor="t" anchorCtr="0">
            <a:spAutoFit/>
          </a:bodyPr>
          <a:lstStyle/>
          <a:p>
            <a:pPr defTabSz="366629">
              <a:spcAft>
                <a:spcPts val="594"/>
              </a:spcAft>
            </a:pPr>
            <a:r>
              <a:rPr lang="en-GB" sz="2822" kern="1200" dirty="0">
                <a:solidFill>
                  <a:srgbClr val="005E79"/>
                </a:solidFill>
                <a:latin typeface="Aptos" panose="020B0004020202020204" pitchFamily="34" charset="0"/>
                <a:ea typeface="+mn-ea"/>
                <a:cs typeface="+mn-cs"/>
                <a:sym typeface="Century Gothic"/>
              </a:rPr>
              <a:t>Relevant</a:t>
            </a:r>
          </a:p>
          <a:p>
            <a:pPr defTabSz="366629">
              <a:spcAft>
                <a:spcPts val="594"/>
              </a:spcAft>
            </a:pPr>
            <a:r>
              <a:rPr lang="en-GB" sz="2822" b="1" i="0" dirty="0">
                <a:solidFill>
                  <a:srgbClr val="005E79"/>
                </a:solidFill>
                <a:latin typeface="Aptos" panose="020B0004020202020204" pitchFamily="34" charset="0"/>
                <a:sym typeface="Century Gothic"/>
              </a:rPr>
              <a:t>Experience </a:t>
            </a:r>
            <a:endParaRPr lang="en-GB" sz="2850" b="1" i="0" dirty="0">
              <a:solidFill>
                <a:srgbClr val="3A84A0"/>
              </a:solidFill>
              <a:latin typeface="Aptos" panose="020B0004020202020204" pitchFamily="34" charset="0"/>
              <a:ea typeface="Airbnb Cereal App Black" panose="020B0502020203020204" pitchFamily="34" charset="0"/>
              <a:cs typeface="Airbnb Cereal App Black" panose="020B0502020203020204" pitchFamily="34" charset="0"/>
              <a:sym typeface="Merriweather"/>
            </a:endParaRPr>
          </a:p>
        </p:txBody>
      </p:sp>
      <p:cxnSp>
        <p:nvCxnSpPr>
          <p:cNvPr id="7" name="Google Shape;30;p4">
            <a:extLst>
              <a:ext uri="{FF2B5EF4-FFF2-40B4-BE49-F238E27FC236}">
                <a16:creationId xmlns:a16="http://schemas.microsoft.com/office/drawing/2014/main" id="{2833FC4F-5308-B690-7349-F14D10E48ED2}"/>
              </a:ext>
            </a:extLst>
          </p:cNvPr>
          <p:cNvCxnSpPr>
            <a:cxnSpLocks/>
          </p:cNvCxnSpPr>
          <p:nvPr/>
        </p:nvCxnSpPr>
        <p:spPr>
          <a:xfrm>
            <a:off x="1636286" y="1824893"/>
            <a:ext cx="4045810" cy="33166"/>
          </a:xfrm>
          <a:prstGeom prst="straightConnector1">
            <a:avLst/>
          </a:prstGeom>
          <a:noFill/>
          <a:ln w="9525" cap="flat" cmpd="sng">
            <a:solidFill>
              <a:schemeClr val="dk2"/>
            </a:solidFill>
            <a:prstDash val="solid"/>
            <a:round/>
            <a:headEnd type="none" w="med" len="med"/>
            <a:tailEnd type="none" w="med" len="med"/>
          </a:ln>
        </p:spPr>
      </p:cxnSp>
      <p:sp>
        <p:nvSpPr>
          <p:cNvPr id="9" name="Google Shape;32;p4">
            <a:extLst>
              <a:ext uri="{FF2B5EF4-FFF2-40B4-BE49-F238E27FC236}">
                <a16:creationId xmlns:a16="http://schemas.microsoft.com/office/drawing/2014/main" id="{6246CC40-9030-B617-F2A1-215C2A9265E5}"/>
              </a:ext>
            </a:extLst>
          </p:cNvPr>
          <p:cNvSpPr txBox="1"/>
          <p:nvPr/>
        </p:nvSpPr>
        <p:spPr>
          <a:xfrm>
            <a:off x="970971" y="1707390"/>
            <a:ext cx="4711125" cy="3193361"/>
          </a:xfrm>
          <a:prstGeom prst="rect">
            <a:avLst/>
          </a:prstGeom>
          <a:noFill/>
          <a:ln>
            <a:noFill/>
          </a:ln>
        </p:spPr>
        <p:txBody>
          <a:bodyPr spcFirstLastPara="1" wrap="square" lIns="0" tIns="0" rIns="0" bIns="0" anchor="t" anchorCtr="0">
            <a:noAutofit/>
          </a:bodyPr>
          <a:lstStyle/>
          <a:p>
            <a:pPr algn="just" defTabSz="366629">
              <a:spcAft>
                <a:spcPts val="594"/>
              </a:spcAft>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Provided practical advice to an international fintech company on how emerging regulations by the Central Bank of Kenya would affect their operations, preparing for regulation, and engaging with regulators.</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Reviewed master templates for software and hardware license agreements, as well as annual maintenance agreements for a tier-two bank, ensuring compliance in contracting processes with vendors and third parties.</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Advised the Kenyan Ministry of Information, Communication, and Telecommunications on onboarding innovators and related intellectual property issues for a government initiative.</a:t>
            </a:r>
          </a:p>
        </p:txBody>
      </p:sp>
      <p:sp>
        <p:nvSpPr>
          <p:cNvPr id="11" name="Google Shape;11;p2">
            <a:extLst>
              <a:ext uri="{FF2B5EF4-FFF2-40B4-BE49-F238E27FC236}">
                <a16:creationId xmlns:a16="http://schemas.microsoft.com/office/drawing/2014/main" id="{767BC1C7-3D89-B6B3-10D7-C354FE400959}"/>
              </a:ext>
            </a:extLst>
          </p:cNvPr>
          <p:cNvSpPr txBox="1">
            <a:spLocks/>
          </p:cNvSpPr>
          <p:nvPr/>
        </p:nvSpPr>
        <p:spPr>
          <a:xfrm>
            <a:off x="8671413" y="564076"/>
            <a:ext cx="516324" cy="370286"/>
          </a:xfrm>
          <a:prstGeom prst="rect">
            <a:avLst/>
          </a:prstGeom>
        </p:spPr>
        <p:txBody>
          <a:bodyPr spcFirstLastPara="1" wrap="square" lIns="108000" tIns="106900" rIns="0" bIns="106900" anchor="ctr" anchorCtr="0">
            <a:normAutofit fontScale="70000" lnSpcReduction="20000"/>
          </a:bodyPr>
          <a:lstStyle>
            <a:lvl1pPr lvl="0" algn="r">
              <a:buNone/>
              <a:defRPr b="0" i="0">
                <a:solidFill>
                  <a:schemeClr val="bg1"/>
                </a:solidFill>
                <a:latin typeface="Airbnb Cereal App Medium" panose="020B0502020203020204" pitchFamily="34" charset="0"/>
                <a:ea typeface="Airbnb Cereal App Medium" panose="020B0502020203020204" pitchFamily="34" charset="0"/>
                <a:cs typeface="Airbnb Cereal App Medium" panose="020B0502020203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366629">
              <a:lnSpc>
                <a:spcPct val="90000"/>
              </a:lnSpc>
              <a:spcAft>
                <a:spcPts val="594"/>
              </a:spcAft>
            </a:pPr>
            <a:fld id="{00000000-1234-1234-1234-123412341234}" type="slidenum">
              <a:rPr lang="en-GB" sz="1000" b="0" i="0" kern="1200">
                <a:solidFill>
                  <a:srgbClr val="555555"/>
                </a:solidFill>
                <a:latin typeface="Airbnb Cereal App Medium" panose="020B0502020203020204" pitchFamily="34" charset="0"/>
                <a:ea typeface="Airbnb Cereal App Medium" panose="020B0502020203020204" pitchFamily="34" charset="0"/>
                <a:cs typeface="Airbnb Cereal App Medium" panose="020B0502020203020204" pitchFamily="34" charset="0"/>
              </a:rPr>
              <a:pPr defTabSz="366629">
                <a:lnSpc>
                  <a:spcPct val="90000"/>
                </a:lnSpc>
                <a:spcAft>
                  <a:spcPts val="594"/>
                </a:spcAft>
              </a:pPr>
              <a:t>19</a:t>
            </a:fld>
            <a:endParaRPr lang="en-GB" sz="1000"/>
          </a:p>
        </p:txBody>
      </p:sp>
    </p:spTree>
    <p:extLst>
      <p:ext uri="{BB962C8B-B14F-4D97-AF65-F5344CB8AC3E}">
        <p14:creationId xmlns:p14="http://schemas.microsoft.com/office/powerpoint/2010/main" val="1841672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317" y="420830"/>
            <a:ext cx="9855178" cy="5170202"/>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miling woman with tablet">
            <a:extLst>
              <a:ext uri="{FF2B5EF4-FFF2-40B4-BE49-F238E27FC236}">
                <a16:creationId xmlns:a16="http://schemas.microsoft.com/office/drawing/2014/main" id="{A85EDB81-A6E4-993F-B67C-BA6D25285B53}"/>
              </a:ext>
            </a:extLst>
          </p:cNvPr>
          <p:cNvPicPr>
            <a:picLocks noChangeAspect="1"/>
          </p:cNvPicPr>
          <p:nvPr/>
        </p:nvPicPr>
        <p:blipFill>
          <a:blip r:embed="rId2"/>
          <a:srcRect/>
          <a:stretch/>
        </p:blipFill>
        <p:spPr>
          <a:xfrm>
            <a:off x="587631" y="1588403"/>
            <a:ext cx="4301076" cy="3859384"/>
          </a:xfrm>
          <a:prstGeom prst="rect">
            <a:avLst/>
          </a:prstGeom>
        </p:spPr>
      </p:pic>
      <p:sp>
        <p:nvSpPr>
          <p:cNvPr id="4" name="Google Shape;18;p3">
            <a:extLst>
              <a:ext uri="{FF2B5EF4-FFF2-40B4-BE49-F238E27FC236}">
                <a16:creationId xmlns:a16="http://schemas.microsoft.com/office/drawing/2014/main" id="{386590CB-4DEB-7AD8-F80A-99924E0750E9}"/>
              </a:ext>
            </a:extLst>
          </p:cNvPr>
          <p:cNvSpPr txBox="1"/>
          <p:nvPr/>
        </p:nvSpPr>
        <p:spPr>
          <a:xfrm>
            <a:off x="5127252" y="1115068"/>
            <a:ext cx="3201178" cy="473335"/>
          </a:xfrm>
          <a:prstGeom prst="rect">
            <a:avLst/>
          </a:prstGeom>
          <a:noFill/>
          <a:ln>
            <a:noFill/>
          </a:ln>
        </p:spPr>
        <p:txBody>
          <a:bodyPr spcFirstLastPara="1" wrap="square" lIns="0" tIns="0" rIns="0" bIns="0" anchor="t" anchorCtr="0">
            <a:spAutoFit/>
          </a:bodyPr>
          <a:lstStyle/>
          <a:p>
            <a:pPr defTabSz="420624">
              <a:spcAft>
                <a:spcPts val="600"/>
              </a:spcAft>
            </a:pPr>
            <a:r>
              <a:rPr lang="en-GB" sz="2576" b="1" i="0" dirty="0">
                <a:solidFill>
                  <a:srgbClr val="3A84A0"/>
                </a:solidFill>
                <a:latin typeface="Aptos" panose="020B0004020202020204" pitchFamily="34" charset="0"/>
              </a:rPr>
              <a:t>Overview</a:t>
            </a:r>
            <a:endParaRPr lang="en-GB" sz="2800" b="1" i="0" dirty="0">
              <a:solidFill>
                <a:srgbClr val="3A84A0"/>
              </a:solidFill>
              <a:latin typeface="Aptos" panose="020B0004020202020204" pitchFamily="34" charset="0"/>
              <a:ea typeface="Airbnb Cereal App Light" panose="020B0402020203020204" pitchFamily="34" charset="0"/>
              <a:cs typeface="Airbnb Cereal App Light" panose="020B0402020203020204" pitchFamily="34" charset="0"/>
            </a:endParaRPr>
          </a:p>
        </p:txBody>
      </p:sp>
      <p:cxnSp>
        <p:nvCxnSpPr>
          <p:cNvPr id="6" name="Google Shape;20;p3">
            <a:extLst>
              <a:ext uri="{FF2B5EF4-FFF2-40B4-BE49-F238E27FC236}">
                <a16:creationId xmlns:a16="http://schemas.microsoft.com/office/drawing/2014/main" id="{72E4AECB-6031-F3B3-1548-12EFA6242646}"/>
              </a:ext>
            </a:extLst>
          </p:cNvPr>
          <p:cNvCxnSpPr>
            <a:cxnSpLocks/>
          </p:cNvCxnSpPr>
          <p:nvPr/>
        </p:nvCxnSpPr>
        <p:spPr>
          <a:xfrm>
            <a:off x="864822" y="860878"/>
            <a:ext cx="3799620" cy="0"/>
          </a:xfrm>
          <a:prstGeom prst="straightConnector1">
            <a:avLst/>
          </a:prstGeom>
          <a:noFill/>
          <a:ln w="9525" cap="flat" cmpd="sng">
            <a:solidFill>
              <a:schemeClr val="lt1"/>
            </a:solidFill>
            <a:prstDash val="solid"/>
            <a:round/>
            <a:headEnd type="none" w="med" len="med"/>
            <a:tailEnd type="none" w="med" len="med"/>
          </a:ln>
        </p:spPr>
      </p:cxnSp>
      <p:cxnSp>
        <p:nvCxnSpPr>
          <p:cNvPr id="8" name="Google Shape;22;p3">
            <a:extLst>
              <a:ext uri="{FF2B5EF4-FFF2-40B4-BE49-F238E27FC236}">
                <a16:creationId xmlns:a16="http://schemas.microsoft.com/office/drawing/2014/main" id="{93FD12D9-7B22-BC7C-500D-FD45809B20C0}"/>
              </a:ext>
            </a:extLst>
          </p:cNvPr>
          <p:cNvCxnSpPr>
            <a:cxnSpLocks/>
          </p:cNvCxnSpPr>
          <p:nvPr/>
        </p:nvCxnSpPr>
        <p:spPr>
          <a:xfrm>
            <a:off x="5127252" y="1539851"/>
            <a:ext cx="4965882" cy="0"/>
          </a:xfrm>
          <a:prstGeom prst="straightConnector1">
            <a:avLst/>
          </a:prstGeom>
          <a:noFill/>
          <a:ln w="9525" cap="flat" cmpd="sng">
            <a:solidFill>
              <a:schemeClr val="dk2"/>
            </a:solidFill>
            <a:prstDash val="solid"/>
            <a:round/>
            <a:headEnd type="none" w="med" len="med"/>
            <a:tailEnd type="none" w="med" len="med"/>
          </a:ln>
        </p:spPr>
      </p:cxnSp>
      <p:sp>
        <p:nvSpPr>
          <p:cNvPr id="10" name="Google Shape;24;p3">
            <a:extLst>
              <a:ext uri="{FF2B5EF4-FFF2-40B4-BE49-F238E27FC236}">
                <a16:creationId xmlns:a16="http://schemas.microsoft.com/office/drawing/2014/main" id="{52DF7C6B-F6A5-1967-C8B6-00186E0D013E}"/>
              </a:ext>
            </a:extLst>
          </p:cNvPr>
          <p:cNvSpPr txBox="1"/>
          <p:nvPr/>
        </p:nvSpPr>
        <p:spPr>
          <a:xfrm>
            <a:off x="5110202" y="1705444"/>
            <a:ext cx="4993980" cy="3742342"/>
          </a:xfrm>
          <a:prstGeom prst="rect">
            <a:avLst/>
          </a:prstGeom>
          <a:noFill/>
          <a:ln>
            <a:noFill/>
          </a:ln>
        </p:spPr>
        <p:txBody>
          <a:bodyPr spcFirstLastPara="1" wrap="square" lIns="0" tIns="0" rIns="0" bIns="0" anchor="t" anchorCtr="0">
            <a:noAutofit/>
          </a:bodyPr>
          <a:lstStyle/>
          <a:p>
            <a:pPr algn="just" defTabSz="420624">
              <a:spcAft>
                <a:spcPts val="600"/>
              </a:spcAft>
            </a:pPr>
            <a:r>
              <a:rPr lang="en-US" sz="1104" kern="1200" dirty="0">
                <a:solidFill>
                  <a:schemeClr val="dk1"/>
                </a:solidFill>
                <a:highlight>
                  <a:srgbClr val="FFFFFF"/>
                </a:highlight>
                <a:latin typeface="Aptos" panose="020B0004020202020204" pitchFamily="34" charset="0"/>
                <a:ea typeface="+mn-ea"/>
                <a:cs typeface="+mn-cs"/>
              </a:rPr>
              <a:t>Africa Privacy and Legal stands as the premier choice for entities seeking top-tier legal support for fintech and broader Technology, Media, and Telecommunications (TMT) ventures across Africa. Based in Kenya, we provide exceptional legal services with a profound understanding of the regulatory landscapes unique to the continent. Our team combines extensive market experience with specialized knowledge, making us the ideal partner for your African market expansion.</a:t>
            </a:r>
          </a:p>
          <a:p>
            <a:pPr algn="just" defTabSz="420624">
              <a:spcAft>
                <a:spcPts val="600"/>
              </a:spcAft>
            </a:pPr>
            <a:r>
              <a:rPr lang="en-US" sz="1104" kern="1200" dirty="0">
                <a:solidFill>
                  <a:schemeClr val="dk1"/>
                </a:solidFill>
                <a:highlight>
                  <a:srgbClr val="FFFFFF"/>
                </a:highlight>
                <a:latin typeface="Aptos" panose="020B0004020202020204" pitchFamily="34" charset="0"/>
                <a:ea typeface="+mn-ea"/>
                <a:cs typeface="+mn-cs"/>
              </a:rPr>
              <a:t>We offer clients a full-service fintech and TMT law solution across Africa, delivering both local and cross-border support. Our unparalleled legal, strategic, and technical counsel is backed by a team of experienced specialists who are adept at advising both bank and non-bank fintech companies on the regulatory impacts of their products and services in Kenya and other African markets.</a:t>
            </a:r>
          </a:p>
          <a:p>
            <a:pPr algn="just" defTabSz="420624">
              <a:spcAft>
                <a:spcPts val="600"/>
              </a:spcAft>
            </a:pPr>
            <a:r>
              <a:rPr lang="en-US" sz="1104" b="1" kern="1200" dirty="0">
                <a:solidFill>
                  <a:schemeClr val="dk1"/>
                </a:solidFill>
                <a:highlight>
                  <a:srgbClr val="FFFFFF"/>
                </a:highlight>
                <a:latin typeface="Aptos" panose="020B0004020202020204" pitchFamily="34" charset="0"/>
                <a:ea typeface="+mn-ea"/>
                <a:cs typeface="+mn-cs"/>
              </a:rPr>
              <a:t>Our Expertise</a:t>
            </a:r>
          </a:p>
          <a:p>
            <a:pPr algn="just" defTabSz="420624">
              <a:spcAft>
                <a:spcPts val="600"/>
              </a:spcAft>
            </a:pPr>
            <a:r>
              <a:rPr lang="en-US" sz="1104" kern="1200" dirty="0">
                <a:solidFill>
                  <a:schemeClr val="dk1"/>
                </a:solidFill>
                <a:highlight>
                  <a:srgbClr val="FFFFFF"/>
                </a:highlight>
                <a:latin typeface="Aptos" panose="020B0004020202020204" pitchFamily="34" charset="0"/>
                <a:ea typeface="+mn-ea"/>
                <a:cs typeface="+mn-cs"/>
              </a:rPr>
              <a:t>As a boutique firm, we excel in guiding new market entrants through product launches, regulatory engagement, and market strategies with a level of attention and customization that larger firms cannot match. We provide precise, actionable advice to ensure your products meet all regulatory requirements and market expectations. Our expertise extends to various legal domains, including mergers and acquisitions (M&amp;A), private equity, employment law, corporate law, and contract management, all within the fintech and TMT sectors.</a:t>
            </a:r>
          </a:p>
          <a:p>
            <a:pPr algn="just" defTabSz="420624">
              <a:spcAft>
                <a:spcPts val="600"/>
              </a:spcAft>
            </a:pPr>
            <a:endParaRPr lang="en-US" sz="1104" kern="1200" dirty="0">
              <a:solidFill>
                <a:schemeClr val="dk1"/>
              </a:solidFill>
              <a:highlight>
                <a:srgbClr val="FFFFFF"/>
              </a:highlight>
              <a:latin typeface="Aptos" panose="020B0004020202020204" pitchFamily="34" charset="0"/>
              <a:ea typeface="+mn-ea"/>
              <a:cs typeface="+mn-cs"/>
            </a:endParaRPr>
          </a:p>
          <a:p>
            <a:pPr marL="0" lvl="0" indent="0" algn="just" rtl="0">
              <a:spcBef>
                <a:spcPts val="0"/>
              </a:spcBef>
              <a:spcAft>
                <a:spcPts val="600"/>
              </a:spcAft>
              <a:buNone/>
            </a:pPr>
            <a:endParaRPr lang="en-US" sz="1200" dirty="0">
              <a:solidFill>
                <a:schemeClr val="dk1"/>
              </a:solidFill>
              <a:highlight>
                <a:srgbClr val="FFFFFF"/>
              </a:highlight>
              <a:latin typeface="Book Antiqua" panose="02040602050305030304" pitchFamily="18" charset="0"/>
            </a:endParaRPr>
          </a:p>
        </p:txBody>
      </p:sp>
      <p:cxnSp>
        <p:nvCxnSpPr>
          <p:cNvPr id="11" name="Google Shape;25;p3">
            <a:extLst>
              <a:ext uri="{FF2B5EF4-FFF2-40B4-BE49-F238E27FC236}">
                <a16:creationId xmlns:a16="http://schemas.microsoft.com/office/drawing/2014/main" id="{4665F5B7-65D2-25BA-5729-A8DCEB9DC00F}"/>
              </a:ext>
            </a:extLst>
          </p:cNvPr>
          <p:cNvCxnSpPr>
            <a:cxnSpLocks/>
          </p:cNvCxnSpPr>
          <p:nvPr/>
        </p:nvCxnSpPr>
        <p:spPr>
          <a:xfrm>
            <a:off x="4664442" y="860878"/>
            <a:ext cx="5455108" cy="0"/>
          </a:xfrm>
          <a:prstGeom prst="straightConnector1">
            <a:avLst/>
          </a:prstGeom>
          <a:noFill/>
          <a:ln w="9525" cap="flat" cmpd="sng">
            <a:solidFill>
              <a:schemeClr val="dk1"/>
            </a:solidFill>
            <a:prstDash val="solid"/>
            <a:round/>
            <a:headEnd type="none" w="med" len="med"/>
            <a:tailEnd type="none" w="med" len="med"/>
          </a:ln>
        </p:spPr>
      </p:cxnSp>
      <p:sp>
        <p:nvSpPr>
          <p:cNvPr id="12" name="Google Shape;11;p2">
            <a:extLst>
              <a:ext uri="{FF2B5EF4-FFF2-40B4-BE49-F238E27FC236}">
                <a16:creationId xmlns:a16="http://schemas.microsoft.com/office/drawing/2014/main" id="{2D25146F-9BD6-39BF-CB0E-C50B256F87E8}"/>
              </a:ext>
            </a:extLst>
          </p:cNvPr>
          <p:cNvSpPr txBox="1">
            <a:spLocks/>
          </p:cNvSpPr>
          <p:nvPr/>
        </p:nvSpPr>
        <p:spPr>
          <a:xfrm>
            <a:off x="9528983" y="564076"/>
            <a:ext cx="590567" cy="423530"/>
          </a:xfrm>
          <a:prstGeom prst="rect">
            <a:avLst/>
          </a:prstGeom>
        </p:spPr>
        <p:txBody>
          <a:bodyPr spcFirstLastPara="1" wrap="square" lIns="108000" tIns="106900" rIns="0" bIns="106900" anchor="ctr" anchorCtr="0">
            <a:normAutofit fontScale="70000" lnSpcReduction="20000"/>
          </a:bodyPr>
          <a:lstStyle>
            <a:lvl1pPr lvl="0" algn="r">
              <a:buNone/>
              <a:defRPr b="0" i="0">
                <a:latin typeface="Airbnb Cereal App Medium" panose="020B0502020203020204" pitchFamily="34" charset="0"/>
                <a:ea typeface="Airbnb Cereal App Medium" panose="020B0502020203020204" pitchFamily="34" charset="0"/>
                <a:cs typeface="Airbnb Cereal App Medium" panose="020B0502020203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420624">
              <a:lnSpc>
                <a:spcPct val="90000"/>
              </a:lnSpc>
              <a:spcAft>
                <a:spcPts val="600"/>
              </a:spcAft>
            </a:pPr>
            <a:fld id="{00000000-1234-1234-1234-123412341234}" type="slidenum">
              <a:rPr lang="en-GB" sz="1700" b="0" i="0" kern="1200">
                <a:solidFill>
                  <a:schemeClr val="tx1"/>
                </a:solidFill>
                <a:latin typeface="Gotham Bold" panose="02000803030000020004"/>
                <a:ea typeface="Airbnb Cereal App Medium" panose="020B0502020203020204" pitchFamily="34" charset="0"/>
                <a:cs typeface="Airbnb Cereal App Medium" panose="020B0502020203020204" pitchFamily="34" charset="0"/>
              </a:rPr>
              <a:pPr defTabSz="420624">
                <a:lnSpc>
                  <a:spcPct val="90000"/>
                </a:lnSpc>
                <a:spcAft>
                  <a:spcPts val="600"/>
                </a:spcAft>
              </a:pPr>
              <a:t>2</a:t>
            </a:fld>
            <a:endParaRPr lang="en-GB" sz="1700">
              <a:latin typeface="Gotham Bold" panose="02000803030000020004"/>
            </a:endParaRPr>
          </a:p>
        </p:txBody>
      </p:sp>
      <p:sp>
        <p:nvSpPr>
          <p:cNvPr id="2" name="TextBox 1">
            <a:extLst>
              <a:ext uri="{FF2B5EF4-FFF2-40B4-BE49-F238E27FC236}">
                <a16:creationId xmlns:a16="http://schemas.microsoft.com/office/drawing/2014/main" id="{B9822C62-29C4-DA4A-99B2-7285A6F30763}"/>
              </a:ext>
            </a:extLst>
          </p:cNvPr>
          <p:cNvSpPr txBox="1"/>
          <p:nvPr/>
        </p:nvSpPr>
        <p:spPr>
          <a:xfrm>
            <a:off x="1705268" y="987606"/>
            <a:ext cx="2103843" cy="262251"/>
          </a:xfrm>
          <a:prstGeom prst="rect">
            <a:avLst/>
          </a:prstGeom>
          <a:noFill/>
        </p:spPr>
        <p:txBody>
          <a:bodyPr wrap="square" rtlCol="0">
            <a:spAutoFit/>
          </a:bodyPr>
          <a:lstStyle/>
          <a:p>
            <a:pPr defTabSz="420624">
              <a:spcAft>
                <a:spcPts val="600"/>
              </a:spcAft>
            </a:pPr>
            <a:r>
              <a:rPr lang="en-US" sz="1104" b="1" kern="1200" dirty="0">
                <a:solidFill>
                  <a:srgbClr val="3A84A0"/>
                </a:solidFill>
                <a:latin typeface="Aptos" panose="020B0004020202020204" pitchFamily="34" charset="0"/>
                <a:ea typeface="+mn-ea"/>
                <a:cs typeface="+mn-cs"/>
              </a:rPr>
              <a:t>What we do at APL </a:t>
            </a:r>
            <a:endParaRPr lang="en-US" sz="1200" b="1" dirty="0">
              <a:solidFill>
                <a:srgbClr val="3A84A0"/>
              </a:solidFill>
              <a:latin typeface="Aptos" panose="020B0004020202020204" pitchFamily="34" charset="0"/>
            </a:endParaRPr>
          </a:p>
        </p:txBody>
      </p:sp>
    </p:spTree>
    <p:extLst>
      <p:ext uri="{BB962C8B-B14F-4D97-AF65-F5344CB8AC3E}">
        <p14:creationId xmlns:p14="http://schemas.microsoft.com/office/powerpoint/2010/main" val="1272512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317" y="420830"/>
            <a:ext cx="9855178" cy="5170202"/>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7;p4" descr="Orange and blue shell close-up">
            <a:extLst>
              <a:ext uri="{FF2B5EF4-FFF2-40B4-BE49-F238E27FC236}">
                <a16:creationId xmlns:a16="http://schemas.microsoft.com/office/drawing/2014/main" id="{BF628A24-1F13-0B59-731C-686907385E0E}"/>
              </a:ext>
            </a:extLst>
          </p:cNvPr>
          <p:cNvPicPr preferRelativeResize="0"/>
          <p:nvPr/>
        </p:nvPicPr>
        <p:blipFill>
          <a:blip r:embed="rId2"/>
          <a:srcRect/>
          <a:stretch/>
        </p:blipFill>
        <p:spPr>
          <a:xfrm>
            <a:off x="6054013" y="904540"/>
            <a:ext cx="3662783" cy="4387391"/>
          </a:xfrm>
          <a:prstGeom prst="rect">
            <a:avLst/>
          </a:prstGeom>
          <a:noFill/>
          <a:ln>
            <a:noFill/>
          </a:ln>
        </p:spPr>
      </p:pic>
      <p:sp>
        <p:nvSpPr>
          <p:cNvPr id="5" name="Google Shape;28;p4">
            <a:extLst>
              <a:ext uri="{FF2B5EF4-FFF2-40B4-BE49-F238E27FC236}">
                <a16:creationId xmlns:a16="http://schemas.microsoft.com/office/drawing/2014/main" id="{F79A715B-3C4E-4424-264C-B26C65179A28}"/>
              </a:ext>
            </a:extLst>
          </p:cNvPr>
          <p:cNvSpPr txBox="1"/>
          <p:nvPr/>
        </p:nvSpPr>
        <p:spPr>
          <a:xfrm>
            <a:off x="1636286" y="884907"/>
            <a:ext cx="3264018" cy="1026756"/>
          </a:xfrm>
          <a:prstGeom prst="rect">
            <a:avLst/>
          </a:prstGeom>
          <a:noFill/>
          <a:ln>
            <a:noFill/>
          </a:ln>
        </p:spPr>
        <p:txBody>
          <a:bodyPr spcFirstLastPara="1" wrap="square" lIns="0" tIns="0" rIns="0" bIns="0" anchor="t" anchorCtr="0">
            <a:spAutoFit/>
          </a:bodyPr>
          <a:lstStyle/>
          <a:p>
            <a:pPr defTabSz="366629">
              <a:spcAft>
                <a:spcPts val="594"/>
              </a:spcAft>
            </a:pPr>
            <a:r>
              <a:rPr lang="en-GB" sz="2822" kern="1200" dirty="0">
                <a:solidFill>
                  <a:srgbClr val="005E79"/>
                </a:solidFill>
                <a:latin typeface="Aptos" panose="020B0004020202020204" pitchFamily="34" charset="0"/>
                <a:ea typeface="+mn-ea"/>
                <a:cs typeface="+mn-cs"/>
                <a:sym typeface="Century Gothic"/>
              </a:rPr>
              <a:t>Relevant</a:t>
            </a:r>
          </a:p>
          <a:p>
            <a:pPr defTabSz="366629">
              <a:spcAft>
                <a:spcPts val="594"/>
              </a:spcAft>
            </a:pPr>
            <a:r>
              <a:rPr lang="en-GB" sz="2822" b="1" i="0" dirty="0">
                <a:solidFill>
                  <a:srgbClr val="005E79"/>
                </a:solidFill>
                <a:latin typeface="Aptos" panose="020B0004020202020204" pitchFamily="34" charset="0"/>
                <a:sym typeface="Century Gothic"/>
              </a:rPr>
              <a:t>Experience </a:t>
            </a:r>
            <a:endParaRPr lang="en-GB" sz="2850" b="1" i="0" dirty="0">
              <a:solidFill>
                <a:srgbClr val="3A84A0"/>
              </a:solidFill>
              <a:latin typeface="Aptos" panose="020B0004020202020204" pitchFamily="34" charset="0"/>
              <a:ea typeface="Airbnb Cereal App Black" panose="020B0502020203020204" pitchFamily="34" charset="0"/>
              <a:cs typeface="Airbnb Cereal App Black" panose="020B0502020203020204" pitchFamily="34" charset="0"/>
              <a:sym typeface="Merriweather"/>
            </a:endParaRPr>
          </a:p>
        </p:txBody>
      </p:sp>
      <p:cxnSp>
        <p:nvCxnSpPr>
          <p:cNvPr id="7" name="Google Shape;30;p4">
            <a:extLst>
              <a:ext uri="{FF2B5EF4-FFF2-40B4-BE49-F238E27FC236}">
                <a16:creationId xmlns:a16="http://schemas.microsoft.com/office/drawing/2014/main" id="{2833FC4F-5308-B690-7349-F14D10E48ED2}"/>
              </a:ext>
            </a:extLst>
          </p:cNvPr>
          <p:cNvCxnSpPr>
            <a:cxnSpLocks/>
          </p:cNvCxnSpPr>
          <p:nvPr/>
        </p:nvCxnSpPr>
        <p:spPr>
          <a:xfrm>
            <a:off x="1636286" y="1824893"/>
            <a:ext cx="4045810" cy="33166"/>
          </a:xfrm>
          <a:prstGeom prst="straightConnector1">
            <a:avLst/>
          </a:prstGeom>
          <a:noFill/>
          <a:ln w="9525" cap="flat" cmpd="sng">
            <a:solidFill>
              <a:schemeClr val="dk2"/>
            </a:solidFill>
            <a:prstDash val="solid"/>
            <a:round/>
            <a:headEnd type="none" w="med" len="med"/>
            <a:tailEnd type="none" w="med" len="med"/>
          </a:ln>
        </p:spPr>
      </p:cxnSp>
      <p:sp>
        <p:nvSpPr>
          <p:cNvPr id="9" name="Google Shape;32;p4">
            <a:extLst>
              <a:ext uri="{FF2B5EF4-FFF2-40B4-BE49-F238E27FC236}">
                <a16:creationId xmlns:a16="http://schemas.microsoft.com/office/drawing/2014/main" id="{6246CC40-9030-B617-F2A1-215C2A9265E5}"/>
              </a:ext>
            </a:extLst>
          </p:cNvPr>
          <p:cNvSpPr txBox="1"/>
          <p:nvPr/>
        </p:nvSpPr>
        <p:spPr>
          <a:xfrm>
            <a:off x="970971" y="1707390"/>
            <a:ext cx="4711125" cy="3193361"/>
          </a:xfrm>
          <a:prstGeom prst="rect">
            <a:avLst/>
          </a:prstGeom>
          <a:noFill/>
          <a:ln>
            <a:noFill/>
          </a:ln>
        </p:spPr>
        <p:txBody>
          <a:bodyPr spcFirstLastPara="1" wrap="square" lIns="0" tIns="0" rIns="0" bIns="0" anchor="t" anchorCtr="0">
            <a:noAutofit/>
          </a:bodyPr>
          <a:lstStyle/>
          <a:p>
            <a:pPr algn="just" defTabSz="366629">
              <a:spcAft>
                <a:spcPts val="594"/>
              </a:spcAft>
            </a:pPr>
            <a:endParaRPr lang="en-US" sz="1089" kern="1200" dirty="0">
              <a:solidFill>
                <a:schemeClr val="dk1"/>
              </a:solidFill>
              <a:latin typeface="Aptos" panose="020B0004020202020204" pitchFamily="34" charset="0"/>
              <a:ea typeface="+mn-ea"/>
              <a:cs typeface="+mn-cs"/>
            </a:endParaRPr>
          </a:p>
          <a:p>
            <a:pPr algn="just" defTabSz="366629">
              <a:spcAft>
                <a:spcPts val="594"/>
              </a:spcAft>
            </a:pPr>
            <a:endParaRPr lang="en-US" sz="1089" dirty="0">
              <a:solidFill>
                <a:schemeClr val="dk1"/>
              </a:solidFill>
              <a:latin typeface="Aptos" panose="020B0004020202020204" pitchFamily="34" charset="0"/>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Trained a pan-African bank's group legal team on the local legal and regulatory framework for financial technology legislation, cybersecurity, and data protection, highlighting the impact on their organizational processes.</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Assisted an ag-tech farming ecosystem in its expansion in Kenya and securing financing from a Mauritian-based financier by structuring the deal using local legislation and lending practices.</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Provided data protection compliance support for a tech company’s operations in Kenya and Uganda, including documentation review, data privacy impact assessment, gap analysis, compliance framework development, and training programs.</a:t>
            </a:r>
          </a:p>
        </p:txBody>
      </p:sp>
      <p:sp>
        <p:nvSpPr>
          <p:cNvPr id="11" name="Google Shape;11;p2">
            <a:extLst>
              <a:ext uri="{FF2B5EF4-FFF2-40B4-BE49-F238E27FC236}">
                <a16:creationId xmlns:a16="http://schemas.microsoft.com/office/drawing/2014/main" id="{767BC1C7-3D89-B6B3-10D7-C354FE400959}"/>
              </a:ext>
            </a:extLst>
          </p:cNvPr>
          <p:cNvSpPr txBox="1">
            <a:spLocks/>
          </p:cNvSpPr>
          <p:nvPr/>
        </p:nvSpPr>
        <p:spPr>
          <a:xfrm>
            <a:off x="8671413" y="564076"/>
            <a:ext cx="516324" cy="370286"/>
          </a:xfrm>
          <a:prstGeom prst="rect">
            <a:avLst/>
          </a:prstGeom>
        </p:spPr>
        <p:txBody>
          <a:bodyPr spcFirstLastPara="1" wrap="square" lIns="108000" tIns="106900" rIns="0" bIns="106900" anchor="ctr" anchorCtr="0">
            <a:normAutofit fontScale="70000" lnSpcReduction="20000"/>
          </a:bodyPr>
          <a:lstStyle>
            <a:lvl1pPr lvl="0" algn="r">
              <a:buNone/>
              <a:defRPr b="0" i="0">
                <a:solidFill>
                  <a:schemeClr val="bg1"/>
                </a:solidFill>
                <a:latin typeface="Airbnb Cereal App Medium" panose="020B0502020203020204" pitchFamily="34" charset="0"/>
                <a:ea typeface="Airbnb Cereal App Medium" panose="020B0502020203020204" pitchFamily="34" charset="0"/>
                <a:cs typeface="Airbnb Cereal App Medium" panose="020B0502020203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366629">
              <a:lnSpc>
                <a:spcPct val="90000"/>
              </a:lnSpc>
              <a:spcAft>
                <a:spcPts val="594"/>
              </a:spcAft>
            </a:pPr>
            <a:fld id="{00000000-1234-1234-1234-123412341234}" type="slidenum">
              <a:rPr lang="en-GB" sz="1000" b="0" i="0" kern="1200">
                <a:solidFill>
                  <a:srgbClr val="555555"/>
                </a:solidFill>
                <a:latin typeface="Airbnb Cereal App Medium" panose="020B0502020203020204" pitchFamily="34" charset="0"/>
                <a:ea typeface="Airbnb Cereal App Medium" panose="020B0502020203020204" pitchFamily="34" charset="0"/>
                <a:cs typeface="Airbnb Cereal App Medium" panose="020B0502020203020204" pitchFamily="34" charset="0"/>
              </a:rPr>
              <a:pPr defTabSz="366629">
                <a:lnSpc>
                  <a:spcPct val="90000"/>
                </a:lnSpc>
                <a:spcAft>
                  <a:spcPts val="594"/>
                </a:spcAft>
              </a:pPr>
              <a:t>20</a:t>
            </a:fld>
            <a:endParaRPr lang="en-GB" sz="1000"/>
          </a:p>
        </p:txBody>
      </p:sp>
    </p:spTree>
    <p:extLst>
      <p:ext uri="{BB962C8B-B14F-4D97-AF65-F5344CB8AC3E}">
        <p14:creationId xmlns:p14="http://schemas.microsoft.com/office/powerpoint/2010/main" val="3624015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317" y="420830"/>
            <a:ext cx="9855178" cy="5170202"/>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7;p4" descr="Orange and blue shell close-up">
            <a:extLst>
              <a:ext uri="{FF2B5EF4-FFF2-40B4-BE49-F238E27FC236}">
                <a16:creationId xmlns:a16="http://schemas.microsoft.com/office/drawing/2014/main" id="{BF628A24-1F13-0B59-731C-686907385E0E}"/>
              </a:ext>
            </a:extLst>
          </p:cNvPr>
          <p:cNvPicPr preferRelativeResize="0"/>
          <p:nvPr/>
        </p:nvPicPr>
        <p:blipFill>
          <a:blip r:embed="rId2"/>
          <a:srcRect/>
          <a:stretch/>
        </p:blipFill>
        <p:spPr>
          <a:xfrm>
            <a:off x="6054013" y="904540"/>
            <a:ext cx="3662783" cy="4387391"/>
          </a:xfrm>
          <a:prstGeom prst="rect">
            <a:avLst/>
          </a:prstGeom>
          <a:noFill/>
          <a:ln>
            <a:noFill/>
          </a:ln>
        </p:spPr>
      </p:pic>
      <p:sp>
        <p:nvSpPr>
          <p:cNvPr id="5" name="Google Shape;28;p4">
            <a:extLst>
              <a:ext uri="{FF2B5EF4-FFF2-40B4-BE49-F238E27FC236}">
                <a16:creationId xmlns:a16="http://schemas.microsoft.com/office/drawing/2014/main" id="{F79A715B-3C4E-4424-264C-B26C65179A28}"/>
              </a:ext>
            </a:extLst>
          </p:cNvPr>
          <p:cNvSpPr txBox="1"/>
          <p:nvPr/>
        </p:nvSpPr>
        <p:spPr>
          <a:xfrm>
            <a:off x="1636286" y="884907"/>
            <a:ext cx="3264018" cy="1026756"/>
          </a:xfrm>
          <a:prstGeom prst="rect">
            <a:avLst/>
          </a:prstGeom>
          <a:noFill/>
          <a:ln>
            <a:noFill/>
          </a:ln>
        </p:spPr>
        <p:txBody>
          <a:bodyPr spcFirstLastPara="1" wrap="square" lIns="0" tIns="0" rIns="0" bIns="0" anchor="t" anchorCtr="0">
            <a:spAutoFit/>
          </a:bodyPr>
          <a:lstStyle/>
          <a:p>
            <a:pPr defTabSz="366629">
              <a:spcAft>
                <a:spcPts val="594"/>
              </a:spcAft>
            </a:pPr>
            <a:r>
              <a:rPr lang="en-GB" sz="2822" kern="1200" dirty="0">
                <a:solidFill>
                  <a:srgbClr val="005E79"/>
                </a:solidFill>
                <a:latin typeface="Aptos" panose="020B0004020202020204" pitchFamily="34" charset="0"/>
                <a:ea typeface="+mn-ea"/>
                <a:cs typeface="+mn-cs"/>
                <a:sym typeface="Century Gothic"/>
              </a:rPr>
              <a:t>Relevant</a:t>
            </a:r>
          </a:p>
          <a:p>
            <a:pPr defTabSz="366629">
              <a:spcAft>
                <a:spcPts val="594"/>
              </a:spcAft>
            </a:pPr>
            <a:r>
              <a:rPr lang="en-GB" sz="2822" b="1" i="0" dirty="0">
                <a:solidFill>
                  <a:srgbClr val="005E79"/>
                </a:solidFill>
                <a:latin typeface="Aptos" panose="020B0004020202020204" pitchFamily="34" charset="0"/>
                <a:sym typeface="Century Gothic"/>
              </a:rPr>
              <a:t>Experience </a:t>
            </a:r>
            <a:endParaRPr lang="en-GB" sz="2850" b="1" i="0" dirty="0">
              <a:solidFill>
                <a:srgbClr val="3A84A0"/>
              </a:solidFill>
              <a:latin typeface="Aptos" panose="020B0004020202020204" pitchFamily="34" charset="0"/>
              <a:ea typeface="Airbnb Cereal App Black" panose="020B0502020203020204" pitchFamily="34" charset="0"/>
              <a:cs typeface="Airbnb Cereal App Black" panose="020B0502020203020204" pitchFamily="34" charset="0"/>
              <a:sym typeface="Merriweather"/>
            </a:endParaRPr>
          </a:p>
        </p:txBody>
      </p:sp>
      <p:cxnSp>
        <p:nvCxnSpPr>
          <p:cNvPr id="7" name="Google Shape;30;p4">
            <a:extLst>
              <a:ext uri="{FF2B5EF4-FFF2-40B4-BE49-F238E27FC236}">
                <a16:creationId xmlns:a16="http://schemas.microsoft.com/office/drawing/2014/main" id="{2833FC4F-5308-B690-7349-F14D10E48ED2}"/>
              </a:ext>
            </a:extLst>
          </p:cNvPr>
          <p:cNvCxnSpPr>
            <a:cxnSpLocks/>
          </p:cNvCxnSpPr>
          <p:nvPr/>
        </p:nvCxnSpPr>
        <p:spPr>
          <a:xfrm>
            <a:off x="1636286" y="1824893"/>
            <a:ext cx="4045810" cy="33166"/>
          </a:xfrm>
          <a:prstGeom prst="straightConnector1">
            <a:avLst/>
          </a:prstGeom>
          <a:noFill/>
          <a:ln w="9525" cap="flat" cmpd="sng">
            <a:solidFill>
              <a:schemeClr val="dk2"/>
            </a:solidFill>
            <a:prstDash val="solid"/>
            <a:round/>
            <a:headEnd type="none" w="med" len="med"/>
            <a:tailEnd type="none" w="med" len="med"/>
          </a:ln>
        </p:spPr>
      </p:cxnSp>
      <p:sp>
        <p:nvSpPr>
          <p:cNvPr id="9" name="Google Shape;32;p4">
            <a:extLst>
              <a:ext uri="{FF2B5EF4-FFF2-40B4-BE49-F238E27FC236}">
                <a16:creationId xmlns:a16="http://schemas.microsoft.com/office/drawing/2014/main" id="{6246CC40-9030-B617-F2A1-215C2A9265E5}"/>
              </a:ext>
            </a:extLst>
          </p:cNvPr>
          <p:cNvSpPr txBox="1"/>
          <p:nvPr/>
        </p:nvSpPr>
        <p:spPr>
          <a:xfrm>
            <a:off x="970971" y="1707390"/>
            <a:ext cx="4711125" cy="3193361"/>
          </a:xfrm>
          <a:prstGeom prst="rect">
            <a:avLst/>
          </a:prstGeom>
          <a:noFill/>
          <a:ln>
            <a:noFill/>
          </a:ln>
        </p:spPr>
        <p:txBody>
          <a:bodyPr spcFirstLastPara="1" wrap="square" lIns="0" tIns="0" rIns="0" bIns="0" anchor="t" anchorCtr="0">
            <a:noAutofit/>
          </a:bodyPr>
          <a:lstStyle/>
          <a:p>
            <a:pPr algn="just" defTabSz="366629">
              <a:spcAft>
                <a:spcPts val="594"/>
              </a:spcAft>
            </a:pPr>
            <a:endParaRPr lang="en-US" sz="1089" kern="1200" dirty="0">
              <a:solidFill>
                <a:schemeClr val="dk1"/>
              </a:solidFill>
              <a:latin typeface="Aptos" panose="020B0004020202020204" pitchFamily="34" charset="0"/>
              <a:ea typeface="+mn-ea"/>
              <a:cs typeface="+mn-cs"/>
            </a:endParaRPr>
          </a:p>
          <a:p>
            <a:pPr algn="just" defTabSz="366629">
              <a:spcAft>
                <a:spcPts val="594"/>
              </a:spcAft>
            </a:pPr>
            <a:endParaRPr lang="en-US" sz="1089" dirty="0">
              <a:solidFill>
                <a:schemeClr val="dk1"/>
              </a:solidFill>
              <a:latin typeface="Aptos" panose="020B0004020202020204" pitchFamily="34" charset="0"/>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Advised a global taxi-hailing app service provider on Data Protection Regulations, registration with the Office of the Data Protection Commissioner, and aligning policies, user terms and conditions, and processes with data protection regulations.</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Trained a global energy company on the implications of the Computer Misuse and Cyber Crimes Act and the Data Protection Act on their organizational operations.</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Provided training on data privacy and protection laws at the African Corporate and Government Counsel Forum's annual meet-up.</a:t>
            </a:r>
          </a:p>
        </p:txBody>
      </p:sp>
      <p:sp>
        <p:nvSpPr>
          <p:cNvPr id="11" name="Google Shape;11;p2">
            <a:extLst>
              <a:ext uri="{FF2B5EF4-FFF2-40B4-BE49-F238E27FC236}">
                <a16:creationId xmlns:a16="http://schemas.microsoft.com/office/drawing/2014/main" id="{767BC1C7-3D89-B6B3-10D7-C354FE400959}"/>
              </a:ext>
            </a:extLst>
          </p:cNvPr>
          <p:cNvSpPr txBox="1">
            <a:spLocks/>
          </p:cNvSpPr>
          <p:nvPr/>
        </p:nvSpPr>
        <p:spPr>
          <a:xfrm>
            <a:off x="8671413" y="564076"/>
            <a:ext cx="516324" cy="370286"/>
          </a:xfrm>
          <a:prstGeom prst="rect">
            <a:avLst/>
          </a:prstGeom>
        </p:spPr>
        <p:txBody>
          <a:bodyPr spcFirstLastPara="1" wrap="square" lIns="108000" tIns="106900" rIns="0" bIns="106900" anchor="ctr" anchorCtr="0">
            <a:normAutofit fontScale="70000" lnSpcReduction="20000"/>
          </a:bodyPr>
          <a:lstStyle>
            <a:lvl1pPr lvl="0" algn="r">
              <a:buNone/>
              <a:defRPr b="0" i="0">
                <a:solidFill>
                  <a:schemeClr val="bg1"/>
                </a:solidFill>
                <a:latin typeface="Airbnb Cereal App Medium" panose="020B0502020203020204" pitchFamily="34" charset="0"/>
                <a:ea typeface="Airbnb Cereal App Medium" panose="020B0502020203020204" pitchFamily="34" charset="0"/>
                <a:cs typeface="Airbnb Cereal App Medium" panose="020B0502020203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366629">
              <a:lnSpc>
                <a:spcPct val="90000"/>
              </a:lnSpc>
              <a:spcAft>
                <a:spcPts val="594"/>
              </a:spcAft>
            </a:pPr>
            <a:fld id="{00000000-1234-1234-1234-123412341234}" type="slidenum">
              <a:rPr lang="en-GB" sz="1000" b="0" i="0" kern="1200">
                <a:solidFill>
                  <a:srgbClr val="555555"/>
                </a:solidFill>
                <a:latin typeface="Airbnb Cereal App Medium" panose="020B0502020203020204" pitchFamily="34" charset="0"/>
                <a:ea typeface="Airbnb Cereal App Medium" panose="020B0502020203020204" pitchFamily="34" charset="0"/>
                <a:cs typeface="Airbnb Cereal App Medium" panose="020B0502020203020204" pitchFamily="34" charset="0"/>
              </a:rPr>
              <a:pPr defTabSz="366629">
                <a:lnSpc>
                  <a:spcPct val="90000"/>
                </a:lnSpc>
                <a:spcAft>
                  <a:spcPts val="594"/>
                </a:spcAft>
              </a:pPr>
              <a:t>21</a:t>
            </a:fld>
            <a:endParaRPr lang="en-GB" sz="1000"/>
          </a:p>
        </p:txBody>
      </p:sp>
    </p:spTree>
    <p:extLst>
      <p:ext uri="{BB962C8B-B14F-4D97-AF65-F5344CB8AC3E}">
        <p14:creationId xmlns:p14="http://schemas.microsoft.com/office/powerpoint/2010/main" val="352664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317" y="420830"/>
            <a:ext cx="9855178" cy="5170202"/>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7;p4" descr="Orange and blue shell close-up">
            <a:extLst>
              <a:ext uri="{FF2B5EF4-FFF2-40B4-BE49-F238E27FC236}">
                <a16:creationId xmlns:a16="http://schemas.microsoft.com/office/drawing/2014/main" id="{BF628A24-1F13-0B59-731C-686907385E0E}"/>
              </a:ext>
            </a:extLst>
          </p:cNvPr>
          <p:cNvPicPr preferRelativeResize="0"/>
          <p:nvPr/>
        </p:nvPicPr>
        <p:blipFill>
          <a:blip r:embed="rId2"/>
          <a:srcRect/>
          <a:stretch/>
        </p:blipFill>
        <p:spPr>
          <a:xfrm>
            <a:off x="6054013" y="904540"/>
            <a:ext cx="3662783" cy="4387391"/>
          </a:xfrm>
          <a:prstGeom prst="rect">
            <a:avLst/>
          </a:prstGeom>
          <a:noFill/>
          <a:ln>
            <a:noFill/>
          </a:ln>
        </p:spPr>
      </p:pic>
      <p:sp>
        <p:nvSpPr>
          <p:cNvPr id="5" name="Google Shape;28;p4">
            <a:extLst>
              <a:ext uri="{FF2B5EF4-FFF2-40B4-BE49-F238E27FC236}">
                <a16:creationId xmlns:a16="http://schemas.microsoft.com/office/drawing/2014/main" id="{F79A715B-3C4E-4424-264C-B26C65179A28}"/>
              </a:ext>
            </a:extLst>
          </p:cNvPr>
          <p:cNvSpPr txBox="1"/>
          <p:nvPr/>
        </p:nvSpPr>
        <p:spPr>
          <a:xfrm>
            <a:off x="1636286" y="884907"/>
            <a:ext cx="3264018" cy="1026756"/>
          </a:xfrm>
          <a:prstGeom prst="rect">
            <a:avLst/>
          </a:prstGeom>
          <a:noFill/>
          <a:ln>
            <a:noFill/>
          </a:ln>
        </p:spPr>
        <p:txBody>
          <a:bodyPr spcFirstLastPara="1" wrap="square" lIns="0" tIns="0" rIns="0" bIns="0" anchor="t" anchorCtr="0">
            <a:spAutoFit/>
          </a:bodyPr>
          <a:lstStyle/>
          <a:p>
            <a:pPr defTabSz="366629">
              <a:spcAft>
                <a:spcPts val="594"/>
              </a:spcAft>
            </a:pPr>
            <a:r>
              <a:rPr lang="en-GB" sz="2822" kern="1200" dirty="0">
                <a:solidFill>
                  <a:srgbClr val="005E79"/>
                </a:solidFill>
                <a:latin typeface="Aptos" panose="020B0004020202020204" pitchFamily="34" charset="0"/>
                <a:ea typeface="+mn-ea"/>
                <a:cs typeface="+mn-cs"/>
                <a:sym typeface="Century Gothic"/>
              </a:rPr>
              <a:t>Relevant</a:t>
            </a:r>
          </a:p>
          <a:p>
            <a:pPr defTabSz="366629">
              <a:spcAft>
                <a:spcPts val="594"/>
              </a:spcAft>
            </a:pPr>
            <a:r>
              <a:rPr lang="en-GB" sz="2822" b="1" i="0" dirty="0">
                <a:solidFill>
                  <a:srgbClr val="005E79"/>
                </a:solidFill>
                <a:latin typeface="Aptos" panose="020B0004020202020204" pitchFamily="34" charset="0"/>
                <a:sym typeface="Century Gothic"/>
              </a:rPr>
              <a:t>Experience </a:t>
            </a:r>
            <a:endParaRPr lang="en-GB" sz="2850" b="1" i="0" dirty="0">
              <a:solidFill>
                <a:srgbClr val="3A84A0"/>
              </a:solidFill>
              <a:latin typeface="Aptos" panose="020B0004020202020204" pitchFamily="34" charset="0"/>
              <a:ea typeface="Airbnb Cereal App Black" panose="020B0502020203020204" pitchFamily="34" charset="0"/>
              <a:cs typeface="Airbnb Cereal App Black" panose="020B0502020203020204" pitchFamily="34" charset="0"/>
              <a:sym typeface="Merriweather"/>
            </a:endParaRPr>
          </a:p>
        </p:txBody>
      </p:sp>
      <p:cxnSp>
        <p:nvCxnSpPr>
          <p:cNvPr id="7" name="Google Shape;30;p4">
            <a:extLst>
              <a:ext uri="{FF2B5EF4-FFF2-40B4-BE49-F238E27FC236}">
                <a16:creationId xmlns:a16="http://schemas.microsoft.com/office/drawing/2014/main" id="{2833FC4F-5308-B690-7349-F14D10E48ED2}"/>
              </a:ext>
            </a:extLst>
          </p:cNvPr>
          <p:cNvCxnSpPr>
            <a:cxnSpLocks/>
          </p:cNvCxnSpPr>
          <p:nvPr/>
        </p:nvCxnSpPr>
        <p:spPr>
          <a:xfrm>
            <a:off x="1636286" y="1824893"/>
            <a:ext cx="4045810" cy="33166"/>
          </a:xfrm>
          <a:prstGeom prst="straightConnector1">
            <a:avLst/>
          </a:prstGeom>
          <a:noFill/>
          <a:ln w="9525" cap="flat" cmpd="sng">
            <a:solidFill>
              <a:schemeClr val="dk2"/>
            </a:solidFill>
            <a:prstDash val="solid"/>
            <a:round/>
            <a:headEnd type="none" w="med" len="med"/>
            <a:tailEnd type="none" w="med" len="med"/>
          </a:ln>
        </p:spPr>
      </p:cxnSp>
      <p:sp>
        <p:nvSpPr>
          <p:cNvPr id="9" name="Google Shape;32;p4">
            <a:extLst>
              <a:ext uri="{FF2B5EF4-FFF2-40B4-BE49-F238E27FC236}">
                <a16:creationId xmlns:a16="http://schemas.microsoft.com/office/drawing/2014/main" id="{6246CC40-9030-B617-F2A1-215C2A9265E5}"/>
              </a:ext>
            </a:extLst>
          </p:cNvPr>
          <p:cNvSpPr txBox="1"/>
          <p:nvPr/>
        </p:nvSpPr>
        <p:spPr>
          <a:xfrm>
            <a:off x="970971" y="1707390"/>
            <a:ext cx="4711125" cy="3193361"/>
          </a:xfrm>
          <a:prstGeom prst="rect">
            <a:avLst/>
          </a:prstGeom>
          <a:noFill/>
          <a:ln>
            <a:noFill/>
          </a:ln>
        </p:spPr>
        <p:txBody>
          <a:bodyPr spcFirstLastPara="1" wrap="square" lIns="0" tIns="0" rIns="0" bIns="0" anchor="t" anchorCtr="0">
            <a:noAutofit/>
          </a:bodyPr>
          <a:lstStyle/>
          <a:p>
            <a:pPr algn="just" defTabSz="366629">
              <a:spcAft>
                <a:spcPts val="594"/>
              </a:spcAft>
            </a:pPr>
            <a:endParaRPr lang="en-US" sz="1089" kern="1200" dirty="0">
              <a:solidFill>
                <a:schemeClr val="dk1"/>
              </a:solidFill>
              <a:latin typeface="Aptos" panose="020B0004020202020204" pitchFamily="34" charset="0"/>
              <a:ea typeface="+mn-ea"/>
              <a:cs typeface="+mn-cs"/>
            </a:endParaRPr>
          </a:p>
          <a:p>
            <a:pPr algn="just" defTabSz="366629">
              <a:spcAft>
                <a:spcPts val="594"/>
              </a:spcAft>
            </a:pPr>
            <a:endParaRPr lang="en-US" sz="1089" dirty="0">
              <a:solidFill>
                <a:schemeClr val="dk1"/>
              </a:solidFill>
              <a:latin typeface="Aptos" panose="020B0004020202020204" pitchFamily="34" charset="0"/>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Advised a national airline on data protection compliance to understand the implications of regulations on their offerings in Europe and regionally, including drafting their privacy policy, privacy notice, and data protection clauses.</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Assisted a specialty chemical company with overall compliance with the Kenyan Data Protection Act.</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Advised an eyewear company on compliance with the Kenyan Data Protection Act.</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Advised a major telecommunications company on compliance and risks arising from local data protection laws compared to GDPR.</a:t>
            </a:r>
          </a:p>
          <a:p>
            <a:pPr algn="just" defTabSz="366629">
              <a:spcAft>
                <a:spcPts val="594"/>
              </a:spcAft>
            </a:pPr>
            <a:endParaRPr lang="en-US" sz="1089" kern="1200" dirty="0">
              <a:solidFill>
                <a:schemeClr val="dk1"/>
              </a:solidFill>
              <a:latin typeface="Aptos" panose="020B0004020202020204" pitchFamily="34" charset="0"/>
              <a:ea typeface="+mn-ea"/>
              <a:cs typeface="+mn-cs"/>
            </a:endParaRPr>
          </a:p>
        </p:txBody>
      </p:sp>
      <p:sp>
        <p:nvSpPr>
          <p:cNvPr id="11" name="Google Shape;11;p2">
            <a:extLst>
              <a:ext uri="{FF2B5EF4-FFF2-40B4-BE49-F238E27FC236}">
                <a16:creationId xmlns:a16="http://schemas.microsoft.com/office/drawing/2014/main" id="{767BC1C7-3D89-B6B3-10D7-C354FE400959}"/>
              </a:ext>
            </a:extLst>
          </p:cNvPr>
          <p:cNvSpPr txBox="1">
            <a:spLocks/>
          </p:cNvSpPr>
          <p:nvPr/>
        </p:nvSpPr>
        <p:spPr>
          <a:xfrm>
            <a:off x="8671413" y="564076"/>
            <a:ext cx="516324" cy="370286"/>
          </a:xfrm>
          <a:prstGeom prst="rect">
            <a:avLst/>
          </a:prstGeom>
        </p:spPr>
        <p:txBody>
          <a:bodyPr spcFirstLastPara="1" wrap="square" lIns="108000" tIns="106900" rIns="0" bIns="106900" anchor="ctr" anchorCtr="0">
            <a:normAutofit fontScale="70000" lnSpcReduction="20000"/>
          </a:bodyPr>
          <a:lstStyle>
            <a:lvl1pPr lvl="0" algn="r">
              <a:buNone/>
              <a:defRPr b="0" i="0">
                <a:solidFill>
                  <a:schemeClr val="bg1"/>
                </a:solidFill>
                <a:latin typeface="Airbnb Cereal App Medium" panose="020B0502020203020204" pitchFamily="34" charset="0"/>
                <a:ea typeface="Airbnb Cereal App Medium" panose="020B0502020203020204" pitchFamily="34" charset="0"/>
                <a:cs typeface="Airbnb Cereal App Medium" panose="020B0502020203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366629">
              <a:lnSpc>
                <a:spcPct val="90000"/>
              </a:lnSpc>
              <a:spcAft>
                <a:spcPts val="594"/>
              </a:spcAft>
            </a:pPr>
            <a:fld id="{00000000-1234-1234-1234-123412341234}" type="slidenum">
              <a:rPr lang="en-GB" sz="1000" b="0" i="0" kern="1200">
                <a:solidFill>
                  <a:srgbClr val="555555"/>
                </a:solidFill>
                <a:latin typeface="Airbnb Cereal App Medium" panose="020B0502020203020204" pitchFamily="34" charset="0"/>
                <a:ea typeface="Airbnb Cereal App Medium" panose="020B0502020203020204" pitchFamily="34" charset="0"/>
                <a:cs typeface="Airbnb Cereal App Medium" panose="020B0502020203020204" pitchFamily="34" charset="0"/>
              </a:rPr>
              <a:pPr defTabSz="366629">
                <a:lnSpc>
                  <a:spcPct val="90000"/>
                </a:lnSpc>
                <a:spcAft>
                  <a:spcPts val="594"/>
                </a:spcAft>
              </a:pPr>
              <a:t>22</a:t>
            </a:fld>
            <a:endParaRPr lang="en-GB" sz="1000"/>
          </a:p>
        </p:txBody>
      </p:sp>
    </p:spTree>
    <p:extLst>
      <p:ext uri="{BB962C8B-B14F-4D97-AF65-F5344CB8AC3E}">
        <p14:creationId xmlns:p14="http://schemas.microsoft.com/office/powerpoint/2010/main" val="1105444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317" y="420830"/>
            <a:ext cx="9855178" cy="5170202"/>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7;p4" descr="Orange and blue shell close-up">
            <a:extLst>
              <a:ext uri="{FF2B5EF4-FFF2-40B4-BE49-F238E27FC236}">
                <a16:creationId xmlns:a16="http://schemas.microsoft.com/office/drawing/2014/main" id="{BF628A24-1F13-0B59-731C-686907385E0E}"/>
              </a:ext>
            </a:extLst>
          </p:cNvPr>
          <p:cNvPicPr preferRelativeResize="0"/>
          <p:nvPr/>
        </p:nvPicPr>
        <p:blipFill>
          <a:blip r:embed="rId2"/>
          <a:srcRect/>
          <a:stretch/>
        </p:blipFill>
        <p:spPr>
          <a:xfrm>
            <a:off x="6054013" y="904540"/>
            <a:ext cx="3662783" cy="4387391"/>
          </a:xfrm>
          <a:prstGeom prst="rect">
            <a:avLst/>
          </a:prstGeom>
          <a:noFill/>
          <a:ln>
            <a:noFill/>
          </a:ln>
        </p:spPr>
      </p:pic>
      <p:sp>
        <p:nvSpPr>
          <p:cNvPr id="5" name="Google Shape;28;p4">
            <a:extLst>
              <a:ext uri="{FF2B5EF4-FFF2-40B4-BE49-F238E27FC236}">
                <a16:creationId xmlns:a16="http://schemas.microsoft.com/office/drawing/2014/main" id="{F79A715B-3C4E-4424-264C-B26C65179A28}"/>
              </a:ext>
            </a:extLst>
          </p:cNvPr>
          <p:cNvSpPr txBox="1"/>
          <p:nvPr/>
        </p:nvSpPr>
        <p:spPr>
          <a:xfrm>
            <a:off x="1636286" y="884907"/>
            <a:ext cx="3264018" cy="1026756"/>
          </a:xfrm>
          <a:prstGeom prst="rect">
            <a:avLst/>
          </a:prstGeom>
          <a:noFill/>
          <a:ln>
            <a:noFill/>
          </a:ln>
        </p:spPr>
        <p:txBody>
          <a:bodyPr spcFirstLastPara="1" wrap="square" lIns="0" tIns="0" rIns="0" bIns="0" anchor="t" anchorCtr="0">
            <a:spAutoFit/>
          </a:bodyPr>
          <a:lstStyle/>
          <a:p>
            <a:pPr defTabSz="366629">
              <a:spcAft>
                <a:spcPts val="594"/>
              </a:spcAft>
            </a:pPr>
            <a:r>
              <a:rPr lang="en-GB" sz="2822" kern="1200" dirty="0">
                <a:solidFill>
                  <a:srgbClr val="005E79"/>
                </a:solidFill>
                <a:latin typeface="Aptos" panose="020B0004020202020204" pitchFamily="34" charset="0"/>
                <a:ea typeface="+mn-ea"/>
                <a:cs typeface="+mn-cs"/>
                <a:sym typeface="Century Gothic"/>
              </a:rPr>
              <a:t>Relevant</a:t>
            </a:r>
          </a:p>
          <a:p>
            <a:pPr defTabSz="366629">
              <a:spcAft>
                <a:spcPts val="594"/>
              </a:spcAft>
            </a:pPr>
            <a:r>
              <a:rPr lang="en-GB" sz="2822" b="1" i="0" dirty="0">
                <a:solidFill>
                  <a:srgbClr val="005E79"/>
                </a:solidFill>
                <a:latin typeface="Aptos" panose="020B0004020202020204" pitchFamily="34" charset="0"/>
                <a:sym typeface="Century Gothic"/>
              </a:rPr>
              <a:t>Experience </a:t>
            </a:r>
            <a:endParaRPr lang="en-GB" sz="2850" b="1" i="0" dirty="0">
              <a:solidFill>
                <a:srgbClr val="3A84A0"/>
              </a:solidFill>
              <a:latin typeface="Aptos" panose="020B0004020202020204" pitchFamily="34" charset="0"/>
              <a:ea typeface="Airbnb Cereal App Black" panose="020B0502020203020204" pitchFamily="34" charset="0"/>
              <a:cs typeface="Airbnb Cereal App Black" panose="020B0502020203020204" pitchFamily="34" charset="0"/>
              <a:sym typeface="Merriweather"/>
            </a:endParaRPr>
          </a:p>
        </p:txBody>
      </p:sp>
      <p:cxnSp>
        <p:nvCxnSpPr>
          <p:cNvPr id="7" name="Google Shape;30;p4">
            <a:extLst>
              <a:ext uri="{FF2B5EF4-FFF2-40B4-BE49-F238E27FC236}">
                <a16:creationId xmlns:a16="http://schemas.microsoft.com/office/drawing/2014/main" id="{2833FC4F-5308-B690-7349-F14D10E48ED2}"/>
              </a:ext>
            </a:extLst>
          </p:cNvPr>
          <p:cNvCxnSpPr>
            <a:cxnSpLocks/>
          </p:cNvCxnSpPr>
          <p:nvPr/>
        </p:nvCxnSpPr>
        <p:spPr>
          <a:xfrm>
            <a:off x="1636286" y="1824893"/>
            <a:ext cx="4045810" cy="33166"/>
          </a:xfrm>
          <a:prstGeom prst="straightConnector1">
            <a:avLst/>
          </a:prstGeom>
          <a:noFill/>
          <a:ln w="9525" cap="flat" cmpd="sng">
            <a:solidFill>
              <a:schemeClr val="dk2"/>
            </a:solidFill>
            <a:prstDash val="solid"/>
            <a:round/>
            <a:headEnd type="none" w="med" len="med"/>
            <a:tailEnd type="none" w="med" len="med"/>
          </a:ln>
        </p:spPr>
      </p:cxnSp>
      <p:sp>
        <p:nvSpPr>
          <p:cNvPr id="9" name="Google Shape;32;p4">
            <a:extLst>
              <a:ext uri="{FF2B5EF4-FFF2-40B4-BE49-F238E27FC236}">
                <a16:creationId xmlns:a16="http://schemas.microsoft.com/office/drawing/2014/main" id="{6246CC40-9030-B617-F2A1-215C2A9265E5}"/>
              </a:ext>
            </a:extLst>
          </p:cNvPr>
          <p:cNvSpPr txBox="1"/>
          <p:nvPr/>
        </p:nvSpPr>
        <p:spPr>
          <a:xfrm>
            <a:off x="970971" y="1707390"/>
            <a:ext cx="4711125" cy="3193361"/>
          </a:xfrm>
          <a:prstGeom prst="rect">
            <a:avLst/>
          </a:prstGeom>
          <a:noFill/>
          <a:ln>
            <a:noFill/>
          </a:ln>
        </p:spPr>
        <p:txBody>
          <a:bodyPr spcFirstLastPara="1" wrap="square" lIns="0" tIns="0" rIns="0" bIns="0" anchor="t" anchorCtr="0">
            <a:noAutofit/>
          </a:bodyPr>
          <a:lstStyle/>
          <a:p>
            <a:pPr algn="just" defTabSz="366629">
              <a:spcAft>
                <a:spcPts val="594"/>
              </a:spcAft>
            </a:pPr>
            <a:endParaRPr lang="en-US" sz="1089" kern="1200" dirty="0">
              <a:solidFill>
                <a:schemeClr val="dk1"/>
              </a:solidFill>
              <a:latin typeface="Aptos" panose="020B0004020202020204" pitchFamily="34" charset="0"/>
              <a:ea typeface="+mn-ea"/>
              <a:cs typeface="+mn-cs"/>
            </a:endParaRPr>
          </a:p>
          <a:p>
            <a:pPr algn="just" defTabSz="366629">
              <a:spcAft>
                <a:spcPts val="594"/>
              </a:spcAft>
            </a:pPr>
            <a:endParaRPr lang="en-US" sz="1089" dirty="0">
              <a:solidFill>
                <a:schemeClr val="dk1"/>
              </a:solidFill>
              <a:latin typeface="Aptos" panose="020B0004020202020204" pitchFamily="34" charset="0"/>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Coordinated a training program on </a:t>
            </a:r>
            <a:r>
              <a:rPr lang="en-US" sz="1089" kern="1200" dirty="0" err="1">
                <a:solidFill>
                  <a:schemeClr val="dk1"/>
                </a:solidFill>
                <a:latin typeface="Aptos" panose="020B0004020202020204" pitchFamily="34" charset="0"/>
                <a:ea typeface="+mn-ea"/>
                <a:cs typeface="+mn-cs"/>
              </a:rPr>
              <a:t>agri</a:t>
            </a:r>
            <a:r>
              <a:rPr lang="en-US" sz="1089" kern="1200" dirty="0">
                <a:solidFill>
                  <a:schemeClr val="dk1"/>
                </a:solidFill>
                <a:latin typeface="Aptos" panose="020B0004020202020204" pitchFamily="34" charset="0"/>
                <a:ea typeface="+mn-ea"/>
                <a:cs typeface="+mn-cs"/>
              </a:rPr>
              <a:t>-technology entrepreneurship in Africa for a German development agency, targeting entrepreneurs in the ag-tech space.</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Developed tools and templates for SMEs in Kenya in collaboration with a German development agency to facilitate compliance and awareness of data protection laws.</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Supported a short-stay company with regulatory issues related to their platform operation in Kenya.</a:t>
            </a:r>
          </a:p>
        </p:txBody>
      </p:sp>
      <p:sp>
        <p:nvSpPr>
          <p:cNvPr id="11" name="Google Shape;11;p2">
            <a:extLst>
              <a:ext uri="{FF2B5EF4-FFF2-40B4-BE49-F238E27FC236}">
                <a16:creationId xmlns:a16="http://schemas.microsoft.com/office/drawing/2014/main" id="{767BC1C7-3D89-B6B3-10D7-C354FE400959}"/>
              </a:ext>
            </a:extLst>
          </p:cNvPr>
          <p:cNvSpPr txBox="1">
            <a:spLocks/>
          </p:cNvSpPr>
          <p:nvPr/>
        </p:nvSpPr>
        <p:spPr>
          <a:xfrm>
            <a:off x="8671413" y="564076"/>
            <a:ext cx="516324" cy="370286"/>
          </a:xfrm>
          <a:prstGeom prst="rect">
            <a:avLst/>
          </a:prstGeom>
        </p:spPr>
        <p:txBody>
          <a:bodyPr spcFirstLastPara="1" wrap="square" lIns="108000" tIns="106900" rIns="0" bIns="106900" anchor="ctr" anchorCtr="0">
            <a:normAutofit fontScale="70000" lnSpcReduction="20000"/>
          </a:bodyPr>
          <a:lstStyle>
            <a:lvl1pPr lvl="0" algn="r">
              <a:buNone/>
              <a:defRPr b="0" i="0">
                <a:solidFill>
                  <a:schemeClr val="bg1"/>
                </a:solidFill>
                <a:latin typeface="Airbnb Cereal App Medium" panose="020B0502020203020204" pitchFamily="34" charset="0"/>
                <a:ea typeface="Airbnb Cereal App Medium" panose="020B0502020203020204" pitchFamily="34" charset="0"/>
                <a:cs typeface="Airbnb Cereal App Medium" panose="020B0502020203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366629">
              <a:lnSpc>
                <a:spcPct val="90000"/>
              </a:lnSpc>
              <a:spcAft>
                <a:spcPts val="594"/>
              </a:spcAft>
            </a:pPr>
            <a:fld id="{00000000-1234-1234-1234-123412341234}" type="slidenum">
              <a:rPr lang="en-GB" sz="1000" b="0" i="0" kern="1200">
                <a:solidFill>
                  <a:srgbClr val="555555"/>
                </a:solidFill>
                <a:latin typeface="Airbnb Cereal App Medium" panose="020B0502020203020204" pitchFamily="34" charset="0"/>
                <a:ea typeface="Airbnb Cereal App Medium" panose="020B0502020203020204" pitchFamily="34" charset="0"/>
                <a:cs typeface="Airbnb Cereal App Medium" panose="020B0502020203020204" pitchFamily="34" charset="0"/>
              </a:rPr>
              <a:pPr defTabSz="366629">
                <a:lnSpc>
                  <a:spcPct val="90000"/>
                </a:lnSpc>
                <a:spcAft>
                  <a:spcPts val="594"/>
                </a:spcAft>
              </a:pPr>
              <a:t>23</a:t>
            </a:fld>
            <a:endParaRPr lang="en-GB" sz="1000"/>
          </a:p>
        </p:txBody>
      </p:sp>
    </p:spTree>
    <p:extLst>
      <p:ext uri="{BB962C8B-B14F-4D97-AF65-F5344CB8AC3E}">
        <p14:creationId xmlns:p14="http://schemas.microsoft.com/office/powerpoint/2010/main" val="2835418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317" y="420830"/>
            <a:ext cx="9855178" cy="5170202"/>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7;p4" descr="Orange and blue shell close-up">
            <a:extLst>
              <a:ext uri="{FF2B5EF4-FFF2-40B4-BE49-F238E27FC236}">
                <a16:creationId xmlns:a16="http://schemas.microsoft.com/office/drawing/2014/main" id="{BF628A24-1F13-0B59-731C-686907385E0E}"/>
              </a:ext>
            </a:extLst>
          </p:cNvPr>
          <p:cNvPicPr preferRelativeResize="0"/>
          <p:nvPr/>
        </p:nvPicPr>
        <p:blipFill>
          <a:blip r:embed="rId2"/>
          <a:srcRect/>
          <a:stretch/>
        </p:blipFill>
        <p:spPr>
          <a:xfrm>
            <a:off x="6054013" y="904540"/>
            <a:ext cx="3662783" cy="4387391"/>
          </a:xfrm>
          <a:prstGeom prst="rect">
            <a:avLst/>
          </a:prstGeom>
          <a:noFill/>
          <a:ln>
            <a:noFill/>
          </a:ln>
        </p:spPr>
      </p:pic>
      <p:sp>
        <p:nvSpPr>
          <p:cNvPr id="5" name="Google Shape;28;p4">
            <a:extLst>
              <a:ext uri="{FF2B5EF4-FFF2-40B4-BE49-F238E27FC236}">
                <a16:creationId xmlns:a16="http://schemas.microsoft.com/office/drawing/2014/main" id="{F79A715B-3C4E-4424-264C-B26C65179A28}"/>
              </a:ext>
            </a:extLst>
          </p:cNvPr>
          <p:cNvSpPr txBox="1"/>
          <p:nvPr/>
        </p:nvSpPr>
        <p:spPr>
          <a:xfrm>
            <a:off x="1636286" y="884907"/>
            <a:ext cx="3264018" cy="1026756"/>
          </a:xfrm>
          <a:prstGeom prst="rect">
            <a:avLst/>
          </a:prstGeom>
          <a:noFill/>
          <a:ln>
            <a:noFill/>
          </a:ln>
        </p:spPr>
        <p:txBody>
          <a:bodyPr spcFirstLastPara="1" wrap="square" lIns="0" tIns="0" rIns="0" bIns="0" anchor="t" anchorCtr="0">
            <a:spAutoFit/>
          </a:bodyPr>
          <a:lstStyle/>
          <a:p>
            <a:pPr defTabSz="366629">
              <a:spcAft>
                <a:spcPts val="594"/>
              </a:spcAft>
            </a:pPr>
            <a:r>
              <a:rPr lang="en-GB" sz="2822" kern="1200" dirty="0">
                <a:solidFill>
                  <a:srgbClr val="005E79"/>
                </a:solidFill>
                <a:latin typeface="Aptos" panose="020B0004020202020204" pitchFamily="34" charset="0"/>
                <a:ea typeface="+mn-ea"/>
                <a:cs typeface="+mn-cs"/>
                <a:sym typeface="Century Gothic"/>
              </a:rPr>
              <a:t>Relevant</a:t>
            </a:r>
          </a:p>
          <a:p>
            <a:pPr defTabSz="366629">
              <a:spcAft>
                <a:spcPts val="594"/>
              </a:spcAft>
            </a:pPr>
            <a:r>
              <a:rPr lang="en-GB" sz="2822" b="1" i="0" dirty="0">
                <a:solidFill>
                  <a:srgbClr val="005E79"/>
                </a:solidFill>
                <a:latin typeface="Aptos" panose="020B0004020202020204" pitchFamily="34" charset="0"/>
                <a:sym typeface="Century Gothic"/>
              </a:rPr>
              <a:t>Experience </a:t>
            </a:r>
            <a:endParaRPr lang="en-GB" sz="2850" b="1" i="0" dirty="0">
              <a:solidFill>
                <a:srgbClr val="3A84A0"/>
              </a:solidFill>
              <a:latin typeface="Aptos" panose="020B0004020202020204" pitchFamily="34" charset="0"/>
              <a:ea typeface="Airbnb Cereal App Black" panose="020B0502020203020204" pitchFamily="34" charset="0"/>
              <a:cs typeface="Airbnb Cereal App Black" panose="020B0502020203020204" pitchFamily="34" charset="0"/>
              <a:sym typeface="Merriweather"/>
            </a:endParaRPr>
          </a:p>
        </p:txBody>
      </p:sp>
      <p:cxnSp>
        <p:nvCxnSpPr>
          <p:cNvPr id="7" name="Google Shape;30;p4">
            <a:extLst>
              <a:ext uri="{FF2B5EF4-FFF2-40B4-BE49-F238E27FC236}">
                <a16:creationId xmlns:a16="http://schemas.microsoft.com/office/drawing/2014/main" id="{2833FC4F-5308-B690-7349-F14D10E48ED2}"/>
              </a:ext>
            </a:extLst>
          </p:cNvPr>
          <p:cNvCxnSpPr>
            <a:cxnSpLocks/>
          </p:cNvCxnSpPr>
          <p:nvPr/>
        </p:nvCxnSpPr>
        <p:spPr>
          <a:xfrm>
            <a:off x="1636286" y="1824893"/>
            <a:ext cx="4045810" cy="33166"/>
          </a:xfrm>
          <a:prstGeom prst="straightConnector1">
            <a:avLst/>
          </a:prstGeom>
          <a:noFill/>
          <a:ln w="9525" cap="flat" cmpd="sng">
            <a:solidFill>
              <a:schemeClr val="dk2"/>
            </a:solidFill>
            <a:prstDash val="solid"/>
            <a:round/>
            <a:headEnd type="none" w="med" len="med"/>
            <a:tailEnd type="none" w="med" len="med"/>
          </a:ln>
        </p:spPr>
      </p:cxnSp>
      <p:sp>
        <p:nvSpPr>
          <p:cNvPr id="9" name="Google Shape;32;p4">
            <a:extLst>
              <a:ext uri="{FF2B5EF4-FFF2-40B4-BE49-F238E27FC236}">
                <a16:creationId xmlns:a16="http://schemas.microsoft.com/office/drawing/2014/main" id="{6246CC40-9030-B617-F2A1-215C2A9265E5}"/>
              </a:ext>
            </a:extLst>
          </p:cNvPr>
          <p:cNvSpPr txBox="1"/>
          <p:nvPr/>
        </p:nvSpPr>
        <p:spPr>
          <a:xfrm>
            <a:off x="970971" y="1707390"/>
            <a:ext cx="4711125" cy="3193361"/>
          </a:xfrm>
          <a:prstGeom prst="rect">
            <a:avLst/>
          </a:prstGeom>
          <a:noFill/>
          <a:ln>
            <a:noFill/>
          </a:ln>
        </p:spPr>
        <p:txBody>
          <a:bodyPr spcFirstLastPara="1" wrap="square" lIns="0" tIns="0" rIns="0" bIns="0" anchor="t" anchorCtr="0">
            <a:noAutofit/>
          </a:bodyPr>
          <a:lstStyle/>
          <a:p>
            <a:pPr algn="just" defTabSz="366629">
              <a:spcAft>
                <a:spcPts val="594"/>
              </a:spcAft>
            </a:pPr>
            <a:endParaRPr lang="en-US" sz="1089" kern="1200" dirty="0">
              <a:solidFill>
                <a:schemeClr val="dk1"/>
              </a:solidFill>
              <a:latin typeface="Aptos" panose="020B0004020202020204" pitchFamily="34" charset="0"/>
              <a:ea typeface="+mn-ea"/>
              <a:cs typeface="+mn-cs"/>
            </a:endParaRPr>
          </a:p>
          <a:p>
            <a:pPr algn="just" defTabSz="366629">
              <a:spcAft>
                <a:spcPts val="594"/>
              </a:spcAft>
            </a:pPr>
            <a:endParaRPr lang="en-US" sz="1089" dirty="0">
              <a:solidFill>
                <a:schemeClr val="dk1"/>
              </a:solidFill>
              <a:latin typeface="Aptos" panose="020B0004020202020204" pitchFamily="34" charset="0"/>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Represented and defended data protection complaints and facilitated regulatory data audits for clients.</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Supported the fintech arm of a pan-African bank by drafting comprehensive ICT contracting templates to ensure regulatory compliance and facilitate secure collaborations.</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Assisted a multinational company in its compliance efforts with the Kenyan Data Protection Act, including registration as a controller and processor and addressing data protection risks with comparative analysis to GDPR.</a:t>
            </a:r>
          </a:p>
          <a:p>
            <a:pPr algn="just" defTabSz="366629">
              <a:spcAft>
                <a:spcPts val="594"/>
              </a:spcAft>
            </a:pPr>
            <a:endParaRPr lang="en-US" sz="1089" kern="1200" dirty="0">
              <a:solidFill>
                <a:schemeClr val="dk1"/>
              </a:solidFill>
              <a:latin typeface="Aptos" panose="020B0004020202020204" pitchFamily="34" charset="0"/>
              <a:ea typeface="+mn-ea"/>
              <a:cs typeface="+mn-cs"/>
            </a:endParaRPr>
          </a:p>
        </p:txBody>
      </p:sp>
      <p:sp>
        <p:nvSpPr>
          <p:cNvPr id="11" name="Google Shape;11;p2">
            <a:extLst>
              <a:ext uri="{FF2B5EF4-FFF2-40B4-BE49-F238E27FC236}">
                <a16:creationId xmlns:a16="http://schemas.microsoft.com/office/drawing/2014/main" id="{767BC1C7-3D89-B6B3-10D7-C354FE400959}"/>
              </a:ext>
            </a:extLst>
          </p:cNvPr>
          <p:cNvSpPr txBox="1">
            <a:spLocks/>
          </p:cNvSpPr>
          <p:nvPr/>
        </p:nvSpPr>
        <p:spPr>
          <a:xfrm>
            <a:off x="8671413" y="564076"/>
            <a:ext cx="516324" cy="370286"/>
          </a:xfrm>
          <a:prstGeom prst="rect">
            <a:avLst/>
          </a:prstGeom>
        </p:spPr>
        <p:txBody>
          <a:bodyPr spcFirstLastPara="1" wrap="square" lIns="108000" tIns="106900" rIns="0" bIns="106900" anchor="ctr" anchorCtr="0">
            <a:normAutofit fontScale="70000" lnSpcReduction="20000"/>
          </a:bodyPr>
          <a:lstStyle>
            <a:lvl1pPr lvl="0" algn="r">
              <a:buNone/>
              <a:defRPr b="0" i="0">
                <a:solidFill>
                  <a:schemeClr val="bg1"/>
                </a:solidFill>
                <a:latin typeface="Airbnb Cereal App Medium" panose="020B0502020203020204" pitchFamily="34" charset="0"/>
                <a:ea typeface="Airbnb Cereal App Medium" panose="020B0502020203020204" pitchFamily="34" charset="0"/>
                <a:cs typeface="Airbnb Cereal App Medium" panose="020B0502020203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366629">
              <a:lnSpc>
                <a:spcPct val="90000"/>
              </a:lnSpc>
              <a:spcAft>
                <a:spcPts val="594"/>
              </a:spcAft>
            </a:pPr>
            <a:fld id="{00000000-1234-1234-1234-123412341234}" type="slidenum">
              <a:rPr lang="en-GB" sz="1000" b="0" i="0" kern="1200">
                <a:solidFill>
                  <a:srgbClr val="555555"/>
                </a:solidFill>
                <a:latin typeface="Airbnb Cereal App Medium" panose="020B0502020203020204" pitchFamily="34" charset="0"/>
                <a:ea typeface="Airbnb Cereal App Medium" panose="020B0502020203020204" pitchFamily="34" charset="0"/>
                <a:cs typeface="Airbnb Cereal App Medium" panose="020B0502020203020204" pitchFamily="34" charset="0"/>
              </a:rPr>
              <a:pPr defTabSz="366629">
                <a:lnSpc>
                  <a:spcPct val="90000"/>
                </a:lnSpc>
                <a:spcAft>
                  <a:spcPts val="594"/>
                </a:spcAft>
              </a:pPr>
              <a:t>24</a:t>
            </a:fld>
            <a:endParaRPr lang="en-GB" sz="1000"/>
          </a:p>
        </p:txBody>
      </p:sp>
    </p:spTree>
    <p:extLst>
      <p:ext uri="{BB962C8B-B14F-4D97-AF65-F5344CB8AC3E}">
        <p14:creationId xmlns:p14="http://schemas.microsoft.com/office/powerpoint/2010/main" val="3319119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317" y="420830"/>
            <a:ext cx="9855178" cy="5170202"/>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7;p4" descr="Orange and blue shell close-up">
            <a:extLst>
              <a:ext uri="{FF2B5EF4-FFF2-40B4-BE49-F238E27FC236}">
                <a16:creationId xmlns:a16="http://schemas.microsoft.com/office/drawing/2014/main" id="{BF628A24-1F13-0B59-731C-686907385E0E}"/>
              </a:ext>
            </a:extLst>
          </p:cNvPr>
          <p:cNvPicPr preferRelativeResize="0"/>
          <p:nvPr/>
        </p:nvPicPr>
        <p:blipFill>
          <a:blip r:embed="rId2"/>
          <a:srcRect/>
          <a:stretch/>
        </p:blipFill>
        <p:spPr>
          <a:xfrm>
            <a:off x="6054013" y="904540"/>
            <a:ext cx="3662783" cy="4387391"/>
          </a:xfrm>
          <a:prstGeom prst="rect">
            <a:avLst/>
          </a:prstGeom>
          <a:noFill/>
          <a:ln>
            <a:noFill/>
          </a:ln>
        </p:spPr>
      </p:pic>
      <p:sp>
        <p:nvSpPr>
          <p:cNvPr id="5" name="Google Shape;28;p4">
            <a:extLst>
              <a:ext uri="{FF2B5EF4-FFF2-40B4-BE49-F238E27FC236}">
                <a16:creationId xmlns:a16="http://schemas.microsoft.com/office/drawing/2014/main" id="{F79A715B-3C4E-4424-264C-B26C65179A28}"/>
              </a:ext>
            </a:extLst>
          </p:cNvPr>
          <p:cNvSpPr txBox="1"/>
          <p:nvPr/>
        </p:nvSpPr>
        <p:spPr>
          <a:xfrm>
            <a:off x="1636286" y="884907"/>
            <a:ext cx="3264018" cy="1026756"/>
          </a:xfrm>
          <a:prstGeom prst="rect">
            <a:avLst/>
          </a:prstGeom>
          <a:noFill/>
          <a:ln>
            <a:noFill/>
          </a:ln>
        </p:spPr>
        <p:txBody>
          <a:bodyPr spcFirstLastPara="1" wrap="square" lIns="0" tIns="0" rIns="0" bIns="0" anchor="t" anchorCtr="0">
            <a:spAutoFit/>
          </a:bodyPr>
          <a:lstStyle/>
          <a:p>
            <a:pPr defTabSz="366629">
              <a:spcAft>
                <a:spcPts val="594"/>
              </a:spcAft>
            </a:pPr>
            <a:r>
              <a:rPr lang="en-GB" sz="2822" kern="1200" dirty="0">
                <a:solidFill>
                  <a:srgbClr val="005E79"/>
                </a:solidFill>
                <a:latin typeface="Aptos" panose="020B0004020202020204" pitchFamily="34" charset="0"/>
                <a:ea typeface="+mn-ea"/>
                <a:cs typeface="+mn-cs"/>
                <a:sym typeface="Century Gothic"/>
              </a:rPr>
              <a:t>Relevant</a:t>
            </a:r>
          </a:p>
          <a:p>
            <a:pPr defTabSz="366629">
              <a:spcAft>
                <a:spcPts val="594"/>
              </a:spcAft>
            </a:pPr>
            <a:r>
              <a:rPr lang="en-GB" sz="2822" b="1" i="0" dirty="0">
                <a:solidFill>
                  <a:srgbClr val="005E79"/>
                </a:solidFill>
                <a:latin typeface="Aptos" panose="020B0004020202020204" pitchFamily="34" charset="0"/>
                <a:sym typeface="Century Gothic"/>
              </a:rPr>
              <a:t>Experience </a:t>
            </a:r>
            <a:endParaRPr lang="en-GB" sz="2850" b="1" i="0" dirty="0">
              <a:solidFill>
                <a:srgbClr val="3A84A0"/>
              </a:solidFill>
              <a:latin typeface="Aptos" panose="020B0004020202020204" pitchFamily="34" charset="0"/>
              <a:ea typeface="Airbnb Cereal App Black" panose="020B0502020203020204" pitchFamily="34" charset="0"/>
              <a:cs typeface="Airbnb Cereal App Black" panose="020B0502020203020204" pitchFamily="34" charset="0"/>
              <a:sym typeface="Merriweather"/>
            </a:endParaRPr>
          </a:p>
        </p:txBody>
      </p:sp>
      <p:cxnSp>
        <p:nvCxnSpPr>
          <p:cNvPr id="7" name="Google Shape;30;p4">
            <a:extLst>
              <a:ext uri="{FF2B5EF4-FFF2-40B4-BE49-F238E27FC236}">
                <a16:creationId xmlns:a16="http://schemas.microsoft.com/office/drawing/2014/main" id="{2833FC4F-5308-B690-7349-F14D10E48ED2}"/>
              </a:ext>
            </a:extLst>
          </p:cNvPr>
          <p:cNvCxnSpPr>
            <a:cxnSpLocks/>
          </p:cNvCxnSpPr>
          <p:nvPr/>
        </p:nvCxnSpPr>
        <p:spPr>
          <a:xfrm>
            <a:off x="1636286" y="1824893"/>
            <a:ext cx="4045810" cy="33166"/>
          </a:xfrm>
          <a:prstGeom prst="straightConnector1">
            <a:avLst/>
          </a:prstGeom>
          <a:noFill/>
          <a:ln w="9525" cap="flat" cmpd="sng">
            <a:solidFill>
              <a:schemeClr val="dk2"/>
            </a:solidFill>
            <a:prstDash val="solid"/>
            <a:round/>
            <a:headEnd type="none" w="med" len="med"/>
            <a:tailEnd type="none" w="med" len="med"/>
          </a:ln>
        </p:spPr>
      </p:cxnSp>
      <p:sp>
        <p:nvSpPr>
          <p:cNvPr id="9" name="Google Shape;32;p4">
            <a:extLst>
              <a:ext uri="{FF2B5EF4-FFF2-40B4-BE49-F238E27FC236}">
                <a16:creationId xmlns:a16="http://schemas.microsoft.com/office/drawing/2014/main" id="{6246CC40-9030-B617-F2A1-215C2A9265E5}"/>
              </a:ext>
            </a:extLst>
          </p:cNvPr>
          <p:cNvSpPr txBox="1"/>
          <p:nvPr/>
        </p:nvSpPr>
        <p:spPr>
          <a:xfrm>
            <a:off x="970971" y="1707390"/>
            <a:ext cx="4711125" cy="3193361"/>
          </a:xfrm>
          <a:prstGeom prst="rect">
            <a:avLst/>
          </a:prstGeom>
          <a:noFill/>
          <a:ln>
            <a:noFill/>
          </a:ln>
        </p:spPr>
        <p:txBody>
          <a:bodyPr spcFirstLastPara="1" wrap="square" lIns="0" tIns="0" rIns="0" bIns="0" anchor="t" anchorCtr="0">
            <a:noAutofit/>
          </a:bodyPr>
          <a:lstStyle/>
          <a:p>
            <a:pPr algn="just" defTabSz="366629">
              <a:spcAft>
                <a:spcPts val="594"/>
              </a:spcAft>
            </a:pPr>
            <a:endParaRPr lang="en-US" sz="1089" kern="1200" dirty="0">
              <a:solidFill>
                <a:schemeClr val="dk1"/>
              </a:solidFill>
              <a:latin typeface="Aptos" panose="020B0004020202020204" pitchFamily="34" charset="0"/>
              <a:ea typeface="+mn-ea"/>
              <a:cs typeface="+mn-cs"/>
            </a:endParaRPr>
          </a:p>
          <a:p>
            <a:pPr algn="just" defTabSz="366629">
              <a:spcAft>
                <a:spcPts val="594"/>
              </a:spcAft>
            </a:pPr>
            <a:endParaRPr lang="en-US" sz="1089" dirty="0">
              <a:solidFill>
                <a:schemeClr val="dk1"/>
              </a:solidFill>
              <a:latin typeface="Aptos" panose="020B0004020202020204" pitchFamily="34" charset="0"/>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Provided legal expertise to an IT company specializing in data centers on IT and labor law-related concerns, drafting various templates, and offering comprehensive advisory services.</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Advised a member organization of leading digital-first loan providers in Kenya on legislative review and drafting of regulatory provisions affecting licensing of digital lenders.</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Reviewed and advised on the customer onboarding process, terms and conditions, and data processing rights for an asset financing platform, ensuring compliance with consumer protection laws and data protection regulations.</a:t>
            </a:r>
          </a:p>
          <a:p>
            <a:pPr algn="just" defTabSz="366629">
              <a:spcAft>
                <a:spcPts val="594"/>
              </a:spcAft>
            </a:pPr>
            <a:endParaRPr lang="en-US" sz="1089" kern="1200" dirty="0">
              <a:solidFill>
                <a:schemeClr val="dk1"/>
              </a:solidFill>
              <a:latin typeface="Aptos" panose="020B0004020202020204" pitchFamily="34" charset="0"/>
              <a:ea typeface="+mn-ea"/>
              <a:cs typeface="+mn-cs"/>
            </a:endParaRPr>
          </a:p>
        </p:txBody>
      </p:sp>
      <p:sp>
        <p:nvSpPr>
          <p:cNvPr id="11" name="Google Shape;11;p2">
            <a:extLst>
              <a:ext uri="{FF2B5EF4-FFF2-40B4-BE49-F238E27FC236}">
                <a16:creationId xmlns:a16="http://schemas.microsoft.com/office/drawing/2014/main" id="{767BC1C7-3D89-B6B3-10D7-C354FE400959}"/>
              </a:ext>
            </a:extLst>
          </p:cNvPr>
          <p:cNvSpPr txBox="1">
            <a:spLocks/>
          </p:cNvSpPr>
          <p:nvPr/>
        </p:nvSpPr>
        <p:spPr>
          <a:xfrm>
            <a:off x="8671413" y="564076"/>
            <a:ext cx="516324" cy="370286"/>
          </a:xfrm>
          <a:prstGeom prst="rect">
            <a:avLst/>
          </a:prstGeom>
        </p:spPr>
        <p:txBody>
          <a:bodyPr spcFirstLastPara="1" wrap="square" lIns="108000" tIns="106900" rIns="0" bIns="106900" anchor="ctr" anchorCtr="0">
            <a:normAutofit fontScale="70000" lnSpcReduction="20000"/>
          </a:bodyPr>
          <a:lstStyle>
            <a:lvl1pPr lvl="0" algn="r">
              <a:buNone/>
              <a:defRPr b="0" i="0">
                <a:solidFill>
                  <a:schemeClr val="bg1"/>
                </a:solidFill>
                <a:latin typeface="Airbnb Cereal App Medium" panose="020B0502020203020204" pitchFamily="34" charset="0"/>
                <a:ea typeface="Airbnb Cereal App Medium" panose="020B0502020203020204" pitchFamily="34" charset="0"/>
                <a:cs typeface="Airbnb Cereal App Medium" panose="020B0502020203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366629">
              <a:lnSpc>
                <a:spcPct val="90000"/>
              </a:lnSpc>
              <a:spcAft>
                <a:spcPts val="594"/>
              </a:spcAft>
            </a:pPr>
            <a:fld id="{00000000-1234-1234-1234-123412341234}" type="slidenum">
              <a:rPr lang="en-GB" sz="1000" b="0" i="0" kern="1200">
                <a:solidFill>
                  <a:srgbClr val="555555"/>
                </a:solidFill>
                <a:latin typeface="Airbnb Cereal App Medium" panose="020B0502020203020204" pitchFamily="34" charset="0"/>
                <a:ea typeface="Airbnb Cereal App Medium" panose="020B0502020203020204" pitchFamily="34" charset="0"/>
                <a:cs typeface="Airbnb Cereal App Medium" panose="020B0502020203020204" pitchFamily="34" charset="0"/>
              </a:rPr>
              <a:pPr defTabSz="366629">
                <a:lnSpc>
                  <a:spcPct val="90000"/>
                </a:lnSpc>
                <a:spcAft>
                  <a:spcPts val="594"/>
                </a:spcAft>
              </a:pPr>
              <a:t>25</a:t>
            </a:fld>
            <a:endParaRPr lang="en-GB" sz="1000"/>
          </a:p>
        </p:txBody>
      </p:sp>
    </p:spTree>
    <p:extLst>
      <p:ext uri="{BB962C8B-B14F-4D97-AF65-F5344CB8AC3E}">
        <p14:creationId xmlns:p14="http://schemas.microsoft.com/office/powerpoint/2010/main" val="988149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317" y="420830"/>
            <a:ext cx="9855178" cy="5170202"/>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7;p4" descr="Orange and blue shell close-up">
            <a:extLst>
              <a:ext uri="{FF2B5EF4-FFF2-40B4-BE49-F238E27FC236}">
                <a16:creationId xmlns:a16="http://schemas.microsoft.com/office/drawing/2014/main" id="{BF628A24-1F13-0B59-731C-686907385E0E}"/>
              </a:ext>
            </a:extLst>
          </p:cNvPr>
          <p:cNvPicPr preferRelativeResize="0"/>
          <p:nvPr/>
        </p:nvPicPr>
        <p:blipFill>
          <a:blip r:embed="rId2"/>
          <a:srcRect/>
          <a:stretch/>
        </p:blipFill>
        <p:spPr>
          <a:xfrm>
            <a:off x="6054013" y="904540"/>
            <a:ext cx="3662783" cy="4387391"/>
          </a:xfrm>
          <a:prstGeom prst="rect">
            <a:avLst/>
          </a:prstGeom>
          <a:noFill/>
          <a:ln>
            <a:noFill/>
          </a:ln>
        </p:spPr>
      </p:pic>
      <p:sp>
        <p:nvSpPr>
          <p:cNvPr id="5" name="Google Shape;28;p4">
            <a:extLst>
              <a:ext uri="{FF2B5EF4-FFF2-40B4-BE49-F238E27FC236}">
                <a16:creationId xmlns:a16="http://schemas.microsoft.com/office/drawing/2014/main" id="{F79A715B-3C4E-4424-264C-B26C65179A28}"/>
              </a:ext>
            </a:extLst>
          </p:cNvPr>
          <p:cNvSpPr txBox="1"/>
          <p:nvPr/>
        </p:nvSpPr>
        <p:spPr>
          <a:xfrm>
            <a:off x="1636286" y="884907"/>
            <a:ext cx="3264018" cy="1026756"/>
          </a:xfrm>
          <a:prstGeom prst="rect">
            <a:avLst/>
          </a:prstGeom>
          <a:noFill/>
          <a:ln>
            <a:noFill/>
          </a:ln>
        </p:spPr>
        <p:txBody>
          <a:bodyPr spcFirstLastPara="1" wrap="square" lIns="0" tIns="0" rIns="0" bIns="0" anchor="t" anchorCtr="0">
            <a:spAutoFit/>
          </a:bodyPr>
          <a:lstStyle/>
          <a:p>
            <a:pPr defTabSz="366629">
              <a:spcAft>
                <a:spcPts val="594"/>
              </a:spcAft>
            </a:pPr>
            <a:r>
              <a:rPr lang="en-GB" sz="2822" kern="1200" dirty="0">
                <a:solidFill>
                  <a:srgbClr val="005E79"/>
                </a:solidFill>
                <a:latin typeface="Aptos" panose="020B0004020202020204" pitchFamily="34" charset="0"/>
                <a:ea typeface="+mn-ea"/>
                <a:cs typeface="+mn-cs"/>
                <a:sym typeface="Century Gothic"/>
              </a:rPr>
              <a:t>Relevant</a:t>
            </a:r>
          </a:p>
          <a:p>
            <a:pPr defTabSz="366629">
              <a:spcAft>
                <a:spcPts val="594"/>
              </a:spcAft>
            </a:pPr>
            <a:r>
              <a:rPr lang="en-GB" sz="2822" b="1" i="0" dirty="0">
                <a:solidFill>
                  <a:srgbClr val="005E79"/>
                </a:solidFill>
                <a:latin typeface="Aptos" panose="020B0004020202020204" pitchFamily="34" charset="0"/>
                <a:sym typeface="Century Gothic"/>
              </a:rPr>
              <a:t>Experience </a:t>
            </a:r>
            <a:endParaRPr lang="en-GB" sz="2850" b="1" i="0" dirty="0">
              <a:solidFill>
                <a:srgbClr val="3A84A0"/>
              </a:solidFill>
              <a:latin typeface="Aptos" panose="020B0004020202020204" pitchFamily="34" charset="0"/>
              <a:ea typeface="Airbnb Cereal App Black" panose="020B0502020203020204" pitchFamily="34" charset="0"/>
              <a:cs typeface="Airbnb Cereal App Black" panose="020B0502020203020204" pitchFamily="34" charset="0"/>
              <a:sym typeface="Merriweather"/>
            </a:endParaRPr>
          </a:p>
        </p:txBody>
      </p:sp>
      <p:cxnSp>
        <p:nvCxnSpPr>
          <p:cNvPr id="7" name="Google Shape;30;p4">
            <a:extLst>
              <a:ext uri="{FF2B5EF4-FFF2-40B4-BE49-F238E27FC236}">
                <a16:creationId xmlns:a16="http://schemas.microsoft.com/office/drawing/2014/main" id="{2833FC4F-5308-B690-7349-F14D10E48ED2}"/>
              </a:ext>
            </a:extLst>
          </p:cNvPr>
          <p:cNvCxnSpPr>
            <a:cxnSpLocks/>
          </p:cNvCxnSpPr>
          <p:nvPr/>
        </p:nvCxnSpPr>
        <p:spPr>
          <a:xfrm>
            <a:off x="1636286" y="1824893"/>
            <a:ext cx="4045810" cy="33166"/>
          </a:xfrm>
          <a:prstGeom prst="straightConnector1">
            <a:avLst/>
          </a:prstGeom>
          <a:noFill/>
          <a:ln w="9525" cap="flat" cmpd="sng">
            <a:solidFill>
              <a:schemeClr val="dk2"/>
            </a:solidFill>
            <a:prstDash val="solid"/>
            <a:round/>
            <a:headEnd type="none" w="med" len="med"/>
            <a:tailEnd type="none" w="med" len="med"/>
          </a:ln>
        </p:spPr>
      </p:cxnSp>
      <p:sp>
        <p:nvSpPr>
          <p:cNvPr id="9" name="Google Shape;32;p4">
            <a:extLst>
              <a:ext uri="{FF2B5EF4-FFF2-40B4-BE49-F238E27FC236}">
                <a16:creationId xmlns:a16="http://schemas.microsoft.com/office/drawing/2014/main" id="{6246CC40-9030-B617-F2A1-215C2A9265E5}"/>
              </a:ext>
            </a:extLst>
          </p:cNvPr>
          <p:cNvSpPr txBox="1"/>
          <p:nvPr/>
        </p:nvSpPr>
        <p:spPr>
          <a:xfrm>
            <a:off x="970971" y="1707390"/>
            <a:ext cx="4711125" cy="3419566"/>
          </a:xfrm>
          <a:prstGeom prst="rect">
            <a:avLst/>
          </a:prstGeom>
          <a:noFill/>
          <a:ln>
            <a:noFill/>
          </a:ln>
        </p:spPr>
        <p:txBody>
          <a:bodyPr spcFirstLastPara="1" wrap="square" lIns="0" tIns="0" rIns="0" bIns="0" anchor="t" anchorCtr="0">
            <a:noAutofit/>
          </a:bodyPr>
          <a:lstStyle/>
          <a:p>
            <a:pPr algn="just" defTabSz="366629">
              <a:spcAft>
                <a:spcPts val="594"/>
              </a:spcAft>
            </a:pPr>
            <a:endParaRPr lang="en-US" sz="1089" kern="1200" dirty="0">
              <a:solidFill>
                <a:schemeClr val="dk1"/>
              </a:solidFill>
              <a:latin typeface="Aptos" panose="020B0004020202020204" pitchFamily="34" charset="0"/>
              <a:ea typeface="+mn-ea"/>
              <a:cs typeface="+mn-cs"/>
            </a:endParaRPr>
          </a:p>
          <a:p>
            <a:pPr algn="just" defTabSz="366629">
              <a:spcAft>
                <a:spcPts val="594"/>
              </a:spcAft>
            </a:pPr>
            <a:endParaRPr lang="en-US" sz="1089" dirty="0">
              <a:solidFill>
                <a:schemeClr val="dk1"/>
              </a:solidFill>
              <a:latin typeface="Aptos" panose="020B0004020202020204" pitchFamily="34" charset="0"/>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Reviewed the local asset transfer agreement for a global technology company, ensuring compliance with relevant employment, data protection, competition, and business laws.</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Trained the management and board of a major bank on the local legal and regulatory framework for cybersecurity and data protection and its impact on their organizational processes.</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Conducted a legal compliance audit for a financial institution to ensure compliance with cyber-risk regulatory obligations and outsourcing guidelines.</a:t>
            </a:r>
          </a:p>
          <a:p>
            <a:pPr marL="171450" indent="-171450" algn="just" defTabSz="366629">
              <a:spcAft>
                <a:spcPts val="594"/>
              </a:spcAft>
              <a:buFont typeface="Arial" panose="020B0604020202020204" pitchFamily="34" charset="0"/>
              <a:buChar char="•"/>
            </a:pPr>
            <a:endParaRPr lang="en-US" sz="1089" kern="1200" dirty="0">
              <a:solidFill>
                <a:schemeClr val="dk1"/>
              </a:solidFill>
              <a:latin typeface="Aptos" panose="020B0004020202020204" pitchFamily="34" charset="0"/>
              <a:ea typeface="+mn-ea"/>
              <a:cs typeface="+mn-cs"/>
            </a:endParaRPr>
          </a:p>
          <a:p>
            <a:pPr marL="171450" indent="-171450" algn="just" defTabSz="366629">
              <a:spcAft>
                <a:spcPts val="594"/>
              </a:spcAft>
              <a:buFont typeface="Arial" panose="020B0604020202020204" pitchFamily="34" charset="0"/>
              <a:buChar char="•"/>
            </a:pPr>
            <a:r>
              <a:rPr lang="en-US" sz="1089" kern="1200" dirty="0">
                <a:solidFill>
                  <a:schemeClr val="dk1"/>
                </a:solidFill>
                <a:latin typeface="Aptos" panose="020B0004020202020204" pitchFamily="34" charset="0"/>
                <a:ea typeface="+mn-ea"/>
                <a:cs typeface="+mn-cs"/>
              </a:rPr>
              <a:t>Audited ICT contracts for a financial services holding company, drafted amendments to ensure compliance, and advised on GDPR compliance and data ownership.</a:t>
            </a:r>
          </a:p>
          <a:p>
            <a:pPr algn="just" defTabSz="366629">
              <a:spcAft>
                <a:spcPts val="594"/>
              </a:spcAft>
            </a:pPr>
            <a:endParaRPr lang="en-US" sz="1089" kern="1200" dirty="0">
              <a:solidFill>
                <a:schemeClr val="dk1"/>
              </a:solidFill>
              <a:latin typeface="Aptos" panose="020B0004020202020204" pitchFamily="34" charset="0"/>
              <a:ea typeface="+mn-ea"/>
              <a:cs typeface="+mn-cs"/>
            </a:endParaRPr>
          </a:p>
          <a:p>
            <a:pPr algn="just" defTabSz="366629">
              <a:spcAft>
                <a:spcPts val="594"/>
              </a:spcAft>
            </a:pPr>
            <a:endParaRPr lang="en-US" sz="1089" kern="1200" dirty="0">
              <a:solidFill>
                <a:schemeClr val="dk1"/>
              </a:solidFill>
              <a:latin typeface="Aptos" panose="020B0004020202020204" pitchFamily="34" charset="0"/>
              <a:ea typeface="+mn-ea"/>
              <a:cs typeface="+mn-cs"/>
            </a:endParaRPr>
          </a:p>
        </p:txBody>
      </p:sp>
      <p:sp>
        <p:nvSpPr>
          <p:cNvPr id="11" name="Google Shape;11;p2">
            <a:extLst>
              <a:ext uri="{FF2B5EF4-FFF2-40B4-BE49-F238E27FC236}">
                <a16:creationId xmlns:a16="http://schemas.microsoft.com/office/drawing/2014/main" id="{767BC1C7-3D89-B6B3-10D7-C354FE400959}"/>
              </a:ext>
            </a:extLst>
          </p:cNvPr>
          <p:cNvSpPr txBox="1">
            <a:spLocks/>
          </p:cNvSpPr>
          <p:nvPr/>
        </p:nvSpPr>
        <p:spPr>
          <a:xfrm>
            <a:off x="8671413" y="564076"/>
            <a:ext cx="516324" cy="370286"/>
          </a:xfrm>
          <a:prstGeom prst="rect">
            <a:avLst/>
          </a:prstGeom>
        </p:spPr>
        <p:txBody>
          <a:bodyPr spcFirstLastPara="1" wrap="square" lIns="108000" tIns="106900" rIns="0" bIns="106900" anchor="ctr" anchorCtr="0">
            <a:normAutofit fontScale="70000" lnSpcReduction="20000"/>
          </a:bodyPr>
          <a:lstStyle>
            <a:lvl1pPr lvl="0" algn="r">
              <a:buNone/>
              <a:defRPr b="0" i="0">
                <a:solidFill>
                  <a:schemeClr val="bg1"/>
                </a:solidFill>
                <a:latin typeface="Airbnb Cereal App Medium" panose="020B0502020203020204" pitchFamily="34" charset="0"/>
                <a:ea typeface="Airbnb Cereal App Medium" panose="020B0502020203020204" pitchFamily="34" charset="0"/>
                <a:cs typeface="Airbnb Cereal App Medium" panose="020B0502020203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366629">
              <a:lnSpc>
                <a:spcPct val="90000"/>
              </a:lnSpc>
              <a:spcAft>
                <a:spcPts val="594"/>
              </a:spcAft>
            </a:pPr>
            <a:fld id="{00000000-1234-1234-1234-123412341234}" type="slidenum">
              <a:rPr lang="en-GB" sz="1000" b="0" i="0" kern="1200">
                <a:solidFill>
                  <a:srgbClr val="555555"/>
                </a:solidFill>
                <a:latin typeface="Airbnb Cereal App Medium" panose="020B0502020203020204" pitchFamily="34" charset="0"/>
                <a:ea typeface="Airbnb Cereal App Medium" panose="020B0502020203020204" pitchFamily="34" charset="0"/>
                <a:cs typeface="Airbnb Cereal App Medium" panose="020B0502020203020204" pitchFamily="34" charset="0"/>
              </a:rPr>
              <a:pPr defTabSz="366629">
                <a:lnSpc>
                  <a:spcPct val="90000"/>
                </a:lnSpc>
                <a:spcAft>
                  <a:spcPts val="594"/>
                </a:spcAft>
              </a:pPr>
              <a:t>26</a:t>
            </a:fld>
            <a:endParaRPr lang="en-GB" sz="1000"/>
          </a:p>
        </p:txBody>
      </p:sp>
    </p:spTree>
    <p:extLst>
      <p:ext uri="{BB962C8B-B14F-4D97-AF65-F5344CB8AC3E}">
        <p14:creationId xmlns:p14="http://schemas.microsoft.com/office/powerpoint/2010/main" val="3414147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E385-DEC9-F92B-FDE9-AF30F9D365F4}"/>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C63113A8-1C56-3A10-58BD-6BEDB6F43A95}"/>
              </a:ext>
            </a:extLst>
          </p:cNvPr>
          <p:cNvSpPr>
            <a:spLocks noGrp="1"/>
          </p:cNvSpPr>
          <p:nvPr>
            <p:ph type="body" idx="1"/>
          </p:nvPr>
        </p:nvSpPr>
        <p:spPr>
          <a:xfrm>
            <a:off x="739184" y="2548731"/>
            <a:ext cx="6455428" cy="3517407"/>
          </a:xfrm>
        </p:spPr>
        <p:txBody>
          <a:bodyPr/>
          <a:lstStyle/>
          <a:p>
            <a:pPr marL="170703" lvl="0" indent="0" algn="ctr" defTabSz="914400">
              <a:lnSpc>
                <a:spcPct val="90000"/>
              </a:lnSpc>
              <a:spcBef>
                <a:spcPts val="0"/>
              </a:spcBef>
              <a:spcAft>
                <a:spcPts val="600"/>
              </a:spcAft>
              <a:buClr>
                <a:schemeClr val="dk1"/>
              </a:buClr>
              <a:buSzPts val="1100"/>
              <a:buNone/>
            </a:pPr>
            <a:endParaRPr lang="en-US" sz="1600" dirty="0">
              <a:sym typeface="Century Gothic"/>
              <a:hlinkClick r:id="rId2"/>
            </a:endParaRPr>
          </a:p>
          <a:p>
            <a:pPr marL="170703" lvl="0" indent="0" algn="ctr" defTabSz="914400">
              <a:lnSpc>
                <a:spcPct val="90000"/>
              </a:lnSpc>
              <a:spcBef>
                <a:spcPts val="0"/>
              </a:spcBef>
              <a:spcAft>
                <a:spcPts val="600"/>
              </a:spcAft>
              <a:buClr>
                <a:schemeClr val="dk1"/>
              </a:buClr>
              <a:buSzPts val="1100"/>
              <a:buNone/>
            </a:pPr>
            <a:endParaRPr lang="en-US" sz="1100" dirty="0">
              <a:latin typeface="Aptos" panose="020B0004020202020204" pitchFamily="34" charset="0"/>
              <a:sym typeface="Century Gothic"/>
              <a:hlinkClick r:id="rId2"/>
            </a:endParaRPr>
          </a:p>
          <a:p>
            <a:pPr marL="170703" lvl="0" indent="0" defTabSz="914400">
              <a:lnSpc>
                <a:spcPct val="90000"/>
              </a:lnSpc>
              <a:spcBef>
                <a:spcPts val="0"/>
              </a:spcBef>
              <a:spcAft>
                <a:spcPts val="600"/>
              </a:spcAft>
              <a:buClr>
                <a:schemeClr val="dk1"/>
              </a:buClr>
              <a:buSzPts val="1100"/>
              <a:buNone/>
            </a:pPr>
            <a:endParaRPr lang="en-US" sz="1100" dirty="0">
              <a:latin typeface="Aptos" panose="020B0004020202020204" pitchFamily="34" charset="0"/>
              <a:sym typeface="Century Gothic"/>
              <a:hlinkClick r:id="rId2"/>
            </a:endParaRPr>
          </a:p>
          <a:p>
            <a:pPr marL="170703" lvl="0" indent="0" defTabSz="914400">
              <a:lnSpc>
                <a:spcPct val="90000"/>
              </a:lnSpc>
              <a:spcBef>
                <a:spcPts val="0"/>
              </a:spcBef>
              <a:spcAft>
                <a:spcPts val="600"/>
              </a:spcAft>
              <a:buClr>
                <a:schemeClr val="dk1"/>
              </a:buClr>
              <a:buSzPts val="1100"/>
              <a:buNone/>
            </a:pPr>
            <a:endParaRPr lang="en-US" sz="1100" dirty="0">
              <a:latin typeface="Aptos" panose="020B0004020202020204" pitchFamily="34" charset="0"/>
              <a:sym typeface="Century Gothic"/>
              <a:hlinkClick r:id="rId2"/>
            </a:endParaRPr>
          </a:p>
          <a:p>
            <a:pPr marL="170703" lvl="0" indent="0" defTabSz="914400">
              <a:lnSpc>
                <a:spcPct val="90000"/>
              </a:lnSpc>
              <a:spcBef>
                <a:spcPts val="0"/>
              </a:spcBef>
              <a:spcAft>
                <a:spcPts val="600"/>
              </a:spcAft>
              <a:buClr>
                <a:schemeClr val="dk1"/>
              </a:buClr>
              <a:buSzPts val="1100"/>
              <a:buNone/>
            </a:pPr>
            <a:endParaRPr lang="en-US" sz="1100" dirty="0">
              <a:latin typeface="Aptos" panose="020B0004020202020204" pitchFamily="34" charset="0"/>
              <a:sym typeface="Century Gothic"/>
              <a:hlinkClick r:id="rId2"/>
            </a:endParaRPr>
          </a:p>
          <a:p>
            <a:pPr marL="170703" indent="0">
              <a:lnSpc>
                <a:spcPct val="90000"/>
              </a:lnSpc>
              <a:spcAft>
                <a:spcPts val="600"/>
              </a:spcAft>
              <a:buClr>
                <a:schemeClr val="dk1"/>
              </a:buClr>
              <a:buSzPts val="1100"/>
              <a:buNone/>
            </a:pPr>
            <a:r>
              <a:rPr lang="en-US" sz="1200" dirty="0"/>
              <a:t>Contact us</a:t>
            </a:r>
          </a:p>
          <a:p>
            <a:pPr marL="170703" lvl="0" indent="0" defTabSz="914400">
              <a:lnSpc>
                <a:spcPct val="90000"/>
              </a:lnSpc>
              <a:spcBef>
                <a:spcPts val="0"/>
              </a:spcBef>
              <a:spcAft>
                <a:spcPts val="600"/>
              </a:spcAft>
              <a:buClr>
                <a:schemeClr val="dk1"/>
              </a:buClr>
              <a:buSzPts val="1100"/>
              <a:buNone/>
            </a:pPr>
            <a:r>
              <a:rPr lang="en-US" sz="1100" dirty="0">
                <a:latin typeface="Aptos" panose="020B0004020202020204" pitchFamily="34" charset="0"/>
                <a:sym typeface="Century Gothic"/>
                <a:hlinkClick r:id="rId2"/>
              </a:rPr>
              <a:t>Africa Privacy and Legal LLP</a:t>
            </a:r>
          </a:p>
          <a:p>
            <a:pPr marL="170703" lvl="0" indent="0" defTabSz="914400">
              <a:lnSpc>
                <a:spcPct val="90000"/>
              </a:lnSpc>
              <a:spcBef>
                <a:spcPts val="0"/>
              </a:spcBef>
              <a:spcAft>
                <a:spcPts val="600"/>
              </a:spcAft>
              <a:buClr>
                <a:schemeClr val="dk1"/>
              </a:buClr>
              <a:buSzPts val="1100"/>
              <a:buNone/>
            </a:pPr>
            <a:r>
              <a:rPr lang="en-US" sz="1100" dirty="0" err="1">
                <a:latin typeface="Aptos" panose="020B0004020202020204" pitchFamily="34" charset="0"/>
                <a:sym typeface="Century Gothic"/>
                <a:hlinkClick r:id="rId2"/>
              </a:rPr>
              <a:t>P.O.Box</a:t>
            </a:r>
            <a:r>
              <a:rPr lang="en-US" sz="1100" dirty="0">
                <a:latin typeface="Aptos" panose="020B0004020202020204" pitchFamily="34" charset="0"/>
                <a:sym typeface="Century Gothic"/>
                <a:hlinkClick r:id="rId2"/>
              </a:rPr>
              <a:t> 52623-00100</a:t>
            </a:r>
          </a:p>
          <a:p>
            <a:pPr marL="170703" lvl="0" indent="0" defTabSz="914400">
              <a:lnSpc>
                <a:spcPct val="90000"/>
              </a:lnSpc>
              <a:spcBef>
                <a:spcPts val="0"/>
              </a:spcBef>
              <a:spcAft>
                <a:spcPts val="600"/>
              </a:spcAft>
              <a:buClr>
                <a:schemeClr val="dk1"/>
              </a:buClr>
              <a:buSzPts val="1100"/>
              <a:buNone/>
            </a:pPr>
            <a:r>
              <a:rPr lang="en-US" sz="1100" dirty="0">
                <a:latin typeface="Aptos" panose="020B0004020202020204" pitchFamily="34" charset="0"/>
                <a:sym typeface="Century Gothic"/>
                <a:hlinkClick r:id="rId2"/>
              </a:rPr>
              <a:t>Nairobi</a:t>
            </a:r>
          </a:p>
          <a:p>
            <a:pPr marL="170703" lvl="0" indent="0" defTabSz="914400">
              <a:lnSpc>
                <a:spcPct val="90000"/>
              </a:lnSpc>
              <a:spcBef>
                <a:spcPts val="0"/>
              </a:spcBef>
              <a:spcAft>
                <a:spcPts val="600"/>
              </a:spcAft>
              <a:buClr>
                <a:schemeClr val="dk1"/>
              </a:buClr>
              <a:buSzPts val="1100"/>
              <a:buNone/>
            </a:pPr>
            <a:r>
              <a:rPr lang="en-US" sz="1100" dirty="0">
                <a:latin typeface="Aptos" panose="020B0004020202020204" pitchFamily="34" charset="0"/>
                <a:sym typeface="Century Gothic"/>
                <a:hlinkClick r:id="rId2"/>
              </a:rPr>
              <a:t>ACK </a:t>
            </a:r>
            <a:r>
              <a:rPr lang="en-US" sz="1100" dirty="0" err="1">
                <a:latin typeface="Aptos" panose="020B0004020202020204" pitchFamily="34" charset="0"/>
                <a:sym typeface="Century Gothic"/>
                <a:hlinkClick r:id="rId2"/>
              </a:rPr>
              <a:t>Gardenhouse</a:t>
            </a:r>
            <a:r>
              <a:rPr lang="en-US" sz="1100" dirty="0">
                <a:latin typeface="Aptos" panose="020B0004020202020204" pitchFamily="34" charset="0"/>
                <a:sym typeface="Century Gothic"/>
                <a:hlinkClick r:id="rId2"/>
              </a:rPr>
              <a:t>, 1</a:t>
            </a:r>
            <a:r>
              <a:rPr lang="en-US" sz="1100" baseline="30000" dirty="0">
                <a:latin typeface="Aptos" panose="020B0004020202020204" pitchFamily="34" charset="0"/>
                <a:sym typeface="Century Gothic"/>
                <a:hlinkClick r:id="rId2"/>
              </a:rPr>
              <a:t>st</a:t>
            </a:r>
            <a:r>
              <a:rPr lang="en-US" sz="1100" dirty="0">
                <a:latin typeface="Aptos" panose="020B0004020202020204" pitchFamily="34" charset="0"/>
                <a:sym typeface="Century Gothic"/>
                <a:hlinkClick r:id="rId2"/>
              </a:rPr>
              <a:t> Ngong Avenue </a:t>
            </a:r>
          </a:p>
          <a:p>
            <a:pPr marL="170703" lvl="0" indent="0" defTabSz="914400">
              <a:lnSpc>
                <a:spcPct val="90000"/>
              </a:lnSpc>
              <a:spcBef>
                <a:spcPts val="0"/>
              </a:spcBef>
              <a:spcAft>
                <a:spcPts val="600"/>
              </a:spcAft>
              <a:buClr>
                <a:schemeClr val="dk1"/>
              </a:buClr>
              <a:buSzPts val="1100"/>
              <a:buNone/>
            </a:pPr>
            <a:r>
              <a:rPr lang="en-US" sz="1100" dirty="0">
                <a:latin typeface="Aptos" panose="020B0004020202020204" pitchFamily="34" charset="0"/>
                <a:sym typeface="Century Gothic"/>
                <a:hlinkClick r:id="rId2"/>
              </a:rPr>
              <a:t>www.africaprivacyandlegal.com</a:t>
            </a:r>
            <a:endParaRPr lang="en-US" sz="1100" dirty="0">
              <a:latin typeface="Aptos" panose="020B0004020202020204" pitchFamily="34" charset="0"/>
              <a:sym typeface="Century Gothic"/>
            </a:endParaRPr>
          </a:p>
          <a:p>
            <a:pPr marL="170703" lvl="0" indent="0" defTabSz="914400">
              <a:lnSpc>
                <a:spcPct val="90000"/>
              </a:lnSpc>
              <a:spcBef>
                <a:spcPts val="0"/>
              </a:spcBef>
              <a:spcAft>
                <a:spcPts val="600"/>
              </a:spcAft>
              <a:buClr>
                <a:schemeClr val="dk1"/>
              </a:buClr>
              <a:buSzPts val="1100"/>
              <a:buNone/>
            </a:pPr>
            <a:r>
              <a:rPr lang="en-US" sz="1100" dirty="0">
                <a:latin typeface="Aptos" panose="020B0004020202020204" pitchFamily="34" charset="0"/>
                <a:sym typeface="Century Gothic"/>
                <a:hlinkClick r:id="rId3"/>
              </a:rPr>
              <a:t>apl@africaprivacyandlegal.com</a:t>
            </a:r>
            <a:endParaRPr lang="en-US" sz="1100" dirty="0">
              <a:latin typeface="Aptos" panose="020B0004020202020204" pitchFamily="34" charset="0"/>
              <a:sym typeface="Century Gothic"/>
            </a:endParaRPr>
          </a:p>
          <a:p>
            <a:pPr marL="170703" lvl="0" indent="0" defTabSz="914400">
              <a:lnSpc>
                <a:spcPct val="90000"/>
              </a:lnSpc>
              <a:spcBef>
                <a:spcPts val="0"/>
              </a:spcBef>
              <a:spcAft>
                <a:spcPts val="600"/>
              </a:spcAft>
              <a:buClr>
                <a:schemeClr val="dk1"/>
              </a:buClr>
              <a:buSzPts val="1100"/>
              <a:buNone/>
            </a:pPr>
            <a:r>
              <a:rPr lang="en-US" sz="1100" dirty="0">
                <a:latin typeface="Aptos" panose="020B0004020202020204" pitchFamily="34" charset="0"/>
                <a:sym typeface="Century Gothic"/>
              </a:rPr>
              <a:t>+254751183224</a:t>
            </a:r>
          </a:p>
          <a:p>
            <a:pPr marL="170703" indent="0">
              <a:buNone/>
            </a:pPr>
            <a:endParaRPr lang="en-US" dirty="0"/>
          </a:p>
        </p:txBody>
      </p:sp>
      <p:pic>
        <p:nvPicPr>
          <p:cNvPr id="4" name="Picture 3">
            <a:extLst>
              <a:ext uri="{FF2B5EF4-FFF2-40B4-BE49-F238E27FC236}">
                <a16:creationId xmlns:a16="http://schemas.microsoft.com/office/drawing/2014/main" id="{6454D590-4A2E-DF28-2981-21A4A3DD2571}"/>
              </a:ext>
            </a:extLst>
          </p:cNvPr>
          <p:cNvPicPr>
            <a:picLocks noChangeAspect="1"/>
          </p:cNvPicPr>
          <p:nvPr/>
        </p:nvPicPr>
        <p:blipFill>
          <a:blip r:embed="rId4"/>
          <a:stretch>
            <a:fillRect/>
          </a:stretch>
        </p:blipFill>
        <p:spPr>
          <a:xfrm>
            <a:off x="1016349" y="719931"/>
            <a:ext cx="7072757" cy="1371600"/>
          </a:xfrm>
          <a:prstGeom prst="rect">
            <a:avLst/>
          </a:prstGeom>
        </p:spPr>
      </p:pic>
    </p:spTree>
    <p:extLst>
      <p:ext uri="{BB962C8B-B14F-4D97-AF65-F5344CB8AC3E}">
        <p14:creationId xmlns:p14="http://schemas.microsoft.com/office/powerpoint/2010/main" val="3159101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89138" cy="6011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shaking hands">
            <a:extLst>
              <a:ext uri="{FF2B5EF4-FFF2-40B4-BE49-F238E27FC236}">
                <a16:creationId xmlns:a16="http://schemas.microsoft.com/office/drawing/2014/main" id="{507E07F5-90C2-8C04-1D5E-0E4C4392F179}"/>
              </a:ext>
            </a:extLst>
          </p:cNvPr>
          <p:cNvPicPr>
            <a:picLocks noChangeAspect="1"/>
          </p:cNvPicPr>
          <p:nvPr/>
        </p:nvPicPr>
        <p:blipFill rotWithShape="1">
          <a:blip r:embed="rId2"/>
          <a:srcRect l="4316" r="1531" b="-1"/>
          <a:stretch/>
        </p:blipFill>
        <p:spPr>
          <a:xfrm>
            <a:off x="20" y="10"/>
            <a:ext cx="8479803" cy="6011852"/>
          </a:xfrm>
          <a:prstGeom prst="rect">
            <a:avLst/>
          </a:prstGeom>
        </p:spPr>
      </p:pic>
      <p:sp>
        <p:nvSpPr>
          <p:cNvPr id="65" name="Rectangle 6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94401" y="0"/>
            <a:ext cx="6197408" cy="6011862"/>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3AB94D-92CB-76F3-E229-6BF163052D5B}"/>
              </a:ext>
            </a:extLst>
          </p:cNvPr>
          <p:cNvSpPr>
            <a:spLocks noGrp="1"/>
          </p:cNvSpPr>
          <p:nvPr>
            <p:ph type="title"/>
          </p:nvPr>
        </p:nvSpPr>
        <p:spPr>
          <a:xfrm>
            <a:off x="6604868" y="320076"/>
            <a:ext cx="3351881" cy="1665501"/>
          </a:xfrm>
        </p:spPr>
        <p:txBody>
          <a:bodyPr>
            <a:normAutofit/>
          </a:bodyPr>
          <a:lstStyle/>
          <a:p>
            <a:r>
              <a:rPr lang="en-US" sz="2580" b="1" dirty="0">
                <a:solidFill>
                  <a:srgbClr val="3A84A0"/>
                </a:solidFill>
                <a:latin typeface="Aptos" panose="020B0004020202020204" pitchFamily="34" charset="0"/>
                <a:ea typeface="Aptos" panose="020B0004020202020204" pitchFamily="34" charset="0"/>
                <a:cs typeface="Times New Roman" panose="02020603050405020304" pitchFamily="18" charset="0"/>
              </a:rPr>
              <a:t>Our Exceptional experts</a:t>
            </a:r>
            <a:br>
              <a:rPr lang="en-US" sz="3500" dirty="0">
                <a:latin typeface="Aptos" panose="020B0004020202020204" pitchFamily="34" charset="0"/>
                <a:ea typeface="Aptos" panose="020B0004020202020204" pitchFamily="34" charset="0"/>
                <a:cs typeface="Times New Roman" panose="02020603050405020304" pitchFamily="18" charset="0"/>
              </a:rPr>
            </a:br>
            <a:endParaRPr lang="en-US" sz="3500" dirty="0">
              <a:latin typeface="Book Antiqua" panose="02040602050305030304" pitchFamily="18" charset="0"/>
            </a:endParaRPr>
          </a:p>
        </p:txBody>
      </p:sp>
      <p:sp>
        <p:nvSpPr>
          <p:cNvPr id="3" name="Content Placeholder 2">
            <a:extLst>
              <a:ext uri="{FF2B5EF4-FFF2-40B4-BE49-F238E27FC236}">
                <a16:creationId xmlns:a16="http://schemas.microsoft.com/office/drawing/2014/main" id="{07B58429-FB17-00EA-60EB-C43D0FA1305D}"/>
              </a:ext>
            </a:extLst>
          </p:cNvPr>
          <p:cNvSpPr>
            <a:spLocks noGrp="1"/>
          </p:cNvSpPr>
          <p:nvPr>
            <p:ph idx="1"/>
          </p:nvPr>
        </p:nvSpPr>
        <p:spPr>
          <a:xfrm>
            <a:off x="6604868" y="2133870"/>
            <a:ext cx="3351881" cy="3280981"/>
          </a:xfrm>
        </p:spPr>
        <p:txBody>
          <a:bodyPr>
            <a:normAutofit/>
          </a:bodyPr>
          <a:lstStyle/>
          <a:p>
            <a:pPr marL="0" marR="0" indent="0" algn="just">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Our exceptional team of </a:t>
            </a:r>
            <a:r>
              <a:rPr lang="en-US" sz="1100" dirty="0">
                <a:latin typeface="Aptos" panose="020B0004020202020204" pitchFamily="34" charset="0"/>
                <a:ea typeface="Aptos" panose="020B0004020202020204" pitchFamily="34" charset="0"/>
                <a:cs typeface="Times New Roman" panose="02020603050405020304" pitchFamily="18" charset="0"/>
              </a:rPr>
              <a:t>experts</a:t>
            </a:r>
            <a:r>
              <a:rPr lang="en-US" sz="1100" dirty="0">
                <a:effectLst/>
                <a:latin typeface="Aptos" panose="020B0004020202020204" pitchFamily="34" charset="0"/>
                <a:ea typeface="Aptos" panose="020B0004020202020204" pitchFamily="34" charset="0"/>
                <a:cs typeface="Times New Roman" panose="02020603050405020304" pitchFamily="18" charset="0"/>
              </a:rPr>
              <a:t> is at the forefront of our success. With a strong focus on the TMT, Fintech and payments industry, our consultants have earned global recognition for their exceptional legal services. They have consistently demonstrated their expertise, earning praise for their proactive approach, unmatched technical knowledge, and unwavering support from our clients. </a:t>
            </a:r>
          </a:p>
          <a:p>
            <a:pPr marL="0" marR="0" indent="0" algn="just">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Notably, they have been ranked as recommended individuals in </a:t>
            </a:r>
            <a:r>
              <a:rPr lang="en-US" sz="1100" b="1" dirty="0">
                <a:effectLst/>
                <a:latin typeface="Aptos" panose="020B0004020202020204" pitchFamily="34" charset="0"/>
                <a:ea typeface="Aptos" panose="020B0004020202020204" pitchFamily="34" charset="0"/>
                <a:cs typeface="Times New Roman" panose="02020603050405020304" pitchFamily="18" charset="0"/>
              </a:rPr>
              <a:t>Chambers Global Fintech </a:t>
            </a:r>
            <a:r>
              <a:rPr lang="en-US" sz="1100" dirty="0">
                <a:effectLst/>
                <a:latin typeface="Aptos" panose="020B0004020202020204" pitchFamily="34" charset="0"/>
                <a:ea typeface="Aptos" panose="020B0004020202020204" pitchFamily="34" charset="0"/>
                <a:cs typeface="Times New Roman" panose="02020603050405020304" pitchFamily="18" charset="0"/>
              </a:rPr>
              <a:t>for the years 2020, 2021, 2022, 2023, and 2024. Additionally, their excellence has been acknowledged in the </a:t>
            </a:r>
            <a:r>
              <a:rPr lang="en-US" sz="1100" b="1" dirty="0">
                <a:effectLst/>
                <a:latin typeface="Aptos" panose="020B0004020202020204" pitchFamily="34" charset="0"/>
                <a:ea typeface="Aptos" panose="020B0004020202020204" pitchFamily="34" charset="0"/>
                <a:cs typeface="Times New Roman" panose="02020603050405020304" pitchFamily="18" charset="0"/>
              </a:rPr>
              <a:t>Legal 500</a:t>
            </a:r>
            <a:r>
              <a:rPr lang="en-US" sz="1100" dirty="0">
                <a:effectLst/>
                <a:latin typeface="Aptos" panose="020B0004020202020204" pitchFamily="34" charset="0"/>
                <a:ea typeface="Aptos" panose="020B0004020202020204" pitchFamily="34" charset="0"/>
                <a:cs typeface="Times New Roman" panose="02020603050405020304" pitchFamily="18" charset="0"/>
              </a:rPr>
              <a:t>. Chambers has commended their responsiveness, describing them as </a:t>
            </a:r>
            <a:r>
              <a:rPr lang="en-US" sz="1100" i="1" dirty="0">
                <a:effectLst/>
                <a:latin typeface="Aptos" panose="020B0004020202020204" pitchFamily="34" charset="0"/>
                <a:ea typeface="Aptos" panose="020B0004020202020204" pitchFamily="34" charset="0"/>
                <a:cs typeface="Times New Roman" panose="02020603050405020304" pitchFamily="18" charset="0"/>
              </a:rPr>
              <a:t>"</a:t>
            </a:r>
            <a:r>
              <a:rPr lang="en-US" sz="1100" b="1" i="1" dirty="0">
                <a:effectLst/>
                <a:latin typeface="Aptos" panose="020B0004020202020204" pitchFamily="34" charset="0"/>
                <a:ea typeface="Aptos" panose="020B0004020202020204" pitchFamily="34" charset="0"/>
                <a:cs typeface="Times New Roman" panose="02020603050405020304" pitchFamily="18" charset="0"/>
              </a:rPr>
              <a:t>very responsive, vibrant, and knowledgeable." </a:t>
            </a:r>
          </a:p>
          <a:p>
            <a:pPr marL="0" marR="0" indent="0" algn="just">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When you choose our team, you're partnering with industry leaders who are dedicated to providing you with the highest level of legal expertise and service in the </a:t>
            </a:r>
            <a:r>
              <a:rPr lang="en-US" sz="1100" dirty="0">
                <a:latin typeface="Aptos" panose="020B0004020202020204" pitchFamily="34" charset="0"/>
                <a:ea typeface="Aptos" panose="020B0004020202020204" pitchFamily="34" charset="0"/>
                <a:cs typeface="Times New Roman" panose="02020603050405020304" pitchFamily="18" charset="0"/>
              </a:rPr>
              <a:t>industry.</a:t>
            </a:r>
            <a:endParaRPr lang="en-US" sz="1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100" dirty="0"/>
          </a:p>
          <a:p>
            <a:endParaRPr lang="en-US" sz="900" dirty="0"/>
          </a:p>
        </p:txBody>
      </p:sp>
    </p:spTree>
    <p:extLst>
      <p:ext uri="{BB962C8B-B14F-4D97-AF65-F5344CB8AC3E}">
        <p14:creationId xmlns:p14="http://schemas.microsoft.com/office/powerpoint/2010/main" val="2335933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n signing a document">
            <a:extLst>
              <a:ext uri="{FF2B5EF4-FFF2-40B4-BE49-F238E27FC236}">
                <a16:creationId xmlns:a16="http://schemas.microsoft.com/office/drawing/2014/main" id="{68C5D090-A7D7-C8A2-8025-093EC06A34E1}"/>
              </a:ext>
            </a:extLst>
          </p:cNvPr>
          <p:cNvPicPr>
            <a:picLocks noChangeAspect="1"/>
          </p:cNvPicPr>
          <p:nvPr/>
        </p:nvPicPr>
        <p:blipFill rotWithShape="1">
          <a:blip r:embed="rId2"/>
          <a:srcRect l="8660" t="9091" r="5124" b="-2"/>
          <a:stretch/>
        </p:blipFill>
        <p:spPr>
          <a:xfrm>
            <a:off x="3089933" y="10"/>
            <a:ext cx="7601879" cy="6011852"/>
          </a:xfrm>
          <a:prstGeom prst="rect">
            <a:avLst/>
          </a:prstGeom>
        </p:spPr>
      </p:pic>
      <p:sp>
        <p:nvSpPr>
          <p:cNvPr id="24" name="Rectangle 2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56082" cy="6011862"/>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6BA340-D90F-EEC3-FD47-BD589C62E5D9}"/>
              </a:ext>
            </a:extLst>
          </p:cNvPr>
          <p:cNvSpPr>
            <a:spLocks noGrp="1"/>
          </p:cNvSpPr>
          <p:nvPr>
            <p:ph type="title"/>
          </p:nvPr>
        </p:nvSpPr>
        <p:spPr>
          <a:xfrm>
            <a:off x="325432" y="1018008"/>
            <a:ext cx="3015091" cy="985946"/>
          </a:xfrm>
        </p:spPr>
        <p:txBody>
          <a:bodyPr anchor="b">
            <a:normAutofit/>
          </a:bodyPr>
          <a:lstStyle/>
          <a:p>
            <a:r>
              <a:rPr lang="en-US" sz="2000" b="1" dirty="0">
                <a:solidFill>
                  <a:srgbClr val="3A84A0"/>
                </a:solidFill>
                <a:highlight>
                  <a:srgbClr val="FFFFFF"/>
                </a:highlight>
                <a:latin typeface="Aptos" panose="020B0004020202020204" pitchFamily="34" charset="0"/>
              </a:rPr>
              <a:t>Our Commitment to you</a:t>
            </a:r>
            <a:br>
              <a:rPr lang="en-US" sz="2000" dirty="0">
                <a:highlight>
                  <a:srgbClr val="FFFFFF"/>
                </a:highlight>
                <a:latin typeface="Book Antiqua" panose="02040602050305030304" pitchFamily="18" charset="0"/>
              </a:rPr>
            </a:br>
            <a:endParaRPr lang="en-US" sz="2000" dirty="0"/>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1045" y="530957"/>
            <a:ext cx="64127" cy="481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5549" y="2142004"/>
            <a:ext cx="2894809" cy="8016"/>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3E50C2D-1672-40FB-4C86-34616A8AACC2}"/>
              </a:ext>
            </a:extLst>
          </p:cNvPr>
          <p:cNvSpPr>
            <a:spLocks noGrp="1"/>
          </p:cNvSpPr>
          <p:nvPr>
            <p:ph idx="1"/>
          </p:nvPr>
        </p:nvSpPr>
        <p:spPr>
          <a:xfrm>
            <a:off x="325432" y="2234407"/>
            <a:ext cx="4106074" cy="2959842"/>
          </a:xfrm>
        </p:spPr>
        <p:txBody>
          <a:bodyPr anchor="t">
            <a:normAutofit lnSpcReduction="10000"/>
          </a:bodyPr>
          <a:lstStyle/>
          <a:p>
            <a:pPr marL="0" lvl="0" indent="0" rtl="0">
              <a:spcBef>
                <a:spcPts val="0"/>
              </a:spcBef>
              <a:spcAft>
                <a:spcPts val="0"/>
              </a:spcAft>
              <a:buNone/>
            </a:pPr>
            <a:endParaRPr lang="en-US" sz="900" dirty="0">
              <a:highlight>
                <a:srgbClr val="FFFFFF"/>
              </a:highlight>
              <a:latin typeface="Aptos" panose="020B0004020202020204" pitchFamily="34" charset="0"/>
            </a:endParaRPr>
          </a:p>
          <a:p>
            <a:pPr marL="0" lvl="0" indent="0" rtl="0">
              <a:spcBef>
                <a:spcPts val="0"/>
              </a:spcBef>
              <a:spcAft>
                <a:spcPts val="0"/>
              </a:spcAft>
              <a:buNone/>
            </a:pPr>
            <a:endParaRPr lang="en-US" sz="900" dirty="0">
              <a:highlight>
                <a:srgbClr val="FFFFFF"/>
              </a:highlight>
              <a:latin typeface="Aptos" panose="020B0004020202020204" pitchFamily="34" charset="0"/>
            </a:endParaRPr>
          </a:p>
          <a:p>
            <a:pPr marL="0" lvl="0" indent="0" algn="just" rtl="0">
              <a:spcBef>
                <a:spcPts val="0"/>
              </a:spcBef>
              <a:spcAft>
                <a:spcPts val="0"/>
              </a:spcAft>
              <a:buNone/>
            </a:pPr>
            <a:r>
              <a:rPr lang="en-US" sz="1100" dirty="0">
                <a:highlight>
                  <a:srgbClr val="FFFFFF"/>
                </a:highlight>
                <a:latin typeface="Aptos" panose="020B0004020202020204" pitchFamily="34" charset="0"/>
              </a:rPr>
              <a:t>Africa Privacy and Legal is proud to be a part of the growth and development of businesses across the African continent. Our services are not just about legal advice; they are about fostering innovation, facilitating growth, and ensuring that businesses in the TMT sector can thrive in an ever-changing landscape.</a:t>
            </a:r>
          </a:p>
          <a:p>
            <a:pPr marL="0" lvl="0" indent="0" algn="just" rtl="0">
              <a:spcBef>
                <a:spcPts val="0"/>
              </a:spcBef>
              <a:spcAft>
                <a:spcPts val="0"/>
              </a:spcAft>
              <a:buNone/>
            </a:pPr>
            <a:endParaRPr lang="en-US" sz="1100" dirty="0">
              <a:highlight>
                <a:srgbClr val="FFFFFF"/>
              </a:highlight>
              <a:latin typeface="Aptos" panose="020B0004020202020204" pitchFamily="34" charset="0"/>
            </a:endParaRPr>
          </a:p>
          <a:p>
            <a:pPr marL="0" lvl="0" indent="0" algn="just" rtl="0">
              <a:spcBef>
                <a:spcPts val="0"/>
              </a:spcBef>
              <a:spcAft>
                <a:spcPts val="0"/>
              </a:spcAft>
              <a:buNone/>
            </a:pPr>
            <a:endParaRPr lang="en-US" sz="1100" dirty="0">
              <a:highlight>
                <a:srgbClr val="FFFFFF"/>
              </a:highlight>
              <a:latin typeface="Aptos" panose="020B0004020202020204" pitchFamily="34" charset="0"/>
            </a:endParaRPr>
          </a:p>
          <a:p>
            <a:pPr marL="0" lvl="0" indent="0" algn="just" rtl="0">
              <a:spcBef>
                <a:spcPts val="0"/>
              </a:spcBef>
              <a:spcAft>
                <a:spcPts val="0"/>
              </a:spcAft>
              <a:buNone/>
            </a:pPr>
            <a:r>
              <a:rPr lang="en-US" sz="1100" b="1" dirty="0">
                <a:highlight>
                  <a:srgbClr val="FFFFFF"/>
                </a:highlight>
                <a:latin typeface="Aptos" panose="020B0004020202020204" pitchFamily="34" charset="0"/>
              </a:rPr>
              <a:t>Your Trusted Partner</a:t>
            </a:r>
          </a:p>
          <a:p>
            <a:pPr marL="0" lvl="0" indent="0" algn="just" rtl="0">
              <a:spcBef>
                <a:spcPts val="0"/>
              </a:spcBef>
              <a:spcAft>
                <a:spcPts val="0"/>
              </a:spcAft>
              <a:buNone/>
            </a:pPr>
            <a:r>
              <a:rPr lang="en-US" sz="1100" dirty="0">
                <a:highlight>
                  <a:srgbClr val="FFFFFF"/>
                </a:highlight>
                <a:latin typeface="Aptos" panose="020B0004020202020204" pitchFamily="34" charset="0"/>
              </a:rPr>
              <a:t>When you choose Africa Privacy and Legal, you are choosing a trusted partner committed to your success. We are here to help you navigate the legal and regulatory challenges of the Telecommunications, Intellectual Property, Technology, Fintech and Payments industries, providing tailored solutions that empower your business to reach new heights.</a:t>
            </a:r>
          </a:p>
          <a:p>
            <a:pPr marL="0" lvl="0" indent="0" algn="just" rtl="0">
              <a:spcBef>
                <a:spcPts val="0"/>
              </a:spcBef>
              <a:spcAft>
                <a:spcPts val="0"/>
              </a:spcAft>
              <a:buNone/>
            </a:pPr>
            <a:endParaRPr lang="en-US" sz="1100" dirty="0">
              <a:highlight>
                <a:srgbClr val="FFFFFF"/>
              </a:highlight>
              <a:latin typeface="Aptos" panose="020B0004020202020204" pitchFamily="34" charset="0"/>
            </a:endParaRPr>
          </a:p>
          <a:p>
            <a:pPr marL="0" lvl="0" indent="0" algn="just" rtl="0">
              <a:spcBef>
                <a:spcPts val="0"/>
              </a:spcBef>
              <a:spcAft>
                <a:spcPts val="0"/>
              </a:spcAft>
              <a:buNone/>
            </a:pPr>
            <a:r>
              <a:rPr lang="en-US" sz="1100" dirty="0">
                <a:highlight>
                  <a:srgbClr val="FFFFFF"/>
                </a:highlight>
                <a:latin typeface="Aptos" panose="020B0004020202020204" pitchFamily="34" charset="0"/>
              </a:rPr>
              <a:t>Thank you for considering Africa Privacy and Legal as your partner. We look forward to the opportunity to work with you and help you achieve your goals in the dynamic world of TMT.</a:t>
            </a:r>
          </a:p>
          <a:p>
            <a:endParaRPr lang="en-US" sz="900" dirty="0"/>
          </a:p>
        </p:txBody>
      </p:sp>
    </p:spTree>
    <p:extLst>
      <p:ext uri="{BB962C8B-B14F-4D97-AF65-F5344CB8AC3E}">
        <p14:creationId xmlns:p14="http://schemas.microsoft.com/office/powerpoint/2010/main" val="257867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89138" cy="6011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ud network graphic">
            <a:extLst>
              <a:ext uri="{FF2B5EF4-FFF2-40B4-BE49-F238E27FC236}">
                <a16:creationId xmlns:a16="http://schemas.microsoft.com/office/drawing/2014/main" id="{53436ADE-60C7-7B01-420C-AE9C2154B98F}"/>
              </a:ext>
            </a:extLst>
          </p:cNvPr>
          <p:cNvPicPr>
            <a:picLocks noChangeAspect="1"/>
          </p:cNvPicPr>
          <p:nvPr/>
        </p:nvPicPr>
        <p:blipFill rotWithShape="1">
          <a:blip r:embed="rId2"/>
          <a:srcRect l="10312" r="10345" b="-1"/>
          <a:stretch/>
        </p:blipFill>
        <p:spPr>
          <a:xfrm>
            <a:off x="20" y="10"/>
            <a:ext cx="8479803" cy="6011852"/>
          </a:xfrm>
          <a:prstGeom prst="rect">
            <a:avLst/>
          </a:prstGeom>
        </p:spPr>
      </p:pic>
      <p:sp>
        <p:nvSpPr>
          <p:cNvPr id="69" name="Rectangle 6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94401" y="0"/>
            <a:ext cx="6197408" cy="6011862"/>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C5F4A1-28C1-1D2E-B6EA-FDFF01C5E116}"/>
              </a:ext>
            </a:extLst>
          </p:cNvPr>
          <p:cNvSpPr>
            <a:spLocks noGrp="1"/>
          </p:cNvSpPr>
          <p:nvPr>
            <p:ph type="title"/>
          </p:nvPr>
        </p:nvSpPr>
        <p:spPr>
          <a:xfrm>
            <a:off x="6604868" y="320076"/>
            <a:ext cx="3351881" cy="1665501"/>
          </a:xfrm>
        </p:spPr>
        <p:txBody>
          <a:bodyPr>
            <a:normAutofit/>
          </a:bodyPr>
          <a:lstStyle/>
          <a:p>
            <a:r>
              <a:rPr lang="en-US" sz="2580" b="1" dirty="0">
                <a:solidFill>
                  <a:srgbClr val="3A84A0"/>
                </a:solidFill>
                <a:latin typeface="Aptos" panose="020B0004020202020204" pitchFamily="34" charset="0"/>
              </a:rPr>
              <a:t>Our Services</a:t>
            </a:r>
          </a:p>
        </p:txBody>
      </p:sp>
      <p:sp>
        <p:nvSpPr>
          <p:cNvPr id="24" name="Content Placeholder 2">
            <a:extLst>
              <a:ext uri="{FF2B5EF4-FFF2-40B4-BE49-F238E27FC236}">
                <a16:creationId xmlns:a16="http://schemas.microsoft.com/office/drawing/2014/main" id="{12ABBA52-1EBA-9244-0711-17CE8EED78B7}"/>
              </a:ext>
            </a:extLst>
          </p:cNvPr>
          <p:cNvSpPr>
            <a:spLocks noGrp="1"/>
          </p:cNvSpPr>
          <p:nvPr>
            <p:ph idx="1"/>
          </p:nvPr>
        </p:nvSpPr>
        <p:spPr>
          <a:xfrm>
            <a:off x="5345906" y="1634332"/>
            <a:ext cx="4610843" cy="3780520"/>
          </a:xfrm>
        </p:spPr>
        <p:txBody>
          <a:bodyPr>
            <a:normAutofit/>
          </a:bodyPr>
          <a:lstStyle/>
          <a:p>
            <a:pPr marL="400781" lvl="1" indent="0" algn="just">
              <a:buNone/>
            </a:pPr>
            <a:r>
              <a:rPr lang="en-US" sz="1100" b="1" dirty="0">
                <a:latin typeface="Aptos" panose="020B0004020202020204" pitchFamily="34" charset="0"/>
              </a:rPr>
              <a:t>Regulatory Compliance and Advisory</a:t>
            </a:r>
          </a:p>
          <a:p>
            <a:pPr marL="400781" lvl="1" indent="0" algn="just">
              <a:buNone/>
            </a:pPr>
            <a:r>
              <a:rPr lang="en-US" sz="1100" dirty="0">
                <a:latin typeface="Aptos" panose="020B0004020202020204" pitchFamily="34" charset="0"/>
              </a:rPr>
              <a:t>In-depth analysis and strategic guidance on regulatory implications for fintech and TMT products and services across Africa.</a:t>
            </a:r>
          </a:p>
          <a:p>
            <a:pPr marL="400781" lvl="1" indent="0" algn="just">
              <a:buNone/>
            </a:pPr>
            <a:r>
              <a:rPr lang="en-US" sz="1100" dirty="0">
                <a:latin typeface="Aptos" panose="020B0004020202020204" pitchFamily="34" charset="0"/>
              </a:rPr>
              <a:t>Comprehensive advice on financial regulations, corporate law, and governance to ensure your operations comply with both local and international standards.</a:t>
            </a:r>
          </a:p>
          <a:p>
            <a:pPr marL="400781" lvl="1" indent="0" algn="just">
              <a:buNone/>
            </a:pPr>
            <a:endParaRPr lang="en-US" sz="1100" dirty="0">
              <a:latin typeface="Aptos" panose="020B0004020202020204" pitchFamily="34" charset="0"/>
            </a:endParaRPr>
          </a:p>
          <a:p>
            <a:pPr marL="400781" lvl="1" indent="0" algn="just">
              <a:buNone/>
            </a:pPr>
            <a:r>
              <a:rPr lang="en-US" sz="1100" b="1" dirty="0">
                <a:latin typeface="Aptos" panose="020B0004020202020204" pitchFamily="34" charset="0"/>
              </a:rPr>
              <a:t>Market Entry and Product Launch</a:t>
            </a:r>
          </a:p>
          <a:p>
            <a:pPr marL="400781" lvl="1" indent="0" algn="just">
              <a:buNone/>
            </a:pPr>
            <a:r>
              <a:rPr lang="en-US" sz="1100" dirty="0">
                <a:latin typeface="Aptos" panose="020B0004020202020204" pitchFamily="34" charset="0"/>
              </a:rPr>
              <a:t>Full support for multinational companies launching new products in African markets, from initial market research and regulatory approval to strategic planning and execution.</a:t>
            </a:r>
          </a:p>
          <a:p>
            <a:pPr marL="400781" lvl="1" indent="0" algn="just">
              <a:buNone/>
            </a:pPr>
            <a:endParaRPr lang="en-US" sz="1100" dirty="0">
              <a:latin typeface="Aptos" panose="020B0004020202020204" pitchFamily="34" charset="0"/>
            </a:endParaRPr>
          </a:p>
          <a:p>
            <a:pPr marL="400781" lvl="1" indent="0" algn="just">
              <a:buNone/>
            </a:pPr>
            <a:r>
              <a:rPr lang="en-US" sz="1100" b="1" dirty="0">
                <a:latin typeface="Aptos" panose="020B0004020202020204" pitchFamily="34" charset="0"/>
              </a:rPr>
              <a:t>Corporate and Commercial Law</a:t>
            </a:r>
          </a:p>
          <a:p>
            <a:pPr marL="400781" lvl="1" indent="0" algn="just">
              <a:buNone/>
            </a:pPr>
            <a:r>
              <a:rPr lang="en-US" sz="1100" dirty="0">
                <a:latin typeface="Aptos" panose="020B0004020202020204" pitchFamily="34" charset="0"/>
              </a:rPr>
              <a:t>Expertise in corporate structuring, mergers and acquisitions (M&amp;A), and private equity transactions.</a:t>
            </a:r>
          </a:p>
          <a:p>
            <a:pPr marL="400781" lvl="1" indent="0" algn="just">
              <a:buNone/>
            </a:pPr>
            <a:r>
              <a:rPr lang="en-US" sz="1100" dirty="0">
                <a:latin typeface="Aptos" panose="020B0004020202020204" pitchFamily="34" charset="0"/>
              </a:rPr>
              <a:t>Robust advisory on corporate governance and compliance, helping your business thrive.</a:t>
            </a:r>
          </a:p>
          <a:p>
            <a:pPr marL="400781" lvl="1" indent="0" algn="just">
              <a:buNone/>
            </a:pPr>
            <a:r>
              <a:rPr lang="en-US" sz="1100" dirty="0">
                <a:latin typeface="Aptos" panose="020B0004020202020204" pitchFamily="34" charset="0"/>
              </a:rPr>
              <a:t>Proficient in drafting and negotiating customer-facing contracts and technology procurement agreements.</a:t>
            </a:r>
          </a:p>
          <a:p>
            <a:endParaRPr lang="en-US" sz="700" dirty="0"/>
          </a:p>
        </p:txBody>
      </p:sp>
    </p:spTree>
    <p:extLst>
      <p:ext uri="{BB962C8B-B14F-4D97-AF65-F5344CB8AC3E}">
        <p14:creationId xmlns:p14="http://schemas.microsoft.com/office/powerpoint/2010/main" val="741184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ng ladder glowing among shorter dull ladders">
            <a:extLst>
              <a:ext uri="{FF2B5EF4-FFF2-40B4-BE49-F238E27FC236}">
                <a16:creationId xmlns:a16="http://schemas.microsoft.com/office/drawing/2014/main" id="{312C029A-D0BC-EE5B-5FF9-66CCEFBC94FF}"/>
              </a:ext>
            </a:extLst>
          </p:cNvPr>
          <p:cNvPicPr>
            <a:picLocks noChangeAspect="1"/>
          </p:cNvPicPr>
          <p:nvPr/>
        </p:nvPicPr>
        <p:blipFill rotWithShape="1">
          <a:blip r:embed="rId2"/>
          <a:srcRect t="9091" r="13784" b="-2"/>
          <a:stretch/>
        </p:blipFill>
        <p:spPr>
          <a:xfrm>
            <a:off x="3089933" y="10"/>
            <a:ext cx="7601879" cy="6011852"/>
          </a:xfrm>
          <a:prstGeom prst="rect">
            <a:avLst/>
          </a:prstGeom>
        </p:spPr>
      </p:pic>
      <p:sp>
        <p:nvSpPr>
          <p:cNvPr id="52" name="Rectangle 5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56082" cy="6011862"/>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1045" y="530957"/>
            <a:ext cx="64127" cy="481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6" name="Rectangle 5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5549" y="2142004"/>
            <a:ext cx="2894809" cy="8016"/>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01FA8D8-FF84-DC3F-5208-A39E99B2C82B}"/>
              </a:ext>
            </a:extLst>
          </p:cNvPr>
          <p:cNvSpPr>
            <a:spLocks noGrp="1"/>
          </p:cNvSpPr>
          <p:nvPr>
            <p:ph idx="1"/>
          </p:nvPr>
        </p:nvSpPr>
        <p:spPr>
          <a:xfrm>
            <a:off x="325432" y="1177132"/>
            <a:ext cx="4106074" cy="4572000"/>
          </a:xfrm>
        </p:spPr>
        <p:txBody>
          <a:bodyPr anchor="t">
            <a:normAutofit/>
          </a:bodyPr>
          <a:lstStyle/>
          <a:p>
            <a:pPr marL="0" marR="0" indent="0">
              <a:spcBef>
                <a:spcPts val="0"/>
              </a:spcBef>
              <a:spcAft>
                <a:spcPts val="800"/>
              </a:spcAft>
              <a:buNone/>
            </a:pPr>
            <a:r>
              <a:rPr lang="en-US" sz="1100" b="1" dirty="0">
                <a:effectLst/>
                <a:latin typeface="Aptos" panose="020B0004020202020204" pitchFamily="34" charset="0"/>
                <a:ea typeface="Aptos" panose="020B0004020202020204" pitchFamily="34" charset="0"/>
                <a:cs typeface="Times New Roman" panose="02020603050405020304" pitchFamily="18" charset="0"/>
              </a:rPr>
              <a:t>Technology and IP Commercialization</a:t>
            </a:r>
          </a:p>
          <a:p>
            <a:pPr marL="0" marR="0" indent="0">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Specialized legal expertise in the commercialization of technology and intellectual property (IP), protecting your innovations and maximizing their value.</a:t>
            </a:r>
          </a:p>
          <a:p>
            <a:pPr marL="0" marR="0" indent="0">
              <a:spcBef>
                <a:spcPts val="0"/>
              </a:spcBef>
              <a:spcAft>
                <a:spcPts val="800"/>
              </a:spcAft>
              <a:buNone/>
            </a:pPr>
            <a:endParaRPr lang="en-US" sz="1100" b="1"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800"/>
              </a:spcAft>
              <a:buNone/>
            </a:pPr>
            <a:r>
              <a:rPr lang="en-US" sz="1100" b="1" dirty="0">
                <a:effectLst/>
                <a:latin typeface="Aptos" panose="020B0004020202020204" pitchFamily="34" charset="0"/>
                <a:ea typeface="Aptos" panose="020B0004020202020204" pitchFamily="34" charset="0"/>
                <a:cs typeface="Times New Roman" panose="02020603050405020304" pitchFamily="18" charset="0"/>
              </a:rPr>
              <a:t>Data Protection</a:t>
            </a:r>
          </a:p>
          <a:p>
            <a:pPr marL="0" marR="0" indent="0">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Expert advice on data protection and privacy laws across Africa, ensuring compliance with local and international standards.</a:t>
            </a:r>
          </a:p>
          <a:p>
            <a:pPr marL="0" marR="0" indent="0">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Development and implementation of data protection strategies to safeguard your business and customer information.</a:t>
            </a:r>
          </a:p>
          <a:p>
            <a:pPr marL="0" marR="0" indent="0">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Support in drafting and negotiating data protection contracts.</a:t>
            </a:r>
          </a:p>
          <a:p>
            <a:pPr marL="0" marR="0" indent="0">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Defense against data protection claims and strategies to protect your data integrity.</a:t>
            </a:r>
          </a:p>
          <a:p>
            <a:pPr marL="0" marR="0" indent="0">
              <a:spcBef>
                <a:spcPts val="0"/>
              </a:spcBef>
              <a:spcAft>
                <a:spcPts val="800"/>
              </a:spcAft>
              <a:buNone/>
            </a:pPr>
            <a:endParaRPr lang="en-US" sz="1100" dirty="0">
              <a:latin typeface="Aptos" panose="020B0004020202020204" pitchFamily="34" charset="0"/>
              <a:ea typeface="Aptos" panose="020B0004020202020204" pitchFamily="34" charset="0"/>
              <a:cs typeface="Times New Roman" panose="02020603050405020304" pitchFamily="18" charset="0"/>
            </a:endParaRPr>
          </a:p>
          <a:p>
            <a:pPr marL="0" marR="0" indent="0">
              <a:spcBef>
                <a:spcPts val="0"/>
              </a:spcBef>
              <a:spcAft>
                <a:spcPts val="800"/>
              </a:spcAft>
              <a:buNone/>
            </a:pPr>
            <a:r>
              <a:rPr lang="en-US" sz="1100" b="1" dirty="0">
                <a:effectLst/>
                <a:latin typeface="Aptos" panose="020B0004020202020204" pitchFamily="34" charset="0"/>
                <a:ea typeface="Aptos" panose="020B0004020202020204" pitchFamily="34" charset="0"/>
                <a:cs typeface="Times New Roman" panose="02020603050405020304" pitchFamily="18" charset="0"/>
              </a:rPr>
              <a:t>Finance and Banking</a:t>
            </a:r>
          </a:p>
          <a:p>
            <a:pPr marL="0" marR="0" indent="0">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Specialized counsel in finance and banking,  competition law, and tax and exchange control.</a:t>
            </a:r>
          </a:p>
          <a:p>
            <a:pPr marL="0" marR="0" indent="0">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Tailored solutions to support your financial operations and strategic initiatives.</a:t>
            </a:r>
          </a:p>
          <a:p>
            <a:pPr marL="0" marR="0" indent="0">
              <a:spcBef>
                <a:spcPts val="0"/>
              </a:spcBef>
              <a:spcAft>
                <a:spcPts val="800"/>
              </a:spcAft>
              <a:buNone/>
            </a:pPr>
            <a:endParaRPr lang="en-US" sz="1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600" dirty="0"/>
          </a:p>
        </p:txBody>
      </p:sp>
    </p:spTree>
    <p:extLst>
      <p:ext uri="{BB962C8B-B14F-4D97-AF65-F5344CB8AC3E}">
        <p14:creationId xmlns:p14="http://schemas.microsoft.com/office/powerpoint/2010/main" val="1537630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ng ladder glowing among shorter dull ladders">
            <a:extLst>
              <a:ext uri="{FF2B5EF4-FFF2-40B4-BE49-F238E27FC236}">
                <a16:creationId xmlns:a16="http://schemas.microsoft.com/office/drawing/2014/main" id="{312C029A-D0BC-EE5B-5FF9-66CCEFBC94FF}"/>
              </a:ext>
            </a:extLst>
          </p:cNvPr>
          <p:cNvPicPr>
            <a:picLocks noChangeAspect="1"/>
          </p:cNvPicPr>
          <p:nvPr/>
        </p:nvPicPr>
        <p:blipFill rotWithShape="1">
          <a:blip r:embed="rId2"/>
          <a:srcRect t="9091" r="13784" b="-2"/>
          <a:stretch/>
        </p:blipFill>
        <p:spPr>
          <a:xfrm>
            <a:off x="3089933" y="10"/>
            <a:ext cx="7601879" cy="6011852"/>
          </a:xfrm>
          <a:prstGeom prst="rect">
            <a:avLst/>
          </a:prstGeom>
        </p:spPr>
      </p:pic>
      <p:sp>
        <p:nvSpPr>
          <p:cNvPr id="52" name="Rectangle 5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56082" cy="6011862"/>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1045" y="530957"/>
            <a:ext cx="64127" cy="481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6" name="Rectangle 5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5549" y="2142004"/>
            <a:ext cx="2894809" cy="8016"/>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01FA8D8-FF84-DC3F-5208-A39E99B2C82B}"/>
              </a:ext>
            </a:extLst>
          </p:cNvPr>
          <p:cNvSpPr>
            <a:spLocks noGrp="1"/>
          </p:cNvSpPr>
          <p:nvPr>
            <p:ph idx="1"/>
          </p:nvPr>
        </p:nvSpPr>
        <p:spPr>
          <a:xfrm>
            <a:off x="325432" y="1177132"/>
            <a:ext cx="4106074" cy="4572000"/>
          </a:xfrm>
        </p:spPr>
        <p:txBody>
          <a:bodyPr anchor="t">
            <a:normAutofit/>
          </a:bodyPr>
          <a:lstStyle/>
          <a:p>
            <a:pPr marL="0" marR="0" indent="0">
              <a:spcBef>
                <a:spcPts val="0"/>
              </a:spcBef>
              <a:spcAft>
                <a:spcPts val="800"/>
              </a:spcAft>
              <a:buNone/>
            </a:pPr>
            <a:r>
              <a:rPr lang="en-US" sz="1100" b="1" dirty="0">
                <a:effectLst/>
                <a:latin typeface="Aptos" panose="020B0004020202020204" pitchFamily="34" charset="0"/>
                <a:ea typeface="Aptos" panose="020B0004020202020204" pitchFamily="34" charset="0"/>
                <a:cs typeface="Times New Roman" panose="02020603050405020304" pitchFamily="18" charset="0"/>
              </a:rPr>
              <a:t>Fintech Solutions</a:t>
            </a:r>
          </a:p>
          <a:p>
            <a:pPr marL="0" marR="0" indent="0" algn="just">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Comprehensive support for fintech companies, including navigating regulatory requirements in various African markets.</a:t>
            </a:r>
          </a:p>
          <a:p>
            <a:pPr marL="0" marR="0" indent="0" algn="just">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Expert advice on developing and launching fintech products and services, ensuring full compliance with local regulations.</a:t>
            </a:r>
          </a:p>
          <a:p>
            <a:pPr marL="0" marR="0" indent="0" algn="just">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Strategic guidance on partnerships, mergers, and acquisitions within the fintech sector.</a:t>
            </a:r>
          </a:p>
          <a:p>
            <a:pPr marL="0" marR="0" indent="0" algn="just">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Legal support for innovative financial technologies, including blockchain, digital payments, and online lending platforms.</a:t>
            </a:r>
          </a:p>
          <a:p>
            <a:pPr marL="0" marR="0" indent="0">
              <a:spcBef>
                <a:spcPts val="0"/>
              </a:spcBef>
              <a:spcAft>
                <a:spcPts val="800"/>
              </a:spcAft>
              <a:buNone/>
            </a:pPr>
            <a:endParaRPr lang="en-US" sz="1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600" dirty="0"/>
          </a:p>
        </p:txBody>
      </p:sp>
    </p:spTree>
    <p:extLst>
      <p:ext uri="{BB962C8B-B14F-4D97-AF65-F5344CB8AC3E}">
        <p14:creationId xmlns:p14="http://schemas.microsoft.com/office/powerpoint/2010/main" val="1453976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ears">
            <a:extLst>
              <a:ext uri="{FF2B5EF4-FFF2-40B4-BE49-F238E27FC236}">
                <a16:creationId xmlns:a16="http://schemas.microsoft.com/office/drawing/2014/main" id="{38B9552F-DF5A-2252-BD68-1647D63AFCF5}"/>
              </a:ext>
            </a:extLst>
          </p:cNvPr>
          <p:cNvPicPr>
            <a:picLocks noChangeAspect="1"/>
          </p:cNvPicPr>
          <p:nvPr/>
        </p:nvPicPr>
        <p:blipFill rotWithShape="1">
          <a:blip r:embed="rId2"/>
          <a:srcRect l="14360" t="9091" r="8909"/>
          <a:stretch/>
        </p:blipFill>
        <p:spPr>
          <a:xfrm>
            <a:off x="3089933" y="10"/>
            <a:ext cx="7601879" cy="6011852"/>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56082" cy="6011862"/>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EE8D19-A393-ADF2-8F40-CBE60850366F}"/>
              </a:ext>
            </a:extLst>
          </p:cNvPr>
          <p:cNvSpPr>
            <a:spLocks noGrp="1"/>
          </p:cNvSpPr>
          <p:nvPr>
            <p:ph type="title"/>
          </p:nvPr>
        </p:nvSpPr>
        <p:spPr>
          <a:xfrm>
            <a:off x="325432" y="1018008"/>
            <a:ext cx="3015091" cy="985946"/>
          </a:xfrm>
        </p:spPr>
        <p:txBody>
          <a:bodyPr anchor="b">
            <a:normAutofit/>
          </a:bodyPr>
          <a:lstStyle/>
          <a:p>
            <a:r>
              <a:rPr lang="en-US" sz="2400" b="1" dirty="0">
                <a:solidFill>
                  <a:srgbClr val="3A84A0"/>
                </a:solidFill>
              </a:rPr>
              <a:t>Why Choose Us?</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1045" y="530957"/>
            <a:ext cx="64127" cy="481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5549" y="2142004"/>
            <a:ext cx="2894809" cy="8016"/>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7431C5B-655B-6663-30B7-AA242221318F}"/>
              </a:ext>
            </a:extLst>
          </p:cNvPr>
          <p:cNvSpPr>
            <a:spLocks noGrp="1"/>
          </p:cNvSpPr>
          <p:nvPr>
            <p:ph idx="1"/>
          </p:nvPr>
        </p:nvSpPr>
        <p:spPr>
          <a:xfrm>
            <a:off x="325432" y="2296086"/>
            <a:ext cx="3648874" cy="3453045"/>
          </a:xfrm>
        </p:spPr>
        <p:txBody>
          <a:bodyPr anchor="t">
            <a:normAutofit/>
          </a:bodyPr>
          <a:lstStyle/>
          <a:p>
            <a:pPr marL="0" marR="0" indent="0" algn="just">
              <a:spcBef>
                <a:spcPts val="0"/>
              </a:spcBef>
              <a:spcAft>
                <a:spcPts val="800"/>
              </a:spcAft>
              <a:buNone/>
            </a:pPr>
            <a:r>
              <a:rPr lang="en-US" sz="1100" b="1" dirty="0">
                <a:effectLst/>
                <a:latin typeface="Aptos" panose="020B0004020202020204" pitchFamily="34" charset="0"/>
                <a:ea typeface="Aptos" panose="020B0004020202020204" pitchFamily="34" charset="0"/>
                <a:cs typeface="Times New Roman" panose="02020603050405020304" pitchFamily="18" charset="0"/>
              </a:rPr>
              <a:t>Boutique Focus on Fintech and TMT</a:t>
            </a:r>
          </a:p>
          <a:p>
            <a:pPr marL="0" marR="0" indent="0" algn="just">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As a boutique firm, we provide a high level of specialized attention and personalized service that larger firms cannot match. Our deep focus on fintech and TMT ensures that you receive expert, tailored advice for your specific needs.</a:t>
            </a:r>
          </a:p>
          <a:p>
            <a:pPr marL="0" marR="0" indent="0" algn="just">
              <a:spcBef>
                <a:spcPts val="0"/>
              </a:spcBef>
              <a:spcAft>
                <a:spcPts val="800"/>
              </a:spcAft>
              <a:buNone/>
            </a:pPr>
            <a:r>
              <a:rPr lang="en-US" sz="1100" b="1" dirty="0">
                <a:effectLst/>
                <a:latin typeface="Aptos" panose="020B0004020202020204" pitchFamily="34" charset="0"/>
                <a:ea typeface="Aptos" panose="020B0004020202020204" pitchFamily="34" charset="0"/>
                <a:cs typeface="Times New Roman" panose="02020603050405020304" pitchFamily="18" charset="0"/>
              </a:rPr>
              <a:t>Proven Track Record</a:t>
            </a:r>
          </a:p>
          <a:p>
            <a:pPr marL="0" marR="0" indent="0" algn="just">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Our team has successfully guided many clients through the complexities of African markets, delivering tangible outcomes and added value.</a:t>
            </a:r>
          </a:p>
          <a:p>
            <a:pPr marL="0" marR="0" indent="0" algn="just">
              <a:spcBef>
                <a:spcPts val="0"/>
              </a:spcBef>
              <a:spcAft>
                <a:spcPts val="800"/>
              </a:spcAft>
              <a:buNone/>
            </a:pPr>
            <a:r>
              <a:rPr lang="en-US" sz="1100" b="1" dirty="0">
                <a:effectLst/>
                <a:latin typeface="Aptos" panose="020B0004020202020204" pitchFamily="34" charset="0"/>
                <a:ea typeface="Aptos" panose="020B0004020202020204" pitchFamily="34" charset="0"/>
                <a:cs typeface="Times New Roman" panose="02020603050405020304" pitchFamily="18" charset="0"/>
              </a:rPr>
              <a:t>Deep Local Expertise</a:t>
            </a:r>
          </a:p>
          <a:p>
            <a:pPr marL="0" marR="0" indent="0" algn="just">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We have a profound understanding of local regulatory environments and strong relationships with local regulatory bodies, ensuring seamless compliance and strategic advantage.</a:t>
            </a:r>
          </a:p>
          <a:p>
            <a:endParaRPr lang="en-US" sz="800" dirty="0"/>
          </a:p>
        </p:txBody>
      </p:sp>
    </p:spTree>
    <p:extLst>
      <p:ext uri="{BB962C8B-B14F-4D97-AF65-F5344CB8AC3E}">
        <p14:creationId xmlns:p14="http://schemas.microsoft.com/office/powerpoint/2010/main" val="779969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6011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ears">
            <a:extLst>
              <a:ext uri="{FF2B5EF4-FFF2-40B4-BE49-F238E27FC236}">
                <a16:creationId xmlns:a16="http://schemas.microsoft.com/office/drawing/2014/main" id="{38B9552F-DF5A-2252-BD68-1647D63AFCF5}"/>
              </a:ext>
            </a:extLst>
          </p:cNvPr>
          <p:cNvPicPr>
            <a:picLocks noChangeAspect="1"/>
          </p:cNvPicPr>
          <p:nvPr/>
        </p:nvPicPr>
        <p:blipFill rotWithShape="1">
          <a:blip r:embed="rId2"/>
          <a:srcRect l="14360" t="9091" r="8909"/>
          <a:stretch/>
        </p:blipFill>
        <p:spPr>
          <a:xfrm>
            <a:off x="3089933" y="10"/>
            <a:ext cx="7601879" cy="6011852"/>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56082" cy="6011862"/>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EE8D19-A393-ADF2-8F40-CBE60850366F}"/>
              </a:ext>
            </a:extLst>
          </p:cNvPr>
          <p:cNvSpPr>
            <a:spLocks noGrp="1"/>
          </p:cNvSpPr>
          <p:nvPr>
            <p:ph type="title"/>
          </p:nvPr>
        </p:nvSpPr>
        <p:spPr>
          <a:xfrm>
            <a:off x="325432" y="1018008"/>
            <a:ext cx="3015091" cy="985946"/>
          </a:xfrm>
        </p:spPr>
        <p:txBody>
          <a:bodyPr anchor="b">
            <a:normAutofit/>
          </a:bodyPr>
          <a:lstStyle/>
          <a:p>
            <a:r>
              <a:rPr lang="en-US" sz="2400" b="1" dirty="0">
                <a:solidFill>
                  <a:srgbClr val="3A84A0"/>
                </a:solidFill>
              </a:rPr>
              <a:t>Why Choose Us?</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1045" y="530957"/>
            <a:ext cx="64127" cy="481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5549" y="2142004"/>
            <a:ext cx="2894809" cy="8016"/>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7431C5B-655B-6663-30B7-AA242221318F}"/>
              </a:ext>
            </a:extLst>
          </p:cNvPr>
          <p:cNvSpPr>
            <a:spLocks noGrp="1"/>
          </p:cNvSpPr>
          <p:nvPr>
            <p:ph idx="1"/>
          </p:nvPr>
        </p:nvSpPr>
        <p:spPr>
          <a:xfrm>
            <a:off x="325432" y="2296086"/>
            <a:ext cx="3648874" cy="3453045"/>
          </a:xfrm>
        </p:spPr>
        <p:txBody>
          <a:bodyPr anchor="t">
            <a:normAutofit/>
          </a:bodyPr>
          <a:lstStyle/>
          <a:p>
            <a:pPr marL="0" marR="0" indent="0" algn="just">
              <a:spcBef>
                <a:spcPts val="0"/>
              </a:spcBef>
              <a:spcAft>
                <a:spcPts val="800"/>
              </a:spcAft>
              <a:buNone/>
            </a:pPr>
            <a:r>
              <a:rPr lang="en-US" sz="1100" b="1" dirty="0">
                <a:effectLst/>
                <a:latin typeface="Aptos" panose="020B0004020202020204" pitchFamily="34" charset="0"/>
                <a:ea typeface="Aptos" panose="020B0004020202020204" pitchFamily="34" charset="0"/>
                <a:cs typeface="Times New Roman" panose="02020603050405020304" pitchFamily="18" charset="0"/>
              </a:rPr>
              <a:t>Specialized Knowledge</a:t>
            </a:r>
          </a:p>
          <a:p>
            <a:pPr marL="0" marR="0" indent="0" algn="just">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Our expertise spans fintech, TMT, and related legal areas, providing comprehensive and precise legal solutions tailored to your business needs.</a:t>
            </a:r>
          </a:p>
          <a:p>
            <a:pPr marL="0" marR="0" indent="0" algn="just">
              <a:spcBef>
                <a:spcPts val="0"/>
              </a:spcBef>
              <a:spcAft>
                <a:spcPts val="800"/>
              </a:spcAft>
              <a:buNone/>
            </a:pPr>
            <a:r>
              <a:rPr lang="en-US" sz="1100" b="1" dirty="0">
                <a:effectLst/>
                <a:latin typeface="Aptos" panose="020B0004020202020204" pitchFamily="34" charset="0"/>
                <a:ea typeface="Aptos" panose="020B0004020202020204" pitchFamily="34" charset="0"/>
                <a:cs typeface="Times New Roman" panose="02020603050405020304" pitchFamily="18" charset="0"/>
              </a:rPr>
              <a:t>Client-Centric Approach</a:t>
            </a:r>
          </a:p>
          <a:p>
            <a:pPr marL="0" marR="0" indent="0" algn="just">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We prioritize understanding and aligning with your business goals, offering proactive communication and service delivery.</a:t>
            </a:r>
          </a:p>
          <a:p>
            <a:pPr marL="0" marR="0" indent="0" algn="just">
              <a:spcBef>
                <a:spcPts val="0"/>
              </a:spcBef>
              <a:spcAft>
                <a:spcPts val="800"/>
              </a:spcAft>
              <a:buNone/>
            </a:pPr>
            <a:r>
              <a:rPr lang="en-US" sz="1100" b="1" dirty="0">
                <a:effectLst/>
                <a:latin typeface="Aptos" panose="020B0004020202020204" pitchFamily="34" charset="0"/>
                <a:ea typeface="Aptos" panose="020B0004020202020204" pitchFamily="34" charset="0"/>
                <a:cs typeface="Times New Roman" panose="02020603050405020304" pitchFamily="18" charset="0"/>
              </a:rPr>
              <a:t>Strategic Insight</a:t>
            </a:r>
          </a:p>
          <a:p>
            <a:pPr marL="0" marR="0" indent="0" algn="just">
              <a:spcBef>
                <a:spcPts val="0"/>
              </a:spcBef>
              <a:spcAft>
                <a:spcPts val="800"/>
              </a:spcAft>
              <a:buNone/>
            </a:pPr>
            <a:r>
              <a:rPr lang="en-US" sz="1100" dirty="0">
                <a:effectLst/>
                <a:latin typeface="Aptos" panose="020B0004020202020204" pitchFamily="34" charset="0"/>
                <a:ea typeface="Aptos" panose="020B0004020202020204" pitchFamily="34" charset="0"/>
                <a:cs typeface="Times New Roman" panose="02020603050405020304" pitchFamily="18" charset="0"/>
              </a:rPr>
              <a:t>Our market knowledge and regulatory expertise provide you with the strategic insight necessary to make informed decisions and achieve successful market entry and growth.</a:t>
            </a:r>
          </a:p>
          <a:p>
            <a:pPr marL="0" indent="0">
              <a:buNone/>
            </a:pPr>
            <a:endParaRPr lang="en-US" sz="800" dirty="0"/>
          </a:p>
        </p:txBody>
      </p:sp>
    </p:spTree>
    <p:extLst>
      <p:ext uri="{BB962C8B-B14F-4D97-AF65-F5344CB8AC3E}">
        <p14:creationId xmlns:p14="http://schemas.microsoft.com/office/powerpoint/2010/main" val="1266075421"/>
      </p:ext>
    </p:extLst>
  </p:cSld>
  <p:clrMapOvr>
    <a:masterClrMapping/>
  </p:clrMapOvr>
</p:sld>
</file>

<file path=ppt/theme/theme1.xml><?xml version="1.0" encoding="utf-8"?>
<a:theme xmlns:a="http://schemas.openxmlformats.org/drawingml/2006/main" name="Office Theme 2013 - 2022">
  <a:themeElements>
    <a:clrScheme name="Office Them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Modern Monochrome - v1">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F34822B-0530-42B2-886C-A1AB5B91025A}">
  <we:reference id="wa104178141" version="4.3.3.0" store="en-US" storeType="OMEX"/>
  <we:alternateReferences>
    <we:reference id="WA104178141" version="4.3.3.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 2013 - 2022</Template>
  <TotalTime>1268</TotalTime>
  <Words>2826</Words>
  <Application>Microsoft Office PowerPoint</Application>
  <PresentationFormat>Custom</PresentationFormat>
  <Paragraphs>237</Paragraphs>
  <Slides>27</Slides>
  <Notes>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27</vt:i4>
      </vt:variant>
    </vt:vector>
  </HeadingPairs>
  <TitlesOfParts>
    <vt:vector size="43" baseType="lpstr">
      <vt:lpstr>Airbnb Cereal App Medium</vt:lpstr>
      <vt:lpstr>Aptos</vt:lpstr>
      <vt:lpstr>Arial</vt:lpstr>
      <vt:lpstr>Book Antiqua</vt:lpstr>
      <vt:lpstr>Calibri</vt:lpstr>
      <vt:lpstr>Calibri Light</vt:lpstr>
      <vt:lpstr>Century Gothic</vt:lpstr>
      <vt:lpstr>Gotham Bold</vt:lpstr>
      <vt:lpstr>Inter</vt:lpstr>
      <vt:lpstr>Lato Light</vt:lpstr>
      <vt:lpstr>League Spartan</vt:lpstr>
      <vt:lpstr>League Spartan Medium</vt:lpstr>
      <vt:lpstr>Open Sans Medium</vt:lpstr>
      <vt:lpstr>Poppins</vt:lpstr>
      <vt:lpstr>Office Theme 2013 - 2022</vt:lpstr>
      <vt:lpstr>Modern Monochrome - v1</vt:lpstr>
      <vt:lpstr> </vt:lpstr>
      <vt:lpstr>PowerPoint Presentation</vt:lpstr>
      <vt:lpstr>Our Exceptional experts </vt:lpstr>
      <vt:lpstr>Our Commitment to you </vt:lpstr>
      <vt:lpstr>Our Services</vt:lpstr>
      <vt:lpstr>PowerPoint Presentation</vt:lpstr>
      <vt:lpstr>PowerPoint Presentation</vt:lpstr>
      <vt:lpstr>Why Choose Us?</vt:lpstr>
      <vt:lpstr>Why Choose Us?</vt:lpstr>
      <vt:lpstr>Why Choose Us?</vt:lpstr>
      <vt:lpstr>PowerPoint Presentation</vt:lpstr>
      <vt:lpstr>Janet Othero  Email: otherojanet@africaprivacyandlegal.com  otherojanet@outlook.com Tel: +254 722 540 039  https://www.linkedin.com/in/janet-othero-cipm-86b63730 https://chambers.com/lawyer/janet-othero-fintech-49:25722804 </vt:lpstr>
      <vt:lpstr>Catherine Kariuki-Mulika E-mail: kariukiw@africaprivacyandlegal.com Tel: +254 704 623 975  https://www.linkedin.com/in/catherine-kariuki-mulika-91b63730 https://chambers.com/lawyer/catherine-kariuki-fintech-49:26106616 https://en.wikipedia.org/wiki/Catherine_Kariuki_Mulika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APL</dc:creator>
  <cp:lastModifiedBy>Kariuki Catherine</cp:lastModifiedBy>
  <cp:revision>20</cp:revision>
  <dcterms:created xsi:type="dcterms:W3CDTF">2023-06-03T07:57:40Z</dcterms:created>
  <dcterms:modified xsi:type="dcterms:W3CDTF">2024-07-22T11:55:57Z</dcterms:modified>
</cp:coreProperties>
</file>