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7" r:id="rId2"/>
    <p:sldId id="298" r:id="rId3"/>
    <p:sldId id="324" r:id="rId4"/>
    <p:sldId id="265" r:id="rId5"/>
    <p:sldId id="266" r:id="rId6"/>
    <p:sldId id="303" r:id="rId7"/>
    <p:sldId id="340" r:id="rId8"/>
    <p:sldId id="305" r:id="rId9"/>
    <p:sldId id="260" r:id="rId10"/>
    <p:sldId id="264" r:id="rId11"/>
    <p:sldId id="263" r:id="rId12"/>
    <p:sldId id="273" r:id="rId13"/>
    <p:sldId id="262" r:id="rId14"/>
    <p:sldId id="269" r:id="rId15"/>
    <p:sldId id="284" r:id="rId16"/>
    <p:sldId id="276" r:id="rId17"/>
    <p:sldId id="282" r:id="rId18"/>
    <p:sldId id="294" r:id="rId19"/>
    <p:sldId id="277" r:id="rId20"/>
    <p:sldId id="318" r:id="rId21"/>
    <p:sldId id="297" r:id="rId22"/>
    <p:sldId id="325" r:id="rId23"/>
    <p:sldId id="300" r:id="rId24"/>
    <p:sldId id="275" r:id="rId25"/>
    <p:sldId id="327" r:id="rId26"/>
    <p:sldId id="271" r:id="rId27"/>
    <p:sldId id="280" r:id="rId28"/>
    <p:sldId id="270" r:id="rId29"/>
    <p:sldId id="283" r:id="rId30"/>
    <p:sldId id="286" r:id="rId31"/>
    <p:sldId id="261" r:id="rId32"/>
    <p:sldId id="287" r:id="rId33"/>
    <p:sldId id="288" r:id="rId34"/>
    <p:sldId id="259" r:id="rId35"/>
    <p:sldId id="332" r:id="rId36"/>
    <p:sldId id="285" r:id="rId37"/>
    <p:sldId id="289" r:id="rId38"/>
    <p:sldId id="291" r:id="rId39"/>
    <p:sldId id="292" r:id="rId40"/>
    <p:sldId id="293" r:id="rId41"/>
    <p:sldId id="296" r:id="rId42"/>
    <p:sldId id="274" r:id="rId43"/>
    <p:sldId id="306" r:id="rId44"/>
    <p:sldId id="314" r:id="rId45"/>
    <p:sldId id="272" r:id="rId46"/>
    <p:sldId id="304" r:id="rId47"/>
    <p:sldId id="302" r:id="rId48"/>
    <p:sldId id="267" r:id="rId49"/>
    <p:sldId id="308" r:id="rId50"/>
    <p:sldId id="309" r:id="rId51"/>
    <p:sldId id="310" r:id="rId52"/>
    <p:sldId id="311" r:id="rId53"/>
    <p:sldId id="312" r:id="rId54"/>
    <p:sldId id="326" r:id="rId55"/>
    <p:sldId id="338" r:id="rId56"/>
    <p:sldId id="347" r:id="rId57"/>
    <p:sldId id="345" r:id="rId58"/>
    <p:sldId id="346" r:id="rId59"/>
    <p:sldId id="323" r:id="rId60"/>
    <p:sldId id="329" r:id="rId61"/>
    <p:sldId id="307" r:id="rId62"/>
    <p:sldId id="319" r:id="rId63"/>
    <p:sldId id="290" r:id="rId64"/>
    <p:sldId id="330" r:id="rId65"/>
    <p:sldId id="331" r:id="rId66"/>
    <p:sldId id="333" r:id="rId67"/>
    <p:sldId id="337" r:id="rId68"/>
    <p:sldId id="339" r:id="rId69"/>
    <p:sldId id="316" r:id="rId70"/>
    <p:sldId id="334" r:id="rId71"/>
    <p:sldId id="301" r:id="rId72"/>
    <p:sldId id="299" r:id="rId73"/>
    <p:sldId id="279"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974"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sorterViewPr>
    <p:cViewPr>
      <p:scale>
        <a:sx n="100" d="100"/>
        <a:sy n="100" d="100"/>
      </p:scale>
      <p:origin x="0" y="-23580"/>
    </p:cViewPr>
  </p:sorterViewPr>
  <p:notesViewPr>
    <p:cSldViewPr snapToGrid="0">
      <p:cViewPr>
        <p:scale>
          <a:sx n="100" d="100"/>
          <a:sy n="100" d="100"/>
        </p:scale>
        <p:origin x="1890" y="-9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04:48.177"/>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2:42.49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1:50.58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1:44.45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1:44.89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1:47.4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1:59.67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6:01.77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6:04.70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07:04.168"/>
    </inkml:context>
    <inkml:brush xml:id="br0">
      <inkml:brushProperty name="width" value="0.1" units="cm"/>
      <inkml:brushProperty name="height" value="0.1" units="cm"/>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21:31:30.342"/>
    </inkml:context>
    <inkml:brush xml:id="br0">
      <inkml:brushProperty name="width" value="0.1" units="cm"/>
      <inkml:brushProperty name="height" value="0.1" units="cm"/>
      <inkml:brushProperty name="ignorePressure" value="1"/>
    </inkml:brush>
  </inkml:definitions>
  <inkml:trace contextRef="#ctx0" brushRef="#br0">0 1122,'0'-823,"0"814,1 0,0 0,0 0,0 0,1 1,1-1,-1 1,1-1,1 1,0 0,0 0,0 0,1 1,0 0,10-12,-5 11,-1-1,1 1,0 1,0 0,1 0,0 1,0 1,1-1,-1 2,22-6,37-6,78-8,-60 7,-56 10,-1 2,43-2,-25 5,238 6,-276-3,0 1,0 0,-1 1,1 0,-1 1,0 0,0 1,0 0,0 0,-1 1,0 1,0-1,-1 1,1 1,-2-1,1 2,-1-1,0 1,-1 0,0 0,0 0,-1 1,0 0,-1 0,0 1,2 11,-3-8,0 0,1 0,0 0,1 0,1 0,0-1,1 0,1 0,0-1,0 0,17 17,-12-11,0 1,-1 0,0 0,-2 1,0 0,-2 1,0 0,-1 1,5 30,23 99,-25-116,0-1,3 0,18 35,5 17,-29-70,0 0,1 0,1 0,0-1,1-1,1 1,0-2,1 1,1-2,0 0,0 0,1-1,0-1,1 0,1-1,-1-1,1 0,1-1,-1-1,1 0,0-1,0-1,1-1,0-1,-1 0,20-1,-35-1,11 1,-1 0,0-2,0 1,1-2,20-4,-30 5,0 0,0-1,1 1,-1-1,0 0,0 0,-1 0,1 0,0 0,-1-1,1 1,-1-1,0 0,0 1,0-1,0 0,0 0,-1-1,1 1,-1 0,0 0,0-1,0 1,0-7,6-71,-7 60,2-1,4-26,6-30,-4-2,-3 1,-8-115,0 47,3 106,-1-25,2 0,4 0,13-67,-11 101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2:25.12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2:34.36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2:36.22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2:39.21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2:40.55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9T23:22:42.30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3AAF5-E9B7-476A-A663-3C858A395432}" type="datetimeFigureOut">
              <a:rPr lang="en-US" smtClean="0"/>
              <a:t>8/5/2021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3BC7A-8E17-49C0-98F7-C91935E595BC}" type="slidenum">
              <a:rPr lang="en-US" smtClean="0"/>
              <a:t>‹#›</a:t>
            </a:fld>
            <a:endParaRPr lang="en-US"/>
          </a:p>
        </p:txBody>
      </p:sp>
    </p:spTree>
    <p:extLst>
      <p:ext uri="{BB962C8B-B14F-4D97-AF65-F5344CB8AC3E}">
        <p14:creationId xmlns:p14="http://schemas.microsoft.com/office/powerpoint/2010/main" val="274459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calling this presentation GRAMMAR GIGGLES because the slides in this show come from the Proof That Blog created by Kathy </a:t>
            </a:r>
            <a:r>
              <a:rPr lang="en-US" dirty="0" err="1"/>
              <a:t>Sieckman</a:t>
            </a:r>
            <a:r>
              <a:rPr lang="en-US" dirty="0"/>
              <a:t>, PP, PLS, ACP—who is an amazing NALS member from Arizona. I encourage each of you to google Proof That Blog and stay up-to-date with her postings. (By the way, you don’t need to mute your microphones today, because I want your feedback.)</a:t>
            </a:r>
          </a:p>
          <a:p>
            <a:endParaRPr lang="en-US" dirty="0"/>
          </a:p>
          <a:p>
            <a:r>
              <a:rPr lang="en-US" dirty="0"/>
              <a:t>I’ve tried to categorize the images somewhat—for example: menus, outdoor signs, weather, etc.</a:t>
            </a:r>
          </a:p>
          <a:p>
            <a:endParaRPr lang="en-US" dirty="0"/>
          </a:p>
          <a:p>
            <a:r>
              <a:rPr lang="en-US" dirty="0"/>
              <a:t>All of them contain some kind of grammar mistake. Some are more obvious than others. Many are not spelling errors as much as proofreading errors.</a:t>
            </a:r>
          </a:p>
          <a:p>
            <a:endParaRPr lang="en-US" dirty="0"/>
          </a:p>
          <a:p>
            <a:r>
              <a:rPr lang="en-US" dirty="0"/>
              <a:t>I warn you though—that some may be obscene or at least distasteful. But I hope you are NOT offended by any of these images.</a:t>
            </a:r>
          </a:p>
        </p:txBody>
      </p:sp>
      <p:sp>
        <p:nvSpPr>
          <p:cNvPr id="4" name="Slide Number Placeholder 3"/>
          <p:cNvSpPr>
            <a:spLocks noGrp="1"/>
          </p:cNvSpPr>
          <p:nvPr>
            <p:ph type="sldNum" sz="quarter" idx="5"/>
          </p:nvPr>
        </p:nvSpPr>
        <p:spPr/>
        <p:txBody>
          <a:bodyPr/>
          <a:lstStyle/>
          <a:p>
            <a:fld id="{4B13BC7A-8E17-49C0-98F7-C91935E595BC}" type="slidenum">
              <a:rPr lang="en-US" smtClean="0"/>
              <a:t>1</a:t>
            </a:fld>
            <a:endParaRPr lang="en-US"/>
          </a:p>
        </p:txBody>
      </p:sp>
    </p:spTree>
    <p:extLst>
      <p:ext uri="{BB962C8B-B14F-4D97-AF65-F5344CB8AC3E}">
        <p14:creationId xmlns:p14="http://schemas.microsoft.com/office/powerpoint/2010/main" val="181225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 looks pretty good. The third line says: The entire alphabet is available. </a:t>
            </a:r>
          </a:p>
          <a:p>
            <a:r>
              <a:rPr lang="en-US" dirty="0"/>
              <a:t>So why did they choose A-R-S-E?</a:t>
            </a:r>
          </a:p>
        </p:txBody>
      </p:sp>
      <p:sp>
        <p:nvSpPr>
          <p:cNvPr id="4" name="Slide Number Placeholder 3"/>
          <p:cNvSpPr>
            <a:spLocks noGrp="1"/>
          </p:cNvSpPr>
          <p:nvPr>
            <p:ph type="sldNum" sz="quarter" idx="5"/>
          </p:nvPr>
        </p:nvSpPr>
        <p:spPr/>
        <p:txBody>
          <a:bodyPr/>
          <a:lstStyle/>
          <a:p>
            <a:fld id="{4B13BC7A-8E17-49C0-98F7-C91935E595BC}" type="slidenum">
              <a:rPr lang="en-US" smtClean="0"/>
              <a:t>10</a:t>
            </a:fld>
            <a:endParaRPr lang="en-US"/>
          </a:p>
        </p:txBody>
      </p:sp>
    </p:spTree>
    <p:extLst>
      <p:ext uri="{BB962C8B-B14F-4D97-AF65-F5344CB8AC3E}">
        <p14:creationId xmlns:p14="http://schemas.microsoft.com/office/powerpoint/2010/main" val="2511787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images are outdoor signs. Outdoor—for all to see—and hard to correct!</a:t>
            </a:r>
          </a:p>
          <a:p>
            <a:endParaRPr lang="en-US" dirty="0"/>
          </a:p>
          <a:p>
            <a:r>
              <a:rPr lang="en-US" dirty="0"/>
              <a:t>Is this a business for Auto Glass or Auto </a:t>
            </a:r>
            <a:r>
              <a:rPr lang="en-US" dirty="0" err="1"/>
              <a:t>Galss</a:t>
            </a:r>
            <a:r>
              <a:rPr lang="en-US" dirty="0"/>
              <a:t>? And what ARE Auto </a:t>
            </a:r>
            <a:r>
              <a:rPr lang="en-US" dirty="0" err="1"/>
              <a:t>Galss</a:t>
            </a:r>
            <a:r>
              <a:rPr lang="en-US" dirty="0"/>
              <a:t>?</a:t>
            </a:r>
          </a:p>
        </p:txBody>
      </p:sp>
      <p:sp>
        <p:nvSpPr>
          <p:cNvPr id="4" name="Slide Number Placeholder 3"/>
          <p:cNvSpPr>
            <a:spLocks noGrp="1"/>
          </p:cNvSpPr>
          <p:nvPr>
            <p:ph type="sldNum" sz="quarter" idx="5"/>
          </p:nvPr>
        </p:nvSpPr>
        <p:spPr/>
        <p:txBody>
          <a:bodyPr/>
          <a:lstStyle/>
          <a:p>
            <a:fld id="{4B13BC7A-8E17-49C0-98F7-C91935E595BC}" type="slidenum">
              <a:rPr lang="en-US" smtClean="0"/>
              <a:t>11</a:t>
            </a:fld>
            <a:endParaRPr lang="en-US"/>
          </a:p>
        </p:txBody>
      </p:sp>
    </p:spTree>
    <p:extLst>
      <p:ext uri="{BB962C8B-B14F-4D97-AF65-F5344CB8AC3E}">
        <p14:creationId xmlns:p14="http://schemas.microsoft.com/office/powerpoint/2010/main" val="220911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Easter egg hunt doesn’t appear to be for the family.</a:t>
            </a:r>
          </a:p>
          <a:p>
            <a:r>
              <a:rPr lang="en-US" dirty="0"/>
              <a:t>Obviously, they meant ANNUAL—not anal.</a:t>
            </a:r>
          </a:p>
        </p:txBody>
      </p:sp>
      <p:sp>
        <p:nvSpPr>
          <p:cNvPr id="4" name="Slide Number Placeholder 3"/>
          <p:cNvSpPr>
            <a:spLocks noGrp="1"/>
          </p:cNvSpPr>
          <p:nvPr>
            <p:ph type="sldNum" sz="quarter" idx="5"/>
          </p:nvPr>
        </p:nvSpPr>
        <p:spPr/>
        <p:txBody>
          <a:bodyPr/>
          <a:lstStyle/>
          <a:p>
            <a:fld id="{4B13BC7A-8E17-49C0-98F7-C91935E595BC}" type="slidenum">
              <a:rPr lang="en-US" smtClean="0"/>
              <a:t>12</a:t>
            </a:fld>
            <a:endParaRPr lang="en-US"/>
          </a:p>
        </p:txBody>
      </p:sp>
    </p:spTree>
    <p:extLst>
      <p:ext uri="{BB962C8B-B14F-4D97-AF65-F5344CB8AC3E}">
        <p14:creationId xmlns:p14="http://schemas.microsoft.com/office/powerpoint/2010/main" val="37606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needs to go back to primary school to learn the difference between A-R-E (a verb) and O-U-R (a possessive word).</a:t>
            </a:r>
          </a:p>
        </p:txBody>
      </p:sp>
      <p:sp>
        <p:nvSpPr>
          <p:cNvPr id="4" name="Slide Number Placeholder 3"/>
          <p:cNvSpPr>
            <a:spLocks noGrp="1"/>
          </p:cNvSpPr>
          <p:nvPr>
            <p:ph type="sldNum" sz="quarter" idx="5"/>
          </p:nvPr>
        </p:nvSpPr>
        <p:spPr/>
        <p:txBody>
          <a:bodyPr/>
          <a:lstStyle/>
          <a:p>
            <a:fld id="{4B13BC7A-8E17-49C0-98F7-C91935E595BC}" type="slidenum">
              <a:rPr lang="en-US" smtClean="0"/>
              <a:t>13</a:t>
            </a:fld>
            <a:endParaRPr lang="en-US"/>
          </a:p>
        </p:txBody>
      </p:sp>
    </p:spTree>
    <p:extLst>
      <p:ext uri="{BB962C8B-B14F-4D97-AF65-F5344CB8AC3E}">
        <p14:creationId xmlns:p14="http://schemas.microsoft.com/office/powerpoint/2010/main" val="9699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big word that’s hard to spell!</a:t>
            </a:r>
          </a:p>
        </p:txBody>
      </p:sp>
      <p:sp>
        <p:nvSpPr>
          <p:cNvPr id="4" name="Slide Number Placeholder 3"/>
          <p:cNvSpPr>
            <a:spLocks noGrp="1"/>
          </p:cNvSpPr>
          <p:nvPr>
            <p:ph type="sldNum" sz="quarter" idx="5"/>
          </p:nvPr>
        </p:nvSpPr>
        <p:spPr/>
        <p:txBody>
          <a:bodyPr/>
          <a:lstStyle/>
          <a:p>
            <a:fld id="{4B13BC7A-8E17-49C0-98F7-C91935E595BC}" type="slidenum">
              <a:rPr lang="en-US" smtClean="0"/>
              <a:t>14</a:t>
            </a:fld>
            <a:endParaRPr lang="en-US"/>
          </a:p>
        </p:txBody>
      </p:sp>
    </p:spTree>
    <p:extLst>
      <p:ext uri="{BB962C8B-B14F-4D97-AF65-F5344CB8AC3E}">
        <p14:creationId xmlns:p14="http://schemas.microsoft.com/office/powerpoint/2010/main" val="42026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speechless at this one. I don’t know what to say! </a:t>
            </a:r>
          </a:p>
          <a:p>
            <a:endParaRPr lang="en-US" dirty="0"/>
          </a:p>
          <a:p>
            <a:r>
              <a:rPr lang="en-US" dirty="0"/>
              <a:t>Answer this: Who would put that on a sign?!</a:t>
            </a:r>
          </a:p>
        </p:txBody>
      </p:sp>
      <p:sp>
        <p:nvSpPr>
          <p:cNvPr id="4" name="Slide Number Placeholder 3"/>
          <p:cNvSpPr>
            <a:spLocks noGrp="1"/>
          </p:cNvSpPr>
          <p:nvPr>
            <p:ph type="sldNum" sz="quarter" idx="5"/>
          </p:nvPr>
        </p:nvSpPr>
        <p:spPr/>
        <p:txBody>
          <a:bodyPr/>
          <a:lstStyle/>
          <a:p>
            <a:fld id="{4B13BC7A-8E17-49C0-98F7-C91935E595BC}" type="slidenum">
              <a:rPr lang="en-US" smtClean="0"/>
              <a:t>15</a:t>
            </a:fld>
            <a:endParaRPr lang="en-US"/>
          </a:p>
        </p:txBody>
      </p:sp>
    </p:spTree>
    <p:extLst>
      <p:ext uri="{BB962C8B-B14F-4D97-AF65-F5344CB8AC3E}">
        <p14:creationId xmlns:p14="http://schemas.microsoft.com/office/powerpoint/2010/main" val="2133424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didn’t know you could get those kinds of shots.</a:t>
            </a:r>
          </a:p>
        </p:txBody>
      </p:sp>
      <p:sp>
        <p:nvSpPr>
          <p:cNvPr id="4" name="Slide Number Placeholder 3"/>
          <p:cNvSpPr>
            <a:spLocks noGrp="1"/>
          </p:cNvSpPr>
          <p:nvPr>
            <p:ph type="sldNum" sz="quarter" idx="5"/>
          </p:nvPr>
        </p:nvSpPr>
        <p:spPr/>
        <p:txBody>
          <a:bodyPr/>
          <a:lstStyle/>
          <a:p>
            <a:fld id="{4B13BC7A-8E17-49C0-98F7-C91935E595BC}" type="slidenum">
              <a:rPr lang="en-US" smtClean="0"/>
              <a:t>16</a:t>
            </a:fld>
            <a:endParaRPr lang="en-US"/>
          </a:p>
        </p:txBody>
      </p:sp>
    </p:spTree>
    <p:extLst>
      <p:ext uri="{BB962C8B-B14F-4D97-AF65-F5344CB8AC3E}">
        <p14:creationId xmlns:p14="http://schemas.microsoft.com/office/powerpoint/2010/main" val="138657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needs punctuation. And maybe a few more words so that it’s clearer.</a:t>
            </a:r>
          </a:p>
        </p:txBody>
      </p:sp>
      <p:sp>
        <p:nvSpPr>
          <p:cNvPr id="4" name="Slide Number Placeholder 3"/>
          <p:cNvSpPr>
            <a:spLocks noGrp="1"/>
          </p:cNvSpPr>
          <p:nvPr>
            <p:ph type="sldNum" sz="quarter" idx="5"/>
          </p:nvPr>
        </p:nvSpPr>
        <p:spPr/>
        <p:txBody>
          <a:bodyPr/>
          <a:lstStyle/>
          <a:p>
            <a:fld id="{4B13BC7A-8E17-49C0-98F7-C91935E595BC}" type="slidenum">
              <a:rPr lang="en-US" smtClean="0"/>
              <a:t>17</a:t>
            </a:fld>
            <a:endParaRPr lang="en-US"/>
          </a:p>
        </p:txBody>
      </p:sp>
    </p:spTree>
    <p:extLst>
      <p:ext uri="{BB962C8B-B14F-4D97-AF65-F5344CB8AC3E}">
        <p14:creationId xmlns:p14="http://schemas.microsoft.com/office/powerpoint/2010/main" val="465805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NAIL the owner’s name? If it is, then this is correct.</a:t>
            </a:r>
          </a:p>
          <a:p>
            <a:endParaRPr lang="en-US" dirty="0"/>
          </a:p>
          <a:p>
            <a:r>
              <a:rPr lang="en-US" dirty="0"/>
              <a:t>But I don’t think that’s the case. </a:t>
            </a:r>
          </a:p>
          <a:p>
            <a:endParaRPr lang="en-US" dirty="0"/>
          </a:p>
          <a:p>
            <a:r>
              <a:rPr lang="en-US" dirty="0"/>
              <a:t>It’s an odd sign. But I don’t think it should have the apostrophe.</a:t>
            </a:r>
          </a:p>
        </p:txBody>
      </p:sp>
      <p:sp>
        <p:nvSpPr>
          <p:cNvPr id="4" name="Slide Number Placeholder 3"/>
          <p:cNvSpPr>
            <a:spLocks noGrp="1"/>
          </p:cNvSpPr>
          <p:nvPr>
            <p:ph type="sldNum" sz="quarter" idx="5"/>
          </p:nvPr>
        </p:nvSpPr>
        <p:spPr/>
        <p:txBody>
          <a:bodyPr/>
          <a:lstStyle/>
          <a:p>
            <a:fld id="{4B13BC7A-8E17-49C0-98F7-C91935E595BC}" type="slidenum">
              <a:rPr lang="en-US" smtClean="0"/>
              <a:t>18</a:t>
            </a:fld>
            <a:endParaRPr lang="en-US"/>
          </a:p>
        </p:txBody>
      </p:sp>
    </p:spTree>
    <p:extLst>
      <p:ext uri="{BB962C8B-B14F-4D97-AF65-F5344CB8AC3E}">
        <p14:creationId xmlns:p14="http://schemas.microsoft.com/office/powerpoint/2010/main" val="103913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FEE WI-FI? </a:t>
            </a:r>
          </a:p>
          <a:p>
            <a:endParaRPr lang="en-US" dirty="0"/>
          </a:p>
          <a:p>
            <a:r>
              <a:rPr lang="en-US" dirty="0"/>
              <a:t>And secondly, COOK ON SITE sounds like you do your own cooking.</a:t>
            </a:r>
          </a:p>
        </p:txBody>
      </p:sp>
      <p:sp>
        <p:nvSpPr>
          <p:cNvPr id="4" name="Slide Number Placeholder 3"/>
          <p:cNvSpPr>
            <a:spLocks noGrp="1"/>
          </p:cNvSpPr>
          <p:nvPr>
            <p:ph type="sldNum" sz="quarter" idx="5"/>
          </p:nvPr>
        </p:nvSpPr>
        <p:spPr/>
        <p:txBody>
          <a:bodyPr/>
          <a:lstStyle/>
          <a:p>
            <a:fld id="{4B13BC7A-8E17-49C0-98F7-C91935E595BC}" type="slidenum">
              <a:rPr lang="en-US" smtClean="0"/>
              <a:t>19</a:t>
            </a:fld>
            <a:endParaRPr lang="en-US"/>
          </a:p>
        </p:txBody>
      </p:sp>
    </p:spTree>
    <p:extLst>
      <p:ext uri="{BB962C8B-B14F-4D97-AF65-F5344CB8AC3E}">
        <p14:creationId xmlns:p14="http://schemas.microsoft.com/office/powerpoint/2010/main" val="269579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with newspaper articles. There’s something wrong with this title. I’m not sure what it should be. But maybe “Are taxes GOING TO be museums’ saving grace?”</a:t>
            </a:r>
          </a:p>
        </p:txBody>
      </p:sp>
      <p:sp>
        <p:nvSpPr>
          <p:cNvPr id="4" name="Slide Number Placeholder 3"/>
          <p:cNvSpPr>
            <a:spLocks noGrp="1"/>
          </p:cNvSpPr>
          <p:nvPr>
            <p:ph type="sldNum" sz="quarter" idx="5"/>
          </p:nvPr>
        </p:nvSpPr>
        <p:spPr/>
        <p:txBody>
          <a:bodyPr/>
          <a:lstStyle/>
          <a:p>
            <a:fld id="{4B13BC7A-8E17-49C0-98F7-C91935E595BC}" type="slidenum">
              <a:rPr lang="en-US" smtClean="0"/>
              <a:t>2</a:t>
            </a:fld>
            <a:endParaRPr lang="en-US"/>
          </a:p>
        </p:txBody>
      </p:sp>
    </p:spTree>
    <p:extLst>
      <p:ext uri="{BB962C8B-B14F-4D97-AF65-F5344CB8AC3E}">
        <p14:creationId xmlns:p14="http://schemas.microsoft.com/office/powerpoint/2010/main" val="120808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maybe my favorite. Someone has a sense of humor.</a:t>
            </a:r>
          </a:p>
          <a:p>
            <a:endParaRPr lang="en-US" dirty="0"/>
          </a:p>
          <a:p>
            <a:r>
              <a:rPr lang="en-US" dirty="0"/>
              <a:t>But he/she can’t tell the difference between YOUR and YOU’RE (a contraction).</a:t>
            </a:r>
          </a:p>
        </p:txBody>
      </p:sp>
      <p:sp>
        <p:nvSpPr>
          <p:cNvPr id="4" name="Slide Number Placeholder 3"/>
          <p:cNvSpPr>
            <a:spLocks noGrp="1"/>
          </p:cNvSpPr>
          <p:nvPr>
            <p:ph type="sldNum" sz="quarter" idx="5"/>
          </p:nvPr>
        </p:nvSpPr>
        <p:spPr/>
        <p:txBody>
          <a:bodyPr/>
          <a:lstStyle/>
          <a:p>
            <a:fld id="{4B13BC7A-8E17-49C0-98F7-C91935E595BC}" type="slidenum">
              <a:rPr lang="en-US" smtClean="0"/>
              <a:t>20</a:t>
            </a:fld>
            <a:endParaRPr lang="en-US"/>
          </a:p>
        </p:txBody>
      </p:sp>
    </p:spTree>
    <p:extLst>
      <p:ext uri="{BB962C8B-B14F-4D97-AF65-F5344CB8AC3E}">
        <p14:creationId xmlns:p14="http://schemas.microsoft.com/office/powerpoint/2010/main" val="168896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“Oil </a:t>
            </a:r>
            <a:r>
              <a:rPr lang="en-US" dirty="0" err="1"/>
              <a:t>Wresaling</a:t>
            </a:r>
            <a:r>
              <a:rPr lang="en-US" dirty="0"/>
              <a:t>”? Maybe it’s a phonetic spelling and the </a:t>
            </a:r>
            <a:r>
              <a:rPr lang="en-US" dirty="0" err="1"/>
              <a:t>signmaker</a:t>
            </a:r>
            <a:r>
              <a:rPr lang="en-US" dirty="0"/>
              <a:t> pronounces the word “res-a-ling.” Do they mean WRESTLING?</a:t>
            </a:r>
          </a:p>
        </p:txBody>
      </p:sp>
      <p:sp>
        <p:nvSpPr>
          <p:cNvPr id="4" name="Slide Number Placeholder 3"/>
          <p:cNvSpPr>
            <a:spLocks noGrp="1"/>
          </p:cNvSpPr>
          <p:nvPr>
            <p:ph type="sldNum" sz="quarter" idx="5"/>
          </p:nvPr>
        </p:nvSpPr>
        <p:spPr/>
        <p:txBody>
          <a:bodyPr/>
          <a:lstStyle/>
          <a:p>
            <a:fld id="{4B13BC7A-8E17-49C0-98F7-C91935E595BC}" type="slidenum">
              <a:rPr lang="en-US" smtClean="0"/>
              <a:t>21</a:t>
            </a:fld>
            <a:endParaRPr lang="en-US"/>
          </a:p>
        </p:txBody>
      </p:sp>
    </p:spTree>
    <p:extLst>
      <p:ext uri="{BB962C8B-B14F-4D97-AF65-F5344CB8AC3E}">
        <p14:creationId xmlns:p14="http://schemas.microsoft.com/office/powerpoint/2010/main" val="159129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an amateur made this, not a professional </a:t>
            </a:r>
            <a:r>
              <a:rPr lang="en-US" dirty="0" err="1"/>
              <a:t>signmaker</a:t>
            </a:r>
            <a:r>
              <a:rPr lang="en-US" dirty="0"/>
              <a:t>. But it still wouldn’t be easy to correct.</a:t>
            </a:r>
          </a:p>
        </p:txBody>
      </p:sp>
      <p:sp>
        <p:nvSpPr>
          <p:cNvPr id="4" name="Slide Number Placeholder 3"/>
          <p:cNvSpPr>
            <a:spLocks noGrp="1"/>
          </p:cNvSpPr>
          <p:nvPr>
            <p:ph type="sldNum" sz="quarter" idx="5"/>
          </p:nvPr>
        </p:nvSpPr>
        <p:spPr/>
        <p:txBody>
          <a:bodyPr/>
          <a:lstStyle/>
          <a:p>
            <a:fld id="{4B13BC7A-8E17-49C0-98F7-C91935E595BC}" type="slidenum">
              <a:rPr lang="en-US" smtClean="0"/>
              <a:t>22</a:t>
            </a:fld>
            <a:endParaRPr lang="en-US"/>
          </a:p>
        </p:txBody>
      </p:sp>
    </p:spTree>
    <p:extLst>
      <p:ext uri="{BB962C8B-B14F-4D97-AF65-F5344CB8AC3E}">
        <p14:creationId xmlns:p14="http://schemas.microsoft.com/office/powerpoint/2010/main" val="1234218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wrong with this? (Add –ED to Fashion)</a:t>
            </a:r>
          </a:p>
        </p:txBody>
      </p:sp>
      <p:sp>
        <p:nvSpPr>
          <p:cNvPr id="4" name="Slide Number Placeholder 3"/>
          <p:cNvSpPr>
            <a:spLocks noGrp="1"/>
          </p:cNvSpPr>
          <p:nvPr>
            <p:ph type="sldNum" sz="quarter" idx="5"/>
          </p:nvPr>
        </p:nvSpPr>
        <p:spPr/>
        <p:txBody>
          <a:bodyPr/>
          <a:lstStyle/>
          <a:p>
            <a:fld id="{4B13BC7A-8E17-49C0-98F7-C91935E595BC}" type="slidenum">
              <a:rPr lang="en-US" smtClean="0"/>
              <a:t>23</a:t>
            </a:fld>
            <a:endParaRPr lang="en-US"/>
          </a:p>
        </p:txBody>
      </p:sp>
    </p:spTree>
    <p:extLst>
      <p:ext uri="{BB962C8B-B14F-4D97-AF65-F5344CB8AC3E}">
        <p14:creationId xmlns:p14="http://schemas.microsoft.com/office/powerpoint/2010/main" val="543741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the line that someone has put at the top: The weather STINKS here today.</a:t>
            </a:r>
          </a:p>
        </p:txBody>
      </p:sp>
      <p:sp>
        <p:nvSpPr>
          <p:cNvPr id="4" name="Slide Number Placeholder 3"/>
          <p:cNvSpPr>
            <a:spLocks noGrp="1"/>
          </p:cNvSpPr>
          <p:nvPr>
            <p:ph type="sldNum" sz="quarter" idx="5"/>
          </p:nvPr>
        </p:nvSpPr>
        <p:spPr/>
        <p:txBody>
          <a:bodyPr/>
          <a:lstStyle/>
          <a:p>
            <a:fld id="{4B13BC7A-8E17-49C0-98F7-C91935E595BC}" type="slidenum">
              <a:rPr lang="en-US" smtClean="0"/>
              <a:t>24</a:t>
            </a:fld>
            <a:endParaRPr lang="en-US"/>
          </a:p>
        </p:txBody>
      </p:sp>
    </p:spTree>
    <p:extLst>
      <p:ext uri="{BB962C8B-B14F-4D97-AF65-F5344CB8AC3E}">
        <p14:creationId xmlns:p14="http://schemas.microsoft.com/office/powerpoint/2010/main" val="2982906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a photo of a TV screen—with a misspelling.</a:t>
            </a:r>
          </a:p>
        </p:txBody>
      </p:sp>
      <p:sp>
        <p:nvSpPr>
          <p:cNvPr id="4" name="Slide Number Placeholder 3"/>
          <p:cNvSpPr>
            <a:spLocks noGrp="1"/>
          </p:cNvSpPr>
          <p:nvPr>
            <p:ph type="sldNum" sz="quarter" idx="5"/>
          </p:nvPr>
        </p:nvSpPr>
        <p:spPr/>
        <p:txBody>
          <a:bodyPr/>
          <a:lstStyle/>
          <a:p>
            <a:fld id="{4B13BC7A-8E17-49C0-98F7-C91935E595BC}" type="slidenum">
              <a:rPr lang="en-US" smtClean="0"/>
              <a:t>25</a:t>
            </a:fld>
            <a:endParaRPr lang="en-US"/>
          </a:p>
        </p:txBody>
      </p:sp>
    </p:spTree>
    <p:extLst>
      <p:ext uri="{BB962C8B-B14F-4D97-AF65-F5344CB8AC3E}">
        <p14:creationId xmlns:p14="http://schemas.microsoft.com/office/powerpoint/2010/main" val="2661226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weather-related notice.</a:t>
            </a:r>
          </a:p>
          <a:p>
            <a:endParaRPr lang="en-US" dirty="0"/>
          </a:p>
          <a:p>
            <a:r>
              <a:rPr lang="en-US" dirty="0"/>
              <a:t>Be especially careful when driving on SNOT and ice.</a:t>
            </a:r>
          </a:p>
          <a:p>
            <a:endParaRPr lang="en-US" dirty="0"/>
          </a:p>
          <a:p>
            <a:r>
              <a:rPr lang="en-US" dirty="0"/>
              <a:t>This is another good example of making sure you proofread your titles.</a:t>
            </a:r>
          </a:p>
        </p:txBody>
      </p:sp>
      <p:sp>
        <p:nvSpPr>
          <p:cNvPr id="4" name="Slide Number Placeholder 3"/>
          <p:cNvSpPr>
            <a:spLocks noGrp="1"/>
          </p:cNvSpPr>
          <p:nvPr>
            <p:ph type="sldNum" sz="quarter" idx="5"/>
          </p:nvPr>
        </p:nvSpPr>
        <p:spPr/>
        <p:txBody>
          <a:bodyPr/>
          <a:lstStyle/>
          <a:p>
            <a:fld id="{4B13BC7A-8E17-49C0-98F7-C91935E595BC}" type="slidenum">
              <a:rPr lang="en-US" smtClean="0"/>
              <a:t>26</a:t>
            </a:fld>
            <a:endParaRPr lang="en-US"/>
          </a:p>
        </p:txBody>
      </p:sp>
    </p:spTree>
    <p:extLst>
      <p:ext uri="{BB962C8B-B14F-4D97-AF65-F5344CB8AC3E}">
        <p14:creationId xmlns:p14="http://schemas.microsoft.com/office/powerpoint/2010/main" val="3184081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spelling mistake is circled in red on this slide. I realize French words might be hard to spell, but maybe just writing “Appetizers” would be easier.</a:t>
            </a:r>
          </a:p>
          <a:p>
            <a:endParaRPr lang="en-US" dirty="0"/>
          </a:p>
          <a:p>
            <a:r>
              <a:rPr lang="en-US" dirty="0"/>
              <a:t>By the way, the correct spelling is D’OEVRES.</a:t>
            </a:r>
          </a:p>
        </p:txBody>
      </p:sp>
      <p:sp>
        <p:nvSpPr>
          <p:cNvPr id="4" name="Slide Number Placeholder 3"/>
          <p:cNvSpPr>
            <a:spLocks noGrp="1"/>
          </p:cNvSpPr>
          <p:nvPr>
            <p:ph type="sldNum" sz="quarter" idx="5"/>
          </p:nvPr>
        </p:nvSpPr>
        <p:spPr/>
        <p:txBody>
          <a:bodyPr/>
          <a:lstStyle/>
          <a:p>
            <a:fld id="{4B13BC7A-8E17-49C0-98F7-C91935E595BC}" type="slidenum">
              <a:rPr lang="en-US" smtClean="0"/>
              <a:t>27</a:t>
            </a:fld>
            <a:endParaRPr lang="en-US"/>
          </a:p>
        </p:txBody>
      </p:sp>
    </p:spTree>
    <p:extLst>
      <p:ext uri="{BB962C8B-B14F-4D97-AF65-F5344CB8AC3E}">
        <p14:creationId xmlns:p14="http://schemas.microsoft.com/office/powerpoint/2010/main" val="4168386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to read this several times to figure out that the word THIS is in the wrong place.</a:t>
            </a:r>
          </a:p>
          <a:p>
            <a:endParaRPr lang="en-US" dirty="0"/>
          </a:p>
          <a:p>
            <a:r>
              <a:rPr lang="en-US" dirty="0"/>
              <a:t>It should say “Drinks in this bin only $1.25.</a:t>
            </a:r>
          </a:p>
          <a:p>
            <a:endParaRPr lang="en-US" dirty="0"/>
          </a:p>
          <a:p>
            <a:r>
              <a:rPr lang="en-US" dirty="0"/>
              <a:t>But there’s another problem. Do they mean ONLY this bin? Or only $1.25?</a:t>
            </a:r>
          </a:p>
        </p:txBody>
      </p:sp>
      <p:sp>
        <p:nvSpPr>
          <p:cNvPr id="4" name="Slide Number Placeholder 3"/>
          <p:cNvSpPr>
            <a:spLocks noGrp="1"/>
          </p:cNvSpPr>
          <p:nvPr>
            <p:ph type="sldNum" sz="quarter" idx="5"/>
          </p:nvPr>
        </p:nvSpPr>
        <p:spPr/>
        <p:txBody>
          <a:bodyPr/>
          <a:lstStyle/>
          <a:p>
            <a:fld id="{4B13BC7A-8E17-49C0-98F7-C91935E595BC}" type="slidenum">
              <a:rPr lang="en-US" smtClean="0"/>
              <a:t>28</a:t>
            </a:fld>
            <a:endParaRPr lang="en-US"/>
          </a:p>
        </p:txBody>
      </p:sp>
    </p:spTree>
    <p:extLst>
      <p:ext uri="{BB962C8B-B14F-4D97-AF65-F5344CB8AC3E}">
        <p14:creationId xmlns:p14="http://schemas.microsoft.com/office/powerpoint/2010/main" val="2303235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hard to honor a friend when you use bad spelling.</a:t>
            </a:r>
          </a:p>
        </p:txBody>
      </p:sp>
      <p:sp>
        <p:nvSpPr>
          <p:cNvPr id="4" name="Slide Number Placeholder 3"/>
          <p:cNvSpPr>
            <a:spLocks noGrp="1"/>
          </p:cNvSpPr>
          <p:nvPr>
            <p:ph type="sldNum" sz="quarter" idx="5"/>
          </p:nvPr>
        </p:nvSpPr>
        <p:spPr/>
        <p:txBody>
          <a:bodyPr/>
          <a:lstStyle/>
          <a:p>
            <a:fld id="{4B13BC7A-8E17-49C0-98F7-C91935E595BC}" type="slidenum">
              <a:rPr lang="en-US" smtClean="0"/>
              <a:t>29</a:t>
            </a:fld>
            <a:endParaRPr lang="en-US"/>
          </a:p>
        </p:txBody>
      </p:sp>
    </p:spTree>
    <p:extLst>
      <p:ext uri="{BB962C8B-B14F-4D97-AF65-F5344CB8AC3E}">
        <p14:creationId xmlns:p14="http://schemas.microsoft.com/office/powerpoint/2010/main" val="155768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title needs something also. If you read it fast, you won’t notice the word that’s missing. But if you read it slowly, you realize that the word THINK should follow the word SHOULD.</a:t>
            </a:r>
          </a:p>
        </p:txBody>
      </p:sp>
      <p:sp>
        <p:nvSpPr>
          <p:cNvPr id="4" name="Slide Number Placeholder 3"/>
          <p:cNvSpPr>
            <a:spLocks noGrp="1"/>
          </p:cNvSpPr>
          <p:nvPr>
            <p:ph type="sldNum" sz="quarter" idx="5"/>
          </p:nvPr>
        </p:nvSpPr>
        <p:spPr/>
        <p:txBody>
          <a:bodyPr/>
          <a:lstStyle/>
          <a:p>
            <a:fld id="{4B13BC7A-8E17-49C0-98F7-C91935E595BC}" type="slidenum">
              <a:rPr lang="en-US" smtClean="0"/>
              <a:t>3</a:t>
            </a:fld>
            <a:endParaRPr lang="en-US"/>
          </a:p>
        </p:txBody>
      </p:sp>
    </p:spTree>
    <p:extLst>
      <p:ext uri="{BB962C8B-B14F-4D97-AF65-F5344CB8AC3E}">
        <p14:creationId xmlns:p14="http://schemas.microsoft.com/office/powerpoint/2010/main" val="1591861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got a new juicer for Christmas! But does it also JUKE fruits and vegetables?</a:t>
            </a:r>
          </a:p>
        </p:txBody>
      </p:sp>
      <p:sp>
        <p:nvSpPr>
          <p:cNvPr id="4" name="Slide Number Placeholder 3"/>
          <p:cNvSpPr>
            <a:spLocks noGrp="1"/>
          </p:cNvSpPr>
          <p:nvPr>
            <p:ph type="sldNum" sz="quarter" idx="5"/>
          </p:nvPr>
        </p:nvSpPr>
        <p:spPr/>
        <p:txBody>
          <a:bodyPr/>
          <a:lstStyle/>
          <a:p>
            <a:fld id="{4B13BC7A-8E17-49C0-98F7-C91935E595BC}" type="slidenum">
              <a:rPr lang="en-US" smtClean="0"/>
              <a:t>30</a:t>
            </a:fld>
            <a:endParaRPr lang="en-US"/>
          </a:p>
        </p:txBody>
      </p:sp>
    </p:spTree>
    <p:extLst>
      <p:ext uri="{BB962C8B-B14F-4D97-AF65-F5344CB8AC3E}">
        <p14:creationId xmlns:p14="http://schemas.microsoft.com/office/powerpoint/2010/main" val="3709382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 see the red circles in this ad.</a:t>
            </a:r>
          </a:p>
          <a:p>
            <a:r>
              <a:rPr lang="en-US" dirty="0"/>
              <a:t>First “Sold by the lb.”  POUND should be spelled out.</a:t>
            </a:r>
          </a:p>
          <a:p>
            <a:r>
              <a:rPr lang="en-US" dirty="0"/>
              <a:t>Next, “By the ea.” doesn’t make sense and I don’t know how to fix it.</a:t>
            </a:r>
          </a:p>
          <a:p>
            <a:r>
              <a:rPr lang="en-US" dirty="0"/>
              <a:t>They wanted to advertise BOTH for the same price of $4.99, but I think there would’ve been a better way to do it.</a:t>
            </a:r>
          </a:p>
        </p:txBody>
      </p:sp>
      <p:sp>
        <p:nvSpPr>
          <p:cNvPr id="4" name="Slide Number Placeholder 3"/>
          <p:cNvSpPr>
            <a:spLocks noGrp="1"/>
          </p:cNvSpPr>
          <p:nvPr>
            <p:ph type="sldNum" sz="quarter" idx="5"/>
          </p:nvPr>
        </p:nvSpPr>
        <p:spPr/>
        <p:txBody>
          <a:bodyPr/>
          <a:lstStyle/>
          <a:p>
            <a:fld id="{4B13BC7A-8E17-49C0-98F7-C91935E595BC}" type="slidenum">
              <a:rPr lang="en-US" smtClean="0"/>
              <a:t>31</a:t>
            </a:fld>
            <a:endParaRPr lang="en-US"/>
          </a:p>
        </p:txBody>
      </p:sp>
    </p:spTree>
    <p:extLst>
      <p:ext uri="{BB962C8B-B14F-4D97-AF65-F5344CB8AC3E}">
        <p14:creationId xmlns:p14="http://schemas.microsoft.com/office/powerpoint/2010/main" val="1563902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didn’t know you could make ORANGE juice out of lemons.</a:t>
            </a:r>
          </a:p>
        </p:txBody>
      </p:sp>
      <p:sp>
        <p:nvSpPr>
          <p:cNvPr id="4" name="Slide Number Placeholder 3"/>
          <p:cNvSpPr>
            <a:spLocks noGrp="1"/>
          </p:cNvSpPr>
          <p:nvPr>
            <p:ph type="sldNum" sz="quarter" idx="5"/>
          </p:nvPr>
        </p:nvSpPr>
        <p:spPr/>
        <p:txBody>
          <a:bodyPr/>
          <a:lstStyle/>
          <a:p>
            <a:fld id="{4B13BC7A-8E17-49C0-98F7-C91935E595BC}" type="slidenum">
              <a:rPr lang="en-US" smtClean="0"/>
              <a:t>32</a:t>
            </a:fld>
            <a:endParaRPr lang="en-US"/>
          </a:p>
        </p:txBody>
      </p:sp>
    </p:spTree>
    <p:extLst>
      <p:ext uri="{BB962C8B-B14F-4D97-AF65-F5344CB8AC3E}">
        <p14:creationId xmlns:p14="http://schemas.microsoft.com/office/powerpoint/2010/main" val="3434044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these “long yellow things” are?</a:t>
            </a:r>
          </a:p>
        </p:txBody>
      </p:sp>
      <p:sp>
        <p:nvSpPr>
          <p:cNvPr id="4" name="Slide Number Placeholder 3"/>
          <p:cNvSpPr>
            <a:spLocks noGrp="1"/>
          </p:cNvSpPr>
          <p:nvPr>
            <p:ph type="sldNum" sz="quarter" idx="5"/>
          </p:nvPr>
        </p:nvSpPr>
        <p:spPr/>
        <p:txBody>
          <a:bodyPr/>
          <a:lstStyle/>
          <a:p>
            <a:fld id="{4B13BC7A-8E17-49C0-98F7-C91935E595BC}" type="slidenum">
              <a:rPr lang="en-US" smtClean="0"/>
              <a:t>33</a:t>
            </a:fld>
            <a:endParaRPr lang="en-US"/>
          </a:p>
        </p:txBody>
      </p:sp>
    </p:spTree>
    <p:extLst>
      <p:ext uri="{BB962C8B-B14F-4D97-AF65-F5344CB8AC3E}">
        <p14:creationId xmlns:p14="http://schemas.microsoft.com/office/powerpoint/2010/main" val="1111219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Locos Tocos?</a:t>
            </a:r>
          </a:p>
        </p:txBody>
      </p:sp>
      <p:sp>
        <p:nvSpPr>
          <p:cNvPr id="4" name="Slide Number Placeholder 3"/>
          <p:cNvSpPr>
            <a:spLocks noGrp="1"/>
          </p:cNvSpPr>
          <p:nvPr>
            <p:ph type="sldNum" sz="quarter" idx="5"/>
          </p:nvPr>
        </p:nvSpPr>
        <p:spPr/>
        <p:txBody>
          <a:bodyPr/>
          <a:lstStyle/>
          <a:p>
            <a:fld id="{4B13BC7A-8E17-49C0-98F7-C91935E595BC}" type="slidenum">
              <a:rPr lang="en-US" smtClean="0"/>
              <a:t>34</a:t>
            </a:fld>
            <a:endParaRPr lang="en-US"/>
          </a:p>
        </p:txBody>
      </p:sp>
    </p:spTree>
    <p:extLst>
      <p:ext uri="{BB962C8B-B14F-4D97-AF65-F5344CB8AC3E}">
        <p14:creationId xmlns:p14="http://schemas.microsoft.com/office/powerpoint/2010/main" val="483616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menu—with several obvious mistakes.</a:t>
            </a:r>
          </a:p>
          <a:p>
            <a:r>
              <a:rPr lang="en-US" dirty="0"/>
              <a:t>First: Desserts is circled.</a:t>
            </a:r>
          </a:p>
          <a:p>
            <a:r>
              <a:rPr lang="en-US" dirty="0"/>
              <a:t>Second: Bread </a:t>
            </a:r>
            <a:r>
              <a:rPr lang="en-US" dirty="0" err="1"/>
              <a:t>Puddin</a:t>
            </a:r>
            <a:r>
              <a:rPr lang="en-US" dirty="0"/>
              <a:t> needs a G at the end.</a:t>
            </a:r>
          </a:p>
          <a:p>
            <a:r>
              <a:rPr lang="en-US" dirty="0"/>
              <a:t>Third: Words are capitalized anywhere and everywhere.</a:t>
            </a:r>
          </a:p>
        </p:txBody>
      </p:sp>
      <p:sp>
        <p:nvSpPr>
          <p:cNvPr id="4" name="Slide Number Placeholder 3"/>
          <p:cNvSpPr>
            <a:spLocks noGrp="1"/>
          </p:cNvSpPr>
          <p:nvPr>
            <p:ph type="sldNum" sz="quarter" idx="5"/>
          </p:nvPr>
        </p:nvSpPr>
        <p:spPr/>
        <p:txBody>
          <a:bodyPr/>
          <a:lstStyle/>
          <a:p>
            <a:fld id="{4B13BC7A-8E17-49C0-98F7-C91935E595BC}" type="slidenum">
              <a:rPr lang="en-US" smtClean="0"/>
              <a:t>35</a:t>
            </a:fld>
            <a:endParaRPr lang="en-US"/>
          </a:p>
        </p:txBody>
      </p:sp>
    </p:spTree>
    <p:extLst>
      <p:ext uri="{BB962C8B-B14F-4D97-AF65-F5344CB8AC3E}">
        <p14:creationId xmlns:p14="http://schemas.microsoft.com/office/powerpoint/2010/main" val="1506333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menu.</a:t>
            </a:r>
          </a:p>
          <a:p>
            <a:r>
              <a:rPr lang="en-US" dirty="0"/>
              <a:t>The worst one is “breaded jalapeno poopers.”</a:t>
            </a:r>
          </a:p>
          <a:p>
            <a:r>
              <a:rPr lang="en-US" dirty="0"/>
              <a:t>Look at the description of Chori Cheese Dip on the left. I’d have to ask the waiter what “served OVER  a hot skillet” means.</a:t>
            </a:r>
          </a:p>
        </p:txBody>
      </p:sp>
      <p:sp>
        <p:nvSpPr>
          <p:cNvPr id="4" name="Slide Number Placeholder 3"/>
          <p:cNvSpPr>
            <a:spLocks noGrp="1"/>
          </p:cNvSpPr>
          <p:nvPr>
            <p:ph type="sldNum" sz="quarter" idx="5"/>
          </p:nvPr>
        </p:nvSpPr>
        <p:spPr/>
        <p:txBody>
          <a:bodyPr/>
          <a:lstStyle/>
          <a:p>
            <a:fld id="{4B13BC7A-8E17-49C0-98F7-C91935E595BC}" type="slidenum">
              <a:rPr lang="en-US" smtClean="0"/>
              <a:t>36</a:t>
            </a:fld>
            <a:endParaRPr lang="en-US"/>
          </a:p>
        </p:txBody>
      </p:sp>
    </p:spTree>
    <p:extLst>
      <p:ext uri="{BB962C8B-B14F-4D97-AF65-F5344CB8AC3E}">
        <p14:creationId xmlns:p14="http://schemas.microsoft.com/office/powerpoint/2010/main" val="3934730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lobster from the state of Maine? If so, it needs an E at the end.</a:t>
            </a:r>
          </a:p>
          <a:p>
            <a:r>
              <a:rPr lang="en-US" dirty="0"/>
              <a:t>Or maybe it lives on Main Street—in which case, it’s OK.</a:t>
            </a:r>
          </a:p>
        </p:txBody>
      </p:sp>
      <p:sp>
        <p:nvSpPr>
          <p:cNvPr id="4" name="Slide Number Placeholder 3"/>
          <p:cNvSpPr>
            <a:spLocks noGrp="1"/>
          </p:cNvSpPr>
          <p:nvPr>
            <p:ph type="sldNum" sz="quarter" idx="5"/>
          </p:nvPr>
        </p:nvSpPr>
        <p:spPr/>
        <p:txBody>
          <a:bodyPr/>
          <a:lstStyle/>
          <a:p>
            <a:fld id="{4B13BC7A-8E17-49C0-98F7-C91935E595BC}" type="slidenum">
              <a:rPr lang="en-US" smtClean="0"/>
              <a:t>37</a:t>
            </a:fld>
            <a:endParaRPr lang="en-US"/>
          </a:p>
        </p:txBody>
      </p:sp>
    </p:spTree>
    <p:extLst>
      <p:ext uri="{BB962C8B-B14F-4D97-AF65-F5344CB8AC3E}">
        <p14:creationId xmlns:p14="http://schemas.microsoft.com/office/powerpoint/2010/main" val="2230309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challenge for you. How many mistakes can you find? I found at least eight. I’ll give you a few moments.</a:t>
            </a:r>
          </a:p>
          <a:p>
            <a:endParaRPr lang="en-US" dirty="0"/>
          </a:p>
          <a:p>
            <a:pPr marL="228600" indent="-228600">
              <a:buAutoNum type="arabicParenBoth"/>
            </a:pPr>
            <a:r>
              <a:rPr lang="en-US" dirty="0"/>
              <a:t>Don’t use @ sign.</a:t>
            </a:r>
          </a:p>
          <a:p>
            <a:pPr marL="228600" indent="-228600">
              <a:buAutoNum type="arabicParenBoth"/>
            </a:pPr>
            <a:r>
              <a:rPr lang="en-US" dirty="0"/>
              <a:t>2:00 should be written without the colon and zeroes.</a:t>
            </a:r>
          </a:p>
          <a:p>
            <a:pPr marL="228600" indent="-228600">
              <a:buAutoNum type="arabicParenBoth"/>
            </a:pPr>
            <a:r>
              <a:rPr lang="en-US" dirty="0"/>
              <a:t>There should be a space before PM.</a:t>
            </a:r>
          </a:p>
          <a:p>
            <a:pPr marL="228600" indent="-228600">
              <a:buAutoNum type="arabicParenBoth"/>
            </a:pPr>
            <a:r>
              <a:rPr lang="en-US" dirty="0"/>
              <a:t>PM should be P.M.</a:t>
            </a:r>
          </a:p>
          <a:p>
            <a:pPr marL="228600" indent="-228600">
              <a:buAutoNum type="arabicParenBoth"/>
            </a:pPr>
            <a:r>
              <a:rPr lang="en-US" dirty="0" err="1"/>
              <a:t>Meetinging</a:t>
            </a:r>
            <a:r>
              <a:rPr lang="en-US" dirty="0"/>
              <a:t> has too many letters.</a:t>
            </a:r>
          </a:p>
          <a:p>
            <a:pPr marL="228600" indent="-228600">
              <a:buAutoNum type="arabicParenBoth"/>
            </a:pPr>
            <a:r>
              <a:rPr lang="en-US" dirty="0"/>
              <a:t>No colon after at (Max Muscle)</a:t>
            </a:r>
          </a:p>
          <a:p>
            <a:pPr marL="228600" indent="-228600">
              <a:buAutoNum type="arabicParenBoth"/>
            </a:pPr>
            <a:r>
              <a:rPr lang="en-US" dirty="0"/>
              <a:t>No colon after at (Active.com)</a:t>
            </a:r>
          </a:p>
          <a:p>
            <a:pPr marL="228600" indent="-228600">
              <a:buAutoNum type="arabicParenBoth"/>
            </a:pPr>
            <a:r>
              <a:rPr lang="en-US" dirty="0"/>
              <a:t>Costs should be singular.</a:t>
            </a:r>
          </a:p>
          <a:p>
            <a:pPr marL="228600" indent="-228600">
              <a:buAutoNum type="arabicParenBoth"/>
            </a:pPr>
            <a:endParaRPr lang="en-US" dirty="0"/>
          </a:p>
          <a:p>
            <a:r>
              <a:rPr lang="en-US" dirty="0"/>
              <a:t>And I think you could put a colon after Cost: $20.</a:t>
            </a:r>
          </a:p>
          <a:p>
            <a:pPr marL="228600" indent="-228600">
              <a:buAutoNum type="arabicParenBoth"/>
            </a:pPr>
            <a:endParaRPr lang="en-US" dirty="0"/>
          </a:p>
          <a:p>
            <a:pPr marL="228600" indent="-228600">
              <a:buAutoNum type="arabicParenBoth"/>
            </a:pPr>
            <a:endParaRPr lang="en-US" dirty="0"/>
          </a:p>
        </p:txBody>
      </p:sp>
      <p:sp>
        <p:nvSpPr>
          <p:cNvPr id="4" name="Slide Number Placeholder 3"/>
          <p:cNvSpPr>
            <a:spLocks noGrp="1"/>
          </p:cNvSpPr>
          <p:nvPr>
            <p:ph type="sldNum" sz="quarter" idx="5"/>
          </p:nvPr>
        </p:nvSpPr>
        <p:spPr/>
        <p:txBody>
          <a:bodyPr/>
          <a:lstStyle/>
          <a:p>
            <a:fld id="{4B13BC7A-8E17-49C0-98F7-C91935E595BC}" type="slidenum">
              <a:rPr lang="en-US" smtClean="0"/>
              <a:t>38</a:t>
            </a:fld>
            <a:endParaRPr lang="en-US"/>
          </a:p>
        </p:txBody>
      </p:sp>
    </p:spTree>
    <p:extLst>
      <p:ext uri="{BB962C8B-B14F-4D97-AF65-F5344CB8AC3E}">
        <p14:creationId xmlns:p14="http://schemas.microsoft.com/office/powerpoint/2010/main" val="1144606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4B13BC7A-8E17-49C0-98F7-C91935E595BC}" type="slidenum">
              <a:rPr lang="en-US" smtClean="0"/>
              <a:t>39</a:t>
            </a:fld>
            <a:endParaRPr lang="en-US"/>
          </a:p>
        </p:txBody>
      </p:sp>
    </p:spTree>
    <p:extLst>
      <p:ext uri="{BB962C8B-B14F-4D97-AF65-F5344CB8AC3E}">
        <p14:creationId xmlns:p14="http://schemas.microsoft.com/office/powerpoint/2010/main" val="24403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ever do this—just put in BLAH, BLAH, BLAH—to fill up space—thinking that you’d go back later and fix it?</a:t>
            </a:r>
          </a:p>
        </p:txBody>
      </p:sp>
      <p:sp>
        <p:nvSpPr>
          <p:cNvPr id="4" name="Slide Number Placeholder 3"/>
          <p:cNvSpPr>
            <a:spLocks noGrp="1"/>
          </p:cNvSpPr>
          <p:nvPr>
            <p:ph type="sldNum" sz="quarter" idx="5"/>
          </p:nvPr>
        </p:nvSpPr>
        <p:spPr/>
        <p:txBody>
          <a:bodyPr/>
          <a:lstStyle/>
          <a:p>
            <a:fld id="{4B13BC7A-8E17-49C0-98F7-C91935E595BC}" type="slidenum">
              <a:rPr lang="en-US" smtClean="0"/>
              <a:t>4</a:t>
            </a:fld>
            <a:endParaRPr lang="en-US"/>
          </a:p>
        </p:txBody>
      </p:sp>
    </p:spTree>
    <p:extLst>
      <p:ext uri="{BB962C8B-B14F-4D97-AF65-F5344CB8AC3E}">
        <p14:creationId xmlns:p14="http://schemas.microsoft.com/office/powerpoint/2010/main" val="2403391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reading from slide)</a:t>
            </a:r>
          </a:p>
        </p:txBody>
      </p:sp>
      <p:sp>
        <p:nvSpPr>
          <p:cNvPr id="4" name="Slide Number Placeholder 3"/>
          <p:cNvSpPr>
            <a:spLocks noGrp="1"/>
          </p:cNvSpPr>
          <p:nvPr>
            <p:ph type="sldNum" sz="quarter" idx="5"/>
          </p:nvPr>
        </p:nvSpPr>
        <p:spPr/>
        <p:txBody>
          <a:bodyPr/>
          <a:lstStyle/>
          <a:p>
            <a:fld id="{4B13BC7A-8E17-49C0-98F7-C91935E595BC}" type="slidenum">
              <a:rPr lang="en-US" smtClean="0"/>
              <a:t>40</a:t>
            </a:fld>
            <a:endParaRPr lang="en-US"/>
          </a:p>
        </p:txBody>
      </p:sp>
    </p:spTree>
    <p:extLst>
      <p:ext uri="{BB962C8B-B14F-4D97-AF65-F5344CB8AC3E}">
        <p14:creationId xmlns:p14="http://schemas.microsoft.com/office/powerpoint/2010/main" val="1444544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the circled word is misspelled. It has </a:t>
            </a:r>
            <a:r>
              <a:rPr lang="en-US"/>
              <a:t>an extra E.</a:t>
            </a:r>
          </a:p>
        </p:txBody>
      </p:sp>
      <p:sp>
        <p:nvSpPr>
          <p:cNvPr id="4" name="Slide Number Placeholder 3"/>
          <p:cNvSpPr>
            <a:spLocks noGrp="1"/>
          </p:cNvSpPr>
          <p:nvPr>
            <p:ph type="sldNum" sz="quarter" idx="5"/>
          </p:nvPr>
        </p:nvSpPr>
        <p:spPr/>
        <p:txBody>
          <a:bodyPr/>
          <a:lstStyle/>
          <a:p>
            <a:fld id="{4B13BC7A-8E17-49C0-98F7-C91935E595BC}" type="slidenum">
              <a:rPr lang="en-US" smtClean="0"/>
              <a:t>41</a:t>
            </a:fld>
            <a:endParaRPr lang="en-US"/>
          </a:p>
        </p:txBody>
      </p:sp>
    </p:spTree>
    <p:extLst>
      <p:ext uri="{BB962C8B-B14F-4D97-AF65-F5344CB8AC3E}">
        <p14:creationId xmlns:p14="http://schemas.microsoft.com/office/powerpoint/2010/main" val="1733697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case no not knowing the difference between EXCEPT and ACCEPT.</a:t>
            </a:r>
          </a:p>
        </p:txBody>
      </p:sp>
      <p:sp>
        <p:nvSpPr>
          <p:cNvPr id="4" name="Slide Number Placeholder 3"/>
          <p:cNvSpPr>
            <a:spLocks noGrp="1"/>
          </p:cNvSpPr>
          <p:nvPr>
            <p:ph type="sldNum" sz="quarter" idx="5"/>
          </p:nvPr>
        </p:nvSpPr>
        <p:spPr/>
        <p:txBody>
          <a:bodyPr/>
          <a:lstStyle/>
          <a:p>
            <a:fld id="{4B13BC7A-8E17-49C0-98F7-C91935E595BC}" type="slidenum">
              <a:rPr lang="en-US" smtClean="0"/>
              <a:t>42</a:t>
            </a:fld>
            <a:endParaRPr lang="en-US"/>
          </a:p>
        </p:txBody>
      </p:sp>
    </p:spTree>
    <p:extLst>
      <p:ext uri="{BB962C8B-B14F-4D97-AF65-F5344CB8AC3E}">
        <p14:creationId xmlns:p14="http://schemas.microsoft.com/office/powerpoint/2010/main" val="1695217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rules of proofreading is CHECK THE TITLES.</a:t>
            </a:r>
          </a:p>
        </p:txBody>
      </p:sp>
      <p:sp>
        <p:nvSpPr>
          <p:cNvPr id="4" name="Slide Number Placeholder 3"/>
          <p:cNvSpPr>
            <a:spLocks noGrp="1"/>
          </p:cNvSpPr>
          <p:nvPr>
            <p:ph type="sldNum" sz="quarter" idx="5"/>
          </p:nvPr>
        </p:nvSpPr>
        <p:spPr/>
        <p:txBody>
          <a:bodyPr/>
          <a:lstStyle/>
          <a:p>
            <a:fld id="{4B13BC7A-8E17-49C0-98F7-C91935E595BC}" type="slidenum">
              <a:rPr lang="en-US" smtClean="0"/>
              <a:t>43</a:t>
            </a:fld>
            <a:endParaRPr lang="en-US"/>
          </a:p>
        </p:txBody>
      </p:sp>
    </p:spTree>
    <p:extLst>
      <p:ext uri="{BB962C8B-B14F-4D97-AF65-F5344CB8AC3E}">
        <p14:creationId xmlns:p14="http://schemas.microsoft.com/office/powerpoint/2010/main" val="2559934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an outdoor sign that’s embarrassing! AND hard to correct~</a:t>
            </a:r>
          </a:p>
          <a:p>
            <a:r>
              <a:rPr lang="en-US" dirty="0"/>
              <a:t>Would you send your child to THIS school?</a:t>
            </a:r>
          </a:p>
        </p:txBody>
      </p:sp>
      <p:sp>
        <p:nvSpPr>
          <p:cNvPr id="4" name="Slide Number Placeholder 3"/>
          <p:cNvSpPr>
            <a:spLocks noGrp="1"/>
          </p:cNvSpPr>
          <p:nvPr>
            <p:ph type="sldNum" sz="quarter" idx="5"/>
          </p:nvPr>
        </p:nvSpPr>
        <p:spPr/>
        <p:txBody>
          <a:bodyPr/>
          <a:lstStyle/>
          <a:p>
            <a:fld id="{4B13BC7A-8E17-49C0-98F7-C91935E595BC}" type="slidenum">
              <a:rPr lang="en-US" smtClean="0"/>
              <a:t>44</a:t>
            </a:fld>
            <a:endParaRPr lang="en-US"/>
          </a:p>
        </p:txBody>
      </p:sp>
    </p:spTree>
    <p:extLst>
      <p:ext uri="{BB962C8B-B14F-4D97-AF65-F5344CB8AC3E}">
        <p14:creationId xmlns:p14="http://schemas.microsoft.com/office/powerpoint/2010/main" val="3479854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school driveway sign.</a:t>
            </a:r>
          </a:p>
          <a:p>
            <a:r>
              <a:rPr lang="en-US" dirty="0"/>
              <a:t>This is the Parent DORP OFF zone.</a:t>
            </a:r>
          </a:p>
        </p:txBody>
      </p:sp>
      <p:sp>
        <p:nvSpPr>
          <p:cNvPr id="4" name="Slide Number Placeholder 3"/>
          <p:cNvSpPr>
            <a:spLocks noGrp="1"/>
          </p:cNvSpPr>
          <p:nvPr>
            <p:ph type="sldNum" sz="quarter" idx="5"/>
          </p:nvPr>
        </p:nvSpPr>
        <p:spPr/>
        <p:txBody>
          <a:bodyPr/>
          <a:lstStyle/>
          <a:p>
            <a:fld id="{4B13BC7A-8E17-49C0-98F7-C91935E595BC}" type="slidenum">
              <a:rPr lang="en-US" smtClean="0"/>
              <a:t>45</a:t>
            </a:fld>
            <a:endParaRPr lang="en-US"/>
          </a:p>
        </p:txBody>
      </p:sp>
    </p:spTree>
    <p:extLst>
      <p:ext uri="{BB962C8B-B14F-4D97-AF65-F5344CB8AC3E}">
        <p14:creationId xmlns:p14="http://schemas.microsoft.com/office/powerpoint/2010/main" val="1294838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challenge for you. I found 11 errors—and there are only 14 words in this notice. I’ll give you a few moments to see how many mistakes you can find.</a:t>
            </a:r>
          </a:p>
          <a:p>
            <a:endParaRPr lang="en-US" dirty="0"/>
          </a:p>
          <a:p>
            <a:pPr marL="228600" indent="-228600">
              <a:buAutoNum type="arabicParenBoth"/>
            </a:pPr>
            <a:r>
              <a:rPr lang="en-US" dirty="0"/>
              <a:t>Period after SORRY.</a:t>
            </a:r>
          </a:p>
          <a:p>
            <a:pPr marL="228600" indent="-228600">
              <a:buAutoNum type="arabicParenBoth"/>
            </a:pPr>
            <a:r>
              <a:rPr lang="en-US" dirty="0"/>
              <a:t>New sentence; capitalize PHOTO.</a:t>
            </a:r>
          </a:p>
          <a:p>
            <a:pPr marL="228600" indent="-228600">
              <a:buAutoNum type="arabicParenBoth"/>
            </a:pPr>
            <a:r>
              <a:rPr lang="en-US" dirty="0"/>
              <a:t>There’s a word missing between PHOTO and IS.</a:t>
            </a:r>
          </a:p>
          <a:p>
            <a:pPr marL="228600" indent="-228600">
              <a:buAutoNum type="arabicParenBoth"/>
            </a:pPr>
            <a:r>
              <a:rPr lang="en-US" dirty="0"/>
              <a:t>Period after CLOSED.</a:t>
            </a:r>
          </a:p>
          <a:p>
            <a:pPr marL="228600" indent="-228600">
              <a:buAutoNum type="arabicParenBoth"/>
            </a:pPr>
            <a:r>
              <a:rPr lang="en-US" dirty="0"/>
              <a:t>New sentence; capitalize MACHINE.</a:t>
            </a:r>
          </a:p>
          <a:p>
            <a:pPr marL="228600" indent="-228600">
              <a:buAutoNum type="arabicParenBoth"/>
            </a:pPr>
            <a:r>
              <a:rPr lang="en-US" dirty="0"/>
              <a:t>PROBLEMS is misspelled.</a:t>
            </a:r>
          </a:p>
          <a:p>
            <a:pPr marL="228600" indent="-228600">
              <a:buAutoNum type="arabicParenBoth"/>
            </a:pPr>
            <a:r>
              <a:rPr lang="en-US" dirty="0"/>
              <a:t>Some words are missing between STORE and MESA (maybe IS AT?)</a:t>
            </a:r>
          </a:p>
          <a:p>
            <a:pPr marL="228600" indent="-228600">
              <a:buAutoNum type="arabicParenBoth"/>
            </a:pPr>
            <a:r>
              <a:rPr lang="en-US" dirty="0"/>
              <a:t>Capitalize MESA.</a:t>
            </a:r>
          </a:p>
          <a:p>
            <a:pPr marL="228600" indent="-228600">
              <a:buAutoNum type="arabicParenBoth"/>
            </a:pPr>
            <a:r>
              <a:rPr lang="en-US" dirty="0"/>
              <a:t>Capitalize DRIVE.</a:t>
            </a:r>
          </a:p>
          <a:p>
            <a:pPr marL="228600" indent="-228600">
              <a:buAutoNum type="arabicParenBoth"/>
            </a:pPr>
            <a:r>
              <a:rPr lang="en-US" dirty="0"/>
              <a:t>Capitalize BROWN.</a:t>
            </a:r>
          </a:p>
          <a:p>
            <a:pPr marL="228600" indent="-228600">
              <a:buAutoNum type="arabicParenBoth"/>
            </a:pPr>
            <a:r>
              <a:rPr lang="en-US" dirty="0"/>
              <a:t>Period after BROWN.</a:t>
            </a:r>
          </a:p>
          <a:p>
            <a:pPr marL="228600" indent="-228600">
              <a:buAutoNum type="arabicParenBoth"/>
            </a:pPr>
            <a:endParaRPr lang="en-US" dirty="0"/>
          </a:p>
          <a:p>
            <a:pPr marL="228600" indent="-228600">
              <a:buAutoNum type="arabicParenBoth"/>
            </a:pPr>
            <a:endParaRPr lang="en-US" dirty="0"/>
          </a:p>
        </p:txBody>
      </p:sp>
      <p:sp>
        <p:nvSpPr>
          <p:cNvPr id="4" name="Slide Number Placeholder 3"/>
          <p:cNvSpPr>
            <a:spLocks noGrp="1"/>
          </p:cNvSpPr>
          <p:nvPr>
            <p:ph type="sldNum" sz="quarter" idx="5"/>
          </p:nvPr>
        </p:nvSpPr>
        <p:spPr/>
        <p:txBody>
          <a:bodyPr/>
          <a:lstStyle/>
          <a:p>
            <a:fld id="{4B13BC7A-8E17-49C0-98F7-C91935E595BC}" type="slidenum">
              <a:rPr lang="en-US" smtClean="0"/>
              <a:t>46</a:t>
            </a:fld>
            <a:endParaRPr lang="en-US"/>
          </a:p>
        </p:txBody>
      </p:sp>
    </p:spTree>
    <p:extLst>
      <p:ext uri="{BB962C8B-B14F-4D97-AF65-F5344CB8AC3E}">
        <p14:creationId xmlns:p14="http://schemas.microsoft.com/office/powerpoint/2010/main" val="652528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is definitely out of order.</a:t>
            </a:r>
          </a:p>
        </p:txBody>
      </p:sp>
      <p:sp>
        <p:nvSpPr>
          <p:cNvPr id="4" name="Slide Number Placeholder 3"/>
          <p:cNvSpPr>
            <a:spLocks noGrp="1"/>
          </p:cNvSpPr>
          <p:nvPr>
            <p:ph type="sldNum" sz="quarter" idx="5"/>
          </p:nvPr>
        </p:nvSpPr>
        <p:spPr/>
        <p:txBody>
          <a:bodyPr/>
          <a:lstStyle/>
          <a:p>
            <a:fld id="{4B13BC7A-8E17-49C0-98F7-C91935E595BC}" type="slidenum">
              <a:rPr lang="en-US" smtClean="0"/>
              <a:t>47</a:t>
            </a:fld>
            <a:endParaRPr lang="en-US"/>
          </a:p>
        </p:txBody>
      </p:sp>
    </p:spTree>
    <p:extLst>
      <p:ext uri="{BB962C8B-B14F-4D97-AF65-F5344CB8AC3E}">
        <p14:creationId xmlns:p14="http://schemas.microsoft.com/office/powerpoint/2010/main" val="3532633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it really necessary to capitalize EVERY word?</a:t>
            </a:r>
          </a:p>
          <a:p>
            <a:r>
              <a:rPr lang="en-US" dirty="0"/>
              <a:t>Second: What are CLUB BROADS?</a:t>
            </a:r>
          </a:p>
          <a:p>
            <a:r>
              <a:rPr lang="en-US" dirty="0"/>
              <a:t>Third: Do we really want to know?</a:t>
            </a:r>
          </a:p>
        </p:txBody>
      </p:sp>
      <p:sp>
        <p:nvSpPr>
          <p:cNvPr id="4" name="Slide Number Placeholder 3"/>
          <p:cNvSpPr>
            <a:spLocks noGrp="1"/>
          </p:cNvSpPr>
          <p:nvPr>
            <p:ph type="sldNum" sz="quarter" idx="5"/>
          </p:nvPr>
        </p:nvSpPr>
        <p:spPr/>
        <p:txBody>
          <a:bodyPr/>
          <a:lstStyle/>
          <a:p>
            <a:fld id="{4B13BC7A-8E17-49C0-98F7-C91935E595BC}" type="slidenum">
              <a:rPr lang="en-US" smtClean="0"/>
              <a:t>48</a:t>
            </a:fld>
            <a:endParaRPr lang="en-US"/>
          </a:p>
        </p:txBody>
      </p:sp>
    </p:spTree>
    <p:extLst>
      <p:ext uri="{BB962C8B-B14F-4D97-AF65-F5344CB8AC3E}">
        <p14:creationId xmlns:p14="http://schemas.microsoft.com/office/powerpoint/2010/main" val="28430772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wedding invitation with the names redacted, for obvious reasons.</a:t>
            </a:r>
          </a:p>
          <a:p>
            <a:r>
              <a:rPr lang="en-US" dirty="0"/>
              <a:t>(Read from slide)</a:t>
            </a:r>
          </a:p>
          <a:p>
            <a:r>
              <a:rPr lang="en-US" dirty="0"/>
              <a:t>In other words, “Don’t bother to come; just send PRESENTS.”</a:t>
            </a:r>
          </a:p>
        </p:txBody>
      </p:sp>
      <p:sp>
        <p:nvSpPr>
          <p:cNvPr id="4" name="Slide Number Placeholder 3"/>
          <p:cNvSpPr>
            <a:spLocks noGrp="1"/>
          </p:cNvSpPr>
          <p:nvPr>
            <p:ph type="sldNum" sz="quarter" idx="5"/>
          </p:nvPr>
        </p:nvSpPr>
        <p:spPr/>
        <p:txBody>
          <a:bodyPr/>
          <a:lstStyle/>
          <a:p>
            <a:fld id="{4B13BC7A-8E17-49C0-98F7-C91935E595BC}" type="slidenum">
              <a:rPr lang="en-US" smtClean="0"/>
              <a:t>49</a:t>
            </a:fld>
            <a:endParaRPr lang="en-US"/>
          </a:p>
        </p:txBody>
      </p:sp>
    </p:spTree>
    <p:extLst>
      <p:ext uri="{BB962C8B-B14F-4D97-AF65-F5344CB8AC3E}">
        <p14:creationId xmlns:p14="http://schemas.microsoft.com/office/powerpoint/2010/main" val="226880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headline from a newspaper. Is it clear to you WHO was arrested?</a:t>
            </a:r>
          </a:p>
          <a:p>
            <a:r>
              <a:rPr lang="en-US" dirty="0"/>
              <a:t>The girl,</a:t>
            </a:r>
          </a:p>
          <a:p>
            <a:r>
              <a:rPr lang="en-US" dirty="0"/>
              <a:t>The booze, </a:t>
            </a:r>
          </a:p>
          <a:p>
            <a:r>
              <a:rPr lang="en-US" dirty="0"/>
              <a:t>Or the officer?</a:t>
            </a:r>
          </a:p>
        </p:txBody>
      </p:sp>
      <p:sp>
        <p:nvSpPr>
          <p:cNvPr id="4" name="Slide Number Placeholder 3"/>
          <p:cNvSpPr>
            <a:spLocks noGrp="1"/>
          </p:cNvSpPr>
          <p:nvPr>
            <p:ph type="sldNum" sz="quarter" idx="5"/>
          </p:nvPr>
        </p:nvSpPr>
        <p:spPr/>
        <p:txBody>
          <a:bodyPr/>
          <a:lstStyle/>
          <a:p>
            <a:fld id="{4B13BC7A-8E17-49C0-98F7-C91935E595BC}" type="slidenum">
              <a:rPr lang="en-US" smtClean="0"/>
              <a:t>5</a:t>
            </a:fld>
            <a:endParaRPr lang="en-US"/>
          </a:p>
        </p:txBody>
      </p:sp>
    </p:spTree>
    <p:extLst>
      <p:ext uri="{BB962C8B-B14F-4D97-AF65-F5344CB8AC3E}">
        <p14:creationId xmlns:p14="http://schemas.microsoft.com/office/powerpoint/2010/main" val="19182052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his black and white shoes. </a:t>
            </a:r>
          </a:p>
          <a:p>
            <a:r>
              <a:rPr lang="en-US" dirty="0"/>
              <a:t>But I don’t believe this person’s name is Princess Beatrice.</a:t>
            </a:r>
          </a:p>
        </p:txBody>
      </p:sp>
      <p:sp>
        <p:nvSpPr>
          <p:cNvPr id="4" name="Slide Number Placeholder 3"/>
          <p:cNvSpPr>
            <a:spLocks noGrp="1"/>
          </p:cNvSpPr>
          <p:nvPr>
            <p:ph type="sldNum" sz="quarter" idx="5"/>
          </p:nvPr>
        </p:nvSpPr>
        <p:spPr/>
        <p:txBody>
          <a:bodyPr/>
          <a:lstStyle/>
          <a:p>
            <a:fld id="{4B13BC7A-8E17-49C0-98F7-C91935E595BC}" type="slidenum">
              <a:rPr lang="en-US" smtClean="0"/>
              <a:t>50</a:t>
            </a:fld>
            <a:endParaRPr lang="en-US"/>
          </a:p>
        </p:txBody>
      </p:sp>
    </p:spTree>
    <p:extLst>
      <p:ext uri="{BB962C8B-B14F-4D97-AF65-F5344CB8AC3E}">
        <p14:creationId xmlns:p14="http://schemas.microsoft.com/office/powerpoint/2010/main" val="951794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down to the line at the bottom.</a:t>
            </a:r>
          </a:p>
          <a:p>
            <a:r>
              <a:rPr lang="en-US" dirty="0"/>
              <a:t>PURCHASE is spelled wrong.</a:t>
            </a:r>
          </a:p>
        </p:txBody>
      </p:sp>
      <p:sp>
        <p:nvSpPr>
          <p:cNvPr id="4" name="Slide Number Placeholder 3"/>
          <p:cNvSpPr>
            <a:spLocks noGrp="1"/>
          </p:cNvSpPr>
          <p:nvPr>
            <p:ph type="sldNum" sz="quarter" idx="5"/>
          </p:nvPr>
        </p:nvSpPr>
        <p:spPr/>
        <p:txBody>
          <a:bodyPr/>
          <a:lstStyle/>
          <a:p>
            <a:fld id="{4B13BC7A-8E17-49C0-98F7-C91935E595BC}" type="slidenum">
              <a:rPr lang="en-US" smtClean="0"/>
              <a:t>51</a:t>
            </a:fld>
            <a:endParaRPr lang="en-US"/>
          </a:p>
        </p:txBody>
      </p:sp>
    </p:spTree>
    <p:extLst>
      <p:ext uri="{BB962C8B-B14F-4D97-AF65-F5344CB8AC3E}">
        <p14:creationId xmlns:p14="http://schemas.microsoft.com/office/powerpoint/2010/main" val="459993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a:p>
            <a:endParaRPr lang="en-US" dirty="0"/>
          </a:p>
          <a:p>
            <a:r>
              <a:rPr lang="en-US" dirty="0"/>
              <a:t>That’s a good idea: REMOVE CHILD BEFORE WASHING.</a:t>
            </a:r>
          </a:p>
        </p:txBody>
      </p:sp>
      <p:sp>
        <p:nvSpPr>
          <p:cNvPr id="4" name="Slide Number Placeholder 3"/>
          <p:cNvSpPr>
            <a:spLocks noGrp="1"/>
          </p:cNvSpPr>
          <p:nvPr>
            <p:ph type="sldNum" sz="quarter" idx="5"/>
          </p:nvPr>
        </p:nvSpPr>
        <p:spPr/>
        <p:txBody>
          <a:bodyPr/>
          <a:lstStyle/>
          <a:p>
            <a:fld id="{4B13BC7A-8E17-49C0-98F7-C91935E595BC}" type="slidenum">
              <a:rPr lang="en-US" smtClean="0"/>
              <a:t>52</a:t>
            </a:fld>
            <a:endParaRPr lang="en-US"/>
          </a:p>
        </p:txBody>
      </p:sp>
    </p:spTree>
    <p:extLst>
      <p:ext uri="{BB962C8B-B14F-4D97-AF65-F5344CB8AC3E}">
        <p14:creationId xmlns:p14="http://schemas.microsoft.com/office/powerpoint/2010/main" val="3674280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saw this traffic sign, would you know what to do?</a:t>
            </a:r>
          </a:p>
        </p:txBody>
      </p:sp>
      <p:sp>
        <p:nvSpPr>
          <p:cNvPr id="4" name="Slide Number Placeholder 3"/>
          <p:cNvSpPr>
            <a:spLocks noGrp="1"/>
          </p:cNvSpPr>
          <p:nvPr>
            <p:ph type="sldNum" sz="quarter" idx="5"/>
          </p:nvPr>
        </p:nvSpPr>
        <p:spPr/>
        <p:txBody>
          <a:bodyPr/>
          <a:lstStyle/>
          <a:p>
            <a:fld id="{4B13BC7A-8E17-49C0-98F7-C91935E595BC}" type="slidenum">
              <a:rPr lang="en-US" smtClean="0"/>
              <a:t>53</a:t>
            </a:fld>
            <a:endParaRPr lang="en-US"/>
          </a:p>
        </p:txBody>
      </p:sp>
    </p:spTree>
    <p:extLst>
      <p:ext uri="{BB962C8B-B14F-4D97-AF65-F5344CB8AC3E}">
        <p14:creationId xmlns:p14="http://schemas.microsoft.com/office/powerpoint/2010/main" val="2297370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it be both ways?</a:t>
            </a:r>
          </a:p>
        </p:txBody>
      </p:sp>
      <p:sp>
        <p:nvSpPr>
          <p:cNvPr id="4" name="Slide Number Placeholder 3"/>
          <p:cNvSpPr>
            <a:spLocks noGrp="1"/>
          </p:cNvSpPr>
          <p:nvPr>
            <p:ph type="sldNum" sz="quarter" idx="5"/>
          </p:nvPr>
        </p:nvSpPr>
        <p:spPr/>
        <p:txBody>
          <a:bodyPr/>
          <a:lstStyle/>
          <a:p>
            <a:fld id="{4B13BC7A-8E17-49C0-98F7-C91935E595BC}" type="slidenum">
              <a:rPr lang="en-US" smtClean="0"/>
              <a:t>54</a:t>
            </a:fld>
            <a:endParaRPr lang="en-US"/>
          </a:p>
        </p:txBody>
      </p:sp>
    </p:spTree>
    <p:extLst>
      <p:ext uri="{BB962C8B-B14F-4D97-AF65-F5344CB8AC3E}">
        <p14:creationId xmlns:p14="http://schemas.microsoft.com/office/powerpoint/2010/main" val="32847701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Rollback sign at a Walmart. But it’s confusing because it looks like the price has been reduced from $1.18 to $2.48.</a:t>
            </a:r>
          </a:p>
        </p:txBody>
      </p:sp>
      <p:sp>
        <p:nvSpPr>
          <p:cNvPr id="4" name="Slide Number Placeholder 3"/>
          <p:cNvSpPr>
            <a:spLocks noGrp="1"/>
          </p:cNvSpPr>
          <p:nvPr>
            <p:ph type="sldNum" sz="quarter" idx="5"/>
          </p:nvPr>
        </p:nvSpPr>
        <p:spPr/>
        <p:txBody>
          <a:bodyPr/>
          <a:lstStyle/>
          <a:p>
            <a:fld id="{4B13BC7A-8E17-49C0-98F7-C91935E595BC}" type="slidenum">
              <a:rPr lang="en-US" smtClean="0"/>
              <a:t>55</a:t>
            </a:fld>
            <a:endParaRPr lang="en-US"/>
          </a:p>
        </p:txBody>
      </p:sp>
    </p:spTree>
    <p:extLst>
      <p:ext uri="{BB962C8B-B14F-4D97-AF65-F5344CB8AC3E}">
        <p14:creationId xmlns:p14="http://schemas.microsoft.com/office/powerpoint/2010/main" val="161737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take a moment to realize the problem. But it’s like the Walmart Rollback sign. The price here was reduced from $1.69 to $1.79.</a:t>
            </a:r>
          </a:p>
        </p:txBody>
      </p:sp>
      <p:sp>
        <p:nvSpPr>
          <p:cNvPr id="4" name="Slide Number Placeholder 3"/>
          <p:cNvSpPr>
            <a:spLocks noGrp="1"/>
          </p:cNvSpPr>
          <p:nvPr>
            <p:ph type="sldNum" sz="quarter" idx="5"/>
          </p:nvPr>
        </p:nvSpPr>
        <p:spPr/>
        <p:txBody>
          <a:bodyPr/>
          <a:lstStyle/>
          <a:p>
            <a:fld id="{4B13BC7A-8E17-49C0-98F7-C91935E595BC}" type="slidenum">
              <a:rPr lang="en-US" smtClean="0"/>
              <a:t>56</a:t>
            </a:fld>
            <a:endParaRPr lang="en-US"/>
          </a:p>
        </p:txBody>
      </p:sp>
    </p:spTree>
    <p:extLst>
      <p:ext uri="{BB962C8B-B14F-4D97-AF65-F5344CB8AC3E}">
        <p14:creationId xmlns:p14="http://schemas.microsoft.com/office/powerpoint/2010/main" val="3703201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won the spelling bee and received this trophy. Notice it says Spelling at the top and it’s an image of a bee. </a:t>
            </a:r>
          </a:p>
          <a:p>
            <a:endParaRPr lang="en-US" dirty="0"/>
          </a:p>
          <a:p>
            <a:r>
              <a:rPr lang="en-US" dirty="0"/>
              <a:t>But it says: CON-GRADUAL-TIONS.</a:t>
            </a:r>
          </a:p>
          <a:p>
            <a:r>
              <a:rPr lang="en-US" dirty="0"/>
              <a:t>Really?</a:t>
            </a:r>
          </a:p>
        </p:txBody>
      </p:sp>
      <p:sp>
        <p:nvSpPr>
          <p:cNvPr id="4" name="Slide Number Placeholder 3"/>
          <p:cNvSpPr>
            <a:spLocks noGrp="1"/>
          </p:cNvSpPr>
          <p:nvPr>
            <p:ph type="sldNum" sz="quarter" idx="5"/>
          </p:nvPr>
        </p:nvSpPr>
        <p:spPr/>
        <p:txBody>
          <a:bodyPr/>
          <a:lstStyle/>
          <a:p>
            <a:fld id="{4B13BC7A-8E17-49C0-98F7-C91935E595BC}" type="slidenum">
              <a:rPr lang="en-US" smtClean="0"/>
              <a:t>57</a:t>
            </a:fld>
            <a:endParaRPr lang="en-US"/>
          </a:p>
        </p:txBody>
      </p:sp>
    </p:spTree>
    <p:extLst>
      <p:ext uri="{BB962C8B-B14F-4D97-AF65-F5344CB8AC3E}">
        <p14:creationId xmlns:p14="http://schemas.microsoft.com/office/powerpoint/2010/main" val="17967657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apostrophe in the wrong place. It’s not ONE teacher on strike. So TEACHERS should be plural. </a:t>
            </a:r>
          </a:p>
          <a:p>
            <a:endParaRPr lang="en-US" dirty="0"/>
          </a:p>
          <a:p>
            <a:r>
              <a:rPr lang="en-US" dirty="0"/>
              <a:t>The rule is make the word plural, and then make it possessive.</a:t>
            </a:r>
          </a:p>
          <a:p>
            <a:endParaRPr lang="en-US" dirty="0"/>
          </a:p>
          <a:p>
            <a:r>
              <a:rPr lang="en-US" dirty="0"/>
              <a:t>So the word should be TEACHERS followed by an apostrophe.</a:t>
            </a:r>
          </a:p>
        </p:txBody>
      </p:sp>
      <p:sp>
        <p:nvSpPr>
          <p:cNvPr id="4" name="Slide Number Placeholder 3"/>
          <p:cNvSpPr>
            <a:spLocks noGrp="1"/>
          </p:cNvSpPr>
          <p:nvPr>
            <p:ph type="sldNum" sz="quarter" idx="5"/>
          </p:nvPr>
        </p:nvSpPr>
        <p:spPr/>
        <p:txBody>
          <a:bodyPr/>
          <a:lstStyle/>
          <a:p>
            <a:fld id="{4B13BC7A-8E17-49C0-98F7-C91935E595BC}" type="slidenum">
              <a:rPr lang="en-US" smtClean="0"/>
              <a:t>58</a:t>
            </a:fld>
            <a:endParaRPr lang="en-US"/>
          </a:p>
        </p:txBody>
      </p:sp>
    </p:spTree>
    <p:extLst>
      <p:ext uri="{BB962C8B-B14F-4D97-AF65-F5344CB8AC3E}">
        <p14:creationId xmlns:p14="http://schemas.microsoft.com/office/powerpoint/2010/main" val="11393106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called this screen “Apostrophes Run Rampant.”</a:t>
            </a:r>
          </a:p>
          <a:p>
            <a:endParaRPr lang="en-US" dirty="0"/>
          </a:p>
          <a:p>
            <a:r>
              <a:rPr lang="en-US" dirty="0"/>
              <a:t>First, THE MENS RACK might be the name of the store, or a rack inside the store.</a:t>
            </a:r>
          </a:p>
          <a:p>
            <a:r>
              <a:rPr lang="en-US" dirty="0"/>
              <a:t>But either way, there should be an apostrophe before the S in MENS. Again, the rule is make the word plural (MEN) then make it possessive (MEN’S).</a:t>
            </a:r>
          </a:p>
          <a:p>
            <a:endParaRPr lang="en-US" dirty="0"/>
          </a:p>
          <a:p>
            <a:r>
              <a:rPr lang="en-US" dirty="0"/>
              <a:t>Farther down, TIES, BELTS, and SOCKS are NOT possessive. They’re plural.</a:t>
            </a:r>
          </a:p>
          <a:p>
            <a:r>
              <a:rPr lang="en-US" dirty="0"/>
              <a:t>So there should NOT be an apostrophe in any of them.</a:t>
            </a:r>
          </a:p>
        </p:txBody>
      </p:sp>
      <p:sp>
        <p:nvSpPr>
          <p:cNvPr id="4" name="Slide Number Placeholder 3"/>
          <p:cNvSpPr>
            <a:spLocks noGrp="1"/>
          </p:cNvSpPr>
          <p:nvPr>
            <p:ph type="sldNum" sz="quarter" idx="5"/>
          </p:nvPr>
        </p:nvSpPr>
        <p:spPr/>
        <p:txBody>
          <a:bodyPr/>
          <a:lstStyle/>
          <a:p>
            <a:fld id="{4B13BC7A-8E17-49C0-98F7-C91935E595BC}" type="slidenum">
              <a:rPr lang="en-US" smtClean="0"/>
              <a:t>59</a:t>
            </a:fld>
            <a:endParaRPr lang="en-US"/>
          </a:p>
        </p:txBody>
      </p:sp>
    </p:spTree>
    <p:extLst>
      <p:ext uri="{BB962C8B-B14F-4D97-AF65-F5344CB8AC3E}">
        <p14:creationId xmlns:p14="http://schemas.microsoft.com/office/powerpoint/2010/main" val="194761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going to use Christmas lights to spell out a HUGE word on your roof—check the spelling first.</a:t>
            </a:r>
          </a:p>
        </p:txBody>
      </p:sp>
      <p:sp>
        <p:nvSpPr>
          <p:cNvPr id="4" name="Slide Number Placeholder 3"/>
          <p:cNvSpPr>
            <a:spLocks noGrp="1"/>
          </p:cNvSpPr>
          <p:nvPr>
            <p:ph type="sldNum" sz="quarter" idx="5"/>
          </p:nvPr>
        </p:nvSpPr>
        <p:spPr/>
        <p:txBody>
          <a:bodyPr/>
          <a:lstStyle/>
          <a:p>
            <a:fld id="{4B13BC7A-8E17-49C0-98F7-C91935E595BC}" type="slidenum">
              <a:rPr lang="en-US" smtClean="0"/>
              <a:t>6</a:t>
            </a:fld>
            <a:endParaRPr lang="en-US"/>
          </a:p>
        </p:txBody>
      </p:sp>
    </p:spTree>
    <p:extLst>
      <p:ext uri="{BB962C8B-B14F-4D97-AF65-F5344CB8AC3E}">
        <p14:creationId xmlns:p14="http://schemas.microsoft.com/office/powerpoint/2010/main" val="4060159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tell Big G that the sign on his trailer is incorrect?</a:t>
            </a:r>
          </a:p>
        </p:txBody>
      </p:sp>
      <p:sp>
        <p:nvSpPr>
          <p:cNvPr id="4" name="Slide Number Placeholder 3"/>
          <p:cNvSpPr>
            <a:spLocks noGrp="1"/>
          </p:cNvSpPr>
          <p:nvPr>
            <p:ph type="sldNum" sz="quarter" idx="5"/>
          </p:nvPr>
        </p:nvSpPr>
        <p:spPr/>
        <p:txBody>
          <a:bodyPr/>
          <a:lstStyle/>
          <a:p>
            <a:fld id="{4B13BC7A-8E17-49C0-98F7-C91935E595BC}" type="slidenum">
              <a:rPr lang="en-US" smtClean="0"/>
              <a:t>60</a:t>
            </a:fld>
            <a:endParaRPr lang="en-US"/>
          </a:p>
        </p:txBody>
      </p:sp>
    </p:spTree>
    <p:extLst>
      <p:ext uri="{BB962C8B-B14F-4D97-AF65-F5344CB8AC3E}">
        <p14:creationId xmlns:p14="http://schemas.microsoft.com/office/powerpoint/2010/main" val="844819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 has a plumbing business and he has a van. But PLUMING is spelled wrong.</a:t>
            </a:r>
          </a:p>
          <a:p>
            <a:r>
              <a:rPr lang="en-US" dirty="0"/>
              <a:t>Just because the B is silent, that doesn’t mean that you an leave it out!</a:t>
            </a:r>
          </a:p>
        </p:txBody>
      </p:sp>
      <p:sp>
        <p:nvSpPr>
          <p:cNvPr id="4" name="Slide Number Placeholder 3"/>
          <p:cNvSpPr>
            <a:spLocks noGrp="1"/>
          </p:cNvSpPr>
          <p:nvPr>
            <p:ph type="sldNum" sz="quarter" idx="5"/>
          </p:nvPr>
        </p:nvSpPr>
        <p:spPr/>
        <p:txBody>
          <a:bodyPr/>
          <a:lstStyle/>
          <a:p>
            <a:fld id="{4B13BC7A-8E17-49C0-98F7-C91935E595BC}" type="slidenum">
              <a:rPr lang="en-US" smtClean="0"/>
              <a:t>61</a:t>
            </a:fld>
            <a:endParaRPr lang="en-US"/>
          </a:p>
        </p:txBody>
      </p:sp>
    </p:spTree>
    <p:extLst>
      <p:ext uri="{BB962C8B-B14F-4D97-AF65-F5344CB8AC3E}">
        <p14:creationId xmlns:p14="http://schemas.microsoft.com/office/powerpoint/2010/main" val="36852474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Please! Someone close the door on that Starbucks van!</a:t>
            </a:r>
          </a:p>
        </p:txBody>
      </p:sp>
      <p:sp>
        <p:nvSpPr>
          <p:cNvPr id="4" name="Slide Number Placeholder 3"/>
          <p:cNvSpPr>
            <a:spLocks noGrp="1"/>
          </p:cNvSpPr>
          <p:nvPr>
            <p:ph type="sldNum" sz="quarter" idx="5"/>
          </p:nvPr>
        </p:nvSpPr>
        <p:spPr/>
        <p:txBody>
          <a:bodyPr/>
          <a:lstStyle/>
          <a:p>
            <a:fld id="{4B13BC7A-8E17-49C0-98F7-C91935E595BC}" type="slidenum">
              <a:rPr lang="en-US" smtClean="0"/>
              <a:t>62</a:t>
            </a:fld>
            <a:endParaRPr lang="en-US"/>
          </a:p>
        </p:txBody>
      </p:sp>
    </p:spTree>
    <p:extLst>
      <p:ext uri="{BB962C8B-B14F-4D97-AF65-F5344CB8AC3E}">
        <p14:creationId xmlns:p14="http://schemas.microsoft.com/office/powerpoint/2010/main" val="27147584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sign on a bus in New York advertising McDonalds. Oh, my!</a:t>
            </a:r>
          </a:p>
        </p:txBody>
      </p:sp>
      <p:sp>
        <p:nvSpPr>
          <p:cNvPr id="4" name="Slide Number Placeholder 3"/>
          <p:cNvSpPr>
            <a:spLocks noGrp="1"/>
          </p:cNvSpPr>
          <p:nvPr>
            <p:ph type="sldNum" sz="quarter" idx="5"/>
          </p:nvPr>
        </p:nvSpPr>
        <p:spPr/>
        <p:txBody>
          <a:bodyPr/>
          <a:lstStyle/>
          <a:p>
            <a:fld id="{4B13BC7A-8E17-49C0-98F7-C91935E595BC}" type="slidenum">
              <a:rPr lang="en-US" smtClean="0"/>
              <a:t>63</a:t>
            </a:fld>
            <a:endParaRPr lang="en-US"/>
          </a:p>
        </p:txBody>
      </p:sp>
    </p:spTree>
    <p:extLst>
      <p:ext uri="{BB962C8B-B14F-4D97-AF65-F5344CB8AC3E}">
        <p14:creationId xmlns:p14="http://schemas.microsoft.com/office/powerpoint/2010/main" val="37239769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touch yourself.” </a:t>
            </a:r>
          </a:p>
          <a:p>
            <a:r>
              <a:rPr lang="en-US" dirty="0"/>
              <a:t>So, is this saying that you should “Ask the Staff” to touch you?</a:t>
            </a:r>
          </a:p>
        </p:txBody>
      </p:sp>
      <p:sp>
        <p:nvSpPr>
          <p:cNvPr id="4" name="Slide Number Placeholder 3"/>
          <p:cNvSpPr>
            <a:spLocks noGrp="1"/>
          </p:cNvSpPr>
          <p:nvPr>
            <p:ph type="sldNum" sz="quarter" idx="5"/>
          </p:nvPr>
        </p:nvSpPr>
        <p:spPr/>
        <p:txBody>
          <a:bodyPr/>
          <a:lstStyle/>
          <a:p>
            <a:fld id="{4B13BC7A-8E17-49C0-98F7-C91935E595BC}" type="slidenum">
              <a:rPr lang="en-US" smtClean="0"/>
              <a:t>64</a:t>
            </a:fld>
            <a:endParaRPr lang="en-US"/>
          </a:p>
        </p:txBody>
      </p:sp>
    </p:spTree>
    <p:extLst>
      <p:ext uri="{BB962C8B-B14F-4D97-AF65-F5344CB8AC3E}">
        <p14:creationId xmlns:p14="http://schemas.microsoft.com/office/powerpoint/2010/main" val="15388511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that word supposed to be?</a:t>
            </a:r>
          </a:p>
          <a:p>
            <a:r>
              <a:rPr lang="en-US" dirty="0"/>
              <a:t>Maybe TYPOGRAPHY.</a:t>
            </a:r>
          </a:p>
          <a:p>
            <a:r>
              <a:rPr lang="en-US" dirty="0"/>
              <a:t>But what a big mistake to make on such a HUGE screen.</a:t>
            </a:r>
          </a:p>
        </p:txBody>
      </p:sp>
      <p:sp>
        <p:nvSpPr>
          <p:cNvPr id="4" name="Slide Number Placeholder 3"/>
          <p:cNvSpPr>
            <a:spLocks noGrp="1"/>
          </p:cNvSpPr>
          <p:nvPr>
            <p:ph type="sldNum" sz="quarter" idx="5"/>
          </p:nvPr>
        </p:nvSpPr>
        <p:spPr/>
        <p:txBody>
          <a:bodyPr/>
          <a:lstStyle/>
          <a:p>
            <a:fld id="{4B13BC7A-8E17-49C0-98F7-C91935E595BC}" type="slidenum">
              <a:rPr lang="en-US" smtClean="0"/>
              <a:t>65</a:t>
            </a:fld>
            <a:endParaRPr lang="en-US"/>
          </a:p>
        </p:txBody>
      </p:sp>
    </p:spTree>
    <p:extLst>
      <p:ext uri="{BB962C8B-B14F-4D97-AF65-F5344CB8AC3E}">
        <p14:creationId xmlns:p14="http://schemas.microsoft.com/office/powerpoint/2010/main" val="16735093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problems with this sign.</a:t>
            </a:r>
          </a:p>
          <a:p>
            <a:r>
              <a:rPr lang="en-US" dirty="0"/>
              <a:t>Someone is trying to be overly polite. There are two PLEASES and a SORRY.</a:t>
            </a:r>
          </a:p>
          <a:p>
            <a:pPr marL="228600" indent="-228600">
              <a:buAutoNum type="arabicParenBoth"/>
            </a:pPr>
            <a:r>
              <a:rPr lang="en-US" dirty="0"/>
              <a:t>Take the D off USED.</a:t>
            </a:r>
          </a:p>
          <a:p>
            <a:pPr marL="228600" indent="-228600">
              <a:buAutoNum type="arabicParenBoth"/>
            </a:pPr>
            <a:r>
              <a:rPr lang="en-US" dirty="0"/>
              <a:t>Period after DOOR.</a:t>
            </a:r>
          </a:p>
          <a:p>
            <a:pPr marL="228600" indent="-228600">
              <a:buAutoNum type="arabicParenBoth"/>
            </a:pPr>
            <a:r>
              <a:rPr lang="en-US" dirty="0"/>
              <a:t>Omit the second PLEASE.</a:t>
            </a:r>
          </a:p>
          <a:p>
            <a:pPr marL="228600" indent="-228600">
              <a:buAutoNum type="arabicParenBoth"/>
            </a:pPr>
            <a:r>
              <a:rPr lang="en-US" dirty="0"/>
              <a:t>Period after INCONVENIENCE.</a:t>
            </a:r>
          </a:p>
        </p:txBody>
      </p:sp>
      <p:sp>
        <p:nvSpPr>
          <p:cNvPr id="4" name="Slide Number Placeholder 3"/>
          <p:cNvSpPr>
            <a:spLocks noGrp="1"/>
          </p:cNvSpPr>
          <p:nvPr>
            <p:ph type="sldNum" sz="quarter" idx="5"/>
          </p:nvPr>
        </p:nvSpPr>
        <p:spPr/>
        <p:txBody>
          <a:bodyPr/>
          <a:lstStyle/>
          <a:p>
            <a:fld id="{4B13BC7A-8E17-49C0-98F7-C91935E595BC}" type="slidenum">
              <a:rPr lang="en-US" smtClean="0"/>
              <a:t>66</a:t>
            </a:fld>
            <a:endParaRPr lang="en-US"/>
          </a:p>
        </p:txBody>
      </p:sp>
    </p:spTree>
    <p:extLst>
      <p:ext uri="{BB962C8B-B14F-4D97-AF65-F5344CB8AC3E}">
        <p14:creationId xmlns:p14="http://schemas.microsoft.com/office/powerpoint/2010/main" val="22337612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CONSULTANT is spelled wrong. The L and T are turned around.</a:t>
            </a:r>
          </a:p>
        </p:txBody>
      </p:sp>
      <p:sp>
        <p:nvSpPr>
          <p:cNvPr id="4" name="Slide Number Placeholder 3"/>
          <p:cNvSpPr>
            <a:spLocks noGrp="1"/>
          </p:cNvSpPr>
          <p:nvPr>
            <p:ph type="sldNum" sz="quarter" idx="5"/>
          </p:nvPr>
        </p:nvSpPr>
        <p:spPr/>
        <p:txBody>
          <a:bodyPr/>
          <a:lstStyle/>
          <a:p>
            <a:fld id="{4B13BC7A-8E17-49C0-98F7-C91935E595BC}" type="slidenum">
              <a:rPr lang="en-US" smtClean="0"/>
              <a:t>67</a:t>
            </a:fld>
            <a:endParaRPr lang="en-US"/>
          </a:p>
        </p:txBody>
      </p:sp>
    </p:spTree>
    <p:extLst>
      <p:ext uri="{BB962C8B-B14F-4D97-AF65-F5344CB8AC3E}">
        <p14:creationId xmlns:p14="http://schemas.microsoft.com/office/powerpoint/2010/main" val="16163256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want ad. </a:t>
            </a:r>
          </a:p>
          <a:p>
            <a:r>
              <a:rPr lang="en-US" dirty="0"/>
              <a:t>What’s a “PASTE ENVIRONMENT”?</a:t>
            </a:r>
          </a:p>
          <a:p>
            <a:r>
              <a:rPr lang="en-US" dirty="0"/>
              <a:t>They mean “fast paced.”</a:t>
            </a:r>
          </a:p>
        </p:txBody>
      </p:sp>
      <p:sp>
        <p:nvSpPr>
          <p:cNvPr id="4" name="Slide Number Placeholder 3"/>
          <p:cNvSpPr>
            <a:spLocks noGrp="1"/>
          </p:cNvSpPr>
          <p:nvPr>
            <p:ph type="sldNum" sz="quarter" idx="5"/>
          </p:nvPr>
        </p:nvSpPr>
        <p:spPr/>
        <p:txBody>
          <a:bodyPr/>
          <a:lstStyle/>
          <a:p>
            <a:fld id="{4B13BC7A-8E17-49C0-98F7-C91935E595BC}" type="slidenum">
              <a:rPr lang="en-US" smtClean="0"/>
              <a:t>68</a:t>
            </a:fld>
            <a:endParaRPr lang="en-US"/>
          </a:p>
        </p:txBody>
      </p:sp>
    </p:spTree>
    <p:extLst>
      <p:ext uri="{BB962C8B-B14F-4D97-AF65-F5344CB8AC3E}">
        <p14:creationId xmlns:p14="http://schemas.microsoft.com/office/powerpoint/2010/main" val="498518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 </a:t>
            </a:r>
          </a:p>
          <a:p>
            <a:r>
              <a:rPr lang="en-US" dirty="0"/>
              <a:t>ORIGINAL </a:t>
            </a:r>
            <a:r>
              <a:rPr lang="en-US" u="sng" dirty="0"/>
              <a:t>SNOT</a:t>
            </a:r>
            <a:r>
              <a:rPr lang="en-US" dirty="0"/>
              <a:t> required.</a:t>
            </a:r>
          </a:p>
        </p:txBody>
      </p:sp>
      <p:sp>
        <p:nvSpPr>
          <p:cNvPr id="4" name="Slide Number Placeholder 3"/>
          <p:cNvSpPr>
            <a:spLocks noGrp="1"/>
          </p:cNvSpPr>
          <p:nvPr>
            <p:ph type="sldNum" sz="quarter" idx="5"/>
          </p:nvPr>
        </p:nvSpPr>
        <p:spPr/>
        <p:txBody>
          <a:bodyPr/>
          <a:lstStyle/>
          <a:p>
            <a:fld id="{4B13BC7A-8E17-49C0-98F7-C91935E595BC}" type="slidenum">
              <a:rPr lang="en-US" smtClean="0"/>
              <a:t>69</a:t>
            </a:fld>
            <a:endParaRPr lang="en-US"/>
          </a:p>
        </p:txBody>
      </p:sp>
    </p:spTree>
    <p:extLst>
      <p:ext uri="{BB962C8B-B14F-4D97-AF65-F5344CB8AC3E}">
        <p14:creationId xmlns:p14="http://schemas.microsoft.com/office/powerpoint/2010/main" val="154091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Christmas item. I think Santa might give you a lump of coal for grammar as bad as this!</a:t>
            </a:r>
          </a:p>
          <a:p>
            <a:endParaRPr lang="en-US" dirty="0"/>
          </a:p>
        </p:txBody>
      </p:sp>
      <p:sp>
        <p:nvSpPr>
          <p:cNvPr id="4" name="Slide Number Placeholder 3"/>
          <p:cNvSpPr>
            <a:spLocks noGrp="1"/>
          </p:cNvSpPr>
          <p:nvPr>
            <p:ph type="sldNum" sz="quarter" idx="5"/>
          </p:nvPr>
        </p:nvSpPr>
        <p:spPr/>
        <p:txBody>
          <a:bodyPr/>
          <a:lstStyle/>
          <a:p>
            <a:fld id="{4B13BC7A-8E17-49C0-98F7-C91935E595BC}" type="slidenum">
              <a:rPr lang="en-US" smtClean="0"/>
              <a:t>7</a:t>
            </a:fld>
            <a:endParaRPr lang="en-US"/>
          </a:p>
        </p:txBody>
      </p:sp>
    </p:spTree>
    <p:extLst>
      <p:ext uri="{BB962C8B-B14F-4D97-AF65-F5344CB8AC3E}">
        <p14:creationId xmlns:p14="http://schemas.microsoft.com/office/powerpoint/2010/main" val="42736752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is misspelled. It should be the contraction YOU’RE.</a:t>
            </a:r>
          </a:p>
        </p:txBody>
      </p:sp>
      <p:sp>
        <p:nvSpPr>
          <p:cNvPr id="4" name="Slide Number Placeholder 3"/>
          <p:cNvSpPr>
            <a:spLocks noGrp="1"/>
          </p:cNvSpPr>
          <p:nvPr>
            <p:ph type="sldNum" sz="quarter" idx="5"/>
          </p:nvPr>
        </p:nvSpPr>
        <p:spPr/>
        <p:txBody>
          <a:bodyPr/>
          <a:lstStyle/>
          <a:p>
            <a:fld id="{4B13BC7A-8E17-49C0-98F7-C91935E595BC}" type="slidenum">
              <a:rPr lang="en-US" smtClean="0"/>
              <a:t>70</a:t>
            </a:fld>
            <a:endParaRPr lang="en-US"/>
          </a:p>
        </p:txBody>
      </p:sp>
    </p:spTree>
    <p:extLst>
      <p:ext uri="{BB962C8B-B14F-4D97-AF65-F5344CB8AC3E}">
        <p14:creationId xmlns:p14="http://schemas.microsoft.com/office/powerpoint/2010/main" val="19962563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correction.</a:t>
            </a:r>
          </a:p>
          <a:p>
            <a:r>
              <a:rPr lang="en-US" dirty="0"/>
              <a:t>(Read from slide.)</a:t>
            </a:r>
          </a:p>
          <a:p>
            <a:r>
              <a:rPr lang="en-US" dirty="0"/>
              <a:t>At least, they got it right this time.</a:t>
            </a:r>
          </a:p>
          <a:p>
            <a:r>
              <a:rPr lang="en-US" dirty="0"/>
              <a:t>“The Sentinel regrets the error.” </a:t>
            </a:r>
          </a:p>
          <a:p>
            <a:r>
              <a:rPr lang="en-US" dirty="0"/>
              <a:t>And The </a:t>
            </a:r>
            <a:r>
              <a:rPr lang="en-US" dirty="0" err="1"/>
              <a:t>Sentinal</a:t>
            </a:r>
            <a:r>
              <a:rPr lang="en-US" dirty="0"/>
              <a:t> hopes that it will NOT be sued for this mistake.</a:t>
            </a:r>
          </a:p>
        </p:txBody>
      </p:sp>
      <p:sp>
        <p:nvSpPr>
          <p:cNvPr id="4" name="Slide Number Placeholder 3"/>
          <p:cNvSpPr>
            <a:spLocks noGrp="1"/>
          </p:cNvSpPr>
          <p:nvPr>
            <p:ph type="sldNum" sz="quarter" idx="5"/>
          </p:nvPr>
        </p:nvSpPr>
        <p:spPr/>
        <p:txBody>
          <a:bodyPr/>
          <a:lstStyle/>
          <a:p>
            <a:fld id="{4B13BC7A-8E17-49C0-98F7-C91935E595BC}" type="slidenum">
              <a:rPr lang="en-US" smtClean="0"/>
              <a:t>71</a:t>
            </a:fld>
            <a:endParaRPr lang="en-US"/>
          </a:p>
        </p:txBody>
      </p:sp>
    </p:spTree>
    <p:extLst>
      <p:ext uri="{BB962C8B-B14F-4D97-AF65-F5344CB8AC3E}">
        <p14:creationId xmlns:p14="http://schemas.microsoft.com/office/powerpoint/2010/main" val="21683798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Every day is National Grammar Day!</a:t>
            </a:r>
          </a:p>
        </p:txBody>
      </p:sp>
      <p:sp>
        <p:nvSpPr>
          <p:cNvPr id="4" name="Slide Number Placeholder 3"/>
          <p:cNvSpPr>
            <a:spLocks noGrp="1"/>
          </p:cNvSpPr>
          <p:nvPr>
            <p:ph type="sldNum" sz="quarter" idx="5"/>
          </p:nvPr>
        </p:nvSpPr>
        <p:spPr/>
        <p:txBody>
          <a:bodyPr/>
          <a:lstStyle/>
          <a:p>
            <a:fld id="{4B13BC7A-8E17-49C0-98F7-C91935E595BC}" type="slidenum">
              <a:rPr lang="en-US" smtClean="0"/>
              <a:t>72</a:t>
            </a:fld>
            <a:endParaRPr lang="en-US"/>
          </a:p>
        </p:txBody>
      </p:sp>
    </p:spTree>
    <p:extLst>
      <p:ext uri="{BB962C8B-B14F-4D97-AF65-F5344CB8AC3E}">
        <p14:creationId xmlns:p14="http://schemas.microsoft.com/office/powerpoint/2010/main" val="23926746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show you a YouTube clip from an old </a:t>
            </a:r>
            <a:r>
              <a:rPr lang="en-US" i="1" dirty="0"/>
              <a:t>I Love Lucy</a:t>
            </a:r>
            <a:r>
              <a:rPr lang="en-US" dirty="0"/>
              <a:t> episode.  Lucy and Ricky are expecting their first child and Lucy is concerned about her husband’s knowledge of the </a:t>
            </a:r>
            <a:r>
              <a:rPr lang="en-US"/>
              <a:t>English language.</a:t>
            </a:r>
            <a:endParaRPr lang="en-US" dirty="0"/>
          </a:p>
        </p:txBody>
      </p:sp>
      <p:sp>
        <p:nvSpPr>
          <p:cNvPr id="4" name="Slide Number Placeholder 3"/>
          <p:cNvSpPr>
            <a:spLocks noGrp="1"/>
          </p:cNvSpPr>
          <p:nvPr>
            <p:ph type="sldNum" sz="quarter" idx="5"/>
          </p:nvPr>
        </p:nvSpPr>
        <p:spPr/>
        <p:txBody>
          <a:bodyPr/>
          <a:lstStyle/>
          <a:p>
            <a:fld id="{4B13BC7A-8E17-49C0-98F7-C91935E595BC}" type="slidenum">
              <a:rPr lang="en-US" smtClean="0"/>
              <a:t>73</a:t>
            </a:fld>
            <a:endParaRPr lang="en-US"/>
          </a:p>
        </p:txBody>
      </p:sp>
    </p:spTree>
    <p:extLst>
      <p:ext uri="{BB962C8B-B14F-4D97-AF65-F5344CB8AC3E}">
        <p14:creationId xmlns:p14="http://schemas.microsoft.com/office/powerpoint/2010/main" val="219792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ad for wings and beer. A lot of wings—and a PHOTO? Of beer.</a:t>
            </a:r>
          </a:p>
        </p:txBody>
      </p:sp>
      <p:sp>
        <p:nvSpPr>
          <p:cNvPr id="4" name="Slide Number Placeholder 3"/>
          <p:cNvSpPr>
            <a:spLocks noGrp="1"/>
          </p:cNvSpPr>
          <p:nvPr>
            <p:ph type="sldNum" sz="quarter" idx="5"/>
          </p:nvPr>
        </p:nvSpPr>
        <p:spPr/>
        <p:txBody>
          <a:bodyPr/>
          <a:lstStyle/>
          <a:p>
            <a:fld id="{4B13BC7A-8E17-49C0-98F7-C91935E595BC}" type="slidenum">
              <a:rPr lang="en-US" smtClean="0"/>
              <a:t>8</a:t>
            </a:fld>
            <a:endParaRPr lang="en-US"/>
          </a:p>
        </p:txBody>
      </p:sp>
    </p:spTree>
    <p:extLst>
      <p:ext uri="{BB962C8B-B14F-4D97-AF65-F5344CB8AC3E}">
        <p14:creationId xmlns:p14="http://schemas.microsoft.com/office/powerpoint/2010/main" val="30484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paper is trying to publish a correction. But still has some problems. I think they need to publish a correction to their correction.</a:t>
            </a:r>
          </a:p>
        </p:txBody>
      </p:sp>
      <p:sp>
        <p:nvSpPr>
          <p:cNvPr id="4" name="Slide Number Placeholder 3"/>
          <p:cNvSpPr>
            <a:spLocks noGrp="1"/>
          </p:cNvSpPr>
          <p:nvPr>
            <p:ph type="sldNum" sz="quarter" idx="5"/>
          </p:nvPr>
        </p:nvSpPr>
        <p:spPr/>
        <p:txBody>
          <a:bodyPr/>
          <a:lstStyle/>
          <a:p>
            <a:fld id="{4B13BC7A-8E17-49C0-98F7-C91935E595BC}" type="slidenum">
              <a:rPr lang="en-US" smtClean="0"/>
              <a:t>9</a:t>
            </a:fld>
            <a:endParaRPr lang="en-US"/>
          </a:p>
        </p:txBody>
      </p:sp>
    </p:spTree>
    <p:extLst>
      <p:ext uri="{BB962C8B-B14F-4D97-AF65-F5344CB8AC3E}">
        <p14:creationId xmlns:p14="http://schemas.microsoft.com/office/powerpoint/2010/main" val="199070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E6833F-7EC1-431E-82D9-3A6C2E825EC3}"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D8C49-82F8-4B05-9A93-6BAA0EBB16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57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6833F-7EC1-431E-82D9-3A6C2E825EC3}"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D8C49-82F8-4B05-9A93-6BAA0EBB1644}" type="slidenum">
              <a:rPr lang="en-US" smtClean="0"/>
              <a:t>‹#›</a:t>
            </a:fld>
            <a:endParaRPr lang="en-US"/>
          </a:p>
        </p:txBody>
      </p:sp>
    </p:spTree>
    <p:extLst>
      <p:ext uri="{BB962C8B-B14F-4D97-AF65-F5344CB8AC3E}">
        <p14:creationId xmlns:p14="http://schemas.microsoft.com/office/powerpoint/2010/main" val="5358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6833F-7EC1-431E-82D9-3A6C2E825EC3}"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D8C49-82F8-4B05-9A93-6BAA0EBB164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23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6833F-7EC1-431E-82D9-3A6C2E825EC3}"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D8C49-82F8-4B05-9A93-6BAA0EBB1644}" type="slidenum">
              <a:rPr lang="en-US" smtClean="0"/>
              <a:t>‹#›</a:t>
            </a:fld>
            <a:endParaRPr lang="en-US"/>
          </a:p>
        </p:txBody>
      </p:sp>
    </p:spTree>
    <p:extLst>
      <p:ext uri="{BB962C8B-B14F-4D97-AF65-F5344CB8AC3E}">
        <p14:creationId xmlns:p14="http://schemas.microsoft.com/office/powerpoint/2010/main" val="73507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E6833F-7EC1-431E-82D9-3A6C2E825EC3}"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D8C49-82F8-4B05-9A93-6BAA0EBB16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20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E6833F-7EC1-431E-82D9-3A6C2E825EC3}"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D8C49-82F8-4B05-9A93-6BAA0EBB1644}" type="slidenum">
              <a:rPr lang="en-US" smtClean="0"/>
              <a:t>‹#›</a:t>
            </a:fld>
            <a:endParaRPr lang="en-US"/>
          </a:p>
        </p:txBody>
      </p:sp>
    </p:spTree>
    <p:extLst>
      <p:ext uri="{BB962C8B-B14F-4D97-AF65-F5344CB8AC3E}">
        <p14:creationId xmlns:p14="http://schemas.microsoft.com/office/powerpoint/2010/main" val="7222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E6833F-7EC1-431E-82D9-3A6C2E825EC3}" type="datetimeFigureOut">
              <a:rPr lang="en-US" smtClean="0"/>
              <a:t>8/5/2021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D8C49-82F8-4B05-9A93-6BAA0EBB1644}" type="slidenum">
              <a:rPr lang="en-US" smtClean="0"/>
              <a:t>‹#›</a:t>
            </a:fld>
            <a:endParaRPr lang="en-US"/>
          </a:p>
        </p:txBody>
      </p:sp>
    </p:spTree>
    <p:extLst>
      <p:ext uri="{BB962C8B-B14F-4D97-AF65-F5344CB8AC3E}">
        <p14:creationId xmlns:p14="http://schemas.microsoft.com/office/powerpoint/2010/main" val="72013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6833F-7EC1-431E-82D9-3A6C2E825EC3}" type="datetimeFigureOut">
              <a:rPr lang="en-US" smtClean="0"/>
              <a:t>8/5/2021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D8C49-82F8-4B05-9A93-6BAA0EBB1644}" type="slidenum">
              <a:rPr lang="en-US" smtClean="0"/>
              <a:t>‹#›</a:t>
            </a:fld>
            <a:endParaRPr lang="en-US"/>
          </a:p>
        </p:txBody>
      </p:sp>
    </p:spTree>
    <p:extLst>
      <p:ext uri="{BB962C8B-B14F-4D97-AF65-F5344CB8AC3E}">
        <p14:creationId xmlns:p14="http://schemas.microsoft.com/office/powerpoint/2010/main" val="106936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6833F-7EC1-431E-82D9-3A6C2E825EC3}" type="datetimeFigureOut">
              <a:rPr lang="en-US" smtClean="0"/>
              <a:t>8/5/2021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D8C49-82F8-4B05-9A93-6BAA0EBB1644}" type="slidenum">
              <a:rPr lang="en-US" smtClean="0"/>
              <a:t>‹#›</a:t>
            </a:fld>
            <a:endParaRPr lang="en-US"/>
          </a:p>
        </p:txBody>
      </p:sp>
    </p:spTree>
    <p:extLst>
      <p:ext uri="{BB962C8B-B14F-4D97-AF65-F5344CB8AC3E}">
        <p14:creationId xmlns:p14="http://schemas.microsoft.com/office/powerpoint/2010/main" val="287947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E6833F-7EC1-431E-82D9-3A6C2E825EC3}"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D8C49-82F8-4B05-9A93-6BAA0EBB1644}" type="slidenum">
              <a:rPr lang="en-US" smtClean="0"/>
              <a:t>‹#›</a:t>
            </a:fld>
            <a:endParaRPr lang="en-US"/>
          </a:p>
        </p:txBody>
      </p:sp>
    </p:spTree>
    <p:extLst>
      <p:ext uri="{BB962C8B-B14F-4D97-AF65-F5344CB8AC3E}">
        <p14:creationId xmlns:p14="http://schemas.microsoft.com/office/powerpoint/2010/main" val="31135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E6833F-7EC1-431E-82D9-3A6C2E825EC3}"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D8C49-82F8-4B05-9A93-6BAA0EBB16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59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E6833F-7EC1-431E-82D9-3A6C2E825EC3}" type="datetimeFigureOut">
              <a:rPr lang="en-US" smtClean="0"/>
              <a:t>8/5/2021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3D8C49-82F8-4B05-9A93-6BAA0EBB164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676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2.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35.png"/><Relationship Id="rId3" Type="http://schemas.openxmlformats.org/officeDocument/2006/relationships/image" Target="../media/image25.jpg"/><Relationship Id="rId7" Type="http://schemas.openxmlformats.org/officeDocument/2006/relationships/image" Target="../media/image32.png"/><Relationship Id="rId12" Type="http://schemas.openxmlformats.org/officeDocument/2006/relationships/customXml" Target="../ink/ink8.xml"/><Relationship Id="rId2" Type="http://schemas.openxmlformats.org/officeDocument/2006/relationships/notesSlide" Target="../notesSlides/notesSlide25.xml"/><Relationship Id="rId16" Type="http://schemas.openxmlformats.org/officeDocument/2006/relationships/customXml" Target="../ink/ink10.xml"/><Relationship Id="rId1" Type="http://schemas.openxmlformats.org/officeDocument/2006/relationships/slideLayout" Target="../slideLayouts/slideLayout7.xml"/><Relationship Id="rId6" Type="http://schemas.openxmlformats.org/officeDocument/2006/relationships/customXml" Target="../ink/ink5.xml"/><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33.png"/><Relationship Id="rId14" Type="http://schemas.openxmlformats.org/officeDocument/2006/relationships/customXml" Target="../ink/ink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resumark.com/blog/andrew/top-15-of-the-most-hilarious-spelling-mistakes-on-resumes-and-cover-letter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57.jpeg"/><Relationship Id="rId3" Type="http://schemas.openxmlformats.org/officeDocument/2006/relationships/customXml" Target="../ink/ink11.xml"/><Relationship Id="rId7" Type="http://schemas.openxmlformats.org/officeDocument/2006/relationships/customXml" Target="../ink/ink14.xml"/><Relationship Id="rId12"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customXml" Target="../ink/ink13.xml"/><Relationship Id="rId11" Type="http://schemas.openxmlformats.org/officeDocument/2006/relationships/customXml" Target="../ink/ink17.xml"/><Relationship Id="rId5" Type="http://schemas.openxmlformats.org/officeDocument/2006/relationships/customXml" Target="../ink/ink12.xml"/><Relationship Id="rId10"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customXml" Target="../ink/ink16.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678C-8A29-478C-BF05-FE4AF31ECAC7}"/>
              </a:ext>
            </a:extLst>
          </p:cNvPr>
          <p:cNvSpPr>
            <a:spLocks noGrp="1"/>
          </p:cNvSpPr>
          <p:nvPr>
            <p:ph type="title"/>
          </p:nvPr>
        </p:nvSpPr>
        <p:spPr>
          <a:xfrm>
            <a:off x="766482" y="585216"/>
            <a:ext cx="9977718" cy="1499616"/>
          </a:xfrm>
        </p:spPr>
        <p:txBody>
          <a:bodyPr>
            <a:normAutofit/>
          </a:bodyPr>
          <a:lstStyle/>
          <a:p>
            <a:pPr algn="ctr"/>
            <a:r>
              <a:rPr lang="en-US" sz="6600" dirty="0">
                <a:latin typeface="Comic Sans MS" panose="030F0702030302020204" pitchFamily="66" charset="0"/>
              </a:rPr>
              <a:t>GRAMMAR GIGGLES</a:t>
            </a:r>
          </a:p>
        </p:txBody>
      </p:sp>
      <p:sp>
        <p:nvSpPr>
          <p:cNvPr id="4" name="Content Placeholder 3">
            <a:extLst>
              <a:ext uri="{FF2B5EF4-FFF2-40B4-BE49-F238E27FC236}">
                <a16:creationId xmlns:a16="http://schemas.microsoft.com/office/drawing/2014/main" id="{1A46CC89-D186-4481-A78B-5E3C8B2F241D}"/>
              </a:ext>
            </a:extLst>
          </p:cNvPr>
          <p:cNvSpPr>
            <a:spLocks noGrp="1"/>
          </p:cNvSpPr>
          <p:nvPr>
            <p:ph idx="1"/>
          </p:nvPr>
        </p:nvSpPr>
        <p:spPr>
          <a:xfrm>
            <a:off x="457200" y="2286000"/>
            <a:ext cx="11161059" cy="4023360"/>
          </a:xfrm>
        </p:spPr>
        <p:txBody>
          <a:bodyPr>
            <a:normAutofit/>
          </a:bodyPr>
          <a:lstStyle/>
          <a:p>
            <a:pPr algn="ctr"/>
            <a:r>
              <a:rPr lang="en-US" sz="4000" dirty="0">
                <a:latin typeface="Book Antiqua" panose="02040602050305030304" pitchFamily="18" charset="0"/>
              </a:rPr>
              <a:t>From</a:t>
            </a:r>
          </a:p>
          <a:p>
            <a:pPr algn="ctr"/>
            <a:r>
              <a:rPr lang="en-US" sz="4000" dirty="0" err="1">
                <a:latin typeface="Book Antiqua" panose="02040602050305030304" pitchFamily="18" charset="0"/>
              </a:rPr>
              <a:t>Poorf</a:t>
            </a:r>
            <a:r>
              <a:rPr lang="en-US" sz="4000" dirty="0">
                <a:latin typeface="Book Antiqua" panose="02040602050305030304" pitchFamily="18" charset="0"/>
              </a:rPr>
              <a:t> That Blog</a:t>
            </a:r>
          </a:p>
          <a:p>
            <a:pPr algn="ctr"/>
            <a:r>
              <a:rPr lang="en-US" sz="4000" dirty="0">
                <a:latin typeface="Book Antiqua" panose="02040602050305030304" pitchFamily="18" charset="0"/>
              </a:rPr>
              <a:t>Created by Kathy </a:t>
            </a:r>
            <a:r>
              <a:rPr lang="en-US" sz="4000" dirty="0" err="1">
                <a:latin typeface="Book Antiqua" panose="02040602050305030304" pitchFamily="18" charset="0"/>
              </a:rPr>
              <a:t>Sieckman</a:t>
            </a:r>
            <a:r>
              <a:rPr lang="en-US" sz="4000" dirty="0">
                <a:latin typeface="Book Antiqua" panose="02040602050305030304" pitchFamily="18" charset="0"/>
              </a:rPr>
              <a:t>, PP, PLS, ACP</a:t>
            </a:r>
          </a:p>
          <a:p>
            <a:pPr algn="ctr"/>
            <a:endParaRPr lang="en-US" sz="4000" dirty="0">
              <a:latin typeface="Book Antiqua" panose="02040602050305030304" pitchFamily="18" charset="0"/>
            </a:endParaRPr>
          </a:p>
          <a:p>
            <a:r>
              <a:rPr lang="en-US" sz="2400" dirty="0">
                <a:latin typeface="Book Antiqua" panose="02040602050305030304" pitchFamily="18" charset="0"/>
              </a:rPr>
              <a:t>          DCLP meeting; August 4, 2021</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34C78A2-501F-46D4-A22E-1C62DED89F75}"/>
                  </a:ext>
                </a:extLst>
              </p14:cNvPr>
              <p14:cNvContentPartPr/>
              <p14:nvPr/>
            </p14:nvContentPartPr>
            <p14:xfrm>
              <a:off x="4248847" y="3455428"/>
              <a:ext cx="360" cy="360"/>
            </p14:xfrm>
          </p:contentPart>
        </mc:Choice>
        <mc:Fallback xmlns="">
          <p:pic>
            <p:nvPicPr>
              <p:cNvPr id="5" name="Ink 4">
                <a:extLst>
                  <a:ext uri="{FF2B5EF4-FFF2-40B4-BE49-F238E27FC236}">
                    <a16:creationId xmlns:a16="http://schemas.microsoft.com/office/drawing/2014/main" id="{934C78A2-501F-46D4-A22E-1C62DED89F75}"/>
                  </a:ext>
                </a:extLst>
              </p:cNvPr>
              <p:cNvPicPr/>
              <p:nvPr/>
            </p:nvPicPr>
            <p:blipFill>
              <a:blip r:embed="rId4"/>
              <a:stretch>
                <a:fillRect/>
              </a:stretch>
            </p:blipFill>
            <p:spPr>
              <a:xfrm>
                <a:off x="4240207" y="34467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E7655447-BA30-4781-A3CE-861DA9218189}"/>
                  </a:ext>
                </a:extLst>
              </p14:cNvPr>
              <p14:cNvContentPartPr/>
              <p14:nvPr/>
            </p14:nvContentPartPr>
            <p14:xfrm>
              <a:off x="1398367" y="1061788"/>
              <a:ext cx="360" cy="360"/>
            </p14:xfrm>
          </p:contentPart>
        </mc:Choice>
        <mc:Fallback xmlns="">
          <p:pic>
            <p:nvPicPr>
              <p:cNvPr id="13" name="Ink 12">
                <a:extLst>
                  <a:ext uri="{FF2B5EF4-FFF2-40B4-BE49-F238E27FC236}">
                    <a16:creationId xmlns:a16="http://schemas.microsoft.com/office/drawing/2014/main" id="{E7655447-BA30-4781-A3CE-861DA9218189}"/>
                  </a:ext>
                </a:extLst>
              </p:cNvPr>
              <p:cNvPicPr/>
              <p:nvPr/>
            </p:nvPicPr>
            <p:blipFill>
              <a:blip r:embed="rId7"/>
              <a:stretch>
                <a:fillRect/>
              </a:stretch>
            </p:blipFill>
            <p:spPr>
              <a:xfrm>
                <a:off x="1380367" y="10437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757BC29-A787-4E78-84E6-2FDCABAE47AB}"/>
                  </a:ext>
                </a:extLst>
              </p14:cNvPr>
              <p14:cNvContentPartPr/>
              <p14:nvPr/>
            </p14:nvContentPartPr>
            <p14:xfrm>
              <a:off x="4665981" y="3091828"/>
              <a:ext cx="763920" cy="459360"/>
            </p14:xfrm>
          </p:contentPart>
        </mc:Choice>
        <mc:Fallback xmlns="">
          <p:pic>
            <p:nvPicPr>
              <p:cNvPr id="9" name="Ink 8">
                <a:extLst>
                  <a:ext uri="{FF2B5EF4-FFF2-40B4-BE49-F238E27FC236}">
                    <a16:creationId xmlns:a16="http://schemas.microsoft.com/office/drawing/2014/main" id="{9757BC29-A787-4E78-84E6-2FDCABAE47AB}"/>
                  </a:ext>
                </a:extLst>
              </p:cNvPr>
              <p:cNvPicPr/>
              <p:nvPr/>
            </p:nvPicPr>
            <p:blipFill>
              <a:blip r:embed="rId9"/>
              <a:stretch>
                <a:fillRect/>
              </a:stretch>
            </p:blipFill>
            <p:spPr>
              <a:xfrm>
                <a:off x="4647981" y="3073828"/>
                <a:ext cx="799560" cy="495000"/>
              </a:xfrm>
              <a:prstGeom prst="rect">
                <a:avLst/>
              </a:prstGeom>
            </p:spPr>
          </p:pic>
        </mc:Fallback>
      </mc:AlternateContent>
    </p:spTree>
    <p:extLst>
      <p:ext uri="{BB962C8B-B14F-4D97-AF65-F5344CB8AC3E}">
        <p14:creationId xmlns:p14="http://schemas.microsoft.com/office/powerpoint/2010/main" val="1448910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2D3718EF-7150-403A-92F9-A0C68B76B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57" y="304801"/>
            <a:ext cx="10377714" cy="6662056"/>
          </a:xfrm>
          <a:prstGeom prst="rect">
            <a:avLst/>
          </a:prstGeom>
        </p:spPr>
      </p:pic>
    </p:spTree>
    <p:extLst>
      <p:ext uri="{BB962C8B-B14F-4D97-AF65-F5344CB8AC3E}">
        <p14:creationId xmlns:p14="http://schemas.microsoft.com/office/powerpoint/2010/main" val="344054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outdoor&#10;&#10;Description automatically generated">
            <a:extLst>
              <a:ext uri="{FF2B5EF4-FFF2-40B4-BE49-F238E27FC236}">
                <a16:creationId xmlns:a16="http://schemas.microsoft.com/office/drawing/2014/main" id="{AF242A89-B5F1-4DB9-A812-17AAF941C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00" y="0"/>
            <a:ext cx="8229600" cy="7605485"/>
          </a:xfrm>
          <a:prstGeom prst="rect">
            <a:avLst/>
          </a:prstGeom>
        </p:spPr>
      </p:pic>
    </p:spTree>
    <p:extLst>
      <p:ext uri="{BB962C8B-B14F-4D97-AF65-F5344CB8AC3E}">
        <p14:creationId xmlns:p14="http://schemas.microsoft.com/office/powerpoint/2010/main" val="185525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grass, sign&#10;&#10;Description automatically generated">
            <a:extLst>
              <a:ext uri="{FF2B5EF4-FFF2-40B4-BE49-F238E27FC236}">
                <a16:creationId xmlns:a16="http://schemas.microsoft.com/office/drawing/2014/main" id="{715FA6AC-F3A1-4779-B273-D908E7EC9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2" y="0"/>
            <a:ext cx="12510052" cy="9283148"/>
          </a:xfrm>
          <a:prstGeom prst="rect">
            <a:avLst/>
          </a:prstGeom>
        </p:spPr>
      </p:pic>
    </p:spTree>
    <p:extLst>
      <p:ext uri="{BB962C8B-B14F-4D97-AF65-F5344CB8AC3E}">
        <p14:creationId xmlns:p14="http://schemas.microsoft.com/office/powerpoint/2010/main" val="79177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2E0D896C-652C-4406-BBE6-EBB4438F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11548533" cy="4572002"/>
          </a:xfrm>
          <a:prstGeom prst="rect">
            <a:avLst/>
          </a:prstGeom>
          <a:solidFill>
            <a:srgbClr val="6E542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6">
            <a:extLst>
              <a:ext uri="{FF2B5EF4-FFF2-40B4-BE49-F238E27FC236}">
                <a16:creationId xmlns:a16="http://schemas.microsoft.com/office/drawing/2014/main" id="{FBA4F5A5-3286-49DD-BFF5-7E363C8C23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1600" y="644652"/>
            <a:ext cx="0" cy="6213348"/>
          </a:xfrm>
          <a:prstGeom prst="line">
            <a:avLst/>
          </a:prstGeom>
          <a:ln w="19050">
            <a:solidFill>
              <a:srgbClr val="81240D"/>
            </a:solidFill>
          </a:ln>
        </p:spPr>
        <p:style>
          <a:lnRef idx="1">
            <a:schemeClr val="accent1"/>
          </a:lnRef>
          <a:fillRef idx="0">
            <a:schemeClr val="accent1"/>
          </a:fillRef>
          <a:effectRef idx="0">
            <a:schemeClr val="accent1"/>
          </a:effectRef>
          <a:fontRef idx="minor">
            <a:schemeClr val="tx1"/>
          </a:fontRef>
        </p:style>
      </p:cxnSp>
      <p:pic>
        <p:nvPicPr>
          <p:cNvPr id="5" name="Picture 4" descr="A yellow sign on a pole&#10;&#10;Description automatically generated with medium confidence">
            <a:extLst>
              <a:ext uri="{FF2B5EF4-FFF2-40B4-BE49-F238E27FC236}">
                <a16:creationId xmlns:a16="http://schemas.microsoft.com/office/drawing/2014/main" id="{5B2C8C97-0153-41D8-852F-1304232BA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5" y="-595086"/>
            <a:ext cx="12090395" cy="7453086"/>
          </a:xfrm>
          <a:prstGeom prst="rect">
            <a:avLst/>
          </a:prstGeom>
        </p:spPr>
      </p:pic>
    </p:spTree>
    <p:extLst>
      <p:ext uri="{BB962C8B-B14F-4D97-AF65-F5344CB8AC3E}">
        <p14:creationId xmlns:p14="http://schemas.microsoft.com/office/powerpoint/2010/main" val="339623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uilding&#10;&#10;Description automatically generated with low confidence">
            <a:extLst>
              <a:ext uri="{FF2B5EF4-FFF2-40B4-BE49-F238E27FC236}">
                <a16:creationId xmlns:a16="http://schemas.microsoft.com/office/drawing/2014/main" id="{1DE3718A-641E-4F93-9728-37BEA3BB3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075887" cy="6299200"/>
          </a:xfrm>
          <a:prstGeom prst="rect">
            <a:avLst/>
          </a:prstGeom>
        </p:spPr>
      </p:pic>
    </p:spTree>
    <p:extLst>
      <p:ext uri="{BB962C8B-B14F-4D97-AF65-F5344CB8AC3E}">
        <p14:creationId xmlns:p14="http://schemas.microsoft.com/office/powerpoint/2010/main" val="233232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tree, sky, sign&#10;&#10;Description automatically generated">
            <a:extLst>
              <a:ext uri="{FF2B5EF4-FFF2-40B4-BE49-F238E27FC236}">
                <a16:creationId xmlns:a16="http://schemas.microsoft.com/office/drawing/2014/main" id="{3C86EC59-85EB-4C3E-AF88-12222F0231F9}"/>
              </a:ext>
            </a:extLst>
          </p:cNvPr>
          <p:cNvPicPr>
            <a:picLocks noChangeAspect="1"/>
          </p:cNvPicPr>
          <p:nvPr/>
        </p:nvPicPr>
        <p:blipFill rotWithShape="1">
          <a:blip r:embed="rId3">
            <a:extLst>
              <a:ext uri="{28A0092B-C50C-407E-A947-70E740481C1C}">
                <a14:useLocalDpi xmlns:a14="http://schemas.microsoft.com/office/drawing/2010/main" val="0"/>
              </a:ext>
            </a:extLst>
          </a:blip>
          <a:srcRect t="14668" b="29082"/>
          <a:stretch/>
        </p:blipFill>
        <p:spPr>
          <a:xfrm>
            <a:off x="20" y="9"/>
            <a:ext cx="12191980" cy="8448251"/>
          </a:xfrm>
          <a:prstGeom prst="rect">
            <a:avLst/>
          </a:prstGeom>
        </p:spPr>
      </p:pic>
    </p:spTree>
    <p:extLst>
      <p:ext uri="{BB962C8B-B14F-4D97-AF65-F5344CB8AC3E}">
        <p14:creationId xmlns:p14="http://schemas.microsoft.com/office/powerpoint/2010/main" val="359265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ign on a brick building&#10;&#10;Description automatically generated with medium confidence">
            <a:extLst>
              <a:ext uri="{FF2B5EF4-FFF2-40B4-BE49-F238E27FC236}">
                <a16:creationId xmlns:a16="http://schemas.microsoft.com/office/drawing/2014/main" id="{CA103B8E-096C-4FB7-886F-02D50E3EB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420914"/>
            <a:ext cx="10943772" cy="6096000"/>
          </a:xfrm>
          <a:prstGeom prst="rect">
            <a:avLst/>
          </a:prstGeom>
        </p:spPr>
      </p:pic>
    </p:spTree>
    <p:extLst>
      <p:ext uri="{BB962C8B-B14F-4D97-AF65-F5344CB8AC3E}">
        <p14:creationId xmlns:p14="http://schemas.microsoft.com/office/powerpoint/2010/main" val="212036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936958-1A6E-4841-8289-4F7904B20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96451F-B44A-451D-AA20-B1DAA958C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33E876-9C10-4610-867C-3F1C1290E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solidFill>
              <a:srgbClr val="CCA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ign with writing on it&#10;&#10;Description automatically generated with low confidence">
            <a:extLst>
              <a:ext uri="{FF2B5EF4-FFF2-40B4-BE49-F238E27FC236}">
                <a16:creationId xmlns:a16="http://schemas.microsoft.com/office/drawing/2014/main" id="{B456F298-FD3C-41B0-89E0-8387B8D02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12" y="337930"/>
            <a:ext cx="12046292" cy="8368748"/>
          </a:xfrm>
          <a:prstGeom prst="rect">
            <a:avLst/>
          </a:prstGeom>
        </p:spPr>
      </p:pic>
    </p:spTree>
    <p:extLst>
      <p:ext uri="{BB962C8B-B14F-4D97-AF65-F5344CB8AC3E}">
        <p14:creationId xmlns:p14="http://schemas.microsoft.com/office/powerpoint/2010/main" val="212729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936958-1A6E-4841-8289-4F7904B20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96451F-B44A-451D-AA20-B1DAA958C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33E876-9C10-4610-867C-3F1C1290E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solidFill>
              <a:srgbClr val="FBF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building, store, shop&#10;&#10;Description automatically generated">
            <a:extLst>
              <a:ext uri="{FF2B5EF4-FFF2-40B4-BE49-F238E27FC236}">
                <a16:creationId xmlns:a16="http://schemas.microsoft.com/office/drawing/2014/main" id="{74241676-5812-44D5-BA60-C0394621C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43466"/>
            <a:ext cx="13106399" cy="7338059"/>
          </a:xfrm>
          <a:prstGeom prst="rect">
            <a:avLst/>
          </a:prstGeom>
        </p:spPr>
      </p:pic>
    </p:spTree>
    <p:extLst>
      <p:ext uri="{BB962C8B-B14F-4D97-AF65-F5344CB8AC3E}">
        <p14:creationId xmlns:p14="http://schemas.microsoft.com/office/powerpoint/2010/main" val="152661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rock, outdoor, rocky&#10;&#10;Description automatically generated">
            <a:extLst>
              <a:ext uri="{FF2B5EF4-FFF2-40B4-BE49-F238E27FC236}">
                <a16:creationId xmlns:a16="http://schemas.microsoft.com/office/drawing/2014/main" id="{D86C89FF-E9B5-4B98-8375-E6BA3F105C24}"/>
              </a:ext>
            </a:extLst>
          </p:cNvPr>
          <p:cNvPicPr>
            <a:picLocks noChangeAspect="1"/>
          </p:cNvPicPr>
          <p:nvPr/>
        </p:nvPicPr>
        <p:blipFill rotWithShape="1">
          <a:blip r:embed="rId3">
            <a:extLst>
              <a:ext uri="{28A0092B-C50C-407E-A947-70E740481C1C}">
                <a14:useLocalDpi xmlns:a14="http://schemas.microsoft.com/office/drawing/2010/main" val="0"/>
              </a:ext>
            </a:extLst>
          </a:blip>
          <a:srcRect t="15481" b="9519"/>
          <a:stretch/>
        </p:blipFill>
        <p:spPr>
          <a:xfrm>
            <a:off x="20" y="10"/>
            <a:ext cx="12191980" cy="6857990"/>
          </a:xfrm>
          <a:prstGeom prst="rect">
            <a:avLst/>
          </a:prstGeom>
        </p:spPr>
      </p:pic>
    </p:spTree>
    <p:extLst>
      <p:ext uri="{BB962C8B-B14F-4D97-AF65-F5344CB8AC3E}">
        <p14:creationId xmlns:p14="http://schemas.microsoft.com/office/powerpoint/2010/main" val="90566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ewspaper, screenshot&#10;&#10;Description automatically generated">
            <a:extLst>
              <a:ext uri="{FF2B5EF4-FFF2-40B4-BE49-F238E27FC236}">
                <a16:creationId xmlns:a16="http://schemas.microsoft.com/office/drawing/2014/main" id="{CD197A46-D1CC-405B-BB7C-62D760AA4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671" y="261256"/>
            <a:ext cx="8976871" cy="6741886"/>
          </a:xfrm>
          <a:prstGeom prst="rect">
            <a:avLst/>
          </a:prstGeom>
        </p:spPr>
      </p:pic>
    </p:spTree>
    <p:extLst>
      <p:ext uri="{BB962C8B-B14F-4D97-AF65-F5344CB8AC3E}">
        <p14:creationId xmlns:p14="http://schemas.microsoft.com/office/powerpoint/2010/main" val="98749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6F706AF-1808-464B-BA0C-230FDBD9A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2960"/>
            <a:ext cx="0" cy="6035040"/>
          </a:xfrm>
          <a:prstGeom prst="line">
            <a:avLst/>
          </a:prstGeom>
          <a:ln w="19050">
            <a:solidFill>
              <a:srgbClr val="C1756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grass, outdoor, sign&#10;&#10;Description automatically generated">
            <a:extLst>
              <a:ext uri="{FF2B5EF4-FFF2-40B4-BE49-F238E27FC236}">
                <a16:creationId xmlns:a16="http://schemas.microsoft.com/office/drawing/2014/main" id="{D93FD276-9991-4A85-8A5B-388F67CB93C7}"/>
              </a:ext>
            </a:extLst>
          </p:cNvPr>
          <p:cNvPicPr>
            <a:picLocks noChangeAspect="1"/>
          </p:cNvPicPr>
          <p:nvPr/>
        </p:nvPicPr>
        <p:blipFill rotWithShape="1">
          <a:blip r:embed="rId3">
            <a:extLst>
              <a:ext uri="{28A0092B-C50C-407E-A947-70E740481C1C}">
                <a14:useLocalDpi xmlns:a14="http://schemas.microsoft.com/office/drawing/2010/main" val="0"/>
              </a:ext>
            </a:extLst>
          </a:blip>
          <a:srcRect t="3715" r="-1" b="25437"/>
          <a:stretch/>
        </p:blipFill>
        <p:spPr>
          <a:xfrm>
            <a:off x="178904" y="-1"/>
            <a:ext cx="12013096" cy="7414591"/>
          </a:xfrm>
          <a:prstGeom prst="rect">
            <a:avLst/>
          </a:prstGeom>
        </p:spPr>
      </p:pic>
    </p:spTree>
    <p:extLst>
      <p:ext uri="{BB962C8B-B14F-4D97-AF65-F5344CB8AC3E}">
        <p14:creationId xmlns:p14="http://schemas.microsoft.com/office/powerpoint/2010/main" val="222133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78D8BF75-E56E-41F5-B36B-370AFCB88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1" y="348343"/>
            <a:ext cx="11393715" cy="6386286"/>
          </a:xfrm>
          <a:prstGeom prst="rect">
            <a:avLst/>
          </a:prstGeom>
        </p:spPr>
      </p:pic>
    </p:spTree>
    <p:extLst>
      <p:ext uri="{BB962C8B-B14F-4D97-AF65-F5344CB8AC3E}">
        <p14:creationId xmlns:p14="http://schemas.microsoft.com/office/powerpoint/2010/main" val="367680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ign on a pole&#10;&#10;Description automatically generated with low confidence">
            <a:extLst>
              <a:ext uri="{FF2B5EF4-FFF2-40B4-BE49-F238E27FC236}">
                <a16:creationId xmlns:a16="http://schemas.microsoft.com/office/drawing/2014/main" id="{89C0CDAB-8A7D-46D1-B76B-35845F9CBA5D}"/>
              </a:ext>
            </a:extLst>
          </p:cNvPr>
          <p:cNvPicPr>
            <a:picLocks noChangeAspect="1"/>
          </p:cNvPicPr>
          <p:nvPr/>
        </p:nvPicPr>
        <p:blipFill rotWithShape="1">
          <a:blip r:embed="rId3">
            <a:extLst>
              <a:ext uri="{28A0092B-C50C-407E-A947-70E740481C1C}">
                <a14:useLocalDpi xmlns:a14="http://schemas.microsoft.com/office/drawing/2010/main" val="0"/>
              </a:ext>
            </a:extLst>
          </a:blip>
          <a:srcRect t="5306" b="19694"/>
          <a:stretch/>
        </p:blipFill>
        <p:spPr>
          <a:xfrm>
            <a:off x="20" y="10"/>
            <a:ext cx="12191980" cy="9143990"/>
          </a:xfrm>
          <a:prstGeom prst="rect">
            <a:avLst/>
          </a:prstGeom>
        </p:spPr>
      </p:pic>
    </p:spTree>
    <p:extLst>
      <p:ext uri="{BB962C8B-B14F-4D97-AF65-F5344CB8AC3E}">
        <p14:creationId xmlns:p14="http://schemas.microsoft.com/office/powerpoint/2010/main" val="342612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ign on a wall&#10;&#10;Description automatically generated with medium confidence">
            <a:extLst>
              <a:ext uri="{FF2B5EF4-FFF2-40B4-BE49-F238E27FC236}">
                <a16:creationId xmlns:a16="http://schemas.microsoft.com/office/drawing/2014/main" id="{3583C9C2-B707-4B23-8058-9F9E3807A77D}"/>
              </a:ext>
            </a:extLst>
          </p:cNvPr>
          <p:cNvPicPr>
            <a:picLocks noChangeAspect="1"/>
          </p:cNvPicPr>
          <p:nvPr/>
        </p:nvPicPr>
        <p:blipFill rotWithShape="1">
          <a:blip r:embed="rId3">
            <a:extLst>
              <a:ext uri="{28A0092B-C50C-407E-A947-70E740481C1C}">
                <a14:useLocalDpi xmlns:a14="http://schemas.microsoft.com/office/drawing/2010/main" val="0"/>
              </a:ext>
            </a:extLst>
          </a:blip>
          <a:srcRect t="9780" b="15220"/>
          <a:stretch/>
        </p:blipFill>
        <p:spPr>
          <a:xfrm>
            <a:off x="20" y="10"/>
            <a:ext cx="12191980" cy="8547642"/>
          </a:xfrm>
          <a:prstGeom prst="rect">
            <a:avLst/>
          </a:prstGeom>
        </p:spPr>
      </p:pic>
    </p:spTree>
    <p:extLst>
      <p:ext uri="{BB962C8B-B14F-4D97-AF65-F5344CB8AC3E}">
        <p14:creationId xmlns:p14="http://schemas.microsoft.com/office/powerpoint/2010/main" val="2543528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ext, letter&#10;&#10;Description automatically generated">
            <a:extLst>
              <a:ext uri="{FF2B5EF4-FFF2-40B4-BE49-F238E27FC236}">
                <a16:creationId xmlns:a16="http://schemas.microsoft.com/office/drawing/2014/main" id="{81DC2F44-DC28-4354-BB53-EB3D5BEBD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5" y="0"/>
            <a:ext cx="12046226" cy="8229600"/>
          </a:xfrm>
          <a:prstGeom prst="rect">
            <a:avLst/>
          </a:prstGeom>
        </p:spPr>
      </p:pic>
    </p:spTree>
    <p:extLst>
      <p:ext uri="{BB962C8B-B14F-4D97-AF65-F5344CB8AC3E}">
        <p14:creationId xmlns:p14="http://schemas.microsoft.com/office/powerpoint/2010/main" val="333152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5BFB19-669B-436A-9E38-5011D6F93B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52142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413DE7D-4710-463F-9A37-FC3DA82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127" y="826324"/>
            <a:ext cx="9813205" cy="5214280"/>
          </a:xfrm>
          <a:prstGeom prst="rect">
            <a:avLst/>
          </a:prstGeom>
          <a:solidFill>
            <a:srgbClr val="FFFFFF"/>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phical user interface&#10;&#10;Description automatically generated">
            <a:extLst>
              <a:ext uri="{FF2B5EF4-FFF2-40B4-BE49-F238E27FC236}">
                <a16:creationId xmlns:a16="http://schemas.microsoft.com/office/drawing/2014/main" id="{2ABE49D5-1C5F-41D1-AE7B-FF1911658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520" y="826324"/>
            <a:ext cx="6094417" cy="5546862"/>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Ink 3">
                <a:extLst>
                  <a:ext uri="{FF2B5EF4-FFF2-40B4-BE49-F238E27FC236}">
                    <a16:creationId xmlns:a16="http://schemas.microsoft.com/office/drawing/2014/main" id="{62E0F11C-6651-4196-B753-99BB4D90AED9}"/>
                  </a:ext>
                </a:extLst>
              </p14:cNvPr>
              <p14:cNvContentPartPr/>
              <p14:nvPr/>
            </p14:nvContentPartPr>
            <p14:xfrm>
              <a:off x="6124406" y="4034577"/>
              <a:ext cx="360" cy="360"/>
            </p14:xfrm>
          </p:contentPart>
        </mc:Choice>
        <mc:Fallback xmlns="">
          <p:pic>
            <p:nvPicPr>
              <p:cNvPr id="4" name="Ink 3">
                <a:extLst>
                  <a:ext uri="{FF2B5EF4-FFF2-40B4-BE49-F238E27FC236}">
                    <a16:creationId xmlns:a16="http://schemas.microsoft.com/office/drawing/2014/main" id="{62E0F11C-6651-4196-B753-99BB4D90AED9}"/>
                  </a:ext>
                </a:extLst>
              </p:cNvPr>
              <p:cNvPicPr/>
              <p:nvPr/>
            </p:nvPicPr>
            <p:blipFill>
              <a:blip r:embed="rId5"/>
              <a:stretch>
                <a:fillRect/>
              </a:stretch>
            </p:blipFill>
            <p:spPr>
              <a:xfrm>
                <a:off x="6106406" y="3926937"/>
                <a:ext cx="36000" cy="216000"/>
              </a:xfrm>
              <a:prstGeom prst="rect">
                <a:avLst/>
              </a:prstGeom>
            </p:spPr>
          </p:pic>
        </mc:Fallback>
      </mc:AlternateContent>
      <p:grpSp>
        <p:nvGrpSpPr>
          <p:cNvPr id="7" name="Group 6">
            <a:extLst>
              <a:ext uri="{FF2B5EF4-FFF2-40B4-BE49-F238E27FC236}">
                <a16:creationId xmlns:a16="http://schemas.microsoft.com/office/drawing/2014/main" id="{C414DF76-4896-4D13-A041-C4F8307D8FE2}"/>
              </a:ext>
            </a:extLst>
          </p:cNvPr>
          <p:cNvGrpSpPr/>
          <p:nvPr/>
        </p:nvGrpSpPr>
        <p:grpSpPr>
          <a:xfrm>
            <a:off x="5906966" y="1175457"/>
            <a:ext cx="29160" cy="72720"/>
            <a:chOff x="5906966" y="1175457"/>
            <a:chExt cx="29160" cy="7272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C4A1E48A-4190-4AFA-8564-787AF12DA2AD}"/>
                    </a:ext>
                  </a:extLst>
                </p14:cNvPr>
                <p14:cNvContentPartPr/>
                <p14:nvPr/>
              </p14:nvContentPartPr>
              <p14:xfrm>
                <a:off x="5935766" y="1175457"/>
                <a:ext cx="360" cy="360"/>
              </p14:xfrm>
            </p:contentPart>
          </mc:Choice>
          <mc:Fallback xmlns="">
            <p:pic>
              <p:nvPicPr>
                <p:cNvPr id="5" name="Ink 4">
                  <a:extLst>
                    <a:ext uri="{FF2B5EF4-FFF2-40B4-BE49-F238E27FC236}">
                      <a16:creationId xmlns:a16="http://schemas.microsoft.com/office/drawing/2014/main" id="{C4A1E48A-4190-4AFA-8564-787AF12DA2AD}"/>
                    </a:ext>
                  </a:extLst>
                </p:cNvPr>
                <p:cNvPicPr/>
                <p:nvPr/>
              </p:nvPicPr>
              <p:blipFill>
                <a:blip r:embed="rId7"/>
                <a:stretch>
                  <a:fillRect/>
                </a:stretch>
              </p:blipFill>
              <p:spPr>
                <a:xfrm>
                  <a:off x="5917766" y="106745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6" name="Ink 5">
                  <a:extLst>
                    <a:ext uri="{FF2B5EF4-FFF2-40B4-BE49-F238E27FC236}">
                      <a16:creationId xmlns:a16="http://schemas.microsoft.com/office/drawing/2014/main" id="{A6BB9B80-EF79-4AD0-91C4-8F52D11C2969}"/>
                    </a:ext>
                  </a:extLst>
                </p14:cNvPr>
                <p14:cNvContentPartPr/>
                <p14:nvPr/>
              </p14:nvContentPartPr>
              <p14:xfrm>
                <a:off x="5906966" y="1247817"/>
                <a:ext cx="360" cy="360"/>
              </p14:xfrm>
            </p:contentPart>
          </mc:Choice>
          <mc:Fallback xmlns="">
            <p:pic>
              <p:nvPicPr>
                <p:cNvPr id="6" name="Ink 5">
                  <a:extLst>
                    <a:ext uri="{FF2B5EF4-FFF2-40B4-BE49-F238E27FC236}">
                      <a16:creationId xmlns:a16="http://schemas.microsoft.com/office/drawing/2014/main" id="{A6BB9B80-EF79-4AD0-91C4-8F52D11C2969}"/>
                    </a:ext>
                  </a:extLst>
                </p:cNvPr>
                <p:cNvPicPr/>
                <p:nvPr/>
              </p:nvPicPr>
              <p:blipFill>
                <a:blip r:embed="rId9"/>
                <a:stretch>
                  <a:fillRect/>
                </a:stretch>
              </p:blipFill>
              <p:spPr>
                <a:xfrm>
                  <a:off x="5889326" y="1140177"/>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9" name="Ink 8">
                <a:extLst>
                  <a:ext uri="{FF2B5EF4-FFF2-40B4-BE49-F238E27FC236}">
                    <a16:creationId xmlns:a16="http://schemas.microsoft.com/office/drawing/2014/main" id="{32A015FA-49A5-4FEA-A2C4-41A0622C2962}"/>
                  </a:ext>
                </a:extLst>
              </p14:cNvPr>
              <p14:cNvContentPartPr/>
              <p14:nvPr/>
            </p14:nvContentPartPr>
            <p14:xfrm>
              <a:off x="9288446" y="3671337"/>
              <a:ext cx="360" cy="360"/>
            </p14:xfrm>
          </p:contentPart>
        </mc:Choice>
        <mc:Fallback xmlns="">
          <p:pic>
            <p:nvPicPr>
              <p:cNvPr id="9" name="Ink 8">
                <a:extLst>
                  <a:ext uri="{FF2B5EF4-FFF2-40B4-BE49-F238E27FC236}">
                    <a16:creationId xmlns:a16="http://schemas.microsoft.com/office/drawing/2014/main" id="{32A015FA-49A5-4FEA-A2C4-41A0622C2962}"/>
                  </a:ext>
                </a:extLst>
              </p:cNvPr>
              <p:cNvPicPr/>
              <p:nvPr/>
            </p:nvPicPr>
            <p:blipFill>
              <a:blip r:embed="rId11"/>
              <a:stretch>
                <a:fillRect/>
              </a:stretch>
            </p:blipFill>
            <p:spPr>
              <a:xfrm>
                <a:off x="9270806" y="356369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1" name="Ink 10">
                <a:extLst>
                  <a:ext uri="{FF2B5EF4-FFF2-40B4-BE49-F238E27FC236}">
                    <a16:creationId xmlns:a16="http://schemas.microsoft.com/office/drawing/2014/main" id="{AC858707-C27B-4729-8B81-4EF192842792}"/>
                  </a:ext>
                </a:extLst>
              </p14:cNvPr>
              <p14:cNvContentPartPr/>
              <p14:nvPr/>
            </p14:nvContentPartPr>
            <p14:xfrm>
              <a:off x="9056606" y="4165257"/>
              <a:ext cx="360" cy="360"/>
            </p14:xfrm>
          </p:contentPart>
        </mc:Choice>
        <mc:Fallback xmlns="">
          <p:pic>
            <p:nvPicPr>
              <p:cNvPr id="11" name="Ink 10">
                <a:extLst>
                  <a:ext uri="{FF2B5EF4-FFF2-40B4-BE49-F238E27FC236}">
                    <a16:creationId xmlns:a16="http://schemas.microsoft.com/office/drawing/2014/main" id="{AC858707-C27B-4729-8B81-4EF192842792}"/>
                  </a:ext>
                </a:extLst>
              </p:cNvPr>
              <p:cNvPicPr/>
              <p:nvPr/>
            </p:nvPicPr>
            <p:blipFill>
              <a:blip r:embed="rId13"/>
              <a:stretch>
                <a:fillRect/>
              </a:stretch>
            </p:blipFill>
            <p:spPr>
              <a:xfrm>
                <a:off x="9038606" y="4057257"/>
                <a:ext cx="36000" cy="216000"/>
              </a:xfrm>
              <a:prstGeom prst="rect">
                <a:avLst/>
              </a:prstGeom>
            </p:spPr>
          </p:pic>
        </mc:Fallback>
      </mc:AlternateContent>
      <p:grpSp>
        <p:nvGrpSpPr>
          <p:cNvPr id="14" name="Group 13">
            <a:extLst>
              <a:ext uri="{FF2B5EF4-FFF2-40B4-BE49-F238E27FC236}">
                <a16:creationId xmlns:a16="http://schemas.microsoft.com/office/drawing/2014/main" id="{F815D45B-52C7-48B1-9E05-BAD4983E9B43}"/>
              </a:ext>
            </a:extLst>
          </p:cNvPr>
          <p:cNvGrpSpPr/>
          <p:nvPr/>
        </p:nvGrpSpPr>
        <p:grpSpPr>
          <a:xfrm>
            <a:off x="5456606" y="5587617"/>
            <a:ext cx="360" cy="360"/>
            <a:chOff x="5456606" y="5587617"/>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2" name="Ink 11">
                  <a:extLst>
                    <a:ext uri="{FF2B5EF4-FFF2-40B4-BE49-F238E27FC236}">
                      <a16:creationId xmlns:a16="http://schemas.microsoft.com/office/drawing/2014/main" id="{FB533338-0AF6-4FB4-B1B9-320AD1EB9274}"/>
                    </a:ext>
                  </a:extLst>
                </p14:cNvPr>
                <p14:cNvContentPartPr/>
                <p14:nvPr/>
              </p14:nvContentPartPr>
              <p14:xfrm>
                <a:off x="5456606" y="5587617"/>
                <a:ext cx="360" cy="360"/>
              </p14:xfrm>
            </p:contentPart>
          </mc:Choice>
          <mc:Fallback xmlns="">
            <p:pic>
              <p:nvPicPr>
                <p:cNvPr id="12" name="Ink 11">
                  <a:extLst>
                    <a:ext uri="{FF2B5EF4-FFF2-40B4-BE49-F238E27FC236}">
                      <a16:creationId xmlns:a16="http://schemas.microsoft.com/office/drawing/2014/main" id="{FB533338-0AF6-4FB4-B1B9-320AD1EB9274}"/>
                    </a:ext>
                  </a:extLst>
                </p:cNvPr>
                <p:cNvPicPr/>
                <p:nvPr/>
              </p:nvPicPr>
              <p:blipFill>
                <a:blip r:embed="rId15"/>
                <a:stretch>
                  <a:fillRect/>
                </a:stretch>
              </p:blipFill>
              <p:spPr>
                <a:xfrm>
                  <a:off x="5438966" y="5479617"/>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3" name="Ink 12">
                  <a:extLst>
                    <a:ext uri="{FF2B5EF4-FFF2-40B4-BE49-F238E27FC236}">
                      <a16:creationId xmlns:a16="http://schemas.microsoft.com/office/drawing/2014/main" id="{879BD2C2-E997-4746-943D-1F6DBCAF1DC7}"/>
                    </a:ext>
                  </a:extLst>
                </p14:cNvPr>
                <p14:cNvContentPartPr/>
                <p14:nvPr/>
              </p14:nvContentPartPr>
              <p14:xfrm>
                <a:off x="5456606" y="5587617"/>
                <a:ext cx="360" cy="360"/>
              </p14:xfrm>
            </p:contentPart>
          </mc:Choice>
          <mc:Fallback xmlns="">
            <p:pic>
              <p:nvPicPr>
                <p:cNvPr id="13" name="Ink 12">
                  <a:extLst>
                    <a:ext uri="{FF2B5EF4-FFF2-40B4-BE49-F238E27FC236}">
                      <a16:creationId xmlns:a16="http://schemas.microsoft.com/office/drawing/2014/main" id="{879BD2C2-E997-4746-943D-1F6DBCAF1DC7}"/>
                    </a:ext>
                  </a:extLst>
                </p:cNvPr>
                <p:cNvPicPr/>
                <p:nvPr/>
              </p:nvPicPr>
              <p:blipFill>
                <a:blip r:embed="rId15"/>
                <a:stretch>
                  <a:fillRect/>
                </a:stretch>
              </p:blipFill>
              <p:spPr>
                <a:xfrm>
                  <a:off x="5438966" y="5479617"/>
                  <a:ext cx="36000" cy="216000"/>
                </a:xfrm>
                <a:prstGeom prst="rect">
                  <a:avLst/>
                </a:prstGeom>
              </p:spPr>
            </p:pic>
          </mc:Fallback>
        </mc:AlternateContent>
      </p:grpSp>
    </p:spTree>
    <p:extLst>
      <p:ext uri="{BB962C8B-B14F-4D97-AF65-F5344CB8AC3E}">
        <p14:creationId xmlns:p14="http://schemas.microsoft.com/office/powerpoint/2010/main" val="223897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6F706AF-1808-464B-BA0C-230FDBD9A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2960"/>
            <a:ext cx="0" cy="6035040"/>
          </a:xfrm>
          <a:prstGeom prst="line">
            <a:avLst/>
          </a:prstGeom>
          <a:ln w="19050">
            <a:solidFill>
              <a:srgbClr val="FFAF2F"/>
            </a:solidFill>
          </a:ln>
        </p:spPr>
        <p:style>
          <a:lnRef idx="1">
            <a:schemeClr val="accent1"/>
          </a:lnRef>
          <a:fillRef idx="0">
            <a:schemeClr val="accent1"/>
          </a:fillRef>
          <a:effectRef idx="0">
            <a:schemeClr val="accent1"/>
          </a:effectRef>
          <a:fontRef idx="minor">
            <a:schemeClr val="tx1"/>
          </a:fontRef>
        </p:style>
      </p:cxnSp>
      <p:pic>
        <p:nvPicPr>
          <p:cNvPr id="3" name="Picture 2" descr="A screen shot of a computer&#10;&#10;Description automatically generated with low confidence">
            <a:extLst>
              <a:ext uri="{FF2B5EF4-FFF2-40B4-BE49-F238E27FC236}">
                <a16:creationId xmlns:a16="http://schemas.microsoft.com/office/drawing/2014/main" id="{FB4CB71E-E721-41FB-898B-413CAFA5B169}"/>
              </a:ext>
            </a:extLst>
          </p:cNvPr>
          <p:cNvPicPr>
            <a:picLocks noChangeAspect="1"/>
          </p:cNvPicPr>
          <p:nvPr/>
        </p:nvPicPr>
        <p:blipFill rotWithShape="1">
          <a:blip r:embed="rId3">
            <a:extLst>
              <a:ext uri="{28A0092B-C50C-407E-A947-70E740481C1C}">
                <a14:useLocalDpi xmlns:a14="http://schemas.microsoft.com/office/drawing/2010/main" val="0"/>
              </a:ext>
            </a:extLst>
          </a:blip>
          <a:srcRect t="9325" r="-1" b="19828"/>
          <a:stretch/>
        </p:blipFill>
        <p:spPr>
          <a:xfrm>
            <a:off x="198783" y="1"/>
            <a:ext cx="11993217" cy="8786190"/>
          </a:xfrm>
          <a:prstGeom prst="rect">
            <a:avLst/>
          </a:prstGeom>
        </p:spPr>
      </p:pic>
    </p:spTree>
    <p:extLst>
      <p:ext uri="{BB962C8B-B14F-4D97-AF65-F5344CB8AC3E}">
        <p14:creationId xmlns:p14="http://schemas.microsoft.com/office/powerpoint/2010/main" val="1720219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10D8CA61-B930-4B6B-A6BD-D06172E65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2" y="337929"/>
            <a:ext cx="11873948" cy="7633254"/>
          </a:xfrm>
          <a:prstGeom prst="rect">
            <a:avLst/>
          </a:prstGeom>
        </p:spPr>
      </p:pic>
    </p:spTree>
    <p:extLst>
      <p:ext uri="{BB962C8B-B14F-4D97-AF65-F5344CB8AC3E}">
        <p14:creationId xmlns:p14="http://schemas.microsoft.com/office/powerpoint/2010/main" val="143545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indoor, cooking, pan&#10;&#10;Description automatically generated">
            <a:extLst>
              <a:ext uri="{FF2B5EF4-FFF2-40B4-BE49-F238E27FC236}">
                <a16:creationId xmlns:a16="http://schemas.microsoft.com/office/drawing/2014/main" id="{79B485C9-89EA-4C94-A9C1-F116A16D2F6E}"/>
              </a:ext>
            </a:extLst>
          </p:cNvPr>
          <p:cNvPicPr>
            <a:picLocks noChangeAspect="1"/>
          </p:cNvPicPr>
          <p:nvPr/>
        </p:nvPicPr>
        <p:blipFill rotWithShape="1">
          <a:blip r:embed="rId3">
            <a:extLst>
              <a:ext uri="{28A0092B-C50C-407E-A947-70E740481C1C}">
                <a14:useLocalDpi xmlns:a14="http://schemas.microsoft.com/office/drawing/2010/main" val="0"/>
              </a:ext>
            </a:extLst>
          </a:blip>
          <a:srcRect t="7074" b="17926"/>
          <a:stretch/>
        </p:blipFill>
        <p:spPr>
          <a:xfrm>
            <a:off x="20" y="-1172817"/>
            <a:ext cx="12191980" cy="9223513"/>
          </a:xfrm>
          <a:prstGeom prst="rect">
            <a:avLst/>
          </a:prstGeom>
        </p:spPr>
      </p:pic>
    </p:spTree>
    <p:extLst>
      <p:ext uri="{BB962C8B-B14F-4D97-AF65-F5344CB8AC3E}">
        <p14:creationId xmlns:p14="http://schemas.microsoft.com/office/powerpoint/2010/main" val="2247956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EF936958-1A6E-4841-8289-4F7904B20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96451F-B44A-451D-AA20-B1DAA958C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33E876-9C10-4610-867C-3F1C1290E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solidFill>
              <a:srgbClr val="DF9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lass of beer&#10;&#10;Description automatically generated with medium confidence">
            <a:extLst>
              <a:ext uri="{FF2B5EF4-FFF2-40B4-BE49-F238E27FC236}">
                <a16:creationId xmlns:a16="http://schemas.microsoft.com/office/drawing/2014/main" id="{83F1132E-5CC2-4DA1-91C0-1A1AE83F8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54" y="-357809"/>
            <a:ext cx="12192000" cy="9501809"/>
          </a:xfrm>
          <a:prstGeom prst="rect">
            <a:avLst/>
          </a:prstGeom>
        </p:spPr>
      </p:pic>
    </p:spTree>
    <p:extLst>
      <p:ext uri="{BB962C8B-B14F-4D97-AF65-F5344CB8AC3E}">
        <p14:creationId xmlns:p14="http://schemas.microsoft.com/office/powerpoint/2010/main" val="368564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51EC66FD-FB6C-4A3A-8ED9-4AFB3E890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3071"/>
            <a:ext cx="12192000" cy="7071399"/>
          </a:xfrm>
          <a:prstGeom prst="rect">
            <a:avLst/>
          </a:prstGeom>
        </p:spPr>
      </p:pic>
    </p:spTree>
    <p:extLst>
      <p:ext uri="{BB962C8B-B14F-4D97-AF65-F5344CB8AC3E}">
        <p14:creationId xmlns:p14="http://schemas.microsoft.com/office/powerpoint/2010/main" val="4160365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site&#10;&#10;Description automatically generated">
            <a:extLst>
              <a:ext uri="{FF2B5EF4-FFF2-40B4-BE49-F238E27FC236}">
                <a16:creationId xmlns:a16="http://schemas.microsoft.com/office/drawing/2014/main" id="{156F44C4-FD54-418E-A173-BFAF5AC7D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30" y="-397565"/>
            <a:ext cx="10754139" cy="8865704"/>
          </a:xfrm>
          <a:prstGeom prst="rect">
            <a:avLst/>
          </a:prstGeom>
        </p:spPr>
      </p:pic>
    </p:spTree>
    <p:extLst>
      <p:ext uri="{BB962C8B-B14F-4D97-AF65-F5344CB8AC3E}">
        <p14:creationId xmlns:p14="http://schemas.microsoft.com/office/powerpoint/2010/main" val="3905685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food, snack food, sandwich&#10;&#10;Description automatically generated">
            <a:extLst>
              <a:ext uri="{FF2B5EF4-FFF2-40B4-BE49-F238E27FC236}">
                <a16:creationId xmlns:a16="http://schemas.microsoft.com/office/drawing/2014/main" id="{B3E9464A-5518-4082-AA57-6E07E5D20734}"/>
              </a:ext>
            </a:extLst>
          </p:cNvPr>
          <p:cNvPicPr>
            <a:picLocks noChangeAspect="1"/>
          </p:cNvPicPr>
          <p:nvPr/>
        </p:nvPicPr>
        <p:blipFill rotWithShape="1">
          <a:blip r:embed="rId3">
            <a:extLst>
              <a:ext uri="{28A0092B-C50C-407E-A947-70E740481C1C}">
                <a14:useLocalDpi xmlns:a14="http://schemas.microsoft.com/office/drawing/2010/main" val="0"/>
              </a:ext>
            </a:extLst>
          </a:blip>
          <a:srcRect t="7333" b="17667"/>
          <a:stretch/>
        </p:blipFill>
        <p:spPr>
          <a:xfrm>
            <a:off x="-96069" y="-914400"/>
            <a:ext cx="12500104" cy="8686800"/>
          </a:xfrm>
          <a:prstGeom prst="rect">
            <a:avLst/>
          </a:prstGeom>
        </p:spPr>
      </p:pic>
    </p:spTree>
    <p:extLst>
      <p:ext uri="{BB962C8B-B14F-4D97-AF65-F5344CB8AC3E}">
        <p14:creationId xmlns:p14="http://schemas.microsoft.com/office/powerpoint/2010/main" val="239034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owl of lemons&#10;&#10;Description automatically generated with low confidence">
            <a:extLst>
              <a:ext uri="{FF2B5EF4-FFF2-40B4-BE49-F238E27FC236}">
                <a16:creationId xmlns:a16="http://schemas.microsoft.com/office/drawing/2014/main" id="{9B9D5E7F-AB1C-472A-A003-4E6233BC33B3}"/>
              </a:ext>
            </a:extLst>
          </p:cNvPr>
          <p:cNvPicPr>
            <a:picLocks noChangeAspect="1"/>
          </p:cNvPicPr>
          <p:nvPr/>
        </p:nvPicPr>
        <p:blipFill rotWithShape="1">
          <a:blip r:embed="rId3">
            <a:extLst>
              <a:ext uri="{28A0092B-C50C-407E-A947-70E740481C1C}">
                <a14:useLocalDpi xmlns:a14="http://schemas.microsoft.com/office/drawing/2010/main" val="0"/>
              </a:ext>
            </a:extLst>
          </a:blip>
          <a:srcRect l="5145" r="1076" b="-1"/>
          <a:stretch/>
        </p:blipFill>
        <p:spPr>
          <a:xfrm>
            <a:off x="238559" y="218661"/>
            <a:ext cx="12191980" cy="8587408"/>
          </a:xfrm>
          <a:prstGeom prst="rect">
            <a:avLst/>
          </a:prstGeom>
        </p:spPr>
      </p:pic>
    </p:spTree>
    <p:extLst>
      <p:ext uri="{BB962C8B-B14F-4D97-AF65-F5344CB8AC3E}">
        <p14:creationId xmlns:p14="http://schemas.microsoft.com/office/powerpoint/2010/main" val="2737074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2F7FB2A-B892-4F86-B485-21BB4540AAEE}"/>
              </a:ext>
            </a:extLst>
          </p:cNvPr>
          <p:cNvPicPr>
            <a:picLocks noChangeAspect="1"/>
          </p:cNvPicPr>
          <p:nvPr/>
        </p:nvPicPr>
        <p:blipFill rotWithShape="1">
          <a:blip r:embed="rId3">
            <a:extLst>
              <a:ext uri="{28A0092B-C50C-407E-A947-70E740481C1C}">
                <a14:useLocalDpi xmlns:a14="http://schemas.microsoft.com/office/drawing/2010/main" val="0"/>
              </a:ext>
            </a:extLst>
          </a:blip>
          <a:srcRect t="26731" b="9710"/>
          <a:stretch/>
        </p:blipFill>
        <p:spPr>
          <a:xfrm>
            <a:off x="20" y="10"/>
            <a:ext cx="12191980" cy="6857990"/>
          </a:xfrm>
          <a:prstGeom prst="rect">
            <a:avLst/>
          </a:prstGeom>
        </p:spPr>
      </p:pic>
    </p:spTree>
    <p:extLst>
      <p:ext uri="{BB962C8B-B14F-4D97-AF65-F5344CB8AC3E}">
        <p14:creationId xmlns:p14="http://schemas.microsoft.com/office/powerpoint/2010/main" val="3774255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5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book&#10;&#10;Description automatically generated with medium confidence">
            <a:extLst>
              <a:ext uri="{FF2B5EF4-FFF2-40B4-BE49-F238E27FC236}">
                <a16:creationId xmlns:a16="http://schemas.microsoft.com/office/drawing/2014/main" id="{386F1D2C-DE49-47C8-84C2-B4CBE93A00D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006850" y="643467"/>
            <a:ext cx="4178299" cy="5571066"/>
          </a:xfrm>
          <a:prstGeom prst="rect">
            <a:avLst/>
          </a:prstGeom>
          <a:noFill/>
        </p:spPr>
      </p:pic>
    </p:spTree>
    <p:extLst>
      <p:ext uri="{BB962C8B-B14F-4D97-AF65-F5344CB8AC3E}">
        <p14:creationId xmlns:p14="http://schemas.microsoft.com/office/powerpoint/2010/main" val="2592299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452A6B3-D05E-4871-8D1F-B20236FF316E}"/>
              </a:ext>
            </a:extLst>
          </p:cNvPr>
          <p:cNvPicPr>
            <a:picLocks noChangeAspect="1"/>
          </p:cNvPicPr>
          <p:nvPr/>
        </p:nvPicPr>
        <p:blipFill rotWithShape="1">
          <a:blip r:embed="rId3">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Tree>
    <p:extLst>
      <p:ext uri="{BB962C8B-B14F-4D97-AF65-F5344CB8AC3E}">
        <p14:creationId xmlns:p14="http://schemas.microsoft.com/office/powerpoint/2010/main" val="1605183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5802E48-AA69-428C-BDE8-3B55B56D5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48" y="-1"/>
            <a:ext cx="12331148" cy="8746435"/>
          </a:xfrm>
          <a:prstGeom prst="rect">
            <a:avLst/>
          </a:prstGeom>
        </p:spPr>
      </p:pic>
    </p:spTree>
    <p:extLst>
      <p:ext uri="{BB962C8B-B14F-4D97-AF65-F5344CB8AC3E}">
        <p14:creationId xmlns:p14="http://schemas.microsoft.com/office/powerpoint/2010/main" val="298251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23CAC13D-40CE-4E8A-88AF-35FF631D0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52331"/>
            <a:ext cx="14173199" cy="9362661"/>
          </a:xfrm>
          <a:prstGeom prst="rect">
            <a:avLst/>
          </a:prstGeom>
        </p:spPr>
      </p:pic>
    </p:spTree>
    <p:extLst>
      <p:ext uri="{BB962C8B-B14F-4D97-AF65-F5344CB8AC3E}">
        <p14:creationId xmlns:p14="http://schemas.microsoft.com/office/powerpoint/2010/main" val="2924376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F61B922-F41D-4774-AFF6-18A7B98D1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61" y="278296"/>
            <a:ext cx="11973339" cy="7474226"/>
          </a:xfrm>
          <a:prstGeom prst="rect">
            <a:avLst/>
          </a:prstGeom>
        </p:spPr>
      </p:pic>
    </p:spTree>
    <p:extLst>
      <p:ext uri="{BB962C8B-B14F-4D97-AF65-F5344CB8AC3E}">
        <p14:creationId xmlns:p14="http://schemas.microsoft.com/office/powerpoint/2010/main" val="3820331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96A3DC-2A87-4E28-87EF-28202C38CA92}"/>
              </a:ext>
            </a:extLst>
          </p:cNvPr>
          <p:cNvSpPr txBox="1"/>
          <p:nvPr/>
        </p:nvSpPr>
        <p:spPr>
          <a:xfrm>
            <a:off x="1103086" y="677354"/>
            <a:ext cx="11088914" cy="586365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We all know that of all the writing you do, one of the most important is your résumé. It is a potential employer’s first impression of you and if there are errors, that isn’t a very good impression. I found this article at </a:t>
            </a:r>
            <a:r>
              <a:rPr lang="en-US" sz="1800" u="sng" dirty="0">
                <a:solidFill>
                  <a:srgbClr val="0D85CC"/>
                </a:solidFill>
                <a:effectLst/>
                <a:latin typeface="Segoe UI" panose="020B0502040204020203" pitchFamily="34" charset="0"/>
                <a:ea typeface="Times New Roman" panose="02020603050405020304" pitchFamily="18" charset="0"/>
                <a:cs typeface="Times New Roman" panose="02020603050405020304" pitchFamily="18" charset="0"/>
                <a:hlinkClick r:id="rId3"/>
              </a:rPr>
              <a:t>http://www.resumark.com/blog/andrew/top-15-of-the-most-hilarious-spelling-mistakes-on-resumes-and-cover-letters/</a:t>
            </a:r>
            <a:r>
              <a:rPr lang="en-US" sz="18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 with some interesting résumé and cover letter errors.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333333"/>
                </a:solidFill>
                <a:effectLst/>
                <a:latin typeface="Segoe UI" panose="020B0502040204020203"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20. “I have a known track record and excellent experience with </a:t>
            </a:r>
            <a:r>
              <a:rPr lang="en-US" sz="2000" i="1" dirty="0" err="1">
                <a:solidFill>
                  <a:srgbClr val="333333"/>
                </a:solidFill>
                <a:effectLst/>
                <a:latin typeface="Segoe UI" panose="020B0502040204020203" pitchFamily="34" charset="0"/>
                <a:ea typeface="Times New Roman" panose="02020603050405020304" pitchFamily="18" charset="0"/>
              </a:rPr>
              <a:t>accurancy</a:t>
            </a:r>
            <a:r>
              <a:rPr lang="en-US" sz="2000" i="1" dirty="0">
                <a:solidFill>
                  <a:srgbClr val="333333"/>
                </a:solidFill>
                <a:effectLst/>
                <a:latin typeface="Segoe UI" panose="020B0502040204020203" pitchFamily="34" charset="0"/>
                <a:ea typeface="Times New Roman" panose="02020603050405020304" pitchFamily="18" charset="0"/>
              </a:rPr>
              <a:t> </a:t>
            </a:r>
            <a:r>
              <a:rPr lang="en-US" sz="2000" dirty="0">
                <a:solidFill>
                  <a:srgbClr val="333333"/>
                </a:solidFill>
                <a:effectLst/>
                <a:latin typeface="Segoe UI" panose="020B0502040204020203" pitchFamily="34" charset="0"/>
                <a:ea typeface="Times New Roman" panose="02020603050405020304" pitchFamily="18" charset="0"/>
              </a:rPr>
              <a:t>and fixing </a:t>
            </a:r>
            <a:r>
              <a:rPr lang="en-US" sz="2000" i="1" dirty="0" err="1">
                <a:solidFill>
                  <a:srgbClr val="333333"/>
                </a:solidFill>
                <a:effectLst/>
                <a:latin typeface="Segoe UI" panose="020B0502040204020203" pitchFamily="34" charset="0"/>
                <a:ea typeface="Times New Roman" panose="02020603050405020304" pitchFamily="18" charset="0"/>
              </a:rPr>
              <a:t>erors</a:t>
            </a:r>
            <a:r>
              <a:rPr lang="en-US" sz="2000" dirty="0">
                <a:solidFill>
                  <a:srgbClr val="333333"/>
                </a:solidFill>
                <a:effectLst/>
                <a:latin typeface="Segoe UI" panose="020B0502040204020203"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19. “Strong Work Ethic, </a:t>
            </a:r>
            <a:r>
              <a:rPr lang="en-US" sz="2000" i="1" dirty="0">
                <a:solidFill>
                  <a:srgbClr val="333333"/>
                </a:solidFill>
                <a:effectLst/>
                <a:latin typeface="Segoe UI" panose="020B0502040204020203" pitchFamily="34" charset="0"/>
                <a:ea typeface="Times New Roman" panose="02020603050405020304" pitchFamily="18" charset="0"/>
              </a:rPr>
              <a:t>Attention to Detail</a:t>
            </a:r>
            <a:r>
              <a:rPr lang="en-US" sz="2000" dirty="0">
                <a:solidFill>
                  <a:srgbClr val="333333"/>
                </a:solidFill>
                <a:effectLst/>
                <a:latin typeface="Segoe UI" panose="020B0502040204020203" pitchFamily="34" charset="0"/>
                <a:ea typeface="Times New Roman" panose="02020603050405020304" pitchFamily="18" charset="0"/>
              </a:rPr>
              <a:t>, Team Player,  </a:t>
            </a:r>
            <a:r>
              <a:rPr lang="en-US" sz="2000" i="1" dirty="0">
                <a:solidFill>
                  <a:srgbClr val="333333"/>
                </a:solidFill>
                <a:effectLst/>
                <a:latin typeface="Segoe UI" panose="020B0502040204020203" pitchFamily="34" charset="0"/>
                <a:ea typeface="Times New Roman" panose="02020603050405020304" pitchFamily="18" charset="0"/>
              </a:rPr>
              <a:t>Attention to Detail</a:t>
            </a:r>
            <a:r>
              <a:rPr lang="en-US" sz="2000" dirty="0">
                <a:solidFill>
                  <a:srgbClr val="333333"/>
                </a:solidFill>
                <a:effectLst/>
                <a:latin typeface="Segoe UI" panose="020B0502040204020203"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18. “My experience include filing, billing, printing and </a:t>
            </a:r>
            <a:r>
              <a:rPr lang="en-US" sz="2000" i="1" dirty="0">
                <a:solidFill>
                  <a:srgbClr val="333333"/>
                </a:solidFill>
                <a:effectLst/>
                <a:latin typeface="Segoe UI" panose="020B0502040204020203" pitchFamily="34" charset="0"/>
                <a:ea typeface="Times New Roman" panose="02020603050405020304" pitchFamily="18" charset="0"/>
              </a:rPr>
              <a:t>coping</a:t>
            </a:r>
            <a:r>
              <a:rPr lang="en-US" sz="2000" dirty="0">
                <a:solidFill>
                  <a:srgbClr val="333333"/>
                </a:solidFill>
                <a:effectLst/>
                <a:latin typeface="Segoe UI" panose="020B0502040204020203"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17. “Demonstrated ability in </a:t>
            </a:r>
            <a:r>
              <a:rPr lang="en-US" sz="2000" i="1" dirty="0">
                <a:solidFill>
                  <a:srgbClr val="333333"/>
                </a:solidFill>
                <a:effectLst/>
                <a:latin typeface="Segoe UI" panose="020B0502040204020203" pitchFamily="34" charset="0"/>
                <a:ea typeface="Times New Roman" panose="02020603050405020304" pitchFamily="18" charset="0"/>
              </a:rPr>
              <a:t>multi-tasting</a:t>
            </a:r>
            <a:r>
              <a:rPr lang="en-US" sz="2000" dirty="0">
                <a:solidFill>
                  <a:srgbClr val="333333"/>
                </a:solidFill>
                <a:effectLst/>
                <a:latin typeface="Segoe UI" panose="020B0502040204020203"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16. “My work ethics are </a:t>
            </a:r>
            <a:r>
              <a:rPr lang="en-US" sz="2000" i="1" dirty="0">
                <a:solidFill>
                  <a:srgbClr val="333333"/>
                </a:solidFill>
                <a:effectLst/>
                <a:latin typeface="Segoe UI" panose="020B0502040204020203" pitchFamily="34" charset="0"/>
                <a:ea typeface="Times New Roman" panose="02020603050405020304" pitchFamily="18" charset="0"/>
              </a:rPr>
              <a:t>impeachable</a:t>
            </a:r>
            <a:r>
              <a:rPr lang="en-US" sz="2000" dirty="0">
                <a:solidFill>
                  <a:srgbClr val="333333"/>
                </a:solidFill>
                <a:effectLst/>
                <a:latin typeface="Segoe UI" panose="020B0502040204020203"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15. “I have </a:t>
            </a:r>
            <a:r>
              <a:rPr lang="en-US" sz="2000" i="1" dirty="0">
                <a:solidFill>
                  <a:srgbClr val="333333"/>
                </a:solidFill>
                <a:effectLst/>
                <a:latin typeface="Segoe UI" panose="020B0502040204020203" pitchFamily="34" charset="0"/>
                <a:ea typeface="Times New Roman" panose="02020603050405020304" pitchFamily="18" charset="0"/>
              </a:rPr>
              <a:t>nervous </a:t>
            </a:r>
            <a:r>
              <a:rPr lang="en-US" sz="2000" dirty="0">
                <a:solidFill>
                  <a:srgbClr val="333333"/>
                </a:solidFill>
                <a:effectLst/>
                <a:latin typeface="Segoe UI" panose="020B0502040204020203" pitchFamily="34" charset="0"/>
                <a:ea typeface="Times New Roman" panose="02020603050405020304" pitchFamily="18" charset="0"/>
              </a:rPr>
              <a:t>of steel.”</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14. “I consistently </a:t>
            </a:r>
            <a:r>
              <a:rPr lang="en-US" sz="2000" i="1" dirty="0">
                <a:solidFill>
                  <a:srgbClr val="333333"/>
                </a:solidFill>
                <a:effectLst/>
                <a:latin typeface="Segoe UI" panose="020B0502040204020203" pitchFamily="34" charset="0"/>
                <a:ea typeface="Times New Roman" panose="02020603050405020304" pitchFamily="18" charset="0"/>
              </a:rPr>
              <a:t>tanked</a:t>
            </a:r>
            <a:r>
              <a:rPr lang="en-US" sz="2000" dirty="0">
                <a:solidFill>
                  <a:srgbClr val="333333"/>
                </a:solidFill>
                <a:effectLst/>
                <a:latin typeface="Segoe UI" panose="020B0502040204020203" pitchFamily="34" charset="0"/>
                <a:ea typeface="Times New Roman" panose="02020603050405020304" pitchFamily="18" charset="0"/>
              </a:rPr>
              <a:t> as top sales producer for new accounts.”</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13. “I am a perfectionist and rarely </a:t>
            </a:r>
            <a:r>
              <a:rPr lang="en-US" sz="2000" i="1" dirty="0">
                <a:solidFill>
                  <a:srgbClr val="333333"/>
                </a:solidFill>
                <a:effectLst/>
                <a:latin typeface="Segoe UI" panose="020B0502040204020203" pitchFamily="34" charset="0"/>
                <a:ea typeface="Times New Roman" panose="02020603050405020304" pitchFamily="18" charset="0"/>
              </a:rPr>
              <a:t>if </a:t>
            </a:r>
            <a:r>
              <a:rPr lang="en-US" sz="2000" i="1" dirty="0" err="1">
                <a:solidFill>
                  <a:srgbClr val="333333"/>
                </a:solidFill>
                <a:effectLst/>
                <a:latin typeface="Segoe UI" panose="020B0502040204020203" pitchFamily="34" charset="0"/>
                <a:ea typeface="Times New Roman" panose="02020603050405020304" pitchFamily="18" charset="0"/>
              </a:rPr>
              <a:t>if</a:t>
            </a:r>
            <a:r>
              <a:rPr lang="en-US" sz="2000" dirty="0">
                <a:solidFill>
                  <a:srgbClr val="333333"/>
                </a:solidFill>
                <a:effectLst/>
                <a:latin typeface="Segoe UI" panose="020B0502040204020203" pitchFamily="34" charset="0"/>
                <a:ea typeface="Times New Roman" panose="02020603050405020304" pitchFamily="18" charset="0"/>
              </a:rPr>
              <a:t> ever forget details.”</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12. “Dear Sir or </a:t>
            </a:r>
            <a:r>
              <a:rPr lang="en-US" sz="2000" i="1" dirty="0">
                <a:solidFill>
                  <a:srgbClr val="333333"/>
                </a:solidFill>
                <a:effectLst/>
                <a:latin typeface="Segoe UI" panose="020B0502040204020203" pitchFamily="34" charset="0"/>
                <a:ea typeface="Times New Roman" panose="02020603050405020304" pitchFamily="18" charset="0"/>
              </a:rPr>
              <a:t>Madman</a:t>
            </a:r>
            <a:r>
              <a:rPr lang="en-US" sz="2000" dirty="0">
                <a:solidFill>
                  <a:srgbClr val="333333"/>
                </a:solidFill>
                <a:effectLst/>
                <a:latin typeface="Segoe UI" panose="020B0502040204020203"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11. “I can type without looking at </a:t>
            </a:r>
            <a:r>
              <a:rPr lang="en-US" sz="2000" i="1" dirty="0" err="1">
                <a:solidFill>
                  <a:srgbClr val="333333"/>
                </a:solidFill>
                <a:effectLst/>
                <a:latin typeface="Segoe UI" panose="020B0502040204020203" pitchFamily="34" charset="0"/>
                <a:ea typeface="Times New Roman" panose="02020603050405020304" pitchFamily="18" charset="0"/>
              </a:rPr>
              <a:t>thekeyboard</a:t>
            </a:r>
            <a:r>
              <a:rPr lang="en-US" sz="2000" dirty="0">
                <a:solidFill>
                  <a:srgbClr val="333333"/>
                </a:solidFill>
                <a:effectLst/>
                <a:latin typeface="Segoe UI" panose="020B0502040204020203"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10. “Instrumental in </a:t>
            </a:r>
            <a:r>
              <a:rPr lang="en-US" sz="2000" i="1" dirty="0">
                <a:solidFill>
                  <a:srgbClr val="333333"/>
                </a:solidFill>
                <a:effectLst/>
                <a:latin typeface="Segoe UI" panose="020B0502040204020203" pitchFamily="34" charset="0"/>
                <a:ea typeface="Times New Roman" panose="02020603050405020304" pitchFamily="18" charset="0"/>
              </a:rPr>
              <a:t>ruining </a:t>
            </a:r>
            <a:r>
              <a:rPr lang="en-US" sz="2000" dirty="0">
                <a:solidFill>
                  <a:srgbClr val="333333"/>
                </a:solidFill>
                <a:effectLst/>
                <a:latin typeface="Segoe UI" panose="020B0502040204020203" pitchFamily="34" charset="0"/>
                <a:ea typeface="Times New Roman" panose="02020603050405020304" pitchFamily="18" charset="0"/>
              </a:rPr>
              <a:t>entire operation for a Midwest chain store.”</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9. “I am anxious to use my </a:t>
            </a:r>
            <a:r>
              <a:rPr lang="en-US" sz="2000" i="1" dirty="0">
                <a:solidFill>
                  <a:srgbClr val="333333"/>
                </a:solidFill>
                <a:effectLst/>
                <a:latin typeface="Segoe UI" panose="020B0502040204020203" pitchFamily="34" charset="0"/>
                <a:ea typeface="Times New Roman" panose="02020603050405020304" pitchFamily="18" charset="0"/>
              </a:rPr>
              <a:t>exiting</a:t>
            </a:r>
            <a:r>
              <a:rPr lang="en-US" sz="2000" dirty="0">
                <a:solidFill>
                  <a:srgbClr val="333333"/>
                </a:solidFill>
                <a:effectLst/>
                <a:latin typeface="Segoe UI" panose="020B0502040204020203" pitchFamily="34" charset="0"/>
                <a:ea typeface="Times New Roman" panose="02020603050405020304" pitchFamily="18" charset="0"/>
              </a:rPr>
              <a:t> skills”</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8. “Speak English and </a:t>
            </a:r>
            <a:r>
              <a:rPr lang="en-US" sz="2000" i="1" dirty="0">
                <a:solidFill>
                  <a:srgbClr val="333333"/>
                </a:solidFill>
                <a:effectLst/>
                <a:latin typeface="Segoe UI" panose="020B0502040204020203" pitchFamily="34" charset="0"/>
                <a:ea typeface="Times New Roman" panose="02020603050405020304" pitchFamily="18" charset="0"/>
              </a:rPr>
              <a:t>Spinach</a:t>
            </a:r>
            <a:r>
              <a:rPr lang="en-US" sz="2000" dirty="0">
                <a:solidFill>
                  <a:srgbClr val="333333"/>
                </a:solidFill>
                <a:effectLst/>
                <a:latin typeface="Segoe UI" panose="020B0502040204020203"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solidFill>
                  <a:srgbClr val="333333"/>
                </a:solidFill>
                <a:effectLst/>
                <a:latin typeface="Segoe UI" panose="020B0502040204020203" pitchFamily="34" charset="0"/>
                <a:ea typeface="Times New Roman" panose="02020603050405020304" pitchFamily="18" charset="0"/>
              </a:rPr>
              <a:t>7. “I am a Notary </a:t>
            </a:r>
            <a:r>
              <a:rPr lang="en-US" sz="2000" i="1" dirty="0">
                <a:solidFill>
                  <a:srgbClr val="333333"/>
                </a:solidFill>
                <a:effectLst/>
                <a:latin typeface="Segoe UI" panose="020B0502040204020203" pitchFamily="34" charset="0"/>
                <a:ea typeface="Times New Roman" panose="02020603050405020304" pitchFamily="18" charset="0"/>
              </a:rPr>
              <a:t>Republic</a:t>
            </a:r>
            <a:r>
              <a:rPr lang="en-US" sz="2000" dirty="0">
                <a:solidFill>
                  <a:srgbClr val="333333"/>
                </a:solidFill>
                <a:effectLst/>
                <a:latin typeface="Segoe UI" panose="020B0502040204020203"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022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FB5F059B-7CD7-4EEE-BBC9-7219BD5A9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12" y="0"/>
            <a:ext cx="11237976" cy="6857999"/>
          </a:xfrm>
          <a:prstGeom prst="rect">
            <a:avLst/>
          </a:prstGeom>
        </p:spPr>
      </p:pic>
    </p:spTree>
    <p:extLst>
      <p:ext uri="{BB962C8B-B14F-4D97-AF65-F5344CB8AC3E}">
        <p14:creationId xmlns:p14="http://schemas.microsoft.com/office/powerpoint/2010/main" val="4077182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07912-9C2A-4F1D-9BA8-3838783664B9}"/>
              </a:ext>
            </a:extLst>
          </p:cNvPr>
          <p:cNvSpPr txBox="1"/>
          <p:nvPr/>
        </p:nvSpPr>
        <p:spPr>
          <a:xfrm>
            <a:off x="1045029" y="2139967"/>
            <a:ext cx="10697028" cy="3046988"/>
          </a:xfrm>
          <a:prstGeom prst="rect">
            <a:avLst/>
          </a:prstGeom>
          <a:noFill/>
        </p:spPr>
        <p:txBody>
          <a:bodyPr wrap="square">
            <a:spAutoFit/>
          </a:bodyPr>
          <a:lstStyle/>
          <a:p>
            <a:pPr marL="0" marR="0">
              <a:spcBef>
                <a:spcPts val="0"/>
              </a:spcBef>
              <a:spcAft>
                <a:spcPts val="0"/>
              </a:spcAft>
            </a:pPr>
            <a:r>
              <a:rPr lang="en-US" sz="2400" dirty="0">
                <a:solidFill>
                  <a:srgbClr val="333333"/>
                </a:solidFill>
                <a:effectLst/>
                <a:latin typeface="Segoe UI" panose="020B0502040204020203" pitchFamily="34" charset="0"/>
                <a:ea typeface="Times New Roman" panose="02020603050405020304" pitchFamily="18" charset="0"/>
              </a:rPr>
              <a:t>6. “I attended </a:t>
            </a:r>
            <a:r>
              <a:rPr lang="en-US" sz="2400" i="1" dirty="0">
                <a:solidFill>
                  <a:srgbClr val="333333"/>
                </a:solidFill>
                <a:effectLst/>
                <a:latin typeface="Segoe UI" panose="020B0502040204020203" pitchFamily="34" charset="0"/>
                <a:ea typeface="Times New Roman" panose="02020603050405020304" pitchFamily="18" charset="0"/>
              </a:rPr>
              <a:t>collage </a:t>
            </a:r>
            <a:r>
              <a:rPr lang="en-US" sz="2400" dirty="0">
                <a:solidFill>
                  <a:srgbClr val="333333"/>
                </a:solidFill>
                <a:effectLst/>
                <a:latin typeface="Segoe UI" panose="020B0502040204020203" pitchFamily="34" charset="0"/>
                <a:ea typeface="Times New Roman" panose="02020603050405020304" pitchFamily="18" charset="0"/>
              </a:rPr>
              <a:t>courses for </a:t>
            </a:r>
            <a:r>
              <a:rPr lang="en-US" sz="2400" i="1" dirty="0">
                <a:solidFill>
                  <a:srgbClr val="333333"/>
                </a:solidFill>
                <a:effectLst/>
                <a:latin typeface="Segoe UI" panose="020B0502040204020203" pitchFamily="34" charset="0"/>
                <a:ea typeface="Times New Roman" panose="02020603050405020304" pitchFamily="18" charset="0"/>
              </a:rPr>
              <a:t>minor public relations</a:t>
            </a:r>
            <a:r>
              <a:rPr lang="en-US" sz="2400" dirty="0">
                <a:solidFill>
                  <a:srgbClr val="333333"/>
                </a:solidFill>
                <a:effectLst/>
                <a:latin typeface="Segoe UI" panose="020B0502040204020203"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333333"/>
                </a:solidFill>
                <a:effectLst/>
                <a:latin typeface="Segoe UI" panose="020B0502040204020203" pitchFamily="34" charset="0"/>
                <a:ea typeface="Times New Roman" panose="02020603050405020304" pitchFamily="18" charset="0"/>
              </a:rPr>
              <a:t>5. “Following is a </a:t>
            </a:r>
            <a:r>
              <a:rPr lang="en-US" sz="2400" i="1" dirty="0">
                <a:solidFill>
                  <a:srgbClr val="333333"/>
                </a:solidFill>
                <a:effectLst/>
                <a:latin typeface="Segoe UI" panose="020B0502040204020203" pitchFamily="34" charset="0"/>
                <a:ea typeface="Times New Roman" panose="02020603050405020304" pitchFamily="18" charset="0"/>
              </a:rPr>
              <a:t>grief </a:t>
            </a:r>
            <a:r>
              <a:rPr lang="en-US" sz="2400" dirty="0">
                <a:solidFill>
                  <a:srgbClr val="333333"/>
                </a:solidFill>
                <a:effectLst/>
                <a:latin typeface="Segoe UI" panose="020B0502040204020203" pitchFamily="34" charset="0"/>
                <a:ea typeface="Times New Roman" panose="02020603050405020304" pitchFamily="18" charset="0"/>
              </a:rPr>
              <a:t>overview of my skills.”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333333"/>
                </a:solidFill>
                <a:effectLst/>
                <a:latin typeface="Segoe UI" panose="020B0502040204020203" pitchFamily="34" charset="0"/>
                <a:ea typeface="Times New Roman" panose="02020603050405020304" pitchFamily="18" charset="0"/>
              </a:rPr>
              <a:t>4. “I’m </a:t>
            </a:r>
            <a:r>
              <a:rPr lang="en-US" sz="2400" i="1" dirty="0">
                <a:solidFill>
                  <a:srgbClr val="333333"/>
                </a:solidFill>
                <a:effectLst/>
                <a:latin typeface="Segoe UI" panose="020B0502040204020203" pitchFamily="34" charset="0"/>
                <a:ea typeface="Times New Roman" panose="02020603050405020304" pitchFamily="18" charset="0"/>
              </a:rPr>
              <a:t>attacking</a:t>
            </a:r>
            <a:r>
              <a:rPr lang="en-US" sz="2400" dirty="0">
                <a:solidFill>
                  <a:srgbClr val="333333"/>
                </a:solidFill>
                <a:effectLst/>
                <a:latin typeface="Segoe UI" panose="020B0502040204020203" pitchFamily="34" charset="0"/>
                <a:ea typeface="Times New Roman" panose="02020603050405020304" pitchFamily="18" charset="0"/>
              </a:rPr>
              <a:t> my resume for you to review.”</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333333"/>
                </a:solidFill>
                <a:effectLst/>
                <a:latin typeface="Segoe UI" panose="020B0502040204020203" pitchFamily="34" charset="0"/>
                <a:ea typeface="Times New Roman" panose="02020603050405020304" pitchFamily="18" charset="0"/>
              </a:rPr>
              <a:t>3. “I am experienced in all </a:t>
            </a:r>
            <a:r>
              <a:rPr lang="en-US" sz="2400" i="1" dirty="0">
                <a:solidFill>
                  <a:srgbClr val="333333"/>
                </a:solidFill>
                <a:effectLst/>
                <a:latin typeface="Segoe UI" panose="020B0502040204020203" pitchFamily="34" charset="0"/>
                <a:ea typeface="Times New Roman" panose="02020603050405020304" pitchFamily="18" charset="0"/>
              </a:rPr>
              <a:t>faucets </a:t>
            </a:r>
            <a:r>
              <a:rPr lang="en-US" sz="2400" dirty="0">
                <a:solidFill>
                  <a:srgbClr val="333333"/>
                </a:solidFill>
                <a:effectLst/>
                <a:latin typeface="Segoe UI" panose="020B0502040204020203" pitchFamily="34" charset="0"/>
                <a:ea typeface="Times New Roman" panose="02020603050405020304" pitchFamily="18" charset="0"/>
              </a:rPr>
              <a:t>of accounting.”</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333333"/>
                </a:solidFill>
                <a:effectLst/>
                <a:latin typeface="Segoe UI" panose="020B0502040204020203" pitchFamily="34" charset="0"/>
                <a:ea typeface="Times New Roman" panose="02020603050405020304" pitchFamily="18" charset="0"/>
              </a:rPr>
              <a:t>2. “Hope to hear from you, </a:t>
            </a:r>
            <a:r>
              <a:rPr lang="en-US" sz="2400" i="1" dirty="0">
                <a:solidFill>
                  <a:srgbClr val="333333"/>
                </a:solidFill>
                <a:effectLst/>
                <a:latin typeface="Segoe UI" panose="020B0502040204020203" pitchFamily="34" charset="0"/>
                <a:ea typeface="Times New Roman" panose="02020603050405020304" pitchFamily="18" charset="0"/>
              </a:rPr>
              <a:t>shorty</a:t>
            </a:r>
            <a:r>
              <a:rPr lang="en-US" sz="2400" dirty="0">
                <a:solidFill>
                  <a:srgbClr val="333333"/>
                </a:solidFill>
                <a:effectLst/>
                <a:latin typeface="Segoe UI" panose="020B0502040204020203" pitchFamily="34"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solidFill>
                  <a:srgbClr val="333333"/>
                </a:solidFill>
                <a:effectLst/>
                <a:latin typeface="Segoe UI" panose="020B0502040204020203"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solidFill>
                  <a:srgbClr val="333333"/>
                </a:solidFill>
                <a:effectLst/>
                <a:latin typeface="Segoe UI" panose="020B0502040204020203" pitchFamily="34" charset="0"/>
                <a:ea typeface="Times New Roman" panose="02020603050405020304" pitchFamily="18" charset="0"/>
              </a:rPr>
              <a:t>And the most embarrassing one to finish off our list:</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2400" dirty="0">
                <a:solidFill>
                  <a:srgbClr val="333333"/>
                </a:solidFill>
                <a:effectLst/>
                <a:latin typeface="Segoe UI" panose="020B0502040204020203" pitchFamily="34" charset="0"/>
                <a:ea typeface="Times New Roman" panose="02020603050405020304" pitchFamily="18" charset="0"/>
              </a:rPr>
              <a:t>“Directed $25 million </a:t>
            </a:r>
            <a:r>
              <a:rPr lang="en-US" sz="2400" i="1" dirty="0">
                <a:solidFill>
                  <a:srgbClr val="333333"/>
                </a:solidFill>
                <a:effectLst/>
                <a:latin typeface="Segoe UI" panose="020B0502040204020203" pitchFamily="34" charset="0"/>
                <a:ea typeface="Times New Roman" panose="02020603050405020304" pitchFamily="18" charset="0"/>
              </a:rPr>
              <a:t>anal </a:t>
            </a:r>
            <a:r>
              <a:rPr lang="en-US" sz="2400" dirty="0">
                <a:solidFill>
                  <a:srgbClr val="333333"/>
                </a:solidFill>
                <a:effectLst/>
                <a:latin typeface="Segoe UI" panose="020B0502040204020203" pitchFamily="34" charset="0"/>
                <a:ea typeface="Times New Roman" panose="02020603050405020304" pitchFamily="18" charset="0"/>
              </a:rPr>
              <a:t>shipping and receiving operations.”</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1220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12FFB48C-83C3-480B-A05A-074D733E1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2087"/>
            <a:ext cx="12192000" cy="8150087"/>
          </a:xfrm>
          <a:prstGeom prst="rect">
            <a:avLst/>
          </a:prstGeom>
        </p:spPr>
      </p:pic>
    </p:spTree>
    <p:extLst>
      <p:ext uri="{BB962C8B-B14F-4D97-AF65-F5344CB8AC3E}">
        <p14:creationId xmlns:p14="http://schemas.microsoft.com/office/powerpoint/2010/main" val="2539733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9160C-1196-4DAB-A45E-775CC07E0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0522"/>
            <a:ext cx="12682330" cy="2285999"/>
          </a:xfrm>
          <a:prstGeom prst="rect">
            <a:avLst/>
          </a:prstGeom>
        </p:spPr>
      </p:pic>
    </p:spTree>
    <p:extLst>
      <p:ext uri="{BB962C8B-B14F-4D97-AF65-F5344CB8AC3E}">
        <p14:creationId xmlns:p14="http://schemas.microsoft.com/office/powerpoint/2010/main" val="2851837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F9CE241-D476-4565-85BF-3EF098D1CC7A}"/>
              </a:ext>
            </a:extLst>
          </p:cNvPr>
          <p:cNvPicPr>
            <a:picLocks noChangeAspect="1"/>
          </p:cNvPicPr>
          <p:nvPr/>
        </p:nvPicPr>
        <p:blipFill rotWithShape="1">
          <a:blip r:embed="rId3">
            <a:extLst>
              <a:ext uri="{28A0092B-C50C-407E-A947-70E740481C1C}">
                <a14:useLocalDpi xmlns:a14="http://schemas.microsoft.com/office/drawing/2010/main" val="0"/>
              </a:ext>
            </a:extLst>
          </a:blip>
          <a:srcRect t="6467" b="12306"/>
          <a:stretch/>
        </p:blipFill>
        <p:spPr>
          <a:xfrm>
            <a:off x="20" y="-993913"/>
            <a:ext cx="12191980" cy="8527773"/>
          </a:xfrm>
          <a:prstGeom prst="rect">
            <a:avLst/>
          </a:prstGeom>
        </p:spPr>
      </p:pic>
    </p:spTree>
    <p:extLst>
      <p:ext uri="{BB962C8B-B14F-4D97-AF65-F5344CB8AC3E}">
        <p14:creationId xmlns:p14="http://schemas.microsoft.com/office/powerpoint/2010/main" val="1003146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road, grass, tree&#10;&#10;Description automatically generated">
            <a:extLst>
              <a:ext uri="{FF2B5EF4-FFF2-40B4-BE49-F238E27FC236}">
                <a16:creationId xmlns:a16="http://schemas.microsoft.com/office/drawing/2014/main" id="{0D8C92D0-B03F-4654-82C6-6A51D09EF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23" y="457199"/>
            <a:ext cx="11072190" cy="6977271"/>
          </a:xfrm>
          <a:prstGeom prst="rect">
            <a:avLst/>
          </a:prstGeom>
        </p:spPr>
      </p:pic>
    </p:spTree>
    <p:extLst>
      <p:ext uri="{BB962C8B-B14F-4D97-AF65-F5344CB8AC3E}">
        <p14:creationId xmlns:p14="http://schemas.microsoft.com/office/powerpoint/2010/main" val="360889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display&#10;&#10;Description automatically generated">
            <a:extLst>
              <a:ext uri="{FF2B5EF4-FFF2-40B4-BE49-F238E27FC236}">
                <a16:creationId xmlns:a16="http://schemas.microsoft.com/office/drawing/2014/main" id="{ABF3B519-D1A7-402C-BB7A-EF10CFE11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3" y="397565"/>
            <a:ext cx="12940747" cy="8647044"/>
          </a:xfrm>
          <a:prstGeom prst="rect">
            <a:avLst/>
          </a:prstGeom>
        </p:spPr>
      </p:pic>
    </p:spTree>
    <p:extLst>
      <p:ext uri="{BB962C8B-B14F-4D97-AF65-F5344CB8AC3E}">
        <p14:creationId xmlns:p14="http://schemas.microsoft.com/office/powerpoint/2010/main" val="860809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6F706AF-1808-464B-BA0C-230FDBD9A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2960"/>
            <a:ext cx="0" cy="6035040"/>
          </a:xfrm>
          <a:prstGeom prst="line">
            <a:avLst/>
          </a:prstGeom>
          <a:ln w="19050">
            <a:solidFill>
              <a:srgbClr val="A87D46"/>
            </a:solidFill>
          </a:ln>
        </p:spPr>
        <p:style>
          <a:lnRef idx="1">
            <a:schemeClr val="accent1"/>
          </a:lnRef>
          <a:fillRef idx="0">
            <a:schemeClr val="accent1"/>
          </a:fillRef>
          <a:effectRef idx="0">
            <a:schemeClr val="accent1"/>
          </a:effectRef>
          <a:fontRef idx="minor">
            <a:schemeClr val="tx1"/>
          </a:fontRef>
        </p:style>
      </p:cxnSp>
      <p:pic>
        <p:nvPicPr>
          <p:cNvPr id="3" name="Picture 2" descr="Text, letter&#10;&#10;Description automatically generated">
            <a:extLst>
              <a:ext uri="{FF2B5EF4-FFF2-40B4-BE49-F238E27FC236}">
                <a16:creationId xmlns:a16="http://schemas.microsoft.com/office/drawing/2014/main" id="{B600C77F-03B2-45A8-9640-5F3037E216C4}"/>
              </a:ext>
            </a:extLst>
          </p:cNvPr>
          <p:cNvPicPr>
            <a:picLocks noChangeAspect="1"/>
          </p:cNvPicPr>
          <p:nvPr/>
        </p:nvPicPr>
        <p:blipFill rotWithShape="1">
          <a:blip r:embed="rId3">
            <a:extLst>
              <a:ext uri="{28A0092B-C50C-407E-A947-70E740481C1C}">
                <a14:useLocalDpi xmlns:a14="http://schemas.microsoft.com/office/drawing/2010/main" val="0"/>
              </a:ext>
            </a:extLst>
          </a:blip>
          <a:srcRect t="11119" r="-1" b="18033"/>
          <a:stretch/>
        </p:blipFill>
        <p:spPr>
          <a:xfrm>
            <a:off x="278302" y="0"/>
            <a:ext cx="11913698" cy="6858000"/>
          </a:xfrm>
          <a:prstGeom prst="rect">
            <a:avLst/>
          </a:prstGeom>
        </p:spPr>
      </p:pic>
    </p:spTree>
    <p:extLst>
      <p:ext uri="{BB962C8B-B14F-4D97-AF65-F5344CB8AC3E}">
        <p14:creationId xmlns:p14="http://schemas.microsoft.com/office/powerpoint/2010/main" val="930556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8C37D96D-198F-4257-84B1-245E7F830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287" y="206144"/>
            <a:ext cx="8289234" cy="7765038"/>
          </a:xfrm>
          <a:prstGeom prst="rect">
            <a:avLst/>
          </a:prstGeom>
        </p:spPr>
      </p:pic>
    </p:spTree>
    <p:extLst>
      <p:ext uri="{BB962C8B-B14F-4D97-AF65-F5344CB8AC3E}">
        <p14:creationId xmlns:p14="http://schemas.microsoft.com/office/powerpoint/2010/main" val="381245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F9317E84-89B3-473C-B742-AF0A34C70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771" y="232229"/>
            <a:ext cx="9855200" cy="6850741"/>
          </a:xfrm>
          <a:prstGeom prst="rect">
            <a:avLst/>
          </a:prstGeom>
        </p:spPr>
      </p:pic>
    </p:spTree>
    <p:extLst>
      <p:ext uri="{BB962C8B-B14F-4D97-AF65-F5344CB8AC3E}">
        <p14:creationId xmlns:p14="http://schemas.microsoft.com/office/powerpoint/2010/main" val="1584513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AF2CD062-9A4F-4499-9009-59776EAF6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88" y="-1331845"/>
            <a:ext cx="12066104" cy="8905461"/>
          </a:xfrm>
          <a:prstGeom prst="rect">
            <a:avLst/>
          </a:prstGeom>
        </p:spPr>
      </p:pic>
    </p:spTree>
    <p:extLst>
      <p:ext uri="{BB962C8B-B14F-4D97-AF65-F5344CB8AC3E}">
        <p14:creationId xmlns:p14="http://schemas.microsoft.com/office/powerpoint/2010/main" val="367587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85E4762-CB27-4018-BBAF-B12049EE8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770" y="1290637"/>
            <a:ext cx="9695543" cy="4210277"/>
          </a:xfrm>
          <a:prstGeom prst="rect">
            <a:avLst/>
          </a:prstGeom>
        </p:spPr>
      </p:pic>
    </p:spTree>
    <p:extLst>
      <p:ext uri="{BB962C8B-B14F-4D97-AF65-F5344CB8AC3E}">
        <p14:creationId xmlns:p14="http://schemas.microsoft.com/office/powerpoint/2010/main" val="2985537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10;&#10;Description automatically generated with medium confidence">
            <a:extLst>
              <a:ext uri="{FF2B5EF4-FFF2-40B4-BE49-F238E27FC236}">
                <a16:creationId xmlns:a16="http://schemas.microsoft.com/office/drawing/2014/main" id="{0099A415-E1AC-4019-B3A0-6BE3B1796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45142"/>
            <a:ext cx="6516914" cy="6712857"/>
          </a:xfrm>
          <a:prstGeom prst="rect">
            <a:avLst/>
          </a:prstGeom>
        </p:spPr>
      </p:pic>
    </p:spTree>
    <p:extLst>
      <p:ext uri="{BB962C8B-B14F-4D97-AF65-F5344CB8AC3E}">
        <p14:creationId xmlns:p14="http://schemas.microsoft.com/office/powerpoint/2010/main" val="561554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website&#10;&#10;Description automatically generated">
            <a:extLst>
              <a:ext uri="{FF2B5EF4-FFF2-40B4-BE49-F238E27FC236}">
                <a16:creationId xmlns:a16="http://schemas.microsoft.com/office/drawing/2014/main" id="{975DCA75-8963-4325-9075-F2D65D100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7" y="-1073426"/>
            <a:ext cx="12046226" cy="7931426"/>
          </a:xfrm>
          <a:prstGeom prst="rect">
            <a:avLst/>
          </a:prstGeom>
        </p:spPr>
      </p:pic>
    </p:spTree>
    <p:extLst>
      <p:ext uri="{BB962C8B-B14F-4D97-AF65-F5344CB8AC3E}">
        <p14:creationId xmlns:p14="http://schemas.microsoft.com/office/powerpoint/2010/main" val="2752876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7AB47BC-B110-4E94-9C72-51E0CEF73693}"/>
              </a:ext>
            </a:extLst>
          </p:cNvPr>
          <p:cNvPicPr>
            <a:picLocks noChangeAspect="1"/>
          </p:cNvPicPr>
          <p:nvPr/>
        </p:nvPicPr>
        <p:blipFill rotWithShape="1">
          <a:blip r:embed="rId3">
            <a:extLst>
              <a:ext uri="{28A0092B-C50C-407E-A947-70E740481C1C}">
                <a14:useLocalDpi xmlns:a14="http://schemas.microsoft.com/office/drawing/2010/main" val="0"/>
              </a:ext>
            </a:extLst>
          </a:blip>
          <a:srcRect t="17518" b="6978"/>
          <a:stretch/>
        </p:blipFill>
        <p:spPr>
          <a:xfrm>
            <a:off x="20" y="10"/>
            <a:ext cx="12191980" cy="8249468"/>
          </a:xfrm>
          <a:prstGeom prst="rect">
            <a:avLst/>
          </a:prstGeom>
        </p:spPr>
      </p:pic>
    </p:spTree>
    <p:extLst>
      <p:ext uri="{BB962C8B-B14F-4D97-AF65-F5344CB8AC3E}">
        <p14:creationId xmlns:p14="http://schemas.microsoft.com/office/powerpoint/2010/main" val="586049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ree, outdoor, sign&#10;&#10;Description automatically generated">
            <a:extLst>
              <a:ext uri="{FF2B5EF4-FFF2-40B4-BE49-F238E27FC236}">
                <a16:creationId xmlns:a16="http://schemas.microsoft.com/office/drawing/2014/main" id="{6C299C85-0FB6-4394-B50E-3353CE30E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5" y="437322"/>
            <a:ext cx="11231216" cy="6420677"/>
          </a:xfrm>
          <a:prstGeom prst="rect">
            <a:avLst/>
          </a:prstGeom>
        </p:spPr>
      </p:pic>
    </p:spTree>
    <p:extLst>
      <p:ext uri="{BB962C8B-B14F-4D97-AF65-F5344CB8AC3E}">
        <p14:creationId xmlns:p14="http://schemas.microsoft.com/office/powerpoint/2010/main" val="1245674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91C13EBD-A54F-4219-9F14-E4553BB5D4B6}"/>
                  </a:ext>
                </a:extLst>
              </p14:cNvPr>
              <p14:cNvContentPartPr/>
              <p14:nvPr/>
            </p14:nvContentPartPr>
            <p14:xfrm>
              <a:off x="4101247" y="2514388"/>
              <a:ext cx="360" cy="360"/>
            </p14:xfrm>
          </p:contentPart>
        </mc:Choice>
        <mc:Fallback xmlns="">
          <p:pic>
            <p:nvPicPr>
              <p:cNvPr id="7" name="Ink 6">
                <a:extLst>
                  <a:ext uri="{FF2B5EF4-FFF2-40B4-BE49-F238E27FC236}">
                    <a16:creationId xmlns:a16="http://schemas.microsoft.com/office/drawing/2014/main" id="{91C13EBD-A54F-4219-9F14-E4553BB5D4B6}"/>
                  </a:ext>
                </a:extLst>
              </p:cNvPr>
              <p:cNvPicPr/>
              <p:nvPr/>
            </p:nvPicPr>
            <p:blipFill>
              <a:blip r:embed="rId4"/>
              <a:stretch>
                <a:fillRect/>
              </a:stretch>
            </p:blipFill>
            <p:spPr>
              <a:xfrm>
                <a:off x="4083247" y="2406388"/>
                <a:ext cx="36000" cy="216000"/>
              </a:xfrm>
              <a:prstGeom prst="rect">
                <a:avLst/>
              </a:prstGeom>
            </p:spPr>
          </p:pic>
        </mc:Fallback>
      </mc:AlternateContent>
      <p:grpSp>
        <p:nvGrpSpPr>
          <p:cNvPr id="10" name="Group 9">
            <a:extLst>
              <a:ext uri="{FF2B5EF4-FFF2-40B4-BE49-F238E27FC236}">
                <a16:creationId xmlns:a16="http://schemas.microsoft.com/office/drawing/2014/main" id="{5FB8EEF6-46D7-4CD3-B889-2F5A76B2C21A}"/>
              </a:ext>
            </a:extLst>
          </p:cNvPr>
          <p:cNvGrpSpPr/>
          <p:nvPr/>
        </p:nvGrpSpPr>
        <p:grpSpPr>
          <a:xfrm>
            <a:off x="4101247" y="2514388"/>
            <a:ext cx="360" cy="360"/>
            <a:chOff x="4101247" y="2514388"/>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C72F8583-98F5-450C-A029-EFED12C8DE81}"/>
                    </a:ext>
                  </a:extLst>
                </p14:cNvPr>
                <p14:cNvContentPartPr/>
                <p14:nvPr/>
              </p14:nvContentPartPr>
              <p14:xfrm>
                <a:off x="4101247" y="2514388"/>
                <a:ext cx="360" cy="360"/>
              </p14:xfrm>
            </p:contentPart>
          </mc:Choice>
          <mc:Fallback xmlns="">
            <p:pic>
              <p:nvPicPr>
                <p:cNvPr id="2" name="Ink 1">
                  <a:extLst>
                    <a:ext uri="{FF2B5EF4-FFF2-40B4-BE49-F238E27FC236}">
                      <a16:creationId xmlns:a16="http://schemas.microsoft.com/office/drawing/2014/main" id="{C72F8583-98F5-450C-A029-EFED12C8DE81}"/>
                    </a:ext>
                  </a:extLst>
                </p:cNvPr>
                <p:cNvPicPr/>
                <p:nvPr/>
              </p:nvPicPr>
              <p:blipFill>
                <a:blip r:embed="rId4"/>
                <a:stretch>
                  <a:fillRect/>
                </a:stretch>
              </p:blipFill>
              <p:spPr>
                <a:xfrm>
                  <a:off x="4083247" y="240638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 name="Ink 2">
                  <a:extLst>
                    <a:ext uri="{FF2B5EF4-FFF2-40B4-BE49-F238E27FC236}">
                      <a16:creationId xmlns:a16="http://schemas.microsoft.com/office/drawing/2014/main" id="{A9DC13AF-C204-46A5-BE21-180AB2402A49}"/>
                    </a:ext>
                  </a:extLst>
                </p14:cNvPr>
                <p14:cNvContentPartPr/>
                <p14:nvPr/>
              </p14:nvContentPartPr>
              <p14:xfrm>
                <a:off x="4101247" y="2514388"/>
                <a:ext cx="360" cy="360"/>
              </p14:xfrm>
            </p:contentPart>
          </mc:Choice>
          <mc:Fallback xmlns="">
            <p:pic>
              <p:nvPicPr>
                <p:cNvPr id="3" name="Ink 2">
                  <a:extLst>
                    <a:ext uri="{FF2B5EF4-FFF2-40B4-BE49-F238E27FC236}">
                      <a16:creationId xmlns:a16="http://schemas.microsoft.com/office/drawing/2014/main" id="{A9DC13AF-C204-46A5-BE21-180AB2402A49}"/>
                    </a:ext>
                  </a:extLst>
                </p:cNvPr>
                <p:cNvPicPr/>
                <p:nvPr/>
              </p:nvPicPr>
              <p:blipFill>
                <a:blip r:embed="rId4"/>
                <a:stretch>
                  <a:fillRect/>
                </a:stretch>
              </p:blipFill>
              <p:spPr>
                <a:xfrm>
                  <a:off x="4083247" y="240638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5" name="Ink 4">
                  <a:extLst>
                    <a:ext uri="{FF2B5EF4-FFF2-40B4-BE49-F238E27FC236}">
                      <a16:creationId xmlns:a16="http://schemas.microsoft.com/office/drawing/2014/main" id="{079A52C6-B656-4065-A043-9C3A25275B5B}"/>
                    </a:ext>
                  </a:extLst>
                </p14:cNvPr>
                <p14:cNvContentPartPr/>
                <p14:nvPr/>
              </p14:nvContentPartPr>
              <p14:xfrm>
                <a:off x="4101247" y="2514388"/>
                <a:ext cx="360" cy="360"/>
              </p14:xfrm>
            </p:contentPart>
          </mc:Choice>
          <mc:Fallback xmlns="">
            <p:pic>
              <p:nvPicPr>
                <p:cNvPr id="5" name="Ink 4">
                  <a:extLst>
                    <a:ext uri="{FF2B5EF4-FFF2-40B4-BE49-F238E27FC236}">
                      <a16:creationId xmlns:a16="http://schemas.microsoft.com/office/drawing/2014/main" id="{079A52C6-B656-4065-A043-9C3A25275B5B}"/>
                    </a:ext>
                  </a:extLst>
                </p:cNvPr>
                <p:cNvPicPr/>
                <p:nvPr/>
              </p:nvPicPr>
              <p:blipFill>
                <a:blip r:embed="rId4"/>
                <a:stretch>
                  <a:fillRect/>
                </a:stretch>
              </p:blipFill>
              <p:spPr>
                <a:xfrm>
                  <a:off x="4083247" y="240638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9" name="Ink 8">
                  <a:extLst>
                    <a:ext uri="{FF2B5EF4-FFF2-40B4-BE49-F238E27FC236}">
                      <a16:creationId xmlns:a16="http://schemas.microsoft.com/office/drawing/2014/main" id="{3D8F96B0-41F3-4E76-8FD2-4A07C1D0F82D}"/>
                    </a:ext>
                  </a:extLst>
                </p14:cNvPr>
                <p14:cNvContentPartPr/>
                <p14:nvPr/>
              </p14:nvContentPartPr>
              <p14:xfrm>
                <a:off x="4101247" y="2514388"/>
                <a:ext cx="360" cy="360"/>
              </p14:xfrm>
            </p:contentPart>
          </mc:Choice>
          <mc:Fallback xmlns="">
            <p:pic>
              <p:nvPicPr>
                <p:cNvPr id="9" name="Ink 8">
                  <a:extLst>
                    <a:ext uri="{FF2B5EF4-FFF2-40B4-BE49-F238E27FC236}">
                      <a16:creationId xmlns:a16="http://schemas.microsoft.com/office/drawing/2014/main" id="{3D8F96B0-41F3-4E76-8FD2-4A07C1D0F82D}"/>
                    </a:ext>
                  </a:extLst>
                </p:cNvPr>
                <p:cNvPicPr/>
                <p:nvPr/>
              </p:nvPicPr>
              <p:blipFill>
                <a:blip r:embed="rId4"/>
                <a:stretch>
                  <a:fillRect/>
                </a:stretch>
              </p:blipFill>
              <p:spPr>
                <a:xfrm>
                  <a:off x="4083247" y="2406388"/>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1" name="Ink 10">
                <a:extLst>
                  <a:ext uri="{FF2B5EF4-FFF2-40B4-BE49-F238E27FC236}">
                    <a16:creationId xmlns:a16="http://schemas.microsoft.com/office/drawing/2014/main" id="{FC7EA9C1-AE7C-4DB3-8999-6A6077784585}"/>
                  </a:ext>
                </a:extLst>
              </p14:cNvPr>
              <p14:cNvContentPartPr/>
              <p14:nvPr/>
            </p14:nvContentPartPr>
            <p14:xfrm>
              <a:off x="4652047" y="3024868"/>
              <a:ext cx="360" cy="360"/>
            </p14:xfrm>
          </p:contentPart>
        </mc:Choice>
        <mc:Fallback xmlns="">
          <p:pic>
            <p:nvPicPr>
              <p:cNvPr id="11" name="Ink 10">
                <a:extLst>
                  <a:ext uri="{FF2B5EF4-FFF2-40B4-BE49-F238E27FC236}">
                    <a16:creationId xmlns:a16="http://schemas.microsoft.com/office/drawing/2014/main" id="{FC7EA9C1-AE7C-4DB3-8999-6A6077784585}"/>
                  </a:ext>
                </a:extLst>
              </p:cNvPr>
              <p:cNvPicPr/>
              <p:nvPr/>
            </p:nvPicPr>
            <p:blipFill>
              <a:blip r:embed="rId10"/>
              <a:stretch>
                <a:fillRect/>
              </a:stretch>
            </p:blipFill>
            <p:spPr>
              <a:xfrm>
                <a:off x="4634047" y="291722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2" name="Ink 11">
                <a:extLst>
                  <a:ext uri="{FF2B5EF4-FFF2-40B4-BE49-F238E27FC236}">
                    <a16:creationId xmlns:a16="http://schemas.microsoft.com/office/drawing/2014/main" id="{04E07BB5-1A50-4017-82F7-A3CBB4E96F7F}"/>
                  </a:ext>
                </a:extLst>
              </p14:cNvPr>
              <p14:cNvContentPartPr/>
              <p14:nvPr/>
            </p14:nvContentPartPr>
            <p14:xfrm>
              <a:off x="3885607" y="2823268"/>
              <a:ext cx="360" cy="360"/>
            </p14:xfrm>
          </p:contentPart>
        </mc:Choice>
        <mc:Fallback xmlns="">
          <p:pic>
            <p:nvPicPr>
              <p:cNvPr id="12" name="Ink 11">
                <a:extLst>
                  <a:ext uri="{FF2B5EF4-FFF2-40B4-BE49-F238E27FC236}">
                    <a16:creationId xmlns:a16="http://schemas.microsoft.com/office/drawing/2014/main" id="{04E07BB5-1A50-4017-82F7-A3CBB4E96F7F}"/>
                  </a:ext>
                </a:extLst>
              </p:cNvPr>
              <p:cNvPicPr/>
              <p:nvPr/>
            </p:nvPicPr>
            <p:blipFill>
              <a:blip r:embed="rId12"/>
              <a:stretch>
                <a:fillRect/>
              </a:stretch>
            </p:blipFill>
            <p:spPr>
              <a:xfrm>
                <a:off x="3867967" y="2715268"/>
                <a:ext cx="36000" cy="216000"/>
              </a:xfrm>
              <a:prstGeom prst="rect">
                <a:avLst/>
              </a:prstGeom>
            </p:spPr>
          </p:pic>
        </mc:Fallback>
      </mc:AlternateContent>
      <p:pic>
        <p:nvPicPr>
          <p:cNvPr id="14" name="Picture 13" descr="A picture containing text, sign, outdoor, pole&#10;&#10;Description automatically generated">
            <a:extLst>
              <a:ext uri="{FF2B5EF4-FFF2-40B4-BE49-F238E27FC236}">
                <a16:creationId xmlns:a16="http://schemas.microsoft.com/office/drawing/2014/main" id="{1C841767-FEEF-445C-A37F-8C833ED5612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60059" y="713053"/>
            <a:ext cx="4571999" cy="5418806"/>
          </a:xfrm>
          <a:prstGeom prst="rect">
            <a:avLst/>
          </a:prstGeom>
        </p:spPr>
      </p:pic>
    </p:spTree>
    <p:extLst>
      <p:ext uri="{BB962C8B-B14F-4D97-AF65-F5344CB8AC3E}">
        <p14:creationId xmlns:p14="http://schemas.microsoft.com/office/powerpoint/2010/main" val="2159910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id="{39D6025F-5B7A-4299-B675-06D06C257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399" y="725714"/>
            <a:ext cx="8694057" cy="5994400"/>
          </a:xfrm>
          <a:prstGeom prst="rect">
            <a:avLst/>
          </a:prstGeom>
        </p:spPr>
      </p:pic>
    </p:spTree>
    <p:extLst>
      <p:ext uri="{BB962C8B-B14F-4D97-AF65-F5344CB8AC3E}">
        <p14:creationId xmlns:p14="http://schemas.microsoft.com/office/powerpoint/2010/main" val="1344901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ttle, bunch, several&#10;&#10;Description automatically generated">
            <a:extLst>
              <a:ext uri="{FF2B5EF4-FFF2-40B4-BE49-F238E27FC236}">
                <a16:creationId xmlns:a16="http://schemas.microsoft.com/office/drawing/2014/main" id="{5F75FF83-96AB-4BD1-BB78-4ABD57D98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71" y="0"/>
            <a:ext cx="6923315" cy="6858000"/>
          </a:xfrm>
          <a:prstGeom prst="rect">
            <a:avLst/>
          </a:prstGeom>
        </p:spPr>
      </p:pic>
    </p:spTree>
    <p:extLst>
      <p:ext uri="{BB962C8B-B14F-4D97-AF65-F5344CB8AC3E}">
        <p14:creationId xmlns:p14="http://schemas.microsoft.com/office/powerpoint/2010/main" val="310449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ophy on display&#10;&#10;Description automatically generated with medium confidence">
            <a:extLst>
              <a:ext uri="{FF2B5EF4-FFF2-40B4-BE49-F238E27FC236}">
                <a16:creationId xmlns:a16="http://schemas.microsoft.com/office/drawing/2014/main" id="{F585C837-BA8B-4EA7-9514-0D3CB6E4D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75" y="0"/>
            <a:ext cx="5429250" cy="6858000"/>
          </a:xfrm>
          <a:prstGeom prst="rect">
            <a:avLst/>
          </a:prstGeom>
        </p:spPr>
      </p:pic>
    </p:spTree>
    <p:extLst>
      <p:ext uri="{BB962C8B-B14F-4D97-AF65-F5344CB8AC3E}">
        <p14:creationId xmlns:p14="http://schemas.microsoft.com/office/powerpoint/2010/main" val="3768290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 electronics, display&#10;&#10;Description automatically generated">
            <a:extLst>
              <a:ext uri="{FF2B5EF4-FFF2-40B4-BE49-F238E27FC236}">
                <a16:creationId xmlns:a16="http://schemas.microsoft.com/office/drawing/2014/main" id="{6B76C9C3-E613-4C48-984D-424307936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685800"/>
            <a:ext cx="7758952" cy="5109882"/>
          </a:xfrm>
          <a:prstGeom prst="rect">
            <a:avLst/>
          </a:prstGeom>
        </p:spPr>
      </p:pic>
    </p:spTree>
    <p:extLst>
      <p:ext uri="{BB962C8B-B14F-4D97-AF65-F5344CB8AC3E}">
        <p14:creationId xmlns:p14="http://schemas.microsoft.com/office/powerpoint/2010/main" val="2124389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teboard&#10;&#10;Description automatically generated with low confidence">
            <a:extLst>
              <a:ext uri="{FF2B5EF4-FFF2-40B4-BE49-F238E27FC236}">
                <a16:creationId xmlns:a16="http://schemas.microsoft.com/office/drawing/2014/main" id="{16F16891-A67A-4363-A716-0F07114C2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1" y="337929"/>
            <a:ext cx="10595113" cy="7851914"/>
          </a:xfrm>
          <a:prstGeom prst="rect">
            <a:avLst/>
          </a:prstGeom>
        </p:spPr>
      </p:pic>
    </p:spTree>
    <p:extLst>
      <p:ext uri="{BB962C8B-B14F-4D97-AF65-F5344CB8AC3E}">
        <p14:creationId xmlns:p14="http://schemas.microsoft.com/office/powerpoint/2010/main" val="222603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ight sky&#10;&#10;Description automatically generated">
            <a:extLst>
              <a:ext uri="{FF2B5EF4-FFF2-40B4-BE49-F238E27FC236}">
                <a16:creationId xmlns:a16="http://schemas.microsoft.com/office/drawing/2014/main" id="{023DB329-4E79-46E1-AAE2-E3A55BB16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22" y="437322"/>
            <a:ext cx="12463669" cy="6420678"/>
          </a:xfrm>
          <a:prstGeom prst="rect">
            <a:avLst/>
          </a:prstGeom>
        </p:spPr>
      </p:pic>
    </p:spTree>
    <p:extLst>
      <p:ext uri="{BB962C8B-B14F-4D97-AF65-F5344CB8AC3E}">
        <p14:creationId xmlns:p14="http://schemas.microsoft.com/office/powerpoint/2010/main" val="43382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sky, road, outdoor&#10;&#10;Description automatically generated">
            <a:extLst>
              <a:ext uri="{FF2B5EF4-FFF2-40B4-BE49-F238E27FC236}">
                <a16:creationId xmlns:a16="http://schemas.microsoft.com/office/drawing/2014/main" id="{A1642126-26A3-4E0D-8AEE-5B0C5C7DCFE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6755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6F706AF-1808-464B-BA0C-230FDBD9A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2960"/>
            <a:ext cx="0" cy="6035040"/>
          </a:xfrm>
          <a:prstGeom prst="line">
            <a:avLst/>
          </a:prstGeom>
          <a:ln w="19050">
            <a:solidFill>
              <a:srgbClr val="6C9CD3"/>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sky, outdoor, truck&#10;&#10;Description automatically generated">
            <a:extLst>
              <a:ext uri="{FF2B5EF4-FFF2-40B4-BE49-F238E27FC236}">
                <a16:creationId xmlns:a16="http://schemas.microsoft.com/office/drawing/2014/main" id="{DE56D055-1F4E-467F-9F48-5094EBD2276E}"/>
              </a:ext>
            </a:extLst>
          </p:cNvPr>
          <p:cNvPicPr>
            <a:picLocks noChangeAspect="1"/>
          </p:cNvPicPr>
          <p:nvPr/>
        </p:nvPicPr>
        <p:blipFill rotWithShape="1">
          <a:blip r:embed="rId3">
            <a:extLst>
              <a:ext uri="{28A0092B-C50C-407E-A947-70E740481C1C}">
                <a14:useLocalDpi xmlns:a14="http://schemas.microsoft.com/office/drawing/2010/main" val="0"/>
              </a:ext>
            </a:extLst>
          </a:blip>
          <a:srcRect t="24251" r="-1" b="4902"/>
          <a:stretch/>
        </p:blipFill>
        <p:spPr>
          <a:xfrm>
            <a:off x="278297" y="-954157"/>
            <a:ext cx="11648653" cy="8348870"/>
          </a:xfrm>
          <a:prstGeom prst="rect">
            <a:avLst/>
          </a:prstGeom>
        </p:spPr>
      </p:pic>
    </p:spTree>
    <p:extLst>
      <p:ext uri="{BB962C8B-B14F-4D97-AF65-F5344CB8AC3E}">
        <p14:creationId xmlns:p14="http://schemas.microsoft.com/office/powerpoint/2010/main" val="3023580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alking next to a food truck&#10;&#10;Description automatically generated with low confidence">
            <a:extLst>
              <a:ext uri="{FF2B5EF4-FFF2-40B4-BE49-F238E27FC236}">
                <a16:creationId xmlns:a16="http://schemas.microsoft.com/office/drawing/2014/main" id="{0EC601EF-BAB4-4BD5-8C58-C16820430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357809" y="0"/>
            <a:ext cx="12761843" cy="6997148"/>
          </a:xfrm>
          <a:prstGeom prst="rect">
            <a:avLst/>
          </a:prstGeom>
        </p:spPr>
      </p:pic>
    </p:spTree>
    <p:extLst>
      <p:ext uri="{BB962C8B-B14F-4D97-AF65-F5344CB8AC3E}">
        <p14:creationId xmlns:p14="http://schemas.microsoft.com/office/powerpoint/2010/main" val="3178227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6F706AF-1808-464B-BA0C-230FDBD9A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2960"/>
            <a:ext cx="0" cy="6035040"/>
          </a:xfrm>
          <a:prstGeom prst="line">
            <a:avLst/>
          </a:prstGeom>
          <a:ln w="19050">
            <a:solidFill>
              <a:srgbClr val="D5A35E"/>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bus, outdoor, red&#10;&#10;Description automatically generated">
            <a:extLst>
              <a:ext uri="{FF2B5EF4-FFF2-40B4-BE49-F238E27FC236}">
                <a16:creationId xmlns:a16="http://schemas.microsoft.com/office/drawing/2014/main" id="{35A78AE6-AA2B-41F5-AEF6-2955F63A212F}"/>
              </a:ext>
            </a:extLst>
          </p:cNvPr>
          <p:cNvPicPr>
            <a:picLocks noChangeAspect="1"/>
          </p:cNvPicPr>
          <p:nvPr/>
        </p:nvPicPr>
        <p:blipFill rotWithShape="1">
          <a:blip r:embed="rId3">
            <a:extLst>
              <a:ext uri="{28A0092B-C50C-407E-A947-70E740481C1C}">
                <a14:useLocalDpi xmlns:a14="http://schemas.microsoft.com/office/drawing/2010/main" val="0"/>
              </a:ext>
            </a:extLst>
          </a:blip>
          <a:srcRect t="16444" r="-1" b="30420"/>
          <a:stretch/>
        </p:blipFill>
        <p:spPr>
          <a:xfrm>
            <a:off x="-238538" y="159025"/>
            <a:ext cx="12264886" cy="8169965"/>
          </a:xfrm>
          <a:prstGeom prst="rect">
            <a:avLst/>
          </a:prstGeom>
        </p:spPr>
      </p:pic>
    </p:spTree>
    <p:extLst>
      <p:ext uri="{BB962C8B-B14F-4D97-AF65-F5344CB8AC3E}">
        <p14:creationId xmlns:p14="http://schemas.microsoft.com/office/powerpoint/2010/main" val="3994611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4BAC5B70-E259-46BE-B14F-5DFD621DC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5" y="478971"/>
            <a:ext cx="8781143" cy="5646058"/>
          </a:xfrm>
          <a:prstGeom prst="rect">
            <a:avLst/>
          </a:prstGeom>
        </p:spPr>
      </p:pic>
    </p:spTree>
    <p:extLst>
      <p:ext uri="{BB962C8B-B14F-4D97-AF65-F5344CB8AC3E}">
        <p14:creationId xmlns:p14="http://schemas.microsoft.com/office/powerpoint/2010/main" val="3930434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wall, indoor, person&#10;&#10;Description automatically generated">
            <a:extLst>
              <a:ext uri="{FF2B5EF4-FFF2-40B4-BE49-F238E27FC236}">
                <a16:creationId xmlns:a16="http://schemas.microsoft.com/office/drawing/2014/main" id="{5D512E37-7740-4B0C-BFF0-2BE94C3284A9}"/>
              </a:ext>
            </a:extLst>
          </p:cNvPr>
          <p:cNvPicPr>
            <a:picLocks noChangeAspect="1"/>
          </p:cNvPicPr>
          <p:nvPr/>
        </p:nvPicPr>
        <p:blipFill rotWithShape="1">
          <a:blip r:embed="rId3">
            <a:extLst>
              <a:ext uri="{28A0092B-C50C-407E-A947-70E740481C1C}">
                <a14:useLocalDpi xmlns:a14="http://schemas.microsoft.com/office/drawing/2010/main" val="0"/>
              </a:ext>
            </a:extLst>
          </a:blip>
          <a:srcRect t="12248" b="16550"/>
          <a:stretch/>
        </p:blipFill>
        <p:spPr>
          <a:xfrm>
            <a:off x="20" y="10"/>
            <a:ext cx="12191980" cy="6857990"/>
          </a:xfrm>
          <a:prstGeom prst="rect">
            <a:avLst/>
          </a:prstGeom>
        </p:spPr>
      </p:pic>
    </p:spTree>
    <p:extLst>
      <p:ext uri="{BB962C8B-B14F-4D97-AF65-F5344CB8AC3E}">
        <p14:creationId xmlns:p14="http://schemas.microsoft.com/office/powerpoint/2010/main" val="4859680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CC8DFA2-7AAA-4EB5-B7B4-4C4441653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4" y="362857"/>
            <a:ext cx="7707086" cy="6763657"/>
          </a:xfrm>
          <a:prstGeom prst="rect">
            <a:avLst/>
          </a:prstGeom>
        </p:spPr>
      </p:pic>
    </p:spTree>
    <p:extLst>
      <p:ext uri="{BB962C8B-B14F-4D97-AF65-F5344CB8AC3E}">
        <p14:creationId xmlns:p14="http://schemas.microsoft.com/office/powerpoint/2010/main" val="968481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6E0746E7-676A-4AA8-B5F0-7D6354243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314" y="856343"/>
            <a:ext cx="7794172" cy="5196114"/>
          </a:xfrm>
          <a:prstGeom prst="rect">
            <a:avLst/>
          </a:prstGeom>
        </p:spPr>
      </p:pic>
    </p:spTree>
    <p:extLst>
      <p:ext uri="{BB962C8B-B14F-4D97-AF65-F5344CB8AC3E}">
        <p14:creationId xmlns:p14="http://schemas.microsoft.com/office/powerpoint/2010/main" val="29655842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55CFB4E7-1CF9-48B6-984C-3A8BD51A2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2052235"/>
            <a:ext cx="10905066" cy="2753529"/>
          </a:xfrm>
          <a:prstGeom prst="rect">
            <a:avLst/>
          </a:prstGeom>
        </p:spPr>
      </p:pic>
    </p:spTree>
    <p:extLst>
      <p:ext uri="{BB962C8B-B14F-4D97-AF65-F5344CB8AC3E}">
        <p14:creationId xmlns:p14="http://schemas.microsoft.com/office/powerpoint/2010/main" val="2467358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4785A803-EA1C-49A5-AF50-E601D23F8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644" y="894521"/>
            <a:ext cx="10933044" cy="6182140"/>
          </a:xfrm>
          <a:prstGeom prst="rect">
            <a:avLst/>
          </a:prstGeom>
        </p:spPr>
      </p:pic>
    </p:spTree>
    <p:extLst>
      <p:ext uri="{BB962C8B-B14F-4D97-AF65-F5344CB8AC3E}">
        <p14:creationId xmlns:p14="http://schemas.microsoft.com/office/powerpoint/2010/main" val="184468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E11E6BD8-AA5C-48A3-B331-BBC47A349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953" y="228600"/>
            <a:ext cx="8861612" cy="5432612"/>
          </a:xfrm>
          <a:prstGeom prst="rect">
            <a:avLst/>
          </a:prstGeom>
        </p:spPr>
      </p:pic>
    </p:spTree>
    <p:extLst>
      <p:ext uri="{BB962C8B-B14F-4D97-AF65-F5344CB8AC3E}">
        <p14:creationId xmlns:p14="http://schemas.microsoft.com/office/powerpoint/2010/main" val="1773366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DF03E6B-27C4-4914-B644-20C0B4C6A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929" y="484094"/>
            <a:ext cx="7651377" cy="6252882"/>
          </a:xfrm>
          <a:prstGeom prst="rect">
            <a:avLst/>
          </a:prstGeom>
        </p:spPr>
      </p:pic>
    </p:spTree>
    <p:extLst>
      <p:ext uri="{BB962C8B-B14F-4D97-AF65-F5344CB8AC3E}">
        <p14:creationId xmlns:p14="http://schemas.microsoft.com/office/powerpoint/2010/main" val="15670293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C79EAFE-6652-41F7-A9C7-569B183E9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130" y="-1590261"/>
            <a:ext cx="9839739" cy="9044609"/>
          </a:xfrm>
          <a:prstGeom prst="rect">
            <a:avLst/>
          </a:prstGeom>
        </p:spPr>
      </p:pic>
    </p:spTree>
    <p:extLst>
      <p:ext uri="{BB962C8B-B14F-4D97-AF65-F5344CB8AC3E}">
        <p14:creationId xmlns:p14="http://schemas.microsoft.com/office/powerpoint/2010/main" val="68873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290D902-7BA7-4ABD-83C5-F41625E94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3" y="178904"/>
            <a:ext cx="10833652" cy="6679096"/>
          </a:xfrm>
          <a:prstGeom prst="rect">
            <a:avLst/>
          </a:prstGeom>
        </p:spPr>
      </p:pic>
    </p:spTree>
    <p:extLst>
      <p:ext uri="{BB962C8B-B14F-4D97-AF65-F5344CB8AC3E}">
        <p14:creationId xmlns:p14="http://schemas.microsoft.com/office/powerpoint/2010/main" val="371556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D3295-161A-45B8-A7DF-70F90183067F}"/>
              </a:ext>
            </a:extLst>
          </p:cNvPr>
          <p:cNvSpPr txBox="1"/>
          <p:nvPr/>
        </p:nvSpPr>
        <p:spPr>
          <a:xfrm>
            <a:off x="3046344" y="3244334"/>
            <a:ext cx="6092686" cy="1569660"/>
          </a:xfrm>
          <a:prstGeom prst="rect">
            <a:avLst/>
          </a:prstGeom>
          <a:noFill/>
        </p:spPr>
        <p:txBody>
          <a:bodyPr wrap="square">
            <a:spAutoFit/>
          </a:bodyPr>
          <a:lstStyle/>
          <a:p>
            <a:r>
              <a:rPr lang="en-US" sz="2400" dirty="0"/>
              <a:t>Lucy and Desi </a:t>
            </a:r>
            <a:r>
              <a:rPr lang="en-US" sz="2400" dirty="0" err="1"/>
              <a:t>Arnez</a:t>
            </a:r>
            <a:endParaRPr lang="en-US" sz="2400" dirty="0"/>
          </a:p>
          <a:p>
            <a:endParaRPr lang="en-US" sz="2400" dirty="0"/>
          </a:p>
          <a:p>
            <a:r>
              <a:rPr lang="en-US" sz="2400" dirty="0"/>
              <a:t>https://youtu.be/MAL9VD6Lz9Y</a:t>
            </a:r>
          </a:p>
          <a:p>
            <a:endParaRPr lang="en-US" sz="2400" dirty="0"/>
          </a:p>
        </p:txBody>
      </p:sp>
      <p:sp>
        <p:nvSpPr>
          <p:cNvPr id="4" name="TextBox 3">
            <a:extLst>
              <a:ext uri="{FF2B5EF4-FFF2-40B4-BE49-F238E27FC236}">
                <a16:creationId xmlns:a16="http://schemas.microsoft.com/office/drawing/2014/main" id="{708331EA-63C0-4283-B5C7-70BA561C77AC}"/>
              </a:ext>
            </a:extLst>
          </p:cNvPr>
          <p:cNvSpPr txBox="1"/>
          <p:nvPr/>
        </p:nvSpPr>
        <p:spPr>
          <a:xfrm>
            <a:off x="1694329" y="3747700"/>
            <a:ext cx="8498542"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74821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9DC46B0-E1A8-46D1-B393-4AC1DB77B2A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03775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883C534C-EFE4-4015-947C-48FA49223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685" y="188686"/>
            <a:ext cx="6226629" cy="6669314"/>
          </a:xfrm>
          <a:prstGeom prst="rect">
            <a:avLst/>
          </a:prstGeom>
        </p:spPr>
      </p:pic>
    </p:spTree>
    <p:extLst>
      <p:ext uri="{BB962C8B-B14F-4D97-AF65-F5344CB8AC3E}">
        <p14:creationId xmlns:p14="http://schemas.microsoft.com/office/powerpoint/2010/main" val="3397704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683</TotalTime>
  <Words>2455</Words>
  <Application>Microsoft Office PowerPoint</Application>
  <PresentationFormat>Widescreen</PresentationFormat>
  <Paragraphs>283</Paragraphs>
  <Slides>73</Slides>
  <Notes>73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Book Antiqua</vt:lpstr>
      <vt:lpstr>Calibri</vt:lpstr>
      <vt:lpstr>Comic Sans MS</vt:lpstr>
      <vt:lpstr>Segoe UI</vt:lpstr>
      <vt:lpstr>Times New Roman</vt:lpstr>
      <vt:lpstr>Tw Cen MT</vt:lpstr>
      <vt:lpstr>Tw Cen MT Condensed</vt:lpstr>
      <vt:lpstr>Wingdings 3</vt:lpstr>
      <vt:lpstr>Integral</vt:lpstr>
      <vt:lpstr>GRAMMAR GIGGLES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Baldecchi</dc:creator>
  <cp:lastModifiedBy>Mary Baldecchi</cp:lastModifiedBy>
  <cp:revision>32</cp:revision>
  <dcterms:created xsi:type="dcterms:W3CDTF">2021-07-22T21:46:19Z</dcterms:created>
  <dcterms:modified xsi:type="dcterms:W3CDTF">2021-08-06T01:53:33Z</dcterms:modified>
</cp:coreProperties>
</file>