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34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9852C"/>
                </a:solidFill>
                <a:latin typeface="Century Gothic"/>
                <a:cs typeface="Century Gothic"/>
              </a:defRPr>
            </a:lvl1pPr>
          </a:lstStyle>
          <a:p>
            <a:pPr marL="1143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‹Nr.›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9852C"/>
                </a:solidFill>
                <a:latin typeface="Century Gothic"/>
                <a:cs typeface="Century Gothic"/>
              </a:defRPr>
            </a:lvl1pPr>
          </a:lstStyle>
          <a:p>
            <a:pPr marL="1143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‹Nr.›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9852C"/>
                </a:solidFill>
                <a:latin typeface="Century Gothic"/>
                <a:cs typeface="Century Gothic"/>
              </a:defRPr>
            </a:lvl1pPr>
          </a:lstStyle>
          <a:p>
            <a:pPr marL="1143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‹Nr.›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9852C"/>
                </a:solidFill>
                <a:latin typeface="Century Gothic"/>
                <a:cs typeface="Century Gothic"/>
              </a:defRPr>
            </a:lvl1pPr>
          </a:lstStyle>
          <a:p>
            <a:pPr marL="1143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‹Nr.›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9852C"/>
                </a:solidFill>
                <a:latin typeface="Century Gothic"/>
                <a:cs typeface="Century Gothic"/>
              </a:defRPr>
            </a:lvl1pPr>
          </a:lstStyle>
          <a:p>
            <a:pPr marL="1143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‹Nr.›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6530" y="1601038"/>
            <a:ext cx="4023310" cy="1472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5136" y="3392568"/>
            <a:ext cx="15416530" cy="4556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755842" y="10648570"/>
            <a:ext cx="417644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9852C"/>
                </a:solidFill>
                <a:latin typeface="Century Gothic"/>
                <a:cs typeface="Century Gothic"/>
              </a:defRPr>
            </a:lvl1pPr>
          </a:lstStyle>
          <a:p>
            <a:pPr marL="1143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‹Nr.›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16203" y="10661270"/>
            <a:ext cx="203835" cy="2984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800" b="1" spc="-635" dirty="0">
                <a:solidFill>
                  <a:srgbClr val="79852C"/>
                </a:solidFill>
                <a:latin typeface="Century Gothic"/>
                <a:cs typeface="Century Gothic"/>
              </a:rPr>
              <a:t>|</a:t>
            </a:r>
            <a:r>
              <a:rPr sz="1800" b="1" spc="-40" dirty="0">
                <a:solidFill>
                  <a:srgbClr val="79852C"/>
                </a:solidFill>
                <a:latin typeface="Century Gothic"/>
                <a:cs typeface="Century Gothic"/>
              </a:rPr>
              <a:t> </a:t>
            </a:r>
            <a:r>
              <a:rPr sz="1800" b="1" spc="-375" dirty="0">
                <a:solidFill>
                  <a:srgbClr val="79852C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84394" y="0"/>
            <a:ext cx="6219825" cy="11308715"/>
          </a:xfrm>
          <a:custGeom>
            <a:avLst/>
            <a:gdLst/>
            <a:ahLst/>
            <a:cxnLst/>
            <a:rect l="l" t="t" r="r" b="b"/>
            <a:pathLst>
              <a:path w="6219825" h="11308715">
                <a:moveTo>
                  <a:pt x="6219705" y="0"/>
                </a:moveTo>
                <a:lnTo>
                  <a:pt x="0" y="0"/>
                </a:lnTo>
                <a:lnTo>
                  <a:pt x="0" y="11308556"/>
                </a:lnTo>
                <a:lnTo>
                  <a:pt x="6219705" y="11308556"/>
                </a:lnTo>
                <a:lnTo>
                  <a:pt x="6219705" y="0"/>
                </a:lnTo>
                <a:close/>
              </a:path>
            </a:pathLst>
          </a:custGeom>
          <a:solidFill>
            <a:srgbClr val="798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342884" y="3303877"/>
            <a:ext cx="3359150" cy="163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>
              <a:lnSpc>
                <a:spcPct val="130700"/>
              </a:lnSpc>
              <a:spcBef>
                <a:spcPts val="95"/>
              </a:spcBef>
            </a:pPr>
            <a:r>
              <a:rPr sz="2700" dirty="0">
                <a:solidFill>
                  <a:srgbClr val="FFFFFF"/>
                </a:solidFill>
                <a:latin typeface="Tahoma"/>
                <a:cs typeface="Tahoma"/>
              </a:rPr>
              <a:t>B&amp;B</a:t>
            </a:r>
            <a:r>
              <a:rPr sz="27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Tahoma"/>
                <a:cs typeface="Tahoma"/>
              </a:rPr>
              <a:t>HOTEL-</a:t>
            </a:r>
            <a:r>
              <a:rPr sz="2700" spc="95" dirty="0">
                <a:solidFill>
                  <a:srgbClr val="FFFFFF"/>
                </a:solidFill>
                <a:latin typeface="Tahoma"/>
                <a:cs typeface="Tahoma"/>
              </a:rPr>
              <a:t>NEUBAU </a:t>
            </a:r>
            <a:r>
              <a:rPr sz="2700" spc="80" dirty="0">
                <a:solidFill>
                  <a:srgbClr val="FFFFFF"/>
                </a:solidFill>
                <a:latin typeface="Tahoma"/>
                <a:cs typeface="Tahoma"/>
              </a:rPr>
              <a:t>UNIONSTRASSE</a:t>
            </a:r>
            <a:r>
              <a:rPr sz="27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-67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700" dirty="0">
                <a:solidFill>
                  <a:srgbClr val="FFFFFF"/>
                </a:solidFill>
                <a:latin typeface="Tahoma"/>
                <a:cs typeface="Tahoma"/>
              </a:rPr>
              <a:t>59557</a:t>
            </a:r>
            <a:r>
              <a:rPr sz="27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Tahoma"/>
                <a:cs typeface="Tahoma"/>
              </a:rPr>
              <a:t>LIPPSTADT</a:t>
            </a:r>
            <a:endParaRPr sz="27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" y="0"/>
            <a:ext cx="13884383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137" y="1859619"/>
            <a:ext cx="17389198" cy="76116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10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719" y="1762577"/>
            <a:ext cx="17619519" cy="76250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11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952424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952423" y="0"/>
              <a:ext cx="5151755" cy="11308715"/>
            </a:xfrm>
            <a:custGeom>
              <a:avLst/>
              <a:gdLst/>
              <a:ahLst/>
              <a:cxnLst/>
              <a:rect l="l" t="t" r="r" b="b"/>
              <a:pathLst>
                <a:path w="5151755" h="11308715">
                  <a:moveTo>
                    <a:pt x="515166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5151665" y="11308556"/>
                  </a:lnTo>
                  <a:lnTo>
                    <a:pt x="515166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30736" y="2139053"/>
            <a:ext cx="229870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65" dirty="0"/>
              <a:t>Lage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59978" y="3701686"/>
            <a:ext cx="2030095" cy="556133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800" spc="-20" dirty="0">
                <a:solidFill>
                  <a:srgbClr val="A1AA6B"/>
                </a:solidFill>
                <a:latin typeface="Verdana"/>
                <a:cs typeface="Verdana"/>
              </a:rPr>
              <a:t>68.890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Einwohner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800" spc="-585" dirty="0">
                <a:solidFill>
                  <a:srgbClr val="A1AA6B"/>
                </a:solidFill>
                <a:latin typeface="Verdana"/>
                <a:cs typeface="Verdana"/>
              </a:rPr>
              <a:t>118,8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Zentralitätskennziffer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(Kreis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Soest)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800" spc="-515" dirty="0">
                <a:solidFill>
                  <a:srgbClr val="A1AA6B"/>
                </a:solidFill>
                <a:latin typeface="Verdana"/>
                <a:cs typeface="Verdana"/>
              </a:rPr>
              <a:t>98,1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30" dirty="0">
                <a:solidFill>
                  <a:srgbClr val="FFFFFF"/>
                </a:solidFill>
                <a:latin typeface="Verdana"/>
                <a:cs typeface="Verdana"/>
              </a:rPr>
              <a:t>Kaufkraftindex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(Kreis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Soest)</a:t>
            </a:r>
            <a:endParaRPr sz="165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spcBef>
                <a:spcPts val="1695"/>
              </a:spcBef>
            </a:pPr>
            <a:r>
              <a:rPr sz="3800" spc="-290" dirty="0">
                <a:solidFill>
                  <a:srgbClr val="A1AA6B"/>
                </a:solidFill>
                <a:latin typeface="Verdana"/>
                <a:cs typeface="Verdana"/>
              </a:rPr>
              <a:t>5,5</a:t>
            </a:r>
            <a:r>
              <a:rPr sz="3800" spc="-135" dirty="0">
                <a:solidFill>
                  <a:srgbClr val="A1AA6B"/>
                </a:solidFill>
                <a:latin typeface="Verdana"/>
                <a:cs typeface="Verdana"/>
              </a:rPr>
              <a:t> </a:t>
            </a:r>
            <a:r>
              <a:rPr sz="3800" spc="-1195" dirty="0">
                <a:solidFill>
                  <a:srgbClr val="A1AA6B"/>
                </a:solidFill>
                <a:latin typeface="Verdana"/>
                <a:cs typeface="Verdana"/>
              </a:rPr>
              <a:t>%</a:t>
            </a:r>
            <a:endParaRPr sz="38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spcBef>
                <a:spcPts val="229"/>
              </a:spcBef>
            </a:pP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Arbeitslosenquote</a:t>
            </a:r>
            <a:endParaRPr sz="1650">
              <a:latin typeface="Verdana"/>
              <a:cs typeface="Verdana"/>
            </a:endParaRPr>
          </a:p>
          <a:p>
            <a:pPr marL="127000">
              <a:lnSpc>
                <a:spcPct val="100000"/>
              </a:lnSpc>
              <a:spcBef>
                <a:spcPts val="655"/>
              </a:spcBef>
            </a:pP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(Kreis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Soest)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86903" y="4054809"/>
            <a:ext cx="9973945" cy="4853305"/>
            <a:chOff x="6786903" y="4054809"/>
            <a:chExt cx="9973945" cy="4853305"/>
          </a:xfrm>
        </p:grpSpPr>
        <p:sp>
          <p:nvSpPr>
            <p:cNvPr id="8" name="object 8"/>
            <p:cNvSpPr/>
            <p:nvPr/>
          </p:nvSpPr>
          <p:spPr>
            <a:xfrm>
              <a:off x="16020453" y="4054811"/>
              <a:ext cx="740410" cy="4853305"/>
            </a:xfrm>
            <a:custGeom>
              <a:avLst/>
              <a:gdLst/>
              <a:ahLst/>
              <a:cxnLst/>
              <a:rect l="l" t="t" r="r" b="b"/>
              <a:pathLst>
                <a:path w="740409" h="4853305">
                  <a:moveTo>
                    <a:pt x="717245" y="3076537"/>
                  </a:moveTo>
                  <a:lnTo>
                    <a:pt x="713981" y="3027883"/>
                  </a:lnTo>
                  <a:lnTo>
                    <a:pt x="704443" y="2981210"/>
                  </a:lnTo>
                  <a:lnTo>
                    <a:pt x="689063" y="2936951"/>
                  </a:lnTo>
                  <a:lnTo>
                    <a:pt x="668286" y="2895536"/>
                  </a:lnTo>
                  <a:lnTo>
                    <a:pt x="642531" y="2857398"/>
                  </a:lnTo>
                  <a:lnTo>
                    <a:pt x="612216" y="2822956"/>
                  </a:lnTo>
                  <a:lnTo>
                    <a:pt x="577773" y="2792641"/>
                  </a:lnTo>
                  <a:lnTo>
                    <a:pt x="539635" y="2766872"/>
                  </a:lnTo>
                  <a:lnTo>
                    <a:pt x="498221" y="2746095"/>
                  </a:lnTo>
                  <a:lnTo>
                    <a:pt x="453961" y="2730728"/>
                  </a:lnTo>
                  <a:lnTo>
                    <a:pt x="407289" y="2721191"/>
                  </a:lnTo>
                  <a:lnTo>
                    <a:pt x="358622" y="2717914"/>
                  </a:lnTo>
                  <a:lnTo>
                    <a:pt x="309956" y="2721191"/>
                  </a:lnTo>
                  <a:lnTo>
                    <a:pt x="263283" y="2730728"/>
                  </a:lnTo>
                  <a:lnTo>
                    <a:pt x="219024" y="2746095"/>
                  </a:lnTo>
                  <a:lnTo>
                    <a:pt x="177609" y="2766872"/>
                  </a:lnTo>
                  <a:lnTo>
                    <a:pt x="139471" y="2792641"/>
                  </a:lnTo>
                  <a:lnTo>
                    <a:pt x="105029" y="2822956"/>
                  </a:lnTo>
                  <a:lnTo>
                    <a:pt x="74714" y="2857398"/>
                  </a:lnTo>
                  <a:lnTo>
                    <a:pt x="48958" y="2895536"/>
                  </a:lnTo>
                  <a:lnTo>
                    <a:pt x="28181" y="2936951"/>
                  </a:lnTo>
                  <a:lnTo>
                    <a:pt x="12801" y="2981210"/>
                  </a:lnTo>
                  <a:lnTo>
                    <a:pt x="3263" y="3027883"/>
                  </a:lnTo>
                  <a:lnTo>
                    <a:pt x="0" y="3076537"/>
                  </a:lnTo>
                  <a:lnTo>
                    <a:pt x="3263" y="3125203"/>
                  </a:lnTo>
                  <a:lnTo>
                    <a:pt x="12801" y="3171875"/>
                  </a:lnTo>
                  <a:lnTo>
                    <a:pt x="28181" y="3216135"/>
                  </a:lnTo>
                  <a:lnTo>
                    <a:pt x="48958" y="3257550"/>
                  </a:lnTo>
                  <a:lnTo>
                    <a:pt x="74714" y="3295688"/>
                  </a:lnTo>
                  <a:lnTo>
                    <a:pt x="105029" y="3330130"/>
                  </a:lnTo>
                  <a:lnTo>
                    <a:pt x="139471" y="3360445"/>
                  </a:lnTo>
                  <a:lnTo>
                    <a:pt x="177609" y="3386213"/>
                  </a:lnTo>
                  <a:lnTo>
                    <a:pt x="219024" y="3406991"/>
                  </a:lnTo>
                  <a:lnTo>
                    <a:pt x="263283" y="3422358"/>
                  </a:lnTo>
                  <a:lnTo>
                    <a:pt x="309956" y="3431895"/>
                  </a:lnTo>
                  <a:lnTo>
                    <a:pt x="358622" y="3435172"/>
                  </a:lnTo>
                  <a:lnTo>
                    <a:pt x="407289" y="3431895"/>
                  </a:lnTo>
                  <a:lnTo>
                    <a:pt x="453961" y="3422358"/>
                  </a:lnTo>
                  <a:lnTo>
                    <a:pt x="498221" y="3406991"/>
                  </a:lnTo>
                  <a:lnTo>
                    <a:pt x="539635" y="3386213"/>
                  </a:lnTo>
                  <a:lnTo>
                    <a:pt x="577773" y="3360445"/>
                  </a:lnTo>
                  <a:lnTo>
                    <a:pt x="612216" y="3330130"/>
                  </a:lnTo>
                  <a:lnTo>
                    <a:pt x="642531" y="3295688"/>
                  </a:lnTo>
                  <a:lnTo>
                    <a:pt x="668286" y="3257550"/>
                  </a:lnTo>
                  <a:lnTo>
                    <a:pt x="689063" y="3216135"/>
                  </a:lnTo>
                  <a:lnTo>
                    <a:pt x="704443" y="3171875"/>
                  </a:lnTo>
                  <a:lnTo>
                    <a:pt x="713981" y="3125203"/>
                  </a:lnTo>
                  <a:lnTo>
                    <a:pt x="717245" y="3076537"/>
                  </a:lnTo>
                  <a:close/>
                </a:path>
                <a:path w="740409" h="4853305">
                  <a:moveTo>
                    <a:pt x="717257" y="358635"/>
                  </a:moveTo>
                  <a:lnTo>
                    <a:pt x="713981" y="309968"/>
                  </a:lnTo>
                  <a:lnTo>
                    <a:pt x="704443" y="263296"/>
                  </a:lnTo>
                  <a:lnTo>
                    <a:pt x="689063" y="219036"/>
                  </a:lnTo>
                  <a:lnTo>
                    <a:pt x="668286" y="177622"/>
                  </a:lnTo>
                  <a:lnTo>
                    <a:pt x="642531" y="139484"/>
                  </a:lnTo>
                  <a:lnTo>
                    <a:pt x="612216" y="105041"/>
                  </a:lnTo>
                  <a:lnTo>
                    <a:pt x="577773" y="74726"/>
                  </a:lnTo>
                  <a:lnTo>
                    <a:pt x="539635" y="48971"/>
                  </a:lnTo>
                  <a:lnTo>
                    <a:pt x="498221" y="28181"/>
                  </a:lnTo>
                  <a:lnTo>
                    <a:pt x="453961" y="12814"/>
                  </a:lnTo>
                  <a:lnTo>
                    <a:pt x="407289" y="3276"/>
                  </a:lnTo>
                  <a:lnTo>
                    <a:pt x="358622" y="0"/>
                  </a:lnTo>
                  <a:lnTo>
                    <a:pt x="309956" y="3276"/>
                  </a:lnTo>
                  <a:lnTo>
                    <a:pt x="263283" y="12814"/>
                  </a:lnTo>
                  <a:lnTo>
                    <a:pt x="219024" y="28181"/>
                  </a:lnTo>
                  <a:lnTo>
                    <a:pt x="177622" y="48971"/>
                  </a:lnTo>
                  <a:lnTo>
                    <a:pt x="139471" y="74726"/>
                  </a:lnTo>
                  <a:lnTo>
                    <a:pt x="105029" y="105041"/>
                  </a:lnTo>
                  <a:lnTo>
                    <a:pt x="74714" y="139484"/>
                  </a:lnTo>
                  <a:lnTo>
                    <a:pt x="48958" y="177622"/>
                  </a:lnTo>
                  <a:lnTo>
                    <a:pt x="28181" y="219036"/>
                  </a:lnTo>
                  <a:lnTo>
                    <a:pt x="12801" y="263296"/>
                  </a:lnTo>
                  <a:lnTo>
                    <a:pt x="3263" y="309968"/>
                  </a:lnTo>
                  <a:lnTo>
                    <a:pt x="0" y="358635"/>
                  </a:lnTo>
                  <a:lnTo>
                    <a:pt x="3263" y="407301"/>
                  </a:lnTo>
                  <a:lnTo>
                    <a:pt x="12801" y="453974"/>
                  </a:lnTo>
                  <a:lnTo>
                    <a:pt x="28181" y="498233"/>
                  </a:lnTo>
                  <a:lnTo>
                    <a:pt x="48958" y="539635"/>
                  </a:lnTo>
                  <a:lnTo>
                    <a:pt x="74714" y="577773"/>
                  </a:lnTo>
                  <a:lnTo>
                    <a:pt x="105029" y="612216"/>
                  </a:lnTo>
                  <a:lnTo>
                    <a:pt x="139471" y="642531"/>
                  </a:lnTo>
                  <a:lnTo>
                    <a:pt x="177622" y="668299"/>
                  </a:lnTo>
                  <a:lnTo>
                    <a:pt x="219024" y="689076"/>
                  </a:lnTo>
                  <a:lnTo>
                    <a:pt x="263283" y="704443"/>
                  </a:lnTo>
                  <a:lnTo>
                    <a:pt x="309956" y="713981"/>
                  </a:lnTo>
                  <a:lnTo>
                    <a:pt x="358622" y="717257"/>
                  </a:lnTo>
                  <a:lnTo>
                    <a:pt x="407289" y="713981"/>
                  </a:lnTo>
                  <a:lnTo>
                    <a:pt x="453961" y="704443"/>
                  </a:lnTo>
                  <a:lnTo>
                    <a:pt x="498221" y="689076"/>
                  </a:lnTo>
                  <a:lnTo>
                    <a:pt x="539635" y="668299"/>
                  </a:lnTo>
                  <a:lnTo>
                    <a:pt x="577773" y="642531"/>
                  </a:lnTo>
                  <a:lnTo>
                    <a:pt x="612216" y="612216"/>
                  </a:lnTo>
                  <a:lnTo>
                    <a:pt x="642531" y="577773"/>
                  </a:lnTo>
                  <a:lnTo>
                    <a:pt x="668286" y="539635"/>
                  </a:lnTo>
                  <a:lnTo>
                    <a:pt x="689063" y="498233"/>
                  </a:lnTo>
                  <a:lnTo>
                    <a:pt x="704443" y="453974"/>
                  </a:lnTo>
                  <a:lnTo>
                    <a:pt x="713981" y="407301"/>
                  </a:lnTo>
                  <a:lnTo>
                    <a:pt x="717257" y="358635"/>
                  </a:lnTo>
                  <a:close/>
                </a:path>
                <a:path w="740409" h="4853305">
                  <a:moveTo>
                    <a:pt x="726719" y="1658721"/>
                  </a:moveTo>
                  <a:lnTo>
                    <a:pt x="723442" y="1610055"/>
                  </a:lnTo>
                  <a:lnTo>
                    <a:pt x="713905" y="1563382"/>
                  </a:lnTo>
                  <a:lnTo>
                    <a:pt x="698525" y="1519123"/>
                  </a:lnTo>
                  <a:lnTo>
                    <a:pt x="677748" y="1477708"/>
                  </a:lnTo>
                  <a:lnTo>
                    <a:pt x="651992" y="1439570"/>
                  </a:lnTo>
                  <a:lnTo>
                    <a:pt x="621677" y="1405128"/>
                  </a:lnTo>
                  <a:lnTo>
                    <a:pt x="587235" y="1374813"/>
                  </a:lnTo>
                  <a:lnTo>
                    <a:pt x="549097" y="1349057"/>
                  </a:lnTo>
                  <a:lnTo>
                    <a:pt x="507682" y="1328267"/>
                  </a:lnTo>
                  <a:lnTo>
                    <a:pt x="463423" y="1312900"/>
                  </a:lnTo>
                  <a:lnTo>
                    <a:pt x="416750" y="1303362"/>
                  </a:lnTo>
                  <a:lnTo>
                    <a:pt x="368084" y="1300086"/>
                  </a:lnTo>
                  <a:lnTo>
                    <a:pt x="319417" y="1303362"/>
                  </a:lnTo>
                  <a:lnTo>
                    <a:pt x="272745" y="1312900"/>
                  </a:lnTo>
                  <a:lnTo>
                    <a:pt x="228485" y="1328267"/>
                  </a:lnTo>
                  <a:lnTo>
                    <a:pt x="187083" y="1349057"/>
                  </a:lnTo>
                  <a:lnTo>
                    <a:pt x="148932" y="1374813"/>
                  </a:lnTo>
                  <a:lnTo>
                    <a:pt x="114490" y="1405128"/>
                  </a:lnTo>
                  <a:lnTo>
                    <a:pt x="84175" y="1439570"/>
                  </a:lnTo>
                  <a:lnTo>
                    <a:pt x="58420" y="1477708"/>
                  </a:lnTo>
                  <a:lnTo>
                    <a:pt x="37642" y="1519123"/>
                  </a:lnTo>
                  <a:lnTo>
                    <a:pt x="22263" y="1563382"/>
                  </a:lnTo>
                  <a:lnTo>
                    <a:pt x="12725" y="1610055"/>
                  </a:lnTo>
                  <a:lnTo>
                    <a:pt x="9461" y="1658721"/>
                  </a:lnTo>
                  <a:lnTo>
                    <a:pt x="12725" y="1707388"/>
                  </a:lnTo>
                  <a:lnTo>
                    <a:pt x="22263" y="1754060"/>
                  </a:lnTo>
                  <a:lnTo>
                    <a:pt x="37642" y="1798320"/>
                  </a:lnTo>
                  <a:lnTo>
                    <a:pt x="58420" y="1839722"/>
                  </a:lnTo>
                  <a:lnTo>
                    <a:pt x="84175" y="1877872"/>
                  </a:lnTo>
                  <a:lnTo>
                    <a:pt x="114490" y="1912302"/>
                  </a:lnTo>
                  <a:lnTo>
                    <a:pt x="148932" y="1942617"/>
                  </a:lnTo>
                  <a:lnTo>
                    <a:pt x="187083" y="1968385"/>
                  </a:lnTo>
                  <a:lnTo>
                    <a:pt x="228485" y="1989162"/>
                  </a:lnTo>
                  <a:lnTo>
                    <a:pt x="272745" y="2004542"/>
                  </a:lnTo>
                  <a:lnTo>
                    <a:pt x="319417" y="2014067"/>
                  </a:lnTo>
                  <a:lnTo>
                    <a:pt x="368084" y="2017344"/>
                  </a:lnTo>
                  <a:lnTo>
                    <a:pt x="416750" y="2014067"/>
                  </a:lnTo>
                  <a:lnTo>
                    <a:pt x="463423" y="2004542"/>
                  </a:lnTo>
                  <a:lnTo>
                    <a:pt x="507682" y="1989162"/>
                  </a:lnTo>
                  <a:lnTo>
                    <a:pt x="549097" y="1968385"/>
                  </a:lnTo>
                  <a:lnTo>
                    <a:pt x="587235" y="1942617"/>
                  </a:lnTo>
                  <a:lnTo>
                    <a:pt x="621677" y="1912302"/>
                  </a:lnTo>
                  <a:lnTo>
                    <a:pt x="651992" y="1877872"/>
                  </a:lnTo>
                  <a:lnTo>
                    <a:pt x="677748" y="1839722"/>
                  </a:lnTo>
                  <a:lnTo>
                    <a:pt x="698525" y="1798320"/>
                  </a:lnTo>
                  <a:lnTo>
                    <a:pt x="713905" y="1754060"/>
                  </a:lnTo>
                  <a:lnTo>
                    <a:pt x="723442" y="1707388"/>
                  </a:lnTo>
                  <a:lnTo>
                    <a:pt x="726719" y="1658721"/>
                  </a:lnTo>
                  <a:close/>
                </a:path>
                <a:path w="740409" h="4853305">
                  <a:moveTo>
                    <a:pt x="740232" y="4494365"/>
                  </a:moveTo>
                  <a:lnTo>
                    <a:pt x="736955" y="4445698"/>
                  </a:lnTo>
                  <a:lnTo>
                    <a:pt x="727417" y="4399026"/>
                  </a:lnTo>
                  <a:lnTo>
                    <a:pt x="712050" y="4354766"/>
                  </a:lnTo>
                  <a:lnTo>
                    <a:pt x="691273" y="4313364"/>
                  </a:lnTo>
                  <a:lnTo>
                    <a:pt x="665505" y="4275213"/>
                  </a:lnTo>
                  <a:lnTo>
                    <a:pt x="635190" y="4240771"/>
                  </a:lnTo>
                  <a:lnTo>
                    <a:pt x="600748" y="4210456"/>
                  </a:lnTo>
                  <a:lnTo>
                    <a:pt x="562610" y="4184700"/>
                  </a:lnTo>
                  <a:lnTo>
                    <a:pt x="521195" y="4163923"/>
                  </a:lnTo>
                  <a:lnTo>
                    <a:pt x="476948" y="4148544"/>
                  </a:lnTo>
                  <a:lnTo>
                    <a:pt x="430263" y="4139006"/>
                  </a:lnTo>
                  <a:lnTo>
                    <a:pt x="381609" y="4135742"/>
                  </a:lnTo>
                  <a:lnTo>
                    <a:pt x="332943" y="4139006"/>
                  </a:lnTo>
                  <a:lnTo>
                    <a:pt x="286270" y="4148544"/>
                  </a:lnTo>
                  <a:lnTo>
                    <a:pt x="242011" y="4163923"/>
                  </a:lnTo>
                  <a:lnTo>
                    <a:pt x="200596" y="4184700"/>
                  </a:lnTo>
                  <a:lnTo>
                    <a:pt x="162458" y="4210456"/>
                  </a:lnTo>
                  <a:lnTo>
                    <a:pt x="128016" y="4240771"/>
                  </a:lnTo>
                  <a:lnTo>
                    <a:pt x="97701" y="4275213"/>
                  </a:lnTo>
                  <a:lnTo>
                    <a:pt x="71945" y="4313364"/>
                  </a:lnTo>
                  <a:lnTo>
                    <a:pt x="51155" y="4354766"/>
                  </a:lnTo>
                  <a:lnTo>
                    <a:pt x="35788" y="4399026"/>
                  </a:lnTo>
                  <a:lnTo>
                    <a:pt x="26250" y="4445698"/>
                  </a:lnTo>
                  <a:lnTo>
                    <a:pt x="22974" y="4494365"/>
                  </a:lnTo>
                  <a:lnTo>
                    <a:pt x="26250" y="4543031"/>
                  </a:lnTo>
                  <a:lnTo>
                    <a:pt x="35788" y="4589704"/>
                  </a:lnTo>
                  <a:lnTo>
                    <a:pt x="51155" y="4633963"/>
                  </a:lnTo>
                  <a:lnTo>
                    <a:pt x="71945" y="4675378"/>
                  </a:lnTo>
                  <a:lnTo>
                    <a:pt x="97701" y="4713516"/>
                  </a:lnTo>
                  <a:lnTo>
                    <a:pt x="128016" y="4747958"/>
                  </a:lnTo>
                  <a:lnTo>
                    <a:pt x="162458" y="4778273"/>
                  </a:lnTo>
                  <a:lnTo>
                    <a:pt x="200596" y="4804029"/>
                  </a:lnTo>
                  <a:lnTo>
                    <a:pt x="242011" y="4824806"/>
                  </a:lnTo>
                  <a:lnTo>
                    <a:pt x="286270" y="4840186"/>
                  </a:lnTo>
                  <a:lnTo>
                    <a:pt x="332943" y="4849723"/>
                  </a:lnTo>
                  <a:lnTo>
                    <a:pt x="381609" y="4852987"/>
                  </a:lnTo>
                  <a:lnTo>
                    <a:pt x="430263" y="4849723"/>
                  </a:lnTo>
                  <a:lnTo>
                    <a:pt x="476948" y="4840186"/>
                  </a:lnTo>
                  <a:lnTo>
                    <a:pt x="521195" y="4824806"/>
                  </a:lnTo>
                  <a:lnTo>
                    <a:pt x="562610" y="4804029"/>
                  </a:lnTo>
                  <a:lnTo>
                    <a:pt x="600748" y="4778273"/>
                  </a:lnTo>
                  <a:lnTo>
                    <a:pt x="635190" y="4747958"/>
                  </a:lnTo>
                  <a:lnTo>
                    <a:pt x="665505" y="4713516"/>
                  </a:lnTo>
                  <a:lnTo>
                    <a:pt x="691273" y="4675378"/>
                  </a:lnTo>
                  <a:lnTo>
                    <a:pt x="712050" y="4633963"/>
                  </a:lnTo>
                  <a:lnTo>
                    <a:pt x="727417" y="4589704"/>
                  </a:lnTo>
                  <a:lnTo>
                    <a:pt x="736955" y="4543031"/>
                  </a:lnTo>
                  <a:lnTo>
                    <a:pt x="740232" y="4494365"/>
                  </a:lnTo>
                  <a:close/>
                </a:path>
              </a:pathLst>
            </a:custGeom>
            <a:solidFill>
              <a:srgbClr val="949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29292" y="4247736"/>
              <a:ext cx="499745" cy="3126740"/>
            </a:xfrm>
            <a:custGeom>
              <a:avLst/>
              <a:gdLst/>
              <a:ahLst/>
              <a:cxnLst/>
              <a:rect l="l" t="t" r="r" b="b"/>
              <a:pathLst>
                <a:path w="499744" h="3126740">
                  <a:moveTo>
                    <a:pt x="459930" y="2680474"/>
                  </a:moveTo>
                  <a:lnTo>
                    <a:pt x="459460" y="2678328"/>
                  </a:lnTo>
                  <a:lnTo>
                    <a:pt x="458711" y="2676283"/>
                  </a:lnTo>
                  <a:lnTo>
                    <a:pt x="457454" y="2671978"/>
                  </a:lnTo>
                  <a:lnTo>
                    <a:pt x="454774" y="2668384"/>
                  </a:lnTo>
                  <a:lnTo>
                    <a:pt x="451192" y="2666123"/>
                  </a:lnTo>
                  <a:lnTo>
                    <a:pt x="443255" y="2662504"/>
                  </a:lnTo>
                  <a:lnTo>
                    <a:pt x="443255" y="2704769"/>
                  </a:lnTo>
                  <a:lnTo>
                    <a:pt x="443255" y="2768358"/>
                  </a:lnTo>
                  <a:lnTo>
                    <a:pt x="443255" y="2836189"/>
                  </a:lnTo>
                  <a:lnTo>
                    <a:pt x="443255" y="2899765"/>
                  </a:lnTo>
                  <a:lnTo>
                    <a:pt x="443255" y="2958566"/>
                  </a:lnTo>
                  <a:lnTo>
                    <a:pt x="443242" y="2987484"/>
                  </a:lnTo>
                  <a:lnTo>
                    <a:pt x="432904" y="2998495"/>
                  </a:lnTo>
                  <a:lnTo>
                    <a:pt x="405752" y="3007499"/>
                  </a:lnTo>
                  <a:lnTo>
                    <a:pt x="365810" y="3013557"/>
                  </a:lnTo>
                  <a:lnTo>
                    <a:pt x="317068" y="3015780"/>
                  </a:lnTo>
                  <a:lnTo>
                    <a:pt x="310197" y="3015780"/>
                  </a:lnTo>
                  <a:lnTo>
                    <a:pt x="303504" y="3015627"/>
                  </a:lnTo>
                  <a:lnTo>
                    <a:pt x="296926" y="3015386"/>
                  </a:lnTo>
                  <a:lnTo>
                    <a:pt x="298170" y="3008490"/>
                  </a:lnTo>
                  <a:lnTo>
                    <a:pt x="299072" y="3001480"/>
                  </a:lnTo>
                  <a:lnTo>
                    <a:pt x="299618" y="2994368"/>
                  </a:lnTo>
                  <a:lnTo>
                    <a:pt x="299796" y="2987484"/>
                  </a:lnTo>
                  <a:lnTo>
                    <a:pt x="299720" y="2982252"/>
                  </a:lnTo>
                  <a:lnTo>
                    <a:pt x="299605" y="2979813"/>
                  </a:lnTo>
                  <a:lnTo>
                    <a:pt x="306031" y="2980004"/>
                  </a:lnTo>
                  <a:lnTo>
                    <a:pt x="311988" y="2980080"/>
                  </a:lnTo>
                  <a:lnTo>
                    <a:pt x="317068" y="2980080"/>
                  </a:lnTo>
                  <a:lnTo>
                    <a:pt x="327990" y="2979813"/>
                  </a:lnTo>
                  <a:lnTo>
                    <a:pt x="346113" y="2979382"/>
                  </a:lnTo>
                  <a:lnTo>
                    <a:pt x="380936" y="2976435"/>
                  </a:lnTo>
                  <a:lnTo>
                    <a:pt x="415378" y="2969920"/>
                  </a:lnTo>
                  <a:lnTo>
                    <a:pt x="434314" y="2962198"/>
                  </a:lnTo>
                  <a:lnTo>
                    <a:pt x="443255" y="2958566"/>
                  </a:lnTo>
                  <a:lnTo>
                    <a:pt x="443255" y="2899765"/>
                  </a:lnTo>
                  <a:lnTo>
                    <a:pt x="443242" y="2933903"/>
                  </a:lnTo>
                  <a:lnTo>
                    <a:pt x="432904" y="2944926"/>
                  </a:lnTo>
                  <a:lnTo>
                    <a:pt x="405752" y="2953918"/>
                  </a:lnTo>
                  <a:lnTo>
                    <a:pt x="365810" y="2959976"/>
                  </a:lnTo>
                  <a:lnTo>
                    <a:pt x="317068" y="2962198"/>
                  </a:lnTo>
                  <a:lnTo>
                    <a:pt x="310388" y="2962198"/>
                  </a:lnTo>
                  <a:lnTo>
                    <a:pt x="303860" y="2962059"/>
                  </a:lnTo>
                  <a:lnTo>
                    <a:pt x="297446" y="2961830"/>
                  </a:lnTo>
                  <a:lnTo>
                    <a:pt x="294982" y="2950895"/>
                  </a:lnTo>
                  <a:lnTo>
                    <a:pt x="291680" y="2940304"/>
                  </a:lnTo>
                  <a:lnTo>
                    <a:pt x="287566" y="2930080"/>
                  </a:lnTo>
                  <a:lnTo>
                    <a:pt x="282689" y="2920288"/>
                  </a:lnTo>
                  <a:lnTo>
                    <a:pt x="292265" y="2920771"/>
                  </a:lnTo>
                  <a:lnTo>
                    <a:pt x="301282" y="2921076"/>
                  </a:lnTo>
                  <a:lnTo>
                    <a:pt x="309600" y="2921241"/>
                  </a:lnTo>
                  <a:lnTo>
                    <a:pt x="317068" y="2921279"/>
                  </a:lnTo>
                  <a:lnTo>
                    <a:pt x="346113" y="2920593"/>
                  </a:lnTo>
                  <a:lnTo>
                    <a:pt x="349656" y="2920288"/>
                  </a:lnTo>
                  <a:lnTo>
                    <a:pt x="380936" y="2917634"/>
                  </a:lnTo>
                  <a:lnTo>
                    <a:pt x="415378" y="2911132"/>
                  </a:lnTo>
                  <a:lnTo>
                    <a:pt x="434327" y="2903410"/>
                  </a:lnTo>
                  <a:lnTo>
                    <a:pt x="443255" y="2899765"/>
                  </a:lnTo>
                  <a:lnTo>
                    <a:pt x="443255" y="2836189"/>
                  </a:lnTo>
                  <a:lnTo>
                    <a:pt x="443230" y="2875115"/>
                  </a:lnTo>
                  <a:lnTo>
                    <a:pt x="432904" y="2886125"/>
                  </a:lnTo>
                  <a:lnTo>
                    <a:pt x="405752" y="2895130"/>
                  </a:lnTo>
                  <a:lnTo>
                    <a:pt x="365810" y="2901188"/>
                  </a:lnTo>
                  <a:lnTo>
                    <a:pt x="317068" y="2903410"/>
                  </a:lnTo>
                  <a:lnTo>
                    <a:pt x="304774" y="2903270"/>
                  </a:lnTo>
                  <a:lnTo>
                    <a:pt x="292836" y="2902877"/>
                  </a:lnTo>
                  <a:lnTo>
                    <a:pt x="281863" y="2902267"/>
                  </a:lnTo>
                  <a:lnTo>
                    <a:pt x="281863" y="2987484"/>
                  </a:lnTo>
                  <a:lnTo>
                    <a:pt x="272364" y="3034461"/>
                  </a:lnTo>
                  <a:lnTo>
                    <a:pt x="246265" y="3073120"/>
                  </a:lnTo>
                  <a:lnTo>
                    <a:pt x="207606" y="3099219"/>
                  </a:lnTo>
                  <a:lnTo>
                    <a:pt x="160299" y="3108782"/>
                  </a:lnTo>
                  <a:lnTo>
                    <a:pt x="113004" y="3099219"/>
                  </a:lnTo>
                  <a:lnTo>
                    <a:pt x="74345" y="3073120"/>
                  </a:lnTo>
                  <a:lnTo>
                    <a:pt x="48260" y="3034461"/>
                  </a:lnTo>
                  <a:lnTo>
                    <a:pt x="38747" y="2987484"/>
                  </a:lnTo>
                  <a:lnTo>
                    <a:pt x="38773" y="2986709"/>
                  </a:lnTo>
                  <a:lnTo>
                    <a:pt x="48260" y="2939872"/>
                  </a:lnTo>
                  <a:lnTo>
                    <a:pt x="74256" y="2901353"/>
                  </a:lnTo>
                  <a:lnTo>
                    <a:pt x="113004" y="2875115"/>
                  </a:lnTo>
                  <a:lnTo>
                    <a:pt x="160299" y="2865551"/>
                  </a:lnTo>
                  <a:lnTo>
                    <a:pt x="207606" y="2875115"/>
                  </a:lnTo>
                  <a:lnTo>
                    <a:pt x="246240" y="2901188"/>
                  </a:lnTo>
                  <a:lnTo>
                    <a:pt x="272364" y="2939872"/>
                  </a:lnTo>
                  <a:lnTo>
                    <a:pt x="281838" y="2986709"/>
                  </a:lnTo>
                  <a:lnTo>
                    <a:pt x="281863" y="2987484"/>
                  </a:lnTo>
                  <a:lnTo>
                    <a:pt x="281863" y="2902267"/>
                  </a:lnTo>
                  <a:lnTo>
                    <a:pt x="281266" y="2902229"/>
                  </a:lnTo>
                  <a:lnTo>
                    <a:pt x="270154" y="2901353"/>
                  </a:lnTo>
                  <a:lnTo>
                    <a:pt x="254012" y="2883979"/>
                  </a:lnTo>
                  <a:lnTo>
                    <a:pt x="235153" y="2869539"/>
                  </a:lnTo>
                  <a:lnTo>
                    <a:pt x="227520" y="2865551"/>
                  </a:lnTo>
                  <a:lnTo>
                    <a:pt x="213969" y="2858452"/>
                  </a:lnTo>
                  <a:lnTo>
                    <a:pt x="190855" y="2851073"/>
                  </a:lnTo>
                  <a:lnTo>
                    <a:pt x="190855" y="2848406"/>
                  </a:lnTo>
                  <a:lnTo>
                    <a:pt x="190842" y="2836164"/>
                  </a:lnTo>
                  <a:lnTo>
                    <a:pt x="223862" y="2847543"/>
                  </a:lnTo>
                  <a:lnTo>
                    <a:pt x="262928" y="2853563"/>
                  </a:lnTo>
                  <a:lnTo>
                    <a:pt x="297510" y="2855950"/>
                  </a:lnTo>
                  <a:lnTo>
                    <a:pt x="317068" y="2856369"/>
                  </a:lnTo>
                  <a:lnTo>
                    <a:pt x="336626" y="2855950"/>
                  </a:lnTo>
                  <a:lnTo>
                    <a:pt x="371233" y="2853563"/>
                  </a:lnTo>
                  <a:lnTo>
                    <a:pt x="410311" y="2847530"/>
                  </a:lnTo>
                  <a:lnTo>
                    <a:pt x="443255" y="2836189"/>
                  </a:lnTo>
                  <a:lnTo>
                    <a:pt x="443255" y="2768358"/>
                  </a:lnTo>
                  <a:lnTo>
                    <a:pt x="443242" y="2802496"/>
                  </a:lnTo>
                  <a:lnTo>
                    <a:pt x="432904" y="2813507"/>
                  </a:lnTo>
                  <a:lnTo>
                    <a:pt x="405752" y="2822511"/>
                  </a:lnTo>
                  <a:lnTo>
                    <a:pt x="365810" y="2828569"/>
                  </a:lnTo>
                  <a:lnTo>
                    <a:pt x="317068" y="2830792"/>
                  </a:lnTo>
                  <a:lnTo>
                    <a:pt x="268312" y="2828569"/>
                  </a:lnTo>
                  <a:lnTo>
                    <a:pt x="228358" y="2822498"/>
                  </a:lnTo>
                  <a:lnTo>
                    <a:pt x="201218" y="2813507"/>
                  </a:lnTo>
                  <a:lnTo>
                    <a:pt x="190893" y="2802496"/>
                  </a:lnTo>
                  <a:lnTo>
                    <a:pt x="190842" y="2768333"/>
                  </a:lnTo>
                  <a:lnTo>
                    <a:pt x="218770" y="2779712"/>
                  </a:lnTo>
                  <a:lnTo>
                    <a:pt x="253199" y="2786227"/>
                  </a:lnTo>
                  <a:lnTo>
                    <a:pt x="288023" y="2789174"/>
                  </a:lnTo>
                  <a:lnTo>
                    <a:pt x="317068" y="2789859"/>
                  </a:lnTo>
                  <a:lnTo>
                    <a:pt x="346113" y="2789174"/>
                  </a:lnTo>
                  <a:lnTo>
                    <a:pt x="380949" y="2786215"/>
                  </a:lnTo>
                  <a:lnTo>
                    <a:pt x="415404" y="2779712"/>
                  </a:lnTo>
                  <a:lnTo>
                    <a:pt x="434314" y="2772003"/>
                  </a:lnTo>
                  <a:lnTo>
                    <a:pt x="443255" y="2768358"/>
                  </a:lnTo>
                  <a:lnTo>
                    <a:pt x="443255" y="2704769"/>
                  </a:lnTo>
                  <a:lnTo>
                    <a:pt x="443242" y="2743695"/>
                  </a:lnTo>
                  <a:lnTo>
                    <a:pt x="432904" y="2754719"/>
                  </a:lnTo>
                  <a:lnTo>
                    <a:pt x="405752" y="2763710"/>
                  </a:lnTo>
                  <a:lnTo>
                    <a:pt x="365810" y="2769781"/>
                  </a:lnTo>
                  <a:lnTo>
                    <a:pt x="317068" y="2772003"/>
                  </a:lnTo>
                  <a:lnTo>
                    <a:pt x="268312" y="2769781"/>
                  </a:lnTo>
                  <a:lnTo>
                    <a:pt x="258838" y="2768333"/>
                  </a:lnTo>
                  <a:lnTo>
                    <a:pt x="228358" y="2763710"/>
                  </a:lnTo>
                  <a:lnTo>
                    <a:pt x="201218" y="2754706"/>
                  </a:lnTo>
                  <a:lnTo>
                    <a:pt x="190893" y="2743695"/>
                  </a:lnTo>
                  <a:lnTo>
                    <a:pt x="190842" y="2704757"/>
                  </a:lnTo>
                  <a:lnTo>
                    <a:pt x="223837" y="2716123"/>
                  </a:lnTo>
                  <a:lnTo>
                    <a:pt x="262902" y="2722156"/>
                  </a:lnTo>
                  <a:lnTo>
                    <a:pt x="297510" y="2724531"/>
                  </a:lnTo>
                  <a:lnTo>
                    <a:pt x="317068" y="2724950"/>
                  </a:lnTo>
                  <a:lnTo>
                    <a:pt x="336626" y="2724531"/>
                  </a:lnTo>
                  <a:lnTo>
                    <a:pt x="371233" y="2722156"/>
                  </a:lnTo>
                  <a:lnTo>
                    <a:pt x="410298" y="2716123"/>
                  </a:lnTo>
                  <a:lnTo>
                    <a:pt x="443255" y="2704769"/>
                  </a:lnTo>
                  <a:lnTo>
                    <a:pt x="443255" y="2662504"/>
                  </a:lnTo>
                  <a:lnTo>
                    <a:pt x="440601" y="2661285"/>
                  </a:lnTo>
                  <a:lnTo>
                    <a:pt x="440601" y="2682773"/>
                  </a:lnTo>
                  <a:lnTo>
                    <a:pt x="428205" y="2689644"/>
                  </a:lnTo>
                  <a:lnTo>
                    <a:pt x="402882" y="2696680"/>
                  </a:lnTo>
                  <a:lnTo>
                    <a:pt x="365531" y="2702166"/>
                  </a:lnTo>
                  <a:lnTo>
                    <a:pt x="317068" y="2704363"/>
                  </a:lnTo>
                  <a:lnTo>
                    <a:pt x="268592" y="2702166"/>
                  </a:lnTo>
                  <a:lnTo>
                    <a:pt x="231254" y="2696680"/>
                  </a:lnTo>
                  <a:lnTo>
                    <a:pt x="205930" y="2689644"/>
                  </a:lnTo>
                  <a:lnTo>
                    <a:pt x="193535" y="2682773"/>
                  </a:lnTo>
                  <a:lnTo>
                    <a:pt x="205930" y="2675890"/>
                  </a:lnTo>
                  <a:lnTo>
                    <a:pt x="231254" y="2668854"/>
                  </a:lnTo>
                  <a:lnTo>
                    <a:pt x="268592" y="2663380"/>
                  </a:lnTo>
                  <a:lnTo>
                    <a:pt x="317068" y="2661170"/>
                  </a:lnTo>
                  <a:lnTo>
                    <a:pt x="365531" y="2663380"/>
                  </a:lnTo>
                  <a:lnTo>
                    <a:pt x="402882" y="2668854"/>
                  </a:lnTo>
                  <a:lnTo>
                    <a:pt x="428205" y="2675890"/>
                  </a:lnTo>
                  <a:lnTo>
                    <a:pt x="440601" y="2682773"/>
                  </a:lnTo>
                  <a:lnTo>
                    <a:pt x="440601" y="2661285"/>
                  </a:lnTo>
                  <a:lnTo>
                    <a:pt x="377825" y="2644089"/>
                  </a:lnTo>
                  <a:lnTo>
                    <a:pt x="339128" y="2641104"/>
                  </a:lnTo>
                  <a:lnTo>
                    <a:pt x="317068" y="2640584"/>
                  </a:lnTo>
                  <a:lnTo>
                    <a:pt x="295008" y="2641104"/>
                  </a:lnTo>
                  <a:lnTo>
                    <a:pt x="256298" y="2644089"/>
                  </a:lnTo>
                  <a:lnTo>
                    <a:pt x="214439" y="2651709"/>
                  </a:lnTo>
                  <a:lnTo>
                    <a:pt x="179362" y="2668384"/>
                  </a:lnTo>
                  <a:lnTo>
                    <a:pt x="175425" y="2676283"/>
                  </a:lnTo>
                  <a:lnTo>
                    <a:pt x="174663" y="2678341"/>
                  </a:lnTo>
                  <a:lnTo>
                    <a:pt x="174205" y="2680474"/>
                  </a:lnTo>
                  <a:lnTo>
                    <a:pt x="174205" y="2684081"/>
                  </a:lnTo>
                  <a:lnTo>
                    <a:pt x="174358" y="2685377"/>
                  </a:lnTo>
                  <a:lnTo>
                    <a:pt x="174612" y="2686608"/>
                  </a:lnTo>
                  <a:lnTo>
                    <a:pt x="174612" y="2737942"/>
                  </a:lnTo>
                  <a:lnTo>
                    <a:pt x="174371" y="2739110"/>
                  </a:lnTo>
                  <a:lnTo>
                    <a:pt x="174205" y="2740304"/>
                  </a:lnTo>
                  <a:lnTo>
                    <a:pt x="174231" y="2743073"/>
                  </a:lnTo>
                  <a:lnTo>
                    <a:pt x="174358" y="2744165"/>
                  </a:lnTo>
                  <a:lnTo>
                    <a:pt x="174612" y="2745409"/>
                  </a:lnTo>
                  <a:lnTo>
                    <a:pt x="174612" y="2804172"/>
                  </a:lnTo>
                  <a:lnTo>
                    <a:pt x="174904" y="2806077"/>
                  </a:lnTo>
                  <a:lnTo>
                    <a:pt x="175361" y="2807932"/>
                  </a:lnTo>
                  <a:lnTo>
                    <a:pt x="174650" y="2809913"/>
                  </a:lnTo>
                  <a:lnTo>
                    <a:pt x="174205" y="2811983"/>
                  </a:lnTo>
                  <a:lnTo>
                    <a:pt x="174205" y="2815513"/>
                  </a:lnTo>
                  <a:lnTo>
                    <a:pt x="174358" y="2816783"/>
                  </a:lnTo>
                  <a:lnTo>
                    <a:pt x="174612" y="2818028"/>
                  </a:lnTo>
                  <a:lnTo>
                    <a:pt x="174612" y="2848406"/>
                  </a:lnTo>
                  <a:lnTo>
                    <a:pt x="169900" y="2847924"/>
                  </a:lnTo>
                  <a:lnTo>
                    <a:pt x="165125" y="2847670"/>
                  </a:lnTo>
                  <a:lnTo>
                    <a:pt x="160299" y="2847670"/>
                  </a:lnTo>
                  <a:lnTo>
                    <a:pt x="116268" y="2854795"/>
                  </a:lnTo>
                  <a:lnTo>
                    <a:pt x="77978" y="2874619"/>
                  </a:lnTo>
                  <a:lnTo>
                    <a:pt x="47764" y="2904833"/>
                  </a:lnTo>
                  <a:lnTo>
                    <a:pt x="27940" y="2943123"/>
                  </a:lnTo>
                  <a:lnTo>
                    <a:pt x="20878" y="2986709"/>
                  </a:lnTo>
                  <a:lnTo>
                    <a:pt x="20866" y="2987484"/>
                  </a:lnTo>
                  <a:lnTo>
                    <a:pt x="27940" y="3031210"/>
                  </a:lnTo>
                  <a:lnTo>
                    <a:pt x="47764" y="3069488"/>
                  </a:lnTo>
                  <a:lnTo>
                    <a:pt x="77978" y="3099714"/>
                  </a:lnTo>
                  <a:lnTo>
                    <a:pt x="116268" y="3119539"/>
                  </a:lnTo>
                  <a:lnTo>
                    <a:pt x="160299" y="3126663"/>
                  </a:lnTo>
                  <a:lnTo>
                    <a:pt x="203860" y="3119691"/>
                  </a:lnTo>
                  <a:lnTo>
                    <a:pt x="225196" y="3108782"/>
                  </a:lnTo>
                  <a:lnTo>
                    <a:pt x="241808" y="3100286"/>
                  </a:lnTo>
                  <a:lnTo>
                    <a:pt x="271932" y="3070695"/>
                  </a:lnTo>
                  <a:lnTo>
                    <a:pt x="291985" y="3033128"/>
                  </a:lnTo>
                  <a:lnTo>
                    <a:pt x="301409" y="3033534"/>
                  </a:lnTo>
                  <a:lnTo>
                    <a:pt x="310019" y="3033649"/>
                  </a:lnTo>
                  <a:lnTo>
                    <a:pt x="317068" y="3033649"/>
                  </a:lnTo>
                  <a:lnTo>
                    <a:pt x="332244" y="3033128"/>
                  </a:lnTo>
                  <a:lnTo>
                    <a:pt x="357390" y="3032290"/>
                  </a:lnTo>
                  <a:lnTo>
                    <a:pt x="404355" y="3026143"/>
                  </a:lnTo>
                  <a:lnTo>
                    <a:pt x="433095" y="3015780"/>
                  </a:lnTo>
                  <a:lnTo>
                    <a:pt x="443280" y="3012122"/>
                  </a:lnTo>
                  <a:lnTo>
                    <a:pt x="459498" y="2987167"/>
                  </a:lnTo>
                  <a:lnTo>
                    <a:pt x="459524" y="2958566"/>
                  </a:lnTo>
                  <a:lnTo>
                    <a:pt x="459587" y="2930080"/>
                  </a:lnTo>
                  <a:lnTo>
                    <a:pt x="459778" y="2929153"/>
                  </a:lnTo>
                  <a:lnTo>
                    <a:pt x="459930" y="2927870"/>
                  </a:lnTo>
                  <a:lnTo>
                    <a:pt x="459930" y="2925292"/>
                  </a:lnTo>
                  <a:lnTo>
                    <a:pt x="459765" y="2924098"/>
                  </a:lnTo>
                  <a:lnTo>
                    <a:pt x="459524" y="2922930"/>
                  </a:lnTo>
                  <a:lnTo>
                    <a:pt x="459524" y="2899765"/>
                  </a:lnTo>
                  <a:lnTo>
                    <a:pt x="459524" y="2876829"/>
                  </a:lnTo>
                  <a:lnTo>
                    <a:pt x="459778" y="2875584"/>
                  </a:lnTo>
                  <a:lnTo>
                    <a:pt x="459892" y="2874619"/>
                  </a:lnTo>
                  <a:lnTo>
                    <a:pt x="459930" y="2871724"/>
                  </a:lnTo>
                  <a:lnTo>
                    <a:pt x="459765" y="2870517"/>
                  </a:lnTo>
                  <a:lnTo>
                    <a:pt x="459562" y="2869539"/>
                  </a:lnTo>
                  <a:lnTo>
                    <a:pt x="459524" y="2836189"/>
                  </a:lnTo>
                  <a:lnTo>
                    <a:pt x="459524" y="2830792"/>
                  </a:lnTo>
                  <a:lnTo>
                    <a:pt x="459524" y="2818028"/>
                  </a:lnTo>
                  <a:lnTo>
                    <a:pt x="459778" y="2816783"/>
                  </a:lnTo>
                  <a:lnTo>
                    <a:pt x="459930" y="2815513"/>
                  </a:lnTo>
                  <a:lnTo>
                    <a:pt x="459930" y="2811983"/>
                  </a:lnTo>
                  <a:lnTo>
                    <a:pt x="459486" y="2809900"/>
                  </a:lnTo>
                  <a:lnTo>
                    <a:pt x="458774" y="2807932"/>
                  </a:lnTo>
                  <a:lnTo>
                    <a:pt x="459232" y="2806077"/>
                  </a:lnTo>
                  <a:lnTo>
                    <a:pt x="459524" y="2804172"/>
                  </a:lnTo>
                  <a:lnTo>
                    <a:pt x="459524" y="2768358"/>
                  </a:lnTo>
                  <a:lnTo>
                    <a:pt x="459524" y="2745409"/>
                  </a:lnTo>
                  <a:lnTo>
                    <a:pt x="459778" y="2744165"/>
                  </a:lnTo>
                  <a:lnTo>
                    <a:pt x="459905" y="2743073"/>
                  </a:lnTo>
                  <a:lnTo>
                    <a:pt x="459930" y="2740304"/>
                  </a:lnTo>
                  <a:lnTo>
                    <a:pt x="459765" y="2739110"/>
                  </a:lnTo>
                  <a:lnTo>
                    <a:pt x="459524" y="2737942"/>
                  </a:lnTo>
                  <a:lnTo>
                    <a:pt x="459524" y="2704769"/>
                  </a:lnTo>
                  <a:lnTo>
                    <a:pt x="459524" y="2704363"/>
                  </a:lnTo>
                  <a:lnTo>
                    <a:pt x="459524" y="2686608"/>
                  </a:lnTo>
                  <a:lnTo>
                    <a:pt x="459778" y="2685377"/>
                  </a:lnTo>
                  <a:lnTo>
                    <a:pt x="459930" y="2684081"/>
                  </a:lnTo>
                  <a:lnTo>
                    <a:pt x="459930" y="2680474"/>
                  </a:lnTo>
                  <a:close/>
                </a:path>
                <a:path w="499744" h="3126740">
                  <a:moveTo>
                    <a:pt x="477012" y="81800"/>
                  </a:moveTo>
                  <a:lnTo>
                    <a:pt x="470560" y="49987"/>
                  </a:lnTo>
                  <a:lnTo>
                    <a:pt x="459740" y="33972"/>
                  </a:lnTo>
                  <a:lnTo>
                    <a:pt x="459740" y="81851"/>
                  </a:lnTo>
                  <a:lnTo>
                    <a:pt x="458495" y="94475"/>
                  </a:lnTo>
                  <a:lnTo>
                    <a:pt x="430949" y="135547"/>
                  </a:lnTo>
                  <a:lnTo>
                    <a:pt x="395198" y="146367"/>
                  </a:lnTo>
                  <a:lnTo>
                    <a:pt x="370078" y="141287"/>
                  </a:lnTo>
                  <a:lnTo>
                    <a:pt x="355092" y="131178"/>
                  </a:lnTo>
                  <a:lnTo>
                    <a:pt x="349554" y="127431"/>
                  </a:lnTo>
                  <a:lnTo>
                    <a:pt x="335724" y="106946"/>
                  </a:lnTo>
                  <a:lnTo>
                    <a:pt x="330631" y="81851"/>
                  </a:lnTo>
                  <a:lnTo>
                    <a:pt x="331685" y="71107"/>
                  </a:lnTo>
                  <a:lnTo>
                    <a:pt x="331863" y="69176"/>
                  </a:lnTo>
                  <a:lnTo>
                    <a:pt x="359410" y="28105"/>
                  </a:lnTo>
                  <a:lnTo>
                    <a:pt x="395173" y="17284"/>
                  </a:lnTo>
                  <a:lnTo>
                    <a:pt x="420268" y="22364"/>
                  </a:lnTo>
                  <a:lnTo>
                    <a:pt x="440804" y="36220"/>
                  </a:lnTo>
                  <a:lnTo>
                    <a:pt x="454647" y="56718"/>
                  </a:lnTo>
                  <a:lnTo>
                    <a:pt x="459740" y="81851"/>
                  </a:lnTo>
                  <a:lnTo>
                    <a:pt x="459740" y="33972"/>
                  </a:lnTo>
                  <a:lnTo>
                    <a:pt x="452996" y="23990"/>
                  </a:lnTo>
                  <a:lnTo>
                    <a:pt x="443064" y="17284"/>
                  </a:lnTo>
                  <a:lnTo>
                    <a:pt x="426986" y="6438"/>
                  </a:lnTo>
                  <a:lnTo>
                    <a:pt x="395173" y="0"/>
                  </a:lnTo>
                  <a:lnTo>
                    <a:pt x="379095" y="1574"/>
                  </a:lnTo>
                  <a:lnTo>
                    <a:pt x="337324" y="24003"/>
                  </a:lnTo>
                  <a:lnTo>
                    <a:pt x="316915" y="58064"/>
                  </a:lnTo>
                  <a:lnTo>
                    <a:pt x="314121" y="71107"/>
                  </a:lnTo>
                  <a:lnTo>
                    <a:pt x="313537" y="70497"/>
                  </a:lnTo>
                  <a:lnTo>
                    <a:pt x="313537" y="120472"/>
                  </a:lnTo>
                  <a:lnTo>
                    <a:pt x="312305" y="133096"/>
                  </a:lnTo>
                  <a:lnTo>
                    <a:pt x="284759" y="174167"/>
                  </a:lnTo>
                  <a:lnTo>
                    <a:pt x="249008" y="185000"/>
                  </a:lnTo>
                  <a:lnTo>
                    <a:pt x="223901" y="179920"/>
                  </a:lnTo>
                  <a:lnTo>
                    <a:pt x="203365" y="166052"/>
                  </a:lnTo>
                  <a:lnTo>
                    <a:pt x="189534" y="145554"/>
                  </a:lnTo>
                  <a:lnTo>
                    <a:pt x="186969" y="132918"/>
                  </a:lnTo>
                  <a:lnTo>
                    <a:pt x="184442" y="120434"/>
                  </a:lnTo>
                  <a:lnTo>
                    <a:pt x="185686" y="107797"/>
                  </a:lnTo>
                  <a:lnTo>
                    <a:pt x="189331" y="95783"/>
                  </a:lnTo>
                  <a:lnTo>
                    <a:pt x="195262" y="84696"/>
                  </a:lnTo>
                  <a:lnTo>
                    <a:pt x="203390" y="74828"/>
                  </a:lnTo>
                  <a:lnTo>
                    <a:pt x="210058" y="69342"/>
                  </a:lnTo>
                  <a:lnTo>
                    <a:pt x="213233" y="66725"/>
                  </a:lnTo>
                  <a:lnTo>
                    <a:pt x="224307" y="60794"/>
                  </a:lnTo>
                  <a:lnTo>
                    <a:pt x="236321" y="57137"/>
                  </a:lnTo>
                  <a:lnTo>
                    <a:pt x="248996" y="55905"/>
                  </a:lnTo>
                  <a:lnTo>
                    <a:pt x="274091" y="60972"/>
                  </a:lnTo>
                  <a:lnTo>
                    <a:pt x="294614" y="74841"/>
                  </a:lnTo>
                  <a:lnTo>
                    <a:pt x="308457" y="95338"/>
                  </a:lnTo>
                  <a:lnTo>
                    <a:pt x="313537" y="120472"/>
                  </a:lnTo>
                  <a:lnTo>
                    <a:pt x="313537" y="70497"/>
                  </a:lnTo>
                  <a:lnTo>
                    <a:pt x="301371" y="57721"/>
                  </a:lnTo>
                  <a:lnTo>
                    <a:pt x="298627" y="55905"/>
                  </a:lnTo>
                  <a:lnTo>
                    <a:pt x="285915" y="47472"/>
                  </a:lnTo>
                  <a:lnTo>
                    <a:pt x="268274" y="40919"/>
                  </a:lnTo>
                  <a:lnTo>
                    <a:pt x="248996" y="38608"/>
                  </a:lnTo>
                  <a:lnTo>
                    <a:pt x="232918" y="40195"/>
                  </a:lnTo>
                  <a:lnTo>
                    <a:pt x="191135" y="62623"/>
                  </a:lnTo>
                  <a:lnTo>
                    <a:pt x="185166" y="69342"/>
                  </a:lnTo>
                  <a:lnTo>
                    <a:pt x="175729" y="41973"/>
                  </a:lnTo>
                  <a:lnTo>
                    <a:pt x="168922" y="33616"/>
                  </a:lnTo>
                  <a:lnTo>
                    <a:pt x="168922" y="81851"/>
                  </a:lnTo>
                  <a:lnTo>
                    <a:pt x="167690" y="94475"/>
                  </a:lnTo>
                  <a:lnTo>
                    <a:pt x="140144" y="135547"/>
                  </a:lnTo>
                  <a:lnTo>
                    <a:pt x="104394" y="146367"/>
                  </a:lnTo>
                  <a:lnTo>
                    <a:pt x="79286" y="141287"/>
                  </a:lnTo>
                  <a:lnTo>
                    <a:pt x="58750" y="127431"/>
                  </a:lnTo>
                  <a:lnTo>
                    <a:pt x="44907" y="106946"/>
                  </a:lnTo>
                  <a:lnTo>
                    <a:pt x="39827" y="81851"/>
                  </a:lnTo>
                  <a:lnTo>
                    <a:pt x="41071" y="69176"/>
                  </a:lnTo>
                  <a:lnTo>
                    <a:pt x="68605" y="28105"/>
                  </a:lnTo>
                  <a:lnTo>
                    <a:pt x="104381" y="17284"/>
                  </a:lnTo>
                  <a:lnTo>
                    <a:pt x="129463" y="22364"/>
                  </a:lnTo>
                  <a:lnTo>
                    <a:pt x="149999" y="36220"/>
                  </a:lnTo>
                  <a:lnTo>
                    <a:pt x="163842" y="56718"/>
                  </a:lnTo>
                  <a:lnTo>
                    <a:pt x="168922" y="81851"/>
                  </a:lnTo>
                  <a:lnTo>
                    <a:pt x="168922" y="33616"/>
                  </a:lnTo>
                  <a:lnTo>
                    <a:pt x="157822" y="19964"/>
                  </a:lnTo>
                  <a:lnTo>
                    <a:pt x="153339" y="17284"/>
                  </a:lnTo>
                  <a:lnTo>
                    <a:pt x="133388" y="5321"/>
                  </a:lnTo>
                  <a:lnTo>
                    <a:pt x="104381" y="0"/>
                  </a:lnTo>
                  <a:lnTo>
                    <a:pt x="88303" y="1574"/>
                  </a:lnTo>
                  <a:lnTo>
                    <a:pt x="73063" y="6197"/>
                  </a:lnTo>
                  <a:lnTo>
                    <a:pt x="36245" y="36499"/>
                  </a:lnTo>
                  <a:lnTo>
                    <a:pt x="22542" y="81851"/>
                  </a:lnTo>
                  <a:lnTo>
                    <a:pt x="28981" y="113665"/>
                  </a:lnTo>
                  <a:lnTo>
                    <a:pt x="46545" y="139674"/>
                  </a:lnTo>
                  <a:lnTo>
                    <a:pt x="72567" y="157213"/>
                  </a:lnTo>
                  <a:lnTo>
                    <a:pt x="104381" y="163652"/>
                  </a:lnTo>
                  <a:lnTo>
                    <a:pt x="120472" y="162077"/>
                  </a:lnTo>
                  <a:lnTo>
                    <a:pt x="135699" y="157454"/>
                  </a:lnTo>
                  <a:lnTo>
                    <a:pt x="149733" y="149936"/>
                  </a:lnTo>
                  <a:lnTo>
                    <a:pt x="154063" y="146367"/>
                  </a:lnTo>
                  <a:lnTo>
                    <a:pt x="162217" y="139649"/>
                  </a:lnTo>
                  <a:lnTo>
                    <a:pt x="164363" y="137515"/>
                  </a:lnTo>
                  <a:lnTo>
                    <a:pt x="166344" y="135242"/>
                  </a:lnTo>
                  <a:lnTo>
                    <a:pt x="168224" y="132918"/>
                  </a:lnTo>
                  <a:lnTo>
                    <a:pt x="177634" y="160299"/>
                  </a:lnTo>
                  <a:lnTo>
                    <a:pt x="195541" y="182308"/>
                  </a:lnTo>
                  <a:lnTo>
                    <a:pt x="219989" y="196951"/>
                  </a:lnTo>
                  <a:lnTo>
                    <a:pt x="248996" y="202272"/>
                  </a:lnTo>
                  <a:lnTo>
                    <a:pt x="265087" y="200698"/>
                  </a:lnTo>
                  <a:lnTo>
                    <a:pt x="306844" y="178269"/>
                  </a:lnTo>
                  <a:lnTo>
                    <a:pt x="327266" y="144208"/>
                  </a:lnTo>
                  <a:lnTo>
                    <a:pt x="330060" y="131178"/>
                  </a:lnTo>
                  <a:lnTo>
                    <a:pt x="342798" y="144551"/>
                  </a:lnTo>
                  <a:lnTo>
                    <a:pt x="358254" y="154800"/>
                  </a:lnTo>
                  <a:lnTo>
                    <a:pt x="375894" y="161353"/>
                  </a:lnTo>
                  <a:lnTo>
                    <a:pt x="395173" y="163652"/>
                  </a:lnTo>
                  <a:lnTo>
                    <a:pt x="411264" y="162077"/>
                  </a:lnTo>
                  <a:lnTo>
                    <a:pt x="426504" y="157454"/>
                  </a:lnTo>
                  <a:lnTo>
                    <a:pt x="440537" y="149936"/>
                  </a:lnTo>
                  <a:lnTo>
                    <a:pt x="444868" y="146367"/>
                  </a:lnTo>
                  <a:lnTo>
                    <a:pt x="453034" y="139649"/>
                  </a:lnTo>
                  <a:lnTo>
                    <a:pt x="463308" y="127152"/>
                  </a:lnTo>
                  <a:lnTo>
                    <a:pt x="470827" y="113106"/>
                  </a:lnTo>
                  <a:lnTo>
                    <a:pt x="475449" y="97866"/>
                  </a:lnTo>
                  <a:lnTo>
                    <a:pt x="477012" y="81800"/>
                  </a:lnTo>
                  <a:close/>
                </a:path>
                <a:path w="499744" h="3126740">
                  <a:moveTo>
                    <a:pt x="499452" y="282498"/>
                  </a:moveTo>
                  <a:lnTo>
                    <a:pt x="499262" y="275488"/>
                  </a:lnTo>
                  <a:lnTo>
                    <a:pt x="499148" y="271094"/>
                  </a:lnTo>
                  <a:lnTo>
                    <a:pt x="494982" y="241719"/>
                  </a:lnTo>
                  <a:lnTo>
                    <a:pt x="482561" y="205346"/>
                  </a:lnTo>
                  <a:lnTo>
                    <a:pt x="482041" y="204647"/>
                  </a:lnTo>
                  <a:lnTo>
                    <a:pt x="482041" y="275475"/>
                  </a:lnTo>
                  <a:lnTo>
                    <a:pt x="347662" y="275488"/>
                  </a:lnTo>
                  <a:lnTo>
                    <a:pt x="343712" y="261912"/>
                  </a:lnTo>
                  <a:lnTo>
                    <a:pt x="338264" y="248005"/>
                  </a:lnTo>
                  <a:lnTo>
                    <a:pt x="335864" y="243408"/>
                  </a:lnTo>
                  <a:lnTo>
                    <a:pt x="335864" y="314083"/>
                  </a:lnTo>
                  <a:lnTo>
                    <a:pt x="162293" y="314121"/>
                  </a:lnTo>
                  <a:lnTo>
                    <a:pt x="165836" y="292760"/>
                  </a:lnTo>
                  <a:lnTo>
                    <a:pt x="167538" y="282498"/>
                  </a:lnTo>
                  <a:lnTo>
                    <a:pt x="170141" y="275501"/>
                  </a:lnTo>
                  <a:lnTo>
                    <a:pt x="176860" y="257416"/>
                  </a:lnTo>
                  <a:lnTo>
                    <a:pt x="187375" y="239102"/>
                  </a:lnTo>
                  <a:lnTo>
                    <a:pt x="196380" y="227444"/>
                  </a:lnTo>
                  <a:lnTo>
                    <a:pt x="229997" y="242112"/>
                  </a:lnTo>
                  <a:lnTo>
                    <a:pt x="261099" y="242849"/>
                  </a:lnTo>
                  <a:lnTo>
                    <a:pt x="286816" y="235813"/>
                  </a:lnTo>
                  <a:lnTo>
                    <a:pt x="303618" y="227444"/>
                  </a:lnTo>
                  <a:lnTo>
                    <a:pt x="304292" y="227114"/>
                  </a:lnTo>
                  <a:lnTo>
                    <a:pt x="319951" y="249859"/>
                  </a:lnTo>
                  <a:lnTo>
                    <a:pt x="329374" y="274332"/>
                  </a:lnTo>
                  <a:lnTo>
                    <a:pt x="334162" y="296926"/>
                  </a:lnTo>
                  <a:lnTo>
                    <a:pt x="335864" y="314083"/>
                  </a:lnTo>
                  <a:lnTo>
                    <a:pt x="335864" y="243408"/>
                  </a:lnTo>
                  <a:lnTo>
                    <a:pt x="331101" y="234264"/>
                  </a:lnTo>
                  <a:lnTo>
                    <a:pt x="326123" y="227114"/>
                  </a:lnTo>
                  <a:lnTo>
                    <a:pt x="325158" y="225729"/>
                  </a:lnTo>
                  <a:lnTo>
                    <a:pt x="321970" y="221145"/>
                  </a:lnTo>
                  <a:lnTo>
                    <a:pt x="327494" y="210299"/>
                  </a:lnTo>
                  <a:lnTo>
                    <a:pt x="328815" y="208153"/>
                  </a:lnTo>
                  <a:lnTo>
                    <a:pt x="333044" y="201269"/>
                  </a:lnTo>
                  <a:lnTo>
                    <a:pt x="338188" y="194119"/>
                  </a:lnTo>
                  <a:lnTo>
                    <a:pt x="342557" y="188836"/>
                  </a:lnTo>
                  <a:lnTo>
                    <a:pt x="376161" y="203492"/>
                  </a:lnTo>
                  <a:lnTo>
                    <a:pt x="407263" y="204228"/>
                  </a:lnTo>
                  <a:lnTo>
                    <a:pt x="432993" y="197192"/>
                  </a:lnTo>
                  <a:lnTo>
                    <a:pt x="449808" y="188836"/>
                  </a:lnTo>
                  <a:lnTo>
                    <a:pt x="450481" y="188493"/>
                  </a:lnTo>
                  <a:lnTo>
                    <a:pt x="466128" y="211251"/>
                  </a:lnTo>
                  <a:lnTo>
                    <a:pt x="475551" y="235712"/>
                  </a:lnTo>
                  <a:lnTo>
                    <a:pt x="480339" y="258318"/>
                  </a:lnTo>
                  <a:lnTo>
                    <a:pt x="482041" y="275475"/>
                  </a:lnTo>
                  <a:lnTo>
                    <a:pt x="482041" y="204647"/>
                  </a:lnTo>
                  <a:lnTo>
                    <a:pt x="470217" y="188493"/>
                  </a:lnTo>
                  <a:lnTo>
                    <a:pt x="469138" y="187032"/>
                  </a:lnTo>
                  <a:lnTo>
                    <a:pt x="457441" y="171069"/>
                  </a:lnTo>
                  <a:lnTo>
                    <a:pt x="454342" y="168224"/>
                  </a:lnTo>
                  <a:lnTo>
                    <a:pt x="449668" y="168033"/>
                  </a:lnTo>
                  <a:lnTo>
                    <a:pt x="446252" y="170637"/>
                  </a:lnTo>
                  <a:lnTo>
                    <a:pt x="437311" y="176212"/>
                  </a:lnTo>
                  <a:lnTo>
                    <a:pt x="414375" y="185293"/>
                  </a:lnTo>
                  <a:lnTo>
                    <a:pt x="382625" y="187032"/>
                  </a:lnTo>
                  <a:lnTo>
                    <a:pt x="347129" y="170637"/>
                  </a:lnTo>
                  <a:lnTo>
                    <a:pt x="343865" y="167970"/>
                  </a:lnTo>
                  <a:lnTo>
                    <a:pt x="339178" y="168046"/>
                  </a:lnTo>
                  <a:lnTo>
                    <a:pt x="308864" y="208153"/>
                  </a:lnTo>
                  <a:lnTo>
                    <a:pt x="306044" y="206933"/>
                  </a:lnTo>
                  <a:lnTo>
                    <a:pt x="302729" y="207264"/>
                  </a:lnTo>
                  <a:lnTo>
                    <a:pt x="300075" y="209257"/>
                  </a:lnTo>
                  <a:lnTo>
                    <a:pt x="290436" y="215290"/>
                  </a:lnTo>
                  <a:lnTo>
                    <a:pt x="267525" y="224282"/>
                  </a:lnTo>
                  <a:lnTo>
                    <a:pt x="236131" y="225729"/>
                  </a:lnTo>
                  <a:lnTo>
                    <a:pt x="200952" y="209257"/>
                  </a:lnTo>
                  <a:lnTo>
                    <a:pt x="199085" y="207746"/>
                  </a:lnTo>
                  <a:lnTo>
                    <a:pt x="198628" y="207365"/>
                  </a:lnTo>
                  <a:lnTo>
                    <a:pt x="195592" y="206883"/>
                  </a:lnTo>
                  <a:lnTo>
                    <a:pt x="192887" y="207746"/>
                  </a:lnTo>
                  <a:lnTo>
                    <a:pt x="187845" y="197980"/>
                  </a:lnTo>
                  <a:lnTo>
                    <a:pt x="181851" y="188493"/>
                  </a:lnTo>
                  <a:lnTo>
                    <a:pt x="180708" y="187032"/>
                  </a:lnTo>
                  <a:lnTo>
                    <a:pt x="179527" y="185521"/>
                  </a:lnTo>
                  <a:lnTo>
                    <a:pt x="179527" y="220548"/>
                  </a:lnTo>
                  <a:lnTo>
                    <a:pt x="172567" y="229958"/>
                  </a:lnTo>
                  <a:lnTo>
                    <a:pt x="165087" y="242252"/>
                  </a:lnTo>
                  <a:lnTo>
                    <a:pt x="157797" y="257467"/>
                  </a:lnTo>
                  <a:lnTo>
                    <a:pt x="151498" y="275475"/>
                  </a:lnTo>
                  <a:lnTo>
                    <a:pt x="17665" y="275501"/>
                  </a:lnTo>
                  <a:lnTo>
                    <a:pt x="22910" y="243890"/>
                  </a:lnTo>
                  <a:lnTo>
                    <a:pt x="32207" y="218846"/>
                  </a:lnTo>
                  <a:lnTo>
                    <a:pt x="42748" y="200482"/>
                  </a:lnTo>
                  <a:lnTo>
                    <a:pt x="51752" y="188836"/>
                  </a:lnTo>
                  <a:lnTo>
                    <a:pt x="85356" y="203492"/>
                  </a:lnTo>
                  <a:lnTo>
                    <a:pt x="116459" y="204228"/>
                  </a:lnTo>
                  <a:lnTo>
                    <a:pt x="142189" y="197192"/>
                  </a:lnTo>
                  <a:lnTo>
                    <a:pt x="159004" y="188836"/>
                  </a:lnTo>
                  <a:lnTo>
                    <a:pt x="159677" y="188493"/>
                  </a:lnTo>
                  <a:lnTo>
                    <a:pt x="165874" y="195935"/>
                  </a:lnTo>
                  <a:lnTo>
                    <a:pt x="171196" y="203847"/>
                  </a:lnTo>
                  <a:lnTo>
                    <a:pt x="175717" y="212102"/>
                  </a:lnTo>
                  <a:lnTo>
                    <a:pt x="179527" y="220548"/>
                  </a:lnTo>
                  <a:lnTo>
                    <a:pt x="179527" y="185521"/>
                  </a:lnTo>
                  <a:lnTo>
                    <a:pt x="174815" y="179476"/>
                  </a:lnTo>
                  <a:lnTo>
                    <a:pt x="166649" y="171069"/>
                  </a:lnTo>
                  <a:lnTo>
                    <a:pt x="163550" y="168224"/>
                  </a:lnTo>
                  <a:lnTo>
                    <a:pt x="158851" y="168033"/>
                  </a:lnTo>
                  <a:lnTo>
                    <a:pt x="155435" y="170637"/>
                  </a:lnTo>
                  <a:lnTo>
                    <a:pt x="146494" y="176212"/>
                  </a:lnTo>
                  <a:lnTo>
                    <a:pt x="123571" y="185293"/>
                  </a:lnTo>
                  <a:lnTo>
                    <a:pt x="91821" y="187032"/>
                  </a:lnTo>
                  <a:lnTo>
                    <a:pt x="56324" y="170637"/>
                  </a:lnTo>
                  <a:lnTo>
                    <a:pt x="53073" y="167970"/>
                  </a:lnTo>
                  <a:lnTo>
                    <a:pt x="48361" y="168046"/>
                  </a:lnTo>
                  <a:lnTo>
                    <a:pt x="22339" y="200240"/>
                  </a:lnTo>
                  <a:lnTo>
                    <a:pt x="7277" y="235318"/>
                  </a:lnTo>
                  <a:lnTo>
                    <a:pt x="38" y="284022"/>
                  </a:lnTo>
                  <a:lnTo>
                    <a:pt x="0" y="286334"/>
                  </a:lnTo>
                  <a:lnTo>
                    <a:pt x="889" y="288569"/>
                  </a:lnTo>
                  <a:lnTo>
                    <a:pt x="4152" y="291858"/>
                  </a:lnTo>
                  <a:lnTo>
                    <a:pt x="6362" y="292785"/>
                  </a:lnTo>
                  <a:lnTo>
                    <a:pt x="147535" y="292773"/>
                  </a:lnTo>
                  <a:lnTo>
                    <a:pt x="146418" y="299808"/>
                  </a:lnTo>
                  <a:lnTo>
                    <a:pt x="145542" y="307124"/>
                  </a:lnTo>
                  <a:lnTo>
                    <a:pt x="144932" y="314731"/>
                  </a:lnTo>
                  <a:lnTo>
                    <a:pt x="144741" y="320154"/>
                  </a:lnTo>
                  <a:lnTo>
                    <a:pt x="144614" y="324954"/>
                  </a:lnTo>
                  <a:lnTo>
                    <a:pt x="145516" y="327190"/>
                  </a:lnTo>
                  <a:lnTo>
                    <a:pt x="148755" y="330479"/>
                  </a:lnTo>
                  <a:lnTo>
                    <a:pt x="150977" y="331419"/>
                  </a:lnTo>
                  <a:lnTo>
                    <a:pt x="349351" y="331368"/>
                  </a:lnTo>
                  <a:lnTo>
                    <a:pt x="353174" y="327672"/>
                  </a:lnTo>
                  <a:lnTo>
                    <a:pt x="353263" y="324954"/>
                  </a:lnTo>
                  <a:lnTo>
                    <a:pt x="353352" y="320154"/>
                  </a:lnTo>
                  <a:lnTo>
                    <a:pt x="353199" y="314121"/>
                  </a:lnTo>
                  <a:lnTo>
                    <a:pt x="353199" y="313753"/>
                  </a:lnTo>
                  <a:lnTo>
                    <a:pt x="352552" y="304419"/>
                  </a:lnTo>
                  <a:lnTo>
                    <a:pt x="351116" y="292773"/>
                  </a:lnTo>
                  <a:lnTo>
                    <a:pt x="495541" y="292760"/>
                  </a:lnTo>
                  <a:lnTo>
                    <a:pt x="499351" y="289052"/>
                  </a:lnTo>
                  <a:lnTo>
                    <a:pt x="499440" y="286334"/>
                  </a:lnTo>
                  <a:lnTo>
                    <a:pt x="499452" y="282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5623" y="7140898"/>
              <a:ext cx="187973" cy="1879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206521" y="5506814"/>
              <a:ext cx="389255" cy="3215005"/>
            </a:xfrm>
            <a:custGeom>
              <a:avLst/>
              <a:gdLst/>
              <a:ahLst/>
              <a:cxnLst/>
              <a:rect l="l" t="t" r="r" b="b"/>
              <a:pathLst>
                <a:path w="389255" h="3215004">
                  <a:moveTo>
                    <a:pt x="121208" y="2966821"/>
                  </a:moveTo>
                  <a:lnTo>
                    <a:pt x="118706" y="2955277"/>
                  </a:lnTo>
                  <a:lnTo>
                    <a:pt x="117043" y="2952966"/>
                  </a:lnTo>
                  <a:lnTo>
                    <a:pt x="111899" y="2945828"/>
                  </a:lnTo>
                  <a:lnTo>
                    <a:pt x="105371" y="2941713"/>
                  </a:lnTo>
                  <a:lnTo>
                    <a:pt x="105371" y="2959176"/>
                  </a:lnTo>
                  <a:lnTo>
                    <a:pt x="105371" y="3192500"/>
                  </a:lnTo>
                  <a:lnTo>
                    <a:pt x="98234" y="3198723"/>
                  </a:lnTo>
                  <a:lnTo>
                    <a:pt x="22987" y="3198723"/>
                  </a:lnTo>
                  <a:lnTo>
                    <a:pt x="15836" y="3192500"/>
                  </a:lnTo>
                  <a:lnTo>
                    <a:pt x="15836" y="2959176"/>
                  </a:lnTo>
                  <a:lnTo>
                    <a:pt x="22987" y="2952966"/>
                  </a:lnTo>
                  <a:lnTo>
                    <a:pt x="98234" y="2952966"/>
                  </a:lnTo>
                  <a:lnTo>
                    <a:pt x="105371" y="2959176"/>
                  </a:lnTo>
                  <a:lnTo>
                    <a:pt x="105371" y="2941713"/>
                  </a:lnTo>
                  <a:lnTo>
                    <a:pt x="101803" y="2939453"/>
                  </a:lnTo>
                  <a:lnTo>
                    <a:pt x="89446" y="2937116"/>
                  </a:lnTo>
                  <a:lnTo>
                    <a:pt x="31775" y="2937116"/>
                  </a:lnTo>
                  <a:lnTo>
                    <a:pt x="19418" y="2939453"/>
                  </a:lnTo>
                  <a:lnTo>
                    <a:pt x="9321" y="2945828"/>
                  </a:lnTo>
                  <a:lnTo>
                    <a:pt x="2501" y="2955277"/>
                  </a:lnTo>
                  <a:lnTo>
                    <a:pt x="0" y="2966821"/>
                  </a:lnTo>
                  <a:lnTo>
                    <a:pt x="0" y="3184855"/>
                  </a:lnTo>
                  <a:lnTo>
                    <a:pt x="2501" y="3196412"/>
                  </a:lnTo>
                  <a:lnTo>
                    <a:pt x="9321" y="3205861"/>
                  </a:lnTo>
                  <a:lnTo>
                    <a:pt x="19418" y="3212223"/>
                  </a:lnTo>
                  <a:lnTo>
                    <a:pt x="31775" y="3214560"/>
                  </a:lnTo>
                  <a:lnTo>
                    <a:pt x="89446" y="3214560"/>
                  </a:lnTo>
                  <a:lnTo>
                    <a:pt x="121208" y="3184855"/>
                  </a:lnTo>
                  <a:lnTo>
                    <a:pt x="121208" y="2966821"/>
                  </a:lnTo>
                  <a:close/>
                </a:path>
                <a:path w="389255" h="3215004">
                  <a:moveTo>
                    <a:pt x="304165" y="381431"/>
                  </a:moveTo>
                  <a:lnTo>
                    <a:pt x="301739" y="369481"/>
                  </a:lnTo>
                  <a:lnTo>
                    <a:pt x="295148" y="359702"/>
                  </a:lnTo>
                  <a:lnTo>
                    <a:pt x="289420" y="355854"/>
                  </a:lnTo>
                  <a:lnTo>
                    <a:pt x="289420" y="372605"/>
                  </a:lnTo>
                  <a:lnTo>
                    <a:pt x="289420" y="390245"/>
                  </a:lnTo>
                  <a:lnTo>
                    <a:pt x="282244" y="397421"/>
                  </a:lnTo>
                  <a:lnTo>
                    <a:pt x="124409" y="397421"/>
                  </a:lnTo>
                  <a:lnTo>
                    <a:pt x="117233" y="390245"/>
                  </a:lnTo>
                  <a:lnTo>
                    <a:pt x="117233" y="372605"/>
                  </a:lnTo>
                  <a:lnTo>
                    <a:pt x="124409" y="365429"/>
                  </a:lnTo>
                  <a:lnTo>
                    <a:pt x="187147" y="365429"/>
                  </a:lnTo>
                  <a:lnTo>
                    <a:pt x="190449" y="362140"/>
                  </a:lnTo>
                  <a:lnTo>
                    <a:pt x="190525" y="339750"/>
                  </a:lnTo>
                  <a:lnTo>
                    <a:pt x="192024" y="336600"/>
                  </a:lnTo>
                  <a:lnTo>
                    <a:pt x="194525" y="334238"/>
                  </a:lnTo>
                  <a:lnTo>
                    <a:pt x="198272" y="334352"/>
                  </a:lnTo>
                  <a:lnTo>
                    <a:pt x="203987" y="334352"/>
                  </a:lnTo>
                  <a:lnTo>
                    <a:pt x="206832" y="334238"/>
                  </a:lnTo>
                  <a:lnTo>
                    <a:pt x="207860" y="334200"/>
                  </a:lnTo>
                  <a:lnTo>
                    <a:pt x="211772" y="333959"/>
                  </a:lnTo>
                  <a:lnTo>
                    <a:pt x="214464" y="336321"/>
                  </a:lnTo>
                  <a:lnTo>
                    <a:pt x="216115" y="339585"/>
                  </a:lnTo>
                  <a:lnTo>
                    <a:pt x="216204" y="362140"/>
                  </a:lnTo>
                  <a:lnTo>
                    <a:pt x="219506" y="365429"/>
                  </a:lnTo>
                  <a:lnTo>
                    <a:pt x="282244" y="365429"/>
                  </a:lnTo>
                  <a:lnTo>
                    <a:pt x="289420" y="372605"/>
                  </a:lnTo>
                  <a:lnTo>
                    <a:pt x="289420" y="355854"/>
                  </a:lnTo>
                  <a:lnTo>
                    <a:pt x="285369" y="353110"/>
                  </a:lnTo>
                  <a:lnTo>
                    <a:pt x="273418" y="350697"/>
                  </a:lnTo>
                  <a:lnTo>
                    <a:pt x="230949" y="350697"/>
                  </a:lnTo>
                  <a:lnTo>
                    <a:pt x="230949" y="339585"/>
                  </a:lnTo>
                  <a:lnTo>
                    <a:pt x="230060" y="335775"/>
                  </a:lnTo>
                  <a:lnTo>
                    <a:pt x="229247" y="333959"/>
                  </a:lnTo>
                  <a:lnTo>
                    <a:pt x="228511" y="332320"/>
                  </a:lnTo>
                  <a:lnTo>
                    <a:pt x="240779" y="330276"/>
                  </a:lnTo>
                  <a:lnTo>
                    <a:pt x="278828" y="319913"/>
                  </a:lnTo>
                  <a:lnTo>
                    <a:pt x="284810" y="315785"/>
                  </a:lnTo>
                  <a:lnTo>
                    <a:pt x="286169" y="312978"/>
                  </a:lnTo>
                  <a:lnTo>
                    <a:pt x="282829" y="303364"/>
                  </a:lnTo>
                  <a:lnTo>
                    <a:pt x="277571" y="300824"/>
                  </a:lnTo>
                  <a:lnTo>
                    <a:pt x="272783" y="302488"/>
                  </a:lnTo>
                  <a:lnTo>
                    <a:pt x="250075" y="309321"/>
                  </a:lnTo>
                  <a:lnTo>
                    <a:pt x="228168" y="313766"/>
                  </a:lnTo>
                  <a:lnTo>
                    <a:pt x="207111" y="315785"/>
                  </a:lnTo>
                  <a:lnTo>
                    <a:pt x="186994" y="315404"/>
                  </a:lnTo>
                  <a:lnTo>
                    <a:pt x="141465" y="303745"/>
                  </a:lnTo>
                  <a:lnTo>
                    <a:pt x="101447" y="278485"/>
                  </a:lnTo>
                  <a:lnTo>
                    <a:pt x="69583" y="242582"/>
                  </a:lnTo>
                  <a:lnTo>
                    <a:pt x="48475" y="198983"/>
                  </a:lnTo>
                  <a:lnTo>
                    <a:pt x="40767" y="150647"/>
                  </a:lnTo>
                  <a:lnTo>
                    <a:pt x="41021" y="140576"/>
                  </a:lnTo>
                  <a:lnTo>
                    <a:pt x="49593" y="97167"/>
                  </a:lnTo>
                  <a:lnTo>
                    <a:pt x="72148" y="57175"/>
                  </a:lnTo>
                  <a:lnTo>
                    <a:pt x="107619" y="25768"/>
                  </a:lnTo>
                  <a:lnTo>
                    <a:pt x="125298" y="16865"/>
                  </a:lnTo>
                  <a:lnTo>
                    <a:pt x="127406" y="11430"/>
                  </a:lnTo>
                  <a:lnTo>
                    <a:pt x="123291" y="2108"/>
                  </a:lnTo>
                  <a:lnTo>
                    <a:pt x="117856" y="0"/>
                  </a:lnTo>
                  <a:lnTo>
                    <a:pt x="113118" y="2108"/>
                  </a:lnTo>
                  <a:lnTo>
                    <a:pt x="70294" y="31813"/>
                  </a:lnTo>
                  <a:lnTo>
                    <a:pt x="39128" y="74790"/>
                  </a:lnTo>
                  <a:lnTo>
                    <a:pt x="25057" y="117957"/>
                  </a:lnTo>
                  <a:lnTo>
                    <a:pt x="22339" y="150685"/>
                  </a:lnTo>
                  <a:lnTo>
                    <a:pt x="28054" y="194437"/>
                  </a:lnTo>
                  <a:lnTo>
                    <a:pt x="43929" y="235165"/>
                  </a:lnTo>
                  <a:lnTo>
                    <a:pt x="68389" y="271106"/>
                  </a:lnTo>
                  <a:lnTo>
                    <a:pt x="99898" y="300545"/>
                  </a:lnTo>
                  <a:lnTo>
                    <a:pt x="136906" y="321741"/>
                  </a:lnTo>
                  <a:lnTo>
                    <a:pt x="177850" y="332930"/>
                  </a:lnTo>
                  <a:lnTo>
                    <a:pt x="176466" y="336219"/>
                  </a:lnTo>
                  <a:lnTo>
                    <a:pt x="175755" y="339585"/>
                  </a:lnTo>
                  <a:lnTo>
                    <a:pt x="175704" y="350697"/>
                  </a:lnTo>
                  <a:lnTo>
                    <a:pt x="133223" y="350697"/>
                  </a:lnTo>
                  <a:lnTo>
                    <a:pt x="121272" y="353110"/>
                  </a:lnTo>
                  <a:lnTo>
                    <a:pt x="111506" y="359702"/>
                  </a:lnTo>
                  <a:lnTo>
                    <a:pt x="104914" y="369481"/>
                  </a:lnTo>
                  <a:lnTo>
                    <a:pt x="102489" y="381431"/>
                  </a:lnTo>
                  <a:lnTo>
                    <a:pt x="104914" y="393382"/>
                  </a:lnTo>
                  <a:lnTo>
                    <a:pt x="111506" y="403148"/>
                  </a:lnTo>
                  <a:lnTo>
                    <a:pt x="121272" y="409752"/>
                  </a:lnTo>
                  <a:lnTo>
                    <a:pt x="133223" y="412165"/>
                  </a:lnTo>
                  <a:lnTo>
                    <a:pt x="273418" y="412165"/>
                  </a:lnTo>
                  <a:lnTo>
                    <a:pt x="285369" y="409752"/>
                  </a:lnTo>
                  <a:lnTo>
                    <a:pt x="295148" y="403148"/>
                  </a:lnTo>
                  <a:lnTo>
                    <a:pt x="299021" y="397421"/>
                  </a:lnTo>
                  <a:lnTo>
                    <a:pt x="301739" y="393382"/>
                  </a:lnTo>
                  <a:lnTo>
                    <a:pt x="304165" y="381431"/>
                  </a:lnTo>
                  <a:close/>
                </a:path>
                <a:path w="389255" h="3215004">
                  <a:moveTo>
                    <a:pt x="346214" y="155727"/>
                  </a:moveTo>
                  <a:lnTo>
                    <a:pt x="344081" y="131216"/>
                  </a:lnTo>
                  <a:lnTo>
                    <a:pt x="337832" y="107569"/>
                  </a:lnTo>
                  <a:lnTo>
                    <a:pt x="331470" y="93662"/>
                  </a:lnTo>
                  <a:lnTo>
                    <a:pt x="331470" y="155727"/>
                  </a:lnTo>
                  <a:lnTo>
                    <a:pt x="331470" y="162267"/>
                  </a:lnTo>
                  <a:lnTo>
                    <a:pt x="330974" y="168706"/>
                  </a:lnTo>
                  <a:lnTo>
                    <a:pt x="330009" y="175006"/>
                  </a:lnTo>
                  <a:lnTo>
                    <a:pt x="328002" y="176288"/>
                  </a:lnTo>
                  <a:lnTo>
                    <a:pt x="328002" y="185229"/>
                  </a:lnTo>
                  <a:lnTo>
                    <a:pt x="313347" y="221297"/>
                  </a:lnTo>
                  <a:lnTo>
                    <a:pt x="288963" y="250913"/>
                  </a:lnTo>
                  <a:lnTo>
                    <a:pt x="256857" y="272097"/>
                  </a:lnTo>
                  <a:lnTo>
                    <a:pt x="218973" y="282879"/>
                  </a:lnTo>
                  <a:lnTo>
                    <a:pt x="234213" y="267169"/>
                  </a:lnTo>
                  <a:lnTo>
                    <a:pt x="246735" y="250444"/>
                  </a:lnTo>
                  <a:lnTo>
                    <a:pt x="256552" y="232752"/>
                  </a:lnTo>
                  <a:lnTo>
                    <a:pt x="262902" y="216103"/>
                  </a:lnTo>
                  <a:lnTo>
                    <a:pt x="263652" y="214122"/>
                  </a:lnTo>
                  <a:lnTo>
                    <a:pt x="267423" y="212966"/>
                  </a:lnTo>
                  <a:lnTo>
                    <a:pt x="311454" y="195033"/>
                  </a:lnTo>
                  <a:lnTo>
                    <a:pt x="328002" y="185229"/>
                  </a:lnTo>
                  <a:lnTo>
                    <a:pt x="328002" y="176288"/>
                  </a:lnTo>
                  <a:lnTo>
                    <a:pt x="314159" y="185089"/>
                  </a:lnTo>
                  <a:lnTo>
                    <a:pt x="298081" y="193675"/>
                  </a:lnTo>
                  <a:lnTo>
                    <a:pt x="282041" y="200660"/>
                  </a:lnTo>
                  <a:lnTo>
                    <a:pt x="265798" y="206133"/>
                  </a:lnTo>
                  <a:lnTo>
                    <a:pt x="267258" y="199961"/>
                  </a:lnTo>
                  <a:lnTo>
                    <a:pt x="268363" y="193649"/>
                  </a:lnTo>
                  <a:lnTo>
                    <a:pt x="268986" y="187236"/>
                  </a:lnTo>
                  <a:lnTo>
                    <a:pt x="269481" y="168706"/>
                  </a:lnTo>
                  <a:lnTo>
                    <a:pt x="269430" y="164236"/>
                  </a:lnTo>
                  <a:lnTo>
                    <a:pt x="267385" y="144449"/>
                  </a:lnTo>
                  <a:lnTo>
                    <a:pt x="262953" y="124117"/>
                  </a:lnTo>
                  <a:lnTo>
                    <a:pt x="262089" y="121424"/>
                  </a:lnTo>
                  <a:lnTo>
                    <a:pt x="262089" y="168706"/>
                  </a:lnTo>
                  <a:lnTo>
                    <a:pt x="261683" y="185089"/>
                  </a:lnTo>
                  <a:lnTo>
                    <a:pt x="255295" y="208699"/>
                  </a:lnTo>
                  <a:lnTo>
                    <a:pt x="255295" y="216103"/>
                  </a:lnTo>
                  <a:lnTo>
                    <a:pt x="236740" y="251980"/>
                  </a:lnTo>
                  <a:lnTo>
                    <a:pt x="206705" y="283781"/>
                  </a:lnTo>
                  <a:lnTo>
                    <a:pt x="204457" y="283870"/>
                  </a:lnTo>
                  <a:lnTo>
                    <a:pt x="202184" y="283870"/>
                  </a:lnTo>
                  <a:lnTo>
                    <a:pt x="199936" y="283781"/>
                  </a:lnTo>
                  <a:lnTo>
                    <a:pt x="198983" y="282879"/>
                  </a:lnTo>
                  <a:lnTo>
                    <a:pt x="187667" y="272186"/>
                  </a:lnTo>
                  <a:lnTo>
                    <a:pt x="187667" y="282879"/>
                  </a:lnTo>
                  <a:lnTo>
                    <a:pt x="145910" y="270230"/>
                  </a:lnTo>
                  <a:lnTo>
                    <a:pt x="111531" y="245021"/>
                  </a:lnTo>
                  <a:lnTo>
                    <a:pt x="87236" y="209931"/>
                  </a:lnTo>
                  <a:lnTo>
                    <a:pt x="75755" y="167690"/>
                  </a:lnTo>
                  <a:lnTo>
                    <a:pt x="86868" y="176237"/>
                  </a:lnTo>
                  <a:lnTo>
                    <a:pt x="101587" y="186093"/>
                  </a:lnTo>
                  <a:lnTo>
                    <a:pt x="119634" y="196291"/>
                  </a:lnTo>
                  <a:lnTo>
                    <a:pt x="140779" y="205841"/>
                  </a:lnTo>
                  <a:lnTo>
                    <a:pt x="147510" y="226860"/>
                  </a:lnTo>
                  <a:lnTo>
                    <a:pt x="157568" y="246735"/>
                  </a:lnTo>
                  <a:lnTo>
                    <a:pt x="170967" y="265417"/>
                  </a:lnTo>
                  <a:lnTo>
                    <a:pt x="187667" y="282879"/>
                  </a:lnTo>
                  <a:lnTo>
                    <a:pt x="187667" y="272186"/>
                  </a:lnTo>
                  <a:lnTo>
                    <a:pt x="182105" y="266915"/>
                  </a:lnTo>
                  <a:lnTo>
                    <a:pt x="167678" y="248793"/>
                  </a:lnTo>
                  <a:lnTo>
                    <a:pt x="156692" y="229476"/>
                  </a:lnTo>
                  <a:lnTo>
                    <a:pt x="149161" y="208978"/>
                  </a:lnTo>
                  <a:lnTo>
                    <a:pt x="163753" y="213499"/>
                  </a:lnTo>
                  <a:lnTo>
                    <a:pt x="179679" y="217131"/>
                  </a:lnTo>
                  <a:lnTo>
                    <a:pt x="196862" y="219557"/>
                  </a:lnTo>
                  <a:lnTo>
                    <a:pt x="215176" y="220433"/>
                  </a:lnTo>
                  <a:lnTo>
                    <a:pt x="224853" y="220179"/>
                  </a:lnTo>
                  <a:lnTo>
                    <a:pt x="234772" y="219392"/>
                  </a:lnTo>
                  <a:lnTo>
                    <a:pt x="244932" y="218046"/>
                  </a:lnTo>
                  <a:lnTo>
                    <a:pt x="255295" y="216103"/>
                  </a:lnTo>
                  <a:lnTo>
                    <a:pt x="255295" y="208699"/>
                  </a:lnTo>
                  <a:lnTo>
                    <a:pt x="231076" y="212661"/>
                  </a:lnTo>
                  <a:lnTo>
                    <a:pt x="204203" y="212966"/>
                  </a:lnTo>
                  <a:lnTo>
                    <a:pt x="149796" y="201422"/>
                  </a:lnTo>
                  <a:lnTo>
                    <a:pt x="148005" y="200710"/>
                  </a:lnTo>
                  <a:lnTo>
                    <a:pt x="147091" y="200367"/>
                  </a:lnTo>
                  <a:lnTo>
                    <a:pt x="144576" y="164236"/>
                  </a:lnTo>
                  <a:lnTo>
                    <a:pt x="147116" y="142913"/>
                  </a:lnTo>
                  <a:lnTo>
                    <a:pt x="152107" y="122123"/>
                  </a:lnTo>
                  <a:lnTo>
                    <a:pt x="158902" y="102463"/>
                  </a:lnTo>
                  <a:lnTo>
                    <a:pt x="171259" y="105664"/>
                  </a:lnTo>
                  <a:lnTo>
                    <a:pt x="184429" y="108165"/>
                  </a:lnTo>
                  <a:lnTo>
                    <a:pt x="198335" y="109804"/>
                  </a:lnTo>
                  <a:lnTo>
                    <a:pt x="212890" y="110401"/>
                  </a:lnTo>
                  <a:lnTo>
                    <a:pt x="221742" y="110172"/>
                  </a:lnTo>
                  <a:lnTo>
                    <a:pt x="230771" y="109486"/>
                  </a:lnTo>
                  <a:lnTo>
                    <a:pt x="239979" y="108305"/>
                  </a:lnTo>
                  <a:lnTo>
                    <a:pt x="249339" y="106578"/>
                  </a:lnTo>
                  <a:lnTo>
                    <a:pt x="255485" y="125399"/>
                  </a:lnTo>
                  <a:lnTo>
                    <a:pt x="259930" y="145173"/>
                  </a:lnTo>
                  <a:lnTo>
                    <a:pt x="262013" y="164236"/>
                  </a:lnTo>
                  <a:lnTo>
                    <a:pt x="262089" y="168706"/>
                  </a:lnTo>
                  <a:lnTo>
                    <a:pt x="262089" y="121424"/>
                  </a:lnTo>
                  <a:lnTo>
                    <a:pt x="257340" y="106578"/>
                  </a:lnTo>
                  <a:lnTo>
                    <a:pt x="256781" y="104813"/>
                  </a:lnTo>
                  <a:lnTo>
                    <a:pt x="263906" y="102679"/>
                  </a:lnTo>
                  <a:lnTo>
                    <a:pt x="269455" y="101015"/>
                  </a:lnTo>
                  <a:lnTo>
                    <a:pt x="277698" y="97866"/>
                  </a:lnTo>
                  <a:lnTo>
                    <a:pt x="282321" y="96088"/>
                  </a:lnTo>
                  <a:lnTo>
                    <a:pt x="295325" y="89941"/>
                  </a:lnTo>
                  <a:lnTo>
                    <a:pt x="308457" y="82473"/>
                  </a:lnTo>
                  <a:lnTo>
                    <a:pt x="318325" y="99263"/>
                  </a:lnTo>
                  <a:lnTo>
                    <a:pt x="325539" y="117297"/>
                  </a:lnTo>
                  <a:lnTo>
                    <a:pt x="329958" y="136220"/>
                  </a:lnTo>
                  <a:lnTo>
                    <a:pt x="331470" y="155727"/>
                  </a:lnTo>
                  <a:lnTo>
                    <a:pt x="331470" y="93662"/>
                  </a:lnTo>
                  <a:lnTo>
                    <a:pt x="327660" y="85331"/>
                  </a:lnTo>
                  <a:lnTo>
                    <a:pt x="325704" y="82473"/>
                  </a:lnTo>
                  <a:lnTo>
                    <a:pt x="313766" y="65062"/>
                  </a:lnTo>
                  <a:lnTo>
                    <a:pt x="304038" y="55587"/>
                  </a:lnTo>
                  <a:lnTo>
                    <a:pt x="304038" y="76542"/>
                  </a:lnTo>
                  <a:lnTo>
                    <a:pt x="291350" y="83693"/>
                  </a:lnTo>
                  <a:lnTo>
                    <a:pt x="278777" y="89560"/>
                  </a:lnTo>
                  <a:lnTo>
                    <a:pt x="266357" y="94259"/>
                  </a:lnTo>
                  <a:lnTo>
                    <a:pt x="254101" y="97866"/>
                  </a:lnTo>
                  <a:lnTo>
                    <a:pt x="246621" y="81381"/>
                  </a:lnTo>
                  <a:lnTo>
                    <a:pt x="246621" y="99593"/>
                  </a:lnTo>
                  <a:lnTo>
                    <a:pt x="223304" y="102679"/>
                  </a:lnTo>
                  <a:lnTo>
                    <a:pt x="201193" y="102616"/>
                  </a:lnTo>
                  <a:lnTo>
                    <a:pt x="200037" y="102463"/>
                  </a:lnTo>
                  <a:lnTo>
                    <a:pt x="180568" y="100050"/>
                  </a:lnTo>
                  <a:lnTo>
                    <a:pt x="161696" y="95631"/>
                  </a:lnTo>
                  <a:lnTo>
                    <a:pt x="162775" y="93395"/>
                  </a:lnTo>
                  <a:lnTo>
                    <a:pt x="172796" y="72644"/>
                  </a:lnTo>
                  <a:lnTo>
                    <a:pt x="184073" y="53263"/>
                  </a:lnTo>
                  <a:lnTo>
                    <a:pt x="194310" y="37985"/>
                  </a:lnTo>
                  <a:lnTo>
                    <a:pt x="201676" y="28105"/>
                  </a:lnTo>
                  <a:lnTo>
                    <a:pt x="202044" y="27609"/>
                  </a:lnTo>
                  <a:lnTo>
                    <a:pt x="202895" y="27597"/>
                  </a:lnTo>
                  <a:lnTo>
                    <a:pt x="203314" y="27597"/>
                  </a:lnTo>
                  <a:lnTo>
                    <a:pt x="204177" y="27609"/>
                  </a:lnTo>
                  <a:lnTo>
                    <a:pt x="204597" y="27609"/>
                  </a:lnTo>
                  <a:lnTo>
                    <a:pt x="212712" y="38506"/>
                  </a:lnTo>
                  <a:lnTo>
                    <a:pt x="223469" y="54673"/>
                  </a:lnTo>
                  <a:lnTo>
                    <a:pt x="235292" y="75311"/>
                  </a:lnTo>
                  <a:lnTo>
                    <a:pt x="246621" y="99593"/>
                  </a:lnTo>
                  <a:lnTo>
                    <a:pt x="246621" y="81381"/>
                  </a:lnTo>
                  <a:lnTo>
                    <a:pt x="244017" y="75628"/>
                  </a:lnTo>
                  <a:lnTo>
                    <a:pt x="233299" y="56235"/>
                  </a:lnTo>
                  <a:lnTo>
                    <a:pt x="223050" y="40220"/>
                  </a:lnTo>
                  <a:lnTo>
                    <a:pt x="214350" y="28105"/>
                  </a:lnTo>
                  <a:lnTo>
                    <a:pt x="239458" y="32791"/>
                  </a:lnTo>
                  <a:lnTo>
                    <a:pt x="284111" y="56261"/>
                  </a:lnTo>
                  <a:lnTo>
                    <a:pt x="304038" y="76542"/>
                  </a:lnTo>
                  <a:lnTo>
                    <a:pt x="304038" y="55587"/>
                  </a:lnTo>
                  <a:lnTo>
                    <a:pt x="291033" y="42900"/>
                  </a:lnTo>
                  <a:lnTo>
                    <a:pt x="266992" y="28105"/>
                  </a:lnTo>
                  <a:lnTo>
                    <a:pt x="266166" y="27597"/>
                  </a:lnTo>
                  <a:lnTo>
                    <a:pt x="264401" y="26504"/>
                  </a:lnTo>
                  <a:lnTo>
                    <a:pt x="234835" y="16332"/>
                  </a:lnTo>
                  <a:lnTo>
                    <a:pt x="203314" y="12839"/>
                  </a:lnTo>
                  <a:lnTo>
                    <a:pt x="192303" y="14071"/>
                  </a:lnTo>
                  <a:lnTo>
                    <a:pt x="192303" y="28105"/>
                  </a:lnTo>
                  <a:lnTo>
                    <a:pt x="184061" y="39535"/>
                  </a:lnTo>
                  <a:lnTo>
                    <a:pt x="174294" y="54673"/>
                  </a:lnTo>
                  <a:lnTo>
                    <a:pt x="164134" y="72720"/>
                  </a:lnTo>
                  <a:lnTo>
                    <a:pt x="154381" y="93395"/>
                  </a:lnTo>
                  <a:lnTo>
                    <a:pt x="151612" y="92367"/>
                  </a:lnTo>
                  <a:lnTo>
                    <a:pt x="151612" y="100215"/>
                  </a:lnTo>
                  <a:lnTo>
                    <a:pt x="144729" y="120434"/>
                  </a:lnTo>
                  <a:lnTo>
                    <a:pt x="139700" y="141871"/>
                  </a:lnTo>
                  <a:lnTo>
                    <a:pt x="137363" y="162267"/>
                  </a:lnTo>
                  <a:lnTo>
                    <a:pt x="137236" y="168706"/>
                  </a:lnTo>
                  <a:lnTo>
                    <a:pt x="137655" y="187236"/>
                  </a:lnTo>
                  <a:lnTo>
                    <a:pt x="137985" y="190601"/>
                  </a:lnTo>
                  <a:lnTo>
                    <a:pt x="138493" y="193979"/>
                  </a:lnTo>
                  <a:lnTo>
                    <a:pt x="139026" y="197180"/>
                  </a:lnTo>
                  <a:lnTo>
                    <a:pt x="117017" y="186524"/>
                  </a:lnTo>
                  <a:lnTo>
                    <a:pt x="98767" y="175437"/>
                  </a:lnTo>
                  <a:lnTo>
                    <a:pt x="87998" y="167690"/>
                  </a:lnTo>
                  <a:lnTo>
                    <a:pt x="84696" y="165315"/>
                  </a:lnTo>
                  <a:lnTo>
                    <a:pt x="75222" y="157518"/>
                  </a:lnTo>
                  <a:lnTo>
                    <a:pt x="75184" y="155727"/>
                  </a:lnTo>
                  <a:lnTo>
                    <a:pt x="76962" y="134505"/>
                  </a:lnTo>
                  <a:lnTo>
                    <a:pt x="82194" y="113982"/>
                  </a:lnTo>
                  <a:lnTo>
                    <a:pt x="90716" y="94615"/>
                  </a:lnTo>
                  <a:lnTo>
                    <a:pt x="102374" y="76835"/>
                  </a:lnTo>
                  <a:lnTo>
                    <a:pt x="110439" y="81775"/>
                  </a:lnTo>
                  <a:lnTo>
                    <a:pt x="121500" y="87744"/>
                  </a:lnTo>
                  <a:lnTo>
                    <a:pt x="135318" y="94119"/>
                  </a:lnTo>
                  <a:lnTo>
                    <a:pt x="151612" y="100215"/>
                  </a:lnTo>
                  <a:lnTo>
                    <a:pt x="151612" y="92367"/>
                  </a:lnTo>
                  <a:lnTo>
                    <a:pt x="138874" y="87630"/>
                  </a:lnTo>
                  <a:lnTo>
                    <a:pt x="125653" y="81597"/>
                  </a:lnTo>
                  <a:lnTo>
                    <a:pt x="116725" y="76835"/>
                  </a:lnTo>
                  <a:lnTo>
                    <a:pt x="114985" y="75907"/>
                  </a:lnTo>
                  <a:lnTo>
                    <a:pt x="107124" y="71145"/>
                  </a:lnTo>
                  <a:lnTo>
                    <a:pt x="125069" y="54292"/>
                  </a:lnTo>
                  <a:lnTo>
                    <a:pt x="145618" y="41325"/>
                  </a:lnTo>
                  <a:lnTo>
                    <a:pt x="168211" y="32499"/>
                  </a:lnTo>
                  <a:lnTo>
                    <a:pt x="192303" y="28105"/>
                  </a:lnTo>
                  <a:lnTo>
                    <a:pt x="192303" y="14071"/>
                  </a:lnTo>
                  <a:lnTo>
                    <a:pt x="142227" y="26504"/>
                  </a:lnTo>
                  <a:lnTo>
                    <a:pt x="92875" y="65062"/>
                  </a:lnTo>
                  <a:lnTo>
                    <a:pt x="68808" y="107581"/>
                  </a:lnTo>
                  <a:lnTo>
                    <a:pt x="60439" y="155727"/>
                  </a:lnTo>
                  <a:lnTo>
                    <a:pt x="67729" y="200837"/>
                  </a:lnTo>
                  <a:lnTo>
                    <a:pt x="88036" y="240055"/>
                  </a:lnTo>
                  <a:lnTo>
                    <a:pt x="118986" y="271005"/>
                  </a:lnTo>
                  <a:lnTo>
                    <a:pt x="158203" y="291312"/>
                  </a:lnTo>
                  <a:lnTo>
                    <a:pt x="203314" y="298615"/>
                  </a:lnTo>
                  <a:lnTo>
                    <a:pt x="248437" y="291312"/>
                  </a:lnTo>
                  <a:lnTo>
                    <a:pt x="262813" y="283870"/>
                  </a:lnTo>
                  <a:lnTo>
                    <a:pt x="264718" y="282879"/>
                  </a:lnTo>
                  <a:lnTo>
                    <a:pt x="287655" y="271005"/>
                  </a:lnTo>
                  <a:lnTo>
                    <a:pt x="318604" y="240055"/>
                  </a:lnTo>
                  <a:lnTo>
                    <a:pt x="338912" y="200837"/>
                  </a:lnTo>
                  <a:lnTo>
                    <a:pt x="341439" y="185229"/>
                  </a:lnTo>
                  <a:lnTo>
                    <a:pt x="346214" y="155727"/>
                  </a:lnTo>
                  <a:close/>
                </a:path>
                <a:path w="389255" h="3215004">
                  <a:moveTo>
                    <a:pt x="389153" y="2865869"/>
                  </a:moveTo>
                  <a:lnTo>
                    <a:pt x="386651" y="2850743"/>
                  </a:lnTo>
                  <a:lnTo>
                    <a:pt x="382282" y="2842818"/>
                  </a:lnTo>
                  <a:lnTo>
                    <a:pt x="379831" y="2838373"/>
                  </a:lnTo>
                  <a:lnTo>
                    <a:pt x="373303" y="2832989"/>
                  </a:lnTo>
                  <a:lnTo>
                    <a:pt x="373303" y="2865869"/>
                  </a:lnTo>
                  <a:lnTo>
                    <a:pt x="373303" y="3175673"/>
                  </a:lnTo>
                  <a:lnTo>
                    <a:pt x="372033" y="3184550"/>
                  </a:lnTo>
                  <a:lnTo>
                    <a:pt x="368579" y="3191878"/>
                  </a:lnTo>
                  <a:lnTo>
                    <a:pt x="363512" y="3196882"/>
                  </a:lnTo>
                  <a:lnTo>
                    <a:pt x="357378" y="3198723"/>
                  </a:lnTo>
                  <a:lnTo>
                    <a:pt x="299694" y="3198723"/>
                  </a:lnTo>
                  <a:lnTo>
                    <a:pt x="293573" y="3196882"/>
                  </a:lnTo>
                  <a:lnTo>
                    <a:pt x="288505" y="3191878"/>
                  </a:lnTo>
                  <a:lnTo>
                    <a:pt x="285051" y="3184550"/>
                  </a:lnTo>
                  <a:lnTo>
                    <a:pt x="283768" y="3175673"/>
                  </a:lnTo>
                  <a:lnTo>
                    <a:pt x="283768" y="2865869"/>
                  </a:lnTo>
                  <a:lnTo>
                    <a:pt x="285051" y="2856992"/>
                  </a:lnTo>
                  <a:lnTo>
                    <a:pt x="288505" y="2849651"/>
                  </a:lnTo>
                  <a:lnTo>
                    <a:pt x="293573" y="2844660"/>
                  </a:lnTo>
                  <a:lnTo>
                    <a:pt x="299694" y="2842818"/>
                  </a:lnTo>
                  <a:lnTo>
                    <a:pt x="357378" y="2842818"/>
                  </a:lnTo>
                  <a:lnTo>
                    <a:pt x="363512" y="2844660"/>
                  </a:lnTo>
                  <a:lnTo>
                    <a:pt x="368579" y="2849651"/>
                  </a:lnTo>
                  <a:lnTo>
                    <a:pt x="372033" y="2856992"/>
                  </a:lnTo>
                  <a:lnTo>
                    <a:pt x="373303" y="2865869"/>
                  </a:lnTo>
                  <a:lnTo>
                    <a:pt x="373303" y="2832989"/>
                  </a:lnTo>
                  <a:lnTo>
                    <a:pt x="369722" y="2830030"/>
                  </a:lnTo>
                  <a:lnTo>
                    <a:pt x="357378" y="2826969"/>
                  </a:lnTo>
                  <a:lnTo>
                    <a:pt x="299694" y="2826969"/>
                  </a:lnTo>
                  <a:lnTo>
                    <a:pt x="287350" y="2830030"/>
                  </a:lnTo>
                  <a:lnTo>
                    <a:pt x="277241" y="2838373"/>
                  </a:lnTo>
                  <a:lnTo>
                    <a:pt x="270433" y="2850743"/>
                  </a:lnTo>
                  <a:lnTo>
                    <a:pt x="267931" y="2865869"/>
                  </a:lnTo>
                  <a:lnTo>
                    <a:pt x="267931" y="3175673"/>
                  </a:lnTo>
                  <a:lnTo>
                    <a:pt x="270433" y="3190798"/>
                  </a:lnTo>
                  <a:lnTo>
                    <a:pt x="277241" y="3203168"/>
                  </a:lnTo>
                  <a:lnTo>
                    <a:pt x="287350" y="3211499"/>
                  </a:lnTo>
                  <a:lnTo>
                    <a:pt x="299694" y="3214560"/>
                  </a:lnTo>
                  <a:lnTo>
                    <a:pt x="357378" y="3214560"/>
                  </a:lnTo>
                  <a:lnTo>
                    <a:pt x="389153" y="3175673"/>
                  </a:lnTo>
                  <a:lnTo>
                    <a:pt x="389153" y="286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8593" y="8532637"/>
              <a:ext cx="121210" cy="18873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220396" y="8735535"/>
              <a:ext cx="367665" cy="31750"/>
            </a:xfrm>
            <a:custGeom>
              <a:avLst/>
              <a:gdLst/>
              <a:ahLst/>
              <a:cxnLst/>
              <a:rect l="l" t="t" r="r" b="b"/>
              <a:pathLst>
                <a:path w="367665" h="31750">
                  <a:moveTo>
                    <a:pt x="360240" y="0"/>
                  </a:moveTo>
                  <a:lnTo>
                    <a:pt x="7120" y="0"/>
                  </a:lnTo>
                  <a:lnTo>
                    <a:pt x="0" y="7046"/>
                  </a:lnTo>
                  <a:lnTo>
                    <a:pt x="0" y="15706"/>
                  </a:lnTo>
                  <a:lnTo>
                    <a:pt x="0" y="24376"/>
                  </a:lnTo>
                  <a:lnTo>
                    <a:pt x="7120" y="31412"/>
                  </a:lnTo>
                  <a:lnTo>
                    <a:pt x="360240" y="31412"/>
                  </a:lnTo>
                  <a:lnTo>
                    <a:pt x="367350" y="24376"/>
                  </a:lnTo>
                  <a:lnTo>
                    <a:pt x="367350" y="7046"/>
                  </a:lnTo>
                  <a:lnTo>
                    <a:pt x="360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08054" y="4665585"/>
              <a:ext cx="1492885" cy="2092325"/>
            </a:xfrm>
            <a:custGeom>
              <a:avLst/>
              <a:gdLst/>
              <a:ahLst/>
              <a:cxnLst/>
              <a:rect l="l" t="t" r="r" b="b"/>
              <a:pathLst>
                <a:path w="1492884" h="2092325">
                  <a:moveTo>
                    <a:pt x="1492729" y="0"/>
                  </a:moveTo>
                  <a:lnTo>
                    <a:pt x="0" y="0"/>
                  </a:lnTo>
                  <a:lnTo>
                    <a:pt x="0" y="2092082"/>
                  </a:lnTo>
                  <a:lnTo>
                    <a:pt x="1492729" y="2092082"/>
                  </a:lnTo>
                  <a:lnTo>
                    <a:pt x="1492729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86903" y="4785757"/>
              <a:ext cx="1378585" cy="1987550"/>
            </a:xfrm>
            <a:custGeom>
              <a:avLst/>
              <a:gdLst/>
              <a:ahLst/>
              <a:cxnLst/>
              <a:rect l="l" t="t" r="r" b="b"/>
              <a:pathLst>
                <a:path w="1378584" h="1987550">
                  <a:moveTo>
                    <a:pt x="697414" y="0"/>
                  </a:moveTo>
                  <a:lnTo>
                    <a:pt x="645958" y="1796"/>
                  </a:lnTo>
                  <a:lnTo>
                    <a:pt x="593318" y="7025"/>
                  </a:lnTo>
                  <a:lnTo>
                    <a:pt x="540612" y="15814"/>
                  </a:lnTo>
                  <a:lnTo>
                    <a:pt x="489840" y="28155"/>
                  </a:lnTo>
                  <a:lnTo>
                    <a:pt x="441038" y="44020"/>
                  </a:lnTo>
                  <a:lnTo>
                    <a:pt x="394241" y="63379"/>
                  </a:lnTo>
                  <a:lnTo>
                    <a:pt x="349484" y="86204"/>
                  </a:lnTo>
                  <a:lnTo>
                    <a:pt x="306804" y="112464"/>
                  </a:lnTo>
                  <a:lnTo>
                    <a:pt x="266235" y="142131"/>
                  </a:lnTo>
                  <a:lnTo>
                    <a:pt x="227813" y="175176"/>
                  </a:lnTo>
                  <a:lnTo>
                    <a:pt x="191573" y="211569"/>
                  </a:lnTo>
                  <a:lnTo>
                    <a:pt x="157551" y="251282"/>
                  </a:lnTo>
                  <a:lnTo>
                    <a:pt x="125783" y="294284"/>
                  </a:lnTo>
                  <a:lnTo>
                    <a:pt x="97910" y="337649"/>
                  </a:lnTo>
                  <a:lnTo>
                    <a:pt x="73411" y="381618"/>
                  </a:lnTo>
                  <a:lnTo>
                    <a:pt x="52334" y="426175"/>
                  </a:lnTo>
                  <a:lnTo>
                    <a:pt x="34728" y="471305"/>
                  </a:lnTo>
                  <a:lnTo>
                    <a:pt x="20642" y="516990"/>
                  </a:lnTo>
                  <a:lnTo>
                    <a:pt x="10126" y="563215"/>
                  </a:lnTo>
                  <a:lnTo>
                    <a:pt x="3229" y="609963"/>
                  </a:lnTo>
                  <a:lnTo>
                    <a:pt x="0" y="657218"/>
                  </a:lnTo>
                  <a:lnTo>
                    <a:pt x="487" y="704964"/>
                  </a:lnTo>
                  <a:lnTo>
                    <a:pt x="4741" y="753184"/>
                  </a:lnTo>
                  <a:lnTo>
                    <a:pt x="12810" y="801862"/>
                  </a:lnTo>
                  <a:lnTo>
                    <a:pt x="24744" y="850982"/>
                  </a:lnTo>
                  <a:lnTo>
                    <a:pt x="40591" y="900527"/>
                  </a:lnTo>
                  <a:lnTo>
                    <a:pt x="58813" y="947289"/>
                  </a:lnTo>
                  <a:lnTo>
                    <a:pt x="79197" y="993297"/>
                  </a:lnTo>
                  <a:lnTo>
                    <a:pt x="101057" y="1038760"/>
                  </a:lnTo>
                  <a:lnTo>
                    <a:pt x="123707" y="1083884"/>
                  </a:lnTo>
                  <a:lnTo>
                    <a:pt x="146463" y="1128876"/>
                  </a:lnTo>
                  <a:lnTo>
                    <a:pt x="169185" y="1173380"/>
                  </a:lnTo>
                  <a:lnTo>
                    <a:pt x="192488" y="1217539"/>
                  </a:lnTo>
                  <a:lnTo>
                    <a:pt x="216343" y="1261369"/>
                  </a:lnTo>
                  <a:lnTo>
                    <a:pt x="240720" y="1304889"/>
                  </a:lnTo>
                  <a:lnTo>
                    <a:pt x="265589" y="1348114"/>
                  </a:lnTo>
                  <a:lnTo>
                    <a:pt x="290923" y="1391062"/>
                  </a:lnTo>
                  <a:lnTo>
                    <a:pt x="316690" y="1433749"/>
                  </a:lnTo>
                  <a:lnTo>
                    <a:pt x="342863" y="1476193"/>
                  </a:lnTo>
                  <a:lnTo>
                    <a:pt x="369411" y="1518411"/>
                  </a:lnTo>
                  <a:lnTo>
                    <a:pt x="396305" y="1560420"/>
                  </a:lnTo>
                  <a:lnTo>
                    <a:pt x="423516" y="1602236"/>
                  </a:lnTo>
                  <a:lnTo>
                    <a:pt x="451014" y="1643877"/>
                  </a:lnTo>
                  <a:lnTo>
                    <a:pt x="478770" y="1685360"/>
                  </a:lnTo>
                  <a:lnTo>
                    <a:pt x="506755" y="1726701"/>
                  </a:lnTo>
                  <a:lnTo>
                    <a:pt x="536436" y="1769973"/>
                  </a:lnTo>
                  <a:lnTo>
                    <a:pt x="566427" y="1813127"/>
                  </a:lnTo>
                  <a:lnTo>
                    <a:pt x="688666" y="1986965"/>
                  </a:lnTo>
                  <a:lnTo>
                    <a:pt x="692760" y="1981855"/>
                  </a:lnTo>
                  <a:lnTo>
                    <a:pt x="694310" y="1980117"/>
                  </a:lnTo>
                  <a:lnTo>
                    <a:pt x="813951" y="1811991"/>
                  </a:lnTo>
                  <a:lnTo>
                    <a:pt x="843256" y="1770245"/>
                  </a:lnTo>
                  <a:lnTo>
                    <a:pt x="872262" y="1728292"/>
                  </a:lnTo>
                  <a:lnTo>
                    <a:pt x="900758" y="1686390"/>
                  </a:lnTo>
                  <a:lnTo>
                    <a:pt x="928947" y="1644307"/>
                  </a:lnTo>
                  <a:lnTo>
                    <a:pt x="956812" y="1602036"/>
                  </a:lnTo>
                  <a:lnTo>
                    <a:pt x="984341" y="1559567"/>
                  </a:lnTo>
                  <a:lnTo>
                    <a:pt x="1011516" y="1516893"/>
                  </a:lnTo>
                  <a:lnTo>
                    <a:pt x="1038325" y="1474004"/>
                  </a:lnTo>
                  <a:lnTo>
                    <a:pt x="1064751" y="1430891"/>
                  </a:lnTo>
                  <a:lnTo>
                    <a:pt x="1090780" y="1387546"/>
                  </a:lnTo>
                  <a:lnTo>
                    <a:pt x="1116396" y="1343960"/>
                  </a:lnTo>
                  <a:lnTo>
                    <a:pt x="1141585" y="1300125"/>
                  </a:lnTo>
                  <a:lnTo>
                    <a:pt x="1166332" y="1256031"/>
                  </a:lnTo>
                  <a:lnTo>
                    <a:pt x="1190622" y="1211670"/>
                  </a:lnTo>
                  <a:lnTo>
                    <a:pt x="1214439" y="1167032"/>
                  </a:lnTo>
                  <a:lnTo>
                    <a:pt x="1237770" y="1122111"/>
                  </a:lnTo>
                  <a:lnTo>
                    <a:pt x="1260598" y="1076896"/>
                  </a:lnTo>
                  <a:lnTo>
                    <a:pt x="1264867" y="1068187"/>
                  </a:lnTo>
                  <a:lnTo>
                    <a:pt x="697650" y="1068187"/>
                  </a:lnTo>
                  <a:lnTo>
                    <a:pt x="648817" y="1065423"/>
                  </a:lnTo>
                  <a:lnTo>
                    <a:pt x="601875" y="1057011"/>
                  </a:lnTo>
                  <a:lnTo>
                    <a:pt x="557173" y="1043294"/>
                  </a:lnTo>
                  <a:lnTo>
                    <a:pt x="515061" y="1024613"/>
                  </a:lnTo>
                  <a:lnTo>
                    <a:pt x="475889" y="1001310"/>
                  </a:lnTo>
                  <a:lnTo>
                    <a:pt x="440008" y="973729"/>
                  </a:lnTo>
                  <a:lnTo>
                    <a:pt x="407767" y="942210"/>
                  </a:lnTo>
                  <a:lnTo>
                    <a:pt x="379517" y="907097"/>
                  </a:lnTo>
                  <a:lnTo>
                    <a:pt x="355607" y="868730"/>
                  </a:lnTo>
                  <a:lnTo>
                    <a:pt x="336388" y="827453"/>
                  </a:lnTo>
                  <a:lnTo>
                    <a:pt x="322209" y="783608"/>
                  </a:lnTo>
                  <a:lnTo>
                    <a:pt x="313421" y="737536"/>
                  </a:lnTo>
                  <a:lnTo>
                    <a:pt x="310374" y="689581"/>
                  </a:lnTo>
                  <a:lnTo>
                    <a:pt x="313264" y="642002"/>
                  </a:lnTo>
                  <a:lnTo>
                    <a:pt x="321815" y="596150"/>
                  </a:lnTo>
                  <a:lnTo>
                    <a:pt x="335672" y="552383"/>
                  </a:lnTo>
                  <a:lnTo>
                    <a:pt x="354478" y="511059"/>
                  </a:lnTo>
                  <a:lnTo>
                    <a:pt x="377881" y="472537"/>
                  </a:lnTo>
                  <a:lnTo>
                    <a:pt x="405525" y="437175"/>
                  </a:lnTo>
                  <a:lnTo>
                    <a:pt x="437054" y="405332"/>
                  </a:lnTo>
                  <a:lnTo>
                    <a:pt x="472115" y="377367"/>
                  </a:lnTo>
                  <a:lnTo>
                    <a:pt x="510352" y="353637"/>
                  </a:lnTo>
                  <a:lnTo>
                    <a:pt x="551410" y="334501"/>
                  </a:lnTo>
                  <a:lnTo>
                    <a:pt x="594935" y="320317"/>
                  </a:lnTo>
                  <a:lnTo>
                    <a:pt x="640571" y="311445"/>
                  </a:lnTo>
                  <a:lnTo>
                    <a:pt x="687964" y="308241"/>
                  </a:lnTo>
                  <a:lnTo>
                    <a:pt x="1264540" y="308241"/>
                  </a:lnTo>
                  <a:lnTo>
                    <a:pt x="1249602" y="286307"/>
                  </a:lnTo>
                  <a:lnTo>
                    <a:pt x="1216252" y="244631"/>
                  </a:lnTo>
                  <a:lnTo>
                    <a:pt x="1180349" y="205567"/>
                  </a:lnTo>
                  <a:lnTo>
                    <a:pt x="1143055" y="169885"/>
                  </a:lnTo>
                  <a:lnTo>
                    <a:pt x="1104387" y="137590"/>
                  </a:lnTo>
                  <a:lnTo>
                    <a:pt x="1064364" y="108684"/>
                  </a:lnTo>
                  <a:lnTo>
                    <a:pt x="1023001" y="83174"/>
                  </a:lnTo>
                  <a:lnTo>
                    <a:pt x="980316" y="61062"/>
                  </a:lnTo>
                  <a:lnTo>
                    <a:pt x="936327" y="42353"/>
                  </a:lnTo>
                  <a:lnTo>
                    <a:pt x="891051" y="27051"/>
                  </a:lnTo>
                  <a:lnTo>
                    <a:pt x="844504" y="15161"/>
                  </a:lnTo>
                  <a:lnTo>
                    <a:pt x="796704" y="6686"/>
                  </a:lnTo>
                  <a:lnTo>
                    <a:pt x="747668" y="1631"/>
                  </a:lnTo>
                  <a:lnTo>
                    <a:pt x="697414" y="0"/>
                  </a:lnTo>
                  <a:close/>
                </a:path>
                <a:path w="1378584" h="1987550">
                  <a:moveTo>
                    <a:pt x="1264540" y="308241"/>
                  </a:moveTo>
                  <a:lnTo>
                    <a:pt x="687964" y="308241"/>
                  </a:lnTo>
                  <a:lnTo>
                    <a:pt x="735727" y="310966"/>
                  </a:lnTo>
                  <a:lnTo>
                    <a:pt x="781717" y="319408"/>
                  </a:lnTo>
                  <a:lnTo>
                    <a:pt x="825583" y="333215"/>
                  </a:lnTo>
                  <a:lnTo>
                    <a:pt x="866971" y="352034"/>
                  </a:lnTo>
                  <a:lnTo>
                    <a:pt x="905527" y="375514"/>
                  </a:lnTo>
                  <a:lnTo>
                    <a:pt x="940898" y="403301"/>
                  </a:lnTo>
                  <a:lnTo>
                    <a:pt x="972732" y="435044"/>
                  </a:lnTo>
                  <a:lnTo>
                    <a:pt x="1000674" y="470390"/>
                  </a:lnTo>
                  <a:lnTo>
                    <a:pt x="1024372" y="508987"/>
                  </a:lnTo>
                  <a:lnTo>
                    <a:pt x="1043471" y="550483"/>
                  </a:lnTo>
                  <a:lnTo>
                    <a:pt x="1057619" y="594524"/>
                  </a:lnTo>
                  <a:lnTo>
                    <a:pt x="1066463" y="640760"/>
                  </a:lnTo>
                  <a:lnTo>
                    <a:pt x="1069649" y="688837"/>
                  </a:lnTo>
                  <a:lnTo>
                    <a:pt x="1066904" y="735521"/>
                  </a:lnTo>
                  <a:lnTo>
                    <a:pt x="1058457" y="780706"/>
                  </a:lnTo>
                  <a:lnTo>
                    <a:pt x="1044687" y="824005"/>
                  </a:lnTo>
                  <a:lnTo>
                    <a:pt x="1025973" y="865031"/>
                  </a:lnTo>
                  <a:lnTo>
                    <a:pt x="1002695" y="903398"/>
                  </a:lnTo>
                  <a:lnTo>
                    <a:pt x="975232" y="938719"/>
                  </a:lnTo>
                  <a:lnTo>
                    <a:pt x="943962" y="970606"/>
                  </a:lnTo>
                  <a:lnTo>
                    <a:pt x="909266" y="998674"/>
                  </a:lnTo>
                  <a:lnTo>
                    <a:pt x="871522" y="1022536"/>
                  </a:lnTo>
                  <a:lnTo>
                    <a:pt x="831109" y="1041805"/>
                  </a:lnTo>
                  <a:lnTo>
                    <a:pt x="788407" y="1056094"/>
                  </a:lnTo>
                  <a:lnTo>
                    <a:pt x="743794" y="1065017"/>
                  </a:lnTo>
                  <a:lnTo>
                    <a:pt x="697650" y="1068187"/>
                  </a:lnTo>
                  <a:lnTo>
                    <a:pt x="1264867" y="1068187"/>
                  </a:lnTo>
                  <a:lnTo>
                    <a:pt x="1282910" y="1031379"/>
                  </a:lnTo>
                  <a:lnTo>
                    <a:pt x="1304689" y="985551"/>
                  </a:lnTo>
                  <a:lnTo>
                    <a:pt x="1327090" y="934915"/>
                  </a:lnTo>
                  <a:lnTo>
                    <a:pt x="1346589" y="883527"/>
                  </a:lnTo>
                  <a:lnTo>
                    <a:pt x="1362252" y="831125"/>
                  </a:lnTo>
                  <a:lnTo>
                    <a:pt x="1373144" y="777443"/>
                  </a:lnTo>
                  <a:lnTo>
                    <a:pt x="1378331" y="722218"/>
                  </a:lnTo>
                  <a:lnTo>
                    <a:pt x="1378547" y="668903"/>
                  </a:lnTo>
                  <a:lnTo>
                    <a:pt x="1375273" y="616705"/>
                  </a:lnTo>
                  <a:lnTo>
                    <a:pt x="1368449" y="565669"/>
                  </a:lnTo>
                  <a:lnTo>
                    <a:pt x="1358015" y="515839"/>
                  </a:lnTo>
                  <a:lnTo>
                    <a:pt x="1343912" y="467259"/>
                  </a:lnTo>
                  <a:lnTo>
                    <a:pt x="1326079" y="419972"/>
                  </a:lnTo>
                  <a:lnTo>
                    <a:pt x="1304456" y="374021"/>
                  </a:lnTo>
                  <a:lnTo>
                    <a:pt x="1278984" y="329452"/>
                  </a:lnTo>
                  <a:lnTo>
                    <a:pt x="1264540" y="308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9567" y="5010994"/>
              <a:ext cx="942370" cy="99417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783287" y="10661270"/>
            <a:ext cx="339090" cy="2984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800" b="1" spc="-635" dirty="0">
                <a:solidFill>
                  <a:srgbClr val="79852C"/>
                </a:solidFill>
                <a:latin typeface="Century Gothic"/>
                <a:cs typeface="Century Gothic"/>
              </a:rPr>
              <a:t>|</a:t>
            </a:r>
            <a:r>
              <a:rPr sz="1800" b="1" spc="-40" dirty="0">
                <a:solidFill>
                  <a:srgbClr val="79852C"/>
                </a:solidFill>
                <a:latin typeface="Century Gothic"/>
                <a:cs typeface="Century Gothic"/>
              </a:rPr>
              <a:t> </a:t>
            </a:r>
            <a:r>
              <a:rPr sz="1800" b="1" spc="-160" dirty="0">
                <a:solidFill>
                  <a:srgbClr val="79852C"/>
                </a:solidFill>
                <a:latin typeface="Century Gothic"/>
                <a:cs typeface="Century Gothic"/>
              </a:rPr>
              <a:t>12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12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73127" y="10661270"/>
            <a:ext cx="247015" cy="2984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800" b="1" spc="-635" dirty="0">
                <a:solidFill>
                  <a:srgbClr val="79852C"/>
                </a:solidFill>
                <a:latin typeface="Century Gothic"/>
                <a:cs typeface="Century Gothic"/>
              </a:rPr>
              <a:t>|</a:t>
            </a:r>
            <a:r>
              <a:rPr sz="1800" b="1" spc="-40" dirty="0">
                <a:solidFill>
                  <a:srgbClr val="79852C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9852C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100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100" y="11308556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23282A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23282A">
              <a:alpha val="6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0020" y="0"/>
            <a:ext cx="0" cy="2764790"/>
          </a:xfrm>
          <a:custGeom>
            <a:avLst/>
            <a:gdLst/>
            <a:ahLst/>
            <a:cxnLst/>
            <a:rect l="l" t="t" r="r" b="b"/>
            <a:pathLst>
              <a:path h="2764790">
                <a:moveTo>
                  <a:pt x="0" y="0"/>
                </a:moveTo>
                <a:lnTo>
                  <a:pt x="0" y="2764313"/>
                </a:lnTo>
              </a:path>
            </a:pathLst>
          </a:custGeom>
          <a:ln w="52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0020" y="3909062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379"/>
                </a:lnTo>
              </a:path>
            </a:pathLst>
          </a:custGeom>
          <a:ln w="52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80020" y="5980483"/>
            <a:ext cx="0" cy="1181735"/>
          </a:xfrm>
          <a:custGeom>
            <a:avLst/>
            <a:gdLst/>
            <a:ahLst/>
            <a:cxnLst/>
            <a:rect l="l" t="t" r="r" b="b"/>
            <a:pathLst>
              <a:path h="1181734">
                <a:moveTo>
                  <a:pt x="0" y="0"/>
                </a:moveTo>
                <a:lnTo>
                  <a:pt x="0" y="1181597"/>
                </a:lnTo>
              </a:path>
            </a:pathLst>
          </a:custGeom>
          <a:ln w="52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0020" y="8292941"/>
            <a:ext cx="0" cy="3015615"/>
          </a:xfrm>
          <a:custGeom>
            <a:avLst/>
            <a:gdLst/>
            <a:ahLst/>
            <a:cxnLst/>
            <a:rect l="l" t="t" r="r" b="b"/>
            <a:pathLst>
              <a:path h="3015615">
                <a:moveTo>
                  <a:pt x="0" y="0"/>
                </a:moveTo>
                <a:lnTo>
                  <a:pt x="0" y="3015614"/>
                </a:lnTo>
              </a:path>
            </a:pathLst>
          </a:custGeom>
          <a:ln w="52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8424" y="2895951"/>
            <a:ext cx="4230370" cy="7105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60070" marR="5080" indent="-548005">
              <a:lnSpc>
                <a:spcPct val="103099"/>
              </a:lnSpc>
              <a:spcBef>
                <a:spcPts val="45"/>
              </a:spcBef>
            </a:pPr>
            <a:r>
              <a:rPr sz="2200" spc="-100" dirty="0">
                <a:solidFill>
                  <a:srgbClr val="FFFFFF"/>
                </a:solidFill>
                <a:latin typeface="Verdana"/>
                <a:cs typeface="Verdana"/>
              </a:rPr>
              <a:t>B&amp;B</a:t>
            </a:r>
            <a:r>
              <a:rPr sz="2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Hotels</a:t>
            </a:r>
            <a:r>
              <a:rPr sz="2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Germany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GmbH</a:t>
            </a:r>
            <a:r>
              <a:rPr sz="2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mit 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25-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Jahres-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Pachtvertrag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695" y="5094837"/>
            <a:ext cx="6256655" cy="7105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526415">
              <a:lnSpc>
                <a:spcPct val="103099"/>
              </a:lnSpc>
              <a:spcBef>
                <a:spcPts val="45"/>
              </a:spcBef>
            </a:pP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Hervorragende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Lage</a:t>
            </a: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2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rund</a:t>
            </a:r>
            <a:r>
              <a:rPr sz="2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400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6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vom 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Stadtzentrum</a:t>
            </a:r>
            <a:r>
              <a:rPr sz="2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sowie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Bahnhof</a:t>
            </a:r>
            <a:r>
              <a:rPr sz="2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Lippstadt</a:t>
            </a:r>
            <a:r>
              <a:rPr sz="2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entfernt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419" y="7325135"/>
            <a:ext cx="5317490" cy="7105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41959" marR="5080" indent="-429895">
              <a:lnSpc>
                <a:spcPct val="103099"/>
              </a:lnSpc>
              <a:spcBef>
                <a:spcPts val="45"/>
              </a:spcBef>
            </a:pP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Gute</a:t>
            </a:r>
            <a:r>
              <a:rPr sz="2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Verkehrslage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Verdana"/>
                <a:cs typeface="Verdana"/>
              </a:rPr>
              <a:t>nahe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Verdana"/>
                <a:cs typeface="Verdana"/>
              </a:rPr>
              <a:t>der </a:t>
            </a:r>
            <a:r>
              <a:rPr sz="2200" spc="-120" dirty="0">
                <a:solidFill>
                  <a:srgbClr val="FFFFFF"/>
                </a:solidFill>
                <a:latin typeface="Verdana"/>
                <a:cs typeface="Verdana"/>
              </a:rPr>
              <a:t>B55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sowie </a:t>
            </a:r>
            <a:r>
              <a:rPr sz="2200" spc="-95" dirty="0">
                <a:solidFill>
                  <a:srgbClr val="FFFFFF"/>
                </a:solidFill>
                <a:latin typeface="Verdana"/>
                <a:cs typeface="Verdana"/>
              </a:rPr>
              <a:t>direktem</a:t>
            </a:r>
            <a:r>
              <a:rPr sz="2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Anschluss</a:t>
            </a:r>
            <a:r>
              <a:rPr sz="2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ÖPNV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232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212" y="3312705"/>
            <a:ext cx="9989820" cy="5997575"/>
          </a:xfrm>
          <a:custGeom>
            <a:avLst/>
            <a:gdLst/>
            <a:ahLst/>
            <a:cxnLst/>
            <a:rect l="l" t="t" r="r" b="b"/>
            <a:pathLst>
              <a:path w="9989820" h="5997575">
                <a:moveTo>
                  <a:pt x="9989224" y="0"/>
                </a:moveTo>
                <a:lnTo>
                  <a:pt x="0" y="0"/>
                </a:lnTo>
                <a:lnTo>
                  <a:pt x="0" y="5997304"/>
                </a:lnTo>
                <a:lnTo>
                  <a:pt x="9989224" y="5997304"/>
                </a:lnTo>
                <a:lnTo>
                  <a:pt x="9989224" y="0"/>
                </a:lnTo>
                <a:close/>
              </a:path>
            </a:pathLst>
          </a:custGeom>
          <a:solidFill>
            <a:srgbClr val="133431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5921" y="3284739"/>
            <a:ext cx="3342640" cy="2951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47900"/>
              </a:lnSpc>
              <a:spcBef>
                <a:spcPts val="95"/>
              </a:spcBef>
            </a:pPr>
            <a:r>
              <a:rPr sz="2200" spc="-10" dirty="0">
                <a:solidFill>
                  <a:srgbClr val="A1AA6B"/>
                </a:solidFill>
                <a:latin typeface="Verdana"/>
                <a:cs typeface="Verdana"/>
              </a:rPr>
              <a:t>GRUNDSTÜCKSFLÄCHE MIETFLÄCHE</a:t>
            </a:r>
            <a:endParaRPr sz="2200" dirty="0">
              <a:latin typeface="Verdana"/>
              <a:cs typeface="Verdana"/>
            </a:endParaRPr>
          </a:p>
          <a:p>
            <a:pPr marR="1207135">
              <a:lnSpc>
                <a:spcPct val="147900"/>
              </a:lnSpc>
            </a:pPr>
            <a:r>
              <a:rPr sz="2200" spc="-10" dirty="0">
                <a:solidFill>
                  <a:srgbClr val="A1AA6B"/>
                </a:solidFill>
                <a:latin typeface="Verdana"/>
                <a:cs typeface="Verdana"/>
              </a:rPr>
              <a:t>BAUJAHR PARKPLÄTZE HOTELZIMMER MIETER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50" dirty="0">
                <a:solidFill>
                  <a:srgbClr val="FFFFFF"/>
                </a:solidFill>
              </a:rPr>
              <a:t>3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3913" y="3293116"/>
            <a:ext cx="5898515" cy="3380284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45"/>
              </a:spcBef>
            </a:pPr>
            <a:r>
              <a:rPr sz="2550" spc="-35" dirty="0">
                <a:solidFill>
                  <a:srgbClr val="FFFFFF"/>
                </a:solidFill>
                <a:latin typeface="Verdana"/>
                <a:cs typeface="Verdana"/>
              </a:rPr>
              <a:t>ca.</a:t>
            </a:r>
            <a:r>
              <a:rPr sz="25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-295" dirty="0">
                <a:solidFill>
                  <a:srgbClr val="FFFFFF"/>
                </a:solidFill>
                <a:latin typeface="Verdana"/>
                <a:cs typeface="Verdana"/>
              </a:rPr>
              <a:t>2.772</a:t>
            </a:r>
            <a:r>
              <a:rPr sz="25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-25" dirty="0">
                <a:solidFill>
                  <a:srgbClr val="FFFFFF"/>
                </a:solidFill>
                <a:latin typeface="Verdana"/>
                <a:cs typeface="Verdana"/>
              </a:rPr>
              <a:t>qm</a:t>
            </a:r>
            <a:endParaRPr sz="2550" dirty="0">
              <a:latin typeface="Verdana"/>
              <a:cs typeface="Verdana"/>
            </a:endParaRPr>
          </a:p>
          <a:p>
            <a:pPr marR="3328670" indent="-635">
              <a:lnSpc>
                <a:spcPct val="127600"/>
              </a:lnSpc>
            </a:pPr>
            <a:r>
              <a:rPr sz="2550" spc="-190" dirty="0">
                <a:solidFill>
                  <a:srgbClr val="FFFFFF"/>
                </a:solidFill>
                <a:latin typeface="Verdana"/>
                <a:cs typeface="Verdana"/>
              </a:rPr>
              <a:t>ca.</a:t>
            </a:r>
            <a:r>
              <a:rPr sz="2550" spc="-225" dirty="0">
                <a:solidFill>
                  <a:srgbClr val="FFFFFF"/>
                </a:solidFill>
                <a:latin typeface="Verdana"/>
                <a:cs typeface="Verdana"/>
              </a:rPr>
              <a:t> 3.028</a:t>
            </a:r>
            <a:r>
              <a:rPr sz="255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-235" dirty="0">
                <a:solidFill>
                  <a:srgbClr val="FFFFFF"/>
                </a:solidFill>
                <a:latin typeface="Verdana"/>
                <a:cs typeface="Verdana"/>
              </a:rPr>
              <a:t>qm</a:t>
            </a:r>
            <a:r>
              <a:rPr sz="255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-70" dirty="0">
                <a:solidFill>
                  <a:srgbClr val="FFFFFF"/>
                </a:solidFill>
                <a:latin typeface="Verdana"/>
                <a:cs typeface="Verdana"/>
              </a:rPr>
              <a:t>BGF </a:t>
            </a:r>
            <a:r>
              <a:rPr sz="2550" spc="-100" dirty="0">
                <a:solidFill>
                  <a:srgbClr val="FFFFFF"/>
                </a:solidFill>
                <a:latin typeface="Verdana"/>
                <a:cs typeface="Verdana"/>
              </a:rPr>
              <a:t>202</a:t>
            </a:r>
            <a:r>
              <a:rPr lang="de-DE" sz="2550" spc="-10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550" spc="-100" dirty="0">
                <a:solidFill>
                  <a:srgbClr val="FFFFFF"/>
                </a:solidFill>
                <a:latin typeface="Verdana"/>
                <a:cs typeface="Verdana"/>
              </a:rPr>
              <a:t>/202</a:t>
            </a:r>
            <a:r>
              <a:rPr lang="de-DE" sz="2550" spc="-10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2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r>
              <a:rPr sz="2550" spc="-170" dirty="0">
                <a:solidFill>
                  <a:srgbClr val="FFFFFF"/>
                </a:solidFill>
                <a:latin typeface="Verdana"/>
                <a:cs typeface="Verdana"/>
              </a:rPr>
              <a:t>48</a:t>
            </a:r>
            <a:r>
              <a:rPr sz="255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-254" dirty="0">
                <a:solidFill>
                  <a:srgbClr val="FFFFFF"/>
                </a:solidFill>
                <a:latin typeface="Verdana"/>
                <a:cs typeface="Verdana"/>
              </a:rPr>
              <a:t>(inkl.</a:t>
            </a:r>
            <a:r>
              <a:rPr sz="255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-415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25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-220" dirty="0">
                <a:solidFill>
                  <a:srgbClr val="FFFFFF"/>
                </a:solidFill>
                <a:latin typeface="Verdana"/>
                <a:cs typeface="Verdana"/>
              </a:rPr>
              <a:t>E-</a:t>
            </a:r>
            <a:r>
              <a:rPr sz="2550" spc="-125" dirty="0">
                <a:solidFill>
                  <a:srgbClr val="FFFFFF"/>
                </a:solidFill>
                <a:latin typeface="Verdana"/>
                <a:cs typeface="Verdana"/>
              </a:rPr>
              <a:t>Ladesäulen)</a:t>
            </a:r>
            <a:endParaRPr sz="2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r>
              <a:rPr sz="2550" spc="-25" dirty="0">
                <a:solidFill>
                  <a:srgbClr val="FFFFFF"/>
                </a:solidFill>
                <a:latin typeface="Verdana"/>
                <a:cs typeface="Verdana"/>
              </a:rPr>
              <a:t>98</a:t>
            </a:r>
            <a:endParaRPr sz="2550" dirty="0">
              <a:latin typeface="Verdana"/>
              <a:cs typeface="Verdana"/>
            </a:endParaRPr>
          </a:p>
          <a:p>
            <a:pPr>
              <a:lnSpc>
                <a:spcPts val="2975"/>
              </a:lnSpc>
              <a:spcBef>
                <a:spcPts val="844"/>
              </a:spcBef>
            </a:pPr>
            <a:r>
              <a:rPr sz="2550" b="1" spc="65" dirty="0">
                <a:solidFill>
                  <a:srgbClr val="FFFFFF"/>
                </a:solidFill>
                <a:latin typeface="Century Gothic"/>
                <a:cs typeface="Century Gothic"/>
              </a:rPr>
              <a:t>B&amp;B</a:t>
            </a:r>
            <a:r>
              <a:rPr sz="255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550" b="1" dirty="0">
                <a:solidFill>
                  <a:srgbClr val="FFFFFF"/>
                </a:solidFill>
                <a:latin typeface="Century Gothic"/>
                <a:cs typeface="Century Gothic"/>
              </a:rPr>
              <a:t>Hotels</a:t>
            </a:r>
            <a:r>
              <a:rPr sz="255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550" b="1" spc="-140" dirty="0">
                <a:solidFill>
                  <a:srgbClr val="FFFFFF"/>
                </a:solidFill>
                <a:latin typeface="Century Gothic"/>
                <a:cs typeface="Century Gothic"/>
              </a:rPr>
              <a:t>Germany</a:t>
            </a:r>
            <a:r>
              <a:rPr sz="255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55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GmbH</a:t>
            </a:r>
            <a:endParaRPr lang="de-DE" sz="2550" b="1" spc="-2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ts val="2975"/>
              </a:lnSpc>
            </a:pPr>
            <a:r>
              <a:rPr lang="de-DE" sz="2550" spc="-180" dirty="0">
                <a:solidFill>
                  <a:srgbClr val="FFFFFF"/>
                </a:solidFill>
                <a:latin typeface="Verdana"/>
                <a:cs typeface="Verdana"/>
              </a:rPr>
              <a:t>(Mietvertrag</a:t>
            </a:r>
            <a:r>
              <a:rPr lang="de-DE" sz="25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de-DE" sz="2550" spc="-25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r>
              <a:rPr lang="de-DE" sz="25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de-DE" sz="2550" spc="-175" dirty="0">
                <a:solidFill>
                  <a:srgbClr val="FFFFFF"/>
                </a:solidFill>
                <a:latin typeface="Verdana"/>
                <a:cs typeface="Verdana"/>
              </a:rPr>
              <a:t>Jahre,</a:t>
            </a:r>
            <a:r>
              <a:rPr lang="de-DE" sz="25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de-DE" sz="2550" spc="-140" dirty="0">
                <a:solidFill>
                  <a:srgbClr val="FFFFFF"/>
                </a:solidFill>
                <a:latin typeface="Verdana"/>
                <a:cs typeface="Verdana"/>
              </a:rPr>
              <a:t>Option</a:t>
            </a:r>
            <a:r>
              <a:rPr lang="de-DE" sz="25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de-DE" sz="2550" spc="-76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de-DE" sz="25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de-DE" sz="2550" spc="-26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lang="de-DE" sz="25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de-DE" sz="2550" spc="-2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lang="de-DE" sz="25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de-DE" sz="2550" spc="-160" dirty="0">
                <a:solidFill>
                  <a:srgbClr val="FFFFFF"/>
                </a:solidFill>
                <a:latin typeface="Verdana"/>
                <a:cs typeface="Verdana"/>
              </a:rPr>
              <a:t>Jahre)</a:t>
            </a:r>
            <a:endParaRPr lang="de-DE" sz="255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27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pc="-570" dirty="0"/>
              <a:t>Fakten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8" cy="113085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232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3765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Mieter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863909" y="10661270"/>
            <a:ext cx="256540" cy="2984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800" b="1" spc="-635" dirty="0">
                <a:solidFill>
                  <a:srgbClr val="79852C"/>
                </a:solidFill>
                <a:latin typeface="Century Gothic"/>
                <a:cs typeface="Century Gothic"/>
              </a:rPr>
              <a:t>|</a:t>
            </a:r>
            <a:r>
              <a:rPr sz="1800" b="1" spc="-40" dirty="0">
                <a:solidFill>
                  <a:srgbClr val="79852C"/>
                </a:solidFill>
                <a:latin typeface="Century Gothic"/>
                <a:cs typeface="Century Gothic"/>
              </a:rPr>
              <a:t> </a:t>
            </a:r>
            <a:r>
              <a:rPr sz="1800" b="1" spc="20" dirty="0">
                <a:solidFill>
                  <a:srgbClr val="79852C"/>
                </a:solidFill>
                <a:latin typeface="Century Gothic"/>
                <a:cs typeface="Century Gothic"/>
              </a:rPr>
              <a:t>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20" dirty="0">
                <a:solidFill>
                  <a:srgbClr val="FFFFFF"/>
                </a:solidFill>
              </a:rPr>
              <a:t>4</a:t>
            </a:fld>
            <a:endParaRPr spc="20" dirty="0">
              <a:solidFill>
                <a:srgbClr val="FFFFFF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6182"/>
              </p:ext>
            </p:extLst>
          </p:nvPr>
        </p:nvGraphicFramePr>
        <p:xfrm>
          <a:off x="2073236" y="3392568"/>
          <a:ext cx="15333343" cy="3258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909">
                <a:tc gridSpan="4"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800" b="1" u="sng" spc="5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B&amp;B</a:t>
                      </a:r>
                      <a:r>
                        <a:rPr sz="1800" b="1" u="sng" spc="-8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u="sng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Hotel</a:t>
                      </a:r>
                      <a:r>
                        <a:rPr sz="1800" b="1" u="sng" spc="50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271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Mietfläche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1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3.028,20 </a:t>
                      </a:r>
                      <a:r>
                        <a:rPr sz="1950" spc="-3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m²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BGF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Mietbeginn</a:t>
                      </a:r>
                      <a:r>
                        <a:rPr sz="1950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950" spc="-1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Mietende</a:t>
                      </a:r>
                      <a:r>
                        <a:rPr sz="1950" spc="-1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(spätestens)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1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31.12.2025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31.12.2050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Laufzeit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1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25</a:t>
                      </a:r>
                      <a:r>
                        <a:rPr sz="1950" spc="-2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Jahre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Option</a:t>
                      </a:r>
                      <a:r>
                        <a:rPr sz="1950" spc="-1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950" spc="-1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Indexierung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5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950" spc="-1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-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x </a:t>
                      </a:r>
                      <a:r>
                        <a:rPr sz="195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950" spc="-1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950" spc="-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950" spc="-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-3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950" spc="-1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-5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</a:t>
                      </a:r>
                      <a:r>
                        <a:rPr sz="1950" spc="-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950" spc="-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-1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85</a:t>
                      </a:r>
                      <a:r>
                        <a:rPr sz="1950" spc="-1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50" spc="-6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</a:t>
                      </a:r>
                      <a:endParaRPr sz="1950"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2776C"/>
                      </a:solidFill>
                      <a:prstDash val="solid"/>
                    </a:lnL>
                    <a:lnR w="6350">
                      <a:solidFill>
                        <a:srgbClr val="62776C"/>
                      </a:solidFill>
                      <a:prstDash val="solid"/>
                    </a:lnR>
                    <a:lnT w="6350">
                      <a:solidFill>
                        <a:srgbClr val="62776C"/>
                      </a:solidFill>
                      <a:prstDash val="solid"/>
                    </a:lnT>
                    <a:lnB w="6350">
                      <a:solidFill>
                        <a:srgbClr val="62776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758" y="829565"/>
            <a:ext cx="16449232" cy="99058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5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5868" y="1047088"/>
            <a:ext cx="16952363" cy="93849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6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547" y="1866978"/>
            <a:ext cx="16887290" cy="74006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7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890" y="1958349"/>
            <a:ext cx="17138678" cy="74890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8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2887" y="2246970"/>
            <a:ext cx="16938013" cy="72755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635" dirty="0">
                <a:solidFill>
                  <a:srgbClr val="FFFFFF"/>
                </a:solidFill>
              </a:rPr>
              <a:t>|</a:t>
            </a:r>
            <a:r>
              <a:rPr spc="-40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spc="-25" dirty="0">
                <a:solidFill>
                  <a:srgbClr val="FFFFFF"/>
                </a:solidFill>
              </a:rPr>
              <a:t>9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</Words>
  <Application>Microsoft Office PowerPoint</Application>
  <PresentationFormat>Benutzerdefiniert</PresentationFormat>
  <Paragraphs>55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Tahoma</vt:lpstr>
      <vt:lpstr>Times New Roman</vt:lpstr>
      <vt:lpstr>Verdana</vt:lpstr>
      <vt:lpstr>Office Theme</vt:lpstr>
      <vt:lpstr>PowerPoint-Präsentation</vt:lpstr>
      <vt:lpstr>PowerPoint-Präsentation</vt:lpstr>
      <vt:lpstr>Fakten</vt:lpstr>
      <vt:lpstr>Mieter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Johannes Mutig</dc:creator>
  <cp:lastModifiedBy>Johannes Mutig</cp:lastModifiedBy>
  <cp:revision>3</cp:revision>
  <dcterms:created xsi:type="dcterms:W3CDTF">2024-02-26T15:20:47Z</dcterms:created>
  <dcterms:modified xsi:type="dcterms:W3CDTF">2025-07-14T07:30:11Z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2024-01-09T00:00:00Z</vt:filetime>
  </property>
  <property fmtid="{D5CDD505-2E9C-101B-9397-08002B2CF9AE}" pid="3" name="Creator">
    <vt:lpwstr>Adobe InDesign 19.0 (Windows)</vt:lpwstr>
  </property>
  <property fmtid="{D5CDD505-2E9C-101B-9397-08002B2CF9AE}" pid="4" name="LastSaved">
    <vt:filetime>2024-02-26T00:00:00Z</vt:filetime>
  </property>
  <property fmtid="{D5CDD505-2E9C-101B-9397-08002B2CF9AE}" pid="5" name="Producer">
    <vt:lpwstr>Adobe PDF Library 17.0</vt:lpwstr>
  </property>
</Properties>
</file>