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Playfair Display"/>
      <p:regular r:id="rId19"/>
      <p:bold r:id="rId20"/>
      <p:italic r:id="rId21"/>
      <p:boldItalic r:id="rId22"/>
    </p:embeddedFont>
    <p:embeddedFont>
      <p:font typeface="Abril Fatface"/>
      <p:regular r:id="rId23"/>
    </p:embeddedFont>
    <p:embeddedFont>
      <p:font typeface="Poppins"/>
      <p:regular r:id="rId24"/>
      <p:bold r:id="rId25"/>
      <p:italic r:id="rId26"/>
      <p:boldItalic r:id="rId27"/>
    </p:embeddedFont>
    <p:embeddedFont>
      <p:font typeface="Montserrat"/>
      <p:regular r:id="rId28"/>
      <p:bold r:id="rId29"/>
      <p:italic r:id="rId30"/>
      <p:boldItalic r:id="rId31"/>
    </p:embeddedFont>
    <p:embeddedFont>
      <p:font typeface="Antic Slab"/>
      <p:regular r:id="rId32"/>
    </p:embeddedFont>
    <p:embeddedFont>
      <p:font typeface="Calistoga"/>
      <p:regular r:id="rId33"/>
    </p:embeddedFont>
    <p:embeddedFont>
      <p:font typeface="Homemade Apple"/>
      <p:regular r:id="rId34"/>
    </p:embeddedFont>
    <p:embeddedFont>
      <p:font typeface="Comfortaa"/>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layfairDisplay-bold.fntdata"/><Relationship Id="rId22" Type="http://schemas.openxmlformats.org/officeDocument/2006/relationships/font" Target="fonts/PlayfairDisplay-boldItalic.fntdata"/><Relationship Id="rId21" Type="http://schemas.openxmlformats.org/officeDocument/2006/relationships/font" Target="fonts/PlayfairDisplay-italic.fntdata"/><Relationship Id="rId24" Type="http://schemas.openxmlformats.org/officeDocument/2006/relationships/font" Target="fonts/Poppins-regular.fntdata"/><Relationship Id="rId23" Type="http://schemas.openxmlformats.org/officeDocument/2006/relationships/font" Target="fonts/AbrilFatface-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italic.fntdata"/><Relationship Id="rId25" Type="http://schemas.openxmlformats.org/officeDocument/2006/relationships/font" Target="fonts/Poppins-bold.fntdata"/><Relationship Id="rId28" Type="http://schemas.openxmlformats.org/officeDocument/2006/relationships/font" Target="fonts/Montserrat-regular.fntdata"/><Relationship Id="rId27" Type="http://schemas.openxmlformats.org/officeDocument/2006/relationships/font" Target="fonts/Poppins-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boldItalic.fntdata"/><Relationship Id="rId30" Type="http://schemas.openxmlformats.org/officeDocument/2006/relationships/font" Target="fonts/Montserrat-italic.fntdata"/><Relationship Id="rId11" Type="http://schemas.openxmlformats.org/officeDocument/2006/relationships/slide" Target="slides/slide6.xml"/><Relationship Id="rId33" Type="http://schemas.openxmlformats.org/officeDocument/2006/relationships/font" Target="fonts/Calistoga-regular.fntdata"/><Relationship Id="rId10" Type="http://schemas.openxmlformats.org/officeDocument/2006/relationships/slide" Target="slides/slide5.xml"/><Relationship Id="rId32" Type="http://schemas.openxmlformats.org/officeDocument/2006/relationships/font" Target="fonts/AnticSlab-regular.fntdata"/><Relationship Id="rId13" Type="http://schemas.openxmlformats.org/officeDocument/2006/relationships/slide" Target="slides/slide8.xml"/><Relationship Id="rId35" Type="http://schemas.openxmlformats.org/officeDocument/2006/relationships/font" Target="fonts/Comfortaa-regular.fntdata"/><Relationship Id="rId12" Type="http://schemas.openxmlformats.org/officeDocument/2006/relationships/slide" Target="slides/slide7.xml"/><Relationship Id="rId34" Type="http://schemas.openxmlformats.org/officeDocument/2006/relationships/font" Target="fonts/HomemadeApple-regular.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Comfortaa-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PlayfairDisplay-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ce2bcf706f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ce2bcf706f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Feeling burned out?  I found that my </a:t>
            </a:r>
            <a:r>
              <a:rPr lang="en"/>
              <a:t>feelings</a:t>
            </a:r>
            <a:r>
              <a:rPr lang="en"/>
              <a:t> of burnout came from trying to teach apathetic kids.  My students just did not seem to care about what I was teaching.  After an evaluation I thought could have gone better and a not-so-nice staff training ice-breaker game, I realized that my students had also been dealing with a lot of negativity.  Don’t do this, don’t do that, your score is too low, you’re not trying hard enough, blah blah blah, negative vibes from all around.  I didn’t want my class to be another negative environment for my kids.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efc9809bbb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efc9809bbb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teacher is a guide on the side, not so much a sage on the stage, in the most successful classrooms.  Standing in front of students the entire time or going over worksheet after worksheet as instruction puts a lot of stress on the teacher to maintain momentum for learning.  Choosing the right types of activities will help you create a class in which the students pull most of the weight instead of you.  Using the 5E methodology and performance tasks in which students must use what they have discovered or learned to be successful require the effort to come from the students more than the teacher.  Pacing classes to allow students the time they need to practice and see the value of their effort is essential.  These tasks are all examples of designs in which students </a:t>
            </a:r>
            <a:r>
              <a:rPr lang="en"/>
              <a:t>must</a:t>
            </a:r>
            <a:r>
              <a:rPr lang="en"/>
              <a:t> actively manipulate information to be successful but there is a personalized factor that makes the task more fun.  These would be part of the Explain or Elaborate segments of the 5E.  Burnout may come from trying to plan for these types of activities, so I have a pre-screener guide to help you identify the good, better, and best options for you and your students as a freebie today.  </a:t>
            </a:r>
            <a:endParaRPr/>
          </a:p>
          <a:p>
            <a:pPr indent="0" lvl="0" marL="0" rtl="0" algn="l">
              <a:spcBef>
                <a:spcPts val="0"/>
              </a:spcBef>
              <a:spcAft>
                <a:spcPts val="0"/>
              </a:spcAft>
              <a:buNone/>
            </a:pPr>
            <a:r>
              <a:rPr lang="en">
                <a:solidFill>
                  <a:schemeClr val="dk1"/>
                </a:solidFill>
              </a:rPr>
              <a:t>Matching up standards to assessment tasks is an entirely separate though not unrelated presentation though!  If you are interested in a more in-depth look at design, please pick up one of my cards at the end of the presentation.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efc9809bbb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efc9809bbb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NSTA also has a pre-screener on their website, but mine is geared towards upper elementary and middle school grade levels.  When using curriculum suggestions or searching Teachers-Pay-Teachers for resources, use a pre-screener to ensure the activity will be worth your effort and the students’ time.  When creating or </a:t>
            </a:r>
            <a:r>
              <a:rPr lang="en"/>
              <a:t>screening</a:t>
            </a:r>
            <a:r>
              <a:rPr lang="en"/>
              <a:t> activities keep in mind the goal of discovery and application.  If students are told what to do step by step and word for word, they are not discovering connections or applying knowledge and the practice will not stick.  Let’s take a look an an example activity for animal classification to demonstrate.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d19b6c593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2d19b6c593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all hands-on activities need to be complicated or require extra materials.  This is an example of an Engage for a unit on animal classification.  Let’s screen it - does it require you to make a discovery or observation?  Does it require reasoning?  Is the activity teacher directed or student-centered?  Is the activity straightforward but provides opportunities for discussion?  Are there multiple approaches to answering? SO, </a:t>
            </a:r>
            <a:r>
              <a:rPr lang="en"/>
              <a:t>What makes this activity engaging?  You had to DO something active and had to use your brain actively to do it - you couldn’t do it by memorization of vocabulary terms - you didn’t even need vocabulary to do it!  In this activity you didn’t have to actually put your hands-on something to feel like you were actively doing it. There are many angles from which to approach a hands-on activity but only 2 purposes: engaging the brain to naturally learn and deepen understanding. The majority of tasks should include some form of ‘doing’, an action to spur the need or desire for learning.  The more involved students feel, the more they participate and put forth effort for you and the less burned out you feel. I have used this strategy to redesign an old favorite you may have seen before, the Candy Rock Cycle.  I have provided it as another hard copy freebie for you at the end of the presentation.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cc1e2cd13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cc1e2cd13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hope I have given you some ideas today to help you find some relief to those burned-out feelings.  You are welcome to come up for the hard copies and discuss any further consulting you may be interested in.  I want to say a huge thank you to you all for choosing to spend some of your valuable time with me today.  I truly appreciate it and wish you all the best! Thank you!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cc1e2cd13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cc1e2cd13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ScienceDirect states, A microsystem is a setting with particular physical characteristics, resources, patterns of activities, roles, and interpersonal relations experienced by the developing person.  The key words there are ‘experience’ and ‘roles’, specifically how a student </a:t>
            </a:r>
            <a:r>
              <a:rPr lang="en"/>
              <a:t>perceives</a:t>
            </a:r>
            <a:r>
              <a:rPr lang="en"/>
              <a:t> their role within the microsystem.  People mature as they are allowed increased control over their participation in the microsystem, and students are no different. You cannot control the home-life of students, but you can make your class an environment that feels validating and stable to help them reduce emotional reactivity.  By using simple SEL-like strategies, you can encourage students to collaborate as a class team and increase their likelihood of participating in your class.  By allowing students to be a part of establishing the rules and using words like ‘we’, you share some of the control of the environment and inspire compliance. A class that is not struggling with </a:t>
            </a:r>
            <a:r>
              <a:rPr lang="en"/>
              <a:t>disruptive</a:t>
            </a:r>
            <a:r>
              <a:rPr lang="en"/>
              <a:t> behaviors will be less stressful on you and the students!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cc97f30f5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cc97f30f5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use collaborative language? When you feel like you’re on a team, you don’t want to let them down. When you feel alone, you don’t care about others as easily.  </a:t>
            </a:r>
            <a:endParaRPr/>
          </a:p>
          <a:p>
            <a:pPr indent="0" lvl="0" marL="0" rtl="0" algn="l">
              <a:spcBef>
                <a:spcPts val="0"/>
              </a:spcBef>
              <a:spcAft>
                <a:spcPts val="0"/>
              </a:spcAft>
              <a:buNone/>
            </a:pPr>
            <a:r>
              <a:rPr lang="en"/>
              <a:t>Why use affirmations? When you hear someone receive praise, you want some too and will try to copy the behavior that received it. It’s better to reward those making good choices than make those making bad choices feel </a:t>
            </a:r>
            <a:r>
              <a:rPr lang="en"/>
              <a:t>publicly</a:t>
            </a:r>
            <a:r>
              <a:rPr lang="en"/>
              <a:t> punished or </a:t>
            </a:r>
            <a:r>
              <a:rPr lang="en"/>
              <a:t>embarrassed</a:t>
            </a:r>
            <a:r>
              <a:rPr lang="en"/>
              <a:t>.  Notice how I put “teacher response 1”.  We all know there’s always that one kid that needs closer and more frequent encouragement to stay on the right path. Just remember to breathe between responses. No one appreciates being called out or shamed in front of others, so try to stay positive with responses like these or “I’m sorry class, we need to pause for just a moment while one of our classmates remembers how to respect the </a:t>
            </a:r>
            <a:r>
              <a:rPr lang="en"/>
              <a:t>time</a:t>
            </a:r>
            <a:r>
              <a:rPr lang="en"/>
              <a:t> we have together.” </a:t>
            </a:r>
            <a:r>
              <a:rPr lang="en">
                <a:solidFill>
                  <a:schemeClr val="dk1"/>
                </a:solidFill>
              </a:rPr>
              <a:t> If someone is disrespectful or becomes dysregulated, a location should be selected for cool down before clear explanation of what was witnessed, the root cause identified, consequences discussed, and a positive solution to move forward is shared. Escalating isn’t worth the effort and disrupts the respectful environment you’re going for. </a:t>
            </a:r>
            <a:r>
              <a:rPr lang="en"/>
              <a:t> The location selected should offer some privacy and time for you to cool down as well as for the student to work through their emotions. Having the step outside an open door, where they are separate but still visible may be an option, or if you could have a corner reserved with a comfortable chair facing away from the focus of the class. Sometimes we all need a little space to calm down and reflect.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cc1e2cd1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cc1e2cd1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The NGSS Frameworks are grounded in students making sense of things and solving problems together, and that core idea can be applied to the entire science class environment but it requires becoming a guide and supporter as opposed to a sage on the stage.  Just as the rules can be developed as a team, lesson progression is also best achieved through teamwork between teacher and students.  Assessments often get a bad rap because of the stress they cause, seemingly useless data, and performance stigma attached to them.  Poor test scores year after year despite every effort are a big source of burnout for teachers. Let’s look at how we can turn that around!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efc9809b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efc9809b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states in our fair land are well below the national average for science scores.  Science needs support like never before because more and more careers depend on it! If </a:t>
            </a:r>
            <a:r>
              <a:rPr lang="en"/>
              <a:t>the</a:t>
            </a:r>
            <a:r>
              <a:rPr lang="en"/>
              <a:t> same attitudes and stigmas around standardized testing remain, we cannot possibly expect improvements.  Most would argue that more testing would be a bad idea, but I believe they’re just doing it wrong.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cc97f30f5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cc97f30f5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a daily assessment may make you cringe at first, but I promise you that it is a hidden gem just wanting to shine in your classroom.  I call them Daily participation grades but you can classify them however you want. These grades, especially those for labs, were the direct source of confidence boosting strategies in my class.  If you share your input and someone slams a 50% on it, you feel rotten and unlikely to participate again or expect anything different when you do.  If you try your hardest on a test and still only make a 70, you do not feel successful and will think yourself incapable.  If you make an 85 just for sharing your thoughts, you feel that effort was valued and rewarding.  If you see that you started with a 30 on a test and increased your score over 100% to a 70, you feel like you are very capable and could do even better </a:t>
            </a:r>
            <a:r>
              <a:rPr lang="en"/>
              <a:t>next</a:t>
            </a:r>
            <a:r>
              <a:rPr lang="en"/>
              <a:t> time.  Where we go wrong with assessments is when we make it all about the score instead of the person earning the score.  Students do not care that </a:t>
            </a:r>
            <a:r>
              <a:rPr lang="en"/>
              <a:t>participation</a:t>
            </a:r>
            <a:r>
              <a:rPr lang="en"/>
              <a:t> grades are weighted very low, which allows the teacher to fluff them up to build motivation.  Students only care that they are consistently getting those scores they have always been told are the goal, As and Bs and 100s.  So, adding daily assessments as confidence-boosting participation grades will increase student motivation and students will want to put in effort for you! The data you’ll gather is also a hidden gem as it helps to direct your remediation efforts later, allowing you to target certain groups of students.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ce2bcf706f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ce2bcf706f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am an advocate for slower pacing in planning.  Trying to cram all aspects of the 5E into a lesson or always having an anticipatory set, , and …  for every class is just too much in one period. However, using a DQ formative assessment can be passed for an anticipatory set, and will do you far more good than coming up with a new hook that may distract students from the progress you’re trying to make. Pacing your lesson to slowly increase the depth of knowledge practices and boost their confidence along the way means that they will be ready for extended thinking and capable of remembering and applying the content you’ve taught.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cc1e2cd13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cc1e2cd13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Quote bybee</a:t>
            </a:r>
            <a:endParaRPr/>
          </a:p>
          <a:p>
            <a:pPr indent="0" lvl="0" marL="0" rtl="0" algn="l">
              <a:spcBef>
                <a:spcPts val="0"/>
              </a:spcBef>
              <a:spcAft>
                <a:spcPts val="0"/>
              </a:spcAft>
              <a:buNone/>
            </a:pPr>
            <a:r>
              <a:rPr lang="en"/>
              <a:t>Again, pacing is </a:t>
            </a:r>
            <a:r>
              <a:rPr lang="en"/>
              <a:t>crucial</a:t>
            </a:r>
            <a:r>
              <a:rPr lang="en"/>
              <a:t> and should not be rushed.  </a:t>
            </a:r>
            <a:r>
              <a:rPr lang="en"/>
              <a:t>Trying</a:t>
            </a:r>
            <a:r>
              <a:rPr lang="en"/>
              <a:t> to use all 5Es in one lesson will cause diminishing of each of the Es and students will not have time to retain and reflect on their learning.  An Engage can take up an entire class by itself as a hook that spirals and lasts through the entire unit.  An Explore can take 2 to 3 classes to really draw students in and motivate them to want the knowledge you are about to guide them through.  An Explain should last as many classes as it takes for students to become comfortable with the content information and link it to their experiences.  I’ll use a quote from a very good movie to emphasize the importance of planned pacing, “Practice does not make perfect. Practice makes </a:t>
            </a:r>
            <a:r>
              <a:rPr lang="en"/>
              <a:t>permanent</a:t>
            </a:r>
            <a:r>
              <a:rPr lang="en"/>
              <a:t>!”  We don’t want students to just drill and memorize facts that they will find uninteresting and flush by the next unit.  We want students to be interested in the facts, explore their curiosities within the content, and develop deeper understanding that lasts.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cc97f30f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cc97f30f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Planning a piece of an E into every lesson is not the most effective way to reach students, but it is possible to fit in the 3Ds into each lesson.  Practices that engage students as they explore like </a:t>
            </a:r>
            <a:r>
              <a:rPr lang="en"/>
              <a:t>investigating</a:t>
            </a:r>
            <a:r>
              <a:rPr lang="en"/>
              <a:t> and engineering, Cross-cutting concepts like patterns, cause and effect, and models, and </a:t>
            </a:r>
            <a:r>
              <a:rPr lang="en"/>
              <a:t>disciplinary</a:t>
            </a:r>
            <a:r>
              <a:rPr lang="en"/>
              <a:t> core ideas that focus on the content and assessing learning are much easier to use in small increments and spiral through each class regardless of the E you are on.  Socratically guiding students is a great strategy for bringing them into deeper participation and inspiring their need for the knowledge you have to teach. Instead of asking only content questions to students, you pull the content discoveries from them; you give them insights into the knowledge to inspire them to want to know more.  Ask them what they observe, what they experience, ask them to make connections.  So much more learning opportunity lies within asking than just regurgitating facts.  Sometimes it’s ok to let students ask you those slightly off topic questions to draw their interest out and increase their faith in you as their guide.  If you’re studying planets and they ask how a space suit works, tell them then ask them why those features may be important going into different planetary environments. If you don’t know why a space suit works, find out together with a little research then ask them to hypothesize how scientists knew they would need those features having never been to space for trial and error tests.  Use as much relevance and rigor and student authenticity as you can to maintain the hook you set into play in the beginning. Add details to the storyline that students help you conceive to make them feel included and important.  Learning happens through doing and discussing, not just memorizing.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mania.com/questions-powerpoint-google-slides/can-i-use-these-templates/" TargetMode="External"/><Relationship Id="rId3" Type="http://schemas.openxmlformats.org/officeDocument/2006/relationships/hyperlink" Target="https://www.facebook.com/SlidesManiaSM/" TargetMode="External"/><Relationship Id="rId4" Type="http://schemas.openxmlformats.org/officeDocument/2006/relationships/image" Target="../media/image2.png"/><Relationship Id="rId11" Type="http://schemas.openxmlformats.org/officeDocument/2006/relationships/image" Target="../media/image3.png"/><Relationship Id="rId10" Type="http://schemas.openxmlformats.org/officeDocument/2006/relationships/image" Target="../media/image5.png"/><Relationship Id="rId9" Type="http://schemas.openxmlformats.org/officeDocument/2006/relationships/hyperlink" Target="https://www.instagram.com/slidesmania/" TargetMode="External"/><Relationship Id="rId5" Type="http://schemas.openxmlformats.org/officeDocument/2006/relationships/hyperlink" Target="https://twitter.com/SlidesManiaSM/" TargetMode="External"/><Relationship Id="rId6" Type="http://schemas.openxmlformats.org/officeDocument/2006/relationships/image" Target="../media/image1.png"/><Relationship Id="rId7" Type="http://schemas.openxmlformats.org/officeDocument/2006/relationships/hyperlink" Target="https://www.pinterest.com/slidesmania/" TargetMode="External"/><Relationship Id="rId8"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1 Title">
  <p:cSld name="CUSTOM">
    <p:spTree>
      <p:nvGrpSpPr>
        <p:cNvPr id="10" name="Shape 10"/>
        <p:cNvGrpSpPr/>
        <p:nvPr/>
      </p:nvGrpSpPr>
      <p:grpSpPr>
        <a:xfrm>
          <a:off x="0" y="0"/>
          <a:ext cx="0" cy="0"/>
          <a:chOff x="0" y="0"/>
          <a:chExt cx="0" cy="0"/>
        </a:xfrm>
      </p:grpSpPr>
      <p:sp>
        <p:nvSpPr>
          <p:cNvPr id="11" name="Google Shape;11;p2"/>
          <p:cNvSpPr txBox="1"/>
          <p:nvPr>
            <p:ph idx="1" type="subTitle"/>
          </p:nvPr>
        </p:nvSpPr>
        <p:spPr>
          <a:xfrm>
            <a:off x="283050" y="4444331"/>
            <a:ext cx="8625300" cy="439800"/>
          </a:xfrm>
          <a:prstGeom prst="rect">
            <a:avLst/>
          </a:prstGeom>
        </p:spPr>
        <p:txBody>
          <a:bodyPr anchorCtr="0" anchor="ctr" bIns="91425" lIns="91425" spcFirstLastPara="1" rIns="91425" wrap="square" tIns="91425">
            <a:noAutofit/>
          </a:bodyPr>
          <a:lstStyle>
            <a:lvl1pPr lvl="0" algn="r">
              <a:lnSpc>
                <a:spcPct val="100000"/>
              </a:lnSpc>
              <a:spcBef>
                <a:spcPts val="0"/>
              </a:spcBef>
              <a:spcAft>
                <a:spcPts val="0"/>
              </a:spcAft>
              <a:buSzPts val="14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12" name="Google Shape;12;p2"/>
          <p:cNvSpPr txBox="1"/>
          <p:nvPr>
            <p:ph type="title"/>
          </p:nvPr>
        </p:nvSpPr>
        <p:spPr>
          <a:xfrm>
            <a:off x="625950" y="2072025"/>
            <a:ext cx="7456200" cy="999600"/>
          </a:xfrm>
          <a:prstGeom prst="rect">
            <a:avLst/>
          </a:prstGeom>
        </p:spPr>
        <p:txBody>
          <a:bodyPr anchorCtr="0" anchor="ctr" bIns="91425" lIns="91425" spcFirstLastPara="1" rIns="91425" wrap="square" tIns="91425">
            <a:noAutofit/>
          </a:bodyPr>
          <a:lstStyle>
            <a:lvl1pPr indent="0" lvl="0" marL="0" marR="0" rtl="0">
              <a:lnSpc>
                <a:spcPct val="80000"/>
              </a:lnSpc>
              <a:spcBef>
                <a:spcPts val="0"/>
              </a:spcBef>
              <a:spcAft>
                <a:spcPts val="0"/>
              </a:spcAft>
              <a:buClr>
                <a:schemeClr val="dk1"/>
              </a:buClr>
              <a:buSzPts val="6800"/>
              <a:buFont typeface="Aldrich"/>
              <a:buNone/>
              <a:defRPr sz="4900"/>
            </a:lvl1pPr>
            <a:lvl2pPr lvl="1" rtl="0">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9pPr>
          </a:lstStyle>
          <a:p/>
        </p:txBody>
      </p:sp>
      <p:cxnSp>
        <p:nvCxnSpPr>
          <p:cNvPr id="13" name="Google Shape;13;p2"/>
          <p:cNvCxnSpPr/>
          <p:nvPr/>
        </p:nvCxnSpPr>
        <p:spPr>
          <a:xfrm>
            <a:off x="369525" y="272025"/>
            <a:ext cx="0" cy="4599600"/>
          </a:xfrm>
          <a:prstGeom prst="straightConnector1">
            <a:avLst/>
          </a:prstGeom>
          <a:noFill/>
          <a:ln cap="rnd" cmpd="sng" w="19050">
            <a:solidFill>
              <a:schemeClr val="dk1"/>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0 Timeline">
  <p:cSld name="CUSTOM_14">
    <p:spTree>
      <p:nvGrpSpPr>
        <p:cNvPr id="64" name="Shape 64"/>
        <p:cNvGrpSpPr/>
        <p:nvPr/>
      </p:nvGrpSpPr>
      <p:grpSpPr>
        <a:xfrm>
          <a:off x="0" y="0"/>
          <a:ext cx="0" cy="0"/>
          <a:chOff x="0" y="0"/>
          <a:chExt cx="0" cy="0"/>
        </a:xfrm>
      </p:grpSpPr>
      <p:sp>
        <p:nvSpPr>
          <p:cNvPr id="65" name="Google Shape;65;p11"/>
          <p:cNvSpPr txBox="1"/>
          <p:nvPr>
            <p:ph idx="1" type="subTitle"/>
          </p:nvPr>
        </p:nvSpPr>
        <p:spPr>
          <a:xfrm>
            <a:off x="311700" y="1935619"/>
            <a:ext cx="1498200" cy="455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700"/>
              <a:buNone/>
              <a:defRPr b="0" sz="2300">
                <a:latin typeface="Calistoga"/>
                <a:ea typeface="Calistoga"/>
                <a:cs typeface="Calistoga"/>
                <a:sym typeface="Calistoga"/>
              </a:defRPr>
            </a:lvl1pPr>
            <a:lvl2pPr lvl="1" rtl="0" algn="ctr">
              <a:spcBef>
                <a:spcPts val="0"/>
              </a:spcBef>
              <a:spcAft>
                <a:spcPts val="0"/>
              </a:spcAft>
              <a:buSzPts val="1700"/>
              <a:buNone/>
              <a:defRPr b="1" sz="1700"/>
            </a:lvl2pPr>
            <a:lvl3pPr lvl="2" rtl="0" algn="ctr">
              <a:spcBef>
                <a:spcPts val="1600"/>
              </a:spcBef>
              <a:spcAft>
                <a:spcPts val="0"/>
              </a:spcAft>
              <a:buSzPts val="1700"/>
              <a:buNone/>
              <a:defRPr b="1" sz="1700"/>
            </a:lvl3pPr>
            <a:lvl4pPr lvl="3" rtl="0" algn="ctr">
              <a:spcBef>
                <a:spcPts val="1600"/>
              </a:spcBef>
              <a:spcAft>
                <a:spcPts val="0"/>
              </a:spcAft>
              <a:buSzPts val="1700"/>
              <a:buNone/>
              <a:defRPr b="1" sz="1700"/>
            </a:lvl4pPr>
            <a:lvl5pPr lvl="4" rtl="0" algn="ctr">
              <a:spcBef>
                <a:spcPts val="1600"/>
              </a:spcBef>
              <a:spcAft>
                <a:spcPts val="0"/>
              </a:spcAft>
              <a:buSzPts val="1700"/>
              <a:buNone/>
              <a:defRPr b="1" sz="1700"/>
            </a:lvl5pPr>
            <a:lvl6pPr lvl="5" rtl="0" algn="ctr">
              <a:spcBef>
                <a:spcPts val="1600"/>
              </a:spcBef>
              <a:spcAft>
                <a:spcPts val="0"/>
              </a:spcAft>
              <a:buSzPts val="1700"/>
              <a:buNone/>
              <a:defRPr b="1" sz="1700"/>
            </a:lvl6pPr>
            <a:lvl7pPr lvl="6" rtl="0" algn="ctr">
              <a:spcBef>
                <a:spcPts val="1600"/>
              </a:spcBef>
              <a:spcAft>
                <a:spcPts val="0"/>
              </a:spcAft>
              <a:buSzPts val="1700"/>
              <a:buNone/>
              <a:defRPr b="1" sz="1700"/>
            </a:lvl7pPr>
            <a:lvl8pPr lvl="7" rtl="0" algn="ctr">
              <a:spcBef>
                <a:spcPts val="1600"/>
              </a:spcBef>
              <a:spcAft>
                <a:spcPts val="0"/>
              </a:spcAft>
              <a:buSzPts val="1700"/>
              <a:buNone/>
              <a:defRPr b="1" sz="1700"/>
            </a:lvl8pPr>
            <a:lvl9pPr lvl="8" rtl="0" algn="ctr">
              <a:spcBef>
                <a:spcPts val="1600"/>
              </a:spcBef>
              <a:spcAft>
                <a:spcPts val="1600"/>
              </a:spcAft>
              <a:buSzPts val="1700"/>
              <a:buNone/>
              <a:defRPr b="1" sz="1700"/>
            </a:lvl9pPr>
          </a:lstStyle>
          <a:p/>
        </p:txBody>
      </p:sp>
      <p:sp>
        <p:nvSpPr>
          <p:cNvPr id="66" name="Google Shape;66;p11"/>
          <p:cNvSpPr txBox="1"/>
          <p:nvPr>
            <p:ph idx="2" type="subTitle"/>
          </p:nvPr>
        </p:nvSpPr>
        <p:spPr>
          <a:xfrm>
            <a:off x="2081533" y="1935619"/>
            <a:ext cx="1498200" cy="455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700"/>
              <a:buNone/>
              <a:defRPr b="0" sz="2300">
                <a:latin typeface="Calistoga"/>
                <a:ea typeface="Calistoga"/>
                <a:cs typeface="Calistoga"/>
                <a:sym typeface="Calistoga"/>
              </a:defRPr>
            </a:lvl1pPr>
            <a:lvl2pPr lvl="1" rtl="0" algn="ctr">
              <a:spcBef>
                <a:spcPts val="0"/>
              </a:spcBef>
              <a:spcAft>
                <a:spcPts val="0"/>
              </a:spcAft>
              <a:buSzPts val="1700"/>
              <a:buNone/>
              <a:defRPr b="1" sz="1700"/>
            </a:lvl2pPr>
            <a:lvl3pPr lvl="2" rtl="0" algn="ctr">
              <a:spcBef>
                <a:spcPts val="1600"/>
              </a:spcBef>
              <a:spcAft>
                <a:spcPts val="0"/>
              </a:spcAft>
              <a:buSzPts val="1700"/>
              <a:buNone/>
              <a:defRPr b="1" sz="1700"/>
            </a:lvl3pPr>
            <a:lvl4pPr lvl="3" rtl="0" algn="ctr">
              <a:spcBef>
                <a:spcPts val="1600"/>
              </a:spcBef>
              <a:spcAft>
                <a:spcPts val="0"/>
              </a:spcAft>
              <a:buSzPts val="1700"/>
              <a:buNone/>
              <a:defRPr b="1" sz="1700"/>
            </a:lvl4pPr>
            <a:lvl5pPr lvl="4" rtl="0" algn="ctr">
              <a:spcBef>
                <a:spcPts val="1600"/>
              </a:spcBef>
              <a:spcAft>
                <a:spcPts val="0"/>
              </a:spcAft>
              <a:buSzPts val="1700"/>
              <a:buNone/>
              <a:defRPr b="1" sz="1700"/>
            </a:lvl5pPr>
            <a:lvl6pPr lvl="5" rtl="0" algn="ctr">
              <a:spcBef>
                <a:spcPts val="1600"/>
              </a:spcBef>
              <a:spcAft>
                <a:spcPts val="0"/>
              </a:spcAft>
              <a:buSzPts val="1700"/>
              <a:buNone/>
              <a:defRPr b="1" sz="1700"/>
            </a:lvl6pPr>
            <a:lvl7pPr lvl="6" rtl="0" algn="ctr">
              <a:spcBef>
                <a:spcPts val="1600"/>
              </a:spcBef>
              <a:spcAft>
                <a:spcPts val="0"/>
              </a:spcAft>
              <a:buSzPts val="1700"/>
              <a:buNone/>
              <a:defRPr b="1" sz="1700"/>
            </a:lvl7pPr>
            <a:lvl8pPr lvl="7" rtl="0" algn="ctr">
              <a:spcBef>
                <a:spcPts val="1600"/>
              </a:spcBef>
              <a:spcAft>
                <a:spcPts val="0"/>
              </a:spcAft>
              <a:buSzPts val="1700"/>
              <a:buNone/>
              <a:defRPr b="1" sz="1700"/>
            </a:lvl8pPr>
            <a:lvl9pPr lvl="8" rtl="0" algn="ctr">
              <a:spcBef>
                <a:spcPts val="1600"/>
              </a:spcBef>
              <a:spcAft>
                <a:spcPts val="1600"/>
              </a:spcAft>
              <a:buSzPts val="1700"/>
              <a:buNone/>
              <a:defRPr b="1" sz="1700"/>
            </a:lvl9pPr>
          </a:lstStyle>
          <a:p/>
        </p:txBody>
      </p:sp>
      <p:sp>
        <p:nvSpPr>
          <p:cNvPr id="67" name="Google Shape;67;p11"/>
          <p:cNvSpPr txBox="1"/>
          <p:nvPr>
            <p:ph idx="3" type="subTitle"/>
          </p:nvPr>
        </p:nvSpPr>
        <p:spPr>
          <a:xfrm>
            <a:off x="3851365" y="1935619"/>
            <a:ext cx="1498200" cy="455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700"/>
              <a:buNone/>
              <a:defRPr b="0" sz="2300">
                <a:latin typeface="Calistoga"/>
                <a:ea typeface="Calistoga"/>
                <a:cs typeface="Calistoga"/>
                <a:sym typeface="Calistoga"/>
              </a:defRPr>
            </a:lvl1pPr>
            <a:lvl2pPr lvl="1" rtl="0" algn="ctr">
              <a:spcBef>
                <a:spcPts val="0"/>
              </a:spcBef>
              <a:spcAft>
                <a:spcPts val="0"/>
              </a:spcAft>
              <a:buSzPts val="1700"/>
              <a:buNone/>
              <a:defRPr b="1" sz="1700"/>
            </a:lvl2pPr>
            <a:lvl3pPr lvl="2" rtl="0" algn="ctr">
              <a:spcBef>
                <a:spcPts val="1600"/>
              </a:spcBef>
              <a:spcAft>
                <a:spcPts val="0"/>
              </a:spcAft>
              <a:buSzPts val="1700"/>
              <a:buNone/>
              <a:defRPr b="1" sz="1700"/>
            </a:lvl3pPr>
            <a:lvl4pPr lvl="3" rtl="0" algn="ctr">
              <a:spcBef>
                <a:spcPts val="1600"/>
              </a:spcBef>
              <a:spcAft>
                <a:spcPts val="0"/>
              </a:spcAft>
              <a:buSzPts val="1700"/>
              <a:buNone/>
              <a:defRPr b="1" sz="1700"/>
            </a:lvl4pPr>
            <a:lvl5pPr lvl="4" rtl="0" algn="ctr">
              <a:spcBef>
                <a:spcPts val="1600"/>
              </a:spcBef>
              <a:spcAft>
                <a:spcPts val="0"/>
              </a:spcAft>
              <a:buSzPts val="1700"/>
              <a:buNone/>
              <a:defRPr b="1" sz="1700"/>
            </a:lvl5pPr>
            <a:lvl6pPr lvl="5" rtl="0" algn="ctr">
              <a:spcBef>
                <a:spcPts val="1600"/>
              </a:spcBef>
              <a:spcAft>
                <a:spcPts val="0"/>
              </a:spcAft>
              <a:buSzPts val="1700"/>
              <a:buNone/>
              <a:defRPr b="1" sz="1700"/>
            </a:lvl6pPr>
            <a:lvl7pPr lvl="6" rtl="0" algn="ctr">
              <a:spcBef>
                <a:spcPts val="1600"/>
              </a:spcBef>
              <a:spcAft>
                <a:spcPts val="0"/>
              </a:spcAft>
              <a:buSzPts val="1700"/>
              <a:buNone/>
              <a:defRPr b="1" sz="1700"/>
            </a:lvl7pPr>
            <a:lvl8pPr lvl="7" rtl="0" algn="ctr">
              <a:spcBef>
                <a:spcPts val="1600"/>
              </a:spcBef>
              <a:spcAft>
                <a:spcPts val="0"/>
              </a:spcAft>
              <a:buSzPts val="1700"/>
              <a:buNone/>
              <a:defRPr b="1" sz="1700"/>
            </a:lvl8pPr>
            <a:lvl9pPr lvl="8" rtl="0" algn="ctr">
              <a:spcBef>
                <a:spcPts val="1600"/>
              </a:spcBef>
              <a:spcAft>
                <a:spcPts val="1600"/>
              </a:spcAft>
              <a:buSzPts val="1700"/>
              <a:buNone/>
              <a:defRPr b="1" sz="1700"/>
            </a:lvl9pPr>
          </a:lstStyle>
          <a:p/>
        </p:txBody>
      </p:sp>
      <p:sp>
        <p:nvSpPr>
          <p:cNvPr id="68" name="Google Shape;68;p11"/>
          <p:cNvSpPr txBox="1"/>
          <p:nvPr>
            <p:ph idx="4" type="subTitle"/>
          </p:nvPr>
        </p:nvSpPr>
        <p:spPr>
          <a:xfrm>
            <a:off x="5621198" y="1935619"/>
            <a:ext cx="1498200" cy="455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700"/>
              <a:buNone/>
              <a:defRPr b="0" sz="2300">
                <a:latin typeface="Calistoga"/>
                <a:ea typeface="Calistoga"/>
                <a:cs typeface="Calistoga"/>
                <a:sym typeface="Calistoga"/>
              </a:defRPr>
            </a:lvl1pPr>
            <a:lvl2pPr lvl="1" rtl="0" algn="ctr">
              <a:spcBef>
                <a:spcPts val="0"/>
              </a:spcBef>
              <a:spcAft>
                <a:spcPts val="0"/>
              </a:spcAft>
              <a:buSzPts val="1700"/>
              <a:buNone/>
              <a:defRPr b="1" sz="1700"/>
            </a:lvl2pPr>
            <a:lvl3pPr lvl="2" rtl="0" algn="ctr">
              <a:spcBef>
                <a:spcPts val="1600"/>
              </a:spcBef>
              <a:spcAft>
                <a:spcPts val="0"/>
              </a:spcAft>
              <a:buSzPts val="1700"/>
              <a:buNone/>
              <a:defRPr b="1" sz="1700"/>
            </a:lvl3pPr>
            <a:lvl4pPr lvl="3" rtl="0" algn="ctr">
              <a:spcBef>
                <a:spcPts val="1600"/>
              </a:spcBef>
              <a:spcAft>
                <a:spcPts val="0"/>
              </a:spcAft>
              <a:buSzPts val="1700"/>
              <a:buNone/>
              <a:defRPr b="1" sz="1700"/>
            </a:lvl4pPr>
            <a:lvl5pPr lvl="4" rtl="0" algn="ctr">
              <a:spcBef>
                <a:spcPts val="1600"/>
              </a:spcBef>
              <a:spcAft>
                <a:spcPts val="0"/>
              </a:spcAft>
              <a:buSzPts val="1700"/>
              <a:buNone/>
              <a:defRPr b="1" sz="1700"/>
            </a:lvl5pPr>
            <a:lvl6pPr lvl="5" rtl="0" algn="ctr">
              <a:spcBef>
                <a:spcPts val="1600"/>
              </a:spcBef>
              <a:spcAft>
                <a:spcPts val="0"/>
              </a:spcAft>
              <a:buSzPts val="1700"/>
              <a:buNone/>
              <a:defRPr b="1" sz="1700"/>
            </a:lvl6pPr>
            <a:lvl7pPr lvl="6" rtl="0" algn="ctr">
              <a:spcBef>
                <a:spcPts val="1600"/>
              </a:spcBef>
              <a:spcAft>
                <a:spcPts val="0"/>
              </a:spcAft>
              <a:buSzPts val="1700"/>
              <a:buNone/>
              <a:defRPr b="1" sz="1700"/>
            </a:lvl7pPr>
            <a:lvl8pPr lvl="7" rtl="0" algn="ctr">
              <a:spcBef>
                <a:spcPts val="1600"/>
              </a:spcBef>
              <a:spcAft>
                <a:spcPts val="0"/>
              </a:spcAft>
              <a:buSzPts val="1700"/>
              <a:buNone/>
              <a:defRPr b="1" sz="1700"/>
            </a:lvl8pPr>
            <a:lvl9pPr lvl="8" rtl="0" algn="ctr">
              <a:spcBef>
                <a:spcPts val="1600"/>
              </a:spcBef>
              <a:spcAft>
                <a:spcPts val="1600"/>
              </a:spcAft>
              <a:buSzPts val="1700"/>
              <a:buNone/>
              <a:defRPr b="1" sz="1700"/>
            </a:lvl9pPr>
          </a:lstStyle>
          <a:p/>
        </p:txBody>
      </p:sp>
      <p:sp>
        <p:nvSpPr>
          <p:cNvPr id="69" name="Google Shape;69;p11"/>
          <p:cNvSpPr txBox="1"/>
          <p:nvPr>
            <p:ph idx="5" type="subTitle"/>
          </p:nvPr>
        </p:nvSpPr>
        <p:spPr>
          <a:xfrm>
            <a:off x="7391030" y="1935619"/>
            <a:ext cx="1498200" cy="455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700"/>
              <a:buNone/>
              <a:defRPr b="0" sz="2300">
                <a:latin typeface="Calistoga"/>
                <a:ea typeface="Calistoga"/>
                <a:cs typeface="Calistoga"/>
                <a:sym typeface="Calistoga"/>
              </a:defRPr>
            </a:lvl1pPr>
            <a:lvl2pPr lvl="1" rtl="0" algn="ctr">
              <a:spcBef>
                <a:spcPts val="0"/>
              </a:spcBef>
              <a:spcAft>
                <a:spcPts val="0"/>
              </a:spcAft>
              <a:buSzPts val="1700"/>
              <a:buNone/>
              <a:defRPr b="1" sz="1700"/>
            </a:lvl2pPr>
            <a:lvl3pPr lvl="2" rtl="0" algn="ctr">
              <a:spcBef>
                <a:spcPts val="1600"/>
              </a:spcBef>
              <a:spcAft>
                <a:spcPts val="0"/>
              </a:spcAft>
              <a:buSzPts val="1700"/>
              <a:buNone/>
              <a:defRPr b="1" sz="1700"/>
            </a:lvl3pPr>
            <a:lvl4pPr lvl="3" rtl="0" algn="ctr">
              <a:spcBef>
                <a:spcPts val="1600"/>
              </a:spcBef>
              <a:spcAft>
                <a:spcPts val="0"/>
              </a:spcAft>
              <a:buSzPts val="1700"/>
              <a:buNone/>
              <a:defRPr b="1" sz="1700"/>
            </a:lvl4pPr>
            <a:lvl5pPr lvl="4" rtl="0" algn="ctr">
              <a:spcBef>
                <a:spcPts val="1600"/>
              </a:spcBef>
              <a:spcAft>
                <a:spcPts val="0"/>
              </a:spcAft>
              <a:buSzPts val="1700"/>
              <a:buNone/>
              <a:defRPr b="1" sz="1700"/>
            </a:lvl5pPr>
            <a:lvl6pPr lvl="5" rtl="0" algn="ctr">
              <a:spcBef>
                <a:spcPts val="1600"/>
              </a:spcBef>
              <a:spcAft>
                <a:spcPts val="0"/>
              </a:spcAft>
              <a:buSzPts val="1700"/>
              <a:buNone/>
              <a:defRPr b="1" sz="1700"/>
            </a:lvl6pPr>
            <a:lvl7pPr lvl="6" rtl="0" algn="ctr">
              <a:spcBef>
                <a:spcPts val="1600"/>
              </a:spcBef>
              <a:spcAft>
                <a:spcPts val="0"/>
              </a:spcAft>
              <a:buSzPts val="1700"/>
              <a:buNone/>
              <a:defRPr b="1" sz="1700"/>
            </a:lvl7pPr>
            <a:lvl8pPr lvl="7" rtl="0" algn="ctr">
              <a:spcBef>
                <a:spcPts val="1600"/>
              </a:spcBef>
              <a:spcAft>
                <a:spcPts val="0"/>
              </a:spcAft>
              <a:buSzPts val="1700"/>
              <a:buNone/>
              <a:defRPr b="1" sz="1700"/>
            </a:lvl8pPr>
            <a:lvl9pPr lvl="8" rtl="0" algn="ctr">
              <a:spcBef>
                <a:spcPts val="1600"/>
              </a:spcBef>
              <a:spcAft>
                <a:spcPts val="1600"/>
              </a:spcAft>
              <a:buSzPts val="1700"/>
              <a:buNone/>
              <a:defRPr b="1" sz="1700"/>
            </a:lvl9pPr>
          </a:lstStyle>
          <a:p/>
        </p:txBody>
      </p:sp>
      <p:sp>
        <p:nvSpPr>
          <p:cNvPr id="70" name="Google Shape;70;p11"/>
          <p:cNvSpPr txBox="1"/>
          <p:nvPr>
            <p:ph type="title"/>
          </p:nvPr>
        </p:nvSpPr>
        <p:spPr>
          <a:xfrm>
            <a:off x="311700" y="616481"/>
            <a:ext cx="8577600" cy="572700"/>
          </a:xfrm>
          <a:prstGeom prst="rect">
            <a:avLst/>
          </a:prstGeom>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3000"/>
              <a:buFont typeface="Aldrich"/>
              <a:buNone/>
              <a:defRPr/>
            </a:lvl1pPr>
            <a:lvl2pPr lvl="1" rtl="0"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71" name="Google Shape;71;p11"/>
          <p:cNvSpPr txBox="1"/>
          <p:nvPr>
            <p:ph idx="6" type="body"/>
          </p:nvPr>
        </p:nvSpPr>
        <p:spPr>
          <a:xfrm>
            <a:off x="311700" y="2627588"/>
            <a:ext cx="1498200" cy="12420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72" name="Google Shape;72;p11"/>
          <p:cNvSpPr txBox="1"/>
          <p:nvPr>
            <p:ph idx="7" type="body"/>
          </p:nvPr>
        </p:nvSpPr>
        <p:spPr>
          <a:xfrm>
            <a:off x="2081531" y="2627588"/>
            <a:ext cx="1498200" cy="1242000"/>
          </a:xfrm>
          <a:prstGeom prst="rect">
            <a:avLst/>
          </a:prstGeom>
        </p:spPr>
        <p:txBody>
          <a:bodyPr anchorCtr="0" anchor="t" bIns="91425" lIns="91425" spcFirstLastPara="1" rIns="91425" wrap="square" tIns="91425">
            <a:noAutofit/>
          </a:bodyPr>
          <a:lstStyle>
            <a:lvl1pPr indent="-304800" lvl="0" marL="457200" rtl="0" algn="ctr">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3" name="Google Shape;73;p11"/>
          <p:cNvSpPr txBox="1"/>
          <p:nvPr>
            <p:ph idx="8" type="body"/>
          </p:nvPr>
        </p:nvSpPr>
        <p:spPr>
          <a:xfrm>
            <a:off x="3851363" y="2627588"/>
            <a:ext cx="1498200" cy="1242000"/>
          </a:xfrm>
          <a:prstGeom prst="rect">
            <a:avLst/>
          </a:prstGeom>
        </p:spPr>
        <p:txBody>
          <a:bodyPr anchorCtr="0" anchor="t" bIns="91425" lIns="91425" spcFirstLastPara="1" rIns="91425" wrap="square" tIns="91425">
            <a:noAutofit/>
          </a:bodyPr>
          <a:lstStyle>
            <a:lvl1pPr indent="-304800" lvl="0" marL="457200" rtl="0" algn="ctr">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4" name="Google Shape;74;p11"/>
          <p:cNvSpPr txBox="1"/>
          <p:nvPr>
            <p:ph idx="9" type="body"/>
          </p:nvPr>
        </p:nvSpPr>
        <p:spPr>
          <a:xfrm>
            <a:off x="5621194" y="2627588"/>
            <a:ext cx="1498200" cy="1242000"/>
          </a:xfrm>
          <a:prstGeom prst="rect">
            <a:avLst/>
          </a:prstGeom>
        </p:spPr>
        <p:txBody>
          <a:bodyPr anchorCtr="0" anchor="t" bIns="91425" lIns="91425" spcFirstLastPara="1" rIns="91425" wrap="square" tIns="91425">
            <a:noAutofit/>
          </a:bodyPr>
          <a:lstStyle>
            <a:lvl1pPr indent="-304800" lvl="0" marL="457200" rtl="0" algn="ctr">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5" name="Google Shape;75;p11"/>
          <p:cNvSpPr txBox="1"/>
          <p:nvPr>
            <p:ph idx="13" type="body"/>
          </p:nvPr>
        </p:nvSpPr>
        <p:spPr>
          <a:xfrm>
            <a:off x="7391025" y="2627588"/>
            <a:ext cx="1498200" cy="1242000"/>
          </a:xfrm>
          <a:prstGeom prst="rect">
            <a:avLst/>
          </a:prstGeom>
        </p:spPr>
        <p:txBody>
          <a:bodyPr anchorCtr="0" anchor="t" bIns="91425" lIns="91425" spcFirstLastPara="1" rIns="91425" wrap="square" tIns="91425">
            <a:noAutofit/>
          </a:bodyPr>
          <a:lstStyle>
            <a:lvl1pPr indent="-304800" lvl="0" marL="457200" rtl="0" algn="ctr">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1 Title and text left">
  <p:cSld name="CUSTOM_15">
    <p:spTree>
      <p:nvGrpSpPr>
        <p:cNvPr id="76" name="Shape 76"/>
        <p:cNvGrpSpPr/>
        <p:nvPr/>
      </p:nvGrpSpPr>
      <p:grpSpPr>
        <a:xfrm>
          <a:off x="0" y="0"/>
          <a:ext cx="0" cy="0"/>
          <a:chOff x="0" y="0"/>
          <a:chExt cx="0" cy="0"/>
        </a:xfrm>
      </p:grpSpPr>
      <p:sp>
        <p:nvSpPr>
          <p:cNvPr id="77" name="Google Shape;77;p12"/>
          <p:cNvSpPr txBox="1"/>
          <p:nvPr>
            <p:ph type="title"/>
          </p:nvPr>
        </p:nvSpPr>
        <p:spPr>
          <a:xfrm>
            <a:off x="1146169" y="1485825"/>
            <a:ext cx="3914700" cy="948300"/>
          </a:xfrm>
          <a:prstGeom prst="rect">
            <a:avLst/>
          </a:prstGeom>
        </p:spPr>
        <p:txBody>
          <a:bodyPr anchorCtr="0" anchor="ctr" bIns="91425" lIns="91425" spcFirstLastPara="1" rIns="91425" wrap="square" tIns="91425">
            <a:noAutofit/>
          </a:bodyPr>
          <a:lstStyle>
            <a:lvl1pPr indent="0" lvl="0" marL="0" marR="0" rtl="0">
              <a:lnSpc>
                <a:spcPct val="100000"/>
              </a:lnSpc>
              <a:spcBef>
                <a:spcPts val="0"/>
              </a:spcBef>
              <a:spcAft>
                <a:spcPts val="0"/>
              </a:spcAft>
              <a:buClr>
                <a:schemeClr val="dk1"/>
              </a:buClr>
              <a:buSzPts val="3000"/>
              <a:buFont typeface="Aldrich"/>
              <a:buNone/>
              <a:defRPr/>
            </a:lvl1pPr>
            <a:lvl2pPr lvl="1" rtl="0" algn="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lgn="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lgn="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lgn="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lgn="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lgn="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lgn="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lgn="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78" name="Google Shape;78;p12"/>
          <p:cNvSpPr txBox="1"/>
          <p:nvPr>
            <p:ph idx="1" type="body"/>
          </p:nvPr>
        </p:nvSpPr>
        <p:spPr>
          <a:xfrm>
            <a:off x="1146239" y="2579213"/>
            <a:ext cx="3914700" cy="1276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cxnSp>
        <p:nvCxnSpPr>
          <p:cNvPr id="79" name="Google Shape;79;p12"/>
          <p:cNvCxnSpPr/>
          <p:nvPr/>
        </p:nvCxnSpPr>
        <p:spPr>
          <a:xfrm>
            <a:off x="369525" y="272025"/>
            <a:ext cx="0" cy="4599600"/>
          </a:xfrm>
          <a:prstGeom prst="straightConnector1">
            <a:avLst/>
          </a:prstGeom>
          <a:noFill/>
          <a:ln cap="rnd" cmpd="sng" w="19050">
            <a:solidFill>
              <a:schemeClr val="dk1"/>
            </a:solidFill>
            <a:prstDash val="solid"/>
            <a:round/>
            <a:headEnd len="med" w="med" type="none"/>
            <a:tailEnd len="med" w="med"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2 Title and text right">
  <p:cSld name="CUSTOM_16">
    <p:spTree>
      <p:nvGrpSpPr>
        <p:cNvPr id="80" name="Shape 80"/>
        <p:cNvGrpSpPr/>
        <p:nvPr/>
      </p:nvGrpSpPr>
      <p:grpSpPr>
        <a:xfrm>
          <a:off x="0" y="0"/>
          <a:ext cx="0" cy="0"/>
          <a:chOff x="0" y="0"/>
          <a:chExt cx="0" cy="0"/>
        </a:xfrm>
      </p:grpSpPr>
      <p:sp>
        <p:nvSpPr>
          <p:cNvPr id="81" name="Google Shape;81;p13"/>
          <p:cNvSpPr txBox="1"/>
          <p:nvPr>
            <p:ph type="title"/>
          </p:nvPr>
        </p:nvSpPr>
        <p:spPr>
          <a:xfrm>
            <a:off x="4032149" y="1591500"/>
            <a:ext cx="3795900" cy="932100"/>
          </a:xfrm>
          <a:prstGeom prst="rect">
            <a:avLst/>
          </a:prstGeom>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82" name="Google Shape;82;p13"/>
          <p:cNvSpPr txBox="1"/>
          <p:nvPr>
            <p:ph idx="1" type="body"/>
          </p:nvPr>
        </p:nvSpPr>
        <p:spPr>
          <a:xfrm>
            <a:off x="4032217" y="2627738"/>
            <a:ext cx="3795900" cy="12768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cxnSp>
        <p:nvCxnSpPr>
          <p:cNvPr id="83" name="Google Shape;83;p13"/>
          <p:cNvCxnSpPr/>
          <p:nvPr/>
        </p:nvCxnSpPr>
        <p:spPr>
          <a:xfrm>
            <a:off x="369525" y="272025"/>
            <a:ext cx="0" cy="4599600"/>
          </a:xfrm>
          <a:prstGeom prst="straightConnector1">
            <a:avLst/>
          </a:prstGeom>
          <a:noFill/>
          <a:ln cap="rnd" cmpd="sng" w="19050">
            <a:solidFill>
              <a:schemeClr val="dk1"/>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3 Just title">
  <p:cSld name="CUSTOM_22">
    <p:spTree>
      <p:nvGrpSpPr>
        <p:cNvPr id="84" name="Shape 84"/>
        <p:cNvGrpSpPr/>
        <p:nvPr/>
      </p:nvGrpSpPr>
      <p:grpSpPr>
        <a:xfrm>
          <a:off x="0" y="0"/>
          <a:ext cx="0" cy="0"/>
          <a:chOff x="0" y="0"/>
          <a:chExt cx="0" cy="0"/>
        </a:xfrm>
      </p:grpSpPr>
      <p:sp>
        <p:nvSpPr>
          <p:cNvPr id="85" name="Google Shape;85;p14"/>
          <p:cNvSpPr txBox="1"/>
          <p:nvPr>
            <p:ph type="title"/>
          </p:nvPr>
        </p:nvSpPr>
        <p:spPr>
          <a:xfrm>
            <a:off x="311738" y="315826"/>
            <a:ext cx="8520600" cy="744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5300"/>
              <a:buNone/>
              <a:defRPr sz="5300"/>
            </a:lvl2pPr>
            <a:lvl3pPr lvl="2" rtl="0" algn="ctr">
              <a:spcBef>
                <a:spcPts val="0"/>
              </a:spcBef>
              <a:spcAft>
                <a:spcPts val="0"/>
              </a:spcAft>
              <a:buSzPts val="5300"/>
              <a:buNone/>
              <a:defRPr sz="5300"/>
            </a:lvl3pPr>
            <a:lvl4pPr lvl="3" rtl="0" algn="ctr">
              <a:spcBef>
                <a:spcPts val="0"/>
              </a:spcBef>
              <a:spcAft>
                <a:spcPts val="0"/>
              </a:spcAft>
              <a:buSzPts val="5300"/>
              <a:buNone/>
              <a:defRPr sz="5300"/>
            </a:lvl4pPr>
            <a:lvl5pPr lvl="4" rtl="0" algn="ctr">
              <a:spcBef>
                <a:spcPts val="0"/>
              </a:spcBef>
              <a:spcAft>
                <a:spcPts val="0"/>
              </a:spcAft>
              <a:buSzPts val="5300"/>
              <a:buNone/>
              <a:defRPr sz="5300"/>
            </a:lvl5pPr>
            <a:lvl6pPr lvl="5" rtl="0" algn="ctr">
              <a:spcBef>
                <a:spcPts val="0"/>
              </a:spcBef>
              <a:spcAft>
                <a:spcPts val="0"/>
              </a:spcAft>
              <a:buSzPts val="5300"/>
              <a:buNone/>
              <a:defRPr sz="5300"/>
            </a:lvl6pPr>
            <a:lvl7pPr lvl="6" rtl="0" algn="ctr">
              <a:spcBef>
                <a:spcPts val="0"/>
              </a:spcBef>
              <a:spcAft>
                <a:spcPts val="0"/>
              </a:spcAft>
              <a:buSzPts val="5300"/>
              <a:buNone/>
              <a:defRPr sz="5300"/>
            </a:lvl7pPr>
            <a:lvl8pPr lvl="7" rtl="0" algn="ctr">
              <a:spcBef>
                <a:spcPts val="0"/>
              </a:spcBef>
              <a:spcAft>
                <a:spcPts val="0"/>
              </a:spcAft>
              <a:buSzPts val="5300"/>
              <a:buNone/>
              <a:defRPr sz="5300"/>
            </a:lvl8pPr>
            <a:lvl9pPr lvl="8" rtl="0" algn="ctr">
              <a:spcBef>
                <a:spcPts val="0"/>
              </a:spcBef>
              <a:spcAft>
                <a:spcPts val="0"/>
              </a:spcAft>
              <a:buSzPts val="5300"/>
              <a:buNone/>
              <a:defRPr sz="53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4 Certificate">
  <p:cSld name="CUSTOM_23">
    <p:spTree>
      <p:nvGrpSpPr>
        <p:cNvPr id="86" name="Shape 86"/>
        <p:cNvGrpSpPr/>
        <p:nvPr/>
      </p:nvGrpSpPr>
      <p:grpSpPr>
        <a:xfrm>
          <a:off x="0" y="0"/>
          <a:ext cx="0" cy="0"/>
          <a:chOff x="0" y="0"/>
          <a:chExt cx="0" cy="0"/>
        </a:xfrm>
      </p:grpSpPr>
      <p:sp>
        <p:nvSpPr>
          <p:cNvPr id="87" name="Google Shape;87;p15"/>
          <p:cNvSpPr txBox="1"/>
          <p:nvPr>
            <p:ph type="title"/>
          </p:nvPr>
        </p:nvSpPr>
        <p:spPr>
          <a:xfrm>
            <a:off x="311738" y="534535"/>
            <a:ext cx="8520600" cy="733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9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88" name="Google Shape;88;p15"/>
          <p:cNvSpPr txBox="1"/>
          <p:nvPr>
            <p:ph idx="1" type="subTitle"/>
          </p:nvPr>
        </p:nvSpPr>
        <p:spPr>
          <a:xfrm>
            <a:off x="1640250" y="2012153"/>
            <a:ext cx="5863500" cy="476400"/>
          </a:xfrm>
          <a:prstGeom prst="rect">
            <a:avLst/>
          </a:prstGeom>
        </p:spPr>
        <p:txBody>
          <a:bodyPr anchorCtr="0" anchor="ctr" bIns="91425" lIns="91425" spcFirstLastPara="1" rIns="91425" wrap="square" tIns="91425">
            <a:noAutofit/>
          </a:bodyPr>
          <a:lstStyle>
            <a:lvl1pPr lvl="0" algn="ctr">
              <a:spcBef>
                <a:spcPts val="0"/>
              </a:spcBef>
              <a:spcAft>
                <a:spcPts val="0"/>
              </a:spcAft>
              <a:buSzPts val="4500"/>
              <a:buNone/>
              <a:defRPr sz="3800"/>
            </a:lvl1pPr>
            <a:lvl2pPr lvl="1">
              <a:spcBef>
                <a:spcPts val="0"/>
              </a:spcBef>
              <a:spcAft>
                <a:spcPts val="0"/>
              </a:spcAft>
              <a:buSzPts val="4500"/>
              <a:buNone/>
              <a:defRPr sz="4500"/>
            </a:lvl2pPr>
            <a:lvl3pPr lvl="2">
              <a:spcBef>
                <a:spcPts val="0"/>
              </a:spcBef>
              <a:spcAft>
                <a:spcPts val="0"/>
              </a:spcAft>
              <a:buSzPts val="4500"/>
              <a:buNone/>
              <a:defRPr sz="4500"/>
            </a:lvl3pPr>
            <a:lvl4pPr lvl="3">
              <a:spcBef>
                <a:spcPts val="0"/>
              </a:spcBef>
              <a:spcAft>
                <a:spcPts val="0"/>
              </a:spcAft>
              <a:buSzPts val="4500"/>
              <a:buNone/>
              <a:defRPr sz="4500"/>
            </a:lvl4pPr>
            <a:lvl5pPr lvl="4">
              <a:spcBef>
                <a:spcPts val="0"/>
              </a:spcBef>
              <a:spcAft>
                <a:spcPts val="0"/>
              </a:spcAft>
              <a:buSzPts val="4500"/>
              <a:buNone/>
              <a:defRPr sz="4500"/>
            </a:lvl5pPr>
            <a:lvl6pPr lvl="5">
              <a:spcBef>
                <a:spcPts val="0"/>
              </a:spcBef>
              <a:spcAft>
                <a:spcPts val="0"/>
              </a:spcAft>
              <a:buSzPts val="4500"/>
              <a:buNone/>
              <a:defRPr sz="4500"/>
            </a:lvl6pPr>
            <a:lvl7pPr lvl="6">
              <a:spcBef>
                <a:spcPts val="0"/>
              </a:spcBef>
              <a:spcAft>
                <a:spcPts val="0"/>
              </a:spcAft>
              <a:buSzPts val="4500"/>
              <a:buNone/>
              <a:defRPr sz="4500"/>
            </a:lvl7pPr>
            <a:lvl8pPr lvl="7">
              <a:spcBef>
                <a:spcPts val="0"/>
              </a:spcBef>
              <a:spcAft>
                <a:spcPts val="0"/>
              </a:spcAft>
              <a:buSzPts val="4500"/>
              <a:buNone/>
              <a:defRPr sz="4500"/>
            </a:lvl8pPr>
            <a:lvl9pPr lvl="8">
              <a:spcBef>
                <a:spcPts val="0"/>
              </a:spcBef>
              <a:spcAft>
                <a:spcPts val="0"/>
              </a:spcAft>
              <a:buSzPts val="4500"/>
              <a:buNone/>
              <a:defRPr sz="4500"/>
            </a:lvl9pPr>
          </a:lstStyle>
          <a:p/>
        </p:txBody>
      </p:sp>
      <p:cxnSp>
        <p:nvCxnSpPr>
          <p:cNvPr id="89" name="Google Shape;89;p15"/>
          <p:cNvCxnSpPr/>
          <p:nvPr/>
        </p:nvCxnSpPr>
        <p:spPr>
          <a:xfrm>
            <a:off x="1337850" y="2446584"/>
            <a:ext cx="6468300" cy="0"/>
          </a:xfrm>
          <a:prstGeom prst="straightConnector1">
            <a:avLst/>
          </a:prstGeom>
          <a:noFill/>
          <a:ln cap="flat" cmpd="sng" w="9525">
            <a:solidFill>
              <a:schemeClr val="dk2"/>
            </a:solidFill>
            <a:prstDash val="solid"/>
            <a:round/>
            <a:headEnd len="med" w="med" type="none"/>
            <a:tailEnd len="med" w="med" type="none"/>
          </a:ln>
        </p:spPr>
      </p:cxnSp>
      <p:sp>
        <p:nvSpPr>
          <p:cNvPr id="90" name="Google Shape;90;p15"/>
          <p:cNvSpPr txBox="1"/>
          <p:nvPr>
            <p:ph idx="2" type="subTitle"/>
          </p:nvPr>
        </p:nvSpPr>
        <p:spPr>
          <a:xfrm>
            <a:off x="2935688" y="2689472"/>
            <a:ext cx="3272700" cy="2238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91" name="Google Shape;91;p15"/>
          <p:cNvSpPr txBox="1"/>
          <p:nvPr>
            <p:ph idx="3" type="title"/>
          </p:nvPr>
        </p:nvSpPr>
        <p:spPr>
          <a:xfrm>
            <a:off x="311738" y="2949198"/>
            <a:ext cx="8520600" cy="733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5300"/>
              <a:buNone/>
              <a:defRPr sz="5300"/>
            </a:lvl2pPr>
            <a:lvl3pPr lvl="2" rtl="0" algn="ctr">
              <a:spcBef>
                <a:spcPts val="0"/>
              </a:spcBef>
              <a:spcAft>
                <a:spcPts val="0"/>
              </a:spcAft>
              <a:buSzPts val="5300"/>
              <a:buNone/>
              <a:defRPr sz="5300"/>
            </a:lvl3pPr>
            <a:lvl4pPr lvl="3" rtl="0" algn="ctr">
              <a:spcBef>
                <a:spcPts val="0"/>
              </a:spcBef>
              <a:spcAft>
                <a:spcPts val="0"/>
              </a:spcAft>
              <a:buSzPts val="5300"/>
              <a:buNone/>
              <a:defRPr sz="5300"/>
            </a:lvl4pPr>
            <a:lvl5pPr lvl="4" rtl="0" algn="ctr">
              <a:spcBef>
                <a:spcPts val="0"/>
              </a:spcBef>
              <a:spcAft>
                <a:spcPts val="0"/>
              </a:spcAft>
              <a:buSzPts val="5300"/>
              <a:buNone/>
              <a:defRPr sz="5300"/>
            </a:lvl5pPr>
            <a:lvl6pPr lvl="5" rtl="0" algn="ctr">
              <a:spcBef>
                <a:spcPts val="0"/>
              </a:spcBef>
              <a:spcAft>
                <a:spcPts val="0"/>
              </a:spcAft>
              <a:buSzPts val="5300"/>
              <a:buNone/>
              <a:defRPr sz="5300"/>
            </a:lvl6pPr>
            <a:lvl7pPr lvl="6" rtl="0" algn="ctr">
              <a:spcBef>
                <a:spcPts val="0"/>
              </a:spcBef>
              <a:spcAft>
                <a:spcPts val="0"/>
              </a:spcAft>
              <a:buSzPts val="5300"/>
              <a:buNone/>
              <a:defRPr sz="5300"/>
            </a:lvl7pPr>
            <a:lvl8pPr lvl="7" rtl="0" algn="ctr">
              <a:spcBef>
                <a:spcPts val="0"/>
              </a:spcBef>
              <a:spcAft>
                <a:spcPts val="0"/>
              </a:spcAft>
              <a:buSzPts val="5300"/>
              <a:buNone/>
              <a:defRPr sz="5300"/>
            </a:lvl8pPr>
            <a:lvl9pPr lvl="8" rtl="0" algn="ctr">
              <a:spcBef>
                <a:spcPts val="0"/>
              </a:spcBef>
              <a:spcAft>
                <a:spcPts val="0"/>
              </a:spcAft>
              <a:buSzPts val="5300"/>
              <a:buNone/>
              <a:defRPr sz="5300"/>
            </a:lvl9pPr>
          </a:lstStyle>
          <a:p/>
        </p:txBody>
      </p:sp>
      <p:sp>
        <p:nvSpPr>
          <p:cNvPr id="92" name="Google Shape;92;p15"/>
          <p:cNvSpPr txBox="1"/>
          <p:nvPr>
            <p:ph idx="4" type="subTitle"/>
          </p:nvPr>
        </p:nvSpPr>
        <p:spPr>
          <a:xfrm>
            <a:off x="2935688" y="3718172"/>
            <a:ext cx="3272700" cy="223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i="1"/>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grpSp>
        <p:nvGrpSpPr>
          <p:cNvPr id="93" name="Google Shape;93;p15"/>
          <p:cNvGrpSpPr/>
          <p:nvPr/>
        </p:nvGrpSpPr>
        <p:grpSpPr>
          <a:xfrm>
            <a:off x="747647" y="4385316"/>
            <a:ext cx="7648706" cy="0"/>
            <a:chOff x="1007625" y="5986750"/>
            <a:chExt cx="10198275" cy="0"/>
          </a:xfrm>
        </p:grpSpPr>
        <p:cxnSp>
          <p:nvCxnSpPr>
            <p:cNvPr id="94" name="Google Shape;94;p15"/>
            <p:cNvCxnSpPr/>
            <p:nvPr/>
          </p:nvCxnSpPr>
          <p:spPr>
            <a:xfrm>
              <a:off x="1007625" y="5986750"/>
              <a:ext cx="2986500" cy="0"/>
            </a:xfrm>
            <a:prstGeom prst="straightConnector1">
              <a:avLst/>
            </a:prstGeom>
            <a:noFill/>
            <a:ln cap="flat" cmpd="sng" w="9525">
              <a:solidFill>
                <a:srgbClr val="434343"/>
              </a:solidFill>
              <a:prstDash val="solid"/>
              <a:round/>
              <a:headEnd len="med" w="med" type="none"/>
              <a:tailEnd len="med" w="med" type="none"/>
            </a:ln>
          </p:spPr>
        </p:cxnSp>
        <p:cxnSp>
          <p:nvCxnSpPr>
            <p:cNvPr id="95" name="Google Shape;95;p15"/>
            <p:cNvCxnSpPr/>
            <p:nvPr/>
          </p:nvCxnSpPr>
          <p:spPr>
            <a:xfrm>
              <a:off x="8219400" y="5986750"/>
              <a:ext cx="2986500" cy="0"/>
            </a:xfrm>
            <a:prstGeom prst="straightConnector1">
              <a:avLst/>
            </a:prstGeom>
            <a:noFill/>
            <a:ln cap="flat" cmpd="sng" w="9525">
              <a:solidFill>
                <a:srgbClr val="434343"/>
              </a:solidFill>
              <a:prstDash val="solid"/>
              <a:round/>
              <a:headEnd len="med" w="med" type="none"/>
              <a:tailEnd len="med" w="med" type="none"/>
            </a:ln>
          </p:spPr>
        </p:cxnSp>
      </p:grpSp>
      <p:sp>
        <p:nvSpPr>
          <p:cNvPr id="96" name="Google Shape;96;p15"/>
          <p:cNvSpPr txBox="1"/>
          <p:nvPr>
            <p:ph idx="5" type="subTitle"/>
          </p:nvPr>
        </p:nvSpPr>
        <p:spPr>
          <a:xfrm>
            <a:off x="747656" y="4385316"/>
            <a:ext cx="2235900" cy="223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i="1" sz="1200"/>
            </a:lvl1pPr>
            <a:lvl2pPr lvl="1" rtl="0">
              <a:spcBef>
                <a:spcPts val="0"/>
              </a:spcBef>
              <a:spcAft>
                <a:spcPts val="0"/>
              </a:spcAft>
              <a:buSzPts val="1400"/>
              <a:buNone/>
              <a:defRPr i="1"/>
            </a:lvl2pPr>
            <a:lvl3pPr lvl="2" rtl="0">
              <a:spcBef>
                <a:spcPts val="1600"/>
              </a:spcBef>
              <a:spcAft>
                <a:spcPts val="0"/>
              </a:spcAft>
              <a:buSzPts val="1400"/>
              <a:buNone/>
              <a:defRPr i="1"/>
            </a:lvl3pPr>
            <a:lvl4pPr lvl="3" rtl="0">
              <a:spcBef>
                <a:spcPts val="1600"/>
              </a:spcBef>
              <a:spcAft>
                <a:spcPts val="0"/>
              </a:spcAft>
              <a:buSzPts val="1400"/>
              <a:buNone/>
              <a:defRPr i="1"/>
            </a:lvl4pPr>
            <a:lvl5pPr lvl="4" rtl="0">
              <a:spcBef>
                <a:spcPts val="1600"/>
              </a:spcBef>
              <a:spcAft>
                <a:spcPts val="0"/>
              </a:spcAft>
              <a:buSzPts val="1400"/>
              <a:buNone/>
              <a:defRPr i="1"/>
            </a:lvl5pPr>
            <a:lvl6pPr lvl="5" rtl="0">
              <a:spcBef>
                <a:spcPts val="1600"/>
              </a:spcBef>
              <a:spcAft>
                <a:spcPts val="0"/>
              </a:spcAft>
              <a:buSzPts val="1400"/>
              <a:buNone/>
              <a:defRPr i="1"/>
            </a:lvl6pPr>
            <a:lvl7pPr lvl="6" rtl="0">
              <a:spcBef>
                <a:spcPts val="1600"/>
              </a:spcBef>
              <a:spcAft>
                <a:spcPts val="0"/>
              </a:spcAft>
              <a:buSzPts val="1400"/>
              <a:buNone/>
              <a:defRPr i="1"/>
            </a:lvl7pPr>
            <a:lvl8pPr lvl="7" rtl="0">
              <a:spcBef>
                <a:spcPts val="1600"/>
              </a:spcBef>
              <a:spcAft>
                <a:spcPts val="0"/>
              </a:spcAft>
              <a:buSzPts val="1400"/>
              <a:buNone/>
              <a:defRPr i="1"/>
            </a:lvl8pPr>
            <a:lvl9pPr lvl="8" rtl="0">
              <a:spcBef>
                <a:spcPts val="1600"/>
              </a:spcBef>
              <a:spcAft>
                <a:spcPts val="1600"/>
              </a:spcAft>
              <a:buSzPts val="1400"/>
              <a:buNone/>
              <a:defRPr i="1"/>
            </a:lvl9pPr>
          </a:lstStyle>
          <a:p/>
        </p:txBody>
      </p:sp>
      <p:sp>
        <p:nvSpPr>
          <p:cNvPr id="97" name="Google Shape;97;p15"/>
          <p:cNvSpPr txBox="1"/>
          <p:nvPr>
            <p:ph idx="6" type="subTitle"/>
          </p:nvPr>
        </p:nvSpPr>
        <p:spPr>
          <a:xfrm>
            <a:off x="6160538" y="4385316"/>
            <a:ext cx="2235900" cy="223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i="1" sz="1200"/>
            </a:lvl1pPr>
            <a:lvl2pPr lvl="1" rtl="0">
              <a:spcBef>
                <a:spcPts val="0"/>
              </a:spcBef>
              <a:spcAft>
                <a:spcPts val="0"/>
              </a:spcAft>
              <a:buSzPts val="1400"/>
              <a:buNone/>
              <a:defRPr i="1"/>
            </a:lvl2pPr>
            <a:lvl3pPr lvl="2" rtl="0">
              <a:spcBef>
                <a:spcPts val="1600"/>
              </a:spcBef>
              <a:spcAft>
                <a:spcPts val="0"/>
              </a:spcAft>
              <a:buSzPts val="1400"/>
              <a:buNone/>
              <a:defRPr i="1"/>
            </a:lvl3pPr>
            <a:lvl4pPr lvl="3" rtl="0">
              <a:spcBef>
                <a:spcPts val="1600"/>
              </a:spcBef>
              <a:spcAft>
                <a:spcPts val="0"/>
              </a:spcAft>
              <a:buSzPts val="1400"/>
              <a:buNone/>
              <a:defRPr i="1"/>
            </a:lvl4pPr>
            <a:lvl5pPr lvl="4" rtl="0">
              <a:spcBef>
                <a:spcPts val="1600"/>
              </a:spcBef>
              <a:spcAft>
                <a:spcPts val="0"/>
              </a:spcAft>
              <a:buSzPts val="1400"/>
              <a:buNone/>
              <a:defRPr i="1"/>
            </a:lvl5pPr>
            <a:lvl6pPr lvl="5" rtl="0">
              <a:spcBef>
                <a:spcPts val="1600"/>
              </a:spcBef>
              <a:spcAft>
                <a:spcPts val="0"/>
              </a:spcAft>
              <a:buSzPts val="1400"/>
              <a:buNone/>
              <a:defRPr i="1"/>
            </a:lvl6pPr>
            <a:lvl7pPr lvl="6" rtl="0">
              <a:spcBef>
                <a:spcPts val="1600"/>
              </a:spcBef>
              <a:spcAft>
                <a:spcPts val="0"/>
              </a:spcAft>
              <a:buSzPts val="1400"/>
              <a:buNone/>
              <a:defRPr i="1"/>
            </a:lvl7pPr>
            <a:lvl8pPr lvl="7" rtl="0">
              <a:spcBef>
                <a:spcPts val="1600"/>
              </a:spcBef>
              <a:spcAft>
                <a:spcPts val="0"/>
              </a:spcAft>
              <a:buSzPts val="1400"/>
              <a:buNone/>
              <a:defRPr i="1"/>
            </a:lvl8pPr>
            <a:lvl9pPr lvl="8" rtl="0">
              <a:spcBef>
                <a:spcPts val="1600"/>
              </a:spcBef>
              <a:spcAft>
                <a:spcPts val="1600"/>
              </a:spcAft>
              <a:buSzPts val="1400"/>
              <a:buNone/>
              <a:defRPr i="1"/>
            </a:lvl9pPr>
          </a:lstStyle>
          <a:p/>
        </p:txBody>
      </p:sp>
      <p:sp>
        <p:nvSpPr>
          <p:cNvPr id="98" name="Google Shape;98;p15"/>
          <p:cNvSpPr txBox="1"/>
          <p:nvPr>
            <p:ph idx="7" type="subTitle"/>
          </p:nvPr>
        </p:nvSpPr>
        <p:spPr>
          <a:xfrm>
            <a:off x="747656" y="4161666"/>
            <a:ext cx="2235900" cy="223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i="1"/>
            </a:lvl1pPr>
            <a:lvl2pPr lvl="1" rtl="0">
              <a:spcBef>
                <a:spcPts val="0"/>
              </a:spcBef>
              <a:spcAft>
                <a:spcPts val="0"/>
              </a:spcAft>
              <a:buSzPts val="1400"/>
              <a:buNone/>
              <a:defRPr i="1"/>
            </a:lvl2pPr>
            <a:lvl3pPr lvl="2" rtl="0">
              <a:spcBef>
                <a:spcPts val="1600"/>
              </a:spcBef>
              <a:spcAft>
                <a:spcPts val="0"/>
              </a:spcAft>
              <a:buSzPts val="1400"/>
              <a:buNone/>
              <a:defRPr i="1"/>
            </a:lvl3pPr>
            <a:lvl4pPr lvl="3" rtl="0">
              <a:spcBef>
                <a:spcPts val="1600"/>
              </a:spcBef>
              <a:spcAft>
                <a:spcPts val="0"/>
              </a:spcAft>
              <a:buSzPts val="1400"/>
              <a:buNone/>
              <a:defRPr i="1"/>
            </a:lvl4pPr>
            <a:lvl5pPr lvl="4" rtl="0">
              <a:spcBef>
                <a:spcPts val="1600"/>
              </a:spcBef>
              <a:spcAft>
                <a:spcPts val="0"/>
              </a:spcAft>
              <a:buSzPts val="1400"/>
              <a:buNone/>
              <a:defRPr i="1"/>
            </a:lvl5pPr>
            <a:lvl6pPr lvl="5" rtl="0">
              <a:spcBef>
                <a:spcPts val="1600"/>
              </a:spcBef>
              <a:spcAft>
                <a:spcPts val="0"/>
              </a:spcAft>
              <a:buSzPts val="1400"/>
              <a:buNone/>
              <a:defRPr i="1"/>
            </a:lvl6pPr>
            <a:lvl7pPr lvl="6" rtl="0">
              <a:spcBef>
                <a:spcPts val="1600"/>
              </a:spcBef>
              <a:spcAft>
                <a:spcPts val="0"/>
              </a:spcAft>
              <a:buSzPts val="1400"/>
              <a:buNone/>
              <a:defRPr i="1"/>
            </a:lvl7pPr>
            <a:lvl8pPr lvl="7" rtl="0">
              <a:spcBef>
                <a:spcPts val="1600"/>
              </a:spcBef>
              <a:spcAft>
                <a:spcPts val="0"/>
              </a:spcAft>
              <a:buSzPts val="1400"/>
              <a:buNone/>
              <a:defRPr i="1"/>
            </a:lvl8pPr>
            <a:lvl9pPr lvl="8" rtl="0">
              <a:spcBef>
                <a:spcPts val="1600"/>
              </a:spcBef>
              <a:spcAft>
                <a:spcPts val="1600"/>
              </a:spcAft>
              <a:buSzPts val="1400"/>
              <a:buNone/>
              <a:defRPr i="1"/>
            </a:lvl9pPr>
          </a:lstStyle>
          <a:p/>
        </p:txBody>
      </p:sp>
      <p:sp>
        <p:nvSpPr>
          <p:cNvPr id="99" name="Google Shape;99;p15"/>
          <p:cNvSpPr txBox="1"/>
          <p:nvPr>
            <p:ph idx="8" type="subTitle"/>
          </p:nvPr>
        </p:nvSpPr>
        <p:spPr>
          <a:xfrm>
            <a:off x="6160538" y="4161666"/>
            <a:ext cx="2235900" cy="223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i="1"/>
            </a:lvl1pPr>
            <a:lvl2pPr lvl="1" rtl="0">
              <a:spcBef>
                <a:spcPts val="0"/>
              </a:spcBef>
              <a:spcAft>
                <a:spcPts val="0"/>
              </a:spcAft>
              <a:buSzPts val="1400"/>
              <a:buNone/>
              <a:defRPr i="1"/>
            </a:lvl2pPr>
            <a:lvl3pPr lvl="2" rtl="0">
              <a:spcBef>
                <a:spcPts val="1600"/>
              </a:spcBef>
              <a:spcAft>
                <a:spcPts val="0"/>
              </a:spcAft>
              <a:buSzPts val="1400"/>
              <a:buNone/>
              <a:defRPr i="1"/>
            </a:lvl3pPr>
            <a:lvl4pPr lvl="3" rtl="0">
              <a:spcBef>
                <a:spcPts val="1600"/>
              </a:spcBef>
              <a:spcAft>
                <a:spcPts val="0"/>
              </a:spcAft>
              <a:buSzPts val="1400"/>
              <a:buNone/>
              <a:defRPr i="1"/>
            </a:lvl4pPr>
            <a:lvl5pPr lvl="4" rtl="0">
              <a:spcBef>
                <a:spcPts val="1600"/>
              </a:spcBef>
              <a:spcAft>
                <a:spcPts val="0"/>
              </a:spcAft>
              <a:buSzPts val="1400"/>
              <a:buNone/>
              <a:defRPr i="1"/>
            </a:lvl5pPr>
            <a:lvl6pPr lvl="5" rtl="0">
              <a:spcBef>
                <a:spcPts val="1600"/>
              </a:spcBef>
              <a:spcAft>
                <a:spcPts val="0"/>
              </a:spcAft>
              <a:buSzPts val="1400"/>
              <a:buNone/>
              <a:defRPr i="1"/>
            </a:lvl6pPr>
            <a:lvl7pPr lvl="6" rtl="0">
              <a:spcBef>
                <a:spcPts val="1600"/>
              </a:spcBef>
              <a:spcAft>
                <a:spcPts val="0"/>
              </a:spcAft>
              <a:buSzPts val="1400"/>
              <a:buNone/>
              <a:defRPr i="1"/>
            </a:lvl7pPr>
            <a:lvl8pPr lvl="7" rtl="0">
              <a:spcBef>
                <a:spcPts val="1600"/>
              </a:spcBef>
              <a:spcAft>
                <a:spcPts val="0"/>
              </a:spcAft>
              <a:buSzPts val="1400"/>
              <a:buNone/>
              <a:defRPr i="1"/>
            </a:lvl8pPr>
            <a:lvl9pPr lvl="8" rtl="0">
              <a:spcBef>
                <a:spcPts val="1600"/>
              </a:spcBef>
              <a:spcAft>
                <a:spcPts val="1600"/>
              </a:spcAft>
              <a:buSzPts val="1400"/>
              <a:buNone/>
              <a:defRPr i="1"/>
            </a:lvl9pPr>
          </a:lstStyle>
          <a:p/>
        </p:txBody>
      </p:sp>
      <p:cxnSp>
        <p:nvCxnSpPr>
          <p:cNvPr id="100" name="Google Shape;100;p15"/>
          <p:cNvCxnSpPr/>
          <p:nvPr/>
        </p:nvCxnSpPr>
        <p:spPr>
          <a:xfrm rot="10800000">
            <a:off x="373313" y="215944"/>
            <a:ext cx="8397300" cy="0"/>
          </a:xfrm>
          <a:prstGeom prst="straightConnector1">
            <a:avLst/>
          </a:prstGeom>
          <a:noFill/>
          <a:ln cap="rnd" cmpd="sng" w="19050">
            <a:solidFill>
              <a:schemeClr val="dk1"/>
            </a:solidFill>
            <a:prstDash val="solid"/>
            <a:round/>
            <a:headEnd len="med" w="med" type="none"/>
            <a:tailEnd len="med" w="med" type="none"/>
          </a:ln>
        </p:spPr>
      </p:cxnSp>
      <p:cxnSp>
        <p:nvCxnSpPr>
          <p:cNvPr id="101" name="Google Shape;101;p15"/>
          <p:cNvCxnSpPr/>
          <p:nvPr/>
        </p:nvCxnSpPr>
        <p:spPr>
          <a:xfrm rot="10800000">
            <a:off x="373313" y="4902244"/>
            <a:ext cx="8397300" cy="0"/>
          </a:xfrm>
          <a:prstGeom prst="straightConnector1">
            <a:avLst/>
          </a:prstGeom>
          <a:noFill/>
          <a:ln cap="rnd" cmpd="sng" w="19050">
            <a:solidFill>
              <a:schemeClr val="dk1"/>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0 DO NOT REMOVE · SlidesMania">
  <p:cSld name="CUSTOM_20">
    <p:spTree>
      <p:nvGrpSpPr>
        <p:cNvPr id="102" name="Shape 102"/>
        <p:cNvGrpSpPr/>
        <p:nvPr/>
      </p:nvGrpSpPr>
      <p:grpSpPr>
        <a:xfrm>
          <a:off x="0" y="0"/>
          <a:ext cx="0" cy="0"/>
          <a:chOff x="0" y="0"/>
          <a:chExt cx="0" cy="0"/>
        </a:xfrm>
      </p:grpSpPr>
      <p:grpSp>
        <p:nvGrpSpPr>
          <p:cNvPr id="103" name="Google Shape;103;p16"/>
          <p:cNvGrpSpPr/>
          <p:nvPr/>
        </p:nvGrpSpPr>
        <p:grpSpPr>
          <a:xfrm>
            <a:off x="0" y="0"/>
            <a:ext cx="9144000" cy="5143500"/>
            <a:chOff x="0" y="0"/>
            <a:chExt cx="12192000" cy="6858000"/>
          </a:xfrm>
        </p:grpSpPr>
        <p:sp>
          <p:nvSpPr>
            <p:cNvPr id="104" name="Google Shape;104;p16"/>
            <p:cNvSpPr/>
            <p:nvPr/>
          </p:nvSpPr>
          <p:spPr>
            <a:xfrm>
              <a:off x="0" y="0"/>
              <a:ext cx="12192000" cy="68580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5" name="Google Shape;105;p16"/>
            <p:cNvSpPr txBox="1"/>
            <p:nvPr/>
          </p:nvSpPr>
          <p:spPr>
            <a:xfrm>
              <a:off x="463500" y="2858044"/>
              <a:ext cx="8956500" cy="3830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2700">
                  <a:solidFill>
                    <a:srgbClr val="3F3F3F"/>
                  </a:solidFill>
                  <a:latin typeface="Poppins"/>
                  <a:ea typeface="Poppins"/>
                  <a:cs typeface="Poppins"/>
                  <a:sym typeface="Poppins"/>
                </a:rPr>
                <a:t>Free </a:t>
              </a:r>
              <a:r>
                <a:rPr lang="en" sz="2700">
                  <a:solidFill>
                    <a:srgbClr val="3F3F3F"/>
                  </a:solidFill>
                  <a:latin typeface="Poppins"/>
                  <a:ea typeface="Poppins"/>
                  <a:cs typeface="Poppins"/>
                  <a:sym typeface="Poppins"/>
                </a:rPr>
                <a:t>themes and templates for </a:t>
              </a:r>
              <a:r>
                <a:rPr b="1" lang="en" sz="2700">
                  <a:solidFill>
                    <a:srgbClr val="3F3F3F"/>
                  </a:solidFill>
                  <a:latin typeface="Poppins"/>
                  <a:ea typeface="Poppins"/>
                  <a:cs typeface="Poppins"/>
                  <a:sym typeface="Poppins"/>
                </a:rPr>
                <a:t>Google Slides</a:t>
              </a:r>
              <a:r>
                <a:rPr lang="en" sz="2700">
                  <a:solidFill>
                    <a:srgbClr val="3F3F3F"/>
                  </a:solidFill>
                  <a:latin typeface="Poppins"/>
                  <a:ea typeface="Poppins"/>
                  <a:cs typeface="Poppins"/>
                  <a:sym typeface="Poppins"/>
                </a:rPr>
                <a:t> or </a:t>
              </a:r>
              <a:r>
                <a:rPr b="1" lang="en" sz="2700">
                  <a:solidFill>
                    <a:srgbClr val="3F3F3F"/>
                  </a:solidFill>
                  <a:latin typeface="Poppins"/>
                  <a:ea typeface="Poppins"/>
                  <a:cs typeface="Poppins"/>
                  <a:sym typeface="Poppins"/>
                </a:rPr>
                <a:t>PowerPoint</a:t>
              </a:r>
              <a:endParaRPr b="1" sz="27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2700">
                <a:solidFill>
                  <a:srgbClr val="3F3F3F"/>
                </a:solidFill>
                <a:latin typeface="Poppins"/>
                <a:ea typeface="Poppins"/>
                <a:cs typeface="Poppins"/>
                <a:sym typeface="Poppins"/>
              </a:endParaRPr>
            </a:p>
            <a:p>
              <a:pPr indent="0" lvl="0" marL="0" marR="0" rtl="0" algn="l">
                <a:spcBef>
                  <a:spcPts val="0"/>
                </a:spcBef>
                <a:spcAft>
                  <a:spcPts val="0"/>
                </a:spcAft>
                <a:buNone/>
              </a:pPr>
              <a:r>
                <a:t/>
              </a:r>
              <a:endParaRPr b="1" sz="2700">
                <a:solidFill>
                  <a:srgbClr val="3F3F3F"/>
                </a:solidFill>
                <a:latin typeface="Poppins"/>
                <a:ea typeface="Poppins"/>
                <a:cs typeface="Poppins"/>
                <a:sym typeface="Poppins"/>
              </a:endParaRPr>
            </a:p>
            <a:p>
              <a:pPr indent="0" lvl="0" marL="0" marR="0" rtl="0" algn="l">
                <a:spcBef>
                  <a:spcPts val="0"/>
                </a:spcBef>
                <a:spcAft>
                  <a:spcPts val="0"/>
                </a:spcAft>
                <a:buNone/>
              </a:pPr>
              <a:r>
                <a:rPr b="1" lang="en" sz="2300">
                  <a:solidFill>
                    <a:srgbClr val="FFCB25"/>
                  </a:solidFill>
                  <a:latin typeface="Poppins"/>
                  <a:ea typeface="Poppins"/>
                  <a:cs typeface="Poppins"/>
                  <a:sym typeface="Poppins"/>
                </a:rPr>
                <a:t>NOT to be sold as is or modified!</a:t>
              </a:r>
              <a:endParaRPr b="1" sz="2300">
                <a:solidFill>
                  <a:srgbClr val="FFCB25"/>
                </a:solidFill>
                <a:latin typeface="Poppins"/>
                <a:ea typeface="Poppins"/>
                <a:cs typeface="Poppins"/>
                <a:sym typeface="Poppins"/>
              </a:endParaRPr>
            </a:p>
            <a:p>
              <a:pPr indent="0" lvl="0" marL="0" rtl="0" algn="l">
                <a:spcBef>
                  <a:spcPts val="0"/>
                </a:spcBef>
                <a:spcAft>
                  <a:spcPts val="0"/>
                </a:spcAft>
                <a:buNone/>
              </a:pPr>
              <a:r>
                <a:rPr lang="en" sz="2000">
                  <a:solidFill>
                    <a:srgbClr val="3F3F3F"/>
                  </a:solidFill>
                  <a:latin typeface="Poppins"/>
                  <a:ea typeface="Poppins"/>
                  <a:cs typeface="Poppins"/>
                  <a:sym typeface="Poppins"/>
                </a:rPr>
                <a:t>Read </a:t>
              </a:r>
              <a:r>
                <a:rPr lang="en" sz="2000" u="sng">
                  <a:solidFill>
                    <a:srgbClr val="3F3F3F"/>
                  </a:solidFill>
                  <a:latin typeface="Poppins"/>
                  <a:ea typeface="Poppins"/>
                  <a:cs typeface="Poppins"/>
                  <a:sym typeface="Poppins"/>
                  <a:hlinkClick r:id="rId2">
                    <a:extLst>
                      <a:ext uri="{A12FA001-AC4F-418D-AE19-62706E023703}">
                        <ahyp:hlinkClr val="tx"/>
                      </a:ext>
                    </a:extLst>
                  </a:hlinkClick>
                </a:rPr>
                <a:t>FAQ</a:t>
              </a:r>
              <a:r>
                <a:rPr b="1" lang="en" sz="3300">
                  <a:solidFill>
                    <a:srgbClr val="FFCB25"/>
                  </a:solidFill>
                  <a:latin typeface="Poppins"/>
                  <a:ea typeface="Poppins"/>
                  <a:cs typeface="Poppins"/>
                  <a:sym typeface="Poppins"/>
                </a:rPr>
                <a:t> </a:t>
              </a:r>
              <a:r>
                <a:rPr lang="en" sz="2000">
                  <a:solidFill>
                    <a:srgbClr val="3F3F3F"/>
                  </a:solidFill>
                  <a:latin typeface="Poppins"/>
                  <a:ea typeface="Poppins"/>
                  <a:cs typeface="Poppins"/>
                  <a:sym typeface="Poppins"/>
                </a:rPr>
                <a:t>on slidesmania.com</a:t>
              </a:r>
              <a:endParaRPr sz="2000">
                <a:solidFill>
                  <a:srgbClr val="3F3F3F"/>
                </a:solidFill>
                <a:latin typeface="Poppins"/>
                <a:ea typeface="Poppins"/>
                <a:cs typeface="Poppins"/>
                <a:sym typeface="Poppins"/>
              </a:endParaRPr>
            </a:p>
            <a:p>
              <a:pPr indent="0" lvl="0" marL="0" rtl="0" algn="l">
                <a:spcBef>
                  <a:spcPts val="0"/>
                </a:spcBef>
                <a:spcAft>
                  <a:spcPts val="0"/>
                </a:spcAft>
                <a:buNone/>
              </a:pPr>
              <a:r>
                <a:rPr lang="en" sz="1500">
                  <a:solidFill>
                    <a:srgbClr val="3F3F3F"/>
                  </a:solidFill>
                  <a:latin typeface="Poppins"/>
                  <a:ea typeface="Poppins"/>
                  <a:cs typeface="Poppins"/>
                  <a:sym typeface="Poppins"/>
                </a:rPr>
                <a:t>Do not remove the slidesmania.com text on the sides.</a:t>
              </a:r>
              <a:endParaRPr sz="1500">
                <a:solidFill>
                  <a:srgbClr val="3F3F3F"/>
                </a:solidFill>
                <a:latin typeface="Poppins"/>
                <a:ea typeface="Poppins"/>
                <a:cs typeface="Poppins"/>
                <a:sym typeface="Poppins"/>
              </a:endParaRPr>
            </a:p>
          </p:txBody>
        </p:sp>
        <p:cxnSp>
          <p:nvCxnSpPr>
            <p:cNvPr id="106" name="Google Shape;106;p16"/>
            <p:cNvCxnSpPr/>
            <p:nvPr/>
          </p:nvCxnSpPr>
          <p:spPr>
            <a:xfrm>
              <a:off x="10423367" y="5688858"/>
              <a:ext cx="1495200" cy="12900"/>
            </a:xfrm>
            <a:prstGeom prst="straightConnector1">
              <a:avLst/>
            </a:prstGeom>
            <a:noFill/>
            <a:ln cap="flat" cmpd="sng" w="38100">
              <a:solidFill>
                <a:srgbClr val="FFCB25"/>
              </a:solidFill>
              <a:prstDash val="solid"/>
              <a:round/>
              <a:headEnd len="med" w="med" type="none"/>
              <a:tailEnd len="med" w="med" type="none"/>
            </a:ln>
          </p:spPr>
        </p:cxnSp>
        <p:pic>
          <p:nvPicPr>
            <p:cNvPr id="107" name="Google Shape;107;p16">
              <a:hlinkClick r:id="rId3"/>
            </p:cNvPr>
            <p:cNvPicPr preferRelativeResize="0"/>
            <p:nvPr/>
          </p:nvPicPr>
          <p:blipFill>
            <a:blip r:embed="rId4">
              <a:alphaModFix/>
            </a:blip>
            <a:stretch>
              <a:fillRect/>
            </a:stretch>
          </p:blipFill>
          <p:spPr>
            <a:xfrm>
              <a:off x="8982558" y="5912306"/>
              <a:ext cx="713232" cy="637863"/>
            </a:xfrm>
            <a:prstGeom prst="rect">
              <a:avLst/>
            </a:prstGeom>
            <a:noFill/>
            <a:ln>
              <a:noFill/>
            </a:ln>
          </p:spPr>
        </p:pic>
        <p:pic>
          <p:nvPicPr>
            <p:cNvPr id="108" name="Google Shape;108;p16">
              <a:hlinkClick r:id="rId5"/>
            </p:cNvPr>
            <p:cNvPicPr preferRelativeResize="0"/>
            <p:nvPr/>
          </p:nvPicPr>
          <p:blipFill>
            <a:blip r:embed="rId6">
              <a:alphaModFix/>
            </a:blip>
            <a:stretch>
              <a:fillRect/>
            </a:stretch>
          </p:blipFill>
          <p:spPr>
            <a:xfrm>
              <a:off x="9764428" y="5916798"/>
              <a:ext cx="708660" cy="628879"/>
            </a:xfrm>
            <a:prstGeom prst="rect">
              <a:avLst/>
            </a:prstGeom>
            <a:noFill/>
            <a:ln>
              <a:noFill/>
            </a:ln>
          </p:spPr>
        </p:pic>
        <p:pic>
          <p:nvPicPr>
            <p:cNvPr id="109" name="Google Shape;109;p16">
              <a:hlinkClick r:id="rId7"/>
            </p:cNvPr>
            <p:cNvPicPr preferRelativeResize="0"/>
            <p:nvPr/>
          </p:nvPicPr>
          <p:blipFill>
            <a:blip r:embed="rId8">
              <a:alphaModFix/>
            </a:blip>
            <a:stretch>
              <a:fillRect/>
            </a:stretch>
          </p:blipFill>
          <p:spPr>
            <a:xfrm>
              <a:off x="10541715" y="5905569"/>
              <a:ext cx="612648" cy="624387"/>
            </a:xfrm>
            <a:prstGeom prst="rect">
              <a:avLst/>
            </a:prstGeom>
            <a:noFill/>
            <a:ln>
              <a:noFill/>
            </a:ln>
          </p:spPr>
        </p:pic>
        <p:pic>
          <p:nvPicPr>
            <p:cNvPr id="110" name="Google Shape;110;p16">
              <a:hlinkClick r:id="rId9"/>
            </p:cNvPr>
            <p:cNvPicPr preferRelativeResize="0"/>
            <p:nvPr/>
          </p:nvPicPr>
          <p:blipFill>
            <a:blip r:embed="rId10">
              <a:alphaModFix/>
            </a:blip>
            <a:stretch>
              <a:fillRect/>
            </a:stretch>
          </p:blipFill>
          <p:spPr>
            <a:xfrm>
              <a:off x="11219049" y="5916799"/>
              <a:ext cx="699516" cy="601927"/>
            </a:xfrm>
            <a:prstGeom prst="rect">
              <a:avLst/>
            </a:prstGeom>
            <a:noFill/>
            <a:ln>
              <a:noFill/>
            </a:ln>
          </p:spPr>
        </p:pic>
        <p:sp>
          <p:nvSpPr>
            <p:cNvPr id="111" name="Google Shape;111;p16"/>
            <p:cNvSpPr txBox="1"/>
            <p:nvPr/>
          </p:nvSpPr>
          <p:spPr>
            <a:xfrm>
              <a:off x="7072500" y="4813375"/>
              <a:ext cx="4915500" cy="1001100"/>
            </a:xfrm>
            <a:prstGeom prst="rect">
              <a:avLst/>
            </a:prstGeom>
            <a:noFill/>
            <a:ln>
              <a:noFill/>
            </a:ln>
          </p:spPr>
          <p:txBody>
            <a:bodyPr anchorCtr="0" anchor="t" bIns="68575" lIns="68575" spcFirstLastPara="1" rIns="68575" wrap="square" tIns="68575">
              <a:noAutofit/>
            </a:bodyPr>
            <a:lstStyle/>
            <a:p>
              <a:pPr indent="0" lvl="0" marL="0" rtl="0" algn="r">
                <a:spcBef>
                  <a:spcPts val="0"/>
                </a:spcBef>
                <a:spcAft>
                  <a:spcPts val="0"/>
                </a:spcAft>
                <a:buNone/>
              </a:pPr>
              <a:r>
                <a:rPr b="1" lang="en" sz="1800">
                  <a:solidFill>
                    <a:srgbClr val="252525"/>
                  </a:solidFill>
                  <a:latin typeface="Homemade Apple"/>
                  <a:ea typeface="Homemade Apple"/>
                  <a:cs typeface="Homemade Apple"/>
                  <a:sym typeface="Homemade Apple"/>
                </a:rPr>
                <a:t>Sharing is caring!</a:t>
              </a:r>
              <a:endParaRPr b="1" sz="1800">
                <a:solidFill>
                  <a:srgbClr val="252525"/>
                </a:solidFill>
                <a:latin typeface="Homemade Apple"/>
                <a:ea typeface="Homemade Apple"/>
                <a:cs typeface="Homemade Apple"/>
                <a:sym typeface="Homemade Apple"/>
              </a:endParaRPr>
            </a:p>
          </p:txBody>
        </p:sp>
      </p:grpSp>
      <p:pic>
        <p:nvPicPr>
          <p:cNvPr id="112" name="Google Shape;112;p16"/>
          <p:cNvPicPr preferRelativeResize="0"/>
          <p:nvPr/>
        </p:nvPicPr>
        <p:blipFill rotWithShape="1">
          <a:blip r:embed="rId11">
            <a:alphaModFix/>
          </a:blip>
          <a:srcRect b="20906" l="0" r="0" t="16256"/>
          <a:stretch/>
        </p:blipFill>
        <p:spPr>
          <a:xfrm>
            <a:off x="93806" y="370294"/>
            <a:ext cx="6179850" cy="155334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13" name="Shape 113"/>
        <p:cNvGrpSpPr/>
        <p:nvPr/>
      </p:nvGrpSpPr>
      <p:grpSpPr>
        <a:xfrm>
          <a:off x="0" y="0"/>
          <a:ext cx="0" cy="0"/>
          <a:chOff x="0" y="0"/>
          <a:chExt cx="0" cy="0"/>
        </a:xfrm>
      </p:grpSpPr>
      <p:sp>
        <p:nvSpPr>
          <p:cNvPr id="114" name="Google Shape;114;p17"/>
          <p:cNvSpPr/>
          <p:nvPr/>
        </p:nvSpPr>
        <p:spPr>
          <a:xfrm>
            <a:off x="4286250" y="0"/>
            <a:ext cx="723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7"/>
          <p:cNvSpPr/>
          <p:nvPr/>
        </p:nvSpPr>
        <p:spPr>
          <a:xfrm>
            <a:off x="4358475" y="0"/>
            <a:ext cx="38532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7"/>
          <p:cNvSpPr txBox="1"/>
          <p:nvPr>
            <p:ph type="ctrTitle"/>
          </p:nvPr>
        </p:nvSpPr>
        <p:spPr>
          <a:xfrm>
            <a:off x="344250" y="1403850"/>
            <a:ext cx="8455500" cy="2146800"/>
          </a:xfrm>
          <a:prstGeom prst="rect">
            <a:avLst/>
          </a:prstGeom>
          <a:solidFill>
            <a:srgbClr val="FFFFFF"/>
          </a:solidFill>
        </p:spPr>
        <p:txBody>
          <a:bodyPr anchorCtr="0" anchor="ctr" bIns="91425" lIns="91425" spcFirstLastPara="1" rIns="91425" wrap="square" tIns="91425">
            <a:noAutofit/>
          </a:bodyPr>
          <a:lstStyle>
            <a:lvl1pPr lvl="0"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1pPr>
            <a:lvl2pPr lvl="1"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2pPr>
            <a:lvl3pPr lvl="2"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3pPr>
            <a:lvl4pPr lvl="3"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4pPr>
            <a:lvl5pPr lvl="4"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5pPr>
            <a:lvl6pPr lvl="5"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6pPr>
            <a:lvl7pPr lvl="6"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7pPr>
            <a:lvl8pPr lvl="7"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8pPr>
            <a:lvl9pPr lvl="8" rtl="0" algn="ctr">
              <a:spcBef>
                <a:spcPts val="0"/>
              </a:spcBef>
              <a:spcAft>
                <a:spcPts val="0"/>
              </a:spcAft>
              <a:buSzPts val="6800"/>
              <a:buFont typeface="Playfair Display"/>
              <a:buNone/>
              <a:defRPr b="1" sz="6800">
                <a:latin typeface="Playfair Display"/>
                <a:ea typeface="Playfair Display"/>
                <a:cs typeface="Playfair Display"/>
                <a:sym typeface="Playfair Display"/>
              </a:defRPr>
            </a:lvl9pPr>
          </a:lstStyle>
          <a:p/>
        </p:txBody>
      </p:sp>
      <p:sp>
        <p:nvSpPr>
          <p:cNvPr id="117" name="Google Shape;117;p17"/>
          <p:cNvSpPr txBox="1"/>
          <p:nvPr>
            <p:ph idx="1" type="subTitle"/>
          </p:nvPr>
        </p:nvSpPr>
        <p:spPr>
          <a:xfrm>
            <a:off x="344250" y="3550650"/>
            <a:ext cx="4910100" cy="577800"/>
          </a:xfrm>
          <a:prstGeom prst="rect">
            <a:avLst/>
          </a:prstGeom>
          <a:solidFill>
            <a:schemeClr val="dk2"/>
          </a:solidFill>
        </p:spPr>
        <p:txBody>
          <a:bodyPr anchorCtr="0" anchor="ctr" bIns="91425" lIns="91425" spcFirstLastPara="1" rIns="91425" wrap="square" tIns="91425">
            <a:noAutofit/>
          </a:bodyPr>
          <a:lstStyle>
            <a:lvl1pPr lvl="0"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1pPr>
            <a:lvl2pPr lvl="1"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2pPr>
            <a:lvl3pPr lvl="2"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3pPr>
            <a:lvl4pPr lvl="3"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4pPr>
            <a:lvl5pPr lvl="4"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5pPr>
            <a:lvl6pPr lvl="5"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6pPr>
            <a:lvl7pPr lvl="6"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7pPr>
            <a:lvl8pPr lvl="7"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8pPr>
            <a:lvl9pPr lvl="8" rtl="0">
              <a:lnSpc>
                <a:spcPct val="100000"/>
              </a:lnSpc>
              <a:spcBef>
                <a:spcPts val="0"/>
              </a:spcBef>
              <a:spcAft>
                <a:spcPts val="0"/>
              </a:spcAft>
              <a:buClr>
                <a:schemeClr val="lt1"/>
              </a:buClr>
              <a:buSzPts val="2400"/>
              <a:buFont typeface="Montserrat"/>
              <a:buNone/>
              <a:defRPr b="1" sz="2400">
                <a:solidFill>
                  <a:schemeClr val="lt1"/>
                </a:solidFill>
                <a:latin typeface="Montserrat"/>
                <a:ea typeface="Montserrat"/>
                <a:cs typeface="Montserrat"/>
                <a:sym typeface="Montserrat"/>
              </a:defRPr>
            </a:lvl9pPr>
          </a:lstStyle>
          <a:p/>
        </p:txBody>
      </p:sp>
      <p:sp>
        <p:nvSpPr>
          <p:cNvPr id="118" name="Google Shape;118;p17"/>
          <p:cNvSpPr txBox="1"/>
          <p:nvPr>
            <p:ph idx="12" type="sldNum"/>
          </p:nvPr>
        </p:nvSpPr>
        <p:spPr>
          <a:xfrm>
            <a:off x="8497999" y="4688759"/>
            <a:ext cx="548700" cy="33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9" name="Shape 119"/>
        <p:cNvGrpSpPr/>
        <p:nvPr/>
      </p:nvGrpSpPr>
      <p:grpSpPr>
        <a:xfrm>
          <a:off x="0" y="0"/>
          <a:ext cx="0" cy="0"/>
          <a:chOff x="0" y="0"/>
          <a:chExt cx="0" cy="0"/>
        </a:xfrm>
      </p:grpSpPr>
      <p:sp>
        <p:nvSpPr>
          <p:cNvPr id="120" name="Google Shape;120;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1" name="Google Shape;121;p18"/>
          <p:cNvSpPr txBox="1"/>
          <p:nvPr>
            <p:ph idx="1" type="body"/>
          </p:nvPr>
        </p:nvSpPr>
        <p:spPr>
          <a:xfrm>
            <a:off x="311700" y="1234075"/>
            <a:ext cx="8520600" cy="3334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2" name="Google Shape;122;p18"/>
          <p:cNvSpPr txBox="1"/>
          <p:nvPr>
            <p:ph idx="12" type="sldNum"/>
          </p:nvPr>
        </p:nvSpPr>
        <p:spPr>
          <a:xfrm>
            <a:off x="8497999" y="4688759"/>
            <a:ext cx="548700" cy="33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3" name="Shape 123"/>
        <p:cNvGrpSpPr/>
        <p:nvPr/>
      </p:nvGrpSpPr>
      <p:grpSpPr>
        <a:xfrm>
          <a:off x="0" y="0"/>
          <a:ext cx="0" cy="0"/>
          <a:chOff x="0" y="0"/>
          <a:chExt cx="0" cy="0"/>
        </a:xfrm>
      </p:grpSpPr>
      <p:sp>
        <p:nvSpPr>
          <p:cNvPr id="124" name="Google Shape;124;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5" name="Google Shape;125;p19"/>
          <p:cNvSpPr txBox="1"/>
          <p:nvPr>
            <p:ph idx="1" type="body"/>
          </p:nvPr>
        </p:nvSpPr>
        <p:spPr>
          <a:xfrm>
            <a:off x="311700" y="1234050"/>
            <a:ext cx="3999900" cy="3334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6" name="Google Shape;126;p19"/>
          <p:cNvSpPr txBox="1"/>
          <p:nvPr>
            <p:ph idx="2" type="body"/>
          </p:nvPr>
        </p:nvSpPr>
        <p:spPr>
          <a:xfrm>
            <a:off x="4832400" y="1234050"/>
            <a:ext cx="3999900" cy="3334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7" name="Google Shape;127;p19"/>
          <p:cNvSpPr txBox="1"/>
          <p:nvPr>
            <p:ph idx="12" type="sldNum"/>
          </p:nvPr>
        </p:nvSpPr>
        <p:spPr>
          <a:xfrm>
            <a:off x="8497999" y="4688759"/>
            <a:ext cx="548700" cy="33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8" name="Shape 128"/>
        <p:cNvGrpSpPr/>
        <p:nvPr/>
      </p:nvGrpSpPr>
      <p:grpSpPr>
        <a:xfrm>
          <a:off x="0" y="0"/>
          <a:ext cx="0" cy="0"/>
          <a:chOff x="0" y="0"/>
          <a:chExt cx="0" cy="0"/>
        </a:xfrm>
      </p:grpSpPr>
      <p:sp>
        <p:nvSpPr>
          <p:cNvPr id="129" name="Google Shape;129;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30" name="Google Shape;130;p20"/>
          <p:cNvSpPr txBox="1"/>
          <p:nvPr>
            <p:ph idx="12" type="sldNum"/>
          </p:nvPr>
        </p:nvSpPr>
        <p:spPr>
          <a:xfrm>
            <a:off x="8497999" y="4688759"/>
            <a:ext cx="548700" cy="33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2 Intro">
  <p:cSld name="CUSTOM_1">
    <p:spTree>
      <p:nvGrpSpPr>
        <p:cNvPr id="14" name="Shape 14"/>
        <p:cNvGrpSpPr/>
        <p:nvPr/>
      </p:nvGrpSpPr>
      <p:grpSpPr>
        <a:xfrm>
          <a:off x="0" y="0"/>
          <a:ext cx="0" cy="0"/>
          <a:chOff x="0" y="0"/>
          <a:chExt cx="0" cy="0"/>
        </a:xfrm>
      </p:grpSpPr>
      <p:sp>
        <p:nvSpPr>
          <p:cNvPr id="15" name="Google Shape;15;p3"/>
          <p:cNvSpPr txBox="1"/>
          <p:nvPr>
            <p:ph type="title"/>
          </p:nvPr>
        </p:nvSpPr>
        <p:spPr>
          <a:xfrm>
            <a:off x="939544" y="1375303"/>
            <a:ext cx="3991800" cy="993600"/>
          </a:xfrm>
          <a:prstGeom prst="rect">
            <a:avLst/>
          </a:prstGeom>
        </p:spPr>
        <p:txBody>
          <a:bodyPr anchorCtr="0" anchor="ctr" bIns="91425" lIns="91425" spcFirstLastPara="1" rIns="91425" wrap="square" tIns="91425">
            <a:noAutofit/>
          </a:bodyPr>
          <a:lstStyle>
            <a:lvl1pPr indent="0" lvl="0" marL="0" marR="0" rtl="0">
              <a:lnSpc>
                <a:spcPct val="100000"/>
              </a:lnSpc>
              <a:spcBef>
                <a:spcPts val="0"/>
              </a:spcBef>
              <a:spcAft>
                <a:spcPts val="0"/>
              </a:spcAft>
              <a:buClr>
                <a:schemeClr val="dk1"/>
              </a:buClr>
              <a:buSzPts val="5300"/>
              <a:buFont typeface="Aldrich"/>
              <a:buNone/>
              <a:defRPr sz="4500"/>
            </a:lvl1pPr>
            <a:lvl2pPr lvl="1" rtl="0">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5300"/>
              <a:buFont typeface="Abril Fatface"/>
              <a:buNone/>
              <a:defRPr sz="5300">
                <a:solidFill>
                  <a:schemeClr val="dk1"/>
                </a:solidFill>
                <a:latin typeface="Abril Fatface"/>
                <a:ea typeface="Abril Fatface"/>
                <a:cs typeface="Abril Fatface"/>
                <a:sym typeface="Abril Fatface"/>
              </a:defRPr>
            </a:lvl9pPr>
          </a:lstStyle>
          <a:p/>
        </p:txBody>
      </p:sp>
      <p:sp>
        <p:nvSpPr>
          <p:cNvPr id="16" name="Google Shape;16;p3"/>
          <p:cNvSpPr txBox="1"/>
          <p:nvPr>
            <p:ph idx="1" type="body"/>
          </p:nvPr>
        </p:nvSpPr>
        <p:spPr>
          <a:xfrm>
            <a:off x="939525" y="2428528"/>
            <a:ext cx="3991800" cy="1677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7" name="Google Shape;17;p3"/>
          <p:cNvSpPr/>
          <p:nvPr>
            <p:ph idx="2" type="pic"/>
          </p:nvPr>
        </p:nvSpPr>
        <p:spPr>
          <a:xfrm flipH="1">
            <a:off x="5406075" y="1224759"/>
            <a:ext cx="2798400" cy="2982300"/>
          </a:xfrm>
          <a:prstGeom prst="rect">
            <a:avLst/>
          </a:prstGeom>
          <a:noFill/>
          <a:ln>
            <a:noFill/>
          </a:ln>
        </p:spPr>
      </p:sp>
      <p:cxnSp>
        <p:nvCxnSpPr>
          <p:cNvPr id="18" name="Google Shape;18;p3"/>
          <p:cNvCxnSpPr/>
          <p:nvPr/>
        </p:nvCxnSpPr>
        <p:spPr>
          <a:xfrm rot="10800000">
            <a:off x="373313" y="4207134"/>
            <a:ext cx="8397300" cy="0"/>
          </a:xfrm>
          <a:prstGeom prst="straightConnector1">
            <a:avLst/>
          </a:prstGeom>
          <a:noFill/>
          <a:ln cap="rnd" cmpd="sng" w="19050">
            <a:solidFill>
              <a:schemeClr val="dk1"/>
            </a:solidFill>
            <a:prstDash val="solid"/>
            <a:round/>
            <a:headEnd len="med" w="med" type="none"/>
            <a:tailEnd len="med" w="med" type="none"/>
          </a:ln>
        </p:spPr>
      </p:cxnSp>
      <p:cxnSp>
        <p:nvCxnSpPr>
          <p:cNvPr id="19" name="Google Shape;19;p3"/>
          <p:cNvCxnSpPr/>
          <p:nvPr/>
        </p:nvCxnSpPr>
        <p:spPr>
          <a:xfrm rot="10800000">
            <a:off x="373313" y="936366"/>
            <a:ext cx="8397300" cy="0"/>
          </a:xfrm>
          <a:prstGeom prst="straightConnector1">
            <a:avLst/>
          </a:prstGeom>
          <a:noFill/>
          <a:ln cap="rnd" cmpd="sng" w="19050">
            <a:solidFill>
              <a:schemeClr val="dk1"/>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1" name="Shape 131"/>
        <p:cNvGrpSpPr/>
        <p:nvPr/>
      </p:nvGrpSpPr>
      <p:grpSpPr>
        <a:xfrm>
          <a:off x="0" y="0"/>
          <a:ext cx="0" cy="0"/>
          <a:chOff x="0" y="0"/>
          <a:chExt cx="0" cy="0"/>
        </a:xfrm>
      </p:grpSpPr>
      <p:sp>
        <p:nvSpPr>
          <p:cNvPr id="132" name="Google Shape;132;p2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33" name="Google Shape;133;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3 Six columns">
  <p:cSld name="CUSTOM_2">
    <p:spTree>
      <p:nvGrpSpPr>
        <p:cNvPr id="20" name="Shape 20"/>
        <p:cNvGrpSpPr/>
        <p:nvPr/>
      </p:nvGrpSpPr>
      <p:grpSpPr>
        <a:xfrm>
          <a:off x="0" y="0"/>
          <a:ext cx="0" cy="0"/>
          <a:chOff x="0" y="0"/>
          <a:chExt cx="0" cy="0"/>
        </a:xfrm>
      </p:grpSpPr>
      <p:sp>
        <p:nvSpPr>
          <p:cNvPr id="21" name="Google Shape;21;p4"/>
          <p:cNvSpPr txBox="1"/>
          <p:nvPr>
            <p:ph type="title"/>
          </p:nvPr>
        </p:nvSpPr>
        <p:spPr>
          <a:xfrm>
            <a:off x="368081" y="563906"/>
            <a:ext cx="8407800" cy="572700"/>
          </a:xfrm>
          <a:prstGeom prst="rect">
            <a:avLst/>
          </a:prstGeom>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22" name="Google Shape;22;p4"/>
          <p:cNvSpPr txBox="1"/>
          <p:nvPr>
            <p:ph idx="1" type="body"/>
          </p:nvPr>
        </p:nvSpPr>
        <p:spPr>
          <a:xfrm>
            <a:off x="2245369" y="2171077"/>
            <a:ext cx="2471100" cy="992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1600"/>
              </a:spcBef>
              <a:spcAft>
                <a:spcPts val="0"/>
              </a:spcAft>
              <a:buSzPts val="1400"/>
              <a:buChar char="■"/>
              <a:defRPr/>
            </a:lvl3pPr>
            <a:lvl4pPr indent="-317500" lvl="3" marL="1828800" rtl="0">
              <a:lnSpc>
                <a:spcPct val="100000"/>
              </a:lnSpc>
              <a:spcBef>
                <a:spcPts val="1600"/>
              </a:spcBef>
              <a:spcAft>
                <a:spcPts val="0"/>
              </a:spcAft>
              <a:buSzPts val="1400"/>
              <a:buChar char="●"/>
              <a:defRPr/>
            </a:lvl4pPr>
            <a:lvl5pPr indent="-317500" lvl="4" marL="2286000" rtl="0">
              <a:lnSpc>
                <a:spcPct val="100000"/>
              </a:lnSpc>
              <a:spcBef>
                <a:spcPts val="1600"/>
              </a:spcBef>
              <a:spcAft>
                <a:spcPts val="0"/>
              </a:spcAft>
              <a:buSzPts val="1400"/>
              <a:buChar char="○"/>
              <a:defRPr/>
            </a:lvl5pPr>
            <a:lvl6pPr indent="-317500" lvl="5" marL="2743200" rtl="0">
              <a:lnSpc>
                <a:spcPct val="100000"/>
              </a:lnSpc>
              <a:spcBef>
                <a:spcPts val="1600"/>
              </a:spcBef>
              <a:spcAft>
                <a:spcPts val="0"/>
              </a:spcAft>
              <a:buSzPts val="1400"/>
              <a:buChar char="■"/>
              <a:defRPr/>
            </a:lvl6pPr>
            <a:lvl7pPr indent="-317500" lvl="6" marL="3200400" rtl="0">
              <a:lnSpc>
                <a:spcPct val="100000"/>
              </a:lnSpc>
              <a:spcBef>
                <a:spcPts val="1600"/>
              </a:spcBef>
              <a:spcAft>
                <a:spcPts val="0"/>
              </a:spcAft>
              <a:buSzPts val="1400"/>
              <a:buChar char="●"/>
              <a:defRPr/>
            </a:lvl7pPr>
            <a:lvl8pPr indent="-317500" lvl="7" marL="3657600" rtl="0">
              <a:lnSpc>
                <a:spcPct val="100000"/>
              </a:lnSpc>
              <a:spcBef>
                <a:spcPts val="1600"/>
              </a:spcBef>
              <a:spcAft>
                <a:spcPts val="0"/>
              </a:spcAft>
              <a:buSzPts val="1400"/>
              <a:buChar char="○"/>
              <a:defRPr/>
            </a:lvl8pPr>
            <a:lvl9pPr indent="-317500" lvl="8" marL="4114800" rtl="0">
              <a:lnSpc>
                <a:spcPct val="100000"/>
              </a:lnSpc>
              <a:spcBef>
                <a:spcPts val="1600"/>
              </a:spcBef>
              <a:spcAft>
                <a:spcPts val="1600"/>
              </a:spcAft>
              <a:buSzPts val="1400"/>
              <a:buChar char="■"/>
              <a:defRPr/>
            </a:lvl9pPr>
          </a:lstStyle>
          <a:p/>
        </p:txBody>
      </p:sp>
      <p:sp>
        <p:nvSpPr>
          <p:cNvPr id="23" name="Google Shape;23;p4"/>
          <p:cNvSpPr txBox="1"/>
          <p:nvPr>
            <p:ph idx="2" type="body"/>
          </p:nvPr>
        </p:nvSpPr>
        <p:spPr>
          <a:xfrm>
            <a:off x="5499563" y="2171077"/>
            <a:ext cx="2471100" cy="992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1600"/>
              </a:spcBef>
              <a:spcAft>
                <a:spcPts val="0"/>
              </a:spcAft>
              <a:buSzPts val="1400"/>
              <a:buChar char="■"/>
              <a:defRPr/>
            </a:lvl3pPr>
            <a:lvl4pPr indent="-317500" lvl="3" marL="1828800" rtl="0">
              <a:lnSpc>
                <a:spcPct val="100000"/>
              </a:lnSpc>
              <a:spcBef>
                <a:spcPts val="1600"/>
              </a:spcBef>
              <a:spcAft>
                <a:spcPts val="0"/>
              </a:spcAft>
              <a:buSzPts val="1400"/>
              <a:buChar char="●"/>
              <a:defRPr/>
            </a:lvl4pPr>
            <a:lvl5pPr indent="-317500" lvl="4" marL="2286000" rtl="0">
              <a:lnSpc>
                <a:spcPct val="100000"/>
              </a:lnSpc>
              <a:spcBef>
                <a:spcPts val="1600"/>
              </a:spcBef>
              <a:spcAft>
                <a:spcPts val="0"/>
              </a:spcAft>
              <a:buSzPts val="1400"/>
              <a:buChar char="○"/>
              <a:defRPr/>
            </a:lvl5pPr>
            <a:lvl6pPr indent="-317500" lvl="5" marL="2743200" rtl="0">
              <a:lnSpc>
                <a:spcPct val="100000"/>
              </a:lnSpc>
              <a:spcBef>
                <a:spcPts val="1600"/>
              </a:spcBef>
              <a:spcAft>
                <a:spcPts val="0"/>
              </a:spcAft>
              <a:buSzPts val="1400"/>
              <a:buChar char="■"/>
              <a:defRPr/>
            </a:lvl6pPr>
            <a:lvl7pPr indent="-317500" lvl="6" marL="3200400" rtl="0">
              <a:lnSpc>
                <a:spcPct val="100000"/>
              </a:lnSpc>
              <a:spcBef>
                <a:spcPts val="1600"/>
              </a:spcBef>
              <a:spcAft>
                <a:spcPts val="0"/>
              </a:spcAft>
              <a:buSzPts val="1400"/>
              <a:buChar char="●"/>
              <a:defRPr/>
            </a:lvl7pPr>
            <a:lvl8pPr indent="-317500" lvl="7" marL="3657600" rtl="0">
              <a:lnSpc>
                <a:spcPct val="100000"/>
              </a:lnSpc>
              <a:spcBef>
                <a:spcPts val="1600"/>
              </a:spcBef>
              <a:spcAft>
                <a:spcPts val="0"/>
              </a:spcAft>
              <a:buSzPts val="1400"/>
              <a:buChar char="○"/>
              <a:defRPr/>
            </a:lvl8pPr>
            <a:lvl9pPr indent="-317500" lvl="8" marL="4114800" rtl="0">
              <a:lnSpc>
                <a:spcPct val="100000"/>
              </a:lnSpc>
              <a:spcBef>
                <a:spcPts val="1600"/>
              </a:spcBef>
              <a:spcAft>
                <a:spcPts val="1600"/>
              </a:spcAft>
              <a:buSzPts val="1400"/>
              <a:buChar char="■"/>
              <a:defRPr/>
            </a:lvl9pPr>
          </a:lstStyle>
          <a:p/>
        </p:txBody>
      </p:sp>
      <p:sp>
        <p:nvSpPr>
          <p:cNvPr id="24" name="Google Shape;24;p4"/>
          <p:cNvSpPr txBox="1"/>
          <p:nvPr>
            <p:ph idx="3" type="body"/>
          </p:nvPr>
        </p:nvSpPr>
        <p:spPr>
          <a:xfrm>
            <a:off x="5499544" y="3684997"/>
            <a:ext cx="2471100" cy="992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1600"/>
              </a:spcBef>
              <a:spcAft>
                <a:spcPts val="0"/>
              </a:spcAft>
              <a:buSzPts val="1400"/>
              <a:buChar char="■"/>
              <a:defRPr/>
            </a:lvl3pPr>
            <a:lvl4pPr indent="-317500" lvl="3" marL="1828800" rtl="0">
              <a:lnSpc>
                <a:spcPct val="100000"/>
              </a:lnSpc>
              <a:spcBef>
                <a:spcPts val="1600"/>
              </a:spcBef>
              <a:spcAft>
                <a:spcPts val="0"/>
              </a:spcAft>
              <a:buSzPts val="1400"/>
              <a:buChar char="●"/>
              <a:defRPr/>
            </a:lvl4pPr>
            <a:lvl5pPr indent="-317500" lvl="4" marL="2286000" rtl="0">
              <a:lnSpc>
                <a:spcPct val="100000"/>
              </a:lnSpc>
              <a:spcBef>
                <a:spcPts val="1600"/>
              </a:spcBef>
              <a:spcAft>
                <a:spcPts val="0"/>
              </a:spcAft>
              <a:buSzPts val="1400"/>
              <a:buChar char="○"/>
              <a:defRPr/>
            </a:lvl5pPr>
            <a:lvl6pPr indent="-317500" lvl="5" marL="2743200" rtl="0">
              <a:lnSpc>
                <a:spcPct val="100000"/>
              </a:lnSpc>
              <a:spcBef>
                <a:spcPts val="1600"/>
              </a:spcBef>
              <a:spcAft>
                <a:spcPts val="0"/>
              </a:spcAft>
              <a:buSzPts val="1400"/>
              <a:buChar char="■"/>
              <a:defRPr/>
            </a:lvl6pPr>
            <a:lvl7pPr indent="-317500" lvl="6" marL="3200400" rtl="0">
              <a:lnSpc>
                <a:spcPct val="100000"/>
              </a:lnSpc>
              <a:spcBef>
                <a:spcPts val="1600"/>
              </a:spcBef>
              <a:spcAft>
                <a:spcPts val="0"/>
              </a:spcAft>
              <a:buSzPts val="1400"/>
              <a:buChar char="●"/>
              <a:defRPr/>
            </a:lvl7pPr>
            <a:lvl8pPr indent="-317500" lvl="7" marL="3657600" rtl="0">
              <a:lnSpc>
                <a:spcPct val="100000"/>
              </a:lnSpc>
              <a:spcBef>
                <a:spcPts val="1600"/>
              </a:spcBef>
              <a:spcAft>
                <a:spcPts val="0"/>
              </a:spcAft>
              <a:buSzPts val="1400"/>
              <a:buChar char="○"/>
              <a:defRPr/>
            </a:lvl8pPr>
            <a:lvl9pPr indent="-317500" lvl="8" marL="4114800" rtl="0">
              <a:lnSpc>
                <a:spcPct val="100000"/>
              </a:lnSpc>
              <a:spcBef>
                <a:spcPts val="1600"/>
              </a:spcBef>
              <a:spcAft>
                <a:spcPts val="1600"/>
              </a:spcAft>
              <a:buSzPts val="1400"/>
              <a:buChar char="■"/>
              <a:defRPr/>
            </a:lvl9pPr>
          </a:lstStyle>
          <a:p/>
        </p:txBody>
      </p:sp>
      <p:sp>
        <p:nvSpPr>
          <p:cNvPr id="25" name="Google Shape;25;p4"/>
          <p:cNvSpPr txBox="1"/>
          <p:nvPr>
            <p:ph idx="4" type="title"/>
          </p:nvPr>
        </p:nvSpPr>
        <p:spPr>
          <a:xfrm>
            <a:off x="2245369" y="1649250"/>
            <a:ext cx="2471100" cy="521700"/>
          </a:xfrm>
          <a:prstGeom prst="rect">
            <a:avLst/>
          </a:prstGeom>
        </p:spPr>
        <p:txBody>
          <a:bodyPr anchorCtr="0" anchor="ctr" bIns="91425" lIns="91425" spcFirstLastPara="1" rIns="91425" wrap="square" tIns="91425">
            <a:noAutofit/>
          </a:bodyPr>
          <a:lstStyle>
            <a:lvl1pPr indent="0" lvl="0" marL="0" marR="0" rtl="0">
              <a:lnSpc>
                <a:spcPct val="100000"/>
              </a:lnSpc>
              <a:spcBef>
                <a:spcPts val="0"/>
              </a:spcBef>
              <a:spcAft>
                <a:spcPts val="0"/>
              </a:spcAft>
              <a:buClr>
                <a:schemeClr val="dk1"/>
              </a:buClr>
              <a:buSzPts val="2000"/>
              <a:buFont typeface="Aldrich"/>
              <a:buNone/>
              <a:defRPr sz="2000"/>
            </a:lvl1pPr>
            <a:lvl2pPr lvl="1"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p:txBody>
      </p:sp>
      <p:sp>
        <p:nvSpPr>
          <p:cNvPr id="26" name="Google Shape;26;p4"/>
          <p:cNvSpPr txBox="1"/>
          <p:nvPr>
            <p:ph idx="5" type="title"/>
          </p:nvPr>
        </p:nvSpPr>
        <p:spPr>
          <a:xfrm>
            <a:off x="5499563" y="1649250"/>
            <a:ext cx="2471100" cy="521700"/>
          </a:xfrm>
          <a:prstGeom prst="rect">
            <a:avLst/>
          </a:prstGeom>
        </p:spPr>
        <p:txBody>
          <a:bodyPr anchorCtr="0" anchor="ctr" bIns="91425" lIns="91425" spcFirstLastPara="1" rIns="91425" wrap="square" tIns="91425">
            <a:noAutofit/>
          </a:bodyPr>
          <a:lstStyle>
            <a:lvl1pPr indent="0" lvl="0" marL="0" marR="0" rtl="0">
              <a:lnSpc>
                <a:spcPct val="100000"/>
              </a:lnSpc>
              <a:spcBef>
                <a:spcPts val="0"/>
              </a:spcBef>
              <a:spcAft>
                <a:spcPts val="0"/>
              </a:spcAft>
              <a:buClr>
                <a:schemeClr val="dk1"/>
              </a:buClr>
              <a:buSzPts val="2000"/>
              <a:buFont typeface="Aldrich"/>
              <a:buNone/>
              <a:defRPr sz="2000"/>
            </a:lvl1pPr>
            <a:lvl2pPr lvl="1"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p:txBody>
      </p:sp>
      <p:sp>
        <p:nvSpPr>
          <p:cNvPr id="27" name="Google Shape;27;p4"/>
          <p:cNvSpPr txBox="1"/>
          <p:nvPr>
            <p:ph idx="6" type="title"/>
          </p:nvPr>
        </p:nvSpPr>
        <p:spPr>
          <a:xfrm>
            <a:off x="5499544" y="3163169"/>
            <a:ext cx="2471100" cy="521700"/>
          </a:xfrm>
          <a:prstGeom prst="rect">
            <a:avLst/>
          </a:prstGeom>
        </p:spPr>
        <p:txBody>
          <a:bodyPr anchorCtr="0" anchor="ctr" bIns="91425" lIns="91425" spcFirstLastPara="1" rIns="91425" wrap="square" tIns="91425">
            <a:noAutofit/>
          </a:bodyPr>
          <a:lstStyle>
            <a:lvl1pPr indent="0" lvl="0" marL="0" marR="0" rtl="0">
              <a:lnSpc>
                <a:spcPct val="100000"/>
              </a:lnSpc>
              <a:spcBef>
                <a:spcPts val="0"/>
              </a:spcBef>
              <a:spcAft>
                <a:spcPts val="0"/>
              </a:spcAft>
              <a:buClr>
                <a:schemeClr val="dk1"/>
              </a:buClr>
              <a:buSzPts val="2000"/>
              <a:buFont typeface="Aldrich"/>
              <a:buNone/>
              <a:defRPr sz="2000"/>
            </a:lvl1pPr>
            <a:lvl2pPr lvl="1"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p:txBody>
      </p:sp>
      <p:sp>
        <p:nvSpPr>
          <p:cNvPr id="28" name="Google Shape;28;p4"/>
          <p:cNvSpPr txBox="1"/>
          <p:nvPr>
            <p:ph idx="7" type="body"/>
          </p:nvPr>
        </p:nvSpPr>
        <p:spPr>
          <a:xfrm>
            <a:off x="2245369" y="3684934"/>
            <a:ext cx="2471100" cy="9921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lnSpc>
                <a:spcPct val="100000"/>
              </a:lnSpc>
              <a:spcBef>
                <a:spcPts val="0"/>
              </a:spcBef>
              <a:spcAft>
                <a:spcPts val="0"/>
              </a:spcAft>
              <a:buSzPts val="1400"/>
              <a:buChar char="○"/>
              <a:defRPr/>
            </a:lvl2pPr>
            <a:lvl3pPr indent="-317500" lvl="2" marL="1371600" rtl="0">
              <a:lnSpc>
                <a:spcPct val="100000"/>
              </a:lnSpc>
              <a:spcBef>
                <a:spcPts val="1600"/>
              </a:spcBef>
              <a:spcAft>
                <a:spcPts val="0"/>
              </a:spcAft>
              <a:buSzPts val="1400"/>
              <a:buChar char="■"/>
              <a:defRPr/>
            </a:lvl3pPr>
            <a:lvl4pPr indent="-317500" lvl="3" marL="1828800" rtl="0">
              <a:lnSpc>
                <a:spcPct val="100000"/>
              </a:lnSpc>
              <a:spcBef>
                <a:spcPts val="1600"/>
              </a:spcBef>
              <a:spcAft>
                <a:spcPts val="0"/>
              </a:spcAft>
              <a:buSzPts val="1400"/>
              <a:buChar char="●"/>
              <a:defRPr/>
            </a:lvl4pPr>
            <a:lvl5pPr indent="-317500" lvl="4" marL="2286000" rtl="0">
              <a:lnSpc>
                <a:spcPct val="100000"/>
              </a:lnSpc>
              <a:spcBef>
                <a:spcPts val="1600"/>
              </a:spcBef>
              <a:spcAft>
                <a:spcPts val="0"/>
              </a:spcAft>
              <a:buSzPts val="1400"/>
              <a:buChar char="○"/>
              <a:defRPr/>
            </a:lvl5pPr>
            <a:lvl6pPr indent="-317500" lvl="5" marL="2743200" rtl="0">
              <a:lnSpc>
                <a:spcPct val="100000"/>
              </a:lnSpc>
              <a:spcBef>
                <a:spcPts val="1600"/>
              </a:spcBef>
              <a:spcAft>
                <a:spcPts val="0"/>
              </a:spcAft>
              <a:buSzPts val="1400"/>
              <a:buChar char="■"/>
              <a:defRPr/>
            </a:lvl6pPr>
            <a:lvl7pPr indent="-317500" lvl="6" marL="3200400" rtl="0">
              <a:lnSpc>
                <a:spcPct val="100000"/>
              </a:lnSpc>
              <a:spcBef>
                <a:spcPts val="1600"/>
              </a:spcBef>
              <a:spcAft>
                <a:spcPts val="0"/>
              </a:spcAft>
              <a:buSzPts val="1400"/>
              <a:buChar char="●"/>
              <a:defRPr/>
            </a:lvl7pPr>
            <a:lvl8pPr indent="-317500" lvl="7" marL="3657600" rtl="0">
              <a:lnSpc>
                <a:spcPct val="100000"/>
              </a:lnSpc>
              <a:spcBef>
                <a:spcPts val="1600"/>
              </a:spcBef>
              <a:spcAft>
                <a:spcPts val="0"/>
              </a:spcAft>
              <a:buSzPts val="1400"/>
              <a:buChar char="○"/>
              <a:defRPr/>
            </a:lvl8pPr>
            <a:lvl9pPr indent="-317500" lvl="8" marL="4114800" rtl="0">
              <a:lnSpc>
                <a:spcPct val="100000"/>
              </a:lnSpc>
              <a:spcBef>
                <a:spcPts val="1600"/>
              </a:spcBef>
              <a:spcAft>
                <a:spcPts val="1600"/>
              </a:spcAft>
              <a:buSzPts val="1400"/>
              <a:buChar char="■"/>
              <a:defRPr/>
            </a:lvl9pPr>
          </a:lstStyle>
          <a:p/>
        </p:txBody>
      </p:sp>
      <p:sp>
        <p:nvSpPr>
          <p:cNvPr id="29" name="Google Shape;29;p4"/>
          <p:cNvSpPr txBox="1"/>
          <p:nvPr>
            <p:ph idx="8" type="title"/>
          </p:nvPr>
        </p:nvSpPr>
        <p:spPr>
          <a:xfrm>
            <a:off x="2245369" y="3163106"/>
            <a:ext cx="2471100" cy="521700"/>
          </a:xfrm>
          <a:prstGeom prst="rect">
            <a:avLst/>
          </a:prstGeom>
        </p:spPr>
        <p:txBody>
          <a:bodyPr anchorCtr="0" anchor="ctr" bIns="91425" lIns="91425" spcFirstLastPara="1" rIns="91425" wrap="square" tIns="91425">
            <a:noAutofit/>
          </a:bodyPr>
          <a:lstStyle>
            <a:lvl1pPr indent="0" lvl="0" marL="0" marR="0" rtl="0">
              <a:lnSpc>
                <a:spcPct val="100000"/>
              </a:lnSpc>
              <a:spcBef>
                <a:spcPts val="0"/>
              </a:spcBef>
              <a:spcAft>
                <a:spcPts val="0"/>
              </a:spcAft>
              <a:buClr>
                <a:schemeClr val="dk1"/>
              </a:buClr>
              <a:buSzPts val="2000"/>
              <a:buFont typeface="Aldrich"/>
              <a:buNone/>
              <a:defRPr sz="2000"/>
            </a:lvl1pPr>
            <a:lvl2pPr lvl="1"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2pPr>
            <a:lvl3pPr lvl="2"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3pPr>
            <a:lvl4pPr lvl="3"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4pPr>
            <a:lvl5pPr lvl="4"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5pPr>
            <a:lvl6pPr lvl="5"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6pPr>
            <a:lvl7pPr lvl="6"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7pPr>
            <a:lvl8pPr lvl="7"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8pPr>
            <a:lvl9pPr lvl="8" rtl="0">
              <a:lnSpc>
                <a:spcPct val="100000"/>
              </a:lnSpc>
              <a:spcBef>
                <a:spcPts val="0"/>
              </a:spcBef>
              <a:spcAft>
                <a:spcPts val="0"/>
              </a:spcAft>
              <a:buClr>
                <a:schemeClr val="dk1"/>
              </a:buClr>
              <a:buSzPts val="2000"/>
              <a:buFont typeface="Abril Fatface"/>
              <a:buNone/>
              <a:defRPr sz="2000">
                <a:solidFill>
                  <a:schemeClr val="dk1"/>
                </a:solidFill>
                <a:latin typeface="Abril Fatface"/>
                <a:ea typeface="Abril Fatface"/>
                <a:cs typeface="Abril Fatface"/>
                <a:sym typeface="Abril Fatface"/>
              </a:defRPr>
            </a:lvl9pPr>
          </a:lstStyle>
          <a:p/>
        </p:txBody>
      </p:sp>
      <p:cxnSp>
        <p:nvCxnSpPr>
          <p:cNvPr id="30" name="Google Shape;30;p4"/>
          <p:cNvCxnSpPr/>
          <p:nvPr/>
        </p:nvCxnSpPr>
        <p:spPr>
          <a:xfrm rot="10800000">
            <a:off x="373313" y="387394"/>
            <a:ext cx="8397300" cy="0"/>
          </a:xfrm>
          <a:prstGeom prst="straightConnector1">
            <a:avLst/>
          </a:prstGeom>
          <a:noFill/>
          <a:ln cap="rnd" cmpd="sng" w="19050">
            <a:solidFill>
              <a:schemeClr val="dk1"/>
            </a:solidFill>
            <a:prstDash val="solid"/>
            <a:round/>
            <a:headEnd len="med" w="med" type="none"/>
            <a:tailEnd len="med" w="med" type="none"/>
          </a:ln>
        </p:spPr>
      </p:cxnSp>
      <p:cxnSp>
        <p:nvCxnSpPr>
          <p:cNvPr id="31" name="Google Shape;31;p4"/>
          <p:cNvCxnSpPr/>
          <p:nvPr/>
        </p:nvCxnSpPr>
        <p:spPr>
          <a:xfrm rot="10800000">
            <a:off x="373313" y="4730794"/>
            <a:ext cx="8397300" cy="0"/>
          </a:xfrm>
          <a:prstGeom prst="straightConnector1">
            <a:avLst/>
          </a:prstGeom>
          <a:noFill/>
          <a:ln cap="rnd" cmpd="sng" w="19050">
            <a:solidFill>
              <a:schemeClr val="dk1"/>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32" name="Shape 32"/>
        <p:cNvGrpSpPr/>
        <p:nvPr/>
      </p:nvGrpSpPr>
      <p:grpSpPr>
        <a:xfrm>
          <a:off x="0" y="0"/>
          <a:ext cx="0" cy="0"/>
          <a:chOff x="0" y="0"/>
          <a:chExt cx="0" cy="0"/>
        </a:xfrm>
      </p:grpSpPr>
      <p:sp>
        <p:nvSpPr>
          <p:cNvPr id="33" name="Google Shape;33;p5"/>
          <p:cNvSpPr txBox="1"/>
          <p:nvPr>
            <p:ph type="title"/>
          </p:nvPr>
        </p:nvSpPr>
        <p:spPr>
          <a:xfrm>
            <a:off x="442050" y="2530425"/>
            <a:ext cx="8328300" cy="956700"/>
          </a:xfrm>
          <a:prstGeom prst="rect">
            <a:avLst/>
          </a:prstGeom>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4500"/>
              <a:buFont typeface="Aldrich"/>
              <a:buNone/>
              <a:defRPr sz="4500"/>
            </a:lvl1pPr>
            <a:lvl2pPr lvl="1" rtl="0" algn="ctr">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4500"/>
              <a:buFont typeface="Abril Fatface"/>
              <a:buNone/>
              <a:defRPr sz="4500">
                <a:solidFill>
                  <a:schemeClr val="dk1"/>
                </a:solidFill>
                <a:latin typeface="Abril Fatface"/>
                <a:ea typeface="Abril Fatface"/>
                <a:cs typeface="Abril Fatface"/>
                <a:sym typeface="Abril Fatface"/>
              </a:defRPr>
            </a:lvl9pPr>
          </a:lstStyle>
          <a:p/>
        </p:txBody>
      </p:sp>
      <p:sp>
        <p:nvSpPr>
          <p:cNvPr id="34" name="Google Shape;34;p5"/>
          <p:cNvSpPr txBox="1"/>
          <p:nvPr>
            <p:ph idx="1" type="body"/>
          </p:nvPr>
        </p:nvSpPr>
        <p:spPr>
          <a:xfrm>
            <a:off x="442050" y="3487125"/>
            <a:ext cx="8328300" cy="5727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cxnSp>
        <p:nvCxnSpPr>
          <p:cNvPr id="35" name="Google Shape;35;p5"/>
          <p:cNvCxnSpPr/>
          <p:nvPr/>
        </p:nvCxnSpPr>
        <p:spPr>
          <a:xfrm rot="10800000">
            <a:off x="373313" y="387394"/>
            <a:ext cx="8397300" cy="0"/>
          </a:xfrm>
          <a:prstGeom prst="straightConnector1">
            <a:avLst/>
          </a:prstGeom>
          <a:noFill/>
          <a:ln cap="rnd" cmpd="sng" w="19050">
            <a:solidFill>
              <a:schemeClr val="dk1"/>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5 Two columns">
  <p:cSld name="CUSTOM_4">
    <p:spTree>
      <p:nvGrpSpPr>
        <p:cNvPr id="36" name="Shape 36"/>
        <p:cNvGrpSpPr/>
        <p:nvPr/>
      </p:nvGrpSpPr>
      <p:grpSpPr>
        <a:xfrm>
          <a:off x="0" y="0"/>
          <a:ext cx="0" cy="0"/>
          <a:chOff x="0" y="0"/>
          <a:chExt cx="0" cy="0"/>
        </a:xfrm>
      </p:grpSpPr>
      <p:sp>
        <p:nvSpPr>
          <p:cNvPr id="37" name="Google Shape;37;p6"/>
          <p:cNvSpPr txBox="1"/>
          <p:nvPr>
            <p:ph type="title"/>
          </p:nvPr>
        </p:nvSpPr>
        <p:spPr>
          <a:xfrm>
            <a:off x="655013" y="878391"/>
            <a:ext cx="7914000" cy="572700"/>
          </a:xfrm>
          <a:prstGeom prst="rect">
            <a:avLst/>
          </a:prstGeom>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38" name="Google Shape;38;p6"/>
          <p:cNvSpPr txBox="1"/>
          <p:nvPr>
            <p:ph idx="1" type="body"/>
          </p:nvPr>
        </p:nvSpPr>
        <p:spPr>
          <a:xfrm>
            <a:off x="655013" y="1786961"/>
            <a:ext cx="3720600" cy="2135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39" name="Google Shape;39;p6"/>
          <p:cNvSpPr txBox="1"/>
          <p:nvPr>
            <p:ph idx="2" type="body"/>
          </p:nvPr>
        </p:nvSpPr>
        <p:spPr>
          <a:xfrm>
            <a:off x="4848112" y="1778916"/>
            <a:ext cx="3720900" cy="2135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cxnSp>
        <p:nvCxnSpPr>
          <p:cNvPr id="40" name="Google Shape;40;p6"/>
          <p:cNvCxnSpPr/>
          <p:nvPr/>
        </p:nvCxnSpPr>
        <p:spPr>
          <a:xfrm rot="10800000">
            <a:off x="373313" y="387394"/>
            <a:ext cx="8397300" cy="0"/>
          </a:xfrm>
          <a:prstGeom prst="straightConnector1">
            <a:avLst/>
          </a:prstGeom>
          <a:noFill/>
          <a:ln cap="rnd" cmpd="sng" w="19050">
            <a:solidFill>
              <a:schemeClr val="dk1"/>
            </a:solidFill>
            <a:prstDash val="solid"/>
            <a:round/>
            <a:headEnd len="med" w="med" type="none"/>
            <a:tailEnd len="med" w="med" type="none"/>
          </a:ln>
        </p:spPr>
      </p:cxnSp>
      <p:cxnSp>
        <p:nvCxnSpPr>
          <p:cNvPr id="41" name="Google Shape;41;p6"/>
          <p:cNvCxnSpPr/>
          <p:nvPr/>
        </p:nvCxnSpPr>
        <p:spPr>
          <a:xfrm rot="10800000">
            <a:off x="373313" y="4730794"/>
            <a:ext cx="8397300" cy="0"/>
          </a:xfrm>
          <a:prstGeom prst="straightConnector1">
            <a:avLst/>
          </a:prstGeom>
          <a:noFill/>
          <a:ln cap="rnd" cmpd="sng" w="19050">
            <a:solidFill>
              <a:schemeClr val="dk1"/>
            </a:solidFill>
            <a:prstDash val="solid"/>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6 One column">
  <p:cSld name="CUSTOM_5">
    <p:spTree>
      <p:nvGrpSpPr>
        <p:cNvPr id="42" name="Shape 42"/>
        <p:cNvGrpSpPr/>
        <p:nvPr/>
      </p:nvGrpSpPr>
      <p:grpSpPr>
        <a:xfrm>
          <a:off x="0" y="0"/>
          <a:ext cx="0" cy="0"/>
          <a:chOff x="0" y="0"/>
          <a:chExt cx="0" cy="0"/>
        </a:xfrm>
      </p:grpSpPr>
      <p:sp>
        <p:nvSpPr>
          <p:cNvPr id="43" name="Google Shape;43;p7"/>
          <p:cNvSpPr txBox="1"/>
          <p:nvPr>
            <p:ph type="title"/>
          </p:nvPr>
        </p:nvSpPr>
        <p:spPr>
          <a:xfrm>
            <a:off x="1051219" y="1305938"/>
            <a:ext cx="6213300" cy="572700"/>
          </a:xfrm>
          <a:prstGeom prst="rect">
            <a:avLst/>
          </a:prstGeom>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dk1"/>
              </a:buClr>
              <a:buSzPts val="3000"/>
              <a:buFont typeface="Aldrich"/>
              <a:buNon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44" name="Google Shape;44;p7"/>
          <p:cNvSpPr txBox="1"/>
          <p:nvPr>
            <p:ph idx="1" type="body"/>
          </p:nvPr>
        </p:nvSpPr>
        <p:spPr>
          <a:xfrm>
            <a:off x="1051219" y="2092238"/>
            <a:ext cx="6213300" cy="1869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cxnSp>
        <p:nvCxnSpPr>
          <p:cNvPr id="45" name="Google Shape;45;p7"/>
          <p:cNvCxnSpPr/>
          <p:nvPr/>
        </p:nvCxnSpPr>
        <p:spPr>
          <a:xfrm>
            <a:off x="369525" y="272025"/>
            <a:ext cx="0" cy="4599600"/>
          </a:xfrm>
          <a:prstGeom prst="straightConnector1">
            <a:avLst/>
          </a:prstGeom>
          <a:noFill/>
          <a:ln cap="rnd" cmpd="sng" w="19050">
            <a:solidFill>
              <a:schemeClr val="dk1"/>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7 Big Title">
  <p:cSld name="CUSTOM_6">
    <p:spTree>
      <p:nvGrpSpPr>
        <p:cNvPr id="46" name="Shape 46"/>
        <p:cNvGrpSpPr/>
        <p:nvPr/>
      </p:nvGrpSpPr>
      <p:grpSpPr>
        <a:xfrm>
          <a:off x="0" y="0"/>
          <a:ext cx="0" cy="0"/>
          <a:chOff x="0" y="0"/>
          <a:chExt cx="0" cy="0"/>
        </a:xfrm>
      </p:grpSpPr>
      <p:sp>
        <p:nvSpPr>
          <p:cNvPr id="47" name="Google Shape;47;p8"/>
          <p:cNvSpPr txBox="1"/>
          <p:nvPr>
            <p:ph type="title"/>
          </p:nvPr>
        </p:nvSpPr>
        <p:spPr>
          <a:xfrm>
            <a:off x="383475" y="1462294"/>
            <a:ext cx="8356800" cy="237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48" name="Google Shape;48;p8"/>
          <p:cNvSpPr txBox="1"/>
          <p:nvPr>
            <p:ph idx="1" type="subTitle"/>
          </p:nvPr>
        </p:nvSpPr>
        <p:spPr>
          <a:xfrm>
            <a:off x="383531" y="4153856"/>
            <a:ext cx="8356800" cy="5385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cxnSp>
        <p:nvCxnSpPr>
          <p:cNvPr id="49" name="Google Shape;49;p8"/>
          <p:cNvCxnSpPr/>
          <p:nvPr/>
        </p:nvCxnSpPr>
        <p:spPr>
          <a:xfrm rot="10800000">
            <a:off x="373313" y="4730794"/>
            <a:ext cx="8397300" cy="0"/>
          </a:xfrm>
          <a:prstGeom prst="straightConnector1">
            <a:avLst/>
          </a:prstGeom>
          <a:noFill/>
          <a:ln cap="rnd" cmpd="sng" w="19050">
            <a:solidFill>
              <a:schemeClr val="dk1"/>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8 Three columns">
  <p:cSld name="CUSTOM_8_1">
    <p:spTree>
      <p:nvGrpSpPr>
        <p:cNvPr id="50" name="Shape 50"/>
        <p:cNvGrpSpPr/>
        <p:nvPr/>
      </p:nvGrpSpPr>
      <p:grpSpPr>
        <a:xfrm>
          <a:off x="0" y="0"/>
          <a:ext cx="0" cy="0"/>
          <a:chOff x="0" y="0"/>
          <a:chExt cx="0" cy="0"/>
        </a:xfrm>
      </p:grpSpPr>
      <p:sp>
        <p:nvSpPr>
          <p:cNvPr id="51" name="Google Shape;51;p9"/>
          <p:cNvSpPr txBox="1"/>
          <p:nvPr>
            <p:ph idx="1" type="subTitle"/>
          </p:nvPr>
        </p:nvSpPr>
        <p:spPr>
          <a:xfrm>
            <a:off x="931727" y="2700000"/>
            <a:ext cx="1994100" cy="45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b="0" sz="1600">
                <a:latin typeface="Calistoga"/>
                <a:ea typeface="Calistoga"/>
                <a:cs typeface="Calistoga"/>
                <a:sym typeface="Calistoga"/>
              </a:defRPr>
            </a:lvl1pPr>
            <a:lvl2pPr lvl="1" rtl="0">
              <a:spcBef>
                <a:spcPts val="0"/>
              </a:spcBef>
              <a:spcAft>
                <a:spcPts val="0"/>
              </a:spcAft>
              <a:buSzPts val="1600"/>
              <a:buNone/>
              <a:defRPr b="1" sz="1600"/>
            </a:lvl2pPr>
            <a:lvl3pPr lvl="2" rtl="0">
              <a:spcBef>
                <a:spcPts val="1600"/>
              </a:spcBef>
              <a:spcAft>
                <a:spcPts val="0"/>
              </a:spcAft>
              <a:buSzPts val="1600"/>
              <a:buNone/>
              <a:defRPr b="1" sz="1600"/>
            </a:lvl3pPr>
            <a:lvl4pPr lvl="3" rtl="0">
              <a:spcBef>
                <a:spcPts val="1600"/>
              </a:spcBef>
              <a:spcAft>
                <a:spcPts val="0"/>
              </a:spcAft>
              <a:buSzPts val="1600"/>
              <a:buNone/>
              <a:defRPr b="1" sz="1600"/>
            </a:lvl4pPr>
            <a:lvl5pPr lvl="4" rtl="0">
              <a:spcBef>
                <a:spcPts val="1600"/>
              </a:spcBef>
              <a:spcAft>
                <a:spcPts val="0"/>
              </a:spcAft>
              <a:buSzPts val="1600"/>
              <a:buNone/>
              <a:defRPr b="1" sz="1600"/>
            </a:lvl5pPr>
            <a:lvl6pPr lvl="5" rtl="0">
              <a:spcBef>
                <a:spcPts val="1600"/>
              </a:spcBef>
              <a:spcAft>
                <a:spcPts val="0"/>
              </a:spcAft>
              <a:buSzPts val="1600"/>
              <a:buNone/>
              <a:defRPr b="1" sz="1600"/>
            </a:lvl6pPr>
            <a:lvl7pPr lvl="6" rtl="0">
              <a:spcBef>
                <a:spcPts val="1600"/>
              </a:spcBef>
              <a:spcAft>
                <a:spcPts val="0"/>
              </a:spcAft>
              <a:buSzPts val="1600"/>
              <a:buNone/>
              <a:defRPr b="1" sz="1600"/>
            </a:lvl7pPr>
            <a:lvl8pPr lvl="7" rtl="0">
              <a:spcBef>
                <a:spcPts val="1600"/>
              </a:spcBef>
              <a:spcAft>
                <a:spcPts val="0"/>
              </a:spcAft>
              <a:buSzPts val="1600"/>
              <a:buNone/>
              <a:defRPr b="1" sz="1600"/>
            </a:lvl8pPr>
            <a:lvl9pPr lvl="8" rtl="0">
              <a:spcBef>
                <a:spcPts val="1600"/>
              </a:spcBef>
              <a:spcAft>
                <a:spcPts val="1600"/>
              </a:spcAft>
              <a:buSzPts val="1600"/>
              <a:buNone/>
              <a:defRPr b="1" sz="1600"/>
            </a:lvl9pPr>
          </a:lstStyle>
          <a:p/>
        </p:txBody>
      </p:sp>
      <p:sp>
        <p:nvSpPr>
          <p:cNvPr id="52" name="Google Shape;52;p9"/>
          <p:cNvSpPr txBox="1"/>
          <p:nvPr>
            <p:ph idx="2" type="subTitle"/>
          </p:nvPr>
        </p:nvSpPr>
        <p:spPr>
          <a:xfrm>
            <a:off x="3574914" y="2700000"/>
            <a:ext cx="1994100" cy="45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b="0" sz="1600">
                <a:latin typeface="Calistoga"/>
                <a:ea typeface="Calistoga"/>
                <a:cs typeface="Calistoga"/>
                <a:sym typeface="Calistoga"/>
              </a:defRPr>
            </a:lvl1pPr>
            <a:lvl2pPr lvl="1" rtl="0">
              <a:spcBef>
                <a:spcPts val="0"/>
              </a:spcBef>
              <a:spcAft>
                <a:spcPts val="0"/>
              </a:spcAft>
              <a:buSzPts val="1600"/>
              <a:buNone/>
              <a:defRPr b="1" sz="1600"/>
            </a:lvl2pPr>
            <a:lvl3pPr lvl="2" rtl="0">
              <a:spcBef>
                <a:spcPts val="1600"/>
              </a:spcBef>
              <a:spcAft>
                <a:spcPts val="0"/>
              </a:spcAft>
              <a:buSzPts val="1600"/>
              <a:buNone/>
              <a:defRPr b="1" sz="1600"/>
            </a:lvl3pPr>
            <a:lvl4pPr lvl="3" rtl="0">
              <a:spcBef>
                <a:spcPts val="1600"/>
              </a:spcBef>
              <a:spcAft>
                <a:spcPts val="0"/>
              </a:spcAft>
              <a:buSzPts val="1600"/>
              <a:buNone/>
              <a:defRPr b="1" sz="1600"/>
            </a:lvl4pPr>
            <a:lvl5pPr lvl="4" rtl="0">
              <a:spcBef>
                <a:spcPts val="1600"/>
              </a:spcBef>
              <a:spcAft>
                <a:spcPts val="0"/>
              </a:spcAft>
              <a:buSzPts val="1600"/>
              <a:buNone/>
              <a:defRPr b="1" sz="1600"/>
            </a:lvl5pPr>
            <a:lvl6pPr lvl="5" rtl="0">
              <a:spcBef>
                <a:spcPts val="1600"/>
              </a:spcBef>
              <a:spcAft>
                <a:spcPts val="0"/>
              </a:spcAft>
              <a:buSzPts val="1600"/>
              <a:buNone/>
              <a:defRPr b="1" sz="1600"/>
            </a:lvl6pPr>
            <a:lvl7pPr lvl="6" rtl="0">
              <a:spcBef>
                <a:spcPts val="1600"/>
              </a:spcBef>
              <a:spcAft>
                <a:spcPts val="0"/>
              </a:spcAft>
              <a:buSzPts val="1600"/>
              <a:buNone/>
              <a:defRPr b="1" sz="1600"/>
            </a:lvl7pPr>
            <a:lvl8pPr lvl="7" rtl="0">
              <a:spcBef>
                <a:spcPts val="1600"/>
              </a:spcBef>
              <a:spcAft>
                <a:spcPts val="0"/>
              </a:spcAft>
              <a:buSzPts val="1600"/>
              <a:buNone/>
              <a:defRPr b="1" sz="1600"/>
            </a:lvl8pPr>
            <a:lvl9pPr lvl="8" rtl="0">
              <a:spcBef>
                <a:spcPts val="1600"/>
              </a:spcBef>
              <a:spcAft>
                <a:spcPts val="1600"/>
              </a:spcAft>
              <a:buSzPts val="1600"/>
              <a:buNone/>
              <a:defRPr b="1" sz="1600"/>
            </a:lvl9pPr>
          </a:lstStyle>
          <a:p/>
        </p:txBody>
      </p:sp>
      <p:sp>
        <p:nvSpPr>
          <p:cNvPr id="53" name="Google Shape;53;p9"/>
          <p:cNvSpPr txBox="1"/>
          <p:nvPr>
            <p:ph idx="3" type="subTitle"/>
          </p:nvPr>
        </p:nvSpPr>
        <p:spPr>
          <a:xfrm>
            <a:off x="6218102" y="2700000"/>
            <a:ext cx="1994100" cy="455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b="0" sz="1600">
                <a:latin typeface="Calistoga"/>
                <a:ea typeface="Calistoga"/>
                <a:cs typeface="Calistoga"/>
                <a:sym typeface="Calistoga"/>
              </a:defRPr>
            </a:lvl1pPr>
            <a:lvl2pPr lvl="1" rtl="0">
              <a:spcBef>
                <a:spcPts val="0"/>
              </a:spcBef>
              <a:spcAft>
                <a:spcPts val="0"/>
              </a:spcAft>
              <a:buSzPts val="1600"/>
              <a:buNone/>
              <a:defRPr b="1" sz="1600"/>
            </a:lvl2pPr>
            <a:lvl3pPr lvl="2" rtl="0">
              <a:spcBef>
                <a:spcPts val="1600"/>
              </a:spcBef>
              <a:spcAft>
                <a:spcPts val="0"/>
              </a:spcAft>
              <a:buSzPts val="1600"/>
              <a:buNone/>
              <a:defRPr b="1" sz="1600"/>
            </a:lvl3pPr>
            <a:lvl4pPr lvl="3" rtl="0">
              <a:spcBef>
                <a:spcPts val="1600"/>
              </a:spcBef>
              <a:spcAft>
                <a:spcPts val="0"/>
              </a:spcAft>
              <a:buSzPts val="1600"/>
              <a:buNone/>
              <a:defRPr b="1" sz="1600"/>
            </a:lvl4pPr>
            <a:lvl5pPr lvl="4" rtl="0">
              <a:spcBef>
                <a:spcPts val="1600"/>
              </a:spcBef>
              <a:spcAft>
                <a:spcPts val="0"/>
              </a:spcAft>
              <a:buSzPts val="1600"/>
              <a:buNone/>
              <a:defRPr b="1" sz="1600"/>
            </a:lvl5pPr>
            <a:lvl6pPr lvl="5" rtl="0">
              <a:spcBef>
                <a:spcPts val="1600"/>
              </a:spcBef>
              <a:spcAft>
                <a:spcPts val="0"/>
              </a:spcAft>
              <a:buSzPts val="1600"/>
              <a:buNone/>
              <a:defRPr b="1" sz="1600"/>
            </a:lvl6pPr>
            <a:lvl7pPr lvl="6" rtl="0">
              <a:spcBef>
                <a:spcPts val="1600"/>
              </a:spcBef>
              <a:spcAft>
                <a:spcPts val="0"/>
              </a:spcAft>
              <a:buSzPts val="1600"/>
              <a:buNone/>
              <a:defRPr b="1" sz="1600"/>
            </a:lvl7pPr>
            <a:lvl8pPr lvl="7" rtl="0">
              <a:spcBef>
                <a:spcPts val="1600"/>
              </a:spcBef>
              <a:spcAft>
                <a:spcPts val="0"/>
              </a:spcAft>
              <a:buSzPts val="1600"/>
              <a:buNone/>
              <a:defRPr b="1" sz="1600"/>
            </a:lvl8pPr>
            <a:lvl9pPr lvl="8" rtl="0">
              <a:spcBef>
                <a:spcPts val="1600"/>
              </a:spcBef>
              <a:spcAft>
                <a:spcPts val="1600"/>
              </a:spcAft>
              <a:buSzPts val="1600"/>
              <a:buNone/>
              <a:defRPr b="1" sz="1600"/>
            </a:lvl9pPr>
          </a:lstStyle>
          <a:p/>
        </p:txBody>
      </p:sp>
      <p:sp>
        <p:nvSpPr>
          <p:cNvPr id="54" name="Google Shape;54;p9"/>
          <p:cNvSpPr txBox="1"/>
          <p:nvPr>
            <p:ph type="title"/>
          </p:nvPr>
        </p:nvSpPr>
        <p:spPr>
          <a:xfrm>
            <a:off x="931725" y="701025"/>
            <a:ext cx="7280700" cy="572700"/>
          </a:xfrm>
          <a:prstGeom prst="rect">
            <a:avLst/>
          </a:prstGeom>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3000"/>
              <a:buFont typeface="Aldrich"/>
              <a:buNone/>
              <a:defRPr/>
            </a:lvl1pPr>
            <a:lvl2pPr lvl="1" rtl="0"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lgn="ctr">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p:txBody>
      </p:sp>
      <p:sp>
        <p:nvSpPr>
          <p:cNvPr id="55" name="Google Shape;55;p9"/>
          <p:cNvSpPr txBox="1"/>
          <p:nvPr>
            <p:ph idx="4" type="body"/>
          </p:nvPr>
        </p:nvSpPr>
        <p:spPr>
          <a:xfrm>
            <a:off x="931725" y="3124280"/>
            <a:ext cx="1994100" cy="1248000"/>
          </a:xfrm>
          <a:prstGeom prst="rect">
            <a:avLst/>
          </a:prstGeom>
        </p:spPr>
        <p:txBody>
          <a:bodyPr anchorCtr="0" anchor="t" bIns="91425" lIns="91425" spcFirstLastPara="1" rIns="91425" wrap="square" tIns="91425">
            <a:noAutofit/>
          </a:bodyPr>
          <a:lstStyle>
            <a:lvl1pPr indent="-311150" lvl="0" marL="457200" rtl="0" algn="ctr">
              <a:spcBef>
                <a:spcPts val="0"/>
              </a:spcBef>
              <a:spcAft>
                <a:spcPts val="0"/>
              </a:spcAft>
              <a:buSzPts val="1300"/>
              <a:buChar char="●"/>
              <a:defRPr sz="1300"/>
            </a:lvl1pPr>
            <a:lvl2pPr indent="-311150" lvl="1" marL="914400" rtl="0">
              <a:spcBef>
                <a:spcPts val="0"/>
              </a:spcBef>
              <a:spcAft>
                <a:spcPts val="0"/>
              </a:spcAft>
              <a:buSzPts val="1300"/>
              <a:buChar char="○"/>
              <a:defRPr sz="1300"/>
            </a:lvl2pPr>
            <a:lvl3pPr indent="-311150" lvl="2" marL="1371600" rtl="0">
              <a:spcBef>
                <a:spcPts val="1600"/>
              </a:spcBef>
              <a:spcAft>
                <a:spcPts val="0"/>
              </a:spcAft>
              <a:buSzPts val="1300"/>
              <a:buChar char="■"/>
              <a:defRPr sz="1300"/>
            </a:lvl3pPr>
            <a:lvl4pPr indent="-311150" lvl="3" marL="1828800" rtl="0">
              <a:spcBef>
                <a:spcPts val="1600"/>
              </a:spcBef>
              <a:spcAft>
                <a:spcPts val="0"/>
              </a:spcAft>
              <a:buSzPts val="1300"/>
              <a:buChar char="●"/>
              <a:defRPr sz="1300"/>
            </a:lvl4pPr>
            <a:lvl5pPr indent="-311150" lvl="4" marL="2286000" rtl="0">
              <a:spcBef>
                <a:spcPts val="1600"/>
              </a:spcBef>
              <a:spcAft>
                <a:spcPts val="0"/>
              </a:spcAft>
              <a:buSzPts val="1300"/>
              <a:buChar char="○"/>
              <a:defRPr sz="1300"/>
            </a:lvl5pPr>
            <a:lvl6pPr indent="-311150" lvl="5" marL="2743200" rtl="0">
              <a:spcBef>
                <a:spcPts val="1600"/>
              </a:spcBef>
              <a:spcAft>
                <a:spcPts val="0"/>
              </a:spcAft>
              <a:buSzPts val="1300"/>
              <a:buChar char="■"/>
              <a:defRPr sz="1300"/>
            </a:lvl6pPr>
            <a:lvl7pPr indent="-311150" lvl="6" marL="3200400" rtl="0">
              <a:spcBef>
                <a:spcPts val="1600"/>
              </a:spcBef>
              <a:spcAft>
                <a:spcPts val="0"/>
              </a:spcAft>
              <a:buSzPts val="1300"/>
              <a:buChar char="●"/>
              <a:defRPr sz="1300"/>
            </a:lvl7pPr>
            <a:lvl8pPr indent="-311150" lvl="7" marL="3657600" rtl="0">
              <a:spcBef>
                <a:spcPts val="1600"/>
              </a:spcBef>
              <a:spcAft>
                <a:spcPts val="0"/>
              </a:spcAft>
              <a:buSzPts val="1300"/>
              <a:buChar char="○"/>
              <a:defRPr sz="1300"/>
            </a:lvl8pPr>
            <a:lvl9pPr indent="-311150" lvl="8" marL="4114800" rtl="0">
              <a:spcBef>
                <a:spcPts val="1600"/>
              </a:spcBef>
              <a:spcAft>
                <a:spcPts val="1600"/>
              </a:spcAft>
              <a:buSzPts val="1300"/>
              <a:buChar char="■"/>
              <a:defRPr sz="1300"/>
            </a:lvl9pPr>
          </a:lstStyle>
          <a:p/>
        </p:txBody>
      </p:sp>
      <p:sp>
        <p:nvSpPr>
          <p:cNvPr id="56" name="Google Shape;56;p9"/>
          <p:cNvSpPr txBox="1"/>
          <p:nvPr>
            <p:ph idx="5" type="body"/>
          </p:nvPr>
        </p:nvSpPr>
        <p:spPr>
          <a:xfrm>
            <a:off x="3574913" y="3124280"/>
            <a:ext cx="1994100" cy="1245600"/>
          </a:xfrm>
          <a:prstGeom prst="rect">
            <a:avLst/>
          </a:prstGeom>
        </p:spPr>
        <p:txBody>
          <a:bodyPr anchorCtr="0" anchor="t" bIns="91425" lIns="91425" spcFirstLastPara="1" rIns="91425" wrap="square" tIns="91425">
            <a:noAutofit/>
          </a:bodyPr>
          <a:lstStyle>
            <a:lvl1pPr indent="-311150" lvl="0" marL="457200" rtl="0" algn="ctr">
              <a:spcBef>
                <a:spcPts val="0"/>
              </a:spcBef>
              <a:spcAft>
                <a:spcPts val="0"/>
              </a:spcAft>
              <a:buSzPts val="1300"/>
              <a:buChar char="●"/>
              <a:defRPr sz="1300"/>
            </a:lvl1pPr>
            <a:lvl2pPr indent="-311150" lvl="1" marL="914400" rtl="0">
              <a:spcBef>
                <a:spcPts val="0"/>
              </a:spcBef>
              <a:spcAft>
                <a:spcPts val="0"/>
              </a:spcAft>
              <a:buSzPts val="1300"/>
              <a:buChar char="○"/>
              <a:defRPr sz="1300"/>
            </a:lvl2pPr>
            <a:lvl3pPr indent="-311150" lvl="2" marL="1371600" rtl="0">
              <a:spcBef>
                <a:spcPts val="1600"/>
              </a:spcBef>
              <a:spcAft>
                <a:spcPts val="0"/>
              </a:spcAft>
              <a:buSzPts val="1300"/>
              <a:buChar char="■"/>
              <a:defRPr sz="1300"/>
            </a:lvl3pPr>
            <a:lvl4pPr indent="-311150" lvl="3" marL="1828800" rtl="0">
              <a:spcBef>
                <a:spcPts val="1600"/>
              </a:spcBef>
              <a:spcAft>
                <a:spcPts val="0"/>
              </a:spcAft>
              <a:buSzPts val="1300"/>
              <a:buChar char="●"/>
              <a:defRPr sz="1300"/>
            </a:lvl4pPr>
            <a:lvl5pPr indent="-311150" lvl="4" marL="2286000" rtl="0">
              <a:spcBef>
                <a:spcPts val="1600"/>
              </a:spcBef>
              <a:spcAft>
                <a:spcPts val="0"/>
              </a:spcAft>
              <a:buSzPts val="1300"/>
              <a:buChar char="○"/>
              <a:defRPr sz="1300"/>
            </a:lvl5pPr>
            <a:lvl6pPr indent="-311150" lvl="5" marL="2743200" rtl="0">
              <a:spcBef>
                <a:spcPts val="1600"/>
              </a:spcBef>
              <a:spcAft>
                <a:spcPts val="0"/>
              </a:spcAft>
              <a:buSzPts val="1300"/>
              <a:buChar char="■"/>
              <a:defRPr sz="1300"/>
            </a:lvl6pPr>
            <a:lvl7pPr indent="-311150" lvl="6" marL="3200400" rtl="0">
              <a:spcBef>
                <a:spcPts val="1600"/>
              </a:spcBef>
              <a:spcAft>
                <a:spcPts val="0"/>
              </a:spcAft>
              <a:buSzPts val="1300"/>
              <a:buChar char="●"/>
              <a:defRPr sz="1300"/>
            </a:lvl7pPr>
            <a:lvl8pPr indent="-311150" lvl="7" marL="3657600" rtl="0">
              <a:spcBef>
                <a:spcPts val="1600"/>
              </a:spcBef>
              <a:spcAft>
                <a:spcPts val="0"/>
              </a:spcAft>
              <a:buSzPts val="1300"/>
              <a:buChar char="○"/>
              <a:defRPr sz="1300"/>
            </a:lvl8pPr>
            <a:lvl9pPr indent="-311150" lvl="8" marL="4114800" rtl="0">
              <a:spcBef>
                <a:spcPts val="1600"/>
              </a:spcBef>
              <a:spcAft>
                <a:spcPts val="1600"/>
              </a:spcAft>
              <a:buSzPts val="1300"/>
              <a:buChar char="■"/>
              <a:defRPr sz="1300"/>
            </a:lvl9pPr>
          </a:lstStyle>
          <a:p/>
        </p:txBody>
      </p:sp>
      <p:sp>
        <p:nvSpPr>
          <p:cNvPr id="57" name="Google Shape;57;p9"/>
          <p:cNvSpPr txBox="1"/>
          <p:nvPr>
            <p:ph idx="6" type="body"/>
          </p:nvPr>
        </p:nvSpPr>
        <p:spPr>
          <a:xfrm>
            <a:off x="6218100" y="3124280"/>
            <a:ext cx="1994100" cy="1245600"/>
          </a:xfrm>
          <a:prstGeom prst="rect">
            <a:avLst/>
          </a:prstGeom>
        </p:spPr>
        <p:txBody>
          <a:bodyPr anchorCtr="0" anchor="t" bIns="91425" lIns="91425" spcFirstLastPara="1" rIns="91425" wrap="square" tIns="91425">
            <a:noAutofit/>
          </a:bodyPr>
          <a:lstStyle>
            <a:lvl1pPr indent="-311150" lvl="0" marL="457200" rtl="0" algn="ctr">
              <a:spcBef>
                <a:spcPts val="0"/>
              </a:spcBef>
              <a:spcAft>
                <a:spcPts val="0"/>
              </a:spcAft>
              <a:buSzPts val="1300"/>
              <a:buChar char="●"/>
              <a:defRPr sz="1300"/>
            </a:lvl1pPr>
            <a:lvl2pPr indent="-311150" lvl="1" marL="914400" rtl="0">
              <a:spcBef>
                <a:spcPts val="0"/>
              </a:spcBef>
              <a:spcAft>
                <a:spcPts val="0"/>
              </a:spcAft>
              <a:buSzPts val="1300"/>
              <a:buChar char="○"/>
              <a:defRPr sz="1300"/>
            </a:lvl2pPr>
            <a:lvl3pPr indent="-311150" lvl="2" marL="1371600" rtl="0">
              <a:spcBef>
                <a:spcPts val="1600"/>
              </a:spcBef>
              <a:spcAft>
                <a:spcPts val="0"/>
              </a:spcAft>
              <a:buSzPts val="1300"/>
              <a:buChar char="■"/>
              <a:defRPr sz="1300"/>
            </a:lvl3pPr>
            <a:lvl4pPr indent="-311150" lvl="3" marL="1828800" rtl="0">
              <a:spcBef>
                <a:spcPts val="1600"/>
              </a:spcBef>
              <a:spcAft>
                <a:spcPts val="0"/>
              </a:spcAft>
              <a:buSzPts val="1300"/>
              <a:buChar char="●"/>
              <a:defRPr sz="1300"/>
            </a:lvl4pPr>
            <a:lvl5pPr indent="-311150" lvl="4" marL="2286000" rtl="0">
              <a:spcBef>
                <a:spcPts val="1600"/>
              </a:spcBef>
              <a:spcAft>
                <a:spcPts val="0"/>
              </a:spcAft>
              <a:buSzPts val="1300"/>
              <a:buChar char="○"/>
              <a:defRPr sz="1300"/>
            </a:lvl5pPr>
            <a:lvl6pPr indent="-311150" lvl="5" marL="2743200" rtl="0">
              <a:spcBef>
                <a:spcPts val="1600"/>
              </a:spcBef>
              <a:spcAft>
                <a:spcPts val="0"/>
              </a:spcAft>
              <a:buSzPts val="1300"/>
              <a:buChar char="■"/>
              <a:defRPr sz="1300"/>
            </a:lvl6pPr>
            <a:lvl7pPr indent="-311150" lvl="6" marL="3200400" rtl="0">
              <a:spcBef>
                <a:spcPts val="1600"/>
              </a:spcBef>
              <a:spcAft>
                <a:spcPts val="0"/>
              </a:spcAft>
              <a:buSzPts val="1300"/>
              <a:buChar char="●"/>
              <a:defRPr sz="1300"/>
            </a:lvl7pPr>
            <a:lvl8pPr indent="-311150" lvl="7" marL="3657600" rtl="0">
              <a:spcBef>
                <a:spcPts val="1600"/>
              </a:spcBef>
              <a:spcAft>
                <a:spcPts val="0"/>
              </a:spcAft>
              <a:buSzPts val="1300"/>
              <a:buChar char="○"/>
              <a:defRPr sz="1300"/>
            </a:lvl8pPr>
            <a:lvl9pPr indent="-311150" lvl="8" marL="4114800" rtl="0">
              <a:spcBef>
                <a:spcPts val="1600"/>
              </a:spcBef>
              <a:spcAft>
                <a:spcPts val="1600"/>
              </a:spcAft>
              <a:buSzPts val="1300"/>
              <a:buChar char="■"/>
              <a:defRPr sz="1300"/>
            </a:lvl9pPr>
          </a:lstStyle>
          <a:p/>
        </p:txBody>
      </p:sp>
      <p:cxnSp>
        <p:nvCxnSpPr>
          <p:cNvPr id="58" name="Google Shape;58;p9"/>
          <p:cNvCxnSpPr/>
          <p:nvPr/>
        </p:nvCxnSpPr>
        <p:spPr>
          <a:xfrm rot="10800000">
            <a:off x="373313" y="387394"/>
            <a:ext cx="8397300" cy="0"/>
          </a:xfrm>
          <a:prstGeom prst="straightConnector1">
            <a:avLst/>
          </a:prstGeom>
          <a:noFill/>
          <a:ln cap="rnd" cmpd="sng" w="19050">
            <a:solidFill>
              <a:schemeClr val="dk1"/>
            </a:solidFill>
            <a:prstDash val="solid"/>
            <a:round/>
            <a:headEnd len="med" w="med" type="none"/>
            <a:tailEnd len="med" w="med" type="none"/>
          </a:ln>
        </p:spPr>
      </p:cxnSp>
      <p:cxnSp>
        <p:nvCxnSpPr>
          <p:cNvPr id="59" name="Google Shape;59;p9"/>
          <p:cNvCxnSpPr/>
          <p:nvPr/>
        </p:nvCxnSpPr>
        <p:spPr>
          <a:xfrm rot="10800000">
            <a:off x="373313" y="4730794"/>
            <a:ext cx="8397300" cy="0"/>
          </a:xfrm>
          <a:prstGeom prst="straightConnector1">
            <a:avLst/>
          </a:prstGeom>
          <a:noFill/>
          <a:ln cap="rnd" cmpd="sng" w="19050">
            <a:solidFill>
              <a:schemeClr val="dk1"/>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9 Text and Image">
  <p:cSld name="CUSTOM_9">
    <p:spTree>
      <p:nvGrpSpPr>
        <p:cNvPr id="60" name="Shape 60"/>
        <p:cNvGrpSpPr/>
        <p:nvPr/>
      </p:nvGrpSpPr>
      <p:grpSpPr>
        <a:xfrm>
          <a:off x="0" y="0"/>
          <a:ext cx="0" cy="0"/>
          <a:chOff x="0" y="0"/>
          <a:chExt cx="0" cy="0"/>
        </a:xfrm>
      </p:grpSpPr>
      <p:sp>
        <p:nvSpPr>
          <p:cNvPr id="61" name="Google Shape;61;p10"/>
          <p:cNvSpPr txBox="1"/>
          <p:nvPr>
            <p:ph type="title"/>
          </p:nvPr>
        </p:nvSpPr>
        <p:spPr>
          <a:xfrm>
            <a:off x="694125" y="1459509"/>
            <a:ext cx="3877800" cy="5994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SzPts val="4500"/>
              <a:buNone/>
              <a:defRPr/>
            </a:lvl1pPr>
            <a:lvl2pPr lvl="1" rtl="0" algn="r">
              <a:spcBef>
                <a:spcPts val="0"/>
              </a:spcBef>
              <a:spcAft>
                <a:spcPts val="0"/>
              </a:spcAft>
              <a:buSzPts val="11300"/>
              <a:buNone/>
              <a:defRPr sz="11300"/>
            </a:lvl2pPr>
            <a:lvl3pPr lvl="2" rtl="0" algn="r">
              <a:spcBef>
                <a:spcPts val="0"/>
              </a:spcBef>
              <a:spcAft>
                <a:spcPts val="0"/>
              </a:spcAft>
              <a:buSzPts val="11300"/>
              <a:buNone/>
              <a:defRPr sz="11300"/>
            </a:lvl3pPr>
            <a:lvl4pPr lvl="3" rtl="0" algn="r">
              <a:spcBef>
                <a:spcPts val="0"/>
              </a:spcBef>
              <a:spcAft>
                <a:spcPts val="0"/>
              </a:spcAft>
              <a:buSzPts val="11300"/>
              <a:buNone/>
              <a:defRPr sz="11300"/>
            </a:lvl4pPr>
            <a:lvl5pPr lvl="4" rtl="0" algn="r">
              <a:spcBef>
                <a:spcPts val="0"/>
              </a:spcBef>
              <a:spcAft>
                <a:spcPts val="0"/>
              </a:spcAft>
              <a:buSzPts val="11300"/>
              <a:buNone/>
              <a:defRPr sz="11300"/>
            </a:lvl5pPr>
            <a:lvl6pPr lvl="5" rtl="0" algn="r">
              <a:spcBef>
                <a:spcPts val="0"/>
              </a:spcBef>
              <a:spcAft>
                <a:spcPts val="0"/>
              </a:spcAft>
              <a:buSzPts val="11300"/>
              <a:buNone/>
              <a:defRPr sz="11300"/>
            </a:lvl6pPr>
            <a:lvl7pPr lvl="6" rtl="0" algn="r">
              <a:spcBef>
                <a:spcPts val="0"/>
              </a:spcBef>
              <a:spcAft>
                <a:spcPts val="0"/>
              </a:spcAft>
              <a:buSzPts val="11300"/>
              <a:buNone/>
              <a:defRPr sz="11300"/>
            </a:lvl7pPr>
            <a:lvl8pPr lvl="7" rtl="0" algn="r">
              <a:spcBef>
                <a:spcPts val="0"/>
              </a:spcBef>
              <a:spcAft>
                <a:spcPts val="0"/>
              </a:spcAft>
              <a:buSzPts val="11300"/>
              <a:buNone/>
              <a:defRPr sz="11300"/>
            </a:lvl8pPr>
            <a:lvl9pPr lvl="8" rtl="0" algn="r">
              <a:spcBef>
                <a:spcPts val="0"/>
              </a:spcBef>
              <a:spcAft>
                <a:spcPts val="0"/>
              </a:spcAft>
              <a:buSzPts val="11300"/>
              <a:buNone/>
              <a:defRPr sz="11300"/>
            </a:lvl9pPr>
          </a:lstStyle>
          <a:p/>
        </p:txBody>
      </p:sp>
      <p:sp>
        <p:nvSpPr>
          <p:cNvPr id="62" name="Google Shape;62;p10"/>
          <p:cNvSpPr txBox="1"/>
          <p:nvPr>
            <p:ph idx="1" type="subTitle"/>
          </p:nvPr>
        </p:nvSpPr>
        <p:spPr>
          <a:xfrm>
            <a:off x="329888" y="3257428"/>
            <a:ext cx="2906400" cy="5385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None/>
              <a:defRPr sz="1400"/>
            </a:lvl1pPr>
            <a:lvl2pPr lvl="1" rtl="0" algn="r">
              <a:spcBef>
                <a:spcPts val="1600"/>
              </a:spcBef>
              <a:spcAft>
                <a:spcPts val="0"/>
              </a:spcAft>
              <a:buSzPts val="1400"/>
              <a:buNone/>
              <a:defRPr sz="1400"/>
            </a:lvl2pPr>
            <a:lvl3pPr lvl="2" rtl="0" algn="r">
              <a:spcBef>
                <a:spcPts val="1600"/>
              </a:spcBef>
              <a:spcAft>
                <a:spcPts val="0"/>
              </a:spcAft>
              <a:buSzPts val="1400"/>
              <a:buNone/>
              <a:defRPr sz="1400"/>
            </a:lvl3pPr>
            <a:lvl4pPr lvl="3" rtl="0" algn="r">
              <a:spcBef>
                <a:spcPts val="1600"/>
              </a:spcBef>
              <a:spcAft>
                <a:spcPts val="0"/>
              </a:spcAft>
              <a:buSzPts val="1400"/>
              <a:buNone/>
              <a:defRPr sz="1400"/>
            </a:lvl4pPr>
            <a:lvl5pPr lvl="4" rtl="0" algn="r">
              <a:spcBef>
                <a:spcPts val="1600"/>
              </a:spcBef>
              <a:spcAft>
                <a:spcPts val="0"/>
              </a:spcAft>
              <a:buSzPts val="1400"/>
              <a:buNone/>
              <a:defRPr sz="1400"/>
            </a:lvl5pPr>
            <a:lvl6pPr lvl="5" rtl="0" algn="r">
              <a:spcBef>
                <a:spcPts val="1600"/>
              </a:spcBef>
              <a:spcAft>
                <a:spcPts val="0"/>
              </a:spcAft>
              <a:buSzPts val="1400"/>
              <a:buNone/>
              <a:defRPr sz="1400"/>
            </a:lvl6pPr>
            <a:lvl7pPr lvl="6" rtl="0" algn="r">
              <a:spcBef>
                <a:spcPts val="1600"/>
              </a:spcBef>
              <a:spcAft>
                <a:spcPts val="0"/>
              </a:spcAft>
              <a:buSzPts val="1400"/>
              <a:buNone/>
              <a:defRPr sz="1400"/>
            </a:lvl7pPr>
            <a:lvl8pPr lvl="7" rtl="0" algn="r">
              <a:spcBef>
                <a:spcPts val="1600"/>
              </a:spcBef>
              <a:spcAft>
                <a:spcPts val="0"/>
              </a:spcAft>
              <a:buSzPts val="1400"/>
              <a:buNone/>
              <a:defRPr sz="1400"/>
            </a:lvl8pPr>
            <a:lvl9pPr lvl="8" rtl="0" algn="r">
              <a:spcBef>
                <a:spcPts val="1600"/>
              </a:spcBef>
              <a:spcAft>
                <a:spcPts val="1600"/>
              </a:spcAft>
              <a:buSzPts val="1400"/>
              <a:buNone/>
              <a:defRPr sz="1400"/>
            </a:lvl9pPr>
          </a:lstStyle>
          <a:p/>
        </p:txBody>
      </p:sp>
      <p:sp>
        <p:nvSpPr>
          <p:cNvPr id="63" name="Google Shape;63;p10"/>
          <p:cNvSpPr/>
          <p:nvPr>
            <p:ph idx="2" type="pic"/>
          </p:nvPr>
        </p:nvSpPr>
        <p:spPr>
          <a:xfrm>
            <a:off x="3429000" y="780713"/>
            <a:ext cx="5236500" cy="33576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A5CCD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Calistoga"/>
              <a:buNone/>
              <a:defRPr sz="3000">
                <a:solidFill>
                  <a:schemeClr val="dk1"/>
                </a:solidFill>
                <a:latin typeface="Calistoga"/>
                <a:ea typeface="Calistoga"/>
                <a:cs typeface="Calistoga"/>
                <a:sym typeface="Calistoga"/>
              </a:defRPr>
            </a:lvl1pPr>
            <a:lvl2pPr lvl="1">
              <a:spcBef>
                <a:spcPts val="0"/>
              </a:spcBef>
              <a:spcAft>
                <a:spcPts val="0"/>
              </a:spcAft>
              <a:buClr>
                <a:schemeClr val="dk1"/>
              </a:buClr>
              <a:buSzPts val="3000"/>
              <a:buFont typeface="Calistoga"/>
              <a:buNone/>
              <a:defRPr sz="3000">
                <a:solidFill>
                  <a:schemeClr val="dk1"/>
                </a:solidFill>
                <a:latin typeface="Calistoga"/>
                <a:ea typeface="Calistoga"/>
                <a:cs typeface="Calistoga"/>
                <a:sym typeface="Calistoga"/>
              </a:defRPr>
            </a:lvl2pPr>
            <a:lvl3pPr lvl="2">
              <a:spcBef>
                <a:spcPts val="0"/>
              </a:spcBef>
              <a:spcAft>
                <a:spcPts val="0"/>
              </a:spcAft>
              <a:buClr>
                <a:schemeClr val="dk1"/>
              </a:buClr>
              <a:buSzPts val="3000"/>
              <a:buFont typeface="Calistoga"/>
              <a:buNone/>
              <a:defRPr sz="3000">
                <a:solidFill>
                  <a:schemeClr val="dk1"/>
                </a:solidFill>
                <a:latin typeface="Calistoga"/>
                <a:ea typeface="Calistoga"/>
                <a:cs typeface="Calistoga"/>
                <a:sym typeface="Calistoga"/>
              </a:defRPr>
            </a:lvl3pPr>
            <a:lvl4pPr lvl="3">
              <a:spcBef>
                <a:spcPts val="0"/>
              </a:spcBef>
              <a:spcAft>
                <a:spcPts val="0"/>
              </a:spcAft>
              <a:buClr>
                <a:schemeClr val="dk1"/>
              </a:buClr>
              <a:buSzPts val="3000"/>
              <a:buFont typeface="Calistoga"/>
              <a:buNone/>
              <a:defRPr sz="3000">
                <a:solidFill>
                  <a:schemeClr val="dk1"/>
                </a:solidFill>
                <a:latin typeface="Calistoga"/>
                <a:ea typeface="Calistoga"/>
                <a:cs typeface="Calistoga"/>
                <a:sym typeface="Calistoga"/>
              </a:defRPr>
            </a:lvl4pPr>
            <a:lvl5pPr lvl="4">
              <a:spcBef>
                <a:spcPts val="0"/>
              </a:spcBef>
              <a:spcAft>
                <a:spcPts val="0"/>
              </a:spcAft>
              <a:buClr>
                <a:schemeClr val="dk1"/>
              </a:buClr>
              <a:buSzPts val="3000"/>
              <a:buFont typeface="Calistoga"/>
              <a:buNone/>
              <a:defRPr sz="3000">
                <a:solidFill>
                  <a:schemeClr val="dk1"/>
                </a:solidFill>
                <a:latin typeface="Calistoga"/>
                <a:ea typeface="Calistoga"/>
                <a:cs typeface="Calistoga"/>
                <a:sym typeface="Calistoga"/>
              </a:defRPr>
            </a:lvl5pPr>
            <a:lvl6pPr lvl="5">
              <a:spcBef>
                <a:spcPts val="0"/>
              </a:spcBef>
              <a:spcAft>
                <a:spcPts val="0"/>
              </a:spcAft>
              <a:buClr>
                <a:schemeClr val="dk1"/>
              </a:buClr>
              <a:buSzPts val="3000"/>
              <a:buFont typeface="Calistoga"/>
              <a:buNone/>
              <a:defRPr sz="3000">
                <a:solidFill>
                  <a:schemeClr val="dk1"/>
                </a:solidFill>
                <a:latin typeface="Calistoga"/>
                <a:ea typeface="Calistoga"/>
                <a:cs typeface="Calistoga"/>
                <a:sym typeface="Calistoga"/>
              </a:defRPr>
            </a:lvl6pPr>
            <a:lvl7pPr lvl="6">
              <a:spcBef>
                <a:spcPts val="0"/>
              </a:spcBef>
              <a:spcAft>
                <a:spcPts val="0"/>
              </a:spcAft>
              <a:buClr>
                <a:schemeClr val="dk1"/>
              </a:buClr>
              <a:buSzPts val="3000"/>
              <a:buFont typeface="Calistoga"/>
              <a:buNone/>
              <a:defRPr sz="3000">
                <a:solidFill>
                  <a:schemeClr val="dk1"/>
                </a:solidFill>
                <a:latin typeface="Calistoga"/>
                <a:ea typeface="Calistoga"/>
                <a:cs typeface="Calistoga"/>
                <a:sym typeface="Calistoga"/>
              </a:defRPr>
            </a:lvl7pPr>
            <a:lvl8pPr lvl="7">
              <a:spcBef>
                <a:spcPts val="0"/>
              </a:spcBef>
              <a:spcAft>
                <a:spcPts val="0"/>
              </a:spcAft>
              <a:buClr>
                <a:schemeClr val="dk1"/>
              </a:buClr>
              <a:buSzPts val="3000"/>
              <a:buFont typeface="Calistoga"/>
              <a:buNone/>
              <a:defRPr sz="3000">
                <a:solidFill>
                  <a:schemeClr val="dk1"/>
                </a:solidFill>
                <a:latin typeface="Calistoga"/>
                <a:ea typeface="Calistoga"/>
                <a:cs typeface="Calistoga"/>
                <a:sym typeface="Calistoga"/>
              </a:defRPr>
            </a:lvl8pPr>
            <a:lvl9pPr lvl="8">
              <a:spcBef>
                <a:spcPts val="0"/>
              </a:spcBef>
              <a:spcAft>
                <a:spcPts val="0"/>
              </a:spcAft>
              <a:buClr>
                <a:schemeClr val="dk1"/>
              </a:buClr>
              <a:buSzPts val="3000"/>
              <a:buFont typeface="Calistoga"/>
              <a:buNone/>
              <a:defRPr sz="3000">
                <a:solidFill>
                  <a:schemeClr val="dk1"/>
                </a:solidFill>
                <a:latin typeface="Calistoga"/>
                <a:ea typeface="Calistoga"/>
                <a:cs typeface="Calistoga"/>
                <a:sym typeface="Calistog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ntic Slab"/>
              <a:buChar char="●"/>
              <a:defRPr b="1" sz="1400">
                <a:solidFill>
                  <a:schemeClr val="dk2"/>
                </a:solidFill>
                <a:latin typeface="Antic Slab"/>
                <a:ea typeface="Antic Slab"/>
                <a:cs typeface="Antic Slab"/>
                <a:sym typeface="Antic Slab"/>
              </a:defRPr>
            </a:lvl1pPr>
            <a:lvl2pPr indent="-317500" lvl="1" marL="914400">
              <a:lnSpc>
                <a:spcPct val="115000"/>
              </a:lnSpc>
              <a:spcBef>
                <a:spcPts val="1600"/>
              </a:spcBef>
              <a:spcAft>
                <a:spcPts val="0"/>
              </a:spcAft>
              <a:buClr>
                <a:schemeClr val="dk2"/>
              </a:buClr>
              <a:buSzPts val="1400"/>
              <a:buFont typeface="Antic Slab"/>
              <a:buChar char="○"/>
              <a:defRPr b="1" sz="1400">
                <a:solidFill>
                  <a:schemeClr val="dk2"/>
                </a:solidFill>
                <a:latin typeface="Antic Slab"/>
                <a:ea typeface="Antic Slab"/>
                <a:cs typeface="Antic Slab"/>
                <a:sym typeface="Antic Slab"/>
              </a:defRPr>
            </a:lvl2pPr>
            <a:lvl3pPr indent="-317500" lvl="2" marL="1371600">
              <a:lnSpc>
                <a:spcPct val="115000"/>
              </a:lnSpc>
              <a:spcBef>
                <a:spcPts val="1600"/>
              </a:spcBef>
              <a:spcAft>
                <a:spcPts val="0"/>
              </a:spcAft>
              <a:buClr>
                <a:schemeClr val="dk2"/>
              </a:buClr>
              <a:buSzPts val="1400"/>
              <a:buFont typeface="Antic Slab"/>
              <a:buChar char="■"/>
              <a:defRPr b="1" sz="1400">
                <a:solidFill>
                  <a:schemeClr val="dk2"/>
                </a:solidFill>
                <a:latin typeface="Antic Slab"/>
                <a:ea typeface="Antic Slab"/>
                <a:cs typeface="Antic Slab"/>
                <a:sym typeface="Antic Slab"/>
              </a:defRPr>
            </a:lvl3pPr>
            <a:lvl4pPr indent="-317500" lvl="3" marL="1828800">
              <a:lnSpc>
                <a:spcPct val="115000"/>
              </a:lnSpc>
              <a:spcBef>
                <a:spcPts val="1600"/>
              </a:spcBef>
              <a:spcAft>
                <a:spcPts val="0"/>
              </a:spcAft>
              <a:buClr>
                <a:schemeClr val="dk2"/>
              </a:buClr>
              <a:buSzPts val="1400"/>
              <a:buFont typeface="Antic Slab"/>
              <a:buChar char="●"/>
              <a:defRPr b="1" sz="1400">
                <a:solidFill>
                  <a:schemeClr val="dk2"/>
                </a:solidFill>
                <a:latin typeface="Antic Slab"/>
                <a:ea typeface="Antic Slab"/>
                <a:cs typeface="Antic Slab"/>
                <a:sym typeface="Antic Slab"/>
              </a:defRPr>
            </a:lvl4pPr>
            <a:lvl5pPr indent="-317500" lvl="4" marL="2286000">
              <a:lnSpc>
                <a:spcPct val="115000"/>
              </a:lnSpc>
              <a:spcBef>
                <a:spcPts val="1600"/>
              </a:spcBef>
              <a:spcAft>
                <a:spcPts val="0"/>
              </a:spcAft>
              <a:buClr>
                <a:schemeClr val="dk2"/>
              </a:buClr>
              <a:buSzPts val="1400"/>
              <a:buFont typeface="Antic Slab"/>
              <a:buChar char="○"/>
              <a:defRPr b="1" sz="1400">
                <a:solidFill>
                  <a:schemeClr val="dk2"/>
                </a:solidFill>
                <a:latin typeface="Antic Slab"/>
                <a:ea typeface="Antic Slab"/>
                <a:cs typeface="Antic Slab"/>
                <a:sym typeface="Antic Slab"/>
              </a:defRPr>
            </a:lvl5pPr>
            <a:lvl6pPr indent="-317500" lvl="5" marL="2743200">
              <a:lnSpc>
                <a:spcPct val="115000"/>
              </a:lnSpc>
              <a:spcBef>
                <a:spcPts val="1600"/>
              </a:spcBef>
              <a:spcAft>
                <a:spcPts val="0"/>
              </a:spcAft>
              <a:buClr>
                <a:schemeClr val="dk2"/>
              </a:buClr>
              <a:buSzPts val="1400"/>
              <a:buFont typeface="Antic Slab"/>
              <a:buChar char="■"/>
              <a:defRPr b="1" sz="1400">
                <a:solidFill>
                  <a:schemeClr val="dk2"/>
                </a:solidFill>
                <a:latin typeface="Antic Slab"/>
                <a:ea typeface="Antic Slab"/>
                <a:cs typeface="Antic Slab"/>
                <a:sym typeface="Antic Slab"/>
              </a:defRPr>
            </a:lvl6pPr>
            <a:lvl7pPr indent="-317500" lvl="6" marL="3200400">
              <a:lnSpc>
                <a:spcPct val="115000"/>
              </a:lnSpc>
              <a:spcBef>
                <a:spcPts val="1600"/>
              </a:spcBef>
              <a:spcAft>
                <a:spcPts val="0"/>
              </a:spcAft>
              <a:buClr>
                <a:schemeClr val="dk2"/>
              </a:buClr>
              <a:buSzPts val="1400"/>
              <a:buFont typeface="Antic Slab"/>
              <a:buChar char="●"/>
              <a:defRPr b="1" sz="1400">
                <a:solidFill>
                  <a:schemeClr val="dk2"/>
                </a:solidFill>
                <a:latin typeface="Antic Slab"/>
                <a:ea typeface="Antic Slab"/>
                <a:cs typeface="Antic Slab"/>
                <a:sym typeface="Antic Slab"/>
              </a:defRPr>
            </a:lvl7pPr>
            <a:lvl8pPr indent="-317500" lvl="7" marL="3657600">
              <a:lnSpc>
                <a:spcPct val="115000"/>
              </a:lnSpc>
              <a:spcBef>
                <a:spcPts val="1600"/>
              </a:spcBef>
              <a:spcAft>
                <a:spcPts val="0"/>
              </a:spcAft>
              <a:buClr>
                <a:schemeClr val="dk2"/>
              </a:buClr>
              <a:buSzPts val="1400"/>
              <a:buFont typeface="Antic Slab"/>
              <a:buChar char="○"/>
              <a:defRPr b="1" sz="1400">
                <a:solidFill>
                  <a:schemeClr val="dk2"/>
                </a:solidFill>
                <a:latin typeface="Antic Slab"/>
                <a:ea typeface="Antic Slab"/>
                <a:cs typeface="Antic Slab"/>
                <a:sym typeface="Antic Slab"/>
              </a:defRPr>
            </a:lvl8pPr>
            <a:lvl9pPr indent="-317500" lvl="8" marL="4114800">
              <a:lnSpc>
                <a:spcPct val="115000"/>
              </a:lnSpc>
              <a:spcBef>
                <a:spcPts val="1600"/>
              </a:spcBef>
              <a:spcAft>
                <a:spcPts val="1600"/>
              </a:spcAft>
              <a:buClr>
                <a:schemeClr val="dk2"/>
              </a:buClr>
              <a:buSzPts val="1400"/>
              <a:buFont typeface="Antic Slab"/>
              <a:buChar char="■"/>
              <a:defRPr b="1" sz="1400">
                <a:solidFill>
                  <a:schemeClr val="dk2"/>
                </a:solidFill>
                <a:latin typeface="Antic Slab"/>
                <a:ea typeface="Antic Slab"/>
                <a:cs typeface="Antic Slab"/>
                <a:sym typeface="Antic Slab"/>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p:nvPr/>
        </p:nvSpPr>
        <p:spPr>
          <a:xfrm rot="5400000">
            <a:off x="-346966" y="4589543"/>
            <a:ext cx="848509" cy="85887"/>
          </a:xfrm>
          <a:custGeom>
            <a:rect b="b" l="l" r="r" t="t"/>
            <a:pathLst>
              <a:path extrusionOk="0" h="87640" w="919793">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000000"/>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0.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hyperlink" Target="https://forms.gle/Dw5tdwRQGCni91AM7" TargetMode="External"/><Relationship Id="rId4" Type="http://schemas.openxmlformats.org/officeDocument/2006/relationships/hyperlink" Target="https://docs.google.com/presentation/d/1lhs_JQgzLasTbcVxYsmVOq8i1NAt5FeblJZz32xb-vg/edit?usp=sharing" TargetMode="External"/><Relationship Id="rId5"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1" Type="http://schemas.openxmlformats.org/officeDocument/2006/relationships/image" Target="../media/image19.png"/><Relationship Id="rId10" Type="http://schemas.openxmlformats.org/officeDocument/2006/relationships/image" Target="../media/image15.png"/><Relationship Id="rId13" Type="http://schemas.openxmlformats.org/officeDocument/2006/relationships/image" Target="../media/image6.png"/><Relationship Id="rId12" Type="http://schemas.openxmlformats.org/officeDocument/2006/relationships/image" Target="../media/image18.png"/><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21.png"/><Relationship Id="rId9"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2"/>
          <p:cNvSpPr txBox="1"/>
          <p:nvPr>
            <p:ph type="title"/>
          </p:nvPr>
        </p:nvSpPr>
        <p:spPr>
          <a:xfrm>
            <a:off x="755000" y="86550"/>
            <a:ext cx="7959000" cy="2123400"/>
          </a:xfrm>
          <a:prstGeom prst="rect">
            <a:avLst/>
          </a:prstGeom>
        </p:spPr>
        <p:txBody>
          <a:bodyPr anchorCtr="0" anchor="ctr" bIns="91425" lIns="91425" spcFirstLastPara="1" rIns="91425" wrap="square" tIns="91425">
            <a:noAutofit/>
          </a:bodyPr>
          <a:lstStyle/>
          <a:p>
            <a:pPr indent="0" lvl="0" marL="0" rtl="0" algn="ctr">
              <a:lnSpc>
                <a:spcPct val="75000"/>
              </a:lnSpc>
              <a:spcBef>
                <a:spcPts val="0"/>
              </a:spcBef>
              <a:spcAft>
                <a:spcPts val="0"/>
              </a:spcAft>
              <a:buNone/>
            </a:pPr>
            <a:r>
              <a:rPr b="1" lang="en" sz="3900">
                <a:latin typeface="Playfair Display"/>
                <a:ea typeface="Playfair Display"/>
                <a:cs typeface="Playfair Display"/>
                <a:sym typeface="Playfair Display"/>
              </a:rPr>
              <a:t>Let’s reveal motivational gems hidden in your class!</a:t>
            </a:r>
            <a:endParaRPr b="1" sz="3900">
              <a:latin typeface="Playfair Display"/>
              <a:ea typeface="Playfair Display"/>
              <a:cs typeface="Playfair Display"/>
              <a:sym typeface="Playfair Display"/>
            </a:endParaRPr>
          </a:p>
          <a:p>
            <a:pPr indent="0" lvl="0" marL="0" rtl="0" algn="l">
              <a:lnSpc>
                <a:spcPct val="75000"/>
              </a:lnSpc>
              <a:spcBef>
                <a:spcPts val="1000"/>
              </a:spcBef>
              <a:spcAft>
                <a:spcPts val="0"/>
              </a:spcAft>
              <a:buClr>
                <a:schemeClr val="dk1"/>
              </a:buClr>
              <a:buSzPts val="1100"/>
              <a:buFont typeface="Arial"/>
              <a:buNone/>
            </a:pPr>
            <a:r>
              <a:t/>
            </a:r>
            <a:endParaRPr/>
          </a:p>
        </p:txBody>
      </p:sp>
      <p:pic>
        <p:nvPicPr>
          <p:cNvPr id="139" name="Google Shape;139;p22"/>
          <p:cNvPicPr preferRelativeResize="0"/>
          <p:nvPr/>
        </p:nvPicPr>
        <p:blipFill>
          <a:blip r:embed="rId3">
            <a:alphaModFix/>
          </a:blip>
          <a:stretch>
            <a:fillRect/>
          </a:stretch>
        </p:blipFill>
        <p:spPr>
          <a:xfrm>
            <a:off x="2856875" y="1524750"/>
            <a:ext cx="3430250" cy="3430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1"/>
          <p:cNvSpPr txBox="1"/>
          <p:nvPr>
            <p:ph type="title"/>
          </p:nvPr>
        </p:nvSpPr>
        <p:spPr>
          <a:xfrm>
            <a:off x="311700" y="37525"/>
            <a:ext cx="8520600" cy="101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Choosing the Right Class Task to Light a Fire instead of Burning You Out!</a:t>
            </a:r>
            <a:endParaRPr/>
          </a:p>
        </p:txBody>
      </p:sp>
      <p:sp>
        <p:nvSpPr>
          <p:cNvPr id="209" name="Google Shape;209;p31"/>
          <p:cNvSpPr txBox="1"/>
          <p:nvPr>
            <p:ph idx="1" type="body"/>
          </p:nvPr>
        </p:nvSpPr>
        <p:spPr>
          <a:xfrm>
            <a:off x="311700" y="1150825"/>
            <a:ext cx="3999900" cy="38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Weather &amp; Climate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Patterns, Cause &amp; Effect, Technology </a:t>
            </a:r>
            <a:endParaRPr>
              <a:solidFill>
                <a:schemeClr val="dk1"/>
              </a:solidFill>
            </a:endParaRPr>
          </a:p>
          <a:p>
            <a:pPr indent="0" lvl="0" marL="0" rtl="0" algn="l">
              <a:spcBef>
                <a:spcPts val="0"/>
              </a:spcBef>
              <a:spcAft>
                <a:spcPts val="0"/>
              </a:spcAft>
              <a:buNone/>
            </a:pPr>
            <a:r>
              <a:rPr lang="en">
                <a:solidFill>
                  <a:schemeClr val="dk1"/>
                </a:solidFill>
              </a:rPr>
              <a:t>Analyzing &amp; Interpreting Data, Argument from Evidence, Communicating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2500"/>
              </a:lnSpc>
              <a:spcBef>
                <a:spcPts val="0"/>
              </a:spcBef>
              <a:spcAft>
                <a:spcPts val="0"/>
              </a:spcAft>
              <a:buNone/>
            </a:pPr>
            <a:r>
              <a:rPr lang="en" sz="1100">
                <a:solidFill>
                  <a:srgbClr val="333333"/>
                </a:solidFill>
              </a:rPr>
              <a:t>3-ESS2-1. Represent data in tables and graphical displays to describe typical weather conditions expected during a particular season.</a:t>
            </a:r>
            <a:endParaRPr sz="1100">
              <a:solidFill>
                <a:srgbClr val="333333"/>
              </a:solidFill>
            </a:endParaRPr>
          </a:p>
          <a:p>
            <a:pPr indent="0" lvl="0" marL="0" rtl="0" algn="l">
              <a:spcBef>
                <a:spcPts val="0"/>
              </a:spcBef>
              <a:spcAft>
                <a:spcPts val="0"/>
              </a:spcAft>
              <a:buNone/>
            </a:pPr>
            <a:r>
              <a:rPr lang="en" sz="1100">
                <a:solidFill>
                  <a:srgbClr val="333333"/>
                </a:solidFill>
              </a:rPr>
              <a:t>3-ESS2-2. Obtain and combine information to describe climates in different regions of the world.  </a:t>
            </a:r>
            <a:endParaRPr sz="1100">
              <a:solidFill>
                <a:srgbClr val="333333"/>
              </a:solidFill>
            </a:endParaRPr>
          </a:p>
          <a:p>
            <a:pPr indent="0" lvl="0" marL="0" rtl="0" algn="l">
              <a:spcBef>
                <a:spcPts val="1600"/>
              </a:spcBef>
              <a:spcAft>
                <a:spcPts val="0"/>
              </a:spcAft>
              <a:buNone/>
            </a:pPr>
            <a:r>
              <a:rPr lang="en" sz="1100">
                <a:solidFill>
                  <a:srgbClr val="333333"/>
                </a:solidFill>
              </a:rPr>
              <a:t>W.3.8	Recall information from experiences or gather information from print and digital sources; take brief notes on sources and sort evidence into provided categories. (3-ESS2-2)</a:t>
            </a:r>
            <a:endParaRPr sz="1100">
              <a:solidFill>
                <a:srgbClr val="333333"/>
              </a:solidFill>
            </a:endParaRPr>
          </a:p>
          <a:p>
            <a:pPr indent="0" lvl="0" marL="0" rtl="0" algn="l">
              <a:spcBef>
                <a:spcPts val="1600"/>
              </a:spcBef>
              <a:spcAft>
                <a:spcPts val="1600"/>
              </a:spcAft>
              <a:buNone/>
            </a:pPr>
            <a:r>
              <a:rPr lang="en" sz="1100">
                <a:solidFill>
                  <a:srgbClr val="333333"/>
                </a:solidFill>
              </a:rPr>
              <a:t>MP.2	Reason abstractly and quantitatively. (3-ESS2-1),(3-ESS2-2),(3-ESS3-1)</a:t>
            </a:r>
            <a:endParaRPr/>
          </a:p>
        </p:txBody>
      </p:sp>
      <p:sp>
        <p:nvSpPr>
          <p:cNvPr id="210" name="Google Shape;210;p31"/>
          <p:cNvSpPr txBox="1"/>
          <p:nvPr>
            <p:ph idx="4294967295" type="body"/>
          </p:nvPr>
        </p:nvSpPr>
        <p:spPr>
          <a:xfrm>
            <a:off x="4877275" y="1048525"/>
            <a:ext cx="3999900" cy="406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Travel Agent Challenge: Students must navigate latitude maps and use weather patterns to identify the ideal vacation location!  </a:t>
            </a:r>
            <a:r>
              <a:rPr lang="en" u="sng">
                <a:solidFill>
                  <a:schemeClr val="hlink"/>
                </a:solidFill>
                <a:hlinkClick r:id="rId3"/>
              </a:rPr>
              <a:t>https://forms.gle/Dw5tdwRQGCni91AM7</a:t>
            </a:r>
            <a:r>
              <a:rPr lang="en"/>
              <a:t> </a:t>
            </a:r>
            <a:endParaRPr/>
          </a:p>
          <a:p>
            <a:pPr indent="0" lvl="0" marL="0" rtl="0" algn="l">
              <a:spcBef>
                <a:spcPts val="1600"/>
              </a:spcBef>
              <a:spcAft>
                <a:spcPts val="0"/>
              </a:spcAft>
              <a:buNone/>
            </a:pPr>
            <a:r>
              <a:rPr lang="en"/>
              <a:t>Weather Man Challenge: Students must explore the weather patterns of Spain and design a forecast for at least 1 week in one season.  </a:t>
            </a:r>
            <a:r>
              <a:rPr lang="en" u="sng">
                <a:solidFill>
                  <a:schemeClr val="hlink"/>
                </a:solidFill>
                <a:hlinkClick r:id="rId4"/>
              </a:rPr>
              <a:t>https://docs.google.com/presentation/d/1lhs_JQgzLasTbcVxYsmVOq8i1NAt5FeblJZz32xb-vg/edit?usp=sharing</a:t>
            </a:r>
            <a:r>
              <a:rPr lang="en"/>
              <a:t> </a:t>
            </a:r>
            <a:endParaRPr/>
          </a:p>
          <a:p>
            <a:pPr indent="0" lvl="0" marL="0" rtl="0" algn="l">
              <a:spcBef>
                <a:spcPts val="1600"/>
              </a:spcBef>
              <a:spcAft>
                <a:spcPts val="1600"/>
              </a:spcAft>
              <a:buNone/>
            </a:pPr>
            <a:r>
              <a:rPr lang="en"/>
              <a:t>Writing: Students must write a Response to a Bad Review to defend their Vacation selection &amp; Letter to the Editor to support their work and argue for its publication.</a:t>
            </a:r>
            <a:endParaRPr/>
          </a:p>
        </p:txBody>
      </p:sp>
      <p:pic>
        <p:nvPicPr>
          <p:cNvPr id="211" name="Google Shape;211;p31"/>
          <p:cNvPicPr preferRelativeResize="0"/>
          <p:nvPr/>
        </p:nvPicPr>
        <p:blipFill>
          <a:blip r:embed="rId5">
            <a:alphaModFix/>
          </a:blip>
          <a:stretch>
            <a:fillRect/>
          </a:stretch>
        </p:blipFill>
        <p:spPr>
          <a:xfrm>
            <a:off x="0" y="4124326"/>
            <a:ext cx="200025" cy="1019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2"/>
          <p:cNvSpPr txBox="1"/>
          <p:nvPr>
            <p:ph type="title"/>
          </p:nvPr>
        </p:nvSpPr>
        <p:spPr>
          <a:xfrm>
            <a:off x="809100" y="148825"/>
            <a:ext cx="7525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Don’t let the “teacher’s manual” burn you - Just screen it! </a:t>
            </a:r>
            <a:endParaRPr/>
          </a:p>
        </p:txBody>
      </p:sp>
      <p:pic>
        <p:nvPicPr>
          <p:cNvPr id="217" name="Google Shape;217;p32"/>
          <p:cNvPicPr preferRelativeResize="0"/>
          <p:nvPr/>
        </p:nvPicPr>
        <p:blipFill>
          <a:blip r:embed="rId3">
            <a:alphaModFix/>
          </a:blip>
          <a:stretch>
            <a:fillRect/>
          </a:stretch>
        </p:blipFill>
        <p:spPr>
          <a:xfrm>
            <a:off x="1262925" y="1161150"/>
            <a:ext cx="6618147" cy="3820975"/>
          </a:xfrm>
          <a:prstGeom prst="rect">
            <a:avLst/>
          </a:prstGeom>
          <a:noFill/>
          <a:ln>
            <a:noFill/>
          </a:ln>
        </p:spPr>
      </p:pic>
      <p:pic>
        <p:nvPicPr>
          <p:cNvPr id="218" name="Google Shape;218;p32"/>
          <p:cNvPicPr preferRelativeResize="0"/>
          <p:nvPr/>
        </p:nvPicPr>
        <p:blipFill>
          <a:blip r:embed="rId4">
            <a:alphaModFix/>
          </a:blip>
          <a:stretch>
            <a:fillRect/>
          </a:stretch>
        </p:blipFill>
        <p:spPr>
          <a:xfrm>
            <a:off x="0" y="4124326"/>
            <a:ext cx="200025" cy="1019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3"/>
          <p:cNvSpPr txBox="1"/>
          <p:nvPr>
            <p:ph type="title"/>
          </p:nvPr>
        </p:nvSpPr>
        <p:spPr>
          <a:xfrm>
            <a:off x="311700" y="139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Find the Matching Limbs!</a:t>
            </a:r>
            <a:endParaRPr/>
          </a:p>
        </p:txBody>
      </p:sp>
      <p:pic>
        <p:nvPicPr>
          <p:cNvPr id="224" name="Google Shape;224;p33"/>
          <p:cNvPicPr preferRelativeResize="0"/>
          <p:nvPr/>
        </p:nvPicPr>
        <p:blipFill>
          <a:blip r:embed="rId3">
            <a:alphaModFix/>
          </a:blip>
          <a:stretch>
            <a:fillRect/>
          </a:stretch>
        </p:blipFill>
        <p:spPr>
          <a:xfrm>
            <a:off x="197275" y="864925"/>
            <a:ext cx="1697675" cy="1222325"/>
          </a:xfrm>
          <a:prstGeom prst="rect">
            <a:avLst/>
          </a:prstGeom>
          <a:noFill/>
          <a:ln>
            <a:noFill/>
          </a:ln>
        </p:spPr>
      </p:pic>
      <p:pic>
        <p:nvPicPr>
          <p:cNvPr id="225" name="Google Shape;225;p33"/>
          <p:cNvPicPr preferRelativeResize="0"/>
          <p:nvPr/>
        </p:nvPicPr>
        <p:blipFill rotWithShape="1">
          <a:blip r:embed="rId4">
            <a:alphaModFix/>
          </a:blip>
          <a:srcRect b="14749" l="3773" r="10071" t="7580"/>
          <a:stretch/>
        </p:blipFill>
        <p:spPr>
          <a:xfrm>
            <a:off x="907500" y="2306400"/>
            <a:ext cx="1336750" cy="1606799"/>
          </a:xfrm>
          <a:prstGeom prst="rect">
            <a:avLst/>
          </a:prstGeom>
          <a:noFill/>
          <a:ln>
            <a:noFill/>
          </a:ln>
        </p:spPr>
      </p:pic>
      <p:pic>
        <p:nvPicPr>
          <p:cNvPr id="226" name="Google Shape;226;p33"/>
          <p:cNvPicPr preferRelativeResize="0"/>
          <p:nvPr/>
        </p:nvPicPr>
        <p:blipFill>
          <a:blip r:embed="rId5">
            <a:alphaModFix/>
          </a:blip>
          <a:stretch>
            <a:fillRect/>
          </a:stretch>
        </p:blipFill>
        <p:spPr>
          <a:xfrm>
            <a:off x="2145525" y="898300"/>
            <a:ext cx="2097851" cy="1222325"/>
          </a:xfrm>
          <a:prstGeom prst="rect">
            <a:avLst/>
          </a:prstGeom>
          <a:noFill/>
          <a:ln>
            <a:noFill/>
          </a:ln>
        </p:spPr>
      </p:pic>
      <p:pic>
        <p:nvPicPr>
          <p:cNvPr id="227" name="Google Shape;227;p33"/>
          <p:cNvPicPr preferRelativeResize="0"/>
          <p:nvPr/>
        </p:nvPicPr>
        <p:blipFill>
          <a:blip r:embed="rId6">
            <a:alphaModFix/>
          </a:blip>
          <a:stretch>
            <a:fillRect/>
          </a:stretch>
        </p:blipFill>
        <p:spPr>
          <a:xfrm>
            <a:off x="2510525" y="2306400"/>
            <a:ext cx="1024725" cy="2244125"/>
          </a:xfrm>
          <a:prstGeom prst="rect">
            <a:avLst/>
          </a:prstGeom>
          <a:noFill/>
          <a:ln>
            <a:noFill/>
          </a:ln>
        </p:spPr>
      </p:pic>
      <p:pic>
        <p:nvPicPr>
          <p:cNvPr id="228" name="Google Shape;228;p33"/>
          <p:cNvPicPr preferRelativeResize="0"/>
          <p:nvPr/>
        </p:nvPicPr>
        <p:blipFill>
          <a:blip r:embed="rId7">
            <a:alphaModFix/>
          </a:blip>
          <a:stretch>
            <a:fillRect/>
          </a:stretch>
        </p:blipFill>
        <p:spPr>
          <a:xfrm>
            <a:off x="311700" y="4132350"/>
            <a:ext cx="2032500" cy="897025"/>
          </a:xfrm>
          <a:prstGeom prst="rect">
            <a:avLst/>
          </a:prstGeom>
          <a:noFill/>
          <a:ln>
            <a:noFill/>
          </a:ln>
        </p:spPr>
      </p:pic>
      <p:pic>
        <p:nvPicPr>
          <p:cNvPr id="229" name="Google Shape;229;p33"/>
          <p:cNvPicPr preferRelativeResize="0"/>
          <p:nvPr/>
        </p:nvPicPr>
        <p:blipFill>
          <a:blip r:embed="rId8">
            <a:alphaModFix/>
          </a:blip>
          <a:stretch>
            <a:fillRect/>
          </a:stretch>
        </p:blipFill>
        <p:spPr>
          <a:xfrm>
            <a:off x="6866825" y="696375"/>
            <a:ext cx="2097850" cy="1398559"/>
          </a:xfrm>
          <a:prstGeom prst="rect">
            <a:avLst/>
          </a:prstGeom>
          <a:noFill/>
          <a:ln>
            <a:noFill/>
          </a:ln>
        </p:spPr>
      </p:pic>
      <p:pic>
        <p:nvPicPr>
          <p:cNvPr id="230" name="Google Shape;230;p33"/>
          <p:cNvPicPr preferRelativeResize="0"/>
          <p:nvPr/>
        </p:nvPicPr>
        <p:blipFill>
          <a:blip r:embed="rId9">
            <a:alphaModFix/>
          </a:blip>
          <a:stretch>
            <a:fillRect/>
          </a:stretch>
        </p:blipFill>
        <p:spPr>
          <a:xfrm>
            <a:off x="5771675" y="2545325"/>
            <a:ext cx="1542700" cy="1281975"/>
          </a:xfrm>
          <a:prstGeom prst="rect">
            <a:avLst/>
          </a:prstGeom>
          <a:noFill/>
          <a:ln>
            <a:noFill/>
          </a:ln>
        </p:spPr>
      </p:pic>
      <p:pic>
        <p:nvPicPr>
          <p:cNvPr id="231" name="Google Shape;231;p33"/>
          <p:cNvPicPr preferRelativeResize="0"/>
          <p:nvPr/>
        </p:nvPicPr>
        <p:blipFill>
          <a:blip r:embed="rId10">
            <a:alphaModFix/>
          </a:blip>
          <a:stretch>
            <a:fillRect/>
          </a:stretch>
        </p:blipFill>
        <p:spPr>
          <a:xfrm>
            <a:off x="5150800" y="629227"/>
            <a:ext cx="1396125" cy="1693726"/>
          </a:xfrm>
          <a:prstGeom prst="rect">
            <a:avLst/>
          </a:prstGeom>
          <a:noFill/>
          <a:ln>
            <a:noFill/>
          </a:ln>
        </p:spPr>
      </p:pic>
      <p:pic>
        <p:nvPicPr>
          <p:cNvPr id="232" name="Google Shape;232;p33"/>
          <p:cNvPicPr preferRelativeResize="0"/>
          <p:nvPr/>
        </p:nvPicPr>
        <p:blipFill>
          <a:blip r:embed="rId11">
            <a:alphaModFix/>
          </a:blip>
          <a:stretch>
            <a:fillRect/>
          </a:stretch>
        </p:blipFill>
        <p:spPr>
          <a:xfrm>
            <a:off x="6688377" y="4049650"/>
            <a:ext cx="1890550" cy="842700"/>
          </a:xfrm>
          <a:prstGeom prst="rect">
            <a:avLst/>
          </a:prstGeom>
          <a:noFill/>
          <a:ln>
            <a:noFill/>
          </a:ln>
        </p:spPr>
      </p:pic>
      <p:pic>
        <p:nvPicPr>
          <p:cNvPr id="233" name="Google Shape;233;p33"/>
          <p:cNvPicPr preferRelativeResize="0"/>
          <p:nvPr/>
        </p:nvPicPr>
        <p:blipFill>
          <a:blip r:embed="rId12">
            <a:alphaModFix/>
          </a:blip>
          <a:stretch>
            <a:fillRect/>
          </a:stretch>
        </p:blipFill>
        <p:spPr>
          <a:xfrm>
            <a:off x="7481525" y="2368025"/>
            <a:ext cx="1483160" cy="1281975"/>
          </a:xfrm>
          <a:prstGeom prst="rect">
            <a:avLst/>
          </a:prstGeom>
          <a:noFill/>
          <a:ln>
            <a:noFill/>
          </a:ln>
        </p:spPr>
      </p:pic>
      <p:cxnSp>
        <p:nvCxnSpPr>
          <p:cNvPr id="234" name="Google Shape;234;p33"/>
          <p:cNvCxnSpPr/>
          <p:nvPr/>
        </p:nvCxnSpPr>
        <p:spPr>
          <a:xfrm flipH="1">
            <a:off x="4642175" y="696375"/>
            <a:ext cx="2100" cy="4352100"/>
          </a:xfrm>
          <a:prstGeom prst="straightConnector1">
            <a:avLst/>
          </a:prstGeom>
          <a:noFill/>
          <a:ln cap="flat" cmpd="sng" w="19050">
            <a:solidFill>
              <a:srgbClr val="666666"/>
            </a:solidFill>
            <a:prstDash val="dash"/>
            <a:round/>
            <a:headEnd len="med" w="med" type="none"/>
            <a:tailEnd len="med" w="med" type="none"/>
          </a:ln>
        </p:spPr>
      </p:cxnSp>
      <p:sp>
        <p:nvSpPr>
          <p:cNvPr id="235" name="Google Shape;235;p33"/>
          <p:cNvSpPr txBox="1"/>
          <p:nvPr/>
        </p:nvSpPr>
        <p:spPr>
          <a:xfrm>
            <a:off x="225325" y="1833050"/>
            <a:ext cx="29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Antic Slab"/>
                <a:ea typeface="Antic Slab"/>
                <a:cs typeface="Antic Slab"/>
                <a:sym typeface="Antic Slab"/>
              </a:rPr>
              <a:t>1</a:t>
            </a:r>
            <a:endParaRPr b="1">
              <a:latin typeface="Antic Slab"/>
              <a:ea typeface="Antic Slab"/>
              <a:cs typeface="Antic Slab"/>
              <a:sym typeface="Antic Slab"/>
            </a:endParaRPr>
          </a:p>
        </p:txBody>
      </p:sp>
      <p:sp>
        <p:nvSpPr>
          <p:cNvPr id="236" name="Google Shape;236;p33"/>
          <p:cNvSpPr txBox="1"/>
          <p:nvPr/>
        </p:nvSpPr>
        <p:spPr>
          <a:xfrm>
            <a:off x="3839550" y="1779000"/>
            <a:ext cx="29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Antic Slab"/>
                <a:ea typeface="Antic Slab"/>
                <a:cs typeface="Antic Slab"/>
                <a:sym typeface="Antic Slab"/>
              </a:rPr>
              <a:t>2</a:t>
            </a:r>
            <a:endParaRPr b="1">
              <a:latin typeface="Antic Slab"/>
              <a:ea typeface="Antic Slab"/>
              <a:cs typeface="Antic Slab"/>
              <a:sym typeface="Antic Slab"/>
            </a:endParaRPr>
          </a:p>
        </p:txBody>
      </p:sp>
      <p:sp>
        <p:nvSpPr>
          <p:cNvPr id="237" name="Google Shape;237;p33"/>
          <p:cNvSpPr txBox="1"/>
          <p:nvPr/>
        </p:nvSpPr>
        <p:spPr>
          <a:xfrm>
            <a:off x="799425" y="3427100"/>
            <a:ext cx="29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Antic Slab"/>
                <a:ea typeface="Antic Slab"/>
                <a:cs typeface="Antic Slab"/>
                <a:sym typeface="Antic Slab"/>
              </a:rPr>
              <a:t>3</a:t>
            </a:r>
            <a:endParaRPr b="1">
              <a:latin typeface="Antic Slab"/>
              <a:ea typeface="Antic Slab"/>
              <a:cs typeface="Antic Slab"/>
              <a:sym typeface="Antic Slab"/>
            </a:endParaRPr>
          </a:p>
        </p:txBody>
      </p:sp>
      <p:sp>
        <p:nvSpPr>
          <p:cNvPr id="238" name="Google Shape;238;p33"/>
          <p:cNvSpPr txBox="1"/>
          <p:nvPr/>
        </p:nvSpPr>
        <p:spPr>
          <a:xfrm>
            <a:off x="3535250" y="3358450"/>
            <a:ext cx="29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Antic Slab"/>
                <a:ea typeface="Antic Slab"/>
                <a:cs typeface="Antic Slab"/>
                <a:sym typeface="Antic Slab"/>
              </a:rPr>
              <a:t>4</a:t>
            </a:r>
            <a:endParaRPr b="1">
              <a:latin typeface="Antic Slab"/>
              <a:ea typeface="Antic Slab"/>
              <a:cs typeface="Antic Slab"/>
              <a:sym typeface="Antic Slab"/>
            </a:endParaRPr>
          </a:p>
        </p:txBody>
      </p:sp>
      <p:sp>
        <p:nvSpPr>
          <p:cNvPr id="239" name="Google Shape;239;p33"/>
          <p:cNvSpPr txBox="1"/>
          <p:nvPr/>
        </p:nvSpPr>
        <p:spPr>
          <a:xfrm>
            <a:off x="2344200" y="4648275"/>
            <a:ext cx="29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Antic Slab"/>
                <a:ea typeface="Antic Slab"/>
                <a:cs typeface="Antic Slab"/>
                <a:sym typeface="Antic Slab"/>
              </a:rPr>
              <a:t>5</a:t>
            </a:r>
            <a:endParaRPr b="1">
              <a:latin typeface="Antic Slab"/>
              <a:ea typeface="Antic Slab"/>
              <a:cs typeface="Antic Slab"/>
              <a:sym typeface="Antic Slab"/>
            </a:endParaRPr>
          </a:p>
        </p:txBody>
      </p:sp>
      <p:sp>
        <p:nvSpPr>
          <p:cNvPr id="240" name="Google Shape;240;p33"/>
          <p:cNvSpPr txBox="1"/>
          <p:nvPr/>
        </p:nvSpPr>
        <p:spPr>
          <a:xfrm>
            <a:off x="5150800" y="629225"/>
            <a:ext cx="29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Antic Slab"/>
                <a:ea typeface="Antic Slab"/>
                <a:cs typeface="Antic Slab"/>
                <a:sym typeface="Antic Slab"/>
              </a:rPr>
              <a:t>A</a:t>
            </a:r>
            <a:endParaRPr b="1">
              <a:latin typeface="Antic Slab"/>
              <a:ea typeface="Antic Slab"/>
              <a:cs typeface="Antic Slab"/>
              <a:sym typeface="Antic Slab"/>
            </a:endParaRPr>
          </a:p>
        </p:txBody>
      </p:sp>
      <p:sp>
        <p:nvSpPr>
          <p:cNvPr id="241" name="Google Shape;241;p33"/>
          <p:cNvSpPr txBox="1"/>
          <p:nvPr/>
        </p:nvSpPr>
        <p:spPr>
          <a:xfrm>
            <a:off x="8668575" y="1687050"/>
            <a:ext cx="29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Antic Slab"/>
                <a:ea typeface="Antic Slab"/>
                <a:cs typeface="Antic Slab"/>
                <a:sym typeface="Antic Slab"/>
              </a:rPr>
              <a:t>B</a:t>
            </a:r>
            <a:endParaRPr b="1">
              <a:latin typeface="Antic Slab"/>
              <a:ea typeface="Antic Slab"/>
              <a:cs typeface="Antic Slab"/>
              <a:sym typeface="Antic Slab"/>
            </a:endParaRPr>
          </a:p>
        </p:txBody>
      </p:sp>
      <p:sp>
        <p:nvSpPr>
          <p:cNvPr id="242" name="Google Shape;242;p33"/>
          <p:cNvSpPr txBox="1"/>
          <p:nvPr/>
        </p:nvSpPr>
        <p:spPr>
          <a:xfrm>
            <a:off x="5508388" y="3427100"/>
            <a:ext cx="29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Antic Slab"/>
                <a:ea typeface="Antic Slab"/>
                <a:cs typeface="Antic Slab"/>
                <a:sym typeface="Antic Slab"/>
              </a:rPr>
              <a:t>C</a:t>
            </a:r>
            <a:endParaRPr b="1">
              <a:latin typeface="Antic Slab"/>
              <a:ea typeface="Antic Slab"/>
              <a:cs typeface="Antic Slab"/>
              <a:sym typeface="Antic Slab"/>
            </a:endParaRPr>
          </a:p>
        </p:txBody>
      </p:sp>
      <p:sp>
        <p:nvSpPr>
          <p:cNvPr id="243" name="Google Shape;243;p33"/>
          <p:cNvSpPr txBox="1"/>
          <p:nvPr/>
        </p:nvSpPr>
        <p:spPr>
          <a:xfrm>
            <a:off x="8668575" y="3650000"/>
            <a:ext cx="29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Antic Slab"/>
                <a:ea typeface="Antic Slab"/>
                <a:cs typeface="Antic Slab"/>
                <a:sym typeface="Antic Slab"/>
              </a:rPr>
              <a:t>D</a:t>
            </a:r>
            <a:endParaRPr b="1">
              <a:latin typeface="Antic Slab"/>
              <a:ea typeface="Antic Slab"/>
              <a:cs typeface="Antic Slab"/>
              <a:sym typeface="Antic Slab"/>
            </a:endParaRPr>
          </a:p>
        </p:txBody>
      </p:sp>
      <p:sp>
        <p:nvSpPr>
          <p:cNvPr id="244" name="Google Shape;244;p33"/>
          <p:cNvSpPr txBox="1"/>
          <p:nvPr/>
        </p:nvSpPr>
        <p:spPr>
          <a:xfrm>
            <a:off x="6394975" y="4550525"/>
            <a:ext cx="29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Antic Slab"/>
                <a:ea typeface="Antic Slab"/>
                <a:cs typeface="Antic Slab"/>
                <a:sym typeface="Antic Slab"/>
              </a:rPr>
              <a:t>E</a:t>
            </a:r>
            <a:endParaRPr b="1">
              <a:latin typeface="Antic Slab"/>
              <a:ea typeface="Antic Slab"/>
              <a:cs typeface="Antic Slab"/>
              <a:sym typeface="Antic Slab"/>
            </a:endParaRPr>
          </a:p>
        </p:txBody>
      </p:sp>
      <p:pic>
        <p:nvPicPr>
          <p:cNvPr id="245" name="Google Shape;245;p33"/>
          <p:cNvPicPr preferRelativeResize="0"/>
          <p:nvPr/>
        </p:nvPicPr>
        <p:blipFill>
          <a:blip r:embed="rId13">
            <a:alphaModFix/>
          </a:blip>
          <a:stretch>
            <a:fillRect/>
          </a:stretch>
        </p:blipFill>
        <p:spPr>
          <a:xfrm>
            <a:off x="0" y="4124326"/>
            <a:ext cx="200025" cy="1019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4"/>
          <p:cNvSpPr txBox="1"/>
          <p:nvPr>
            <p:ph type="title"/>
          </p:nvPr>
        </p:nvSpPr>
        <p:spPr>
          <a:xfrm>
            <a:off x="311700" y="98975"/>
            <a:ext cx="8520600" cy="6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Recap</a:t>
            </a:r>
            <a:endParaRPr/>
          </a:p>
        </p:txBody>
      </p:sp>
      <p:sp>
        <p:nvSpPr>
          <p:cNvPr id="251" name="Google Shape;251;p34"/>
          <p:cNvSpPr txBox="1"/>
          <p:nvPr>
            <p:ph idx="1" type="body"/>
          </p:nvPr>
        </p:nvSpPr>
        <p:spPr>
          <a:xfrm>
            <a:off x="311700" y="806425"/>
            <a:ext cx="8520600" cy="172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Strategy 1: Reword classroom rules and use </a:t>
            </a:r>
            <a:r>
              <a:rPr lang="en"/>
              <a:t>affirmative</a:t>
            </a:r>
            <a:r>
              <a:rPr lang="en"/>
              <a:t> language.  </a:t>
            </a:r>
            <a:endParaRPr/>
          </a:p>
          <a:p>
            <a:pPr indent="0" lvl="0" marL="0" rtl="0" algn="l">
              <a:spcBef>
                <a:spcPts val="1600"/>
              </a:spcBef>
              <a:spcAft>
                <a:spcPts val="0"/>
              </a:spcAft>
              <a:buNone/>
            </a:pPr>
            <a:r>
              <a:rPr lang="en"/>
              <a:t>Strategy 2: Use formative assessment data to drive instructional motivation and increase participation.</a:t>
            </a:r>
            <a:endParaRPr/>
          </a:p>
          <a:p>
            <a:pPr indent="0" lvl="0" marL="0" rtl="0" algn="l">
              <a:spcBef>
                <a:spcPts val="1600"/>
              </a:spcBef>
              <a:spcAft>
                <a:spcPts val="0"/>
              </a:spcAft>
              <a:buNone/>
            </a:pPr>
            <a:r>
              <a:rPr lang="en"/>
              <a:t>Strategy 3: Incorporate INCUP inspiration by using the 5E methodology and 3D learning. </a:t>
            </a:r>
            <a:endParaRPr/>
          </a:p>
        </p:txBody>
      </p:sp>
      <p:sp>
        <p:nvSpPr>
          <p:cNvPr id="252" name="Google Shape;252;p34"/>
          <p:cNvSpPr txBox="1"/>
          <p:nvPr>
            <p:ph type="title"/>
          </p:nvPr>
        </p:nvSpPr>
        <p:spPr>
          <a:xfrm>
            <a:off x="311700" y="2571750"/>
            <a:ext cx="8520600" cy="6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Takeaway Freebies</a:t>
            </a:r>
            <a:r>
              <a:rPr lang="en"/>
              <a:t> </a:t>
            </a:r>
            <a:endParaRPr/>
          </a:p>
        </p:txBody>
      </p:sp>
      <p:sp>
        <p:nvSpPr>
          <p:cNvPr id="253" name="Google Shape;253;p34"/>
          <p:cNvSpPr txBox="1"/>
          <p:nvPr>
            <p:ph idx="1" type="body"/>
          </p:nvPr>
        </p:nvSpPr>
        <p:spPr>
          <a:xfrm>
            <a:off x="311700" y="3279200"/>
            <a:ext cx="8520600" cy="156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Guide to Rewording Rules to inspire Teamwork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t>5E/3D Task Screener (inspired by the NGSS Task PreScreener)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Sample: A H.O.T. ReDesign of the Starburst Rock Cycle Activity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3"/>
          <p:cNvSpPr txBox="1"/>
          <p:nvPr>
            <p:ph type="title"/>
          </p:nvPr>
        </p:nvSpPr>
        <p:spPr>
          <a:xfrm>
            <a:off x="311700" y="250925"/>
            <a:ext cx="8520600" cy="6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Social-Emotional Inclusion → Setting up a Team</a:t>
            </a:r>
            <a:endParaRPr/>
          </a:p>
        </p:txBody>
      </p:sp>
      <p:sp>
        <p:nvSpPr>
          <p:cNvPr id="145" name="Google Shape;145;p23"/>
          <p:cNvSpPr txBox="1"/>
          <p:nvPr>
            <p:ph idx="1" type="body"/>
          </p:nvPr>
        </p:nvSpPr>
        <p:spPr>
          <a:xfrm>
            <a:off x="311700" y="958375"/>
            <a:ext cx="8520600" cy="3807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Science of teamwork &amp; Securing the Microsystem </a:t>
            </a:r>
            <a:endParaRPr/>
          </a:p>
          <a:p>
            <a:pPr indent="0" lvl="0" marL="0" rtl="0" algn="l">
              <a:spcBef>
                <a:spcPts val="1600"/>
              </a:spcBef>
              <a:spcAft>
                <a:spcPts val="0"/>
              </a:spcAft>
              <a:buNone/>
            </a:pPr>
            <a:r>
              <a:rPr lang="en"/>
              <a:t>Collaboration leads to more successful outcomes &gt; Allow students to share input and ideas about the environment and its expectations. </a:t>
            </a:r>
            <a:endParaRPr/>
          </a:p>
          <a:p>
            <a:pPr indent="0" lvl="0" marL="0" rtl="0" algn="l">
              <a:spcBef>
                <a:spcPts val="1600"/>
              </a:spcBef>
              <a:spcAft>
                <a:spcPts val="0"/>
              </a:spcAft>
              <a:buNone/>
            </a:pPr>
            <a:r>
              <a:rPr lang="en"/>
              <a:t>Kids need to feel like they are part of the class society and </a:t>
            </a:r>
            <a:r>
              <a:rPr lang="en"/>
              <a:t>believe</a:t>
            </a:r>
            <a:r>
              <a:rPr lang="en"/>
              <a:t> there are acceptable, </a:t>
            </a:r>
            <a:r>
              <a:rPr lang="en"/>
              <a:t>attainable</a:t>
            </a:r>
            <a:r>
              <a:rPr lang="en"/>
              <a:t> expectations (h</a:t>
            </a:r>
            <a:r>
              <a:rPr lang="en"/>
              <a:t>umans seek social connection and social reward; fear does not promote connection)</a:t>
            </a:r>
            <a:endParaRPr/>
          </a:p>
          <a:p>
            <a:pPr indent="0" lvl="0" marL="0" rtl="0" algn="l">
              <a:spcBef>
                <a:spcPts val="1600"/>
              </a:spcBef>
              <a:spcAft>
                <a:spcPts val="0"/>
              </a:spcAft>
              <a:buNone/>
            </a:pPr>
            <a:r>
              <a:rPr lang="en"/>
              <a:t>The Hidden Gem: ReWording Classroom Rules into Expectations or Affirmations </a:t>
            </a:r>
            <a:endParaRPr/>
          </a:p>
          <a:p>
            <a:pPr indent="0" lvl="0" marL="0" rtl="0" algn="l">
              <a:spcBef>
                <a:spcPts val="1600"/>
              </a:spcBef>
              <a:spcAft>
                <a:spcPts val="0"/>
              </a:spcAft>
              <a:buNone/>
            </a:pPr>
            <a:r>
              <a:rPr lang="en"/>
              <a:t>	&gt; Use positive language and avoid the anxiety of ridicule or unacceptance</a:t>
            </a:r>
            <a:endParaRPr/>
          </a:p>
          <a:p>
            <a:pPr indent="0" lvl="0" marL="0" rtl="0" algn="l">
              <a:spcBef>
                <a:spcPts val="1600"/>
              </a:spcBef>
              <a:spcAft>
                <a:spcPts val="0"/>
              </a:spcAft>
              <a:buNone/>
            </a:pPr>
            <a:r>
              <a:rPr lang="en"/>
              <a:t>	&gt; Cover multiple behaviors and prevent emotional dysregulation </a:t>
            </a:r>
            <a:endParaRPr/>
          </a:p>
          <a:p>
            <a:pPr indent="0" lvl="0" marL="0" rtl="0" algn="l">
              <a:spcBef>
                <a:spcPts val="1600"/>
              </a:spcBef>
              <a:spcAft>
                <a:spcPts val="1600"/>
              </a:spcAft>
              <a:buNone/>
            </a:pPr>
            <a:r>
              <a:rPr lang="en"/>
              <a:t>Benefits: A learning environment that feels safe and supportive, increases participation and motivation.   </a:t>
            </a:r>
            <a:endParaRPr/>
          </a:p>
        </p:txBody>
      </p:sp>
      <p:pic>
        <p:nvPicPr>
          <p:cNvPr id="146" name="Google Shape;146;p23"/>
          <p:cNvPicPr preferRelativeResize="0"/>
          <p:nvPr/>
        </p:nvPicPr>
        <p:blipFill>
          <a:blip r:embed="rId3">
            <a:alphaModFix/>
          </a:blip>
          <a:stretch>
            <a:fillRect/>
          </a:stretch>
        </p:blipFill>
        <p:spPr>
          <a:xfrm>
            <a:off x="0" y="4124326"/>
            <a:ext cx="200025" cy="1019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4"/>
          <p:cNvSpPr txBox="1"/>
          <p:nvPr>
            <p:ph type="title"/>
          </p:nvPr>
        </p:nvSpPr>
        <p:spPr>
          <a:xfrm>
            <a:off x="319575" y="185500"/>
            <a:ext cx="8520600" cy="6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00"/>
              <a:t>Hidden Gem: ReWording the Rules &amp; Affirmations </a:t>
            </a:r>
            <a:endParaRPr sz="2900"/>
          </a:p>
        </p:txBody>
      </p:sp>
      <p:sp>
        <p:nvSpPr>
          <p:cNvPr id="152" name="Google Shape;152;p24"/>
          <p:cNvSpPr txBox="1"/>
          <p:nvPr>
            <p:ph idx="1" type="body"/>
          </p:nvPr>
        </p:nvSpPr>
        <p:spPr>
          <a:xfrm>
            <a:off x="154400" y="743525"/>
            <a:ext cx="2975700" cy="16809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n" sz="1600" u="sng">
                <a:solidFill>
                  <a:schemeClr val="dk1"/>
                </a:solidFill>
              </a:rPr>
              <a:t>Rule</a:t>
            </a:r>
            <a:endParaRPr sz="1600" u="sng">
              <a:solidFill>
                <a:schemeClr val="dk1"/>
              </a:solidFill>
            </a:endParaRPr>
          </a:p>
          <a:p>
            <a:pPr indent="-215900" lvl="0" marL="457200" rtl="0" algn="l">
              <a:spcBef>
                <a:spcPts val="1600"/>
              </a:spcBef>
              <a:spcAft>
                <a:spcPts val="0"/>
              </a:spcAft>
              <a:buClr>
                <a:schemeClr val="dk1"/>
              </a:buClr>
              <a:buSzPts val="1600"/>
              <a:buAutoNum type="arabicPeriod"/>
            </a:pPr>
            <a:r>
              <a:rPr lang="en" sz="1600">
                <a:solidFill>
                  <a:schemeClr val="dk1"/>
                </a:solidFill>
              </a:rPr>
              <a:t>No Talking.</a:t>
            </a:r>
            <a:endParaRPr sz="1600">
              <a:solidFill>
                <a:schemeClr val="dk1"/>
              </a:solidFill>
            </a:endParaRPr>
          </a:p>
          <a:p>
            <a:pPr indent="-215900" lvl="0" marL="457200" rtl="0" algn="l">
              <a:spcBef>
                <a:spcPts val="1600"/>
              </a:spcBef>
              <a:spcAft>
                <a:spcPts val="0"/>
              </a:spcAft>
              <a:buClr>
                <a:schemeClr val="dk1"/>
              </a:buClr>
              <a:buSzPts val="1600"/>
              <a:buAutoNum type="arabicPeriod"/>
            </a:pPr>
            <a:r>
              <a:rPr lang="en" sz="1600">
                <a:solidFill>
                  <a:schemeClr val="dk1"/>
                </a:solidFill>
              </a:rPr>
              <a:t>No Bullying.</a:t>
            </a:r>
            <a:endParaRPr sz="1600">
              <a:solidFill>
                <a:schemeClr val="dk1"/>
              </a:solidFill>
            </a:endParaRPr>
          </a:p>
          <a:p>
            <a:pPr indent="-571500" lvl="0" marL="914400" rtl="0" algn="l">
              <a:lnSpc>
                <a:spcPct val="100000"/>
              </a:lnSpc>
              <a:spcBef>
                <a:spcPts val="0"/>
              </a:spcBef>
              <a:spcAft>
                <a:spcPts val="0"/>
              </a:spcAft>
              <a:buNone/>
            </a:pPr>
            <a:r>
              <a:t/>
            </a:r>
            <a:endParaRPr sz="1600">
              <a:solidFill>
                <a:schemeClr val="dk1"/>
              </a:solidFill>
            </a:endParaRPr>
          </a:p>
          <a:p>
            <a:pPr indent="-215900" lvl="0" marL="457200" rtl="0" algn="l">
              <a:spcBef>
                <a:spcPts val="0"/>
              </a:spcBef>
              <a:spcAft>
                <a:spcPts val="1600"/>
              </a:spcAft>
              <a:buClr>
                <a:schemeClr val="dk1"/>
              </a:buClr>
              <a:buSzPts val="1600"/>
              <a:buAutoNum type="arabicPeriod"/>
            </a:pPr>
            <a:r>
              <a:rPr lang="en" sz="1600">
                <a:solidFill>
                  <a:schemeClr val="dk1"/>
                </a:solidFill>
              </a:rPr>
              <a:t>No Playing.</a:t>
            </a:r>
            <a:endParaRPr sz="1600">
              <a:solidFill>
                <a:schemeClr val="dk1"/>
              </a:solidFill>
            </a:endParaRPr>
          </a:p>
        </p:txBody>
      </p:sp>
      <p:sp>
        <p:nvSpPr>
          <p:cNvPr id="153" name="Google Shape;153;p24"/>
          <p:cNvSpPr txBox="1"/>
          <p:nvPr>
            <p:ph idx="2" type="body"/>
          </p:nvPr>
        </p:nvSpPr>
        <p:spPr>
          <a:xfrm>
            <a:off x="2304350" y="743525"/>
            <a:ext cx="6763500" cy="17178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n" sz="1600" u="sng">
                <a:solidFill>
                  <a:schemeClr val="dk1"/>
                </a:solidFill>
              </a:rPr>
              <a:t>Behavior </a:t>
            </a:r>
            <a:r>
              <a:rPr lang="en" sz="1600" u="sng">
                <a:solidFill>
                  <a:schemeClr val="dk1"/>
                </a:solidFill>
              </a:rPr>
              <a:t>Expectation</a:t>
            </a:r>
            <a:endParaRPr sz="1600" u="sng">
              <a:solidFill>
                <a:schemeClr val="dk1"/>
              </a:solidFill>
            </a:endParaRPr>
          </a:p>
          <a:p>
            <a:pPr indent="-215900" lvl="0" marL="457200" rtl="0" algn="l">
              <a:spcBef>
                <a:spcPts val="1600"/>
              </a:spcBef>
              <a:spcAft>
                <a:spcPts val="0"/>
              </a:spcAft>
              <a:buClr>
                <a:schemeClr val="dk1"/>
              </a:buClr>
              <a:buSzPts val="1600"/>
              <a:buAutoNum type="arabicPeriod"/>
            </a:pPr>
            <a:r>
              <a:rPr lang="en" sz="1600">
                <a:solidFill>
                  <a:schemeClr val="dk1"/>
                </a:solidFill>
              </a:rPr>
              <a:t>We will be respectful by speaking one at a time.</a:t>
            </a:r>
            <a:endParaRPr sz="1600">
              <a:solidFill>
                <a:schemeClr val="dk1"/>
              </a:solidFill>
            </a:endParaRPr>
          </a:p>
          <a:p>
            <a:pPr indent="-215900" lvl="0" marL="457200" rtl="0" algn="l">
              <a:spcBef>
                <a:spcPts val="1600"/>
              </a:spcBef>
              <a:spcAft>
                <a:spcPts val="0"/>
              </a:spcAft>
              <a:buClr>
                <a:schemeClr val="dk1"/>
              </a:buClr>
              <a:buSzPts val="1600"/>
              <a:buAutoNum type="arabicPeriod"/>
            </a:pPr>
            <a:r>
              <a:rPr lang="en" sz="1600">
                <a:solidFill>
                  <a:schemeClr val="dk1"/>
                </a:solidFill>
              </a:rPr>
              <a:t>We will treat the people and tools in this classroom with respect and kindness.</a:t>
            </a:r>
            <a:endParaRPr sz="1600">
              <a:solidFill>
                <a:schemeClr val="dk1"/>
              </a:solidFill>
            </a:endParaRPr>
          </a:p>
          <a:p>
            <a:pPr indent="-215900" lvl="0" marL="457200" rtl="0" algn="l">
              <a:spcBef>
                <a:spcPts val="0"/>
              </a:spcBef>
              <a:spcAft>
                <a:spcPts val="1600"/>
              </a:spcAft>
              <a:buClr>
                <a:schemeClr val="dk1"/>
              </a:buClr>
              <a:buSzPts val="1600"/>
              <a:buAutoNum type="arabicPeriod"/>
            </a:pPr>
            <a:r>
              <a:rPr lang="en" sz="1600">
                <a:solidFill>
                  <a:schemeClr val="dk1"/>
                </a:solidFill>
              </a:rPr>
              <a:t>We will use our time wisely.  </a:t>
            </a:r>
            <a:endParaRPr sz="1600">
              <a:solidFill>
                <a:schemeClr val="dk1"/>
              </a:solidFill>
            </a:endParaRPr>
          </a:p>
        </p:txBody>
      </p:sp>
      <p:cxnSp>
        <p:nvCxnSpPr>
          <p:cNvPr id="154" name="Google Shape;154;p24"/>
          <p:cNvCxnSpPr/>
          <p:nvPr/>
        </p:nvCxnSpPr>
        <p:spPr>
          <a:xfrm>
            <a:off x="1832475" y="1439675"/>
            <a:ext cx="566400" cy="0"/>
          </a:xfrm>
          <a:prstGeom prst="straightConnector1">
            <a:avLst/>
          </a:prstGeom>
          <a:noFill/>
          <a:ln cap="flat" cmpd="sng" w="9525">
            <a:solidFill>
              <a:schemeClr val="dk2"/>
            </a:solidFill>
            <a:prstDash val="solid"/>
            <a:round/>
            <a:headEnd len="med" w="med" type="none"/>
            <a:tailEnd len="med" w="med" type="triangle"/>
          </a:ln>
        </p:spPr>
      </p:cxnSp>
      <p:cxnSp>
        <p:nvCxnSpPr>
          <p:cNvPr id="155" name="Google Shape;155;p24"/>
          <p:cNvCxnSpPr/>
          <p:nvPr/>
        </p:nvCxnSpPr>
        <p:spPr>
          <a:xfrm flipH="1" rot="10800000">
            <a:off x="1970000" y="1961375"/>
            <a:ext cx="479700" cy="4800"/>
          </a:xfrm>
          <a:prstGeom prst="straightConnector1">
            <a:avLst/>
          </a:prstGeom>
          <a:noFill/>
          <a:ln cap="flat" cmpd="sng" w="9525">
            <a:solidFill>
              <a:schemeClr val="dk2"/>
            </a:solidFill>
            <a:prstDash val="solid"/>
            <a:round/>
            <a:headEnd len="med" w="med" type="none"/>
            <a:tailEnd len="med" w="med" type="triangle"/>
          </a:ln>
        </p:spPr>
      </p:cxnSp>
      <p:cxnSp>
        <p:nvCxnSpPr>
          <p:cNvPr id="156" name="Google Shape;156;p24"/>
          <p:cNvCxnSpPr/>
          <p:nvPr/>
        </p:nvCxnSpPr>
        <p:spPr>
          <a:xfrm>
            <a:off x="1883300" y="2461325"/>
            <a:ext cx="566400" cy="0"/>
          </a:xfrm>
          <a:prstGeom prst="straightConnector1">
            <a:avLst/>
          </a:prstGeom>
          <a:noFill/>
          <a:ln cap="flat" cmpd="sng" w="9525">
            <a:solidFill>
              <a:schemeClr val="dk2"/>
            </a:solidFill>
            <a:prstDash val="solid"/>
            <a:round/>
            <a:headEnd len="med" w="med" type="none"/>
            <a:tailEnd len="med" w="med" type="triangle"/>
          </a:ln>
        </p:spPr>
      </p:cxnSp>
      <p:sp>
        <p:nvSpPr>
          <p:cNvPr id="157" name="Google Shape;157;p24"/>
          <p:cNvSpPr txBox="1"/>
          <p:nvPr/>
        </p:nvSpPr>
        <p:spPr>
          <a:xfrm>
            <a:off x="361775" y="2828150"/>
            <a:ext cx="8520600" cy="227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Antic Slab"/>
                <a:ea typeface="Antic Slab"/>
                <a:cs typeface="Antic Slab"/>
                <a:sym typeface="Antic Slab"/>
              </a:rPr>
              <a:t>Scenario: Student is playing with his pencil instead of staying on task.</a:t>
            </a:r>
            <a:endParaRPr sz="1700">
              <a:latin typeface="Antic Slab"/>
              <a:ea typeface="Antic Slab"/>
              <a:cs typeface="Antic Slab"/>
              <a:sym typeface="Antic Slab"/>
            </a:endParaRPr>
          </a:p>
          <a:p>
            <a:pPr indent="0" lvl="0" marL="0" rtl="0" algn="l">
              <a:spcBef>
                <a:spcPts val="0"/>
              </a:spcBef>
              <a:spcAft>
                <a:spcPts val="0"/>
              </a:spcAft>
              <a:buNone/>
            </a:pPr>
            <a:r>
              <a:rPr lang="en" sz="1700">
                <a:latin typeface="Antic Slab"/>
                <a:ea typeface="Antic Slab"/>
                <a:cs typeface="Antic Slab"/>
                <a:sym typeface="Antic Slab"/>
              </a:rPr>
              <a:t>Teacher Response 1: I appreciate those that are using </a:t>
            </a:r>
            <a:r>
              <a:rPr b="1" lang="en" sz="1700">
                <a:latin typeface="Antic Slab"/>
                <a:ea typeface="Antic Slab"/>
                <a:cs typeface="Antic Slab"/>
                <a:sym typeface="Antic Slab"/>
              </a:rPr>
              <a:t>our</a:t>
            </a:r>
            <a:r>
              <a:rPr lang="en" sz="1700">
                <a:latin typeface="Antic Slab"/>
                <a:ea typeface="Antic Slab"/>
                <a:cs typeface="Antic Slab"/>
                <a:sym typeface="Antic Slab"/>
              </a:rPr>
              <a:t> time wisely. </a:t>
            </a:r>
            <a:endParaRPr sz="1700">
              <a:latin typeface="Antic Slab"/>
              <a:ea typeface="Antic Slab"/>
              <a:cs typeface="Antic Slab"/>
              <a:sym typeface="Antic Slab"/>
            </a:endParaRPr>
          </a:p>
          <a:p>
            <a:pPr indent="0" lvl="0" marL="0" rtl="0" algn="l">
              <a:spcBef>
                <a:spcPts val="0"/>
              </a:spcBef>
              <a:spcAft>
                <a:spcPts val="0"/>
              </a:spcAft>
              <a:buNone/>
            </a:pPr>
            <a:r>
              <a:t/>
            </a:r>
            <a:endParaRPr sz="1700">
              <a:latin typeface="Antic Slab"/>
              <a:ea typeface="Antic Slab"/>
              <a:cs typeface="Antic Slab"/>
              <a:sym typeface="Antic Slab"/>
            </a:endParaRPr>
          </a:p>
          <a:p>
            <a:pPr indent="0" lvl="0" marL="0" rtl="0" algn="l">
              <a:spcBef>
                <a:spcPts val="0"/>
              </a:spcBef>
              <a:spcAft>
                <a:spcPts val="0"/>
              </a:spcAft>
              <a:buNone/>
            </a:pPr>
            <a:r>
              <a:rPr lang="en" sz="1700">
                <a:latin typeface="Antic Slab"/>
                <a:ea typeface="Antic Slab"/>
                <a:cs typeface="Antic Slab"/>
                <a:sym typeface="Antic Slab"/>
              </a:rPr>
              <a:t>Scenario</a:t>
            </a:r>
            <a:r>
              <a:rPr lang="en" sz="1700">
                <a:latin typeface="Antic Slab"/>
                <a:ea typeface="Antic Slab"/>
                <a:cs typeface="Antic Slab"/>
                <a:sym typeface="Antic Slab"/>
              </a:rPr>
              <a:t>: Student is talking while the teacher is giving instructions. </a:t>
            </a:r>
            <a:endParaRPr sz="1700">
              <a:latin typeface="Antic Slab"/>
              <a:ea typeface="Antic Slab"/>
              <a:cs typeface="Antic Slab"/>
              <a:sym typeface="Antic Slab"/>
            </a:endParaRPr>
          </a:p>
          <a:p>
            <a:pPr indent="0" lvl="0" marL="0" rtl="0" algn="l">
              <a:spcBef>
                <a:spcPts val="0"/>
              </a:spcBef>
              <a:spcAft>
                <a:spcPts val="0"/>
              </a:spcAft>
              <a:buNone/>
            </a:pPr>
            <a:r>
              <a:rPr lang="en" sz="1700">
                <a:latin typeface="Antic Slab"/>
                <a:ea typeface="Antic Slab"/>
                <a:cs typeface="Antic Slab"/>
                <a:sym typeface="Antic Slab"/>
              </a:rPr>
              <a:t>Teacher Response 2: It makes me feel confident in </a:t>
            </a:r>
            <a:r>
              <a:rPr b="1" lang="en" sz="1700">
                <a:latin typeface="Antic Slab"/>
                <a:ea typeface="Antic Slab"/>
                <a:cs typeface="Antic Slab"/>
                <a:sym typeface="Antic Slab"/>
              </a:rPr>
              <a:t>our</a:t>
            </a:r>
            <a:r>
              <a:rPr lang="en" sz="1700">
                <a:latin typeface="Antic Slab"/>
                <a:ea typeface="Antic Slab"/>
                <a:cs typeface="Antic Slab"/>
                <a:sym typeface="Antic Slab"/>
              </a:rPr>
              <a:t> work when I see you trying so hard to pay attention and get ready for </a:t>
            </a:r>
            <a:r>
              <a:rPr b="1" lang="en" sz="1700">
                <a:latin typeface="Antic Slab"/>
                <a:ea typeface="Antic Slab"/>
                <a:cs typeface="Antic Slab"/>
                <a:sym typeface="Antic Slab"/>
              </a:rPr>
              <a:t>our</a:t>
            </a:r>
            <a:r>
              <a:rPr lang="en" sz="1700">
                <a:latin typeface="Antic Slab"/>
                <a:ea typeface="Antic Slab"/>
                <a:cs typeface="Antic Slab"/>
                <a:sym typeface="Antic Slab"/>
              </a:rPr>
              <a:t> task. </a:t>
            </a:r>
            <a:endParaRPr sz="1700">
              <a:latin typeface="Antic Slab"/>
              <a:ea typeface="Antic Slab"/>
              <a:cs typeface="Antic Slab"/>
              <a:sym typeface="Antic Slab"/>
            </a:endParaRPr>
          </a:p>
          <a:p>
            <a:pPr indent="0" lvl="0" marL="0" rtl="0" algn="l">
              <a:spcBef>
                <a:spcPts val="0"/>
              </a:spcBef>
              <a:spcAft>
                <a:spcPts val="0"/>
              </a:spcAft>
              <a:buNone/>
            </a:pPr>
            <a:r>
              <a:t/>
            </a:r>
            <a:endParaRPr sz="1700">
              <a:solidFill>
                <a:schemeClr val="dk2"/>
              </a:solidFill>
              <a:latin typeface="Antic Slab"/>
              <a:ea typeface="Antic Slab"/>
              <a:cs typeface="Antic Slab"/>
              <a:sym typeface="Antic Slab"/>
            </a:endParaRPr>
          </a:p>
          <a:p>
            <a:pPr indent="0" lvl="0" marL="0" rtl="0" algn="l">
              <a:spcBef>
                <a:spcPts val="0"/>
              </a:spcBef>
              <a:spcAft>
                <a:spcPts val="0"/>
              </a:spcAft>
              <a:buNone/>
            </a:pPr>
            <a:r>
              <a:rPr lang="en" sz="1700">
                <a:solidFill>
                  <a:schemeClr val="dk2"/>
                </a:solidFill>
                <a:latin typeface="Antic Slab"/>
                <a:ea typeface="Antic Slab"/>
                <a:cs typeface="Antic Slab"/>
                <a:sym typeface="Antic Slab"/>
              </a:rPr>
              <a:t>Positive Language inspires cooperation and creates a safe environment. </a:t>
            </a:r>
            <a:endParaRPr sz="1700">
              <a:solidFill>
                <a:schemeClr val="dk2"/>
              </a:solidFill>
              <a:latin typeface="Antic Slab"/>
              <a:ea typeface="Antic Slab"/>
              <a:cs typeface="Antic Slab"/>
              <a:sym typeface="Antic Slab"/>
            </a:endParaRPr>
          </a:p>
        </p:txBody>
      </p:sp>
      <p:pic>
        <p:nvPicPr>
          <p:cNvPr id="158" name="Google Shape;158;p24"/>
          <p:cNvPicPr preferRelativeResize="0"/>
          <p:nvPr/>
        </p:nvPicPr>
        <p:blipFill>
          <a:blip r:embed="rId3">
            <a:alphaModFix/>
          </a:blip>
          <a:stretch>
            <a:fillRect/>
          </a:stretch>
        </p:blipFill>
        <p:spPr>
          <a:xfrm>
            <a:off x="0" y="4124326"/>
            <a:ext cx="200025" cy="1019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5"/>
          <p:cNvSpPr txBox="1"/>
          <p:nvPr>
            <p:ph type="title"/>
          </p:nvPr>
        </p:nvSpPr>
        <p:spPr>
          <a:xfrm>
            <a:off x="311700" y="193350"/>
            <a:ext cx="8520600" cy="6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Motivation - Going Beyond the Prize Box</a:t>
            </a:r>
            <a:endParaRPr/>
          </a:p>
        </p:txBody>
      </p:sp>
      <p:sp>
        <p:nvSpPr>
          <p:cNvPr id="164" name="Google Shape;164;p25"/>
          <p:cNvSpPr txBox="1"/>
          <p:nvPr>
            <p:ph idx="1" type="body"/>
          </p:nvPr>
        </p:nvSpPr>
        <p:spPr>
          <a:xfrm>
            <a:off x="311700" y="900800"/>
            <a:ext cx="8520600" cy="376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The Science of how the brain learns - </a:t>
            </a:r>
            <a:endParaRPr sz="1600"/>
          </a:p>
          <a:p>
            <a:pPr indent="0" lvl="0" marL="0" rtl="0" algn="l">
              <a:spcBef>
                <a:spcPts val="1600"/>
              </a:spcBef>
              <a:spcAft>
                <a:spcPts val="0"/>
              </a:spcAft>
              <a:buNone/>
            </a:pPr>
            <a:r>
              <a:rPr lang="en" sz="1600"/>
              <a:t>Learning for Extrinsic Reward vs Learning for Intrinsic Confidence </a:t>
            </a:r>
            <a:endParaRPr sz="1600"/>
          </a:p>
          <a:p>
            <a:pPr indent="0" lvl="0" marL="0" rtl="0" algn="l">
              <a:spcBef>
                <a:spcPts val="1600"/>
              </a:spcBef>
              <a:spcAft>
                <a:spcPts val="0"/>
              </a:spcAft>
              <a:buNone/>
            </a:pPr>
            <a:r>
              <a:rPr lang="en" sz="1600"/>
              <a:t>Hidden Opportunity: Daily Mini Assessments &amp; Pre/Post Test Data Utilization </a:t>
            </a:r>
            <a:endParaRPr sz="1600"/>
          </a:p>
          <a:p>
            <a:pPr indent="0" lvl="0" marL="0" rtl="0" algn="l">
              <a:spcBef>
                <a:spcPts val="1600"/>
              </a:spcBef>
              <a:spcAft>
                <a:spcPts val="0"/>
              </a:spcAft>
              <a:buNone/>
            </a:pPr>
            <a:r>
              <a:rPr lang="en" sz="1600"/>
              <a:t>Benefits of this Gem: </a:t>
            </a:r>
            <a:endParaRPr sz="1600"/>
          </a:p>
          <a:p>
            <a:pPr indent="457200" lvl="0" marL="0" rtl="0" algn="l">
              <a:spcBef>
                <a:spcPts val="1600"/>
              </a:spcBef>
              <a:spcAft>
                <a:spcPts val="0"/>
              </a:spcAft>
              <a:buNone/>
            </a:pPr>
            <a:r>
              <a:rPr lang="en" sz="1600"/>
              <a:t>Boosting Student Confidence through Participation Grading </a:t>
            </a:r>
            <a:endParaRPr sz="1600"/>
          </a:p>
          <a:p>
            <a:pPr indent="0" lvl="0" marL="457200" rtl="0" algn="l">
              <a:spcBef>
                <a:spcPts val="1600"/>
              </a:spcBef>
              <a:spcAft>
                <a:spcPts val="0"/>
              </a:spcAft>
              <a:buNone/>
            </a:pPr>
            <a:r>
              <a:rPr lang="en" sz="1600"/>
              <a:t>Gathering Data for Intervention Prior to Testing </a:t>
            </a:r>
            <a:endParaRPr sz="1600"/>
          </a:p>
          <a:p>
            <a:pPr indent="0" lvl="0" marL="457200" rtl="0" algn="l">
              <a:spcBef>
                <a:spcPts val="1600"/>
              </a:spcBef>
              <a:spcAft>
                <a:spcPts val="0"/>
              </a:spcAft>
              <a:buNone/>
            </a:pPr>
            <a:r>
              <a:rPr lang="en" sz="1600"/>
              <a:t>Connecting Daily Lessons to Support </a:t>
            </a:r>
            <a:r>
              <a:rPr lang="en" sz="1600"/>
              <a:t>Coherence</a:t>
            </a:r>
            <a:r>
              <a:rPr lang="en" sz="1600"/>
              <a:t>   </a:t>
            </a:r>
            <a:endParaRPr sz="1600"/>
          </a:p>
          <a:p>
            <a:pPr indent="0" lvl="0" marL="457200" rtl="0" algn="l">
              <a:spcBef>
                <a:spcPts val="1600"/>
              </a:spcBef>
              <a:spcAft>
                <a:spcPts val="1600"/>
              </a:spcAft>
              <a:buNone/>
            </a:pPr>
            <a:r>
              <a:rPr lang="en" sz="1600"/>
              <a:t>Building Student Confidence through Growth Reports </a:t>
            </a:r>
            <a:endParaRPr sz="1600"/>
          </a:p>
        </p:txBody>
      </p:sp>
      <p:pic>
        <p:nvPicPr>
          <p:cNvPr id="165" name="Google Shape;165;p25"/>
          <p:cNvPicPr preferRelativeResize="0"/>
          <p:nvPr/>
        </p:nvPicPr>
        <p:blipFill>
          <a:blip r:embed="rId3">
            <a:alphaModFix/>
          </a:blip>
          <a:stretch>
            <a:fillRect/>
          </a:stretch>
        </p:blipFill>
        <p:spPr>
          <a:xfrm>
            <a:off x="0" y="4198248"/>
            <a:ext cx="171450" cy="945250"/>
          </a:xfrm>
          <a:prstGeom prst="rect">
            <a:avLst/>
          </a:prstGeom>
          <a:noFill/>
          <a:ln>
            <a:noFill/>
          </a:ln>
        </p:spPr>
      </p:pic>
      <p:pic>
        <p:nvPicPr>
          <p:cNvPr id="166" name="Google Shape;166;p25"/>
          <p:cNvPicPr preferRelativeResize="0"/>
          <p:nvPr/>
        </p:nvPicPr>
        <p:blipFill>
          <a:blip r:embed="rId4">
            <a:alphaModFix/>
          </a:blip>
          <a:stretch>
            <a:fillRect/>
          </a:stretch>
        </p:blipFill>
        <p:spPr>
          <a:xfrm>
            <a:off x="0" y="4124326"/>
            <a:ext cx="200025" cy="1019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6"/>
          <p:cNvSpPr txBox="1"/>
          <p:nvPr>
            <p:ph type="title"/>
          </p:nvPr>
        </p:nvSpPr>
        <p:spPr>
          <a:xfrm>
            <a:off x="311700" y="202975"/>
            <a:ext cx="8520600" cy="332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use of test scores to index educational success or failure is almost never questioned.” – </a:t>
            </a:r>
            <a:r>
              <a:rPr lang="en" sz="2000"/>
              <a:t>Scholarly Journal</a:t>
            </a:r>
            <a:endParaRPr sz="2000"/>
          </a:p>
          <a:p>
            <a:pPr indent="0" lvl="0" marL="0" rtl="0" algn="ctr">
              <a:spcBef>
                <a:spcPts val="0"/>
              </a:spcBef>
              <a:spcAft>
                <a:spcPts val="0"/>
              </a:spcAft>
              <a:buClr>
                <a:schemeClr val="dk1"/>
              </a:buClr>
              <a:buSzPts val="1100"/>
              <a:buFont typeface="Arial"/>
              <a:buNone/>
            </a:pPr>
            <a:r>
              <a:rPr lang="en" sz="2000"/>
              <a:t>Performance assessment and education reform</a:t>
            </a:r>
            <a:endParaRPr sz="2000"/>
          </a:p>
          <a:p>
            <a:pPr indent="0" lvl="0" marL="0" rtl="0" algn="ctr">
              <a:spcBef>
                <a:spcPts val="0"/>
              </a:spcBef>
              <a:spcAft>
                <a:spcPts val="0"/>
              </a:spcAft>
              <a:buClr>
                <a:schemeClr val="dk1"/>
              </a:buClr>
              <a:buSzPts val="1100"/>
              <a:buFont typeface="Arial"/>
              <a:buNone/>
            </a:pPr>
            <a:r>
              <a:rPr lang="en" sz="2000"/>
              <a:t>Haertel, Edward H.  Phi Delta Kappan; Bloomington Vol. 80, Iss. 9,  (May 1999): 662-666.</a:t>
            </a:r>
            <a:endParaRPr sz="2000"/>
          </a:p>
          <a:p>
            <a:pPr indent="0" lvl="0" marL="0" rtl="0" algn="ctr">
              <a:spcBef>
                <a:spcPts val="0"/>
              </a:spcBef>
              <a:spcAft>
                <a:spcPts val="0"/>
              </a:spcAft>
              <a:buNone/>
            </a:pPr>
            <a:r>
              <a:t/>
            </a:r>
            <a:endParaRPr/>
          </a:p>
        </p:txBody>
      </p:sp>
      <p:sp>
        <p:nvSpPr>
          <p:cNvPr id="172" name="Google Shape;172;p26"/>
          <p:cNvSpPr txBox="1"/>
          <p:nvPr/>
        </p:nvSpPr>
        <p:spPr>
          <a:xfrm>
            <a:off x="649350" y="3134675"/>
            <a:ext cx="7845300" cy="1569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Comfortaa"/>
                <a:ea typeface="Comfortaa"/>
                <a:cs typeface="Comfortaa"/>
                <a:sym typeface="Comfortaa"/>
              </a:rPr>
              <a:t>Scores aren’t questioned by students either, and often tests become a source of stress and anxiety at school.  </a:t>
            </a:r>
            <a:endParaRPr sz="1800">
              <a:solidFill>
                <a:schemeClr val="dk1"/>
              </a:solidFill>
              <a:latin typeface="Comfortaa"/>
              <a:ea typeface="Comfortaa"/>
              <a:cs typeface="Comfortaa"/>
              <a:sym typeface="Comfortaa"/>
            </a:endParaRPr>
          </a:p>
          <a:p>
            <a:pPr indent="0" lvl="0" marL="0" rtl="0" algn="ctr">
              <a:spcBef>
                <a:spcPts val="0"/>
              </a:spcBef>
              <a:spcAft>
                <a:spcPts val="0"/>
              </a:spcAft>
              <a:buNone/>
            </a:pPr>
            <a:r>
              <a:t/>
            </a:r>
            <a:endParaRPr sz="1800">
              <a:solidFill>
                <a:schemeClr val="dk1"/>
              </a:solidFill>
              <a:latin typeface="Comfortaa"/>
              <a:ea typeface="Comfortaa"/>
              <a:cs typeface="Comfortaa"/>
              <a:sym typeface="Comfortaa"/>
            </a:endParaRPr>
          </a:p>
          <a:p>
            <a:pPr indent="0" lvl="0" marL="0" rtl="0" algn="ctr">
              <a:spcBef>
                <a:spcPts val="0"/>
              </a:spcBef>
              <a:spcAft>
                <a:spcPts val="0"/>
              </a:spcAft>
              <a:buNone/>
            </a:pPr>
            <a:r>
              <a:rPr lang="en" sz="1800">
                <a:solidFill>
                  <a:schemeClr val="dk1"/>
                </a:solidFill>
                <a:latin typeface="Comfortaa"/>
                <a:ea typeface="Comfortaa"/>
                <a:cs typeface="Comfortaa"/>
                <a:sym typeface="Comfortaa"/>
              </a:rPr>
              <a:t>What if you could turn all that around by adding more assessments?  Sounds crazy, right?!</a:t>
            </a:r>
            <a:endParaRPr sz="1800">
              <a:solidFill>
                <a:schemeClr val="dk1"/>
              </a:solidFill>
              <a:latin typeface="Comfortaa"/>
              <a:ea typeface="Comfortaa"/>
              <a:cs typeface="Comfortaa"/>
              <a:sym typeface="Comfortaa"/>
            </a:endParaRPr>
          </a:p>
        </p:txBody>
      </p:sp>
      <p:pic>
        <p:nvPicPr>
          <p:cNvPr id="173" name="Google Shape;173;p26"/>
          <p:cNvPicPr preferRelativeResize="0"/>
          <p:nvPr/>
        </p:nvPicPr>
        <p:blipFill>
          <a:blip r:embed="rId3">
            <a:alphaModFix/>
          </a:blip>
          <a:stretch>
            <a:fillRect/>
          </a:stretch>
        </p:blipFill>
        <p:spPr>
          <a:xfrm>
            <a:off x="0" y="4124326"/>
            <a:ext cx="200025" cy="1019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7"/>
          <p:cNvSpPr txBox="1"/>
          <p:nvPr>
            <p:ph type="title"/>
          </p:nvPr>
        </p:nvSpPr>
        <p:spPr>
          <a:xfrm>
            <a:off x="311700" y="222513"/>
            <a:ext cx="8520600" cy="227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Hidden Gem: On-Going Assessment &amp; Feedback (Formative Assessments the easy way)</a:t>
            </a:r>
            <a:endParaRPr/>
          </a:p>
          <a:p>
            <a:pPr indent="0" lvl="0" marL="0" rtl="0" algn="l">
              <a:spcBef>
                <a:spcPts val="0"/>
              </a:spcBef>
              <a:spcAft>
                <a:spcPts val="0"/>
              </a:spcAft>
              <a:buNone/>
            </a:pPr>
            <a:r>
              <a:t/>
            </a:r>
            <a:endParaRPr sz="2100"/>
          </a:p>
          <a:p>
            <a:pPr indent="0" lvl="0" marL="0" rtl="0" algn="l">
              <a:spcBef>
                <a:spcPts val="0"/>
              </a:spcBef>
              <a:spcAft>
                <a:spcPts val="0"/>
              </a:spcAft>
              <a:buNone/>
            </a:pPr>
            <a:r>
              <a:rPr lang="en"/>
              <a:t>    DQs to Give you the Scoop </a:t>
            </a:r>
            <a:endParaRPr/>
          </a:p>
        </p:txBody>
      </p:sp>
      <p:pic>
        <p:nvPicPr>
          <p:cNvPr id="179" name="Google Shape;179;p27"/>
          <p:cNvPicPr preferRelativeResize="0"/>
          <p:nvPr/>
        </p:nvPicPr>
        <p:blipFill>
          <a:blip r:embed="rId3">
            <a:alphaModFix/>
          </a:blip>
          <a:stretch>
            <a:fillRect/>
          </a:stretch>
        </p:blipFill>
        <p:spPr>
          <a:xfrm rot="878341">
            <a:off x="5102463" y="1518774"/>
            <a:ext cx="664001" cy="758872"/>
          </a:xfrm>
          <a:prstGeom prst="rect">
            <a:avLst/>
          </a:prstGeom>
          <a:noFill/>
          <a:ln>
            <a:noFill/>
          </a:ln>
        </p:spPr>
      </p:pic>
      <p:sp>
        <p:nvSpPr>
          <p:cNvPr id="180" name="Google Shape;180;p27"/>
          <p:cNvSpPr txBox="1"/>
          <p:nvPr/>
        </p:nvSpPr>
        <p:spPr>
          <a:xfrm>
            <a:off x="561000" y="2255463"/>
            <a:ext cx="8022000" cy="266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1"/>
                </a:solidFill>
                <a:latin typeface="Antic Slab"/>
                <a:ea typeface="Antic Slab"/>
                <a:cs typeface="Antic Slab"/>
                <a:sym typeface="Antic Slab"/>
              </a:rPr>
              <a:t>Don’t let the connections kids are making melt away!  </a:t>
            </a:r>
            <a:endParaRPr b="1">
              <a:solidFill>
                <a:schemeClr val="dk1"/>
              </a:solidFill>
              <a:latin typeface="Antic Slab"/>
              <a:ea typeface="Antic Slab"/>
              <a:cs typeface="Antic Slab"/>
              <a:sym typeface="Antic Slab"/>
            </a:endParaRPr>
          </a:p>
          <a:p>
            <a:pPr indent="0" lvl="0" marL="0" rtl="0" algn="l">
              <a:lnSpc>
                <a:spcPct val="115000"/>
              </a:lnSpc>
              <a:spcBef>
                <a:spcPts val="1600"/>
              </a:spcBef>
              <a:spcAft>
                <a:spcPts val="0"/>
              </a:spcAft>
              <a:buNone/>
            </a:pPr>
            <a:r>
              <a:rPr b="1" lang="en">
                <a:solidFill>
                  <a:schemeClr val="dk1"/>
                </a:solidFill>
                <a:latin typeface="Antic Slab"/>
                <a:ea typeface="Antic Slab"/>
                <a:cs typeface="Antic Slab"/>
                <a:sym typeface="Antic Slab"/>
              </a:rPr>
              <a:t>Support retention by using Daily Questions to link your lessons.   *Storyline Maintenance*</a:t>
            </a:r>
            <a:endParaRPr b="1">
              <a:solidFill>
                <a:schemeClr val="dk1"/>
              </a:solidFill>
              <a:latin typeface="Antic Slab"/>
              <a:ea typeface="Antic Slab"/>
              <a:cs typeface="Antic Slab"/>
              <a:sym typeface="Antic Slab"/>
            </a:endParaRPr>
          </a:p>
          <a:p>
            <a:pPr indent="0" lvl="0" marL="0" rtl="0" algn="l">
              <a:lnSpc>
                <a:spcPct val="115000"/>
              </a:lnSpc>
              <a:spcBef>
                <a:spcPts val="1600"/>
              </a:spcBef>
              <a:spcAft>
                <a:spcPts val="0"/>
              </a:spcAft>
              <a:buNone/>
            </a:pPr>
            <a:r>
              <a:rPr b="1" lang="en">
                <a:solidFill>
                  <a:schemeClr val="dk1"/>
                </a:solidFill>
                <a:latin typeface="Antic Slab"/>
                <a:ea typeface="Antic Slab"/>
                <a:cs typeface="Antic Slab"/>
                <a:sym typeface="Antic Slab"/>
              </a:rPr>
              <a:t>	Personal Reference type questions encourage reflection and communication of opinions.  </a:t>
            </a:r>
            <a:endParaRPr b="1">
              <a:solidFill>
                <a:schemeClr val="dk1"/>
              </a:solidFill>
              <a:latin typeface="Antic Slab"/>
              <a:ea typeface="Antic Slab"/>
              <a:cs typeface="Antic Slab"/>
              <a:sym typeface="Antic Slab"/>
            </a:endParaRPr>
          </a:p>
          <a:p>
            <a:pPr indent="457200" lvl="0" marL="0" rtl="0" algn="l">
              <a:lnSpc>
                <a:spcPct val="115000"/>
              </a:lnSpc>
              <a:spcBef>
                <a:spcPts val="1600"/>
              </a:spcBef>
              <a:spcAft>
                <a:spcPts val="0"/>
              </a:spcAft>
              <a:buNone/>
            </a:pPr>
            <a:r>
              <a:rPr b="1" lang="en">
                <a:solidFill>
                  <a:schemeClr val="dk1"/>
                </a:solidFill>
                <a:latin typeface="Antic Slab"/>
                <a:ea typeface="Antic Slab"/>
                <a:cs typeface="Antic Slab"/>
                <a:sym typeface="Antic Slab"/>
              </a:rPr>
              <a:t>Simple Level 1 &amp; 2 DOK questions provide practice for the students and insights for you.</a:t>
            </a:r>
            <a:endParaRPr b="1">
              <a:solidFill>
                <a:schemeClr val="dk1"/>
              </a:solidFill>
              <a:latin typeface="Antic Slab"/>
              <a:ea typeface="Antic Slab"/>
              <a:cs typeface="Antic Slab"/>
              <a:sym typeface="Antic Slab"/>
            </a:endParaRPr>
          </a:p>
          <a:p>
            <a:pPr indent="0" lvl="0" marL="0" rtl="0" algn="l">
              <a:lnSpc>
                <a:spcPct val="115000"/>
              </a:lnSpc>
              <a:spcBef>
                <a:spcPts val="1600"/>
              </a:spcBef>
              <a:spcAft>
                <a:spcPts val="0"/>
              </a:spcAft>
              <a:buClr>
                <a:schemeClr val="dk1"/>
              </a:buClr>
              <a:buSzPts val="1100"/>
              <a:buFont typeface="Arial"/>
              <a:buNone/>
            </a:pPr>
            <a:r>
              <a:rPr b="1" lang="en">
                <a:solidFill>
                  <a:schemeClr val="dk1"/>
                </a:solidFill>
                <a:latin typeface="Antic Slab"/>
                <a:ea typeface="Antic Slab"/>
                <a:cs typeface="Antic Slab"/>
                <a:sym typeface="Antic Slab"/>
              </a:rPr>
              <a:t>	By using “Participation” Grading, students build confidence as they see effort pay off daily.</a:t>
            </a:r>
            <a:endParaRPr b="1">
              <a:solidFill>
                <a:schemeClr val="dk1"/>
              </a:solidFill>
              <a:latin typeface="Antic Slab"/>
              <a:ea typeface="Antic Slab"/>
              <a:cs typeface="Antic Slab"/>
              <a:sym typeface="Antic Slab"/>
            </a:endParaRPr>
          </a:p>
          <a:p>
            <a:pPr indent="0" lvl="0" marL="0" rtl="0" algn="l">
              <a:lnSpc>
                <a:spcPct val="115000"/>
              </a:lnSpc>
              <a:spcBef>
                <a:spcPts val="1600"/>
              </a:spcBef>
              <a:spcAft>
                <a:spcPts val="1600"/>
              </a:spcAft>
              <a:buClr>
                <a:schemeClr val="dk1"/>
              </a:buClr>
              <a:buSzPts val="1100"/>
              <a:buFont typeface="Arial"/>
              <a:buNone/>
            </a:pPr>
            <a:r>
              <a:rPr b="1" lang="en">
                <a:solidFill>
                  <a:schemeClr val="dk1"/>
                </a:solidFill>
                <a:latin typeface="Antic Slab"/>
                <a:ea typeface="Antic Slab"/>
                <a:cs typeface="Antic Slab"/>
                <a:sym typeface="Antic Slab"/>
              </a:rPr>
              <a:t>	Improved student participation </a:t>
            </a:r>
            <a:r>
              <a:rPr b="1" lang="en">
                <a:solidFill>
                  <a:schemeClr val="dk1"/>
                </a:solidFill>
                <a:latin typeface="Antic Slab"/>
                <a:ea typeface="Antic Slab"/>
                <a:cs typeface="Antic Slab"/>
                <a:sym typeface="Antic Slab"/>
              </a:rPr>
              <a:t>efforts help reduce your feelings of burnout! </a:t>
            </a:r>
            <a:endParaRPr b="1">
              <a:solidFill>
                <a:schemeClr val="dk1"/>
              </a:solidFill>
              <a:latin typeface="Antic Slab"/>
              <a:ea typeface="Antic Slab"/>
              <a:cs typeface="Antic Slab"/>
              <a:sym typeface="Antic Slab"/>
            </a:endParaRPr>
          </a:p>
        </p:txBody>
      </p:sp>
      <p:pic>
        <p:nvPicPr>
          <p:cNvPr id="181" name="Google Shape;181;p27"/>
          <p:cNvPicPr preferRelativeResize="0"/>
          <p:nvPr/>
        </p:nvPicPr>
        <p:blipFill>
          <a:blip r:embed="rId4">
            <a:alphaModFix/>
          </a:blip>
          <a:stretch>
            <a:fillRect/>
          </a:stretch>
        </p:blipFill>
        <p:spPr>
          <a:xfrm>
            <a:off x="0" y="4124326"/>
            <a:ext cx="200025" cy="1019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8"/>
          <p:cNvSpPr txBox="1"/>
          <p:nvPr>
            <p:ph type="title"/>
          </p:nvPr>
        </p:nvSpPr>
        <p:spPr>
          <a:xfrm>
            <a:off x="311688" y="1"/>
            <a:ext cx="8520600" cy="74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Example</a:t>
            </a:r>
            <a:endParaRPr/>
          </a:p>
        </p:txBody>
      </p:sp>
      <p:sp>
        <p:nvSpPr>
          <p:cNvPr id="187" name="Google Shape;187;p28"/>
          <p:cNvSpPr txBox="1"/>
          <p:nvPr/>
        </p:nvSpPr>
        <p:spPr>
          <a:xfrm>
            <a:off x="116350" y="525900"/>
            <a:ext cx="7065600" cy="461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latin typeface="Antic Slab"/>
                <a:ea typeface="Antic Slab"/>
                <a:cs typeface="Antic Slab"/>
                <a:sym typeface="Antic Slab"/>
              </a:rPr>
              <a:t>Class on Monday &gt; Starting a 5E Unit on Weather</a:t>
            </a:r>
            <a:endParaRPr sz="1200">
              <a:solidFill>
                <a:schemeClr val="dk2"/>
              </a:solidFill>
              <a:latin typeface="Antic Slab"/>
              <a:ea typeface="Antic Slab"/>
              <a:cs typeface="Antic Slab"/>
              <a:sym typeface="Antic Slab"/>
            </a:endParaRPr>
          </a:p>
          <a:p>
            <a:pPr indent="0" lvl="0" marL="0" rtl="0" algn="l">
              <a:spcBef>
                <a:spcPts val="0"/>
              </a:spcBef>
              <a:spcAft>
                <a:spcPts val="0"/>
              </a:spcAft>
              <a:buNone/>
            </a:pPr>
            <a:r>
              <a:rPr lang="en" sz="1200">
                <a:solidFill>
                  <a:schemeClr val="dk2"/>
                </a:solidFill>
                <a:latin typeface="Antic Slab"/>
                <a:ea typeface="Antic Slab"/>
                <a:cs typeface="Antic Slab"/>
                <a:sym typeface="Antic Slab"/>
              </a:rPr>
              <a:t>Warm-up Question: What is your favorite type of weather?  </a:t>
            </a:r>
            <a:r>
              <a:rPr i="1" lang="en" sz="1200">
                <a:solidFill>
                  <a:schemeClr val="dk2"/>
                </a:solidFill>
                <a:latin typeface="Antic Slab"/>
                <a:ea typeface="Antic Slab"/>
                <a:cs typeface="Antic Slab"/>
                <a:sym typeface="Antic Slab"/>
              </a:rPr>
              <a:t>*personal experience, any answer OK*</a:t>
            </a:r>
            <a:endParaRPr i="1" sz="1200">
              <a:solidFill>
                <a:schemeClr val="dk2"/>
              </a:solidFill>
              <a:latin typeface="Antic Slab"/>
              <a:ea typeface="Antic Slab"/>
              <a:cs typeface="Antic Slab"/>
              <a:sym typeface="Antic Slab"/>
            </a:endParaRPr>
          </a:p>
          <a:p>
            <a:pPr indent="0" lvl="0" marL="0" rtl="0" algn="l">
              <a:spcBef>
                <a:spcPts val="0"/>
              </a:spcBef>
              <a:spcAft>
                <a:spcPts val="0"/>
              </a:spcAft>
              <a:buNone/>
            </a:pPr>
            <a:r>
              <a:rPr lang="en" sz="1200">
                <a:solidFill>
                  <a:schemeClr val="dk2"/>
                </a:solidFill>
                <a:latin typeface="Antic Slab"/>
                <a:ea typeface="Antic Slab"/>
                <a:cs typeface="Antic Slab"/>
                <a:sym typeface="Antic Slab"/>
              </a:rPr>
              <a:t>Class Task: Engage video displays how weather can affect daily activities and poses questions for students to consider.</a:t>
            </a:r>
            <a:endParaRPr sz="1200">
              <a:solidFill>
                <a:schemeClr val="dk2"/>
              </a:solidFill>
              <a:latin typeface="Antic Slab"/>
              <a:ea typeface="Antic Slab"/>
              <a:cs typeface="Antic Slab"/>
              <a:sym typeface="Antic Slab"/>
            </a:endParaRPr>
          </a:p>
          <a:p>
            <a:pPr indent="0" lvl="0" marL="0" rtl="0" algn="l">
              <a:spcBef>
                <a:spcPts val="0"/>
              </a:spcBef>
              <a:spcAft>
                <a:spcPts val="0"/>
              </a:spcAft>
              <a:buNone/>
            </a:pPr>
            <a:r>
              <a:t/>
            </a:r>
            <a:endParaRPr sz="1200">
              <a:solidFill>
                <a:schemeClr val="dk2"/>
              </a:solidFill>
              <a:latin typeface="Antic Slab"/>
              <a:ea typeface="Antic Slab"/>
              <a:cs typeface="Antic Slab"/>
              <a:sym typeface="Antic Slab"/>
            </a:endParaRPr>
          </a:p>
          <a:p>
            <a:pPr indent="0" lvl="0" marL="0" rtl="0" algn="l">
              <a:spcBef>
                <a:spcPts val="0"/>
              </a:spcBef>
              <a:spcAft>
                <a:spcPts val="0"/>
              </a:spcAft>
              <a:buNone/>
            </a:pPr>
            <a:r>
              <a:rPr lang="en" sz="1200">
                <a:solidFill>
                  <a:schemeClr val="dk2"/>
                </a:solidFill>
                <a:latin typeface="Antic Slab"/>
                <a:ea typeface="Antic Slab"/>
                <a:cs typeface="Antic Slab"/>
                <a:sym typeface="Antic Slab"/>
              </a:rPr>
              <a:t>Class on Tuesday &gt; Continuing Weather</a:t>
            </a:r>
            <a:endParaRPr sz="1200">
              <a:solidFill>
                <a:schemeClr val="dk2"/>
              </a:solidFill>
              <a:latin typeface="Antic Slab"/>
              <a:ea typeface="Antic Slab"/>
              <a:cs typeface="Antic Slab"/>
              <a:sym typeface="Antic Slab"/>
            </a:endParaRPr>
          </a:p>
          <a:p>
            <a:pPr indent="0" lvl="0" marL="0" rtl="0" algn="l">
              <a:spcBef>
                <a:spcPts val="0"/>
              </a:spcBef>
              <a:spcAft>
                <a:spcPts val="0"/>
              </a:spcAft>
              <a:buNone/>
            </a:pPr>
            <a:r>
              <a:rPr lang="en" sz="1200">
                <a:solidFill>
                  <a:schemeClr val="dk2"/>
                </a:solidFill>
                <a:latin typeface="Antic Slab"/>
                <a:ea typeface="Antic Slab"/>
                <a:cs typeface="Antic Slab"/>
                <a:sym typeface="Antic Slab"/>
              </a:rPr>
              <a:t>*Warm- up Question:  How does weather affect our daily lives?  Give at least 2 examples. *</a:t>
            </a:r>
            <a:r>
              <a:rPr i="1" lang="en" sz="1200">
                <a:solidFill>
                  <a:schemeClr val="dk1"/>
                </a:solidFill>
                <a:latin typeface="Antic Slab"/>
                <a:ea typeface="Antic Slab"/>
                <a:cs typeface="Antic Slab"/>
                <a:sym typeface="Antic Slab"/>
              </a:rPr>
              <a:t>personal experience, any answer OK but better if it refers to some part of yesterday’s discussion*</a:t>
            </a:r>
            <a:endParaRPr sz="1200">
              <a:solidFill>
                <a:schemeClr val="dk2"/>
              </a:solidFill>
              <a:latin typeface="Antic Slab"/>
              <a:ea typeface="Antic Slab"/>
              <a:cs typeface="Antic Slab"/>
              <a:sym typeface="Antic Slab"/>
            </a:endParaRPr>
          </a:p>
          <a:p>
            <a:pPr indent="0" lvl="0" marL="0" rtl="0" algn="l">
              <a:spcBef>
                <a:spcPts val="0"/>
              </a:spcBef>
              <a:spcAft>
                <a:spcPts val="0"/>
              </a:spcAft>
              <a:buNone/>
            </a:pPr>
            <a:r>
              <a:rPr lang="en" sz="1200">
                <a:solidFill>
                  <a:schemeClr val="dk2"/>
                </a:solidFill>
                <a:latin typeface="Antic Slab"/>
                <a:ea typeface="Antic Slab"/>
                <a:cs typeface="Antic Slab"/>
                <a:sym typeface="Antic Slab"/>
              </a:rPr>
              <a:t>Class Task: Explore to investigate important processes involved in weather, such as condensation. Demonstrate </a:t>
            </a:r>
            <a:r>
              <a:rPr lang="en" sz="1200">
                <a:solidFill>
                  <a:schemeClr val="dk2"/>
                </a:solidFill>
                <a:latin typeface="Antic Slab"/>
                <a:ea typeface="Antic Slab"/>
                <a:cs typeface="Antic Slab"/>
                <a:sym typeface="Antic Slab"/>
              </a:rPr>
              <a:t>process</a:t>
            </a:r>
            <a:r>
              <a:rPr lang="en" sz="1200">
                <a:solidFill>
                  <a:schemeClr val="dk2"/>
                </a:solidFill>
                <a:latin typeface="Antic Slab"/>
                <a:ea typeface="Antic Slab"/>
                <a:cs typeface="Antic Slab"/>
                <a:sym typeface="Antic Slab"/>
              </a:rPr>
              <a:t>. </a:t>
            </a:r>
            <a:endParaRPr sz="1200">
              <a:solidFill>
                <a:schemeClr val="dk2"/>
              </a:solidFill>
              <a:latin typeface="Antic Slab"/>
              <a:ea typeface="Antic Slab"/>
              <a:cs typeface="Antic Slab"/>
              <a:sym typeface="Antic Slab"/>
            </a:endParaRPr>
          </a:p>
          <a:p>
            <a:pPr indent="0" lvl="0" marL="0" rtl="0" algn="l">
              <a:spcBef>
                <a:spcPts val="0"/>
              </a:spcBef>
              <a:spcAft>
                <a:spcPts val="0"/>
              </a:spcAft>
              <a:buNone/>
            </a:pPr>
            <a:r>
              <a:t/>
            </a:r>
            <a:endParaRPr sz="1200">
              <a:solidFill>
                <a:schemeClr val="dk2"/>
              </a:solidFill>
              <a:latin typeface="Antic Slab"/>
              <a:ea typeface="Antic Slab"/>
              <a:cs typeface="Antic Slab"/>
              <a:sym typeface="Antic Slab"/>
            </a:endParaRPr>
          </a:p>
          <a:p>
            <a:pPr indent="0" lvl="0" marL="0" rtl="0" algn="l">
              <a:spcBef>
                <a:spcPts val="0"/>
              </a:spcBef>
              <a:spcAft>
                <a:spcPts val="0"/>
              </a:spcAft>
              <a:buNone/>
            </a:pPr>
            <a:r>
              <a:rPr lang="en" sz="1200">
                <a:solidFill>
                  <a:schemeClr val="dk2"/>
                </a:solidFill>
                <a:latin typeface="Antic Slab"/>
                <a:ea typeface="Antic Slab"/>
                <a:cs typeface="Antic Slab"/>
                <a:sym typeface="Antic Slab"/>
              </a:rPr>
              <a:t>Class on Wednesday &gt; Continuing Processes in Weather </a:t>
            </a:r>
            <a:endParaRPr sz="1200">
              <a:solidFill>
                <a:schemeClr val="dk2"/>
              </a:solidFill>
              <a:latin typeface="Antic Slab"/>
              <a:ea typeface="Antic Slab"/>
              <a:cs typeface="Antic Slab"/>
              <a:sym typeface="Antic Slab"/>
            </a:endParaRPr>
          </a:p>
          <a:p>
            <a:pPr indent="0" lvl="0" marL="0" rtl="0" algn="l">
              <a:spcBef>
                <a:spcPts val="0"/>
              </a:spcBef>
              <a:spcAft>
                <a:spcPts val="0"/>
              </a:spcAft>
              <a:buNone/>
            </a:pPr>
            <a:r>
              <a:rPr lang="en" sz="1200">
                <a:solidFill>
                  <a:schemeClr val="dk2"/>
                </a:solidFill>
                <a:latin typeface="Antic Slab"/>
                <a:ea typeface="Antic Slab"/>
                <a:cs typeface="Antic Slab"/>
                <a:sym typeface="Antic Slab"/>
              </a:rPr>
              <a:t>*Warm-up Question:  What happens to water vapor in the air when it hits a cold surface? </a:t>
            </a:r>
            <a:endParaRPr sz="1200">
              <a:solidFill>
                <a:schemeClr val="dk2"/>
              </a:solidFill>
              <a:latin typeface="Antic Slab"/>
              <a:ea typeface="Antic Slab"/>
              <a:cs typeface="Antic Slab"/>
              <a:sym typeface="Antic Slab"/>
            </a:endParaRPr>
          </a:p>
          <a:p>
            <a:pPr indent="0" lvl="0" marL="0" rtl="0" algn="l">
              <a:spcBef>
                <a:spcPts val="0"/>
              </a:spcBef>
              <a:spcAft>
                <a:spcPts val="0"/>
              </a:spcAft>
              <a:buNone/>
            </a:pPr>
            <a:r>
              <a:rPr lang="en" sz="1200">
                <a:solidFill>
                  <a:schemeClr val="dk2"/>
                </a:solidFill>
                <a:latin typeface="Antic Slab"/>
                <a:ea typeface="Antic Slab"/>
                <a:cs typeface="Antic Slab"/>
                <a:sym typeface="Antic Slab"/>
              </a:rPr>
              <a:t>*recall from lesson, the more descriptive the better the grade; begin data collection* →</a:t>
            </a:r>
            <a:endParaRPr sz="1200">
              <a:solidFill>
                <a:schemeClr val="dk2"/>
              </a:solidFill>
              <a:latin typeface="Antic Slab"/>
              <a:ea typeface="Antic Slab"/>
              <a:cs typeface="Antic Slab"/>
              <a:sym typeface="Antic Slab"/>
            </a:endParaRPr>
          </a:p>
          <a:p>
            <a:pPr indent="0" lvl="0" marL="0" rtl="0" algn="l">
              <a:spcBef>
                <a:spcPts val="0"/>
              </a:spcBef>
              <a:spcAft>
                <a:spcPts val="0"/>
              </a:spcAft>
              <a:buNone/>
            </a:pPr>
            <a:r>
              <a:rPr lang="en" sz="1200">
                <a:solidFill>
                  <a:schemeClr val="dk2"/>
                </a:solidFill>
                <a:latin typeface="Antic Slab"/>
                <a:ea typeface="Antic Slab"/>
                <a:cs typeface="Antic Slab"/>
                <a:sym typeface="Antic Slab"/>
              </a:rPr>
              <a:t>Class Task: Explore to collect data about temperature, dew point, the relationship between condensation/precipitation. </a:t>
            </a:r>
            <a:endParaRPr sz="1200">
              <a:solidFill>
                <a:schemeClr val="dk2"/>
              </a:solidFill>
              <a:latin typeface="Antic Slab"/>
              <a:ea typeface="Antic Slab"/>
              <a:cs typeface="Antic Slab"/>
              <a:sym typeface="Antic Slab"/>
            </a:endParaRPr>
          </a:p>
          <a:p>
            <a:pPr indent="0" lvl="0" marL="0" rtl="0" algn="l">
              <a:spcBef>
                <a:spcPts val="0"/>
              </a:spcBef>
              <a:spcAft>
                <a:spcPts val="0"/>
              </a:spcAft>
              <a:buNone/>
            </a:pPr>
            <a:r>
              <a:t/>
            </a:r>
            <a:endParaRPr sz="1200">
              <a:solidFill>
                <a:schemeClr val="dk2"/>
              </a:solidFill>
              <a:latin typeface="Antic Slab"/>
              <a:ea typeface="Antic Slab"/>
              <a:cs typeface="Antic Slab"/>
              <a:sym typeface="Antic Slab"/>
            </a:endParaRPr>
          </a:p>
          <a:p>
            <a:pPr indent="0" lvl="0" marL="0" rtl="0" algn="l">
              <a:spcBef>
                <a:spcPts val="0"/>
              </a:spcBef>
              <a:spcAft>
                <a:spcPts val="0"/>
              </a:spcAft>
              <a:buNone/>
            </a:pPr>
            <a:r>
              <a:rPr lang="en" sz="1200">
                <a:solidFill>
                  <a:schemeClr val="dk2"/>
                </a:solidFill>
                <a:latin typeface="Antic Slab"/>
                <a:ea typeface="Antic Slab"/>
                <a:cs typeface="Antic Slab"/>
                <a:sym typeface="Antic Slab"/>
              </a:rPr>
              <a:t>Hidden Gems:</a:t>
            </a:r>
            <a:endParaRPr sz="1200">
              <a:solidFill>
                <a:schemeClr val="dk2"/>
              </a:solidFill>
              <a:latin typeface="Antic Slab"/>
              <a:ea typeface="Antic Slab"/>
              <a:cs typeface="Antic Slab"/>
              <a:sym typeface="Antic Slab"/>
            </a:endParaRPr>
          </a:p>
          <a:p>
            <a:pPr indent="0" lvl="0" marL="0" rtl="0" algn="l">
              <a:spcBef>
                <a:spcPts val="0"/>
              </a:spcBef>
              <a:spcAft>
                <a:spcPts val="0"/>
              </a:spcAft>
              <a:buNone/>
            </a:pPr>
            <a:r>
              <a:rPr lang="en" sz="1200">
                <a:solidFill>
                  <a:schemeClr val="dk2"/>
                </a:solidFill>
                <a:latin typeface="Antic Slab"/>
                <a:ea typeface="Antic Slab"/>
                <a:cs typeface="Antic Slab"/>
                <a:sym typeface="Antic Slab"/>
              </a:rPr>
              <a:t>Day 1 = Personal connection story opportunities, SEL hook, Participation grade #1 100%, </a:t>
            </a:r>
            <a:r>
              <a:rPr lang="en" sz="1200" u="sng">
                <a:solidFill>
                  <a:schemeClr val="dk2"/>
                </a:solidFill>
                <a:latin typeface="Antic Slab"/>
                <a:ea typeface="Antic Slab"/>
                <a:cs typeface="Antic Slab"/>
                <a:sym typeface="Antic Slab"/>
              </a:rPr>
              <a:t>boost</a:t>
            </a:r>
            <a:endParaRPr sz="1200" u="sng">
              <a:solidFill>
                <a:schemeClr val="dk2"/>
              </a:solidFill>
              <a:latin typeface="Antic Slab"/>
              <a:ea typeface="Antic Slab"/>
              <a:cs typeface="Antic Slab"/>
              <a:sym typeface="Antic Slab"/>
            </a:endParaRPr>
          </a:p>
          <a:p>
            <a:pPr indent="0" lvl="0" marL="0" rtl="0" algn="l">
              <a:spcBef>
                <a:spcPts val="0"/>
              </a:spcBef>
              <a:spcAft>
                <a:spcPts val="0"/>
              </a:spcAft>
              <a:buNone/>
            </a:pPr>
            <a:r>
              <a:rPr lang="en" sz="1200">
                <a:solidFill>
                  <a:schemeClr val="dk2"/>
                </a:solidFill>
                <a:latin typeface="Antic Slab"/>
                <a:ea typeface="Antic Slab"/>
                <a:cs typeface="Antic Slab"/>
                <a:sym typeface="Antic Slab"/>
              </a:rPr>
              <a:t>Day 2 = Assessment of effort/retention of D1, Practice for higher DOK level 2s later, Participation #2 </a:t>
            </a:r>
            <a:endParaRPr sz="1200">
              <a:solidFill>
                <a:schemeClr val="dk2"/>
              </a:solidFill>
              <a:latin typeface="Antic Slab"/>
              <a:ea typeface="Antic Slab"/>
              <a:cs typeface="Antic Slab"/>
              <a:sym typeface="Antic Slab"/>
            </a:endParaRPr>
          </a:p>
          <a:p>
            <a:pPr indent="0" lvl="0" marL="0" rtl="0" algn="l">
              <a:spcBef>
                <a:spcPts val="0"/>
              </a:spcBef>
              <a:spcAft>
                <a:spcPts val="0"/>
              </a:spcAft>
              <a:buNone/>
            </a:pPr>
            <a:r>
              <a:rPr lang="en" sz="1200">
                <a:solidFill>
                  <a:schemeClr val="dk2"/>
                </a:solidFill>
                <a:latin typeface="Antic Slab"/>
                <a:ea typeface="Antic Slab"/>
                <a:cs typeface="Antic Slab"/>
                <a:sym typeface="Antic Slab"/>
              </a:rPr>
              <a:t>             grade 70-100% depending on completion and accuracy, </a:t>
            </a:r>
            <a:r>
              <a:rPr lang="en" sz="1200" u="sng">
                <a:solidFill>
                  <a:schemeClr val="dk2"/>
                </a:solidFill>
                <a:latin typeface="Antic Slab"/>
                <a:ea typeface="Antic Slab"/>
                <a:cs typeface="Antic Slab"/>
                <a:sym typeface="Antic Slab"/>
              </a:rPr>
              <a:t>confidence boost</a:t>
            </a:r>
            <a:r>
              <a:rPr lang="en" sz="1200">
                <a:solidFill>
                  <a:schemeClr val="dk2"/>
                </a:solidFill>
                <a:latin typeface="Antic Slab"/>
                <a:ea typeface="Antic Slab"/>
                <a:cs typeface="Antic Slab"/>
                <a:sym typeface="Antic Slab"/>
              </a:rPr>
              <a:t>. </a:t>
            </a:r>
            <a:endParaRPr sz="1200">
              <a:solidFill>
                <a:schemeClr val="dk2"/>
              </a:solidFill>
              <a:latin typeface="Antic Slab"/>
              <a:ea typeface="Antic Slab"/>
              <a:cs typeface="Antic Slab"/>
              <a:sym typeface="Antic Slab"/>
            </a:endParaRPr>
          </a:p>
          <a:p>
            <a:pPr indent="0" lvl="0" marL="0" rtl="0" algn="l">
              <a:spcBef>
                <a:spcPts val="0"/>
              </a:spcBef>
              <a:spcAft>
                <a:spcPts val="0"/>
              </a:spcAft>
              <a:buNone/>
            </a:pPr>
            <a:r>
              <a:rPr lang="en" sz="1200">
                <a:solidFill>
                  <a:schemeClr val="dk2"/>
                </a:solidFill>
                <a:latin typeface="Antic Slab"/>
                <a:ea typeface="Antic Slab"/>
                <a:cs typeface="Antic Slab"/>
                <a:sym typeface="Antic Slab"/>
              </a:rPr>
              <a:t>Day 3 = Assessment of understanding &amp; need for </a:t>
            </a:r>
            <a:r>
              <a:rPr lang="en" sz="1200">
                <a:solidFill>
                  <a:schemeClr val="dk2"/>
                </a:solidFill>
                <a:latin typeface="Antic Slab"/>
                <a:ea typeface="Antic Slab"/>
                <a:cs typeface="Antic Slab"/>
                <a:sym typeface="Antic Slab"/>
              </a:rPr>
              <a:t>remediation, Practice of DOK 2 and for DOK level      </a:t>
            </a:r>
            <a:endParaRPr sz="1200">
              <a:solidFill>
                <a:schemeClr val="dk2"/>
              </a:solidFill>
              <a:latin typeface="Antic Slab"/>
              <a:ea typeface="Antic Slab"/>
              <a:cs typeface="Antic Slab"/>
              <a:sym typeface="Antic Slab"/>
            </a:endParaRPr>
          </a:p>
          <a:p>
            <a:pPr indent="0" lvl="0" marL="0" rtl="0" algn="l">
              <a:spcBef>
                <a:spcPts val="0"/>
              </a:spcBef>
              <a:spcAft>
                <a:spcPts val="0"/>
              </a:spcAft>
              <a:buNone/>
            </a:pPr>
            <a:r>
              <a:rPr lang="en" sz="1200">
                <a:solidFill>
                  <a:schemeClr val="dk2"/>
                </a:solidFill>
                <a:latin typeface="Antic Slab"/>
                <a:ea typeface="Antic Slab"/>
                <a:cs typeface="Antic Slab"/>
                <a:sym typeface="Antic Slab"/>
              </a:rPr>
              <a:t>             3&amp;4s later, Participation grade #3 70-100% depending on completion and accuracy, </a:t>
            </a:r>
            <a:endParaRPr sz="1200">
              <a:solidFill>
                <a:schemeClr val="dk2"/>
              </a:solidFill>
              <a:latin typeface="Antic Slab"/>
              <a:ea typeface="Antic Slab"/>
              <a:cs typeface="Antic Slab"/>
              <a:sym typeface="Antic Slab"/>
            </a:endParaRPr>
          </a:p>
          <a:p>
            <a:pPr indent="0" lvl="0" marL="0" rtl="0" algn="l">
              <a:spcBef>
                <a:spcPts val="0"/>
              </a:spcBef>
              <a:spcAft>
                <a:spcPts val="0"/>
              </a:spcAft>
              <a:buNone/>
            </a:pPr>
            <a:r>
              <a:rPr lang="en" sz="1200">
                <a:solidFill>
                  <a:schemeClr val="dk2"/>
                </a:solidFill>
                <a:latin typeface="Antic Slab"/>
                <a:ea typeface="Antic Slab"/>
                <a:cs typeface="Antic Slab"/>
                <a:sym typeface="Antic Slab"/>
              </a:rPr>
              <a:t>             </a:t>
            </a:r>
            <a:r>
              <a:rPr lang="en" sz="1200" u="sng">
                <a:solidFill>
                  <a:schemeClr val="dk2"/>
                </a:solidFill>
                <a:latin typeface="Antic Slab"/>
                <a:ea typeface="Antic Slab"/>
                <a:cs typeface="Antic Slab"/>
                <a:sym typeface="Antic Slab"/>
              </a:rPr>
              <a:t>confidence boost</a:t>
            </a:r>
            <a:r>
              <a:rPr lang="en" sz="1200">
                <a:solidFill>
                  <a:schemeClr val="dk2"/>
                </a:solidFill>
                <a:latin typeface="Antic Slab"/>
                <a:ea typeface="Antic Slab"/>
                <a:cs typeface="Antic Slab"/>
                <a:sym typeface="Antic Slab"/>
              </a:rPr>
              <a:t>.  Students that receive positive feedback will participate with more effort! </a:t>
            </a:r>
            <a:endParaRPr sz="1200">
              <a:solidFill>
                <a:schemeClr val="dk2"/>
              </a:solidFill>
              <a:latin typeface="Antic Slab"/>
              <a:ea typeface="Antic Slab"/>
              <a:cs typeface="Antic Slab"/>
              <a:sym typeface="Antic Slab"/>
            </a:endParaRPr>
          </a:p>
        </p:txBody>
      </p:sp>
      <p:pic>
        <p:nvPicPr>
          <p:cNvPr id="188" name="Google Shape;188;p28"/>
          <p:cNvPicPr preferRelativeResize="0"/>
          <p:nvPr/>
        </p:nvPicPr>
        <p:blipFill>
          <a:blip r:embed="rId3">
            <a:alphaModFix/>
          </a:blip>
          <a:stretch>
            <a:fillRect/>
          </a:stretch>
        </p:blipFill>
        <p:spPr>
          <a:xfrm>
            <a:off x="6414021" y="2333059"/>
            <a:ext cx="2640200" cy="1290925"/>
          </a:xfrm>
          <a:prstGeom prst="rect">
            <a:avLst/>
          </a:prstGeom>
          <a:noFill/>
          <a:ln>
            <a:noFill/>
          </a:ln>
        </p:spPr>
      </p:pic>
      <p:pic>
        <p:nvPicPr>
          <p:cNvPr id="189" name="Google Shape;189;p28"/>
          <p:cNvPicPr preferRelativeResize="0"/>
          <p:nvPr/>
        </p:nvPicPr>
        <p:blipFill>
          <a:blip r:embed="rId4">
            <a:alphaModFix/>
          </a:blip>
          <a:stretch>
            <a:fillRect/>
          </a:stretch>
        </p:blipFill>
        <p:spPr>
          <a:xfrm>
            <a:off x="0" y="4124326"/>
            <a:ext cx="200025" cy="1019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9"/>
          <p:cNvSpPr txBox="1"/>
          <p:nvPr>
            <p:ph type="title"/>
          </p:nvPr>
        </p:nvSpPr>
        <p:spPr>
          <a:xfrm>
            <a:off x="311700" y="59650"/>
            <a:ext cx="8520600" cy="64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Effort - Using INCUP &amp; Scaffolding to Encourage  </a:t>
            </a:r>
            <a:endParaRPr/>
          </a:p>
        </p:txBody>
      </p:sp>
      <p:sp>
        <p:nvSpPr>
          <p:cNvPr id="195" name="Google Shape;195;p29"/>
          <p:cNvSpPr txBox="1"/>
          <p:nvPr>
            <p:ph idx="1" type="body"/>
          </p:nvPr>
        </p:nvSpPr>
        <p:spPr>
          <a:xfrm>
            <a:off x="311700" y="614975"/>
            <a:ext cx="8590500" cy="442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Science of Learning by Doing</a:t>
            </a:r>
            <a:endParaRPr/>
          </a:p>
          <a:p>
            <a:pPr indent="0" lvl="0" marL="0" rtl="0" algn="l">
              <a:spcBef>
                <a:spcPts val="1600"/>
              </a:spcBef>
              <a:spcAft>
                <a:spcPts val="0"/>
              </a:spcAft>
              <a:buNone/>
            </a:pPr>
            <a:r>
              <a:rPr lang="en"/>
              <a:t>Driving Factors behind Effort: Interest, Novelty, Curiosity, Urgency, Passion</a:t>
            </a:r>
            <a:endParaRPr/>
          </a:p>
          <a:p>
            <a:pPr indent="0" lvl="0" marL="0" rtl="0" algn="l">
              <a:spcBef>
                <a:spcPts val="1600"/>
              </a:spcBef>
              <a:spcAft>
                <a:spcPts val="0"/>
              </a:spcAft>
              <a:buNone/>
            </a:pPr>
            <a:r>
              <a:rPr lang="en"/>
              <a:t>Hidden Opportunity: Organizing a Unit of Instruction Using the 5E for 3D </a:t>
            </a:r>
            <a:endParaRPr/>
          </a:p>
          <a:p>
            <a:pPr indent="0" lvl="0" marL="0" rtl="0" algn="l">
              <a:spcBef>
                <a:spcPts val="1600"/>
              </a:spcBef>
              <a:spcAft>
                <a:spcPts val="0"/>
              </a:spcAft>
              <a:buNone/>
            </a:pPr>
            <a:r>
              <a:rPr lang="en" sz="1400"/>
              <a:t>	The Engage - how to build interest and curiosity &gt; </a:t>
            </a:r>
            <a:r>
              <a:rPr lang="en"/>
              <a:t>“Have you ever…?”, “Can we find anything…”</a:t>
            </a:r>
            <a:endParaRPr sz="1400"/>
          </a:p>
          <a:p>
            <a:pPr indent="0" lvl="0" marL="0" rtl="0" algn="l">
              <a:spcBef>
                <a:spcPts val="1600"/>
              </a:spcBef>
              <a:spcAft>
                <a:spcPts val="0"/>
              </a:spcAft>
              <a:buNone/>
            </a:pPr>
            <a:r>
              <a:rPr lang="en" sz="1400"/>
              <a:t>	The Explore - how to maintain engagement and encourage novelty &gt; </a:t>
            </a:r>
            <a:r>
              <a:rPr lang="en"/>
              <a:t>“What are you finding?” </a:t>
            </a:r>
            <a:endParaRPr sz="1400"/>
          </a:p>
          <a:p>
            <a:pPr indent="0" lvl="0" marL="0" rtl="0" algn="l">
              <a:spcBef>
                <a:spcPts val="1000"/>
              </a:spcBef>
              <a:spcAft>
                <a:spcPts val="0"/>
              </a:spcAft>
              <a:buNone/>
            </a:pPr>
            <a:r>
              <a:rPr lang="en" sz="1400"/>
              <a:t>	The Explain - how to encourage the </a:t>
            </a:r>
            <a:r>
              <a:rPr lang="en" sz="1400"/>
              <a:t>urgency to discover and understand &gt; </a:t>
            </a:r>
            <a:r>
              <a:rPr lang="en"/>
              <a:t>“How do we…?”</a:t>
            </a:r>
            <a:endParaRPr sz="1400"/>
          </a:p>
          <a:p>
            <a:pPr indent="0" lvl="0" marL="0" rtl="0" algn="l">
              <a:spcBef>
                <a:spcPts val="1600"/>
              </a:spcBef>
              <a:spcAft>
                <a:spcPts val="0"/>
              </a:spcAft>
              <a:buNone/>
            </a:pPr>
            <a:r>
              <a:rPr lang="en" sz="1400"/>
              <a:t>	The Extend - how to encourage practice through play and communication &gt; </a:t>
            </a:r>
            <a:r>
              <a:rPr lang="en"/>
              <a:t>“Can you demonstrate?”</a:t>
            </a:r>
            <a:endParaRPr sz="1400"/>
          </a:p>
          <a:p>
            <a:pPr indent="0" lvl="0" marL="0" rtl="0" algn="l">
              <a:spcBef>
                <a:spcPts val="1600"/>
              </a:spcBef>
              <a:spcAft>
                <a:spcPts val="0"/>
              </a:spcAft>
              <a:buNone/>
            </a:pPr>
            <a:r>
              <a:rPr lang="en" sz="1400"/>
              <a:t>	The Elaborate/Evaluate - how to use and share data </a:t>
            </a:r>
            <a:r>
              <a:rPr lang="en"/>
              <a:t>&gt; “How can you apply what you’ve learned?”</a:t>
            </a:r>
            <a:r>
              <a:rPr lang="en" sz="1400"/>
              <a:t> </a:t>
            </a:r>
            <a:endParaRPr sz="1400"/>
          </a:p>
          <a:p>
            <a:pPr indent="0" lvl="0" marL="0" rtl="0" algn="l">
              <a:spcBef>
                <a:spcPts val="0"/>
              </a:spcBef>
              <a:spcAft>
                <a:spcPts val="0"/>
              </a:spcAft>
              <a:buNone/>
            </a:pPr>
            <a:r>
              <a:t/>
            </a:r>
            <a:endParaRPr/>
          </a:p>
          <a:p>
            <a:pPr indent="0" lvl="0" marL="0" rtl="0" algn="l">
              <a:spcBef>
                <a:spcPts val="0"/>
              </a:spcBef>
              <a:spcAft>
                <a:spcPts val="1600"/>
              </a:spcAft>
              <a:buNone/>
            </a:pPr>
            <a:r>
              <a:rPr lang="en"/>
              <a:t>Benefits of this Gem: Higher participation rates, deeper understanding, increased performance scores, easily include all the Science &amp; Engineering Practices and Cross-Cutting Concepts into unit storylines.</a:t>
            </a:r>
            <a:endParaRPr/>
          </a:p>
        </p:txBody>
      </p:sp>
      <p:pic>
        <p:nvPicPr>
          <p:cNvPr id="196" name="Google Shape;196;p29"/>
          <p:cNvPicPr preferRelativeResize="0"/>
          <p:nvPr/>
        </p:nvPicPr>
        <p:blipFill>
          <a:blip r:embed="rId3">
            <a:alphaModFix/>
          </a:blip>
          <a:stretch>
            <a:fillRect/>
          </a:stretch>
        </p:blipFill>
        <p:spPr>
          <a:xfrm>
            <a:off x="0" y="4124326"/>
            <a:ext cx="200025" cy="1019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0"/>
          <p:cNvSpPr txBox="1"/>
          <p:nvPr>
            <p:ph type="title"/>
          </p:nvPr>
        </p:nvSpPr>
        <p:spPr>
          <a:xfrm>
            <a:off x="311700" y="221400"/>
            <a:ext cx="8520600" cy="67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Gems that Never Hide! </a:t>
            </a:r>
            <a:endParaRPr/>
          </a:p>
        </p:txBody>
      </p:sp>
      <p:sp>
        <p:nvSpPr>
          <p:cNvPr id="202" name="Google Shape;202;p30"/>
          <p:cNvSpPr txBox="1"/>
          <p:nvPr>
            <p:ph idx="1" type="body"/>
          </p:nvPr>
        </p:nvSpPr>
        <p:spPr>
          <a:xfrm>
            <a:off x="311700" y="863750"/>
            <a:ext cx="8664300" cy="394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Strategy: The 5E for 3D &gt; At every ‘E’ lies an opportunity</a:t>
            </a:r>
            <a:endParaRPr b="0" sz="1200">
              <a:solidFill>
                <a:schemeClr val="dk1"/>
              </a:solidFill>
            </a:endParaRPr>
          </a:p>
          <a:p>
            <a:pPr indent="0" lvl="0" marL="0" rtl="0" algn="l">
              <a:lnSpc>
                <a:spcPct val="150000"/>
              </a:lnSpc>
              <a:spcBef>
                <a:spcPts val="800"/>
              </a:spcBef>
              <a:spcAft>
                <a:spcPts val="0"/>
              </a:spcAft>
              <a:buClr>
                <a:schemeClr val="dk1"/>
              </a:buClr>
              <a:buSzPts val="1100"/>
              <a:buFont typeface="Arial"/>
              <a:buNone/>
            </a:pPr>
            <a:r>
              <a:rPr b="0" lang="en" sz="1200">
                <a:solidFill>
                  <a:schemeClr val="dk1"/>
                </a:solidFill>
              </a:rPr>
              <a:t>Engage = Students should be asking questions and engaging in argument based on initial evidence, aka personal experience. </a:t>
            </a:r>
            <a:r>
              <a:rPr b="0" lang="en" sz="1000">
                <a:solidFill>
                  <a:schemeClr val="dk1"/>
                </a:solidFill>
              </a:rPr>
              <a:t>*Patterns, Scale, Structure*</a:t>
            </a:r>
            <a:endParaRPr b="0" sz="1000">
              <a:solidFill>
                <a:schemeClr val="dk1"/>
              </a:solidFill>
            </a:endParaRPr>
          </a:p>
          <a:p>
            <a:pPr indent="0" lvl="0" marL="0" rtl="0" algn="l">
              <a:lnSpc>
                <a:spcPct val="150000"/>
              </a:lnSpc>
              <a:spcBef>
                <a:spcPts val="0"/>
              </a:spcBef>
              <a:spcAft>
                <a:spcPts val="0"/>
              </a:spcAft>
              <a:buNone/>
            </a:pPr>
            <a:r>
              <a:rPr b="0" lang="en" sz="1200">
                <a:solidFill>
                  <a:schemeClr val="dk1"/>
                </a:solidFill>
              </a:rPr>
              <a:t>Explore = Students should be carrying out investigations, interpreting data, using computations, and debating regularly.</a:t>
            </a:r>
            <a:endParaRPr b="0" sz="1200">
              <a:solidFill>
                <a:schemeClr val="dk1"/>
              </a:solidFill>
            </a:endParaRPr>
          </a:p>
          <a:p>
            <a:pPr indent="0" lvl="0" marL="0" rtl="0" algn="l">
              <a:lnSpc>
                <a:spcPct val="150000"/>
              </a:lnSpc>
              <a:spcBef>
                <a:spcPts val="0"/>
              </a:spcBef>
              <a:spcAft>
                <a:spcPts val="0"/>
              </a:spcAft>
              <a:buClr>
                <a:schemeClr val="dk1"/>
              </a:buClr>
              <a:buSzPts val="1100"/>
              <a:buFont typeface="Arial"/>
              <a:buNone/>
            </a:pPr>
            <a:r>
              <a:rPr b="0" lang="en" sz="1000">
                <a:solidFill>
                  <a:schemeClr val="dk1"/>
                </a:solidFill>
              </a:rPr>
              <a:t>*Cause &amp; Effect, Stability &amp; Change, Function, Quantity &amp; Proportion*</a:t>
            </a:r>
            <a:endParaRPr b="0" sz="1000">
              <a:solidFill>
                <a:schemeClr val="dk1"/>
              </a:solidFill>
            </a:endParaRPr>
          </a:p>
          <a:p>
            <a:pPr indent="0" lvl="0" marL="0" rtl="0" algn="l">
              <a:lnSpc>
                <a:spcPct val="150000"/>
              </a:lnSpc>
              <a:spcBef>
                <a:spcPts val="0"/>
              </a:spcBef>
              <a:spcAft>
                <a:spcPts val="0"/>
              </a:spcAft>
              <a:buNone/>
            </a:pPr>
            <a:r>
              <a:rPr b="0" lang="en" sz="1200">
                <a:solidFill>
                  <a:schemeClr val="dk1"/>
                </a:solidFill>
              </a:rPr>
              <a:t>Explain = Students should continue all of the above adding constructing explanations and communicating information. </a:t>
            </a:r>
            <a:endParaRPr b="0" sz="1200">
              <a:solidFill>
                <a:schemeClr val="dk1"/>
              </a:solidFill>
            </a:endParaRPr>
          </a:p>
          <a:p>
            <a:pPr indent="0" lvl="0" marL="0" rtl="0" algn="l">
              <a:lnSpc>
                <a:spcPct val="150000"/>
              </a:lnSpc>
              <a:spcBef>
                <a:spcPts val="0"/>
              </a:spcBef>
              <a:spcAft>
                <a:spcPts val="0"/>
              </a:spcAft>
              <a:buClr>
                <a:schemeClr val="dk1"/>
              </a:buClr>
              <a:buSzPts val="1100"/>
              <a:buFont typeface="Arial"/>
              <a:buNone/>
            </a:pPr>
            <a:r>
              <a:rPr b="0" lang="en" sz="1000">
                <a:solidFill>
                  <a:schemeClr val="dk1"/>
                </a:solidFill>
              </a:rPr>
              <a:t>*Systems &amp; Models, Energy &amp; Matter, and all other CCCs* </a:t>
            </a:r>
            <a:endParaRPr b="0" sz="1000">
              <a:solidFill>
                <a:schemeClr val="dk1"/>
              </a:solidFill>
            </a:endParaRPr>
          </a:p>
          <a:p>
            <a:pPr indent="0" lvl="0" marL="0" rtl="0" algn="l">
              <a:lnSpc>
                <a:spcPct val="150000"/>
              </a:lnSpc>
              <a:spcBef>
                <a:spcPts val="0"/>
              </a:spcBef>
              <a:spcAft>
                <a:spcPts val="0"/>
              </a:spcAft>
              <a:buClr>
                <a:schemeClr val="dk1"/>
              </a:buClr>
              <a:buSzPts val="1100"/>
              <a:buFont typeface="Arial"/>
              <a:buNone/>
            </a:pPr>
            <a:r>
              <a:rPr b="0" lang="en" sz="1200">
                <a:solidFill>
                  <a:schemeClr val="dk1"/>
                </a:solidFill>
              </a:rPr>
              <a:t>Extend/Elaborate = Students should do all of the above adding designing solutions and easily prep for assessment.*</a:t>
            </a:r>
            <a:endParaRPr b="0" sz="1200">
              <a:solidFill>
                <a:schemeClr val="dk1"/>
              </a:solidFill>
            </a:endParaRPr>
          </a:p>
          <a:p>
            <a:pPr indent="0" lvl="0" marL="0" rtl="0" algn="l">
              <a:lnSpc>
                <a:spcPct val="100000"/>
              </a:lnSpc>
              <a:spcBef>
                <a:spcPts val="1000"/>
              </a:spcBef>
              <a:spcAft>
                <a:spcPts val="0"/>
              </a:spcAft>
              <a:buNone/>
            </a:pPr>
            <a:r>
              <a:rPr lang="en"/>
              <a:t>Best Practice Strategy: </a:t>
            </a:r>
            <a:r>
              <a:rPr lang="en"/>
              <a:t>Socratic Guiding</a:t>
            </a:r>
            <a:endParaRPr/>
          </a:p>
          <a:p>
            <a:pPr indent="0" lvl="0" marL="0" rtl="0" algn="l">
              <a:spcBef>
                <a:spcPts val="800"/>
              </a:spcBef>
              <a:spcAft>
                <a:spcPts val="0"/>
              </a:spcAft>
              <a:buNone/>
            </a:pPr>
            <a:r>
              <a:rPr b="0" lang="en" sz="1200"/>
              <a:t>Give away as little direct information as possible → Answer </a:t>
            </a:r>
            <a:r>
              <a:rPr b="0" lang="en" sz="1200"/>
              <a:t>questions</a:t>
            </a:r>
            <a:r>
              <a:rPr b="0" lang="en" sz="1200"/>
              <a:t> with more questions! </a:t>
            </a:r>
            <a:endParaRPr b="0" sz="1200"/>
          </a:p>
          <a:p>
            <a:pPr indent="0" lvl="0" marL="0" rtl="0" algn="l">
              <a:spcBef>
                <a:spcPts val="800"/>
              </a:spcBef>
              <a:spcAft>
                <a:spcPts val="0"/>
              </a:spcAft>
              <a:buNone/>
            </a:pPr>
            <a:r>
              <a:rPr b="0" lang="en" sz="1200"/>
              <a:t>Allow students to discover the answer by </a:t>
            </a:r>
            <a:r>
              <a:rPr b="0" lang="en" sz="1200"/>
              <a:t>providing</a:t>
            </a:r>
            <a:r>
              <a:rPr b="0" lang="en" sz="1200"/>
              <a:t> guide rails and sign posts. </a:t>
            </a:r>
            <a:endParaRPr b="0" sz="1200"/>
          </a:p>
          <a:p>
            <a:pPr indent="0" lvl="0" marL="0" rtl="0" algn="l">
              <a:spcBef>
                <a:spcPts val="800"/>
              </a:spcBef>
              <a:spcAft>
                <a:spcPts val="1600"/>
              </a:spcAft>
              <a:buNone/>
            </a:pPr>
            <a:r>
              <a:rPr b="0" lang="en" sz="1200"/>
              <a:t>“What made you draw that conclusion?”  “Can you share your train of thought with me?”  “What would happen if you {made this change}?”  “What result do you </a:t>
            </a:r>
            <a:r>
              <a:rPr b="0" lang="en" sz="1200"/>
              <a:t>think</a:t>
            </a:r>
            <a:r>
              <a:rPr b="0" lang="en" sz="1200"/>
              <a:t> will occur in this situation? Why?”  “How could you show that in real time?” </a:t>
            </a:r>
            <a:endParaRPr b="0" sz="1200"/>
          </a:p>
        </p:txBody>
      </p:sp>
      <p:pic>
        <p:nvPicPr>
          <p:cNvPr id="203" name="Google Shape;203;p30"/>
          <p:cNvPicPr preferRelativeResize="0"/>
          <p:nvPr/>
        </p:nvPicPr>
        <p:blipFill>
          <a:blip r:embed="rId3">
            <a:alphaModFix/>
          </a:blip>
          <a:stretch>
            <a:fillRect/>
          </a:stretch>
        </p:blipFill>
        <p:spPr>
          <a:xfrm>
            <a:off x="0" y="4124326"/>
            <a:ext cx="200025" cy="10191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idesMania">
  <a:themeElements>
    <a:clrScheme name="Simple Light">
      <a:dk1>
        <a:srgbClr val="000000"/>
      </a:dk1>
      <a:lt1>
        <a:srgbClr val="F1F1E9"/>
      </a:lt1>
      <a:dk2>
        <a:srgbClr val="000000"/>
      </a:dk2>
      <a:lt2>
        <a:srgbClr val="EEEEEE"/>
      </a:lt2>
      <a:accent1>
        <a:srgbClr val="FFD966"/>
      </a:accent1>
      <a:accent2>
        <a:srgbClr val="7B95A5"/>
      </a:accent2>
      <a:accent3>
        <a:srgbClr val="25566E"/>
      </a:accent3>
      <a:accent4>
        <a:srgbClr val="587C8E"/>
      </a:accent4>
      <a:accent5>
        <a:srgbClr val="DBA274"/>
      </a:accent5>
      <a:accent6>
        <a:srgbClr val="C26A5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