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9" r:id="rId3"/>
    <p:sldId id="281" r:id="rId4"/>
    <p:sldId id="282" r:id="rId5"/>
    <p:sldId id="283" r:id="rId6"/>
    <p:sldId id="284" r:id="rId7"/>
    <p:sldId id="285" r:id="rId8"/>
    <p:sldId id="286" r:id="rId9"/>
    <p:sldId id="287" r:id="rId10"/>
    <p:sldId id="264" r:id="rId11"/>
    <p:sldId id="265" r:id="rId12"/>
    <p:sldId id="275" r:id="rId13"/>
    <p:sldId id="276" r:id="rId14"/>
    <p:sldId id="279" r:id="rId15"/>
    <p:sldId id="280" r:id="rId16"/>
    <p:sldId id="277" r:id="rId17"/>
    <p:sldId id="278" r:id="rId18"/>
    <p:sldId id="273" r:id="rId19"/>
    <p:sldId id="258" r:id="rId20"/>
    <p:sldId id="288" r:id="rId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D4FC6-2B7C-4690-B786-CADA2BF177E1}" v="9" dt="2023-12-28T13:15:2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03" autoAdjust="0"/>
    <p:restoredTop sz="94660"/>
  </p:normalViewPr>
  <p:slideViewPr>
    <p:cSldViewPr snapToGrid="0">
      <p:cViewPr varScale="1">
        <p:scale>
          <a:sx n="108" d="100"/>
          <a:sy n="108" d="100"/>
        </p:scale>
        <p:origin x="1302"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30" d="100"/>
          <a:sy n="130" d="100"/>
        </p:scale>
        <p:origin x="2922" y="-3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Ogburn" userId="c8d5c0e5-0a5c-4b2d-9c97-35ab8c45dbf8" providerId="ADAL" clId="{5A5D4FC6-2B7C-4690-B786-CADA2BF177E1}"/>
    <pc:docChg chg="undo custSel addSld delSld modSld sldOrd modMainMaster modNotesMaster modHandout">
      <pc:chgData name="Walter Ogburn" userId="c8d5c0e5-0a5c-4b2d-9c97-35ab8c45dbf8" providerId="ADAL" clId="{5A5D4FC6-2B7C-4690-B786-CADA2BF177E1}" dt="2023-12-28T13:15:22.366" v="1092"/>
      <pc:docMkLst>
        <pc:docMk/>
      </pc:docMkLst>
      <pc:sldChg chg="modSp mod modNotesTx">
        <pc:chgData name="Walter Ogburn" userId="c8d5c0e5-0a5c-4b2d-9c97-35ab8c45dbf8" providerId="ADAL" clId="{5A5D4FC6-2B7C-4690-B786-CADA2BF177E1}" dt="2023-12-27T13:37:01.194" v="1084" actId="20577"/>
        <pc:sldMkLst>
          <pc:docMk/>
          <pc:sldMk cId="1230931624" sldId="256"/>
        </pc:sldMkLst>
        <pc:spChg chg="mod">
          <ac:chgData name="Walter Ogburn" userId="c8d5c0e5-0a5c-4b2d-9c97-35ab8c45dbf8" providerId="ADAL" clId="{5A5D4FC6-2B7C-4690-B786-CADA2BF177E1}" dt="2023-12-27T13:37:01.194" v="1084" actId="20577"/>
          <ac:spMkLst>
            <pc:docMk/>
            <pc:sldMk cId="1230931624" sldId="256"/>
            <ac:spMk id="3" creationId="{973215DE-5402-4AF0-5BB0-C7232CFDDD70}"/>
          </ac:spMkLst>
        </pc:spChg>
      </pc:sldChg>
      <pc:sldChg chg="del">
        <pc:chgData name="Walter Ogburn" userId="c8d5c0e5-0a5c-4b2d-9c97-35ab8c45dbf8" providerId="ADAL" clId="{5A5D4FC6-2B7C-4690-B786-CADA2BF177E1}" dt="2023-12-19T17:40:40.527" v="0" actId="47"/>
        <pc:sldMkLst>
          <pc:docMk/>
          <pc:sldMk cId="3479770181" sldId="257"/>
        </pc:sldMkLst>
      </pc:sldChg>
      <pc:sldChg chg="ord">
        <pc:chgData name="Walter Ogburn" userId="c8d5c0e5-0a5c-4b2d-9c97-35ab8c45dbf8" providerId="ADAL" clId="{5A5D4FC6-2B7C-4690-B786-CADA2BF177E1}" dt="2023-12-20T17:25:58.279" v="36"/>
        <pc:sldMkLst>
          <pc:docMk/>
          <pc:sldMk cId="63595851" sldId="258"/>
        </pc:sldMkLst>
      </pc:sldChg>
      <pc:sldChg chg="addSp delSp modSp mod modClrScheme chgLayout">
        <pc:chgData name="Walter Ogburn" userId="c8d5c0e5-0a5c-4b2d-9c97-35ab8c45dbf8" providerId="ADAL" clId="{5A5D4FC6-2B7C-4690-B786-CADA2BF177E1}" dt="2023-12-20T18:12:07.616" v="807" actId="20577"/>
        <pc:sldMkLst>
          <pc:docMk/>
          <pc:sldMk cId="2673001672" sldId="259"/>
        </pc:sldMkLst>
        <pc:spChg chg="add mod ord">
          <ac:chgData name="Walter Ogburn" userId="c8d5c0e5-0a5c-4b2d-9c97-35ab8c45dbf8" providerId="ADAL" clId="{5A5D4FC6-2B7C-4690-B786-CADA2BF177E1}" dt="2023-12-20T18:12:07.616" v="807" actId="20577"/>
          <ac:spMkLst>
            <pc:docMk/>
            <pc:sldMk cId="2673001672" sldId="259"/>
            <ac:spMk id="2" creationId="{0384B05B-133E-D518-6A8A-6C5DD328C1F5}"/>
          </ac:spMkLst>
        </pc:spChg>
        <pc:spChg chg="mod ord">
          <ac:chgData name="Walter Ogburn" userId="c8d5c0e5-0a5c-4b2d-9c97-35ab8c45dbf8" providerId="ADAL" clId="{5A5D4FC6-2B7C-4690-B786-CADA2BF177E1}" dt="2023-12-20T17:35:12.300" v="37" actId="700"/>
          <ac:spMkLst>
            <pc:docMk/>
            <pc:sldMk cId="2673001672" sldId="259"/>
            <ac:spMk id="4" creationId="{ADFAE5B9-F13B-B66F-1ACB-6BCCD53C6278}"/>
          </ac:spMkLst>
        </pc:spChg>
        <pc:picChg chg="add mod">
          <ac:chgData name="Walter Ogburn" userId="c8d5c0e5-0a5c-4b2d-9c97-35ab8c45dbf8" providerId="ADAL" clId="{5A5D4FC6-2B7C-4690-B786-CADA2BF177E1}" dt="2023-12-20T17:36:17.714" v="86" actId="1076"/>
          <ac:picMkLst>
            <pc:docMk/>
            <pc:sldMk cId="2673001672" sldId="259"/>
            <ac:picMk id="3" creationId="{B6278437-F309-878E-5A79-7D33371F9ACB}"/>
          </ac:picMkLst>
        </pc:picChg>
        <pc:picChg chg="del">
          <ac:chgData name="Walter Ogburn" userId="c8d5c0e5-0a5c-4b2d-9c97-35ab8c45dbf8" providerId="ADAL" clId="{5A5D4FC6-2B7C-4690-B786-CADA2BF177E1}" dt="2023-12-19T17:41:33.759" v="1" actId="478"/>
          <ac:picMkLst>
            <pc:docMk/>
            <pc:sldMk cId="2673001672" sldId="259"/>
            <ac:picMk id="7" creationId="{5F67A0C1-B11B-C2E0-AD2B-70322BD323EC}"/>
          </ac:picMkLst>
        </pc:picChg>
      </pc:sldChg>
      <pc:sldChg chg="add del">
        <pc:chgData name="Walter Ogburn" userId="c8d5c0e5-0a5c-4b2d-9c97-35ab8c45dbf8" providerId="ADAL" clId="{5A5D4FC6-2B7C-4690-B786-CADA2BF177E1}" dt="2023-12-20T18:23:35.777" v="834" actId="47"/>
        <pc:sldMkLst>
          <pc:docMk/>
          <pc:sldMk cId="553196532" sldId="260"/>
        </pc:sldMkLst>
      </pc:sldChg>
      <pc:sldChg chg="add del">
        <pc:chgData name="Walter Ogburn" userId="c8d5c0e5-0a5c-4b2d-9c97-35ab8c45dbf8" providerId="ADAL" clId="{5A5D4FC6-2B7C-4690-B786-CADA2BF177E1}" dt="2023-12-20T18:23:35.777" v="834" actId="47"/>
        <pc:sldMkLst>
          <pc:docMk/>
          <pc:sldMk cId="2593511987" sldId="261"/>
        </pc:sldMkLst>
      </pc:sldChg>
      <pc:sldChg chg="add del">
        <pc:chgData name="Walter Ogburn" userId="c8d5c0e5-0a5c-4b2d-9c97-35ab8c45dbf8" providerId="ADAL" clId="{5A5D4FC6-2B7C-4690-B786-CADA2BF177E1}" dt="2023-12-20T18:23:35.777" v="834" actId="47"/>
        <pc:sldMkLst>
          <pc:docMk/>
          <pc:sldMk cId="3865284560" sldId="262"/>
        </pc:sldMkLst>
      </pc:sldChg>
      <pc:sldChg chg="add del">
        <pc:chgData name="Walter Ogburn" userId="c8d5c0e5-0a5c-4b2d-9c97-35ab8c45dbf8" providerId="ADAL" clId="{5A5D4FC6-2B7C-4690-B786-CADA2BF177E1}" dt="2023-12-20T18:23:35.777" v="834" actId="47"/>
        <pc:sldMkLst>
          <pc:docMk/>
          <pc:sldMk cId="192160465" sldId="263"/>
        </pc:sldMkLst>
      </pc:sldChg>
      <pc:sldChg chg="modSp mod">
        <pc:chgData name="Walter Ogburn" userId="c8d5c0e5-0a5c-4b2d-9c97-35ab8c45dbf8" providerId="ADAL" clId="{5A5D4FC6-2B7C-4690-B786-CADA2BF177E1}" dt="2023-12-27T13:35:27.852" v="1015" actId="1076"/>
        <pc:sldMkLst>
          <pc:docMk/>
          <pc:sldMk cId="2956606124" sldId="264"/>
        </pc:sldMkLst>
        <pc:picChg chg="mod">
          <ac:chgData name="Walter Ogburn" userId="c8d5c0e5-0a5c-4b2d-9c97-35ab8c45dbf8" providerId="ADAL" clId="{5A5D4FC6-2B7C-4690-B786-CADA2BF177E1}" dt="2023-12-27T13:35:27.852" v="1015" actId="1076"/>
          <ac:picMkLst>
            <pc:docMk/>
            <pc:sldMk cId="2956606124" sldId="264"/>
            <ac:picMk id="4" creationId="{DF7B3017-D993-31B2-2657-3DD731F55A5E}"/>
          </ac:picMkLst>
        </pc:picChg>
      </pc:sldChg>
      <pc:sldChg chg="modSp mod">
        <pc:chgData name="Walter Ogburn" userId="c8d5c0e5-0a5c-4b2d-9c97-35ab8c45dbf8" providerId="ADAL" clId="{5A5D4FC6-2B7C-4690-B786-CADA2BF177E1}" dt="2023-12-27T13:35:44.319" v="1018" actId="1076"/>
        <pc:sldMkLst>
          <pc:docMk/>
          <pc:sldMk cId="3766586999" sldId="265"/>
        </pc:sldMkLst>
        <pc:picChg chg="mod">
          <ac:chgData name="Walter Ogburn" userId="c8d5c0e5-0a5c-4b2d-9c97-35ab8c45dbf8" providerId="ADAL" clId="{5A5D4FC6-2B7C-4690-B786-CADA2BF177E1}" dt="2023-12-27T13:35:44.319" v="1018" actId="1076"/>
          <ac:picMkLst>
            <pc:docMk/>
            <pc:sldMk cId="3766586999" sldId="265"/>
            <ac:picMk id="4" creationId="{BB25779A-6ED6-717B-BD45-682423302509}"/>
          </ac:picMkLst>
        </pc:picChg>
      </pc:sldChg>
      <pc:sldChg chg="del">
        <pc:chgData name="Walter Ogburn" userId="c8d5c0e5-0a5c-4b2d-9c97-35ab8c45dbf8" providerId="ADAL" clId="{5A5D4FC6-2B7C-4690-B786-CADA2BF177E1}" dt="2023-12-20T18:24:11.230" v="835" actId="47"/>
        <pc:sldMkLst>
          <pc:docMk/>
          <pc:sldMk cId="238540996" sldId="266"/>
        </pc:sldMkLst>
      </pc:sldChg>
      <pc:sldChg chg="del">
        <pc:chgData name="Walter Ogburn" userId="c8d5c0e5-0a5c-4b2d-9c97-35ab8c45dbf8" providerId="ADAL" clId="{5A5D4FC6-2B7C-4690-B786-CADA2BF177E1}" dt="2023-12-20T18:24:11.230" v="835" actId="47"/>
        <pc:sldMkLst>
          <pc:docMk/>
          <pc:sldMk cId="3952354853" sldId="267"/>
        </pc:sldMkLst>
      </pc:sldChg>
      <pc:sldChg chg="del">
        <pc:chgData name="Walter Ogburn" userId="c8d5c0e5-0a5c-4b2d-9c97-35ab8c45dbf8" providerId="ADAL" clId="{5A5D4FC6-2B7C-4690-B786-CADA2BF177E1}" dt="2023-12-20T18:24:11.230" v="835" actId="47"/>
        <pc:sldMkLst>
          <pc:docMk/>
          <pc:sldMk cId="1767706690" sldId="268"/>
        </pc:sldMkLst>
      </pc:sldChg>
      <pc:sldChg chg="del">
        <pc:chgData name="Walter Ogburn" userId="c8d5c0e5-0a5c-4b2d-9c97-35ab8c45dbf8" providerId="ADAL" clId="{5A5D4FC6-2B7C-4690-B786-CADA2BF177E1}" dt="2023-12-20T18:24:11.230" v="835" actId="47"/>
        <pc:sldMkLst>
          <pc:docMk/>
          <pc:sldMk cId="785112970" sldId="269"/>
        </pc:sldMkLst>
      </pc:sldChg>
      <pc:sldChg chg="del">
        <pc:chgData name="Walter Ogburn" userId="c8d5c0e5-0a5c-4b2d-9c97-35ab8c45dbf8" providerId="ADAL" clId="{5A5D4FC6-2B7C-4690-B786-CADA2BF177E1}" dt="2023-12-20T18:24:11.230" v="835" actId="47"/>
        <pc:sldMkLst>
          <pc:docMk/>
          <pc:sldMk cId="1233341747" sldId="270"/>
        </pc:sldMkLst>
      </pc:sldChg>
      <pc:sldChg chg="del">
        <pc:chgData name="Walter Ogburn" userId="c8d5c0e5-0a5c-4b2d-9c97-35ab8c45dbf8" providerId="ADAL" clId="{5A5D4FC6-2B7C-4690-B786-CADA2BF177E1}" dt="2023-12-20T18:24:11.230" v="835" actId="47"/>
        <pc:sldMkLst>
          <pc:docMk/>
          <pc:sldMk cId="475082177" sldId="271"/>
        </pc:sldMkLst>
      </pc:sldChg>
      <pc:sldChg chg="del">
        <pc:chgData name="Walter Ogburn" userId="c8d5c0e5-0a5c-4b2d-9c97-35ab8c45dbf8" providerId="ADAL" clId="{5A5D4FC6-2B7C-4690-B786-CADA2BF177E1}" dt="2023-12-20T18:24:11.230" v="835" actId="47"/>
        <pc:sldMkLst>
          <pc:docMk/>
          <pc:sldMk cId="2739652270" sldId="272"/>
        </pc:sldMkLst>
      </pc:sldChg>
      <pc:sldChg chg="ord">
        <pc:chgData name="Walter Ogburn" userId="c8d5c0e5-0a5c-4b2d-9c97-35ab8c45dbf8" providerId="ADAL" clId="{5A5D4FC6-2B7C-4690-B786-CADA2BF177E1}" dt="2023-12-20T17:25:58.279" v="36"/>
        <pc:sldMkLst>
          <pc:docMk/>
          <pc:sldMk cId="1455309390" sldId="273"/>
        </pc:sldMkLst>
      </pc:sldChg>
      <pc:sldChg chg="modSp mod">
        <pc:chgData name="Walter Ogburn" userId="c8d5c0e5-0a5c-4b2d-9c97-35ab8c45dbf8" providerId="ADAL" clId="{5A5D4FC6-2B7C-4690-B786-CADA2BF177E1}" dt="2023-12-20T18:27:58.870" v="838" actId="6549"/>
        <pc:sldMkLst>
          <pc:docMk/>
          <pc:sldMk cId="531637131" sldId="278"/>
        </pc:sldMkLst>
        <pc:spChg chg="mod">
          <ac:chgData name="Walter Ogburn" userId="c8d5c0e5-0a5c-4b2d-9c97-35ab8c45dbf8" providerId="ADAL" clId="{5A5D4FC6-2B7C-4690-B786-CADA2BF177E1}" dt="2023-12-20T18:27:58.870" v="838" actId="6549"/>
          <ac:spMkLst>
            <pc:docMk/>
            <pc:sldMk cId="531637131" sldId="278"/>
            <ac:spMk id="2" creationId="{40A2AF52-1455-5F7E-56C9-57F182F46B56}"/>
          </ac:spMkLst>
        </pc:spChg>
      </pc:sldChg>
      <pc:sldChg chg="modSp mod">
        <pc:chgData name="Walter Ogburn" userId="c8d5c0e5-0a5c-4b2d-9c97-35ab8c45dbf8" providerId="ADAL" clId="{5A5D4FC6-2B7C-4690-B786-CADA2BF177E1}" dt="2023-12-27T21:44:40.519" v="1089" actId="313"/>
        <pc:sldMkLst>
          <pc:docMk/>
          <pc:sldMk cId="3848193670" sldId="279"/>
        </pc:sldMkLst>
        <pc:spChg chg="mod">
          <ac:chgData name="Walter Ogburn" userId="c8d5c0e5-0a5c-4b2d-9c97-35ab8c45dbf8" providerId="ADAL" clId="{5A5D4FC6-2B7C-4690-B786-CADA2BF177E1}" dt="2023-12-27T21:44:40.519" v="1089" actId="313"/>
          <ac:spMkLst>
            <pc:docMk/>
            <pc:sldMk cId="3848193670" sldId="279"/>
            <ac:spMk id="3" creationId="{99D69A24-A02C-BB45-C91F-E6242ED9CE46}"/>
          </ac:spMkLst>
        </pc:spChg>
      </pc:sldChg>
      <pc:sldChg chg="addSp modSp mod modClrScheme chgLayout">
        <pc:chgData name="Walter Ogburn" userId="c8d5c0e5-0a5c-4b2d-9c97-35ab8c45dbf8" providerId="ADAL" clId="{5A5D4FC6-2B7C-4690-B786-CADA2BF177E1}" dt="2023-12-20T17:59:58.395" v="576" actId="20577"/>
        <pc:sldMkLst>
          <pc:docMk/>
          <pc:sldMk cId="2013414025" sldId="281"/>
        </pc:sldMkLst>
        <pc:spChg chg="mod ord">
          <ac:chgData name="Walter Ogburn" userId="c8d5c0e5-0a5c-4b2d-9c97-35ab8c45dbf8" providerId="ADAL" clId="{5A5D4FC6-2B7C-4690-B786-CADA2BF177E1}" dt="2023-12-20T17:37:12.577" v="87" actId="700"/>
          <ac:spMkLst>
            <pc:docMk/>
            <pc:sldMk cId="2013414025" sldId="281"/>
            <ac:spMk id="2" creationId="{81B8CE37-F5E9-5E5A-5760-62934A908CE7}"/>
          </ac:spMkLst>
        </pc:spChg>
        <pc:spChg chg="add mod ord">
          <ac:chgData name="Walter Ogburn" userId="c8d5c0e5-0a5c-4b2d-9c97-35ab8c45dbf8" providerId="ADAL" clId="{5A5D4FC6-2B7C-4690-B786-CADA2BF177E1}" dt="2023-12-20T17:59:58.395" v="576" actId="20577"/>
          <ac:spMkLst>
            <pc:docMk/>
            <pc:sldMk cId="2013414025" sldId="281"/>
            <ac:spMk id="3" creationId="{A97FF4CA-E26C-51B4-96EB-E1AC456FC76F}"/>
          </ac:spMkLst>
        </pc:spChg>
        <pc:picChg chg="mod">
          <ac:chgData name="Walter Ogburn" userId="c8d5c0e5-0a5c-4b2d-9c97-35ab8c45dbf8" providerId="ADAL" clId="{5A5D4FC6-2B7C-4690-B786-CADA2BF177E1}" dt="2023-12-20T17:40:06.537" v="161" actId="1076"/>
          <ac:picMkLst>
            <pc:docMk/>
            <pc:sldMk cId="2013414025" sldId="281"/>
            <ac:picMk id="4" creationId="{D92D9C24-D5B5-D1B3-BCCA-31BE268C408C}"/>
          </ac:picMkLst>
        </pc:picChg>
      </pc:sldChg>
      <pc:sldChg chg="addSp modSp mod modClrScheme chgLayout">
        <pc:chgData name="Walter Ogburn" userId="c8d5c0e5-0a5c-4b2d-9c97-35ab8c45dbf8" providerId="ADAL" clId="{5A5D4FC6-2B7C-4690-B786-CADA2BF177E1}" dt="2023-12-20T17:50:04.896" v="396" actId="20577"/>
        <pc:sldMkLst>
          <pc:docMk/>
          <pc:sldMk cId="3667088508" sldId="282"/>
        </pc:sldMkLst>
        <pc:spChg chg="mod ord">
          <ac:chgData name="Walter Ogburn" userId="c8d5c0e5-0a5c-4b2d-9c97-35ab8c45dbf8" providerId="ADAL" clId="{5A5D4FC6-2B7C-4690-B786-CADA2BF177E1}" dt="2023-12-20T17:47:01.677" v="239" actId="700"/>
          <ac:spMkLst>
            <pc:docMk/>
            <pc:sldMk cId="3667088508" sldId="282"/>
            <ac:spMk id="2" creationId="{5F2B70F8-5A11-4B16-68DA-C34182834E2C}"/>
          </ac:spMkLst>
        </pc:spChg>
        <pc:spChg chg="add mod ord">
          <ac:chgData name="Walter Ogburn" userId="c8d5c0e5-0a5c-4b2d-9c97-35ab8c45dbf8" providerId="ADAL" clId="{5A5D4FC6-2B7C-4690-B786-CADA2BF177E1}" dt="2023-12-20T17:50:04.896" v="396" actId="20577"/>
          <ac:spMkLst>
            <pc:docMk/>
            <pc:sldMk cId="3667088508" sldId="282"/>
            <ac:spMk id="3" creationId="{EC4EAA6F-0080-9C07-B088-F8BE04EA026D}"/>
          </ac:spMkLst>
        </pc:spChg>
        <pc:picChg chg="mod">
          <ac:chgData name="Walter Ogburn" userId="c8d5c0e5-0a5c-4b2d-9c97-35ab8c45dbf8" providerId="ADAL" clId="{5A5D4FC6-2B7C-4690-B786-CADA2BF177E1}" dt="2023-12-20T17:47:05.352" v="240" actId="1076"/>
          <ac:picMkLst>
            <pc:docMk/>
            <pc:sldMk cId="3667088508" sldId="282"/>
            <ac:picMk id="4" creationId="{DE6F0BBF-9AB9-ACBE-76BC-6AF1DE50A93C}"/>
          </ac:picMkLst>
        </pc:picChg>
      </pc:sldChg>
      <pc:sldChg chg="addSp modSp mod modClrScheme chgLayout">
        <pc:chgData name="Walter Ogburn" userId="c8d5c0e5-0a5c-4b2d-9c97-35ab8c45dbf8" providerId="ADAL" clId="{5A5D4FC6-2B7C-4690-B786-CADA2BF177E1}" dt="2023-12-20T17:51:24.727" v="444" actId="20577"/>
        <pc:sldMkLst>
          <pc:docMk/>
          <pc:sldMk cId="1217923458" sldId="283"/>
        </pc:sldMkLst>
        <pc:spChg chg="mod ord">
          <ac:chgData name="Walter Ogburn" userId="c8d5c0e5-0a5c-4b2d-9c97-35ab8c45dbf8" providerId="ADAL" clId="{5A5D4FC6-2B7C-4690-B786-CADA2BF177E1}" dt="2023-12-20T17:50:26.333" v="398" actId="700"/>
          <ac:spMkLst>
            <pc:docMk/>
            <pc:sldMk cId="1217923458" sldId="283"/>
            <ac:spMk id="2" creationId="{09BFB5F2-D1A4-5C42-739F-B838B88F3921}"/>
          </ac:spMkLst>
        </pc:spChg>
        <pc:spChg chg="add mod ord">
          <ac:chgData name="Walter Ogburn" userId="c8d5c0e5-0a5c-4b2d-9c97-35ab8c45dbf8" providerId="ADAL" clId="{5A5D4FC6-2B7C-4690-B786-CADA2BF177E1}" dt="2023-12-20T17:51:24.727" v="444" actId="20577"/>
          <ac:spMkLst>
            <pc:docMk/>
            <pc:sldMk cId="1217923458" sldId="283"/>
            <ac:spMk id="3" creationId="{1C5CC1CE-2DE5-CB20-094C-B7D68F7D4FAC}"/>
          </ac:spMkLst>
        </pc:spChg>
        <pc:picChg chg="mod">
          <ac:chgData name="Walter Ogburn" userId="c8d5c0e5-0a5c-4b2d-9c97-35ab8c45dbf8" providerId="ADAL" clId="{5A5D4FC6-2B7C-4690-B786-CADA2BF177E1}" dt="2023-12-20T17:50:22.977" v="397" actId="1076"/>
          <ac:picMkLst>
            <pc:docMk/>
            <pc:sldMk cId="1217923458" sldId="283"/>
            <ac:picMk id="4" creationId="{C307F69B-A2AE-1D37-B070-B7823CA6A709}"/>
          </ac:picMkLst>
        </pc:picChg>
      </pc:sldChg>
      <pc:sldChg chg="addSp modSp mod modClrScheme chgLayout">
        <pc:chgData name="Walter Ogburn" userId="c8d5c0e5-0a5c-4b2d-9c97-35ab8c45dbf8" providerId="ADAL" clId="{5A5D4FC6-2B7C-4690-B786-CADA2BF177E1}" dt="2023-12-20T17:54:01.429" v="547" actId="20577"/>
        <pc:sldMkLst>
          <pc:docMk/>
          <pc:sldMk cId="80276605" sldId="284"/>
        </pc:sldMkLst>
        <pc:spChg chg="mod ord">
          <ac:chgData name="Walter Ogburn" userId="c8d5c0e5-0a5c-4b2d-9c97-35ab8c45dbf8" providerId="ADAL" clId="{5A5D4FC6-2B7C-4690-B786-CADA2BF177E1}" dt="2023-12-20T17:52:01.833" v="448" actId="700"/>
          <ac:spMkLst>
            <pc:docMk/>
            <pc:sldMk cId="80276605" sldId="284"/>
            <ac:spMk id="2" creationId="{D721EAD7-F6B6-E465-9D61-BFC9C471538C}"/>
          </ac:spMkLst>
        </pc:spChg>
        <pc:spChg chg="add mod ord">
          <ac:chgData name="Walter Ogburn" userId="c8d5c0e5-0a5c-4b2d-9c97-35ab8c45dbf8" providerId="ADAL" clId="{5A5D4FC6-2B7C-4690-B786-CADA2BF177E1}" dt="2023-12-20T17:54:01.429" v="547" actId="20577"/>
          <ac:spMkLst>
            <pc:docMk/>
            <pc:sldMk cId="80276605" sldId="284"/>
            <ac:spMk id="3" creationId="{9D5B6D5A-30E1-E051-4482-6DB70AA29F31}"/>
          </ac:spMkLst>
        </pc:spChg>
        <pc:picChg chg="mod">
          <ac:chgData name="Walter Ogburn" userId="c8d5c0e5-0a5c-4b2d-9c97-35ab8c45dbf8" providerId="ADAL" clId="{5A5D4FC6-2B7C-4690-B786-CADA2BF177E1}" dt="2023-12-20T17:52:09.291" v="450" actId="1076"/>
          <ac:picMkLst>
            <pc:docMk/>
            <pc:sldMk cId="80276605" sldId="284"/>
            <ac:picMk id="4" creationId="{FBFE42DF-834B-EF93-7761-7B8A4DEF9D27}"/>
          </ac:picMkLst>
        </pc:picChg>
      </pc:sldChg>
      <pc:sldChg chg="addSp modSp mod modClrScheme chgLayout">
        <pc:chgData name="Walter Ogburn" userId="c8d5c0e5-0a5c-4b2d-9c97-35ab8c45dbf8" providerId="ADAL" clId="{5A5D4FC6-2B7C-4690-B786-CADA2BF177E1}" dt="2023-12-20T18:05:14.232" v="727" actId="20577"/>
        <pc:sldMkLst>
          <pc:docMk/>
          <pc:sldMk cId="848459836" sldId="285"/>
        </pc:sldMkLst>
        <pc:spChg chg="mod ord">
          <ac:chgData name="Walter Ogburn" userId="c8d5c0e5-0a5c-4b2d-9c97-35ab8c45dbf8" providerId="ADAL" clId="{5A5D4FC6-2B7C-4690-B786-CADA2BF177E1}" dt="2023-12-20T18:00:44.316" v="578" actId="700"/>
          <ac:spMkLst>
            <pc:docMk/>
            <pc:sldMk cId="848459836" sldId="285"/>
            <ac:spMk id="2" creationId="{A4A0115C-588F-26F5-78EA-3183BB2A2E85}"/>
          </ac:spMkLst>
        </pc:spChg>
        <pc:spChg chg="add mod ord">
          <ac:chgData name="Walter Ogburn" userId="c8d5c0e5-0a5c-4b2d-9c97-35ab8c45dbf8" providerId="ADAL" clId="{5A5D4FC6-2B7C-4690-B786-CADA2BF177E1}" dt="2023-12-20T18:05:14.232" v="727" actId="20577"/>
          <ac:spMkLst>
            <pc:docMk/>
            <pc:sldMk cId="848459836" sldId="285"/>
            <ac:spMk id="3" creationId="{D6DA3E0B-EBF0-80DE-01DB-0431166357D6}"/>
          </ac:spMkLst>
        </pc:spChg>
        <pc:picChg chg="mod">
          <ac:chgData name="Walter Ogburn" userId="c8d5c0e5-0a5c-4b2d-9c97-35ab8c45dbf8" providerId="ADAL" clId="{5A5D4FC6-2B7C-4690-B786-CADA2BF177E1}" dt="2023-12-20T18:00:41.258" v="577" actId="1076"/>
          <ac:picMkLst>
            <pc:docMk/>
            <pc:sldMk cId="848459836" sldId="285"/>
            <ac:picMk id="4" creationId="{621FFBE5-1B20-BAE1-D2C2-88DEED92E049}"/>
          </ac:picMkLst>
        </pc:picChg>
      </pc:sldChg>
      <pc:sldChg chg="addSp modSp mod modClrScheme chgLayout">
        <pc:chgData name="Walter Ogburn" userId="c8d5c0e5-0a5c-4b2d-9c97-35ab8c45dbf8" providerId="ADAL" clId="{5A5D4FC6-2B7C-4690-B786-CADA2BF177E1}" dt="2023-12-20T18:07:50.017" v="780" actId="20577"/>
        <pc:sldMkLst>
          <pc:docMk/>
          <pc:sldMk cId="3428097108" sldId="286"/>
        </pc:sldMkLst>
        <pc:spChg chg="mod ord">
          <ac:chgData name="Walter Ogburn" userId="c8d5c0e5-0a5c-4b2d-9c97-35ab8c45dbf8" providerId="ADAL" clId="{5A5D4FC6-2B7C-4690-B786-CADA2BF177E1}" dt="2023-12-20T18:07:00.087" v="729" actId="700"/>
          <ac:spMkLst>
            <pc:docMk/>
            <pc:sldMk cId="3428097108" sldId="286"/>
            <ac:spMk id="2" creationId="{8CED31F9-BEFD-1685-11CC-44BF1789E7E3}"/>
          </ac:spMkLst>
        </pc:spChg>
        <pc:spChg chg="add mod ord">
          <ac:chgData name="Walter Ogburn" userId="c8d5c0e5-0a5c-4b2d-9c97-35ab8c45dbf8" providerId="ADAL" clId="{5A5D4FC6-2B7C-4690-B786-CADA2BF177E1}" dt="2023-12-20T18:07:50.017" v="780" actId="20577"/>
          <ac:spMkLst>
            <pc:docMk/>
            <pc:sldMk cId="3428097108" sldId="286"/>
            <ac:spMk id="3" creationId="{4DEA345B-9356-F1E7-0A73-6010DD8B1841}"/>
          </ac:spMkLst>
        </pc:spChg>
        <pc:picChg chg="mod">
          <ac:chgData name="Walter Ogburn" userId="c8d5c0e5-0a5c-4b2d-9c97-35ab8c45dbf8" providerId="ADAL" clId="{5A5D4FC6-2B7C-4690-B786-CADA2BF177E1}" dt="2023-12-20T18:07:07.699" v="731" actId="1076"/>
          <ac:picMkLst>
            <pc:docMk/>
            <pc:sldMk cId="3428097108" sldId="286"/>
            <ac:picMk id="4" creationId="{63537543-0F35-A092-F436-BA5D549E5149}"/>
          </ac:picMkLst>
        </pc:picChg>
      </pc:sldChg>
      <pc:sldChg chg="addSp delSp modSp new mod modClrScheme chgLayout">
        <pc:chgData name="Walter Ogburn" userId="c8d5c0e5-0a5c-4b2d-9c97-35ab8c45dbf8" providerId="ADAL" clId="{5A5D4FC6-2B7C-4690-B786-CADA2BF177E1}" dt="2023-12-20T18:12:50.267" v="832" actId="20577"/>
        <pc:sldMkLst>
          <pc:docMk/>
          <pc:sldMk cId="814711611" sldId="287"/>
        </pc:sldMkLst>
        <pc:spChg chg="del mod ord">
          <ac:chgData name="Walter Ogburn" userId="c8d5c0e5-0a5c-4b2d-9c97-35ab8c45dbf8" providerId="ADAL" clId="{5A5D4FC6-2B7C-4690-B786-CADA2BF177E1}" dt="2023-12-20T18:12:39.024" v="809" actId="700"/>
          <ac:spMkLst>
            <pc:docMk/>
            <pc:sldMk cId="814711611" sldId="287"/>
            <ac:spMk id="2" creationId="{4E7790B4-FE51-5F79-DFE9-9F6504E116F8}"/>
          </ac:spMkLst>
        </pc:spChg>
        <pc:spChg chg="del mod ord">
          <ac:chgData name="Walter Ogburn" userId="c8d5c0e5-0a5c-4b2d-9c97-35ab8c45dbf8" providerId="ADAL" clId="{5A5D4FC6-2B7C-4690-B786-CADA2BF177E1}" dt="2023-12-20T18:12:39.024" v="809" actId="700"/>
          <ac:spMkLst>
            <pc:docMk/>
            <pc:sldMk cId="814711611" sldId="287"/>
            <ac:spMk id="3" creationId="{5C232143-F530-8807-A58E-17DC3DB2723A}"/>
          </ac:spMkLst>
        </pc:spChg>
        <pc:spChg chg="add mod ord">
          <ac:chgData name="Walter Ogburn" userId="c8d5c0e5-0a5c-4b2d-9c97-35ab8c45dbf8" providerId="ADAL" clId="{5A5D4FC6-2B7C-4690-B786-CADA2BF177E1}" dt="2023-12-20T18:12:50.267" v="832" actId="20577"/>
          <ac:spMkLst>
            <pc:docMk/>
            <pc:sldMk cId="814711611" sldId="287"/>
            <ac:spMk id="4" creationId="{3B66022A-168A-6ED0-9919-B189E0ED9637}"/>
          </ac:spMkLst>
        </pc:spChg>
        <pc:spChg chg="add mod ord">
          <ac:chgData name="Walter Ogburn" userId="c8d5c0e5-0a5c-4b2d-9c97-35ab8c45dbf8" providerId="ADAL" clId="{5A5D4FC6-2B7C-4690-B786-CADA2BF177E1}" dt="2023-12-20T18:12:39.024" v="809" actId="700"/>
          <ac:spMkLst>
            <pc:docMk/>
            <pc:sldMk cId="814711611" sldId="287"/>
            <ac:spMk id="5" creationId="{F807DEAC-0106-B06F-C27C-26DE9271AAFB}"/>
          </ac:spMkLst>
        </pc:spChg>
      </pc:sldChg>
      <pc:sldChg chg="new del">
        <pc:chgData name="Walter Ogburn" userId="c8d5c0e5-0a5c-4b2d-9c97-35ab8c45dbf8" providerId="ADAL" clId="{5A5D4FC6-2B7C-4690-B786-CADA2BF177E1}" dt="2023-12-20T17:51:57.959" v="447" actId="680"/>
        <pc:sldMkLst>
          <pc:docMk/>
          <pc:sldMk cId="1277792364" sldId="287"/>
        </pc:sldMkLst>
      </pc:sldChg>
      <pc:sldChg chg="add">
        <pc:chgData name="Walter Ogburn" userId="c8d5c0e5-0a5c-4b2d-9c97-35ab8c45dbf8" providerId="ADAL" clId="{5A5D4FC6-2B7C-4690-B786-CADA2BF177E1}" dt="2023-12-27T13:37:20.962" v="1085"/>
        <pc:sldMkLst>
          <pc:docMk/>
          <pc:sldMk cId="3471263938" sldId="288"/>
        </pc:sldMkLst>
      </pc:sldChg>
      <pc:sldMasterChg chg="addSp modSp mod modSldLayout">
        <pc:chgData name="Walter Ogburn" userId="c8d5c0e5-0a5c-4b2d-9c97-35ab8c45dbf8" providerId="ADAL" clId="{5A5D4FC6-2B7C-4690-B786-CADA2BF177E1}" dt="2023-12-27T13:38:51.997" v="1088" actId="1076"/>
        <pc:sldMasterMkLst>
          <pc:docMk/>
          <pc:sldMasterMk cId="4173934220" sldId="2147483660"/>
        </pc:sldMasterMkLst>
        <pc:picChg chg="add mod">
          <ac:chgData name="Walter Ogburn" userId="c8d5c0e5-0a5c-4b2d-9c97-35ab8c45dbf8" providerId="ADAL" clId="{5A5D4FC6-2B7C-4690-B786-CADA2BF177E1}" dt="2023-12-27T13:38:51.997" v="1088" actId="1076"/>
          <ac:picMkLst>
            <pc:docMk/>
            <pc:sldMasterMk cId="4173934220" sldId="2147483660"/>
            <ac:picMk id="7" creationId="{9415F1CC-3B46-4D9C-3EDB-889B8C3B4377}"/>
          </ac:picMkLst>
        </pc:picChg>
        <pc:sldLayoutChg chg="addSp delSp modSp mod">
          <pc:chgData name="Walter Ogburn" userId="c8d5c0e5-0a5c-4b2d-9c97-35ab8c45dbf8" providerId="ADAL" clId="{5A5D4FC6-2B7C-4690-B786-CADA2BF177E1}" dt="2023-12-27T13:33:38.195" v="1006" actId="21"/>
          <pc:sldLayoutMkLst>
            <pc:docMk/>
            <pc:sldMasterMk cId="4173934220" sldId="2147483660"/>
            <pc:sldLayoutMk cId="787910409" sldId="2147483661"/>
          </pc:sldLayoutMkLst>
          <pc:picChg chg="add del mod">
            <ac:chgData name="Walter Ogburn" userId="c8d5c0e5-0a5c-4b2d-9c97-35ab8c45dbf8" providerId="ADAL" clId="{5A5D4FC6-2B7C-4690-B786-CADA2BF177E1}" dt="2023-12-27T13:33:38.195" v="1006" actId="21"/>
            <ac:picMkLst>
              <pc:docMk/>
              <pc:sldMasterMk cId="4173934220" sldId="2147483660"/>
              <pc:sldLayoutMk cId="787910409" sldId="2147483661"/>
              <ac:picMk id="8" creationId="{80D7C2D9-096F-F490-82A0-8D9C62E32981}"/>
            </ac:picMkLst>
          </pc:picChg>
        </pc:sldLayoutChg>
        <pc:sldLayoutChg chg="delSp mod">
          <pc:chgData name="Walter Ogburn" userId="c8d5c0e5-0a5c-4b2d-9c97-35ab8c45dbf8" providerId="ADAL" clId="{5A5D4FC6-2B7C-4690-B786-CADA2BF177E1}" dt="2023-12-27T13:34:32.221" v="1009" actId="478"/>
          <pc:sldLayoutMkLst>
            <pc:docMk/>
            <pc:sldMasterMk cId="4173934220" sldId="2147483660"/>
            <pc:sldLayoutMk cId="1691777663" sldId="2147483662"/>
          </pc:sldLayoutMkLst>
          <pc:spChg chg="del">
            <ac:chgData name="Walter Ogburn" userId="c8d5c0e5-0a5c-4b2d-9c97-35ab8c45dbf8" providerId="ADAL" clId="{5A5D4FC6-2B7C-4690-B786-CADA2BF177E1}" dt="2023-12-27T13:34:32.221" v="1009" actId="478"/>
            <ac:spMkLst>
              <pc:docMk/>
              <pc:sldMasterMk cId="4173934220" sldId="2147483660"/>
              <pc:sldLayoutMk cId="1691777663" sldId="2147483662"/>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3AD935-3428-885D-C6A9-13AAD619013D}"/>
              </a:ext>
            </a:extLst>
          </p:cNvPr>
          <p:cNvSpPr>
            <a:spLocks noGrp="1"/>
          </p:cNvSpPr>
          <p:nvPr>
            <p:ph type="hdr" sz="quarter"/>
          </p:nvPr>
        </p:nvSpPr>
        <p:spPr>
          <a:xfrm>
            <a:off x="0" y="0"/>
            <a:ext cx="3169920" cy="481727"/>
          </a:xfrm>
          <a:prstGeom prst="rect">
            <a:avLst/>
          </a:prstGeom>
        </p:spPr>
        <p:txBody>
          <a:bodyPr vert="horz" lIns="96622" tIns="48310" rIns="96622" bIns="48310" rtlCol="0"/>
          <a:lstStyle>
            <a:lvl1pPr algn="l">
              <a:defRPr sz="1200"/>
            </a:lvl1pPr>
          </a:lstStyle>
          <a:p>
            <a:endParaRPr lang="en-US"/>
          </a:p>
        </p:txBody>
      </p:sp>
      <p:sp>
        <p:nvSpPr>
          <p:cNvPr id="3" name="Date Placeholder 2">
            <a:extLst>
              <a:ext uri="{FF2B5EF4-FFF2-40B4-BE49-F238E27FC236}">
                <a16:creationId xmlns:a16="http://schemas.microsoft.com/office/drawing/2014/main" id="{BEEC355F-F7F4-37A9-4334-A0F33147506A}"/>
              </a:ext>
            </a:extLst>
          </p:cNvPr>
          <p:cNvSpPr>
            <a:spLocks noGrp="1"/>
          </p:cNvSpPr>
          <p:nvPr>
            <p:ph type="dt" sz="quarter" idx="1"/>
          </p:nvPr>
        </p:nvSpPr>
        <p:spPr>
          <a:xfrm>
            <a:off x="4143587" y="0"/>
            <a:ext cx="3169920" cy="481727"/>
          </a:xfrm>
          <a:prstGeom prst="rect">
            <a:avLst/>
          </a:prstGeom>
        </p:spPr>
        <p:txBody>
          <a:bodyPr vert="horz" lIns="96622" tIns="48310" rIns="96622" bIns="48310" rtlCol="0"/>
          <a:lstStyle>
            <a:lvl1pPr algn="r">
              <a:defRPr sz="1200"/>
            </a:lvl1pPr>
          </a:lstStyle>
          <a:p>
            <a:fld id="{22F38BBB-9363-4DBA-B298-A3D08C5526AE}" type="datetimeFigureOut">
              <a:rPr lang="en-US" smtClean="0"/>
              <a:t>12/28/2023</a:t>
            </a:fld>
            <a:endParaRPr lang="en-US"/>
          </a:p>
        </p:txBody>
      </p:sp>
      <p:sp>
        <p:nvSpPr>
          <p:cNvPr id="4" name="Footer Placeholder 3">
            <a:extLst>
              <a:ext uri="{FF2B5EF4-FFF2-40B4-BE49-F238E27FC236}">
                <a16:creationId xmlns:a16="http://schemas.microsoft.com/office/drawing/2014/main" id="{EE1367A7-165E-173F-AC3C-088BBD3FCEA1}"/>
              </a:ext>
            </a:extLst>
          </p:cNvPr>
          <p:cNvSpPr>
            <a:spLocks noGrp="1"/>
          </p:cNvSpPr>
          <p:nvPr>
            <p:ph type="ftr" sz="quarter" idx="2"/>
          </p:nvPr>
        </p:nvSpPr>
        <p:spPr>
          <a:xfrm>
            <a:off x="0" y="9119474"/>
            <a:ext cx="3169920" cy="481726"/>
          </a:xfrm>
          <a:prstGeom prst="rect">
            <a:avLst/>
          </a:prstGeom>
        </p:spPr>
        <p:txBody>
          <a:bodyPr vert="horz" lIns="96622" tIns="48310" rIns="96622" bIns="4831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049704-5375-0AB6-D46A-09869AB114D6}"/>
              </a:ext>
            </a:extLst>
          </p:cNvPr>
          <p:cNvSpPr>
            <a:spLocks noGrp="1"/>
          </p:cNvSpPr>
          <p:nvPr>
            <p:ph type="sldNum" sz="quarter" idx="3"/>
          </p:nvPr>
        </p:nvSpPr>
        <p:spPr>
          <a:xfrm>
            <a:off x="4143587" y="9119474"/>
            <a:ext cx="3169920" cy="481726"/>
          </a:xfrm>
          <a:prstGeom prst="rect">
            <a:avLst/>
          </a:prstGeom>
        </p:spPr>
        <p:txBody>
          <a:bodyPr vert="horz" lIns="96622" tIns="48310" rIns="96622" bIns="48310" rtlCol="0" anchor="b"/>
          <a:lstStyle>
            <a:lvl1pPr algn="r">
              <a:defRPr sz="1200"/>
            </a:lvl1pPr>
          </a:lstStyle>
          <a:p>
            <a:fld id="{B21220FE-0EE9-45DE-87F5-64B0771B778F}" type="slidenum">
              <a:rPr lang="en-US" smtClean="0"/>
              <a:t>‹#›</a:t>
            </a:fld>
            <a:endParaRPr lang="en-US"/>
          </a:p>
        </p:txBody>
      </p:sp>
    </p:spTree>
    <p:extLst>
      <p:ext uri="{BB962C8B-B14F-4D97-AF65-F5344CB8AC3E}">
        <p14:creationId xmlns:p14="http://schemas.microsoft.com/office/powerpoint/2010/main" val="276637586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22" tIns="48310" rIns="96622" bIns="48310"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22" tIns="48310" rIns="96622" bIns="48310" rtlCol="0"/>
          <a:lstStyle>
            <a:lvl1pPr algn="r">
              <a:defRPr sz="1200"/>
            </a:lvl1pPr>
          </a:lstStyle>
          <a:p>
            <a:fld id="{7754D90C-1D4C-4F4D-8455-24FFF7B3BA97}" type="datetimeFigureOut">
              <a:rPr lang="en-US" smtClean="0"/>
              <a:t>12/28/2023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22" tIns="48310" rIns="96622" bIns="48310"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22" tIns="48310" rIns="96622" bIns="483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22" tIns="48310" rIns="96622" bIns="4831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22" tIns="48310" rIns="96622" bIns="48310" rtlCol="0" anchor="b"/>
          <a:lstStyle>
            <a:lvl1pPr algn="r">
              <a:defRPr sz="1200"/>
            </a:lvl1pPr>
          </a:lstStyle>
          <a:p>
            <a:fld id="{534B8126-6BCF-3340-A88E-B483E26AC1A2}" type="slidenum">
              <a:rPr lang="en-US" smtClean="0"/>
              <a:t>‹#›</a:t>
            </a:fld>
            <a:endParaRPr lang="en-US"/>
          </a:p>
        </p:txBody>
      </p:sp>
    </p:spTree>
    <p:extLst>
      <p:ext uri="{BB962C8B-B14F-4D97-AF65-F5344CB8AC3E}">
        <p14:creationId xmlns:p14="http://schemas.microsoft.com/office/powerpoint/2010/main" val="42969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ready to show the video clip it’s about 2:30 in and runs till about 5:15 which is Jon’s opening and Bill’s intro and </a:t>
            </a:r>
            <a:r>
              <a:rPr lang="en-US"/>
              <a:t>the start of Till Then.</a:t>
            </a:r>
          </a:p>
        </p:txBody>
      </p:sp>
      <p:sp>
        <p:nvSpPr>
          <p:cNvPr id="4" name="Slide Number Placeholder 3"/>
          <p:cNvSpPr>
            <a:spLocks noGrp="1"/>
          </p:cNvSpPr>
          <p:nvPr>
            <p:ph type="sldNum" sz="quarter" idx="5"/>
          </p:nvPr>
        </p:nvSpPr>
        <p:spPr/>
        <p:txBody>
          <a:bodyPr/>
          <a:lstStyle/>
          <a:p>
            <a:fld id="{534B8126-6BCF-3340-A88E-B483E26AC1A2}" type="slidenum">
              <a:rPr lang="en-US" smtClean="0"/>
              <a:t>1</a:t>
            </a:fld>
            <a:endParaRPr lang="en-US"/>
          </a:p>
        </p:txBody>
      </p:sp>
    </p:spTree>
    <p:extLst>
      <p:ext uri="{BB962C8B-B14F-4D97-AF65-F5344CB8AC3E}">
        <p14:creationId xmlns:p14="http://schemas.microsoft.com/office/powerpoint/2010/main" val="156025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B8126-6BCF-3340-A88E-B483E26AC1A2}" type="slidenum">
              <a:rPr lang="en-US" smtClean="0"/>
              <a:t>2</a:t>
            </a:fld>
            <a:endParaRPr lang="en-US"/>
          </a:p>
        </p:txBody>
      </p:sp>
    </p:spTree>
    <p:extLst>
      <p:ext uri="{BB962C8B-B14F-4D97-AF65-F5344CB8AC3E}">
        <p14:creationId xmlns:p14="http://schemas.microsoft.com/office/powerpoint/2010/main" val="414575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4B8126-6BCF-3340-A88E-B483E26AC1A2}" type="slidenum">
              <a:rPr lang="en-US" smtClean="0"/>
              <a:t>18</a:t>
            </a:fld>
            <a:endParaRPr lang="en-US"/>
          </a:p>
        </p:txBody>
      </p:sp>
    </p:spTree>
    <p:extLst>
      <p:ext uri="{BB962C8B-B14F-4D97-AF65-F5344CB8AC3E}">
        <p14:creationId xmlns:p14="http://schemas.microsoft.com/office/powerpoint/2010/main" val="65322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4B8126-6BCF-3340-A88E-B483E26AC1A2}" type="slidenum">
              <a:rPr lang="en-US" smtClean="0"/>
              <a:t>19</a:t>
            </a:fld>
            <a:endParaRPr lang="en-US"/>
          </a:p>
        </p:txBody>
      </p:sp>
    </p:spTree>
    <p:extLst>
      <p:ext uri="{BB962C8B-B14F-4D97-AF65-F5344CB8AC3E}">
        <p14:creationId xmlns:p14="http://schemas.microsoft.com/office/powerpoint/2010/main" val="262321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ready to show the video clip it’s about 2:30 in and runs till about 5:15 which is Jon’s opening and Bill’s intro and </a:t>
            </a:r>
            <a:r>
              <a:rPr lang="en-US"/>
              <a:t>the start of Till Then.</a:t>
            </a:r>
          </a:p>
        </p:txBody>
      </p:sp>
      <p:sp>
        <p:nvSpPr>
          <p:cNvPr id="4" name="Slide Number Placeholder 3"/>
          <p:cNvSpPr>
            <a:spLocks noGrp="1"/>
          </p:cNvSpPr>
          <p:nvPr>
            <p:ph type="sldNum" sz="quarter" idx="5"/>
          </p:nvPr>
        </p:nvSpPr>
        <p:spPr/>
        <p:txBody>
          <a:bodyPr/>
          <a:lstStyle/>
          <a:p>
            <a:fld id="{534B8126-6BCF-3340-A88E-B483E26AC1A2}" type="slidenum">
              <a:rPr lang="en-US" smtClean="0"/>
              <a:t>20</a:t>
            </a:fld>
            <a:endParaRPr lang="en-US"/>
          </a:p>
        </p:txBody>
      </p:sp>
    </p:spTree>
    <p:extLst>
      <p:ext uri="{BB962C8B-B14F-4D97-AF65-F5344CB8AC3E}">
        <p14:creationId xmlns:p14="http://schemas.microsoft.com/office/powerpoint/2010/main" val="245007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5D4FF-CA87-4FD9-8387-2E883E240AE6}"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787910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5D4FF-CA87-4FD9-8387-2E883E240AE6}"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59327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5D4FF-CA87-4FD9-8387-2E883E240AE6}"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347221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169177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5D4FF-CA87-4FD9-8387-2E883E240AE6}"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38719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5D4FF-CA87-4FD9-8387-2E883E240AE6}"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27948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5D4FF-CA87-4FD9-8387-2E883E240AE6}"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398892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5D4FF-CA87-4FD9-8387-2E883E240AE6}"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28836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5D4FF-CA87-4FD9-8387-2E883E240AE6}"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22791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5D4FF-CA87-4FD9-8387-2E883E240AE6}"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246245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5D4FF-CA87-4FD9-8387-2E883E240AE6}"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CB789-DC0D-46C5-91BB-ED8BED9C216F}" type="slidenum">
              <a:rPr lang="en-US" smtClean="0"/>
              <a:t>‹#›</a:t>
            </a:fld>
            <a:endParaRPr lang="en-US"/>
          </a:p>
        </p:txBody>
      </p:sp>
    </p:spTree>
    <p:extLst>
      <p:ext uri="{BB962C8B-B14F-4D97-AF65-F5344CB8AC3E}">
        <p14:creationId xmlns:p14="http://schemas.microsoft.com/office/powerpoint/2010/main" val="32353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5D4FF-CA87-4FD9-8387-2E883E240AE6}" type="datetimeFigureOut">
              <a:rPr lang="en-US" smtClean="0"/>
              <a:t>12/28/2023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CB789-DC0D-46C5-91BB-ED8BED9C216F}" type="slidenum">
              <a:rPr lang="en-US" smtClean="0"/>
              <a:t>‹#›</a:t>
            </a:fld>
            <a:endParaRPr lang="en-US"/>
          </a:p>
        </p:txBody>
      </p:sp>
      <p:pic>
        <p:nvPicPr>
          <p:cNvPr id="7" name="Picture 6" descr="A blue text on a white background&#10;&#10;Description automatically generated">
            <a:extLst>
              <a:ext uri="{FF2B5EF4-FFF2-40B4-BE49-F238E27FC236}">
                <a16:creationId xmlns:a16="http://schemas.microsoft.com/office/drawing/2014/main" id="{9415F1CC-3B46-4D9C-3EDB-889B8C3B43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8650" y="5921154"/>
            <a:ext cx="1823605" cy="781490"/>
          </a:xfrm>
          <a:prstGeom prst="rect">
            <a:avLst/>
          </a:prstGeom>
        </p:spPr>
      </p:pic>
    </p:spTree>
    <p:extLst>
      <p:ext uri="{BB962C8B-B14F-4D97-AF65-F5344CB8AC3E}">
        <p14:creationId xmlns:p14="http://schemas.microsoft.com/office/powerpoint/2010/main" val="417393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C27C-0736-811F-60B4-BD4B05F10685}"/>
              </a:ext>
            </a:extLst>
          </p:cNvPr>
          <p:cNvSpPr>
            <a:spLocks noGrp="1"/>
          </p:cNvSpPr>
          <p:nvPr>
            <p:ph type="ctrTitle"/>
          </p:nvPr>
        </p:nvSpPr>
        <p:spPr/>
        <p:txBody>
          <a:bodyPr/>
          <a:lstStyle/>
          <a:p>
            <a:r>
              <a:rPr lang="en-US" dirty="0"/>
              <a:t>Planning and Executing A Successful Show</a:t>
            </a:r>
          </a:p>
        </p:txBody>
      </p:sp>
      <p:sp>
        <p:nvSpPr>
          <p:cNvPr id="3" name="Subtitle 2">
            <a:extLst>
              <a:ext uri="{FF2B5EF4-FFF2-40B4-BE49-F238E27FC236}">
                <a16:creationId xmlns:a16="http://schemas.microsoft.com/office/drawing/2014/main" id="{973215DE-5402-4AF0-5BB0-C7232CFDDD70}"/>
              </a:ext>
            </a:extLst>
          </p:cNvPr>
          <p:cNvSpPr>
            <a:spLocks noGrp="1"/>
          </p:cNvSpPr>
          <p:nvPr>
            <p:ph type="subTitle" idx="1"/>
          </p:nvPr>
        </p:nvSpPr>
        <p:spPr/>
        <p:txBody>
          <a:bodyPr>
            <a:normAutofit lnSpcReduction="10000"/>
          </a:bodyPr>
          <a:lstStyle/>
          <a:p>
            <a:r>
              <a:rPr lang="en-US" dirty="0"/>
              <a:t>Walt Ogburn &amp; Mark Bergland</a:t>
            </a:r>
          </a:p>
          <a:p>
            <a:r>
              <a:rPr lang="en-US" dirty="0"/>
              <a:t>Croix Chordsmen Chorus</a:t>
            </a:r>
          </a:p>
          <a:p>
            <a:r>
              <a:rPr lang="en-US" dirty="0"/>
              <a:t>Land O’ Lakes District Leadership Academy</a:t>
            </a:r>
          </a:p>
          <a:p>
            <a:r>
              <a:rPr lang="en-US" dirty="0"/>
              <a:t>January 5 &amp; 6, 2024</a:t>
            </a:r>
          </a:p>
        </p:txBody>
      </p:sp>
    </p:spTree>
    <p:extLst>
      <p:ext uri="{BB962C8B-B14F-4D97-AF65-F5344CB8AC3E}">
        <p14:creationId xmlns:p14="http://schemas.microsoft.com/office/powerpoint/2010/main" val="123093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FD66-94EA-7967-ED3F-40E6585ACA12}"/>
              </a:ext>
            </a:extLst>
          </p:cNvPr>
          <p:cNvSpPr>
            <a:spLocks noGrp="1"/>
          </p:cNvSpPr>
          <p:nvPr>
            <p:ph type="title"/>
          </p:nvPr>
        </p:nvSpPr>
        <p:spPr/>
        <p:txBody>
          <a:bodyPr/>
          <a:lstStyle/>
          <a:p>
            <a:r>
              <a:rPr lang="en-US" dirty="0"/>
              <a:t>Guest Quartet</a:t>
            </a:r>
          </a:p>
        </p:txBody>
      </p:sp>
      <p:pic>
        <p:nvPicPr>
          <p:cNvPr id="4" name="Picture 3">
            <a:extLst>
              <a:ext uri="{FF2B5EF4-FFF2-40B4-BE49-F238E27FC236}">
                <a16:creationId xmlns:a16="http://schemas.microsoft.com/office/drawing/2014/main" id="{DF7B3017-D993-31B2-2657-3DD731F55A5E}"/>
              </a:ext>
            </a:extLst>
          </p:cNvPr>
          <p:cNvPicPr>
            <a:picLocks noChangeAspect="1"/>
          </p:cNvPicPr>
          <p:nvPr/>
        </p:nvPicPr>
        <p:blipFill>
          <a:blip r:embed="rId2"/>
          <a:stretch>
            <a:fillRect/>
          </a:stretch>
        </p:blipFill>
        <p:spPr>
          <a:xfrm>
            <a:off x="3036240" y="1690689"/>
            <a:ext cx="3071519" cy="4099781"/>
          </a:xfrm>
          <a:prstGeom prst="rect">
            <a:avLst/>
          </a:prstGeom>
        </p:spPr>
      </p:pic>
    </p:spTree>
    <p:extLst>
      <p:ext uri="{BB962C8B-B14F-4D97-AF65-F5344CB8AC3E}">
        <p14:creationId xmlns:p14="http://schemas.microsoft.com/office/powerpoint/2010/main" val="295660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34B0-526B-FC46-F335-2A4BD83D8698}"/>
              </a:ext>
            </a:extLst>
          </p:cNvPr>
          <p:cNvSpPr>
            <a:spLocks noGrp="1"/>
          </p:cNvSpPr>
          <p:nvPr>
            <p:ph type="title"/>
          </p:nvPr>
        </p:nvSpPr>
        <p:spPr/>
        <p:txBody>
          <a:bodyPr/>
          <a:lstStyle/>
          <a:p>
            <a:r>
              <a:rPr lang="en-US" dirty="0"/>
              <a:t>Guest School Ensemble</a:t>
            </a:r>
          </a:p>
        </p:txBody>
      </p:sp>
      <p:pic>
        <p:nvPicPr>
          <p:cNvPr id="4" name="Picture 3">
            <a:extLst>
              <a:ext uri="{FF2B5EF4-FFF2-40B4-BE49-F238E27FC236}">
                <a16:creationId xmlns:a16="http://schemas.microsoft.com/office/drawing/2014/main" id="{BB25779A-6ED6-717B-BD45-682423302509}"/>
              </a:ext>
            </a:extLst>
          </p:cNvPr>
          <p:cNvPicPr>
            <a:picLocks noChangeAspect="1"/>
          </p:cNvPicPr>
          <p:nvPr/>
        </p:nvPicPr>
        <p:blipFill>
          <a:blip r:embed="rId2"/>
          <a:stretch>
            <a:fillRect/>
          </a:stretch>
        </p:blipFill>
        <p:spPr>
          <a:xfrm>
            <a:off x="3017365" y="1926771"/>
            <a:ext cx="3109269" cy="4049437"/>
          </a:xfrm>
          <a:prstGeom prst="rect">
            <a:avLst/>
          </a:prstGeom>
        </p:spPr>
      </p:pic>
    </p:spTree>
    <p:extLst>
      <p:ext uri="{BB962C8B-B14F-4D97-AF65-F5344CB8AC3E}">
        <p14:creationId xmlns:p14="http://schemas.microsoft.com/office/powerpoint/2010/main" val="376658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for a show&#10;&#10;Description automatically generated">
            <a:extLst>
              <a:ext uri="{FF2B5EF4-FFF2-40B4-BE49-F238E27FC236}">
                <a16:creationId xmlns:a16="http://schemas.microsoft.com/office/drawing/2014/main" id="{6DE5AAA3-8944-734B-A554-95ECEAA06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257" y="1575130"/>
            <a:ext cx="4458269" cy="4425620"/>
          </a:xfrm>
          <a:prstGeom prst="rect">
            <a:avLst/>
          </a:prstGeom>
        </p:spPr>
      </p:pic>
      <p:sp>
        <p:nvSpPr>
          <p:cNvPr id="5" name="Title 1">
            <a:extLst>
              <a:ext uri="{FF2B5EF4-FFF2-40B4-BE49-F238E27FC236}">
                <a16:creationId xmlns:a16="http://schemas.microsoft.com/office/drawing/2014/main" id="{739C260F-4D72-3305-E52A-4E7B6956EBA6}"/>
              </a:ext>
            </a:extLst>
          </p:cNvPr>
          <p:cNvSpPr>
            <a:spLocks noGrp="1"/>
          </p:cNvSpPr>
          <p:nvPr>
            <p:ph type="title"/>
          </p:nvPr>
        </p:nvSpPr>
        <p:spPr/>
        <p:txBody>
          <a:bodyPr>
            <a:normAutofit/>
          </a:bodyPr>
          <a:lstStyle/>
          <a:p>
            <a:r>
              <a:rPr lang="en-US" sz="3600" dirty="0"/>
              <a:t>Example: Croix Chordsmen Spring Show</a:t>
            </a:r>
            <a:endParaRPr lang="en-US" sz="2400" dirty="0"/>
          </a:p>
        </p:txBody>
      </p:sp>
    </p:spTree>
    <p:extLst>
      <p:ext uri="{BB962C8B-B14F-4D97-AF65-F5344CB8AC3E}">
        <p14:creationId xmlns:p14="http://schemas.microsoft.com/office/powerpoint/2010/main" val="337277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69A24-A02C-BB45-C91F-E6242ED9CE46}"/>
              </a:ext>
            </a:extLst>
          </p:cNvPr>
          <p:cNvSpPr txBox="1"/>
          <p:nvPr/>
        </p:nvSpPr>
        <p:spPr>
          <a:xfrm>
            <a:off x="1301670" y="565697"/>
            <a:ext cx="6837116" cy="6478697"/>
          </a:xfrm>
          <a:prstGeom prst="rect">
            <a:avLst/>
          </a:prstGeom>
          <a:noFill/>
        </p:spPr>
        <p:txBody>
          <a:bodyPr wrap="square" rtlCol="0">
            <a:spAutoFit/>
          </a:bodyPr>
          <a:lstStyle/>
          <a:p>
            <a:pPr algn="ctr"/>
            <a:r>
              <a:rPr lang="en-US" sz="2800" kern="100" dirty="0">
                <a:latin typeface="Calibri" panose="020F0502020204030204" pitchFamily="34" charset="0"/>
                <a:ea typeface="Calibri" panose="020F0502020204030204" pitchFamily="34" charset="0"/>
                <a:cs typeface="Times New Roman" panose="02020603050405020304" pitchFamily="18" charset="0"/>
              </a:rPr>
              <a:t>TIMELINE</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Spring, 2019</a:t>
            </a:r>
            <a:r>
              <a:rPr lang="en-US" kern="100" dirty="0">
                <a:latin typeface="Calibri" panose="020F0502020204030204" pitchFamily="34" charset="0"/>
                <a:ea typeface="Calibri" panose="020F0502020204030204" pitchFamily="34" charset="0"/>
                <a:cs typeface="Times New Roman" panose="02020603050405020304" pitchFamily="18" charset="0"/>
              </a:rPr>
              <a:t>:  Concept of Juke Box show developed, to use original arrangements by Jay </a:t>
            </a:r>
            <a:r>
              <a:rPr lang="en-US" kern="100" dirty="0" err="1">
                <a:latin typeface="Calibri" panose="020F0502020204030204" pitchFamily="34" charset="0"/>
                <a:ea typeface="Calibri" panose="020F0502020204030204" pitchFamily="34" charset="0"/>
                <a:cs typeface="Times New Roman" panose="02020603050405020304" pitchFamily="18" charset="0"/>
              </a:rPr>
              <a:t>Althof</a:t>
            </a:r>
            <a:r>
              <a:rPr lang="en-US" kern="100" dirty="0">
                <a:latin typeface="Calibri" panose="020F0502020204030204" pitchFamily="34" charset="0"/>
                <a:ea typeface="Calibri" panose="020F0502020204030204" pitchFamily="34" charset="0"/>
                <a:cs typeface="Times New Roman" panose="02020603050405020304" pitchFamily="18" charset="0"/>
              </a:rPr>
              <a:t>.  Show was originally scheduled for Spring 2021, to follow our Disney Show in 2020.</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2020-2021</a:t>
            </a:r>
            <a:r>
              <a:rPr lang="en-US" kern="100" dirty="0">
                <a:latin typeface="Calibri" panose="020F0502020204030204" pitchFamily="34" charset="0"/>
                <a:ea typeface="Calibri" panose="020F0502020204030204" pitchFamily="34" charset="0"/>
                <a:cs typeface="Times New Roman" panose="02020603050405020304" pitchFamily="18" charset="0"/>
              </a:rPr>
              <a:t>:  COVID delayed Disney show, which was moved to April 2022.  Section leaders created learning tracks for Jay’s arrangements, posted online.  </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May 2022</a:t>
            </a:r>
            <a:r>
              <a:rPr lang="en-US" kern="100" dirty="0">
                <a:latin typeface="Calibri" panose="020F0502020204030204" pitchFamily="34" charset="0"/>
                <a:ea typeface="Calibri" panose="020F0502020204030204" pitchFamily="34" charset="0"/>
                <a:cs typeface="Times New Roman" panose="02020603050405020304" pitchFamily="18" charset="0"/>
              </a:rPr>
              <a:t>:  Began introducing chorus to songs for Juke Box show.</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June, 2022</a:t>
            </a:r>
            <a:r>
              <a:rPr lang="en-US" kern="100" dirty="0">
                <a:latin typeface="Calibri" panose="020F0502020204030204" pitchFamily="34" charset="0"/>
                <a:ea typeface="Calibri" panose="020F0502020204030204" pitchFamily="34" charset="0"/>
                <a:cs typeface="Times New Roman" panose="02020603050405020304" pitchFamily="18" charset="0"/>
              </a:rPr>
              <a:t>:  Committee began writing show script (</a:t>
            </a: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show PDF</a:t>
            </a:r>
            <a:r>
              <a:rPr lang="en-US" kern="100" dirty="0">
                <a:latin typeface="Calibri" panose="020F0502020204030204" pitchFamily="34" charset="0"/>
                <a:ea typeface="Calibri" panose="020F0502020204030204" pitchFamily="34" charset="0"/>
                <a:cs typeface="Times New Roman" panose="02020603050405020304" pitchFamily="18" charset="0"/>
              </a:rPr>
              <a:t>).</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August – December, 2022</a:t>
            </a:r>
            <a:r>
              <a:rPr lang="en-US" kern="100" dirty="0">
                <a:latin typeface="Calibri" panose="020F0502020204030204" pitchFamily="34" charset="0"/>
                <a:ea typeface="Calibri" panose="020F0502020204030204" pitchFamily="34" charset="0"/>
                <a:cs typeface="Times New Roman" panose="02020603050405020304" pitchFamily="18" charset="0"/>
              </a:rPr>
              <a:t>:  Show songs were performed at Como Park, Red Wing, and District.  Worked on show logistics (e.g. guest quartet contracts finalized, show set construction began, worked with sound and lighting technicians at Trinity Lutheran, video of actual juke box produced to be projected above stage when chorus ‘juke box’ sang, advertising graphics developed, cabaret show logistics worked out).  </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1300" kern="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8085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69A24-A02C-BB45-C91F-E6242ED9CE46}"/>
              </a:ext>
            </a:extLst>
          </p:cNvPr>
          <p:cNvSpPr txBox="1"/>
          <p:nvPr/>
        </p:nvSpPr>
        <p:spPr>
          <a:xfrm>
            <a:off x="1513705" y="661455"/>
            <a:ext cx="6715895" cy="4662815"/>
          </a:xfrm>
          <a:prstGeom prst="rect">
            <a:avLst/>
          </a:prstGeom>
          <a:noFill/>
        </p:spPr>
        <p:txBody>
          <a:bodyPr wrap="square" rtlCol="0">
            <a:spAutoFit/>
          </a:bodyPr>
          <a:lstStyle/>
          <a:p>
            <a:pPr algn="ctr"/>
            <a:r>
              <a:rPr lang="en-US" sz="2800" kern="100" dirty="0">
                <a:latin typeface="Calibri" panose="020F0502020204030204" pitchFamily="34" charset="0"/>
                <a:ea typeface="Calibri" panose="020F0502020204030204" pitchFamily="34" charset="0"/>
                <a:cs typeface="Times New Roman" panose="02020603050405020304" pitchFamily="18" charset="0"/>
              </a:rPr>
              <a:t>TIMELINE</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January 2023</a:t>
            </a:r>
            <a:r>
              <a:rPr lang="en-US" kern="100" dirty="0">
                <a:latin typeface="Calibri" panose="020F0502020204030204" pitchFamily="34" charset="0"/>
                <a:ea typeface="Calibri" panose="020F0502020204030204" pitchFamily="34" charset="0"/>
                <a:cs typeface="Times New Roman" panose="02020603050405020304" pitchFamily="18" charset="0"/>
              </a:rPr>
              <a:t>:  Chorus ‘actors’ read script and songs were rehearsed in show order, at each rehearsal.</a:t>
            </a: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February 2023</a:t>
            </a:r>
            <a:r>
              <a:rPr lang="en-US" kern="100" dirty="0">
                <a:latin typeface="Calibri" panose="020F0502020204030204" pitchFamily="34" charset="0"/>
                <a:ea typeface="Calibri" panose="020F0502020204030204" pitchFamily="34" charset="0"/>
                <a:cs typeface="Times New Roman" panose="02020603050405020304" pitchFamily="18" charset="0"/>
              </a:rPr>
              <a:t>:  Online ticket sales system developed and implemented. </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March 2023</a:t>
            </a:r>
            <a:r>
              <a:rPr lang="en-US" kern="100" dirty="0">
                <a:latin typeface="Calibri" panose="020F0502020204030204" pitchFamily="34" charset="0"/>
                <a:ea typeface="Calibri" panose="020F0502020204030204" pitchFamily="34" charset="0"/>
                <a:cs typeface="Times New Roman" panose="02020603050405020304" pitchFamily="18" charset="0"/>
              </a:rPr>
              <a:t>:  Advertisements placed in publications in eastern Minnesota and western Wisconsin.</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April 2023</a:t>
            </a:r>
            <a:r>
              <a:rPr lang="en-US" kern="100" dirty="0">
                <a:latin typeface="Calibri" panose="020F0502020204030204" pitchFamily="34" charset="0"/>
                <a:ea typeface="Calibri" panose="020F0502020204030204" pitchFamily="34" charset="0"/>
                <a:cs typeface="Times New Roman" panose="02020603050405020304" pitchFamily="18" charset="0"/>
              </a:rPr>
              <a:t>:  Two dress rehearsals at Trinity Lutheran (one a week before show, the other the day before show).</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p>
          <a:p>
            <a:r>
              <a:rPr lang="en-US" b="1" kern="100" dirty="0">
                <a:latin typeface="Calibri" panose="020F0502020204030204" pitchFamily="34" charset="0"/>
                <a:ea typeface="Calibri" panose="020F0502020204030204" pitchFamily="34" charset="0"/>
                <a:cs typeface="Times New Roman" panose="02020603050405020304" pitchFamily="18" charset="0"/>
              </a:rPr>
              <a:t>April 15</a:t>
            </a:r>
            <a:r>
              <a:rPr lang="en-US" kern="100" dirty="0">
                <a:latin typeface="Calibri" panose="020F0502020204030204" pitchFamily="34" charset="0"/>
                <a:ea typeface="Calibri" panose="020F0502020204030204" pitchFamily="34" charset="0"/>
                <a:cs typeface="Times New Roman" panose="02020603050405020304" pitchFamily="18" charset="0"/>
              </a:rPr>
              <a:t>:  Show day!  (</a:t>
            </a: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show selected portions of video</a:t>
            </a:r>
            <a:r>
              <a:rPr lang="en-US" kern="100" dirty="0">
                <a:latin typeface="Calibri" panose="020F0502020204030204" pitchFamily="34" charset="0"/>
                <a:ea typeface="Calibri" panose="020F0502020204030204" pitchFamily="34" charset="0"/>
                <a:cs typeface="Times New Roman" panose="02020603050405020304" pitchFamily="18" charset="0"/>
              </a:rPr>
              <a:t>)</a:t>
            </a:r>
          </a:p>
          <a:p>
            <a:pPr algn="ctr"/>
            <a:r>
              <a:rPr lang="en-US" sz="1300" kern="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4819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on a stage&#10;&#10;Description automatically generated">
            <a:extLst>
              <a:ext uri="{FF2B5EF4-FFF2-40B4-BE49-F238E27FC236}">
                <a16:creationId xmlns:a16="http://schemas.microsoft.com/office/drawing/2014/main" id="{9FEE8AE9-96AB-9BC2-CC04-0871B1C64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48" y="1203733"/>
            <a:ext cx="8354304" cy="4719988"/>
          </a:xfrm>
          <a:prstGeom prst="rect">
            <a:avLst/>
          </a:prstGeom>
        </p:spPr>
      </p:pic>
    </p:spTree>
    <p:extLst>
      <p:ext uri="{BB962C8B-B14F-4D97-AF65-F5344CB8AC3E}">
        <p14:creationId xmlns:p14="http://schemas.microsoft.com/office/powerpoint/2010/main" val="428651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69A24-A02C-BB45-C91F-E6242ED9CE46}"/>
              </a:ext>
            </a:extLst>
          </p:cNvPr>
          <p:cNvSpPr txBox="1"/>
          <p:nvPr/>
        </p:nvSpPr>
        <p:spPr>
          <a:xfrm>
            <a:off x="1261913" y="568688"/>
            <a:ext cx="6837116" cy="5786199"/>
          </a:xfrm>
          <a:prstGeom prst="rect">
            <a:avLst/>
          </a:prstGeom>
          <a:noFill/>
        </p:spPr>
        <p:txBody>
          <a:bodyPr wrap="square" rtlCol="0">
            <a:spAutoFit/>
          </a:bodyPr>
          <a:lstStyle/>
          <a:p>
            <a:pPr marL="0" marR="0" algn="ctr">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LESSONS LEARNED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Advanced planning and implementation of the plan is essential, especially for a show involving script and sets, lighting, and sound.  The delay due to COVID enabled us to have a much more elaborate show then originally envisioned.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Learning tracks need to be available and show songs performed in public well in advance of the show date.  The script should be used during rehearsal as soon as it is available, so that the actors and chorus can become comfortable with reading and reacting to lines.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Venues and guest quartets need to be identified and formalized early in the planning process.  Chapter and guest quartets must be informed of the show theme to give them enough time to work up songs that flow with the show script.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detailed budget must be created and regularly updated (in our case, this was especially important because our main show was followed by a quartet ‘cabaret show’ that included food </a:t>
            </a:r>
            <a:r>
              <a:rPr lang="en-US" sz="1800" kern="100">
                <a:effectLst/>
                <a:latin typeface="Calibri" panose="020F0502020204030204" pitchFamily="34" charset="0"/>
                <a:ea typeface="Calibri" panose="020F0502020204030204" pitchFamily="34" charset="0"/>
                <a:cs typeface="Times New Roman" panose="02020603050405020304" pitchFamily="18" charset="0"/>
              </a:rPr>
              <a:t>costs).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39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69A24-A02C-BB45-C91F-E6242ED9CE46}"/>
              </a:ext>
            </a:extLst>
          </p:cNvPr>
          <p:cNvSpPr txBox="1"/>
          <p:nvPr/>
        </p:nvSpPr>
        <p:spPr>
          <a:xfrm>
            <a:off x="1235409" y="502428"/>
            <a:ext cx="6837116" cy="369332"/>
          </a:xfrm>
          <a:prstGeom prst="rect">
            <a:avLst/>
          </a:prstGeom>
          <a:noFill/>
        </p:spPr>
        <p:txBody>
          <a:bodyPr wrap="square" rtlCol="0">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40A2AF52-1455-5F7E-56C9-57F182F46B56}"/>
              </a:ext>
            </a:extLst>
          </p:cNvPr>
          <p:cNvSpPr txBox="1"/>
          <p:nvPr/>
        </p:nvSpPr>
        <p:spPr>
          <a:xfrm>
            <a:off x="1153442" y="1107953"/>
            <a:ext cx="6837116" cy="4801314"/>
          </a:xfrm>
          <a:prstGeom prst="rect">
            <a:avLst/>
          </a:prstGeom>
          <a:noFill/>
        </p:spPr>
        <p:txBody>
          <a:bodyPr wrap="square" rtlCol="0">
            <a:spAutoFit/>
          </a:bodyPr>
          <a:lstStyle/>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 players in the chorus must be willing and available if the show is to go beyond a standard concert.  In our case, this involved song arranging, script development, set construction, production of the ‘juke box’ video, and other key tasks.  The chorus must include members who have the skillset and time to put that kind of effort into show planning and production.</a:t>
            </a:r>
          </a:p>
          <a:p>
            <a:pPr marL="342900" indent="-342900">
              <a:buFont typeface="Symbol" pitchFamily="2" charset="2"/>
              <a:buChar char=""/>
            </a:pPr>
            <a:r>
              <a:rPr lang="en-US" sz="1800" dirty="0">
                <a:effectLst/>
                <a:latin typeface="Calibri" panose="020F0502020204030204" pitchFamily="34" charset="0"/>
                <a:ea typeface="Times New Roman" panose="02020603050405020304" pitchFamily="18" charset="0"/>
              </a:rPr>
              <a:t>Timing of the show is critical – will there be an intermission?  If not, how long should the show be (85 minutes max, in our experience).  Guest groups must be aware of the time allocated for their performances and not go over time, especially if no intermission.  Emcee must perform duties efficiently.  Show should begin with a bang, then brought down and gradually increased, ending with maximum impact.  Order of groups that perform should reflect this.</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Other thoughts on the planning process?</a:t>
            </a:r>
          </a:p>
          <a:p>
            <a:endParaRPr lang="en-US" dirty="0"/>
          </a:p>
        </p:txBody>
      </p:sp>
    </p:spTree>
    <p:extLst>
      <p:ext uri="{BB962C8B-B14F-4D97-AF65-F5344CB8AC3E}">
        <p14:creationId xmlns:p14="http://schemas.microsoft.com/office/powerpoint/2010/main" val="53163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EFA2-9893-5DF8-FFBE-1D7FD3B67ABE}"/>
              </a:ext>
            </a:extLst>
          </p:cNvPr>
          <p:cNvSpPr>
            <a:spLocks noGrp="1"/>
          </p:cNvSpPr>
          <p:nvPr>
            <p:ph type="title"/>
          </p:nvPr>
        </p:nvSpPr>
        <p:spPr/>
        <p:txBody>
          <a:bodyPr/>
          <a:lstStyle/>
          <a:p>
            <a:r>
              <a:rPr lang="en-US" dirty="0"/>
              <a:t>Table Topics</a:t>
            </a:r>
          </a:p>
        </p:txBody>
      </p:sp>
      <p:sp>
        <p:nvSpPr>
          <p:cNvPr id="3" name="Content Placeholder 2">
            <a:extLst>
              <a:ext uri="{FF2B5EF4-FFF2-40B4-BE49-F238E27FC236}">
                <a16:creationId xmlns:a16="http://schemas.microsoft.com/office/drawing/2014/main" id="{5204EFFF-9438-F9B5-A375-1AF193C0EA01}"/>
              </a:ext>
            </a:extLst>
          </p:cNvPr>
          <p:cNvSpPr>
            <a:spLocks noGrp="1"/>
          </p:cNvSpPr>
          <p:nvPr>
            <p:ph idx="1"/>
          </p:nvPr>
        </p:nvSpPr>
        <p:spPr/>
        <p:txBody>
          <a:bodyPr/>
          <a:lstStyle/>
          <a:p>
            <a:r>
              <a:rPr lang="en-US" dirty="0"/>
              <a:t>Think about the last couple of shows</a:t>
            </a:r>
          </a:p>
          <a:p>
            <a:pPr lvl="1"/>
            <a:r>
              <a:rPr lang="en-US" dirty="0"/>
              <a:t>What roles have been assigned?</a:t>
            </a:r>
          </a:p>
          <a:p>
            <a:pPr lvl="1"/>
            <a:r>
              <a:rPr lang="en-US" dirty="0"/>
              <a:t>How many people were on the “core team”?</a:t>
            </a:r>
          </a:p>
          <a:p>
            <a:pPr lvl="1"/>
            <a:r>
              <a:rPr lang="en-US" dirty="0"/>
              <a:t>How far in advance of the show was the show chair identified?</a:t>
            </a:r>
          </a:p>
          <a:p>
            <a:pPr lvl="1"/>
            <a:r>
              <a:rPr lang="en-US" dirty="0"/>
              <a:t>Discuss any of the points from the previous discussion that caught your attention.</a:t>
            </a:r>
          </a:p>
          <a:p>
            <a:pPr lvl="1"/>
            <a:r>
              <a:rPr lang="en-US" dirty="0"/>
              <a:t>Report back.</a:t>
            </a:r>
          </a:p>
        </p:txBody>
      </p:sp>
    </p:spTree>
    <p:extLst>
      <p:ext uri="{BB962C8B-B14F-4D97-AF65-F5344CB8AC3E}">
        <p14:creationId xmlns:p14="http://schemas.microsoft.com/office/powerpoint/2010/main" val="14553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C9FB63-8431-B28A-C6A7-352F6BFADD78}"/>
              </a:ext>
            </a:extLst>
          </p:cNvPr>
          <p:cNvSpPr>
            <a:spLocks noGrp="1"/>
          </p:cNvSpPr>
          <p:nvPr>
            <p:ph type="title"/>
          </p:nvPr>
        </p:nvSpPr>
        <p:spPr/>
        <p:txBody>
          <a:bodyPr/>
          <a:lstStyle/>
          <a:p>
            <a:r>
              <a:rPr lang="en-US" dirty="0"/>
              <a:t>What do the comments have in common?</a:t>
            </a:r>
          </a:p>
        </p:txBody>
      </p:sp>
      <p:sp>
        <p:nvSpPr>
          <p:cNvPr id="5" name="Text Placeholder 4">
            <a:extLst>
              <a:ext uri="{FF2B5EF4-FFF2-40B4-BE49-F238E27FC236}">
                <a16:creationId xmlns:a16="http://schemas.microsoft.com/office/drawing/2014/main" id="{B393EA3F-D139-5942-C49E-6AD914084B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59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AE5B9-F13B-B66F-1ACB-6BCCD53C6278}"/>
              </a:ext>
            </a:extLst>
          </p:cNvPr>
          <p:cNvSpPr>
            <a:spLocks noGrp="1"/>
          </p:cNvSpPr>
          <p:nvPr>
            <p:ph type="title"/>
          </p:nvPr>
        </p:nvSpPr>
        <p:spPr/>
        <p:txBody>
          <a:bodyPr/>
          <a:lstStyle/>
          <a:p>
            <a:r>
              <a:rPr lang="en-US" dirty="0"/>
              <a:t>Planning and Organizing Work</a:t>
            </a:r>
          </a:p>
        </p:txBody>
      </p:sp>
      <p:sp>
        <p:nvSpPr>
          <p:cNvPr id="2" name="Content Placeholder 1">
            <a:extLst>
              <a:ext uri="{FF2B5EF4-FFF2-40B4-BE49-F238E27FC236}">
                <a16:creationId xmlns:a16="http://schemas.microsoft.com/office/drawing/2014/main" id="{0384B05B-133E-D518-6A8A-6C5DD328C1F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 balance between delegating and doing</a:t>
            </a:r>
          </a:p>
          <a:p>
            <a:r>
              <a:rPr lang="en-US" dirty="0"/>
              <a:t>Organizing by time</a:t>
            </a:r>
          </a:p>
        </p:txBody>
      </p:sp>
      <p:pic>
        <p:nvPicPr>
          <p:cNvPr id="3" name="Picture 2">
            <a:extLst>
              <a:ext uri="{FF2B5EF4-FFF2-40B4-BE49-F238E27FC236}">
                <a16:creationId xmlns:a16="http://schemas.microsoft.com/office/drawing/2014/main" id="{B6278437-F309-878E-5A79-7D33371F9ACB}"/>
              </a:ext>
            </a:extLst>
          </p:cNvPr>
          <p:cNvPicPr>
            <a:picLocks noChangeAspect="1"/>
          </p:cNvPicPr>
          <p:nvPr/>
        </p:nvPicPr>
        <p:blipFill>
          <a:blip r:embed="rId3"/>
          <a:stretch>
            <a:fillRect/>
          </a:stretch>
        </p:blipFill>
        <p:spPr>
          <a:xfrm>
            <a:off x="943761" y="1333329"/>
            <a:ext cx="7256477" cy="3425894"/>
          </a:xfrm>
          <a:prstGeom prst="rect">
            <a:avLst/>
          </a:prstGeom>
        </p:spPr>
      </p:pic>
    </p:spTree>
    <p:extLst>
      <p:ext uri="{BB962C8B-B14F-4D97-AF65-F5344CB8AC3E}">
        <p14:creationId xmlns:p14="http://schemas.microsoft.com/office/powerpoint/2010/main" val="267300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C27C-0736-811F-60B4-BD4B05F10685}"/>
              </a:ext>
            </a:extLst>
          </p:cNvPr>
          <p:cNvSpPr>
            <a:spLocks noGrp="1"/>
          </p:cNvSpPr>
          <p:nvPr>
            <p:ph type="ctrTitle"/>
          </p:nvPr>
        </p:nvSpPr>
        <p:spPr/>
        <p:txBody>
          <a:bodyPr/>
          <a:lstStyle/>
          <a:p>
            <a:r>
              <a:rPr lang="en-US" dirty="0"/>
              <a:t>Planning and Executing A Successful Show</a:t>
            </a:r>
          </a:p>
        </p:txBody>
      </p:sp>
      <p:sp>
        <p:nvSpPr>
          <p:cNvPr id="3" name="Subtitle 2">
            <a:extLst>
              <a:ext uri="{FF2B5EF4-FFF2-40B4-BE49-F238E27FC236}">
                <a16:creationId xmlns:a16="http://schemas.microsoft.com/office/drawing/2014/main" id="{973215DE-5402-4AF0-5BB0-C7232CFDDD70}"/>
              </a:ext>
            </a:extLst>
          </p:cNvPr>
          <p:cNvSpPr>
            <a:spLocks noGrp="1"/>
          </p:cNvSpPr>
          <p:nvPr>
            <p:ph type="subTitle" idx="1"/>
          </p:nvPr>
        </p:nvSpPr>
        <p:spPr/>
        <p:txBody>
          <a:bodyPr>
            <a:normAutofit lnSpcReduction="10000"/>
          </a:bodyPr>
          <a:lstStyle/>
          <a:p>
            <a:r>
              <a:rPr lang="en-US" dirty="0"/>
              <a:t>Walt Ogburn &amp; Mark Bergland</a:t>
            </a:r>
          </a:p>
          <a:p>
            <a:r>
              <a:rPr lang="en-US" dirty="0"/>
              <a:t>Croix Chordsmen Chorus</a:t>
            </a:r>
          </a:p>
          <a:p>
            <a:r>
              <a:rPr lang="en-US" dirty="0"/>
              <a:t>Land O’ Lakes District Leadership Academy</a:t>
            </a:r>
          </a:p>
          <a:p>
            <a:r>
              <a:rPr lang="en-US" dirty="0"/>
              <a:t>January 5 &amp; 6, 2024</a:t>
            </a:r>
          </a:p>
        </p:txBody>
      </p:sp>
    </p:spTree>
    <p:extLst>
      <p:ext uri="{BB962C8B-B14F-4D97-AF65-F5344CB8AC3E}">
        <p14:creationId xmlns:p14="http://schemas.microsoft.com/office/powerpoint/2010/main" val="34712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CE37-F5E9-5E5A-5760-62934A908CE7}"/>
              </a:ext>
            </a:extLst>
          </p:cNvPr>
          <p:cNvSpPr>
            <a:spLocks noGrp="1"/>
          </p:cNvSpPr>
          <p:nvPr>
            <p:ph type="title"/>
          </p:nvPr>
        </p:nvSpPr>
        <p:spPr/>
        <p:txBody>
          <a:bodyPr/>
          <a:lstStyle/>
          <a:p>
            <a:r>
              <a:rPr lang="en-US" dirty="0"/>
              <a:t>18 Months in Advance</a:t>
            </a:r>
          </a:p>
        </p:txBody>
      </p:sp>
      <p:sp>
        <p:nvSpPr>
          <p:cNvPr id="3" name="Content Placeholder 2">
            <a:extLst>
              <a:ext uri="{FF2B5EF4-FFF2-40B4-BE49-F238E27FC236}">
                <a16:creationId xmlns:a16="http://schemas.microsoft.com/office/drawing/2014/main" id="{A97FF4CA-E26C-51B4-96EB-E1AC456FC76F}"/>
              </a:ext>
            </a:extLst>
          </p:cNvPr>
          <p:cNvSpPr>
            <a:spLocks noGrp="1"/>
          </p:cNvSpPr>
          <p:nvPr>
            <p:ph idx="1"/>
          </p:nvPr>
        </p:nvSpPr>
        <p:spPr>
          <a:xfrm>
            <a:off x="628651" y="1825625"/>
            <a:ext cx="3943350" cy="4351338"/>
          </a:xfrm>
        </p:spPr>
        <p:txBody>
          <a:bodyPr/>
          <a:lstStyle/>
          <a:p>
            <a:r>
              <a:rPr lang="en-US" dirty="0"/>
              <a:t>Evaluate success and challenges with past venue</a:t>
            </a:r>
          </a:p>
          <a:p>
            <a:pPr lvl="1"/>
            <a:r>
              <a:rPr lang="en-US" dirty="0"/>
              <a:t>Capacity</a:t>
            </a:r>
          </a:p>
          <a:p>
            <a:pPr lvl="1"/>
            <a:r>
              <a:rPr lang="en-US" dirty="0"/>
              <a:t>Acoustics</a:t>
            </a:r>
          </a:p>
          <a:p>
            <a:pPr lvl="1"/>
            <a:r>
              <a:rPr lang="en-US" dirty="0"/>
              <a:t>Technology</a:t>
            </a:r>
          </a:p>
          <a:p>
            <a:pPr lvl="1"/>
            <a:r>
              <a:rPr lang="en-US" dirty="0"/>
              <a:t>Accessibility</a:t>
            </a:r>
          </a:p>
          <a:p>
            <a:pPr lvl="1"/>
            <a:r>
              <a:rPr lang="en-US" dirty="0"/>
              <a:t>Multiple venues</a:t>
            </a:r>
          </a:p>
          <a:p>
            <a:pPr lvl="1"/>
            <a:r>
              <a:rPr lang="en-US" dirty="0"/>
              <a:t>Multiple shows</a:t>
            </a:r>
          </a:p>
          <a:p>
            <a:pPr lvl="1"/>
            <a:endParaRPr lang="en-US" dirty="0"/>
          </a:p>
          <a:p>
            <a:pPr lvl="1"/>
            <a:endParaRPr lang="en-US" dirty="0"/>
          </a:p>
        </p:txBody>
      </p:sp>
      <p:pic>
        <p:nvPicPr>
          <p:cNvPr id="4" name="Picture 3">
            <a:extLst>
              <a:ext uri="{FF2B5EF4-FFF2-40B4-BE49-F238E27FC236}">
                <a16:creationId xmlns:a16="http://schemas.microsoft.com/office/drawing/2014/main" id="{D92D9C24-D5B5-D1B3-BCCA-31BE268C408C}"/>
              </a:ext>
            </a:extLst>
          </p:cNvPr>
          <p:cNvPicPr>
            <a:picLocks noChangeAspect="1"/>
          </p:cNvPicPr>
          <p:nvPr/>
        </p:nvPicPr>
        <p:blipFill>
          <a:blip r:embed="rId2"/>
          <a:stretch>
            <a:fillRect/>
          </a:stretch>
        </p:blipFill>
        <p:spPr>
          <a:xfrm>
            <a:off x="4572000" y="1876425"/>
            <a:ext cx="4324350" cy="3105150"/>
          </a:xfrm>
          <a:prstGeom prst="rect">
            <a:avLst/>
          </a:prstGeom>
        </p:spPr>
      </p:pic>
    </p:spTree>
    <p:extLst>
      <p:ext uri="{BB962C8B-B14F-4D97-AF65-F5344CB8AC3E}">
        <p14:creationId xmlns:p14="http://schemas.microsoft.com/office/powerpoint/2010/main" val="201341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70F8-5A11-4B16-68DA-C34182834E2C}"/>
              </a:ext>
            </a:extLst>
          </p:cNvPr>
          <p:cNvSpPr>
            <a:spLocks noGrp="1"/>
          </p:cNvSpPr>
          <p:nvPr>
            <p:ph type="title"/>
          </p:nvPr>
        </p:nvSpPr>
        <p:spPr/>
        <p:txBody>
          <a:bodyPr/>
          <a:lstStyle/>
          <a:p>
            <a:r>
              <a:rPr lang="en-US" dirty="0"/>
              <a:t>13 – 17 Months in Advance</a:t>
            </a:r>
          </a:p>
        </p:txBody>
      </p:sp>
      <p:sp>
        <p:nvSpPr>
          <p:cNvPr id="3" name="Content Placeholder 2">
            <a:extLst>
              <a:ext uri="{FF2B5EF4-FFF2-40B4-BE49-F238E27FC236}">
                <a16:creationId xmlns:a16="http://schemas.microsoft.com/office/drawing/2014/main" id="{EC4EAA6F-0080-9C07-B088-F8BE04EA026D}"/>
              </a:ext>
            </a:extLst>
          </p:cNvPr>
          <p:cNvSpPr>
            <a:spLocks noGrp="1"/>
          </p:cNvSpPr>
          <p:nvPr>
            <p:ph idx="1"/>
          </p:nvPr>
        </p:nvSpPr>
        <p:spPr>
          <a:xfrm>
            <a:off x="628650" y="1825625"/>
            <a:ext cx="3943350" cy="4351338"/>
          </a:xfrm>
        </p:spPr>
        <p:txBody>
          <a:bodyPr/>
          <a:lstStyle/>
          <a:p>
            <a:r>
              <a:rPr lang="en-US" dirty="0"/>
              <a:t>Don’t dwell on every point equally</a:t>
            </a:r>
          </a:p>
          <a:p>
            <a:r>
              <a:rPr lang="en-US" dirty="0"/>
              <a:t>This section is when you evaluate the ability of your chorus to learn music</a:t>
            </a:r>
          </a:p>
        </p:txBody>
      </p:sp>
      <p:pic>
        <p:nvPicPr>
          <p:cNvPr id="4" name="Picture 3">
            <a:extLst>
              <a:ext uri="{FF2B5EF4-FFF2-40B4-BE49-F238E27FC236}">
                <a16:creationId xmlns:a16="http://schemas.microsoft.com/office/drawing/2014/main" id="{DE6F0BBF-9AB9-ACBE-76BC-6AF1DE50A93C}"/>
              </a:ext>
            </a:extLst>
          </p:cNvPr>
          <p:cNvPicPr>
            <a:picLocks noChangeAspect="1"/>
          </p:cNvPicPr>
          <p:nvPr/>
        </p:nvPicPr>
        <p:blipFill>
          <a:blip r:embed="rId2"/>
          <a:stretch>
            <a:fillRect/>
          </a:stretch>
        </p:blipFill>
        <p:spPr>
          <a:xfrm>
            <a:off x="4572000" y="1825625"/>
            <a:ext cx="4324350" cy="3762375"/>
          </a:xfrm>
          <a:prstGeom prst="rect">
            <a:avLst/>
          </a:prstGeom>
        </p:spPr>
      </p:pic>
    </p:spTree>
    <p:extLst>
      <p:ext uri="{BB962C8B-B14F-4D97-AF65-F5344CB8AC3E}">
        <p14:creationId xmlns:p14="http://schemas.microsoft.com/office/powerpoint/2010/main" val="366708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B5F2-D1A4-5C42-739F-B838B88F3921}"/>
              </a:ext>
            </a:extLst>
          </p:cNvPr>
          <p:cNvSpPr>
            <a:spLocks noGrp="1"/>
          </p:cNvSpPr>
          <p:nvPr>
            <p:ph type="title"/>
          </p:nvPr>
        </p:nvSpPr>
        <p:spPr/>
        <p:txBody>
          <a:bodyPr/>
          <a:lstStyle/>
          <a:p>
            <a:r>
              <a:rPr lang="en-US" dirty="0"/>
              <a:t>12 Months in Advance</a:t>
            </a:r>
          </a:p>
        </p:txBody>
      </p:sp>
      <p:sp>
        <p:nvSpPr>
          <p:cNvPr id="3" name="Content Placeholder 2">
            <a:extLst>
              <a:ext uri="{FF2B5EF4-FFF2-40B4-BE49-F238E27FC236}">
                <a16:creationId xmlns:a16="http://schemas.microsoft.com/office/drawing/2014/main" id="{1C5CC1CE-2DE5-CB20-094C-B7D68F7D4FAC}"/>
              </a:ext>
            </a:extLst>
          </p:cNvPr>
          <p:cNvSpPr>
            <a:spLocks noGrp="1"/>
          </p:cNvSpPr>
          <p:nvPr>
            <p:ph idx="1"/>
          </p:nvPr>
        </p:nvSpPr>
        <p:spPr>
          <a:xfrm>
            <a:off x="628650" y="1825625"/>
            <a:ext cx="3943350" cy="4351338"/>
          </a:xfrm>
        </p:spPr>
        <p:txBody>
          <a:bodyPr/>
          <a:lstStyle/>
          <a:p>
            <a:r>
              <a:rPr lang="en-US" dirty="0"/>
              <a:t>Deciding and confirming logistics</a:t>
            </a:r>
          </a:p>
          <a:p>
            <a:r>
              <a:rPr lang="en-US" dirty="0"/>
              <a:t>Contracting</a:t>
            </a:r>
          </a:p>
        </p:txBody>
      </p:sp>
      <p:pic>
        <p:nvPicPr>
          <p:cNvPr id="4" name="Picture 3">
            <a:extLst>
              <a:ext uri="{FF2B5EF4-FFF2-40B4-BE49-F238E27FC236}">
                <a16:creationId xmlns:a16="http://schemas.microsoft.com/office/drawing/2014/main" id="{C307F69B-A2AE-1D37-B070-B7823CA6A709}"/>
              </a:ext>
            </a:extLst>
          </p:cNvPr>
          <p:cNvPicPr>
            <a:picLocks noChangeAspect="1"/>
          </p:cNvPicPr>
          <p:nvPr/>
        </p:nvPicPr>
        <p:blipFill>
          <a:blip r:embed="rId2"/>
          <a:stretch>
            <a:fillRect/>
          </a:stretch>
        </p:blipFill>
        <p:spPr>
          <a:xfrm>
            <a:off x="4572000" y="1871662"/>
            <a:ext cx="4324350" cy="3114675"/>
          </a:xfrm>
          <a:prstGeom prst="rect">
            <a:avLst/>
          </a:prstGeom>
        </p:spPr>
      </p:pic>
    </p:spTree>
    <p:extLst>
      <p:ext uri="{BB962C8B-B14F-4D97-AF65-F5344CB8AC3E}">
        <p14:creationId xmlns:p14="http://schemas.microsoft.com/office/powerpoint/2010/main" val="121792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EAD7-F6B6-E465-9D61-BFC9C471538C}"/>
              </a:ext>
            </a:extLst>
          </p:cNvPr>
          <p:cNvSpPr>
            <a:spLocks noGrp="1"/>
          </p:cNvSpPr>
          <p:nvPr>
            <p:ph type="title"/>
          </p:nvPr>
        </p:nvSpPr>
        <p:spPr/>
        <p:txBody>
          <a:bodyPr/>
          <a:lstStyle/>
          <a:p>
            <a:r>
              <a:rPr lang="en-US" dirty="0"/>
              <a:t>6 Months in Advance</a:t>
            </a:r>
          </a:p>
        </p:txBody>
      </p:sp>
      <p:sp>
        <p:nvSpPr>
          <p:cNvPr id="3" name="Content Placeholder 2">
            <a:extLst>
              <a:ext uri="{FF2B5EF4-FFF2-40B4-BE49-F238E27FC236}">
                <a16:creationId xmlns:a16="http://schemas.microsoft.com/office/drawing/2014/main" id="{9D5B6D5A-30E1-E051-4482-6DB70AA29F31}"/>
              </a:ext>
            </a:extLst>
          </p:cNvPr>
          <p:cNvSpPr>
            <a:spLocks noGrp="1"/>
          </p:cNvSpPr>
          <p:nvPr>
            <p:ph idx="1"/>
          </p:nvPr>
        </p:nvSpPr>
        <p:spPr>
          <a:xfrm>
            <a:off x="628650" y="1825625"/>
            <a:ext cx="3943350" cy="4351338"/>
          </a:xfrm>
        </p:spPr>
        <p:txBody>
          <a:bodyPr/>
          <a:lstStyle/>
          <a:p>
            <a:r>
              <a:rPr lang="en-US" dirty="0"/>
              <a:t>Budgeting gets serious</a:t>
            </a:r>
          </a:p>
          <a:p>
            <a:r>
              <a:rPr lang="en-US" dirty="0"/>
              <a:t>Logistic planning starts turning into action</a:t>
            </a:r>
          </a:p>
        </p:txBody>
      </p:sp>
      <p:pic>
        <p:nvPicPr>
          <p:cNvPr id="4" name="Picture 3">
            <a:extLst>
              <a:ext uri="{FF2B5EF4-FFF2-40B4-BE49-F238E27FC236}">
                <a16:creationId xmlns:a16="http://schemas.microsoft.com/office/drawing/2014/main" id="{FBFE42DF-834B-EF93-7761-7B8A4DEF9D27}"/>
              </a:ext>
            </a:extLst>
          </p:cNvPr>
          <p:cNvPicPr>
            <a:picLocks noChangeAspect="1"/>
          </p:cNvPicPr>
          <p:nvPr/>
        </p:nvPicPr>
        <p:blipFill>
          <a:blip r:embed="rId2"/>
          <a:stretch>
            <a:fillRect/>
          </a:stretch>
        </p:blipFill>
        <p:spPr>
          <a:xfrm>
            <a:off x="4572000" y="1825625"/>
            <a:ext cx="4324350" cy="3886200"/>
          </a:xfrm>
          <a:prstGeom prst="rect">
            <a:avLst/>
          </a:prstGeom>
        </p:spPr>
      </p:pic>
    </p:spTree>
    <p:extLst>
      <p:ext uri="{BB962C8B-B14F-4D97-AF65-F5344CB8AC3E}">
        <p14:creationId xmlns:p14="http://schemas.microsoft.com/office/powerpoint/2010/main" val="8027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115C-588F-26F5-78EA-3183BB2A2E85}"/>
              </a:ext>
            </a:extLst>
          </p:cNvPr>
          <p:cNvSpPr>
            <a:spLocks noGrp="1"/>
          </p:cNvSpPr>
          <p:nvPr>
            <p:ph type="title"/>
          </p:nvPr>
        </p:nvSpPr>
        <p:spPr/>
        <p:txBody>
          <a:bodyPr/>
          <a:lstStyle/>
          <a:p>
            <a:r>
              <a:rPr lang="en-US" dirty="0"/>
              <a:t>2 – 5 Months in Advance</a:t>
            </a:r>
          </a:p>
        </p:txBody>
      </p:sp>
      <p:sp>
        <p:nvSpPr>
          <p:cNvPr id="3" name="Content Placeholder 2">
            <a:extLst>
              <a:ext uri="{FF2B5EF4-FFF2-40B4-BE49-F238E27FC236}">
                <a16:creationId xmlns:a16="http://schemas.microsoft.com/office/drawing/2014/main" id="{D6DA3E0B-EBF0-80DE-01DB-0431166357D6}"/>
              </a:ext>
            </a:extLst>
          </p:cNvPr>
          <p:cNvSpPr>
            <a:spLocks noGrp="1"/>
          </p:cNvSpPr>
          <p:nvPr>
            <p:ph idx="1"/>
          </p:nvPr>
        </p:nvSpPr>
        <p:spPr>
          <a:xfrm>
            <a:off x="628650" y="1825625"/>
            <a:ext cx="3943350" cy="4351338"/>
          </a:xfrm>
        </p:spPr>
        <p:txBody>
          <a:bodyPr/>
          <a:lstStyle/>
          <a:p>
            <a:r>
              <a:rPr lang="en-US" dirty="0"/>
              <a:t>The implementation phase</a:t>
            </a:r>
          </a:p>
          <a:p>
            <a:pPr lvl="1"/>
            <a:r>
              <a:rPr lang="en-US" dirty="0"/>
              <a:t>Communication with all involved parties</a:t>
            </a:r>
          </a:p>
          <a:p>
            <a:pPr lvl="1"/>
            <a:r>
              <a:rPr lang="en-US" dirty="0"/>
              <a:t>Chorus members get familiar with script – story line</a:t>
            </a:r>
          </a:p>
          <a:p>
            <a:endParaRPr lang="en-US" dirty="0"/>
          </a:p>
        </p:txBody>
      </p:sp>
      <p:pic>
        <p:nvPicPr>
          <p:cNvPr id="4" name="Picture 3">
            <a:extLst>
              <a:ext uri="{FF2B5EF4-FFF2-40B4-BE49-F238E27FC236}">
                <a16:creationId xmlns:a16="http://schemas.microsoft.com/office/drawing/2014/main" id="{621FFBE5-1B20-BAE1-D2C2-88DEED92E049}"/>
              </a:ext>
            </a:extLst>
          </p:cNvPr>
          <p:cNvPicPr>
            <a:picLocks noChangeAspect="1"/>
          </p:cNvPicPr>
          <p:nvPr/>
        </p:nvPicPr>
        <p:blipFill>
          <a:blip r:embed="rId2"/>
          <a:stretch>
            <a:fillRect/>
          </a:stretch>
        </p:blipFill>
        <p:spPr>
          <a:xfrm>
            <a:off x="4572000" y="1486643"/>
            <a:ext cx="4324350" cy="5210175"/>
          </a:xfrm>
          <a:prstGeom prst="rect">
            <a:avLst/>
          </a:prstGeom>
        </p:spPr>
      </p:pic>
    </p:spTree>
    <p:extLst>
      <p:ext uri="{BB962C8B-B14F-4D97-AF65-F5344CB8AC3E}">
        <p14:creationId xmlns:p14="http://schemas.microsoft.com/office/powerpoint/2010/main" val="84845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31F9-BEFD-1685-11CC-44BF1789E7E3}"/>
              </a:ext>
            </a:extLst>
          </p:cNvPr>
          <p:cNvSpPr>
            <a:spLocks noGrp="1"/>
          </p:cNvSpPr>
          <p:nvPr>
            <p:ph type="title"/>
          </p:nvPr>
        </p:nvSpPr>
        <p:spPr/>
        <p:txBody>
          <a:bodyPr/>
          <a:lstStyle/>
          <a:p>
            <a:r>
              <a:rPr lang="en-US" dirty="0"/>
              <a:t>1 Month or less in Advance</a:t>
            </a:r>
          </a:p>
        </p:txBody>
      </p:sp>
      <p:sp>
        <p:nvSpPr>
          <p:cNvPr id="3" name="Content Placeholder 2">
            <a:extLst>
              <a:ext uri="{FF2B5EF4-FFF2-40B4-BE49-F238E27FC236}">
                <a16:creationId xmlns:a16="http://schemas.microsoft.com/office/drawing/2014/main" id="{4DEA345B-9356-F1E7-0A73-6010DD8B1841}"/>
              </a:ext>
            </a:extLst>
          </p:cNvPr>
          <p:cNvSpPr>
            <a:spLocks noGrp="1"/>
          </p:cNvSpPr>
          <p:nvPr>
            <p:ph idx="1"/>
          </p:nvPr>
        </p:nvSpPr>
        <p:spPr>
          <a:xfrm>
            <a:off x="628650" y="1825625"/>
            <a:ext cx="3943350" cy="4351338"/>
          </a:xfrm>
        </p:spPr>
        <p:txBody>
          <a:bodyPr/>
          <a:lstStyle/>
          <a:p>
            <a:r>
              <a:rPr lang="en-US" dirty="0"/>
              <a:t>Completing plans</a:t>
            </a:r>
          </a:p>
          <a:p>
            <a:r>
              <a:rPr lang="en-US" dirty="0"/>
              <a:t>Acknowledgement in program</a:t>
            </a:r>
          </a:p>
        </p:txBody>
      </p:sp>
      <p:pic>
        <p:nvPicPr>
          <p:cNvPr id="4" name="Picture 3">
            <a:extLst>
              <a:ext uri="{FF2B5EF4-FFF2-40B4-BE49-F238E27FC236}">
                <a16:creationId xmlns:a16="http://schemas.microsoft.com/office/drawing/2014/main" id="{63537543-0F35-A092-F436-BA5D549E5149}"/>
              </a:ext>
            </a:extLst>
          </p:cNvPr>
          <p:cNvPicPr>
            <a:picLocks noChangeAspect="1"/>
          </p:cNvPicPr>
          <p:nvPr/>
        </p:nvPicPr>
        <p:blipFill>
          <a:blip r:embed="rId2"/>
          <a:stretch>
            <a:fillRect/>
          </a:stretch>
        </p:blipFill>
        <p:spPr>
          <a:xfrm>
            <a:off x="4572000" y="1825625"/>
            <a:ext cx="4324350" cy="4600575"/>
          </a:xfrm>
          <a:prstGeom prst="rect">
            <a:avLst/>
          </a:prstGeom>
        </p:spPr>
      </p:pic>
    </p:spTree>
    <p:extLst>
      <p:ext uri="{BB962C8B-B14F-4D97-AF65-F5344CB8AC3E}">
        <p14:creationId xmlns:p14="http://schemas.microsoft.com/office/powerpoint/2010/main" val="342809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6022A-168A-6ED0-9919-B189E0ED9637}"/>
              </a:ext>
            </a:extLst>
          </p:cNvPr>
          <p:cNvSpPr>
            <a:spLocks noGrp="1"/>
          </p:cNvSpPr>
          <p:nvPr>
            <p:ph type="ctrTitle"/>
          </p:nvPr>
        </p:nvSpPr>
        <p:spPr/>
        <p:txBody>
          <a:bodyPr/>
          <a:lstStyle/>
          <a:p>
            <a:r>
              <a:rPr lang="en-US" dirty="0"/>
              <a:t>Organizing By Topic</a:t>
            </a:r>
          </a:p>
        </p:txBody>
      </p:sp>
      <p:sp>
        <p:nvSpPr>
          <p:cNvPr id="5" name="Subtitle 4">
            <a:extLst>
              <a:ext uri="{FF2B5EF4-FFF2-40B4-BE49-F238E27FC236}">
                <a16:creationId xmlns:a16="http://schemas.microsoft.com/office/drawing/2014/main" id="{F807DEAC-0106-B06F-C27C-26DE9271AA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4711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3374</TotalTime>
  <Words>923</Words>
  <Application>Microsoft Office PowerPoint</Application>
  <PresentationFormat>On-screen Show (4:3)</PresentationFormat>
  <Paragraphs>102</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Planning and Executing A Successful Show</vt:lpstr>
      <vt:lpstr>Planning and Organizing Work</vt:lpstr>
      <vt:lpstr>18 Months in Advance</vt:lpstr>
      <vt:lpstr>13 – 17 Months in Advance</vt:lpstr>
      <vt:lpstr>12 Months in Advance</vt:lpstr>
      <vt:lpstr>6 Months in Advance</vt:lpstr>
      <vt:lpstr>2 – 5 Months in Advance</vt:lpstr>
      <vt:lpstr>1 Month or less in Advance</vt:lpstr>
      <vt:lpstr>Organizing By Topic</vt:lpstr>
      <vt:lpstr>Guest Quartet</vt:lpstr>
      <vt:lpstr>Guest School Ensemble</vt:lpstr>
      <vt:lpstr>Example: Croix Chordsmen Spring Show</vt:lpstr>
      <vt:lpstr>PowerPoint Presentation</vt:lpstr>
      <vt:lpstr>PowerPoint Presentation</vt:lpstr>
      <vt:lpstr>PowerPoint Presentation</vt:lpstr>
      <vt:lpstr>PowerPoint Presentation</vt:lpstr>
      <vt:lpstr>PowerPoint Presentation</vt:lpstr>
      <vt:lpstr>Table Topics</vt:lpstr>
      <vt:lpstr>What do the comments have in common?</vt:lpstr>
      <vt:lpstr>Planning and Executing A Successful Show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Executing A Successful Show</dc:title>
  <dc:creator>Walter Ogburn</dc:creator>
  <cp:lastModifiedBy>Walter Ogburn</cp:lastModifiedBy>
  <cp:revision>15</cp:revision>
  <cp:lastPrinted>2023-12-28T13:14:32Z</cp:lastPrinted>
  <dcterms:created xsi:type="dcterms:W3CDTF">2023-06-22T01:40:33Z</dcterms:created>
  <dcterms:modified xsi:type="dcterms:W3CDTF">2023-12-28T13:15:32Z</dcterms:modified>
</cp:coreProperties>
</file>