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6393"/>
    <a:srgbClr val="3333CC"/>
    <a:srgbClr val="66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4ACC09-1E5E-424A-9074-95AC93725189}" v="2" dt="2022-03-16T17:51:47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 Ogburn" userId="5782b55e-ce25-494e-a1c4-db7c60542979" providerId="ADAL" clId="{284ACC09-1E5E-424A-9074-95AC93725189}"/>
    <pc:docChg chg="modSld">
      <pc:chgData name="Walt Ogburn" userId="5782b55e-ce25-494e-a1c4-db7c60542979" providerId="ADAL" clId="{284ACC09-1E5E-424A-9074-95AC93725189}" dt="2022-03-16T17:51:47.626" v="1"/>
      <pc:docMkLst>
        <pc:docMk/>
      </pc:docMkLst>
      <pc:sldChg chg="modAnim">
        <pc:chgData name="Walt Ogburn" userId="5782b55e-ce25-494e-a1c4-db7c60542979" providerId="ADAL" clId="{284ACC09-1E5E-424A-9074-95AC93725189}" dt="2022-03-16T17:51:47.626" v="1"/>
        <pc:sldMkLst>
          <pc:docMk/>
          <pc:sldMk cId="2660436859" sldId="258"/>
        </pc:sldMkLst>
      </pc:sldChg>
    </pc:docChg>
  </pc:docChgLst>
  <pc:docChgLst>
    <pc:chgData name="Walt Ogburn" userId="5782b55e-ce25-494e-a1c4-db7c60542979" providerId="ADAL" clId="{A0845739-F647-4CB8-BB7D-51CCC508CC02}"/>
    <pc:docChg chg="modSld">
      <pc:chgData name="Walt Ogburn" userId="5782b55e-ce25-494e-a1c4-db7c60542979" providerId="ADAL" clId="{A0845739-F647-4CB8-BB7D-51CCC508CC02}" dt="2022-03-16T17:45:10.468" v="33" actId="20577"/>
      <pc:docMkLst>
        <pc:docMk/>
      </pc:docMkLst>
      <pc:sldChg chg="modSp modAnim">
        <pc:chgData name="Walt Ogburn" userId="5782b55e-ce25-494e-a1c4-db7c60542979" providerId="ADAL" clId="{A0845739-F647-4CB8-BB7D-51CCC508CC02}" dt="2022-03-16T17:34:47.521" v="24" actId="20577"/>
        <pc:sldMkLst>
          <pc:docMk/>
          <pc:sldMk cId="2660436859" sldId="258"/>
        </pc:sldMkLst>
        <pc:spChg chg="mod">
          <ac:chgData name="Walt Ogburn" userId="5782b55e-ce25-494e-a1c4-db7c60542979" providerId="ADAL" clId="{A0845739-F647-4CB8-BB7D-51CCC508CC02}" dt="2022-03-16T17:34:47.521" v="24" actId="20577"/>
          <ac:spMkLst>
            <pc:docMk/>
            <pc:sldMk cId="2660436859" sldId="258"/>
            <ac:spMk id="3" creationId="{C97074B6-C166-49C3-A3DA-876360E7CCA2}"/>
          </ac:spMkLst>
        </pc:spChg>
      </pc:sldChg>
      <pc:sldChg chg="modSp mod">
        <pc:chgData name="Walt Ogburn" userId="5782b55e-ce25-494e-a1c4-db7c60542979" providerId="ADAL" clId="{A0845739-F647-4CB8-BB7D-51CCC508CC02}" dt="2022-03-16T17:45:10.468" v="33" actId="20577"/>
        <pc:sldMkLst>
          <pc:docMk/>
          <pc:sldMk cId="4233345488" sldId="260"/>
        </pc:sldMkLst>
        <pc:spChg chg="mod">
          <ac:chgData name="Walt Ogburn" userId="5782b55e-ce25-494e-a1c4-db7c60542979" providerId="ADAL" clId="{A0845739-F647-4CB8-BB7D-51CCC508CC02}" dt="2022-03-16T17:45:10.468" v="33" actId="20577"/>
          <ac:spMkLst>
            <pc:docMk/>
            <pc:sldMk cId="4233345488" sldId="260"/>
            <ac:spMk id="2" creationId="{461E58FA-42FB-4D7D-9669-8CF5BCF3FBB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0DF24EF-3A0C-44AC-91AC-DE20BEF5901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F5B6F14-94F7-4B95-A644-901A464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2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B6F14-94F7-4B95-A644-901A464A7B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7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61865-975C-4758-9634-DB5C40F7C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B79061-7FA1-475C-A838-ABE4A0A2D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D0E9B-F93E-4788-96F1-E55A9E11D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1B4CE-69E9-49BA-BC47-A3A65B5B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45341-3D4F-4C59-A052-9C08369B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9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9E777-A405-4853-BED0-3963E490A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18A195-80AF-457C-9BFA-249CDB4DB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87D2E-3FBB-4FF0-8994-FFBDEA121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2B5D9-FB6E-41A0-BFF1-18764DF28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07D6-D9D6-4CD3-8CCB-202D193E1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0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B0085E-DBAD-4FED-8EF4-9D32047C0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DD6FD-B510-44DF-8079-FB4164762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74611-32D6-4E3B-A44E-6DD203D3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76512-C68A-4F04-8250-20F3A1C8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BC5C3-6183-46A0-B8B1-4191E3A6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8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49B25-C446-42D2-9FD4-DFB6D29B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A9352-687E-4711-A918-A8352D77F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15151-9B72-44D7-949B-4ACE602D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AEA2B-9B96-4FA1-AEB9-D820A0B6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B3B4-3ED0-42AC-87C1-079BF6B1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4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41122-B4FC-406D-BC11-98D2F2A3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0A54A-A4ED-431C-B821-464DB60E6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3B62C-E87B-453E-92DF-FBB19B8B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99E46-AD05-4BD1-A76F-6C83421E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525F0-4CF8-4641-BB68-2A929D987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0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96F30-013B-419F-94B7-EFC5B99ED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C4399-493A-4C3E-815C-74CFF8F5A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8EAAE4-E4F1-4F41-9902-01F7572A2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A02C0-27C6-43A7-955B-C6FF72A4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9617A-66C3-494F-87CF-70E9D57C2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7ED40-1DE6-4295-9DF1-6D15AE01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6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B8FA0-E0BE-456A-8285-3F5AF87BB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3FB52-2BE4-48B9-81A7-F3E6E014C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2B7C7-7653-48A6-8353-A6123C372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7F2AB-8E4B-4C7D-B64B-A56CD36C4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032AD-9850-4EAD-A430-90E7DEA3B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6C5EB7-9D5B-4159-9209-F3A73EAB5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0788E5-9CEE-4C8C-ABB2-FC584026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A6CBDF-A72A-424D-9957-5880B4C52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7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792A9-0AB8-4603-A8D7-8C8245BB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A6B42-A501-499D-8E59-6BC20F81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DA4D5-3278-4C36-93FF-40E0F80C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E9348-936F-4E5E-BEFB-ED51F7D9B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8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A5514-FC0A-4504-AB04-7C8259506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FC1CBD-0B84-4661-A07C-FC3847DE7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B263A8-19E2-41F3-9C43-E6C9C535D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1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693F-6033-4D26-9D1B-CF51FCC3E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9E65-5292-4673-8F2D-437BE642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8DFCE-32DF-4C1A-86E6-031EA0697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CA8F2-B88B-43F8-9766-5754E953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0C87A-C4B7-4BBE-BC3C-DF488DC2F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18FBA-5143-4E37-BB1B-6B9D2836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4B32-C8AD-4963-8FAD-9514C3097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7F1155-F554-4B4F-9788-8F55530C8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E13F4-D67E-4EB5-A893-93DA3A272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AC5E2-4C55-41C9-BD60-8DCB6830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08897-9A2B-4947-94B8-F1D98F41C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F695B-670E-4C59-9909-C2421E6E1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1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63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77960B-ECD4-4EFF-B55D-B5F8CFF4F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73ADA-62B1-4CA5-8598-71F608519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3C977-318D-45A6-AE42-4C37EB0EF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AE3A-4614-4C11-A5D8-190AD3B1E6F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ED10D-7CAF-49CA-975E-CC098D94E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F79C0-FA33-4DFF-AA68-31770FC37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0E682-AE20-416F-AC75-C782B819B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63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4DD7-848B-497A-BA7F-028D6D162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Attributes for Successful Barbershop Chapters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26BAD-166D-4B88-8823-DA328CC983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March 2022</a:t>
            </a:r>
          </a:p>
          <a:p>
            <a:r>
              <a:rPr lang="en-US" sz="2800" dirty="0"/>
              <a:t>Jay Althof and Walt Ogburn</a:t>
            </a:r>
          </a:p>
          <a:p>
            <a:r>
              <a:rPr lang="en-US" sz="2800" dirty="0"/>
              <a:t>Croix Chordsmen Chorus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68A6169-23A0-4A65-94C2-DC11466B45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49" b="25206"/>
          <a:stretch/>
        </p:blipFill>
        <p:spPr>
          <a:xfrm>
            <a:off x="0" y="3857935"/>
            <a:ext cx="3200400" cy="298388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5B08531-921D-4C5B-841A-C3E032C944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063" y="4397897"/>
            <a:ext cx="3657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43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E9485-C9D5-4788-8794-1C5A12C9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Director(s)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33AFE-5EF1-4FC1-8D92-228249B73E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Primary and assistant directors</a:t>
            </a:r>
          </a:p>
          <a:p>
            <a:r>
              <a:rPr lang="en-US" dirty="0"/>
              <a:t>Musical and director skills</a:t>
            </a:r>
          </a:p>
          <a:p>
            <a:r>
              <a:rPr lang="en-US" dirty="0"/>
              <a:t>Leadership skills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450A1-2046-43B6-B6D1-8E0D5252E6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6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CACDF-D469-44FE-9984-D6BDF1811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of Music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074B6-C166-49C3-A3DA-876360E7CC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Fits chorus</a:t>
            </a:r>
          </a:p>
          <a:p>
            <a:r>
              <a:rPr lang="en-US" dirty="0"/>
              <a:t>Fun!</a:t>
            </a:r>
          </a:p>
          <a:p>
            <a:r>
              <a:rPr lang="en-US" dirty="0"/>
              <a:t>Not offensive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17E87-C519-4895-9981-441421DCBA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3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8CFAC-F65E-49C9-83E9-476322AC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AA025-F614-41A7-9F85-3435468E33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Members agree to performance frequency</a:t>
            </a:r>
          </a:p>
          <a:p>
            <a:r>
              <a:rPr lang="en-US" dirty="0"/>
              <a:t>Engage with other community groups</a:t>
            </a:r>
          </a:p>
          <a:p>
            <a:r>
              <a:rPr lang="en-US" dirty="0"/>
              <a:t>Local philanthropy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731B06-8086-4F5B-A39C-07FBBAE757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3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E58FA-42FB-4D7D-9669-8CF5BCF3F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B3E2C-4078-4121-BE91-63402D6499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Welcoming</a:t>
            </a:r>
          </a:p>
          <a:p>
            <a:r>
              <a:rPr lang="en-US" dirty="0"/>
              <a:t>Work in teams</a:t>
            </a:r>
          </a:p>
          <a:p>
            <a:r>
              <a:rPr lang="en-US" dirty="0"/>
              <a:t>Support diversity</a:t>
            </a:r>
          </a:p>
          <a:p>
            <a:r>
              <a:rPr lang="en-US" dirty="0"/>
              <a:t>Support average singers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24EA7-A919-4D88-84C9-2661BD7FBB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4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EE88F-3FC8-450C-B9AF-80883943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Fellowship and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A2E42-2264-4F7C-BF7E-5BF6025DA2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Recognize people connections</a:t>
            </a:r>
          </a:p>
          <a:p>
            <a:r>
              <a:rPr lang="en-US" dirty="0"/>
              <a:t>Nurture family feel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1FBF1-5927-43D5-9A8E-D33EBA9B37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5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E5F0B-B4E9-4333-8FDD-6445DD456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0EFC9-8BDA-4D8C-AA54-D8EB5EFEEF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Manage revenue and expenses</a:t>
            </a:r>
          </a:p>
          <a:p>
            <a:r>
              <a:rPr lang="en-US" dirty="0"/>
              <a:t>Keep members aware of financial status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6A723-8823-4390-8526-59FC6CDE16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9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D508-73A4-4068-8052-FEFF5F496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Quartets and Very Large Quartets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8656-D04A-44BD-8093-96DB355BF5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Support quartets</a:t>
            </a:r>
          </a:p>
          <a:p>
            <a:r>
              <a:rPr lang="en-US" dirty="0"/>
              <a:t>Share the stage</a:t>
            </a:r>
          </a:p>
          <a:p>
            <a:r>
              <a:rPr lang="en-US" dirty="0"/>
              <a:t>Don’t push singers to far out of their comfort zone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60018-A97F-42FF-B190-87B537AED0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83D4-4C9F-4FBC-9D44-D450F17A4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20D68-9C77-44EF-B90F-B6CB17192E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Growth</a:t>
            </a:r>
          </a:p>
          <a:p>
            <a:r>
              <a:rPr lang="en-US" dirty="0"/>
              <a:t>Vision</a:t>
            </a:r>
          </a:p>
          <a:p>
            <a:r>
              <a:rPr lang="en-US" dirty="0"/>
              <a:t>Goals</a:t>
            </a:r>
          </a:p>
          <a:p>
            <a:r>
              <a:rPr lang="en-US" dirty="0"/>
              <a:t>Enthusiasm</a:t>
            </a:r>
          </a:p>
          <a:p>
            <a:r>
              <a:rPr lang="en-US" dirty="0"/>
              <a:t>Planning</a:t>
            </a:r>
          </a:p>
          <a:p>
            <a:r>
              <a:rPr lang="en-US" dirty="0"/>
              <a:t>Governance and Compliance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7818B-5105-4D41-9BF9-BF8DE29A39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8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116</Words>
  <Application>Microsoft Office PowerPoint</Application>
  <PresentationFormat>Widescreen</PresentationFormat>
  <Paragraphs>39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Key Attributes for Successful Barbershop Chapters</vt:lpstr>
      <vt:lpstr>Director(s) Capabilities</vt:lpstr>
      <vt:lpstr>Choice of Music</vt:lpstr>
      <vt:lpstr>Community Involvement</vt:lpstr>
      <vt:lpstr>Chapter Culture</vt:lpstr>
      <vt:lpstr>Fellowship and Family</vt:lpstr>
      <vt:lpstr>Financial Health</vt:lpstr>
      <vt:lpstr>Quartets and Very Large Quartets</vt:lpstr>
      <vt:lpstr>Leadership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 Ogburn</dc:creator>
  <cp:lastModifiedBy>Walt Ogburn</cp:lastModifiedBy>
  <cp:revision>2</cp:revision>
  <cp:lastPrinted>2022-03-16T13:55:32Z</cp:lastPrinted>
  <dcterms:created xsi:type="dcterms:W3CDTF">2022-03-15T18:33:03Z</dcterms:created>
  <dcterms:modified xsi:type="dcterms:W3CDTF">2022-03-16T17:51:56Z</dcterms:modified>
</cp:coreProperties>
</file>