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57" r:id="rId4"/>
    <p:sldId id="261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8488-9DD4-49A0-862A-BC4FE3431EE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91DC-899F-49FE-928D-3A88D7DCF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ohit\Desktop\MEETINGS\01-TEMPLATE---MRMA-Lo-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0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61" y="1234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 for over 200 of the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orlds best Brands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(1/3)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36" name="Picture 16" descr="D:\Testimonial Videos\Web photos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97400" cy="24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D:\Testimonial Videos\Web photos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1304017"/>
            <a:ext cx="4566478" cy="24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Testimonial Videos\Web photos 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73" y="3962400"/>
            <a:ext cx="4775427" cy="2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Testimonial Videos\Web photos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62400"/>
            <a:ext cx="4668161" cy="25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61" y="1234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 for over 200 of the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orlds best Brands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(2/3)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 descr="D:\Testimonial Videos\Web photos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86200"/>
            <a:ext cx="4724400" cy="25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estimonial Videos\Web photos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798535"/>
            <a:ext cx="5153025" cy="27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Testimonial Videos\Web photo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71"/>
            <a:ext cx="4858010" cy="26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Testimonial Videos\Web photos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4871"/>
            <a:ext cx="4546912" cy="24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Testimonial Videos\Web photos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22" y="3733800"/>
            <a:ext cx="4914578" cy="26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61" y="1234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 for over 200 of the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orlds best Brands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(3/3)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D:\Testimonial Videos\Web photos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42" y="3810000"/>
            <a:ext cx="4893442" cy="25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estimonial Videos\Web photos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01" y="1143000"/>
            <a:ext cx="4497599" cy="25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Testimonial Videos\Web photos 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4800600" cy="25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9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Show details: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E:\Its Magic\PORTFOLIO PICTURES\Header n Profile Images\Youtube Header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81" y="2045594"/>
            <a:ext cx="7397419" cy="27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7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36051" r="13425" b="36775"/>
          <a:stretch/>
        </p:blipFill>
        <p:spPr bwMode="auto">
          <a:xfrm>
            <a:off x="0" y="2362200"/>
            <a:ext cx="9144000" cy="198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23187" r="57731" b="9965"/>
          <a:stretch/>
        </p:blipFill>
        <p:spPr bwMode="auto">
          <a:xfrm>
            <a:off x="300507" y="914400"/>
            <a:ext cx="3604592" cy="48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Mohit\Desktop\2018-19 Photos\01 Website Images\BeFunky-collage-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8989" r="8635" b="8041"/>
          <a:stretch/>
        </p:blipFill>
        <p:spPr bwMode="auto">
          <a:xfrm>
            <a:off x="3917978" y="1041229"/>
            <a:ext cx="4649273" cy="46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3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90600"/>
            <a:ext cx="9220200" cy="49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7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Endorsed by the Media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D:\Testimonial Videos\New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84" y="1069181"/>
            <a:ext cx="2093516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estimonial Videos\News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438400" cy="26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estimonial Videos\New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77161"/>
            <a:ext cx="2390238" cy="23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estimonial Videos\News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2669"/>
            <a:ext cx="2803302" cy="23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estimonial Videos\News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3429000"/>
            <a:ext cx="2725971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estimonial Videos\News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" y="5459300"/>
            <a:ext cx="4037442" cy="13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Testimonial Videos\News 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06091"/>
            <a:ext cx="2603594" cy="27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Testimonial Videos\News 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4665"/>
            <a:ext cx="2386135" cy="23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Testimonial Videos\News 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71600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5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Endorsed by Corporate Czars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(1/4)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D:\Testimonial Videos\Web Testimonial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5751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6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estimonial Videos\Web Testimonial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12" y="1600200"/>
            <a:ext cx="9251664" cy="44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Endorsed by Corporate Czars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(2/4)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Endorsed by Corporate Czars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(3/4)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D:\Testimonial Videos\Web Testimonial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93665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Endorsed by Corporate Czars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(4/4)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D:\Testimonial Videos\Web Testimonial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" y="1524000"/>
            <a:ext cx="911419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73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Endorsed by the Media</vt:lpstr>
      <vt:lpstr>Endorsed by Corporate Czars (1/4)</vt:lpstr>
      <vt:lpstr>Endorsed by Corporate Czars (2/4)</vt:lpstr>
      <vt:lpstr>Endorsed by Corporate Czars (3/4)</vt:lpstr>
      <vt:lpstr>Endorsed by Corporate Czars (4/4)</vt:lpstr>
      <vt:lpstr>Show for over 200 of the Worlds best Brands (1/3)</vt:lpstr>
      <vt:lpstr>Show for over 200 of the Worlds best Brands (2/3)</vt:lpstr>
      <vt:lpstr>Show for over 200 of the Worlds best Brands (3/3)</vt:lpstr>
      <vt:lpstr>For more Show details: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</dc:creator>
  <cp:lastModifiedBy>Mohit</cp:lastModifiedBy>
  <cp:revision>17</cp:revision>
  <dcterms:created xsi:type="dcterms:W3CDTF">2019-11-18T05:41:25Z</dcterms:created>
  <dcterms:modified xsi:type="dcterms:W3CDTF">2019-11-18T07:30:05Z</dcterms:modified>
</cp:coreProperties>
</file>