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1_CAE8CBB8.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5" r:id="rId4"/>
  </p:sldMasterIdLst>
  <p:notesMasterIdLst>
    <p:notesMasterId r:id="rId6"/>
  </p:notesMasterIdLst>
  <p:handoutMasterIdLst>
    <p:handoutMasterId r:id="rId7"/>
  </p:handoutMasterIdLst>
  <p:sldIdLst>
    <p:sldId id="257" r:id="rId5"/>
  </p:sldIdLst>
  <p:sldSz cx="21383625" cy="30275213"/>
  <p:notesSz cx="6858000" cy="9144000"/>
  <p:embeddedFontLst>
    <p:embeddedFont>
      <p:font typeface="Calibri" panose="020F0502020204030204" pitchFamily="34" charset="0"/>
      <p:regular r:id="rId8"/>
      <p:bold r:id="rId9"/>
      <p:italic r:id="rId10"/>
      <p:boldItalic r:id="rId11"/>
    </p:embeddedFont>
    <p:embeddedFont>
      <p:font typeface="FS Industrie" panose="02060603040202040303"/>
      <p:regular r:id="rId12"/>
      <p:bold r:id="rId13"/>
      <p:italic r:id="rId14"/>
      <p:boldItalic r:id="rId15"/>
    </p:embeddedFont>
    <p:embeddedFont>
      <p:font typeface="FS Industrie Medium"/>
      <p:regular r:id="rId16"/>
      <p:italic r:id="rId17"/>
    </p:embeddedFont>
    <p:embeddedFont>
      <p:font typeface="FS Industrie Wide"/>
      <p:bold r:id="rId18"/>
    </p:embeddedFont>
  </p:embeddedFontLst>
  <p:defaultTextStyle>
    <a:defPPr>
      <a:defRPr lang="en-US"/>
    </a:defPPr>
    <a:lvl1pPr marL="0" algn="l" defTabSz="870143" rtl="0" eaLnBrk="1" latinLnBrk="0" hangingPunct="1">
      <a:defRPr sz="3426" kern="1200">
        <a:solidFill>
          <a:schemeClr val="tx1"/>
        </a:solidFill>
        <a:latin typeface="+mn-lt"/>
        <a:ea typeface="+mn-ea"/>
        <a:cs typeface="+mn-cs"/>
      </a:defRPr>
    </a:lvl1pPr>
    <a:lvl2pPr marL="870143" algn="l" defTabSz="870143" rtl="0" eaLnBrk="1" latinLnBrk="0" hangingPunct="1">
      <a:defRPr sz="3426" kern="1200">
        <a:solidFill>
          <a:schemeClr val="tx1"/>
        </a:solidFill>
        <a:latin typeface="+mn-lt"/>
        <a:ea typeface="+mn-ea"/>
        <a:cs typeface="+mn-cs"/>
      </a:defRPr>
    </a:lvl2pPr>
    <a:lvl3pPr marL="1740286" algn="l" defTabSz="870143" rtl="0" eaLnBrk="1" latinLnBrk="0" hangingPunct="1">
      <a:defRPr sz="3426" kern="1200">
        <a:solidFill>
          <a:schemeClr val="tx1"/>
        </a:solidFill>
        <a:latin typeface="+mn-lt"/>
        <a:ea typeface="+mn-ea"/>
        <a:cs typeface="+mn-cs"/>
      </a:defRPr>
    </a:lvl3pPr>
    <a:lvl4pPr marL="2610429" algn="l" defTabSz="870143" rtl="0" eaLnBrk="1" latinLnBrk="0" hangingPunct="1">
      <a:defRPr sz="3426" kern="1200">
        <a:solidFill>
          <a:schemeClr val="tx1"/>
        </a:solidFill>
        <a:latin typeface="+mn-lt"/>
        <a:ea typeface="+mn-ea"/>
        <a:cs typeface="+mn-cs"/>
      </a:defRPr>
    </a:lvl4pPr>
    <a:lvl5pPr marL="3480572" algn="l" defTabSz="870143" rtl="0" eaLnBrk="1" latinLnBrk="0" hangingPunct="1">
      <a:defRPr sz="3426" kern="1200">
        <a:solidFill>
          <a:schemeClr val="tx1"/>
        </a:solidFill>
        <a:latin typeface="+mn-lt"/>
        <a:ea typeface="+mn-ea"/>
        <a:cs typeface="+mn-cs"/>
      </a:defRPr>
    </a:lvl5pPr>
    <a:lvl6pPr marL="4350715" algn="l" defTabSz="870143" rtl="0" eaLnBrk="1" latinLnBrk="0" hangingPunct="1">
      <a:defRPr sz="3426" kern="1200">
        <a:solidFill>
          <a:schemeClr val="tx1"/>
        </a:solidFill>
        <a:latin typeface="+mn-lt"/>
        <a:ea typeface="+mn-ea"/>
        <a:cs typeface="+mn-cs"/>
      </a:defRPr>
    </a:lvl6pPr>
    <a:lvl7pPr marL="5220858" algn="l" defTabSz="870143" rtl="0" eaLnBrk="1" latinLnBrk="0" hangingPunct="1">
      <a:defRPr sz="3426" kern="1200">
        <a:solidFill>
          <a:schemeClr val="tx1"/>
        </a:solidFill>
        <a:latin typeface="+mn-lt"/>
        <a:ea typeface="+mn-ea"/>
        <a:cs typeface="+mn-cs"/>
      </a:defRPr>
    </a:lvl7pPr>
    <a:lvl8pPr marL="6091001" algn="l" defTabSz="870143" rtl="0" eaLnBrk="1" latinLnBrk="0" hangingPunct="1">
      <a:defRPr sz="3426" kern="1200">
        <a:solidFill>
          <a:schemeClr val="tx1"/>
        </a:solidFill>
        <a:latin typeface="+mn-lt"/>
        <a:ea typeface="+mn-ea"/>
        <a:cs typeface="+mn-cs"/>
      </a:defRPr>
    </a:lvl8pPr>
    <a:lvl9pPr marL="6961144" algn="l" defTabSz="870143" rtl="0" eaLnBrk="1" latinLnBrk="0" hangingPunct="1">
      <a:defRPr sz="342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01CB6E-F391-EAB3-579D-A2D43C2CB48A}" name="Paola Macarro" initials="PM" userId="S::paola.macarro@itene.com::d9fa0043-90e3-4295-8f8b-d6c76b403d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F41"/>
    <a:srgbClr val="3267D1"/>
    <a:srgbClr val="69B3F1"/>
    <a:srgbClr val="799CE1"/>
    <a:srgbClr val="FFFFFF"/>
    <a:srgbClr val="9F912A"/>
    <a:srgbClr val="719949"/>
    <a:srgbClr val="266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673"/>
  </p:normalViewPr>
  <p:slideViewPr>
    <p:cSldViewPr snapToGrid="0">
      <p:cViewPr>
        <p:scale>
          <a:sx n="48" d="100"/>
          <a:sy n="48" d="100"/>
        </p:scale>
        <p:origin x="1602" y="36"/>
      </p:cViewPr>
      <p:guideLst/>
    </p:cSldViewPr>
  </p:slideViewPr>
  <p:notesTextViewPr>
    <p:cViewPr>
      <p:scale>
        <a:sx n="1" d="1"/>
        <a:sy n="1" d="1"/>
      </p:scale>
      <p:origin x="0" y="0"/>
    </p:cViewPr>
  </p:notesTextViewPr>
  <p:notesViewPr>
    <p:cSldViewPr snapToGrid="0" showGuides="1">
      <p:cViewPr varScale="1">
        <p:scale>
          <a:sx n="58" d="100"/>
          <a:sy n="58" d="100"/>
        </p:scale>
        <p:origin x="2475" y="2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23" Type="http://schemas.microsoft.com/office/2018/10/relationships/authors" Target="authors.xml"/><Relationship Id="rId10" Type="http://schemas.openxmlformats.org/officeDocument/2006/relationships/font" Target="fonts/font3.fntdata"/><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pieChart>
        <c:varyColors val="1"/>
        <c:ser>
          <c:idx val="0"/>
          <c:order val="0"/>
          <c:tx>
            <c:strRef>
              <c:f>Hoja1!$B$1</c:f>
              <c:strCache>
                <c:ptCount val="1"/>
                <c:pt idx="0">
                  <c:v>Ventas</c:v>
                </c:pt>
              </c:strCache>
            </c:strRef>
          </c:tx>
          <c:dPt>
            <c:idx val="0"/>
            <c:bubble3D val="0"/>
            <c:spPr>
              <a:solidFill>
                <a:schemeClr val="dk1">
                  <a:tint val="88500"/>
                </a:schemeClr>
              </a:solidFill>
              <a:ln w="19050">
                <a:solidFill>
                  <a:schemeClr val="lt1"/>
                </a:solidFill>
              </a:ln>
              <a:effectLst/>
            </c:spPr>
            <c:extLst>
              <c:ext xmlns:c16="http://schemas.microsoft.com/office/drawing/2014/chart" uri="{C3380CC4-5D6E-409C-BE32-E72D297353CC}">
                <c16:uniqueId val="{00000001-0927-4369-9769-137072940CC7}"/>
              </c:ext>
            </c:extLst>
          </c:dPt>
          <c:dPt>
            <c:idx val="1"/>
            <c:bubble3D val="0"/>
            <c:spPr>
              <a:solidFill>
                <a:schemeClr val="dk1">
                  <a:tint val="55000"/>
                </a:schemeClr>
              </a:solidFill>
              <a:ln w="19050">
                <a:solidFill>
                  <a:schemeClr val="lt1"/>
                </a:solidFill>
              </a:ln>
              <a:effectLst/>
            </c:spPr>
            <c:extLst>
              <c:ext xmlns:c16="http://schemas.microsoft.com/office/drawing/2014/chart" uri="{C3380CC4-5D6E-409C-BE32-E72D297353CC}">
                <c16:uniqueId val="{00000003-0927-4369-9769-137072940CC7}"/>
              </c:ext>
            </c:extLst>
          </c:dPt>
          <c:dPt>
            <c:idx val="2"/>
            <c:bubble3D val="0"/>
            <c:spPr>
              <a:solidFill>
                <a:schemeClr val="dk1">
                  <a:tint val="75000"/>
                </a:schemeClr>
              </a:solidFill>
              <a:ln w="19050">
                <a:solidFill>
                  <a:schemeClr val="lt1"/>
                </a:solidFill>
              </a:ln>
              <a:effectLst/>
            </c:spPr>
            <c:extLst>
              <c:ext xmlns:c16="http://schemas.microsoft.com/office/drawing/2014/chart" uri="{C3380CC4-5D6E-409C-BE32-E72D297353CC}">
                <c16:uniqueId val="{00000005-0927-4369-9769-137072940CC7}"/>
              </c:ext>
            </c:extLst>
          </c:dPt>
          <c:dPt>
            <c:idx val="3"/>
            <c:bubble3D val="0"/>
            <c:spPr>
              <a:solidFill>
                <a:schemeClr val="dk1">
                  <a:tint val="98500"/>
                </a:schemeClr>
              </a:solidFill>
              <a:ln w="19050">
                <a:solidFill>
                  <a:schemeClr val="lt1"/>
                </a:solidFill>
              </a:ln>
              <a:effectLst/>
            </c:spPr>
            <c:extLst>
              <c:ext xmlns:c16="http://schemas.microsoft.com/office/drawing/2014/chart" uri="{C3380CC4-5D6E-409C-BE32-E72D297353CC}">
                <c16:uniqueId val="{00000007-0927-4369-9769-137072940CC7}"/>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927-4369-9769-137072940CC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dirty="0" err="1">
                <a:latin typeface="Times New Roman" panose="02020603050405020304" pitchFamily="18" charset="0"/>
                <a:cs typeface="Times New Roman" panose="02020603050405020304" pitchFamily="18" charset="0"/>
              </a:rPr>
              <a:t>Title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of</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graphic</a:t>
            </a:r>
            <a:endParaRPr lang="es-ES"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Hoja1!$B$1</c:f>
              <c:strCache>
                <c:ptCount val="1"/>
                <c:pt idx="0">
                  <c:v>Serie 1</c:v>
                </c:pt>
              </c:strCache>
            </c:strRef>
          </c:tx>
          <c:spPr>
            <a:solidFill>
              <a:schemeClr val="dk1">
                <a:tint val="88500"/>
              </a:schemeClr>
            </a:solidFill>
            <a:ln>
              <a:noFill/>
            </a:ln>
            <a:effectLst/>
          </c:spPr>
          <c:invertIfNegative val="0"/>
          <c:cat>
            <c:strRef>
              <c:f>Hoja1!$A$2</c:f>
              <c:strCache>
                <c:ptCount val="1"/>
                <c:pt idx="0">
                  <c:v>Categoría 1</c:v>
                </c:pt>
              </c:strCache>
            </c:strRef>
          </c:cat>
          <c:val>
            <c:numRef>
              <c:f>Hoja1!$B$2</c:f>
              <c:numCache>
                <c:formatCode>General</c:formatCode>
                <c:ptCount val="1"/>
                <c:pt idx="0">
                  <c:v>4.3</c:v>
                </c:pt>
              </c:numCache>
            </c:numRef>
          </c:val>
          <c:extLst>
            <c:ext xmlns:c16="http://schemas.microsoft.com/office/drawing/2014/chart" uri="{C3380CC4-5D6E-409C-BE32-E72D297353CC}">
              <c16:uniqueId val="{00000000-4876-4ABD-BE7B-D47458FE407A}"/>
            </c:ext>
          </c:extLst>
        </c:ser>
        <c:ser>
          <c:idx val="1"/>
          <c:order val="1"/>
          <c:tx>
            <c:strRef>
              <c:f>Hoja1!$C$1</c:f>
              <c:strCache>
                <c:ptCount val="1"/>
                <c:pt idx="0">
                  <c:v>Serie 2</c:v>
                </c:pt>
              </c:strCache>
            </c:strRef>
          </c:tx>
          <c:spPr>
            <a:solidFill>
              <a:schemeClr val="dk1">
                <a:tint val="55000"/>
              </a:schemeClr>
            </a:solidFill>
            <a:ln>
              <a:noFill/>
            </a:ln>
            <a:effectLst/>
          </c:spPr>
          <c:invertIfNegative val="0"/>
          <c:cat>
            <c:strRef>
              <c:f>Hoja1!$A$2</c:f>
              <c:strCache>
                <c:ptCount val="1"/>
                <c:pt idx="0">
                  <c:v>Categoría 1</c:v>
                </c:pt>
              </c:strCache>
            </c:strRef>
          </c:cat>
          <c:val>
            <c:numRef>
              <c:f>Hoja1!$C$2</c:f>
              <c:numCache>
                <c:formatCode>General</c:formatCode>
                <c:ptCount val="1"/>
                <c:pt idx="0">
                  <c:v>2.4</c:v>
                </c:pt>
              </c:numCache>
            </c:numRef>
          </c:val>
          <c:extLst>
            <c:ext xmlns:c16="http://schemas.microsoft.com/office/drawing/2014/chart" uri="{C3380CC4-5D6E-409C-BE32-E72D297353CC}">
              <c16:uniqueId val="{00000001-4876-4ABD-BE7B-D47458FE407A}"/>
            </c:ext>
          </c:extLst>
        </c:ser>
        <c:ser>
          <c:idx val="2"/>
          <c:order val="2"/>
          <c:tx>
            <c:strRef>
              <c:f>Hoja1!$D$1</c:f>
              <c:strCache>
                <c:ptCount val="1"/>
                <c:pt idx="0">
                  <c:v>Serie 3</c:v>
                </c:pt>
              </c:strCache>
            </c:strRef>
          </c:tx>
          <c:spPr>
            <a:solidFill>
              <a:schemeClr val="dk1">
                <a:tint val="75000"/>
              </a:schemeClr>
            </a:solidFill>
            <a:ln>
              <a:noFill/>
            </a:ln>
            <a:effectLst/>
          </c:spPr>
          <c:invertIfNegative val="0"/>
          <c:cat>
            <c:strRef>
              <c:f>Hoja1!$A$2</c:f>
              <c:strCache>
                <c:ptCount val="1"/>
                <c:pt idx="0">
                  <c:v>Categoría 1</c:v>
                </c:pt>
              </c:strCache>
            </c:strRef>
          </c:cat>
          <c:val>
            <c:numRef>
              <c:f>Hoja1!$D$2</c:f>
              <c:numCache>
                <c:formatCode>General</c:formatCode>
                <c:ptCount val="1"/>
                <c:pt idx="0">
                  <c:v>2</c:v>
                </c:pt>
              </c:numCache>
            </c:numRef>
          </c:val>
          <c:extLst>
            <c:ext xmlns:c16="http://schemas.microsoft.com/office/drawing/2014/chart" uri="{C3380CC4-5D6E-409C-BE32-E72D297353CC}">
              <c16:uniqueId val="{00000002-4876-4ABD-BE7B-D47458FE407A}"/>
            </c:ext>
          </c:extLst>
        </c:ser>
        <c:dLbls>
          <c:showLegendKey val="0"/>
          <c:showVal val="0"/>
          <c:showCatName val="0"/>
          <c:showSerName val="0"/>
          <c:showPercent val="0"/>
          <c:showBubbleSize val="0"/>
        </c:dLbls>
        <c:gapWidth val="219"/>
        <c:overlap val="-27"/>
        <c:axId val="971665736"/>
        <c:axId val="971671640"/>
      </c:barChart>
      <c:catAx>
        <c:axId val="971665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71671640"/>
        <c:crosses val="autoZero"/>
        <c:auto val="1"/>
        <c:lblAlgn val="ctr"/>
        <c:lblOffset val="100"/>
        <c:noMultiLvlLbl val="0"/>
      </c:catAx>
      <c:valAx>
        <c:axId val="971671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1665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1_CAE8CBB8.xml><?xml version="1.0" encoding="utf-8"?>
<p188:cmLst xmlns:a="http://schemas.openxmlformats.org/drawingml/2006/main" xmlns:r="http://schemas.openxmlformats.org/officeDocument/2006/relationships" xmlns:p188="http://schemas.microsoft.com/office/powerpoint/2018/8/main">
  <p188:cm id="{A54D2491-2E73-4F19-B13E-C3198AE162BF}" authorId="{0F01CB6E-F391-EAB3-579D-A2D43C2CB48A}" created="2022-06-17T11:41:45.120">
    <pc:sldMkLst xmlns:pc="http://schemas.microsoft.com/office/powerpoint/2013/main/command">
      <pc:docMk/>
      <pc:sldMk cId="3404254136" sldId="257"/>
    </pc:sldMkLst>
    <p188:txBody>
      <a:bodyPr/>
      <a:lstStyle/>
      <a:p>
        <a:r>
          <a:rPr lang="es-ES"/>
          <a:t>This poster is designed in A1 size but can be scaled down or up. Please, maintain the same font style and size that is established at each location on the poster.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B6C0615-8842-4EA8-BE31-B3A8F646DB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a:extLst>
              <a:ext uri="{FF2B5EF4-FFF2-40B4-BE49-F238E27FC236}">
                <a16:creationId xmlns:a16="http://schemas.microsoft.com/office/drawing/2014/main" id="{3807C6CE-0B75-4C25-B55A-C264E94B1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922F18-3678-432B-B521-BE58ABF1B0F1}" type="datetimeFigureOut">
              <a:rPr lang="es-ES" smtClean="0"/>
              <a:t>22/08/2024</a:t>
            </a:fld>
            <a:endParaRPr lang="es-ES" dirty="0"/>
          </a:p>
        </p:txBody>
      </p:sp>
      <p:sp>
        <p:nvSpPr>
          <p:cNvPr id="4" name="Marcador de pie de página 3">
            <a:extLst>
              <a:ext uri="{FF2B5EF4-FFF2-40B4-BE49-F238E27FC236}">
                <a16:creationId xmlns:a16="http://schemas.microsoft.com/office/drawing/2014/main" id="{8E376EC1-3A48-4273-807B-104AC50391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a:extLst>
              <a:ext uri="{FF2B5EF4-FFF2-40B4-BE49-F238E27FC236}">
                <a16:creationId xmlns:a16="http://schemas.microsoft.com/office/drawing/2014/main" id="{B1DA205D-A894-46C0-9D1B-CD76A4BA18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0B0CB0-E3AA-4CA0-BA1B-20733407D38D}" type="slidenum">
              <a:rPr lang="es-ES" smtClean="0"/>
              <a:t>‹#›</a:t>
            </a:fld>
            <a:endParaRPr lang="es-ES" dirty="0"/>
          </a:p>
        </p:txBody>
      </p:sp>
    </p:spTree>
    <p:extLst>
      <p:ext uri="{BB962C8B-B14F-4D97-AF65-F5344CB8AC3E}">
        <p14:creationId xmlns:p14="http://schemas.microsoft.com/office/powerpoint/2010/main" val="978116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43489-A8CF-4648-BEF6-C9DE16A8BF6A}" type="datetimeFigureOut">
              <a:rPr lang="es-ES" smtClean="0"/>
              <a:t>22/08/2024</a:t>
            </a:fld>
            <a:endParaRPr lang="es-ES" dirty="0"/>
          </a:p>
        </p:txBody>
      </p:sp>
      <p:sp>
        <p:nvSpPr>
          <p:cNvPr id="4" name="Marcador de imagen de diapositiva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F1827-918B-47C6-9EAC-CC6ED8A12BC8}" type="slidenum">
              <a:rPr lang="es-ES" smtClean="0"/>
              <a:t>‹#›</a:t>
            </a:fld>
            <a:endParaRPr lang="es-ES" dirty="0"/>
          </a:p>
        </p:txBody>
      </p:sp>
    </p:spTree>
    <p:extLst>
      <p:ext uri="{BB962C8B-B14F-4D97-AF65-F5344CB8AC3E}">
        <p14:creationId xmlns:p14="http://schemas.microsoft.com/office/powerpoint/2010/main" val="289853761"/>
      </p:ext>
    </p:extLst>
  </p:cSld>
  <p:clrMap bg1="lt1" tx1="dk1" bg2="lt2" tx2="dk2" accent1="accent1" accent2="accent2" accent3="accent3" accent4="accent4" accent5="accent5" accent6="accent6" hlink="hlink" folHlink="folHlink"/>
  <p:notesStyle>
    <a:lvl1pPr marL="0" algn="l" defTabSz="2478992" rtl="0" eaLnBrk="1" latinLnBrk="0" hangingPunct="1">
      <a:defRPr sz="3253" kern="1200">
        <a:solidFill>
          <a:schemeClr val="tx1"/>
        </a:solidFill>
        <a:latin typeface="+mn-lt"/>
        <a:ea typeface="+mn-ea"/>
        <a:cs typeface="+mn-cs"/>
      </a:defRPr>
    </a:lvl1pPr>
    <a:lvl2pPr marL="1239499" algn="l" defTabSz="2478992" rtl="0" eaLnBrk="1" latinLnBrk="0" hangingPunct="1">
      <a:defRPr sz="3253" kern="1200">
        <a:solidFill>
          <a:schemeClr val="tx1"/>
        </a:solidFill>
        <a:latin typeface="+mn-lt"/>
        <a:ea typeface="+mn-ea"/>
        <a:cs typeface="+mn-cs"/>
      </a:defRPr>
    </a:lvl2pPr>
    <a:lvl3pPr marL="2478992" algn="l" defTabSz="2478992" rtl="0" eaLnBrk="1" latinLnBrk="0" hangingPunct="1">
      <a:defRPr sz="3253" kern="1200">
        <a:solidFill>
          <a:schemeClr val="tx1"/>
        </a:solidFill>
        <a:latin typeface="+mn-lt"/>
        <a:ea typeface="+mn-ea"/>
        <a:cs typeface="+mn-cs"/>
      </a:defRPr>
    </a:lvl3pPr>
    <a:lvl4pPr marL="3718491" algn="l" defTabSz="2478992" rtl="0" eaLnBrk="1" latinLnBrk="0" hangingPunct="1">
      <a:defRPr sz="3253" kern="1200">
        <a:solidFill>
          <a:schemeClr val="tx1"/>
        </a:solidFill>
        <a:latin typeface="+mn-lt"/>
        <a:ea typeface="+mn-ea"/>
        <a:cs typeface="+mn-cs"/>
      </a:defRPr>
    </a:lvl4pPr>
    <a:lvl5pPr marL="4957990" algn="l" defTabSz="2478992" rtl="0" eaLnBrk="1" latinLnBrk="0" hangingPunct="1">
      <a:defRPr sz="3253" kern="1200">
        <a:solidFill>
          <a:schemeClr val="tx1"/>
        </a:solidFill>
        <a:latin typeface="+mn-lt"/>
        <a:ea typeface="+mn-ea"/>
        <a:cs typeface="+mn-cs"/>
      </a:defRPr>
    </a:lvl5pPr>
    <a:lvl6pPr marL="6197487" algn="l" defTabSz="2478992" rtl="0" eaLnBrk="1" latinLnBrk="0" hangingPunct="1">
      <a:defRPr sz="3253" kern="1200">
        <a:solidFill>
          <a:schemeClr val="tx1"/>
        </a:solidFill>
        <a:latin typeface="+mn-lt"/>
        <a:ea typeface="+mn-ea"/>
        <a:cs typeface="+mn-cs"/>
      </a:defRPr>
    </a:lvl6pPr>
    <a:lvl7pPr marL="7436982" algn="l" defTabSz="2478992" rtl="0" eaLnBrk="1" latinLnBrk="0" hangingPunct="1">
      <a:defRPr sz="3253" kern="1200">
        <a:solidFill>
          <a:schemeClr val="tx1"/>
        </a:solidFill>
        <a:latin typeface="+mn-lt"/>
        <a:ea typeface="+mn-ea"/>
        <a:cs typeface="+mn-cs"/>
      </a:defRPr>
    </a:lvl7pPr>
    <a:lvl8pPr marL="8676479" algn="l" defTabSz="2478992" rtl="0" eaLnBrk="1" latinLnBrk="0" hangingPunct="1">
      <a:defRPr sz="3253" kern="1200">
        <a:solidFill>
          <a:schemeClr val="tx1"/>
        </a:solidFill>
        <a:latin typeface="+mn-lt"/>
        <a:ea typeface="+mn-ea"/>
        <a:cs typeface="+mn-cs"/>
      </a:defRPr>
    </a:lvl8pPr>
    <a:lvl9pPr marL="9915978" algn="l" defTabSz="2478992" rtl="0" eaLnBrk="1" latinLnBrk="0" hangingPunct="1">
      <a:defRPr sz="325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sin Imagen">
    <p:spTree>
      <p:nvGrpSpPr>
        <p:cNvPr id="1" name=""/>
        <p:cNvGrpSpPr/>
        <p:nvPr/>
      </p:nvGrpSpPr>
      <p:grpSpPr>
        <a:xfrm>
          <a:off x="0" y="0"/>
          <a:ext cx="0" cy="0"/>
          <a:chOff x="0" y="0"/>
          <a:chExt cx="0" cy="0"/>
        </a:xfrm>
      </p:grpSpPr>
      <p:grpSp>
        <p:nvGrpSpPr>
          <p:cNvPr id="2" name="Marco Blanco">
            <a:extLst>
              <a:ext uri="{FF2B5EF4-FFF2-40B4-BE49-F238E27FC236}">
                <a16:creationId xmlns:a16="http://schemas.microsoft.com/office/drawing/2014/main" id="{0ED8F3CC-6CF8-4DCC-9623-884F76E891FA}"/>
              </a:ext>
            </a:extLst>
          </p:cNvPr>
          <p:cNvGrpSpPr/>
          <p:nvPr userDrawn="1"/>
        </p:nvGrpSpPr>
        <p:grpSpPr>
          <a:xfrm>
            <a:off x="1" y="0"/>
            <a:ext cx="21383625" cy="30276141"/>
            <a:chOff x="0" y="0"/>
            <a:chExt cx="17351375" cy="9792000"/>
          </a:xfrm>
        </p:grpSpPr>
        <p:sp>
          <p:nvSpPr>
            <p:cNvPr id="13" name="Rectángulo 4">
              <a:extLst>
                <a:ext uri="{FF2B5EF4-FFF2-40B4-BE49-F238E27FC236}">
                  <a16:creationId xmlns:a16="http://schemas.microsoft.com/office/drawing/2014/main" id="{6510424A-6034-4EFF-A757-02881EAB4342}"/>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9" name="Rectángulo 3">
              <a:extLst>
                <a:ext uri="{FF2B5EF4-FFF2-40B4-BE49-F238E27FC236}">
                  <a16:creationId xmlns:a16="http://schemas.microsoft.com/office/drawing/2014/main" id="{7062851C-FDC5-4517-BB3D-A9D4FCF3FC6C}"/>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2" name="Rectángulo 2">
              <a:extLst>
                <a:ext uri="{FF2B5EF4-FFF2-40B4-BE49-F238E27FC236}">
                  <a16:creationId xmlns:a16="http://schemas.microsoft.com/office/drawing/2014/main" id="{3F9D0C71-31D8-4B53-A9A2-4D3CF0BE6C7F}"/>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8" name="Rectángulo 1">
              <a:extLst>
                <a:ext uri="{FF2B5EF4-FFF2-40B4-BE49-F238E27FC236}">
                  <a16:creationId xmlns:a16="http://schemas.microsoft.com/office/drawing/2014/main" id="{1664CDE7-975B-4AA7-9E46-87F6689E8ABE}"/>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pic>
        <p:nvPicPr>
          <p:cNvPr id="14" name="Logo">
            <a:extLst>
              <a:ext uri="{FF2B5EF4-FFF2-40B4-BE49-F238E27FC236}">
                <a16:creationId xmlns:a16="http://schemas.microsoft.com/office/drawing/2014/main" id="{CACE20BD-DBC2-4671-8310-64159744A7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7864" y="26378004"/>
            <a:ext cx="3265570" cy="1447021"/>
          </a:xfrm>
          <a:prstGeom prst="rect">
            <a:avLst/>
          </a:prstGeom>
        </p:spPr>
      </p:pic>
      <p:sp>
        <p:nvSpPr>
          <p:cNvPr id="15" name="Subtítulo">
            <a:extLst>
              <a:ext uri="{FF2B5EF4-FFF2-40B4-BE49-F238E27FC236}">
                <a16:creationId xmlns:a16="http://schemas.microsoft.com/office/drawing/2014/main" id="{F7437C5C-83A0-4816-A59E-180ED5A64941}"/>
              </a:ext>
            </a:extLst>
          </p:cNvPr>
          <p:cNvSpPr>
            <a:spLocks noGrp="1"/>
          </p:cNvSpPr>
          <p:nvPr>
            <p:ph type="body" sz="quarter" idx="11" hasCustomPrompt="1"/>
          </p:nvPr>
        </p:nvSpPr>
        <p:spPr>
          <a:xfrm>
            <a:off x="12644317" y="15692262"/>
            <a:ext cx="7769118" cy="3676415"/>
          </a:xfrm>
          <a:prstGeom prst="rect">
            <a:avLst/>
          </a:prstGeom>
        </p:spPr>
        <p:txBody>
          <a:bodyPr lIns="0" tIns="0" rIns="0" bIns="0"/>
          <a:lstStyle>
            <a:lvl1pPr marL="0" indent="0">
              <a:lnSpc>
                <a:spcPts val="2800"/>
              </a:lnSpc>
              <a:spcBef>
                <a:spcPts val="0"/>
              </a:spcBef>
              <a:buNone/>
              <a:defRPr sz="2500">
                <a:solidFill>
                  <a:schemeClr val="bg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6" name="Título">
            <a:extLst>
              <a:ext uri="{FF2B5EF4-FFF2-40B4-BE49-F238E27FC236}">
                <a16:creationId xmlns:a16="http://schemas.microsoft.com/office/drawing/2014/main" id="{AFA5A065-078D-4B3D-BC89-C97DA99CB121}"/>
              </a:ext>
            </a:extLst>
          </p:cNvPr>
          <p:cNvSpPr>
            <a:spLocks noGrp="1"/>
          </p:cNvSpPr>
          <p:nvPr>
            <p:ph type="title" hasCustomPrompt="1"/>
          </p:nvPr>
        </p:nvSpPr>
        <p:spPr>
          <a:xfrm>
            <a:off x="12644317" y="10906537"/>
            <a:ext cx="7769118" cy="3676418"/>
          </a:xfrm>
          <a:prstGeom prst="rect">
            <a:avLst/>
          </a:prstGeom>
        </p:spPr>
        <p:txBody>
          <a:bodyPr lIns="0" tIns="0" rIns="0" bIns="0" anchor="b"/>
          <a:lstStyle>
            <a:lvl1pPr>
              <a:lnSpc>
                <a:spcPts val="4500"/>
              </a:lnSpc>
              <a:spcBef>
                <a:spcPts val="0"/>
              </a:spcBef>
              <a:defRPr lang="es-ES" sz="4000" b="1" dirty="0">
                <a:solidFill>
                  <a:schemeClr val="bg1"/>
                </a:solidFill>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10" name="Texto Portada">
            <a:extLst>
              <a:ext uri="{FF2B5EF4-FFF2-40B4-BE49-F238E27FC236}">
                <a16:creationId xmlns:a16="http://schemas.microsoft.com/office/drawing/2014/main" id="{2751DED9-0ECE-4D71-B6C1-BB8445B38F84}"/>
              </a:ext>
            </a:extLst>
          </p:cNvPr>
          <p:cNvSpPr>
            <a:spLocks noGrp="1"/>
          </p:cNvSpPr>
          <p:nvPr>
            <p:ph type="body" sz="quarter" idx="14" hasCustomPrompt="1"/>
          </p:nvPr>
        </p:nvSpPr>
        <p:spPr>
          <a:xfrm>
            <a:off x="3416179" y="29224035"/>
            <a:ext cx="2262664"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Editar código P-00-v1</a:t>
            </a:r>
          </a:p>
        </p:txBody>
      </p:sp>
      <p:sp>
        <p:nvSpPr>
          <p:cNvPr id="17" name="Texto Documento">
            <a:extLst>
              <a:ext uri="{FF2B5EF4-FFF2-40B4-BE49-F238E27FC236}">
                <a16:creationId xmlns:a16="http://schemas.microsoft.com/office/drawing/2014/main" id="{2751DED9-0ECE-4D71-B6C1-BB8445B38F84}"/>
              </a:ext>
            </a:extLst>
          </p:cNvPr>
          <p:cNvSpPr>
            <a:spLocks noGrp="1"/>
          </p:cNvSpPr>
          <p:nvPr>
            <p:ph type="body" sz="quarter" idx="15" hasCustomPrompt="1"/>
          </p:nvPr>
        </p:nvSpPr>
        <p:spPr>
          <a:xfrm>
            <a:off x="591950" y="29224035"/>
            <a:ext cx="2750690"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Editar DOC. CONFIDENCIAL</a:t>
            </a:r>
          </a:p>
        </p:txBody>
      </p:sp>
    </p:spTree>
    <p:extLst>
      <p:ext uri="{BB962C8B-B14F-4D97-AF65-F5344CB8AC3E}">
        <p14:creationId xmlns:p14="http://schemas.microsoft.com/office/powerpoint/2010/main" val="7989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ada 2 Imágenes Verticales - ENG">
    <p:spTree>
      <p:nvGrpSpPr>
        <p:cNvPr id="1" name=""/>
        <p:cNvGrpSpPr/>
        <p:nvPr/>
      </p:nvGrpSpPr>
      <p:grpSpPr>
        <a:xfrm>
          <a:off x="0" y="0"/>
          <a:ext cx="0" cy="0"/>
          <a:chOff x="0" y="0"/>
          <a:chExt cx="0" cy="0"/>
        </a:xfrm>
      </p:grpSpPr>
      <p:grpSp>
        <p:nvGrpSpPr>
          <p:cNvPr id="10" name="Marco Blanco">
            <a:extLst>
              <a:ext uri="{FF2B5EF4-FFF2-40B4-BE49-F238E27FC236}">
                <a16:creationId xmlns:a16="http://schemas.microsoft.com/office/drawing/2014/main" id="{ED0E781D-0209-49F8-8E59-7C34BD8BAF3C}"/>
              </a:ext>
            </a:extLst>
          </p:cNvPr>
          <p:cNvGrpSpPr/>
          <p:nvPr userDrawn="1"/>
        </p:nvGrpSpPr>
        <p:grpSpPr>
          <a:xfrm>
            <a:off x="1" y="0"/>
            <a:ext cx="21383625" cy="30276141"/>
            <a:chOff x="0" y="0"/>
            <a:chExt cx="17351375" cy="9792000"/>
          </a:xfrm>
        </p:grpSpPr>
        <p:sp>
          <p:nvSpPr>
            <p:cNvPr id="11" name="Rectángulo 4">
              <a:extLst>
                <a:ext uri="{FF2B5EF4-FFF2-40B4-BE49-F238E27FC236}">
                  <a16:creationId xmlns:a16="http://schemas.microsoft.com/office/drawing/2014/main" id="{AB35581C-5F78-4007-BD7B-9EAC9945A110}"/>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3">
              <a:extLst>
                <a:ext uri="{FF2B5EF4-FFF2-40B4-BE49-F238E27FC236}">
                  <a16:creationId xmlns:a16="http://schemas.microsoft.com/office/drawing/2014/main" id="{E2B00DEF-E112-403E-B2A7-4709CF208D5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4" name="Rectángulo 2">
              <a:extLst>
                <a:ext uri="{FF2B5EF4-FFF2-40B4-BE49-F238E27FC236}">
                  <a16:creationId xmlns:a16="http://schemas.microsoft.com/office/drawing/2014/main" id="{1D3FEE96-DB38-4802-884C-16A98990A88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1">
              <a:extLst>
                <a:ext uri="{FF2B5EF4-FFF2-40B4-BE49-F238E27FC236}">
                  <a16:creationId xmlns:a16="http://schemas.microsoft.com/office/drawing/2014/main" id="{202C4455-4128-4B16-A9F7-0B5102030932}"/>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2" name="Fondo Blanco">
            <a:extLst>
              <a:ext uri="{FF2B5EF4-FFF2-40B4-BE49-F238E27FC236}">
                <a16:creationId xmlns:a16="http://schemas.microsoft.com/office/drawing/2014/main" id="{6F255B96-B286-4EE3-AF6C-841C7F797EE7}"/>
              </a:ext>
            </a:extLst>
          </p:cNvPr>
          <p:cNvSpPr/>
          <p:nvPr userDrawn="1"/>
        </p:nvSpPr>
        <p:spPr>
          <a:xfrm>
            <a:off x="532391" y="1335712"/>
            <a:ext cx="12111925"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16" name="Marcador de Imagen 2">
            <a:extLst>
              <a:ext uri="{FF2B5EF4-FFF2-40B4-BE49-F238E27FC236}">
                <a16:creationId xmlns:a16="http://schemas.microsoft.com/office/drawing/2014/main" id="{CF402A57-1697-4231-B5D6-E0FB4801BFB9}"/>
              </a:ext>
            </a:extLst>
          </p:cNvPr>
          <p:cNvSpPr>
            <a:spLocks noGrp="1"/>
          </p:cNvSpPr>
          <p:nvPr>
            <p:ph type="pic" sz="quarter" idx="14"/>
          </p:nvPr>
        </p:nvSpPr>
        <p:spPr>
          <a:xfrm>
            <a:off x="6610529" y="1335403"/>
            <a:ext cx="5590112" cy="27604716"/>
          </a:xfrm>
          <a:prstGeom prst="rect">
            <a:avLst/>
          </a:prstGeom>
        </p:spPr>
        <p:txBody>
          <a:bodyPr bIns="3960000" anchor="b" anchorCtr="0"/>
          <a:lstStyle>
            <a:lvl1pPr marL="0" indent="0" algn="ctr">
              <a:lnSpc>
                <a:spcPct val="100000"/>
              </a:lnSpc>
              <a:buNone/>
              <a:defRPr sz="1400"/>
            </a:lvl1pPr>
          </a:lstStyle>
          <a:p>
            <a:r>
              <a:rPr lang="en-US"/>
              <a:t>Click icon to add picture</a:t>
            </a:r>
            <a:endParaRPr lang="es-ES" dirty="0"/>
          </a:p>
        </p:txBody>
      </p:sp>
      <p:sp>
        <p:nvSpPr>
          <p:cNvPr id="7" name="Marcador de Imagen 1">
            <a:extLst>
              <a:ext uri="{FF2B5EF4-FFF2-40B4-BE49-F238E27FC236}">
                <a16:creationId xmlns:a16="http://schemas.microsoft.com/office/drawing/2014/main" id="{03CA7AE9-544D-4021-B838-83888CC5EDF4}"/>
              </a:ext>
            </a:extLst>
          </p:cNvPr>
          <p:cNvSpPr>
            <a:spLocks noGrp="1"/>
          </p:cNvSpPr>
          <p:nvPr>
            <p:ph type="pic" sz="quarter" idx="13"/>
          </p:nvPr>
        </p:nvSpPr>
        <p:spPr>
          <a:xfrm>
            <a:off x="532389" y="1335712"/>
            <a:ext cx="5590112" cy="27604716"/>
          </a:xfrm>
          <a:prstGeom prst="rect">
            <a:avLst/>
          </a:prstGeom>
        </p:spPr>
        <p:txBody>
          <a:bodyPr bIns="3960000" anchor="b" anchorCtr="0"/>
          <a:lstStyle>
            <a:lvl1pPr marL="0" indent="0" algn="ctr">
              <a:lnSpc>
                <a:spcPct val="100000"/>
              </a:lnSpc>
              <a:buNone/>
              <a:defRPr sz="1400"/>
            </a:lvl1pPr>
          </a:lstStyle>
          <a:p>
            <a:r>
              <a:rPr lang="en-US"/>
              <a:t>Click icon to add picture</a:t>
            </a:r>
            <a:endParaRPr lang="es-ES" dirty="0"/>
          </a:p>
        </p:txBody>
      </p:sp>
      <p:pic>
        <p:nvPicPr>
          <p:cNvPr id="17"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408558" y="26378004"/>
            <a:ext cx="3004876" cy="1447021"/>
          </a:xfrm>
          <a:prstGeom prst="rect">
            <a:avLst/>
          </a:prstGeom>
        </p:spPr>
      </p:pic>
      <p:sp>
        <p:nvSpPr>
          <p:cNvPr id="8" name="Subtítulo">
            <a:extLst>
              <a:ext uri="{FF2B5EF4-FFF2-40B4-BE49-F238E27FC236}">
                <a16:creationId xmlns:a16="http://schemas.microsoft.com/office/drawing/2014/main" id="{C85BF41E-5844-4C47-90F2-B5C62B582BDF}"/>
              </a:ext>
            </a:extLst>
          </p:cNvPr>
          <p:cNvSpPr>
            <a:spLocks noGrp="1"/>
          </p:cNvSpPr>
          <p:nvPr>
            <p:ph type="body" sz="quarter" idx="11" hasCustomPrompt="1"/>
          </p:nvPr>
        </p:nvSpPr>
        <p:spPr>
          <a:xfrm>
            <a:off x="13082113" y="15692262"/>
            <a:ext cx="7331322" cy="3676415"/>
          </a:xfrm>
          <a:prstGeom prst="rect">
            <a:avLst/>
          </a:prstGeom>
        </p:spPr>
        <p:txBody>
          <a:bodyPr lIns="0" tIns="0" rIns="0" bIns="0"/>
          <a:lstStyle>
            <a:lvl1pPr marL="0" indent="0">
              <a:lnSpc>
                <a:spcPts val="2800"/>
              </a:lnSpc>
              <a:spcBef>
                <a:spcPts val="0"/>
              </a:spcBef>
              <a:buNone/>
              <a:defRPr sz="2500">
                <a:solidFill>
                  <a:schemeClr val="bg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2" name="Título">
            <a:extLst>
              <a:ext uri="{FF2B5EF4-FFF2-40B4-BE49-F238E27FC236}">
                <a16:creationId xmlns:a16="http://schemas.microsoft.com/office/drawing/2014/main" id="{4F49E4BB-94A4-4B79-8CB1-C514A9B1EB84}"/>
              </a:ext>
            </a:extLst>
          </p:cNvPr>
          <p:cNvSpPr>
            <a:spLocks noGrp="1"/>
          </p:cNvSpPr>
          <p:nvPr>
            <p:ph type="title" hasCustomPrompt="1"/>
          </p:nvPr>
        </p:nvSpPr>
        <p:spPr>
          <a:xfrm>
            <a:off x="13082114" y="10906537"/>
            <a:ext cx="7331320" cy="3676418"/>
          </a:xfrm>
          <a:prstGeom prst="rect">
            <a:avLst/>
          </a:prstGeom>
        </p:spPr>
        <p:txBody>
          <a:bodyPr lIns="0" tIns="0" rIns="0" bIns="0" anchor="b"/>
          <a:lstStyle>
            <a:lvl1pPr>
              <a:lnSpc>
                <a:spcPts val="4500"/>
              </a:lnSpc>
              <a:spcBef>
                <a:spcPts val="0"/>
              </a:spcBef>
              <a:defRPr lang="es-ES" sz="4000" b="1" dirty="0">
                <a:solidFill>
                  <a:schemeClr val="bg1"/>
                </a:solidFill>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18" name="Texto Portada">
            <a:extLst>
              <a:ext uri="{FF2B5EF4-FFF2-40B4-BE49-F238E27FC236}">
                <a16:creationId xmlns:a16="http://schemas.microsoft.com/office/drawing/2014/main" id="{2751DED9-0ECE-4D71-B6C1-BB8445B38F84}"/>
              </a:ext>
            </a:extLst>
          </p:cNvPr>
          <p:cNvSpPr>
            <a:spLocks noGrp="1"/>
          </p:cNvSpPr>
          <p:nvPr>
            <p:ph type="body" sz="quarter" idx="15" hasCustomPrompt="1"/>
          </p:nvPr>
        </p:nvSpPr>
        <p:spPr>
          <a:xfrm>
            <a:off x="3416179" y="29224035"/>
            <a:ext cx="2262664"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err="1"/>
              <a:t>Edit</a:t>
            </a:r>
            <a:r>
              <a:rPr lang="es-ES" dirty="0"/>
              <a:t> </a:t>
            </a:r>
            <a:r>
              <a:rPr lang="es-ES" dirty="0" err="1"/>
              <a:t>code</a:t>
            </a:r>
            <a:r>
              <a:rPr lang="es-ES" dirty="0"/>
              <a:t> P-00-v1</a:t>
            </a:r>
          </a:p>
        </p:txBody>
      </p:sp>
      <p:sp>
        <p:nvSpPr>
          <p:cNvPr id="19" name="Texto Documento">
            <a:extLst>
              <a:ext uri="{FF2B5EF4-FFF2-40B4-BE49-F238E27FC236}">
                <a16:creationId xmlns:a16="http://schemas.microsoft.com/office/drawing/2014/main" id="{2751DED9-0ECE-4D71-B6C1-BB8445B38F84}"/>
              </a:ext>
            </a:extLst>
          </p:cNvPr>
          <p:cNvSpPr>
            <a:spLocks noGrp="1"/>
          </p:cNvSpPr>
          <p:nvPr>
            <p:ph type="body" sz="quarter" idx="16" hasCustomPrompt="1"/>
          </p:nvPr>
        </p:nvSpPr>
        <p:spPr>
          <a:xfrm>
            <a:off x="591950" y="29224035"/>
            <a:ext cx="2750690"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err="1"/>
              <a:t>Edit</a:t>
            </a:r>
            <a:r>
              <a:rPr lang="es-ES" dirty="0"/>
              <a:t> CONFIDENTIAL DOC.</a:t>
            </a:r>
          </a:p>
        </p:txBody>
      </p:sp>
    </p:spTree>
    <p:extLst>
      <p:ext uri="{BB962C8B-B14F-4D97-AF65-F5344CB8AC3E}">
        <p14:creationId xmlns:p14="http://schemas.microsoft.com/office/powerpoint/2010/main" val="313039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ada 3 Imágenes Verticales">
    <p:spTree>
      <p:nvGrpSpPr>
        <p:cNvPr id="1" name=""/>
        <p:cNvGrpSpPr/>
        <p:nvPr/>
      </p:nvGrpSpPr>
      <p:grpSpPr>
        <a:xfrm>
          <a:off x="0" y="0"/>
          <a:ext cx="0" cy="0"/>
          <a:chOff x="0" y="0"/>
          <a:chExt cx="0" cy="0"/>
        </a:xfrm>
      </p:grpSpPr>
      <p:grpSp>
        <p:nvGrpSpPr>
          <p:cNvPr id="10" name="Marco Blanco">
            <a:extLst>
              <a:ext uri="{FF2B5EF4-FFF2-40B4-BE49-F238E27FC236}">
                <a16:creationId xmlns:a16="http://schemas.microsoft.com/office/drawing/2014/main" id="{ED0E781D-0209-49F8-8E59-7C34BD8BAF3C}"/>
              </a:ext>
            </a:extLst>
          </p:cNvPr>
          <p:cNvGrpSpPr/>
          <p:nvPr userDrawn="1"/>
        </p:nvGrpSpPr>
        <p:grpSpPr>
          <a:xfrm>
            <a:off x="1" y="0"/>
            <a:ext cx="21383625" cy="30276141"/>
            <a:chOff x="0" y="0"/>
            <a:chExt cx="17351375" cy="9792000"/>
          </a:xfrm>
        </p:grpSpPr>
        <p:sp>
          <p:nvSpPr>
            <p:cNvPr id="11" name="Rectángulo 4">
              <a:extLst>
                <a:ext uri="{FF2B5EF4-FFF2-40B4-BE49-F238E27FC236}">
                  <a16:creationId xmlns:a16="http://schemas.microsoft.com/office/drawing/2014/main" id="{AB35581C-5F78-4007-BD7B-9EAC9945A110}"/>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3">
              <a:extLst>
                <a:ext uri="{FF2B5EF4-FFF2-40B4-BE49-F238E27FC236}">
                  <a16:creationId xmlns:a16="http://schemas.microsoft.com/office/drawing/2014/main" id="{E2B00DEF-E112-403E-B2A7-4709CF208D5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4" name="Rectángulo 2">
              <a:extLst>
                <a:ext uri="{FF2B5EF4-FFF2-40B4-BE49-F238E27FC236}">
                  <a16:creationId xmlns:a16="http://schemas.microsoft.com/office/drawing/2014/main" id="{1D3FEE96-DB38-4802-884C-16A98990A88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1">
              <a:extLst>
                <a:ext uri="{FF2B5EF4-FFF2-40B4-BE49-F238E27FC236}">
                  <a16:creationId xmlns:a16="http://schemas.microsoft.com/office/drawing/2014/main" id="{202C4455-4128-4B16-A9F7-0B5102030932}"/>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2" name="Fondo Blanco">
            <a:extLst>
              <a:ext uri="{FF2B5EF4-FFF2-40B4-BE49-F238E27FC236}">
                <a16:creationId xmlns:a16="http://schemas.microsoft.com/office/drawing/2014/main" id="{6F255B96-B286-4EE3-AF6C-841C7F797EE7}"/>
              </a:ext>
            </a:extLst>
          </p:cNvPr>
          <p:cNvSpPr/>
          <p:nvPr userDrawn="1"/>
        </p:nvSpPr>
        <p:spPr>
          <a:xfrm>
            <a:off x="532391" y="1335712"/>
            <a:ext cx="12111925"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17" name="Marcador de Imagen 3">
            <a:extLst>
              <a:ext uri="{FF2B5EF4-FFF2-40B4-BE49-F238E27FC236}">
                <a16:creationId xmlns:a16="http://schemas.microsoft.com/office/drawing/2014/main" id="{89E12704-FB4B-4BDE-8EF6-0F919708D297}"/>
              </a:ext>
            </a:extLst>
          </p:cNvPr>
          <p:cNvSpPr>
            <a:spLocks noGrp="1"/>
          </p:cNvSpPr>
          <p:nvPr>
            <p:ph type="pic" sz="quarter" idx="15"/>
          </p:nvPr>
        </p:nvSpPr>
        <p:spPr>
          <a:xfrm>
            <a:off x="8606566" y="1333857"/>
            <a:ext cx="3593643" cy="27604716"/>
          </a:xfrm>
          <a:prstGeom prst="rect">
            <a:avLst/>
          </a:prstGeom>
        </p:spPr>
        <p:txBody>
          <a:bodyPr bIns="3960000" anchor="b" anchorCtr="0"/>
          <a:lstStyle>
            <a:lvl1pPr marL="0" indent="0" algn="ctr">
              <a:lnSpc>
                <a:spcPct val="100000"/>
              </a:lnSpc>
              <a:buNone/>
              <a:defRPr sz="1400"/>
            </a:lvl1pPr>
          </a:lstStyle>
          <a:p>
            <a:r>
              <a:rPr lang="en-US"/>
              <a:t>Click icon to add picture</a:t>
            </a:r>
            <a:endParaRPr lang="es-ES" dirty="0"/>
          </a:p>
        </p:txBody>
      </p:sp>
      <p:sp>
        <p:nvSpPr>
          <p:cNvPr id="16" name="Marcador de Imagen 2">
            <a:extLst>
              <a:ext uri="{FF2B5EF4-FFF2-40B4-BE49-F238E27FC236}">
                <a16:creationId xmlns:a16="http://schemas.microsoft.com/office/drawing/2014/main" id="{CF402A57-1697-4231-B5D6-E0FB4801BFB9}"/>
              </a:ext>
            </a:extLst>
          </p:cNvPr>
          <p:cNvSpPr>
            <a:spLocks noGrp="1"/>
          </p:cNvSpPr>
          <p:nvPr>
            <p:ph type="pic" sz="quarter" idx="14"/>
          </p:nvPr>
        </p:nvSpPr>
        <p:spPr>
          <a:xfrm>
            <a:off x="4569478" y="1335403"/>
            <a:ext cx="3593643" cy="27604716"/>
          </a:xfrm>
          <a:prstGeom prst="rect">
            <a:avLst/>
          </a:prstGeom>
        </p:spPr>
        <p:txBody>
          <a:bodyPr bIns="3960000" anchor="b" anchorCtr="0"/>
          <a:lstStyle>
            <a:lvl1pPr marL="0" indent="0" algn="ctr">
              <a:lnSpc>
                <a:spcPct val="100000"/>
              </a:lnSpc>
              <a:buNone/>
              <a:defRPr sz="1400"/>
            </a:lvl1pPr>
          </a:lstStyle>
          <a:p>
            <a:r>
              <a:rPr lang="en-US"/>
              <a:t>Click icon to add picture</a:t>
            </a:r>
            <a:endParaRPr lang="es-ES" dirty="0"/>
          </a:p>
        </p:txBody>
      </p:sp>
      <p:sp>
        <p:nvSpPr>
          <p:cNvPr id="7" name="Marcador de Imagen 1">
            <a:extLst>
              <a:ext uri="{FF2B5EF4-FFF2-40B4-BE49-F238E27FC236}">
                <a16:creationId xmlns:a16="http://schemas.microsoft.com/office/drawing/2014/main" id="{03CA7AE9-544D-4021-B838-83888CC5EDF4}"/>
              </a:ext>
            </a:extLst>
          </p:cNvPr>
          <p:cNvSpPr>
            <a:spLocks noGrp="1"/>
          </p:cNvSpPr>
          <p:nvPr>
            <p:ph type="pic" sz="quarter" idx="13"/>
          </p:nvPr>
        </p:nvSpPr>
        <p:spPr>
          <a:xfrm>
            <a:off x="532389" y="1335712"/>
            <a:ext cx="3593643" cy="27604716"/>
          </a:xfrm>
          <a:prstGeom prst="rect">
            <a:avLst/>
          </a:prstGeom>
        </p:spPr>
        <p:txBody>
          <a:bodyPr bIns="3960000" anchor="b" anchorCtr="0"/>
          <a:lstStyle>
            <a:lvl1pPr marL="0" indent="0" algn="ctr">
              <a:lnSpc>
                <a:spcPct val="100000"/>
              </a:lnSpc>
              <a:buNone/>
              <a:defRPr sz="1400"/>
            </a:lvl1pPr>
          </a:lstStyle>
          <a:p>
            <a:r>
              <a:rPr lang="en-US"/>
              <a:t>Click icon to add picture</a:t>
            </a:r>
            <a:endParaRPr lang="es-ES" dirty="0"/>
          </a:p>
        </p:txBody>
      </p:sp>
      <p:pic>
        <p:nvPicPr>
          <p:cNvPr id="9" name="Logo">
            <a:extLst>
              <a:ext uri="{FF2B5EF4-FFF2-40B4-BE49-F238E27FC236}">
                <a16:creationId xmlns:a16="http://schemas.microsoft.com/office/drawing/2014/main" id="{62C8C545-A21E-4D8E-BFFB-2D97416DDE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7864" y="26378004"/>
            <a:ext cx="3265570" cy="1447021"/>
          </a:xfrm>
          <a:prstGeom prst="rect">
            <a:avLst/>
          </a:prstGeom>
        </p:spPr>
      </p:pic>
      <p:sp>
        <p:nvSpPr>
          <p:cNvPr id="8" name="Subtítulo">
            <a:extLst>
              <a:ext uri="{FF2B5EF4-FFF2-40B4-BE49-F238E27FC236}">
                <a16:creationId xmlns:a16="http://schemas.microsoft.com/office/drawing/2014/main" id="{C85BF41E-5844-4C47-90F2-B5C62B582BDF}"/>
              </a:ext>
            </a:extLst>
          </p:cNvPr>
          <p:cNvSpPr>
            <a:spLocks noGrp="1"/>
          </p:cNvSpPr>
          <p:nvPr>
            <p:ph type="body" sz="quarter" idx="11" hasCustomPrompt="1"/>
          </p:nvPr>
        </p:nvSpPr>
        <p:spPr>
          <a:xfrm>
            <a:off x="13082113" y="15692262"/>
            <a:ext cx="7331322" cy="3676415"/>
          </a:xfrm>
          <a:prstGeom prst="rect">
            <a:avLst/>
          </a:prstGeom>
        </p:spPr>
        <p:txBody>
          <a:bodyPr lIns="0" tIns="0" rIns="0" bIns="0"/>
          <a:lstStyle>
            <a:lvl1pPr marL="0" indent="0">
              <a:lnSpc>
                <a:spcPts val="2800"/>
              </a:lnSpc>
              <a:spcBef>
                <a:spcPts val="0"/>
              </a:spcBef>
              <a:buNone/>
              <a:defRPr sz="2500">
                <a:solidFill>
                  <a:schemeClr val="bg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2" name="Título">
            <a:extLst>
              <a:ext uri="{FF2B5EF4-FFF2-40B4-BE49-F238E27FC236}">
                <a16:creationId xmlns:a16="http://schemas.microsoft.com/office/drawing/2014/main" id="{4F49E4BB-94A4-4B79-8CB1-C514A9B1EB84}"/>
              </a:ext>
            </a:extLst>
          </p:cNvPr>
          <p:cNvSpPr>
            <a:spLocks noGrp="1"/>
          </p:cNvSpPr>
          <p:nvPr>
            <p:ph type="title" hasCustomPrompt="1"/>
          </p:nvPr>
        </p:nvSpPr>
        <p:spPr>
          <a:xfrm>
            <a:off x="13082114" y="10906537"/>
            <a:ext cx="7331320" cy="3676418"/>
          </a:xfrm>
          <a:prstGeom prst="rect">
            <a:avLst/>
          </a:prstGeom>
        </p:spPr>
        <p:txBody>
          <a:bodyPr lIns="0" tIns="0" rIns="0" bIns="0" anchor="b"/>
          <a:lstStyle>
            <a:lvl1pPr>
              <a:lnSpc>
                <a:spcPts val="4500"/>
              </a:lnSpc>
              <a:spcBef>
                <a:spcPts val="0"/>
              </a:spcBef>
              <a:defRPr lang="es-ES" sz="4000" b="1" dirty="0">
                <a:solidFill>
                  <a:schemeClr val="bg1"/>
                </a:solidFill>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18" name="Texto Portada">
            <a:extLst>
              <a:ext uri="{FF2B5EF4-FFF2-40B4-BE49-F238E27FC236}">
                <a16:creationId xmlns:a16="http://schemas.microsoft.com/office/drawing/2014/main" id="{2751DED9-0ECE-4D71-B6C1-BB8445B38F84}"/>
              </a:ext>
            </a:extLst>
          </p:cNvPr>
          <p:cNvSpPr>
            <a:spLocks noGrp="1"/>
          </p:cNvSpPr>
          <p:nvPr>
            <p:ph type="body" sz="quarter" idx="16" hasCustomPrompt="1"/>
          </p:nvPr>
        </p:nvSpPr>
        <p:spPr>
          <a:xfrm>
            <a:off x="3416179" y="29224035"/>
            <a:ext cx="2262664"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Editar código P-00-v1</a:t>
            </a:r>
          </a:p>
        </p:txBody>
      </p:sp>
      <p:sp>
        <p:nvSpPr>
          <p:cNvPr id="21" name="Texto Documento">
            <a:extLst>
              <a:ext uri="{FF2B5EF4-FFF2-40B4-BE49-F238E27FC236}">
                <a16:creationId xmlns:a16="http://schemas.microsoft.com/office/drawing/2014/main" id="{2751DED9-0ECE-4D71-B6C1-BB8445B38F84}"/>
              </a:ext>
            </a:extLst>
          </p:cNvPr>
          <p:cNvSpPr>
            <a:spLocks noGrp="1"/>
          </p:cNvSpPr>
          <p:nvPr>
            <p:ph type="body" sz="quarter" idx="17" hasCustomPrompt="1"/>
          </p:nvPr>
        </p:nvSpPr>
        <p:spPr>
          <a:xfrm>
            <a:off x="591950" y="29224035"/>
            <a:ext cx="2750690"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Editar DOC. CONFIDENCIAL</a:t>
            </a:r>
          </a:p>
        </p:txBody>
      </p:sp>
    </p:spTree>
    <p:extLst>
      <p:ext uri="{BB962C8B-B14F-4D97-AF65-F5344CB8AC3E}">
        <p14:creationId xmlns:p14="http://schemas.microsoft.com/office/powerpoint/2010/main" val="3233218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ada 3 Imágenes Verticales - ENG">
    <p:spTree>
      <p:nvGrpSpPr>
        <p:cNvPr id="1" name=""/>
        <p:cNvGrpSpPr/>
        <p:nvPr/>
      </p:nvGrpSpPr>
      <p:grpSpPr>
        <a:xfrm>
          <a:off x="0" y="0"/>
          <a:ext cx="0" cy="0"/>
          <a:chOff x="0" y="0"/>
          <a:chExt cx="0" cy="0"/>
        </a:xfrm>
      </p:grpSpPr>
      <p:grpSp>
        <p:nvGrpSpPr>
          <p:cNvPr id="10" name="Marco Blanco">
            <a:extLst>
              <a:ext uri="{FF2B5EF4-FFF2-40B4-BE49-F238E27FC236}">
                <a16:creationId xmlns:a16="http://schemas.microsoft.com/office/drawing/2014/main" id="{ED0E781D-0209-49F8-8E59-7C34BD8BAF3C}"/>
              </a:ext>
            </a:extLst>
          </p:cNvPr>
          <p:cNvGrpSpPr/>
          <p:nvPr userDrawn="1"/>
        </p:nvGrpSpPr>
        <p:grpSpPr>
          <a:xfrm>
            <a:off x="1" y="0"/>
            <a:ext cx="21383625" cy="30276141"/>
            <a:chOff x="0" y="0"/>
            <a:chExt cx="17351375" cy="9792000"/>
          </a:xfrm>
        </p:grpSpPr>
        <p:sp>
          <p:nvSpPr>
            <p:cNvPr id="11" name="Rectángulo 4">
              <a:extLst>
                <a:ext uri="{FF2B5EF4-FFF2-40B4-BE49-F238E27FC236}">
                  <a16:creationId xmlns:a16="http://schemas.microsoft.com/office/drawing/2014/main" id="{AB35581C-5F78-4007-BD7B-9EAC9945A110}"/>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3">
              <a:extLst>
                <a:ext uri="{FF2B5EF4-FFF2-40B4-BE49-F238E27FC236}">
                  <a16:creationId xmlns:a16="http://schemas.microsoft.com/office/drawing/2014/main" id="{E2B00DEF-E112-403E-B2A7-4709CF208D5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4" name="Rectángulo 2">
              <a:extLst>
                <a:ext uri="{FF2B5EF4-FFF2-40B4-BE49-F238E27FC236}">
                  <a16:creationId xmlns:a16="http://schemas.microsoft.com/office/drawing/2014/main" id="{1D3FEE96-DB38-4802-884C-16A98990A88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1">
              <a:extLst>
                <a:ext uri="{FF2B5EF4-FFF2-40B4-BE49-F238E27FC236}">
                  <a16:creationId xmlns:a16="http://schemas.microsoft.com/office/drawing/2014/main" id="{202C4455-4128-4B16-A9F7-0B5102030932}"/>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2" name="Fondo Blanco">
            <a:extLst>
              <a:ext uri="{FF2B5EF4-FFF2-40B4-BE49-F238E27FC236}">
                <a16:creationId xmlns:a16="http://schemas.microsoft.com/office/drawing/2014/main" id="{6F255B96-B286-4EE3-AF6C-841C7F797EE7}"/>
              </a:ext>
            </a:extLst>
          </p:cNvPr>
          <p:cNvSpPr/>
          <p:nvPr userDrawn="1"/>
        </p:nvSpPr>
        <p:spPr>
          <a:xfrm>
            <a:off x="532391" y="1335712"/>
            <a:ext cx="12111925"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17" name="Marcador de Imagen 3">
            <a:extLst>
              <a:ext uri="{FF2B5EF4-FFF2-40B4-BE49-F238E27FC236}">
                <a16:creationId xmlns:a16="http://schemas.microsoft.com/office/drawing/2014/main" id="{89E12704-FB4B-4BDE-8EF6-0F919708D297}"/>
              </a:ext>
            </a:extLst>
          </p:cNvPr>
          <p:cNvSpPr>
            <a:spLocks noGrp="1"/>
          </p:cNvSpPr>
          <p:nvPr>
            <p:ph type="pic" sz="quarter" idx="15"/>
          </p:nvPr>
        </p:nvSpPr>
        <p:spPr>
          <a:xfrm>
            <a:off x="8606566" y="1333857"/>
            <a:ext cx="3593643" cy="27604716"/>
          </a:xfrm>
          <a:prstGeom prst="rect">
            <a:avLst/>
          </a:prstGeom>
        </p:spPr>
        <p:txBody>
          <a:bodyPr bIns="3960000" anchor="b" anchorCtr="0"/>
          <a:lstStyle>
            <a:lvl1pPr marL="0" indent="0" algn="ctr">
              <a:lnSpc>
                <a:spcPct val="100000"/>
              </a:lnSpc>
              <a:buNone/>
              <a:defRPr sz="1400"/>
            </a:lvl1pPr>
          </a:lstStyle>
          <a:p>
            <a:r>
              <a:rPr lang="en-US"/>
              <a:t>Click icon to add picture</a:t>
            </a:r>
            <a:endParaRPr lang="es-ES" dirty="0"/>
          </a:p>
        </p:txBody>
      </p:sp>
      <p:sp>
        <p:nvSpPr>
          <p:cNvPr id="16" name="Marcador de Imagen 2">
            <a:extLst>
              <a:ext uri="{FF2B5EF4-FFF2-40B4-BE49-F238E27FC236}">
                <a16:creationId xmlns:a16="http://schemas.microsoft.com/office/drawing/2014/main" id="{CF402A57-1697-4231-B5D6-E0FB4801BFB9}"/>
              </a:ext>
            </a:extLst>
          </p:cNvPr>
          <p:cNvSpPr>
            <a:spLocks noGrp="1"/>
          </p:cNvSpPr>
          <p:nvPr>
            <p:ph type="pic" sz="quarter" idx="14"/>
          </p:nvPr>
        </p:nvSpPr>
        <p:spPr>
          <a:xfrm>
            <a:off x="4569478" y="1335403"/>
            <a:ext cx="3593643" cy="27604716"/>
          </a:xfrm>
          <a:prstGeom prst="rect">
            <a:avLst/>
          </a:prstGeom>
        </p:spPr>
        <p:txBody>
          <a:bodyPr bIns="3960000" anchor="b" anchorCtr="0"/>
          <a:lstStyle>
            <a:lvl1pPr marL="0" indent="0" algn="ctr">
              <a:lnSpc>
                <a:spcPct val="100000"/>
              </a:lnSpc>
              <a:buNone/>
              <a:defRPr sz="1400"/>
            </a:lvl1pPr>
          </a:lstStyle>
          <a:p>
            <a:r>
              <a:rPr lang="en-US"/>
              <a:t>Click icon to add picture</a:t>
            </a:r>
            <a:endParaRPr lang="es-ES" dirty="0"/>
          </a:p>
        </p:txBody>
      </p:sp>
      <p:sp>
        <p:nvSpPr>
          <p:cNvPr id="7" name="Marcador de Imagen 1">
            <a:extLst>
              <a:ext uri="{FF2B5EF4-FFF2-40B4-BE49-F238E27FC236}">
                <a16:creationId xmlns:a16="http://schemas.microsoft.com/office/drawing/2014/main" id="{03CA7AE9-544D-4021-B838-83888CC5EDF4}"/>
              </a:ext>
            </a:extLst>
          </p:cNvPr>
          <p:cNvSpPr>
            <a:spLocks noGrp="1"/>
          </p:cNvSpPr>
          <p:nvPr>
            <p:ph type="pic" sz="quarter" idx="13"/>
          </p:nvPr>
        </p:nvSpPr>
        <p:spPr>
          <a:xfrm>
            <a:off x="532389" y="1335712"/>
            <a:ext cx="3593643" cy="27604716"/>
          </a:xfrm>
          <a:prstGeom prst="rect">
            <a:avLst/>
          </a:prstGeom>
        </p:spPr>
        <p:txBody>
          <a:bodyPr bIns="3960000" anchor="b" anchorCtr="0"/>
          <a:lstStyle>
            <a:lvl1pPr marL="0" indent="0" algn="ctr">
              <a:lnSpc>
                <a:spcPct val="100000"/>
              </a:lnSpc>
              <a:buNone/>
              <a:defRPr sz="1400"/>
            </a:lvl1pPr>
          </a:lstStyle>
          <a:p>
            <a:r>
              <a:rPr lang="en-US"/>
              <a:t>Click icon to add picture</a:t>
            </a:r>
            <a:endParaRPr lang="es-ES" dirty="0"/>
          </a:p>
        </p:txBody>
      </p:sp>
      <p:pic>
        <p:nvPicPr>
          <p:cNvPr id="18"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408558" y="26378004"/>
            <a:ext cx="3004876" cy="1447021"/>
          </a:xfrm>
          <a:prstGeom prst="rect">
            <a:avLst/>
          </a:prstGeom>
        </p:spPr>
      </p:pic>
      <p:sp>
        <p:nvSpPr>
          <p:cNvPr id="8" name="Subtítulo">
            <a:extLst>
              <a:ext uri="{FF2B5EF4-FFF2-40B4-BE49-F238E27FC236}">
                <a16:creationId xmlns:a16="http://schemas.microsoft.com/office/drawing/2014/main" id="{C85BF41E-5844-4C47-90F2-B5C62B582BDF}"/>
              </a:ext>
            </a:extLst>
          </p:cNvPr>
          <p:cNvSpPr>
            <a:spLocks noGrp="1"/>
          </p:cNvSpPr>
          <p:nvPr>
            <p:ph type="body" sz="quarter" idx="11" hasCustomPrompt="1"/>
          </p:nvPr>
        </p:nvSpPr>
        <p:spPr>
          <a:xfrm>
            <a:off x="13082113" y="15692262"/>
            <a:ext cx="7331322" cy="3676415"/>
          </a:xfrm>
          <a:prstGeom prst="rect">
            <a:avLst/>
          </a:prstGeom>
        </p:spPr>
        <p:txBody>
          <a:bodyPr lIns="0" tIns="0" rIns="0" bIns="0"/>
          <a:lstStyle>
            <a:lvl1pPr marL="0" indent="0">
              <a:lnSpc>
                <a:spcPts val="2800"/>
              </a:lnSpc>
              <a:spcBef>
                <a:spcPts val="0"/>
              </a:spcBef>
              <a:buNone/>
              <a:defRPr sz="2500">
                <a:solidFill>
                  <a:schemeClr val="bg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2" name="Título">
            <a:extLst>
              <a:ext uri="{FF2B5EF4-FFF2-40B4-BE49-F238E27FC236}">
                <a16:creationId xmlns:a16="http://schemas.microsoft.com/office/drawing/2014/main" id="{4F49E4BB-94A4-4B79-8CB1-C514A9B1EB84}"/>
              </a:ext>
            </a:extLst>
          </p:cNvPr>
          <p:cNvSpPr>
            <a:spLocks noGrp="1"/>
          </p:cNvSpPr>
          <p:nvPr>
            <p:ph type="title" hasCustomPrompt="1"/>
          </p:nvPr>
        </p:nvSpPr>
        <p:spPr>
          <a:xfrm>
            <a:off x="13082114" y="10906537"/>
            <a:ext cx="7331320" cy="3676418"/>
          </a:xfrm>
          <a:prstGeom prst="rect">
            <a:avLst/>
          </a:prstGeom>
        </p:spPr>
        <p:txBody>
          <a:bodyPr lIns="0" tIns="0" rIns="0" bIns="0" anchor="b"/>
          <a:lstStyle>
            <a:lvl1pPr>
              <a:lnSpc>
                <a:spcPts val="4500"/>
              </a:lnSpc>
              <a:spcBef>
                <a:spcPts val="0"/>
              </a:spcBef>
              <a:defRPr lang="es-ES" sz="4000" b="1" dirty="0">
                <a:solidFill>
                  <a:schemeClr val="bg1"/>
                </a:solidFill>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19" name="Texto Portada">
            <a:extLst>
              <a:ext uri="{FF2B5EF4-FFF2-40B4-BE49-F238E27FC236}">
                <a16:creationId xmlns:a16="http://schemas.microsoft.com/office/drawing/2014/main" id="{2751DED9-0ECE-4D71-B6C1-BB8445B38F84}"/>
              </a:ext>
            </a:extLst>
          </p:cNvPr>
          <p:cNvSpPr>
            <a:spLocks noGrp="1"/>
          </p:cNvSpPr>
          <p:nvPr>
            <p:ph type="body" sz="quarter" idx="16" hasCustomPrompt="1"/>
          </p:nvPr>
        </p:nvSpPr>
        <p:spPr>
          <a:xfrm>
            <a:off x="3416179" y="29224035"/>
            <a:ext cx="2262664"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err="1"/>
              <a:t>Edit</a:t>
            </a:r>
            <a:r>
              <a:rPr lang="es-ES" dirty="0"/>
              <a:t> </a:t>
            </a:r>
            <a:r>
              <a:rPr lang="es-ES" dirty="0" err="1"/>
              <a:t>code</a:t>
            </a:r>
            <a:r>
              <a:rPr lang="es-ES" dirty="0"/>
              <a:t> P-00-v1</a:t>
            </a:r>
          </a:p>
        </p:txBody>
      </p:sp>
      <p:sp>
        <p:nvSpPr>
          <p:cNvPr id="20" name="Texto Documento">
            <a:extLst>
              <a:ext uri="{FF2B5EF4-FFF2-40B4-BE49-F238E27FC236}">
                <a16:creationId xmlns:a16="http://schemas.microsoft.com/office/drawing/2014/main" id="{2751DED9-0ECE-4D71-B6C1-BB8445B38F84}"/>
              </a:ext>
            </a:extLst>
          </p:cNvPr>
          <p:cNvSpPr>
            <a:spLocks noGrp="1"/>
          </p:cNvSpPr>
          <p:nvPr>
            <p:ph type="body" sz="quarter" idx="17" hasCustomPrompt="1"/>
          </p:nvPr>
        </p:nvSpPr>
        <p:spPr>
          <a:xfrm>
            <a:off x="591950" y="29224035"/>
            <a:ext cx="2750690"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err="1"/>
              <a:t>Edit</a:t>
            </a:r>
            <a:r>
              <a:rPr lang="es-ES" dirty="0"/>
              <a:t> CONFIDENTIAL DOC.</a:t>
            </a:r>
          </a:p>
        </p:txBody>
      </p:sp>
    </p:spTree>
    <p:extLst>
      <p:ext uri="{BB962C8B-B14F-4D97-AF65-F5344CB8AC3E}">
        <p14:creationId xmlns:p14="http://schemas.microsoft.com/office/powerpoint/2010/main" val="3152950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ada 4 Imágenes">
    <p:spTree>
      <p:nvGrpSpPr>
        <p:cNvPr id="1" name=""/>
        <p:cNvGrpSpPr/>
        <p:nvPr/>
      </p:nvGrpSpPr>
      <p:grpSpPr>
        <a:xfrm>
          <a:off x="0" y="0"/>
          <a:ext cx="0" cy="0"/>
          <a:chOff x="0" y="0"/>
          <a:chExt cx="0" cy="0"/>
        </a:xfrm>
      </p:grpSpPr>
      <p:grpSp>
        <p:nvGrpSpPr>
          <p:cNvPr id="10" name="Marco Blanco">
            <a:extLst>
              <a:ext uri="{FF2B5EF4-FFF2-40B4-BE49-F238E27FC236}">
                <a16:creationId xmlns:a16="http://schemas.microsoft.com/office/drawing/2014/main" id="{ED0E781D-0209-49F8-8E59-7C34BD8BAF3C}"/>
              </a:ext>
            </a:extLst>
          </p:cNvPr>
          <p:cNvGrpSpPr/>
          <p:nvPr userDrawn="1"/>
        </p:nvGrpSpPr>
        <p:grpSpPr>
          <a:xfrm>
            <a:off x="1" y="0"/>
            <a:ext cx="21383625" cy="30276141"/>
            <a:chOff x="0" y="0"/>
            <a:chExt cx="17351375" cy="9792000"/>
          </a:xfrm>
        </p:grpSpPr>
        <p:sp>
          <p:nvSpPr>
            <p:cNvPr id="11" name="Rectángulo 4">
              <a:extLst>
                <a:ext uri="{FF2B5EF4-FFF2-40B4-BE49-F238E27FC236}">
                  <a16:creationId xmlns:a16="http://schemas.microsoft.com/office/drawing/2014/main" id="{AB35581C-5F78-4007-BD7B-9EAC9945A110}"/>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3">
              <a:extLst>
                <a:ext uri="{FF2B5EF4-FFF2-40B4-BE49-F238E27FC236}">
                  <a16:creationId xmlns:a16="http://schemas.microsoft.com/office/drawing/2014/main" id="{E2B00DEF-E112-403E-B2A7-4709CF208D5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4" name="Rectángulo 2">
              <a:extLst>
                <a:ext uri="{FF2B5EF4-FFF2-40B4-BE49-F238E27FC236}">
                  <a16:creationId xmlns:a16="http://schemas.microsoft.com/office/drawing/2014/main" id="{1D3FEE96-DB38-4802-884C-16A98990A88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1">
              <a:extLst>
                <a:ext uri="{FF2B5EF4-FFF2-40B4-BE49-F238E27FC236}">
                  <a16:creationId xmlns:a16="http://schemas.microsoft.com/office/drawing/2014/main" id="{202C4455-4128-4B16-A9F7-0B5102030932}"/>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2" name="Fondo Blanco">
            <a:extLst>
              <a:ext uri="{FF2B5EF4-FFF2-40B4-BE49-F238E27FC236}">
                <a16:creationId xmlns:a16="http://schemas.microsoft.com/office/drawing/2014/main" id="{6F255B96-B286-4EE3-AF6C-841C7F797EE7}"/>
              </a:ext>
            </a:extLst>
          </p:cNvPr>
          <p:cNvSpPr/>
          <p:nvPr userDrawn="1"/>
        </p:nvSpPr>
        <p:spPr>
          <a:xfrm>
            <a:off x="532391" y="1335712"/>
            <a:ext cx="12111925"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18" name="Marcador de Imagen 4">
            <a:extLst>
              <a:ext uri="{FF2B5EF4-FFF2-40B4-BE49-F238E27FC236}">
                <a16:creationId xmlns:a16="http://schemas.microsoft.com/office/drawing/2014/main" id="{7BD81711-391B-45C1-ADB1-0169D132FE25}"/>
              </a:ext>
            </a:extLst>
          </p:cNvPr>
          <p:cNvSpPr>
            <a:spLocks noGrp="1"/>
          </p:cNvSpPr>
          <p:nvPr>
            <p:ph type="pic" sz="quarter" idx="16"/>
          </p:nvPr>
        </p:nvSpPr>
        <p:spPr>
          <a:xfrm>
            <a:off x="5723209" y="15692258"/>
            <a:ext cx="6477431" cy="13245812"/>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16" name="Marcador de Imagen 3">
            <a:extLst>
              <a:ext uri="{FF2B5EF4-FFF2-40B4-BE49-F238E27FC236}">
                <a16:creationId xmlns:a16="http://schemas.microsoft.com/office/drawing/2014/main" id="{CF402A57-1697-4231-B5D6-E0FB4801BFB9}"/>
              </a:ext>
            </a:extLst>
          </p:cNvPr>
          <p:cNvSpPr>
            <a:spLocks noGrp="1"/>
          </p:cNvSpPr>
          <p:nvPr>
            <p:ph type="pic" sz="quarter" idx="14"/>
          </p:nvPr>
        </p:nvSpPr>
        <p:spPr>
          <a:xfrm>
            <a:off x="532392" y="15692261"/>
            <a:ext cx="4746018" cy="13245812"/>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17" name="Marcador de Imagen 2">
            <a:extLst>
              <a:ext uri="{FF2B5EF4-FFF2-40B4-BE49-F238E27FC236}">
                <a16:creationId xmlns:a16="http://schemas.microsoft.com/office/drawing/2014/main" id="{B313AD27-ACED-412B-B522-8F1DC24C2970}"/>
              </a:ext>
            </a:extLst>
          </p:cNvPr>
          <p:cNvSpPr>
            <a:spLocks noGrp="1"/>
          </p:cNvSpPr>
          <p:nvPr>
            <p:ph type="pic" sz="quarter" idx="15"/>
          </p:nvPr>
        </p:nvSpPr>
        <p:spPr>
          <a:xfrm>
            <a:off x="7453482" y="1333668"/>
            <a:ext cx="4747158" cy="13249287"/>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7" name="Marcador de Imagen 1">
            <a:extLst>
              <a:ext uri="{FF2B5EF4-FFF2-40B4-BE49-F238E27FC236}">
                <a16:creationId xmlns:a16="http://schemas.microsoft.com/office/drawing/2014/main" id="{03CA7AE9-544D-4021-B838-83888CC5EDF4}"/>
              </a:ext>
            </a:extLst>
          </p:cNvPr>
          <p:cNvSpPr>
            <a:spLocks noGrp="1"/>
          </p:cNvSpPr>
          <p:nvPr>
            <p:ph type="pic" sz="quarter" idx="13"/>
          </p:nvPr>
        </p:nvSpPr>
        <p:spPr>
          <a:xfrm>
            <a:off x="532392" y="1335095"/>
            <a:ext cx="6477447" cy="13247861"/>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pic>
        <p:nvPicPr>
          <p:cNvPr id="9" name="Logo">
            <a:extLst>
              <a:ext uri="{FF2B5EF4-FFF2-40B4-BE49-F238E27FC236}">
                <a16:creationId xmlns:a16="http://schemas.microsoft.com/office/drawing/2014/main" id="{62C8C545-A21E-4D8E-BFFB-2D97416DDE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7864" y="26378004"/>
            <a:ext cx="3265570" cy="1447021"/>
          </a:xfrm>
          <a:prstGeom prst="rect">
            <a:avLst/>
          </a:prstGeom>
        </p:spPr>
      </p:pic>
      <p:sp>
        <p:nvSpPr>
          <p:cNvPr id="8" name="Subtítulo">
            <a:extLst>
              <a:ext uri="{FF2B5EF4-FFF2-40B4-BE49-F238E27FC236}">
                <a16:creationId xmlns:a16="http://schemas.microsoft.com/office/drawing/2014/main" id="{C85BF41E-5844-4C47-90F2-B5C62B582BDF}"/>
              </a:ext>
            </a:extLst>
          </p:cNvPr>
          <p:cNvSpPr>
            <a:spLocks noGrp="1"/>
          </p:cNvSpPr>
          <p:nvPr>
            <p:ph type="body" sz="quarter" idx="11" hasCustomPrompt="1"/>
          </p:nvPr>
        </p:nvSpPr>
        <p:spPr>
          <a:xfrm>
            <a:off x="13082113" y="15692262"/>
            <a:ext cx="7331322" cy="3676415"/>
          </a:xfrm>
          <a:prstGeom prst="rect">
            <a:avLst/>
          </a:prstGeom>
        </p:spPr>
        <p:txBody>
          <a:bodyPr lIns="0" tIns="0" rIns="0" bIns="0"/>
          <a:lstStyle>
            <a:lvl1pPr marL="0" indent="0">
              <a:lnSpc>
                <a:spcPts val="2800"/>
              </a:lnSpc>
              <a:spcBef>
                <a:spcPts val="0"/>
              </a:spcBef>
              <a:buNone/>
              <a:defRPr sz="2500">
                <a:solidFill>
                  <a:schemeClr val="bg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2" name="Título">
            <a:extLst>
              <a:ext uri="{FF2B5EF4-FFF2-40B4-BE49-F238E27FC236}">
                <a16:creationId xmlns:a16="http://schemas.microsoft.com/office/drawing/2014/main" id="{4F49E4BB-94A4-4B79-8CB1-C514A9B1EB84}"/>
              </a:ext>
            </a:extLst>
          </p:cNvPr>
          <p:cNvSpPr>
            <a:spLocks noGrp="1"/>
          </p:cNvSpPr>
          <p:nvPr>
            <p:ph type="title" hasCustomPrompt="1"/>
          </p:nvPr>
        </p:nvSpPr>
        <p:spPr>
          <a:xfrm>
            <a:off x="13082114" y="10906537"/>
            <a:ext cx="7331320" cy="3676418"/>
          </a:xfrm>
          <a:prstGeom prst="rect">
            <a:avLst/>
          </a:prstGeom>
        </p:spPr>
        <p:txBody>
          <a:bodyPr lIns="0" tIns="0" rIns="0" bIns="0" anchor="b"/>
          <a:lstStyle>
            <a:lvl1pPr>
              <a:lnSpc>
                <a:spcPts val="4500"/>
              </a:lnSpc>
              <a:spcBef>
                <a:spcPts val="0"/>
              </a:spcBef>
              <a:defRPr lang="es-ES" sz="4000" b="1" dirty="0">
                <a:solidFill>
                  <a:schemeClr val="bg1"/>
                </a:solidFill>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19" name="Texto Portada">
            <a:extLst>
              <a:ext uri="{FF2B5EF4-FFF2-40B4-BE49-F238E27FC236}">
                <a16:creationId xmlns:a16="http://schemas.microsoft.com/office/drawing/2014/main" id="{2751DED9-0ECE-4D71-B6C1-BB8445B38F84}"/>
              </a:ext>
            </a:extLst>
          </p:cNvPr>
          <p:cNvSpPr>
            <a:spLocks noGrp="1"/>
          </p:cNvSpPr>
          <p:nvPr>
            <p:ph type="body" sz="quarter" idx="17" hasCustomPrompt="1"/>
          </p:nvPr>
        </p:nvSpPr>
        <p:spPr>
          <a:xfrm>
            <a:off x="3416179" y="29224035"/>
            <a:ext cx="2262664"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Editar código P-00-v1</a:t>
            </a:r>
          </a:p>
        </p:txBody>
      </p:sp>
      <p:sp>
        <p:nvSpPr>
          <p:cNvPr id="22" name="Texto Documento">
            <a:extLst>
              <a:ext uri="{FF2B5EF4-FFF2-40B4-BE49-F238E27FC236}">
                <a16:creationId xmlns:a16="http://schemas.microsoft.com/office/drawing/2014/main" id="{2751DED9-0ECE-4D71-B6C1-BB8445B38F84}"/>
              </a:ext>
            </a:extLst>
          </p:cNvPr>
          <p:cNvSpPr>
            <a:spLocks noGrp="1"/>
          </p:cNvSpPr>
          <p:nvPr>
            <p:ph type="body" sz="quarter" idx="18" hasCustomPrompt="1"/>
          </p:nvPr>
        </p:nvSpPr>
        <p:spPr>
          <a:xfrm>
            <a:off x="591950" y="29224035"/>
            <a:ext cx="2750690"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Editar DOC. CONFIDENCIAL</a:t>
            </a:r>
          </a:p>
        </p:txBody>
      </p:sp>
    </p:spTree>
    <p:extLst>
      <p:ext uri="{BB962C8B-B14F-4D97-AF65-F5344CB8AC3E}">
        <p14:creationId xmlns:p14="http://schemas.microsoft.com/office/powerpoint/2010/main" val="1387081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ada 4 Imágenes - ENG">
    <p:spTree>
      <p:nvGrpSpPr>
        <p:cNvPr id="1" name=""/>
        <p:cNvGrpSpPr/>
        <p:nvPr/>
      </p:nvGrpSpPr>
      <p:grpSpPr>
        <a:xfrm>
          <a:off x="0" y="0"/>
          <a:ext cx="0" cy="0"/>
          <a:chOff x="0" y="0"/>
          <a:chExt cx="0" cy="0"/>
        </a:xfrm>
      </p:grpSpPr>
      <p:grpSp>
        <p:nvGrpSpPr>
          <p:cNvPr id="10" name="Marco Blanco">
            <a:extLst>
              <a:ext uri="{FF2B5EF4-FFF2-40B4-BE49-F238E27FC236}">
                <a16:creationId xmlns:a16="http://schemas.microsoft.com/office/drawing/2014/main" id="{ED0E781D-0209-49F8-8E59-7C34BD8BAF3C}"/>
              </a:ext>
            </a:extLst>
          </p:cNvPr>
          <p:cNvGrpSpPr/>
          <p:nvPr userDrawn="1"/>
        </p:nvGrpSpPr>
        <p:grpSpPr>
          <a:xfrm>
            <a:off x="1" y="0"/>
            <a:ext cx="21383625" cy="30276141"/>
            <a:chOff x="0" y="0"/>
            <a:chExt cx="17351375" cy="9792000"/>
          </a:xfrm>
        </p:grpSpPr>
        <p:sp>
          <p:nvSpPr>
            <p:cNvPr id="11" name="Rectángulo 4">
              <a:extLst>
                <a:ext uri="{FF2B5EF4-FFF2-40B4-BE49-F238E27FC236}">
                  <a16:creationId xmlns:a16="http://schemas.microsoft.com/office/drawing/2014/main" id="{AB35581C-5F78-4007-BD7B-9EAC9945A110}"/>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3">
              <a:extLst>
                <a:ext uri="{FF2B5EF4-FFF2-40B4-BE49-F238E27FC236}">
                  <a16:creationId xmlns:a16="http://schemas.microsoft.com/office/drawing/2014/main" id="{E2B00DEF-E112-403E-B2A7-4709CF208D5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4" name="Rectángulo 2">
              <a:extLst>
                <a:ext uri="{FF2B5EF4-FFF2-40B4-BE49-F238E27FC236}">
                  <a16:creationId xmlns:a16="http://schemas.microsoft.com/office/drawing/2014/main" id="{1D3FEE96-DB38-4802-884C-16A98990A88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1">
              <a:extLst>
                <a:ext uri="{FF2B5EF4-FFF2-40B4-BE49-F238E27FC236}">
                  <a16:creationId xmlns:a16="http://schemas.microsoft.com/office/drawing/2014/main" id="{202C4455-4128-4B16-A9F7-0B5102030932}"/>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2" name="Fondo Blanco">
            <a:extLst>
              <a:ext uri="{FF2B5EF4-FFF2-40B4-BE49-F238E27FC236}">
                <a16:creationId xmlns:a16="http://schemas.microsoft.com/office/drawing/2014/main" id="{6F255B96-B286-4EE3-AF6C-841C7F797EE7}"/>
              </a:ext>
            </a:extLst>
          </p:cNvPr>
          <p:cNvSpPr/>
          <p:nvPr userDrawn="1"/>
        </p:nvSpPr>
        <p:spPr>
          <a:xfrm>
            <a:off x="532391" y="1335712"/>
            <a:ext cx="12111925"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18" name="Marcador de Imagen 4">
            <a:extLst>
              <a:ext uri="{FF2B5EF4-FFF2-40B4-BE49-F238E27FC236}">
                <a16:creationId xmlns:a16="http://schemas.microsoft.com/office/drawing/2014/main" id="{7BD81711-391B-45C1-ADB1-0169D132FE25}"/>
              </a:ext>
            </a:extLst>
          </p:cNvPr>
          <p:cNvSpPr>
            <a:spLocks noGrp="1"/>
          </p:cNvSpPr>
          <p:nvPr>
            <p:ph type="pic" sz="quarter" idx="16"/>
          </p:nvPr>
        </p:nvSpPr>
        <p:spPr>
          <a:xfrm>
            <a:off x="5723209" y="15692258"/>
            <a:ext cx="6477431" cy="13245812"/>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16" name="Marcador de Imagen 3">
            <a:extLst>
              <a:ext uri="{FF2B5EF4-FFF2-40B4-BE49-F238E27FC236}">
                <a16:creationId xmlns:a16="http://schemas.microsoft.com/office/drawing/2014/main" id="{CF402A57-1697-4231-B5D6-E0FB4801BFB9}"/>
              </a:ext>
            </a:extLst>
          </p:cNvPr>
          <p:cNvSpPr>
            <a:spLocks noGrp="1"/>
          </p:cNvSpPr>
          <p:nvPr>
            <p:ph type="pic" sz="quarter" idx="14"/>
          </p:nvPr>
        </p:nvSpPr>
        <p:spPr>
          <a:xfrm>
            <a:off x="532392" y="15692261"/>
            <a:ext cx="4746018" cy="13245812"/>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17" name="Marcador de Imagen 2">
            <a:extLst>
              <a:ext uri="{FF2B5EF4-FFF2-40B4-BE49-F238E27FC236}">
                <a16:creationId xmlns:a16="http://schemas.microsoft.com/office/drawing/2014/main" id="{B313AD27-ACED-412B-B522-8F1DC24C2970}"/>
              </a:ext>
            </a:extLst>
          </p:cNvPr>
          <p:cNvSpPr>
            <a:spLocks noGrp="1"/>
          </p:cNvSpPr>
          <p:nvPr>
            <p:ph type="pic" sz="quarter" idx="15"/>
          </p:nvPr>
        </p:nvSpPr>
        <p:spPr>
          <a:xfrm>
            <a:off x="7453482" y="1333668"/>
            <a:ext cx="4747158" cy="13249287"/>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7" name="Marcador de Imagen 1">
            <a:extLst>
              <a:ext uri="{FF2B5EF4-FFF2-40B4-BE49-F238E27FC236}">
                <a16:creationId xmlns:a16="http://schemas.microsoft.com/office/drawing/2014/main" id="{03CA7AE9-544D-4021-B838-83888CC5EDF4}"/>
              </a:ext>
            </a:extLst>
          </p:cNvPr>
          <p:cNvSpPr>
            <a:spLocks noGrp="1"/>
          </p:cNvSpPr>
          <p:nvPr>
            <p:ph type="pic" sz="quarter" idx="13"/>
          </p:nvPr>
        </p:nvSpPr>
        <p:spPr>
          <a:xfrm>
            <a:off x="532392" y="1335095"/>
            <a:ext cx="6477447" cy="13247861"/>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pic>
        <p:nvPicPr>
          <p:cNvPr id="19"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408558" y="26378004"/>
            <a:ext cx="3004876" cy="1447021"/>
          </a:xfrm>
          <a:prstGeom prst="rect">
            <a:avLst/>
          </a:prstGeom>
        </p:spPr>
      </p:pic>
      <p:sp>
        <p:nvSpPr>
          <p:cNvPr id="8" name="Subtítulo">
            <a:extLst>
              <a:ext uri="{FF2B5EF4-FFF2-40B4-BE49-F238E27FC236}">
                <a16:creationId xmlns:a16="http://schemas.microsoft.com/office/drawing/2014/main" id="{C85BF41E-5844-4C47-90F2-B5C62B582BDF}"/>
              </a:ext>
            </a:extLst>
          </p:cNvPr>
          <p:cNvSpPr>
            <a:spLocks noGrp="1"/>
          </p:cNvSpPr>
          <p:nvPr>
            <p:ph type="body" sz="quarter" idx="11" hasCustomPrompt="1"/>
          </p:nvPr>
        </p:nvSpPr>
        <p:spPr>
          <a:xfrm>
            <a:off x="13082113" y="15692262"/>
            <a:ext cx="7331322" cy="3676415"/>
          </a:xfrm>
          <a:prstGeom prst="rect">
            <a:avLst/>
          </a:prstGeom>
        </p:spPr>
        <p:txBody>
          <a:bodyPr lIns="0" tIns="0" rIns="0" bIns="0"/>
          <a:lstStyle>
            <a:lvl1pPr marL="0" indent="0">
              <a:lnSpc>
                <a:spcPts val="2800"/>
              </a:lnSpc>
              <a:spcBef>
                <a:spcPts val="0"/>
              </a:spcBef>
              <a:buNone/>
              <a:defRPr sz="2500">
                <a:solidFill>
                  <a:schemeClr val="bg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2" name="Título">
            <a:extLst>
              <a:ext uri="{FF2B5EF4-FFF2-40B4-BE49-F238E27FC236}">
                <a16:creationId xmlns:a16="http://schemas.microsoft.com/office/drawing/2014/main" id="{4F49E4BB-94A4-4B79-8CB1-C514A9B1EB84}"/>
              </a:ext>
            </a:extLst>
          </p:cNvPr>
          <p:cNvSpPr>
            <a:spLocks noGrp="1"/>
          </p:cNvSpPr>
          <p:nvPr>
            <p:ph type="title" hasCustomPrompt="1"/>
          </p:nvPr>
        </p:nvSpPr>
        <p:spPr>
          <a:xfrm>
            <a:off x="13082114" y="10906537"/>
            <a:ext cx="7331320" cy="3676418"/>
          </a:xfrm>
          <a:prstGeom prst="rect">
            <a:avLst/>
          </a:prstGeom>
        </p:spPr>
        <p:txBody>
          <a:bodyPr lIns="0" tIns="0" rIns="0" bIns="0" anchor="b"/>
          <a:lstStyle>
            <a:lvl1pPr>
              <a:lnSpc>
                <a:spcPts val="4500"/>
              </a:lnSpc>
              <a:spcBef>
                <a:spcPts val="0"/>
              </a:spcBef>
              <a:defRPr lang="es-ES" sz="4000" b="1" dirty="0">
                <a:solidFill>
                  <a:schemeClr val="bg1"/>
                </a:solidFill>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20" name="Texto Portada">
            <a:extLst>
              <a:ext uri="{FF2B5EF4-FFF2-40B4-BE49-F238E27FC236}">
                <a16:creationId xmlns:a16="http://schemas.microsoft.com/office/drawing/2014/main" id="{2751DED9-0ECE-4D71-B6C1-BB8445B38F84}"/>
              </a:ext>
            </a:extLst>
          </p:cNvPr>
          <p:cNvSpPr>
            <a:spLocks noGrp="1"/>
          </p:cNvSpPr>
          <p:nvPr>
            <p:ph type="body" sz="quarter" idx="17" hasCustomPrompt="1"/>
          </p:nvPr>
        </p:nvSpPr>
        <p:spPr>
          <a:xfrm>
            <a:off x="3416179" y="29224035"/>
            <a:ext cx="2262664"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err="1"/>
              <a:t>Edit</a:t>
            </a:r>
            <a:r>
              <a:rPr lang="es-ES" dirty="0"/>
              <a:t> </a:t>
            </a:r>
            <a:r>
              <a:rPr lang="es-ES" dirty="0" err="1"/>
              <a:t>code</a:t>
            </a:r>
            <a:r>
              <a:rPr lang="es-ES" dirty="0"/>
              <a:t> P-00-v1</a:t>
            </a:r>
          </a:p>
        </p:txBody>
      </p:sp>
      <p:sp>
        <p:nvSpPr>
          <p:cNvPr id="23" name="Texto Documento">
            <a:extLst>
              <a:ext uri="{FF2B5EF4-FFF2-40B4-BE49-F238E27FC236}">
                <a16:creationId xmlns:a16="http://schemas.microsoft.com/office/drawing/2014/main" id="{2751DED9-0ECE-4D71-B6C1-BB8445B38F84}"/>
              </a:ext>
            </a:extLst>
          </p:cNvPr>
          <p:cNvSpPr>
            <a:spLocks noGrp="1"/>
          </p:cNvSpPr>
          <p:nvPr>
            <p:ph type="body" sz="quarter" idx="18" hasCustomPrompt="1"/>
          </p:nvPr>
        </p:nvSpPr>
        <p:spPr>
          <a:xfrm>
            <a:off x="591950" y="29224035"/>
            <a:ext cx="2750690"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err="1"/>
              <a:t>Edit</a:t>
            </a:r>
            <a:r>
              <a:rPr lang="es-ES" dirty="0"/>
              <a:t> CONFIDENTIAL DOC.</a:t>
            </a:r>
          </a:p>
        </p:txBody>
      </p:sp>
    </p:spTree>
    <p:extLst>
      <p:ext uri="{BB962C8B-B14F-4D97-AF65-F5344CB8AC3E}">
        <p14:creationId xmlns:p14="http://schemas.microsoft.com/office/powerpoint/2010/main" val="286103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ada 8 Imágenes">
    <p:spTree>
      <p:nvGrpSpPr>
        <p:cNvPr id="1" name=""/>
        <p:cNvGrpSpPr/>
        <p:nvPr/>
      </p:nvGrpSpPr>
      <p:grpSpPr>
        <a:xfrm>
          <a:off x="0" y="0"/>
          <a:ext cx="0" cy="0"/>
          <a:chOff x="0" y="0"/>
          <a:chExt cx="0" cy="0"/>
        </a:xfrm>
      </p:grpSpPr>
      <p:grpSp>
        <p:nvGrpSpPr>
          <p:cNvPr id="10" name="Marco Blanco">
            <a:extLst>
              <a:ext uri="{FF2B5EF4-FFF2-40B4-BE49-F238E27FC236}">
                <a16:creationId xmlns:a16="http://schemas.microsoft.com/office/drawing/2014/main" id="{ED0E781D-0209-49F8-8E59-7C34BD8BAF3C}"/>
              </a:ext>
            </a:extLst>
          </p:cNvPr>
          <p:cNvGrpSpPr/>
          <p:nvPr userDrawn="1"/>
        </p:nvGrpSpPr>
        <p:grpSpPr>
          <a:xfrm>
            <a:off x="1" y="0"/>
            <a:ext cx="21383625" cy="30276141"/>
            <a:chOff x="0" y="0"/>
            <a:chExt cx="17351375" cy="9792000"/>
          </a:xfrm>
        </p:grpSpPr>
        <p:sp>
          <p:nvSpPr>
            <p:cNvPr id="11" name="Rectángulo 4">
              <a:extLst>
                <a:ext uri="{FF2B5EF4-FFF2-40B4-BE49-F238E27FC236}">
                  <a16:creationId xmlns:a16="http://schemas.microsoft.com/office/drawing/2014/main" id="{AB35581C-5F78-4007-BD7B-9EAC9945A110}"/>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3">
              <a:extLst>
                <a:ext uri="{FF2B5EF4-FFF2-40B4-BE49-F238E27FC236}">
                  <a16:creationId xmlns:a16="http://schemas.microsoft.com/office/drawing/2014/main" id="{E2B00DEF-E112-403E-B2A7-4709CF208D5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4" name="Rectángulo 2">
              <a:extLst>
                <a:ext uri="{FF2B5EF4-FFF2-40B4-BE49-F238E27FC236}">
                  <a16:creationId xmlns:a16="http://schemas.microsoft.com/office/drawing/2014/main" id="{1D3FEE96-DB38-4802-884C-16A98990A88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1">
              <a:extLst>
                <a:ext uri="{FF2B5EF4-FFF2-40B4-BE49-F238E27FC236}">
                  <a16:creationId xmlns:a16="http://schemas.microsoft.com/office/drawing/2014/main" id="{202C4455-4128-4B16-A9F7-0B5102030932}"/>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2" name="Fondo Blanco">
            <a:extLst>
              <a:ext uri="{FF2B5EF4-FFF2-40B4-BE49-F238E27FC236}">
                <a16:creationId xmlns:a16="http://schemas.microsoft.com/office/drawing/2014/main" id="{6F255B96-B286-4EE3-AF6C-841C7F797EE7}"/>
              </a:ext>
            </a:extLst>
          </p:cNvPr>
          <p:cNvSpPr/>
          <p:nvPr userDrawn="1"/>
        </p:nvSpPr>
        <p:spPr>
          <a:xfrm>
            <a:off x="532392" y="1335712"/>
            <a:ext cx="10380497"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21" name="Marcador de Imagen 8">
            <a:extLst>
              <a:ext uri="{FF2B5EF4-FFF2-40B4-BE49-F238E27FC236}">
                <a16:creationId xmlns:a16="http://schemas.microsoft.com/office/drawing/2014/main" id="{48A656C5-0D37-4589-B427-EABF9C931B9C}"/>
              </a:ext>
            </a:extLst>
          </p:cNvPr>
          <p:cNvSpPr>
            <a:spLocks noGrp="1"/>
          </p:cNvSpPr>
          <p:nvPr>
            <p:ph type="pic" sz="quarter" idx="19"/>
          </p:nvPr>
        </p:nvSpPr>
        <p:spPr>
          <a:xfrm>
            <a:off x="7453483" y="20480107"/>
            <a:ext cx="3017225" cy="8458468"/>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19" name="Marcador de Imagen 7">
            <a:extLst>
              <a:ext uri="{FF2B5EF4-FFF2-40B4-BE49-F238E27FC236}">
                <a16:creationId xmlns:a16="http://schemas.microsoft.com/office/drawing/2014/main" id="{43236DBA-FCDA-4936-966E-6ABFC590BF11}"/>
              </a:ext>
            </a:extLst>
          </p:cNvPr>
          <p:cNvSpPr>
            <a:spLocks noGrp="1"/>
          </p:cNvSpPr>
          <p:nvPr>
            <p:ph type="pic" sz="quarter" idx="17"/>
          </p:nvPr>
        </p:nvSpPr>
        <p:spPr>
          <a:xfrm>
            <a:off x="3992938" y="15691023"/>
            <a:ext cx="3016549" cy="13247552"/>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22" name="Marcador de Imagen 6">
            <a:extLst>
              <a:ext uri="{FF2B5EF4-FFF2-40B4-BE49-F238E27FC236}">
                <a16:creationId xmlns:a16="http://schemas.microsoft.com/office/drawing/2014/main" id="{B0EF72DE-4CDE-4D25-8E2A-CD0503D8A727}"/>
              </a:ext>
            </a:extLst>
          </p:cNvPr>
          <p:cNvSpPr>
            <a:spLocks noGrp="1"/>
          </p:cNvSpPr>
          <p:nvPr>
            <p:ph type="pic" sz="quarter" idx="20"/>
          </p:nvPr>
        </p:nvSpPr>
        <p:spPr>
          <a:xfrm>
            <a:off x="532392" y="20481962"/>
            <a:ext cx="3016549" cy="8456613"/>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18" name="Marcador de Imagen 5">
            <a:extLst>
              <a:ext uri="{FF2B5EF4-FFF2-40B4-BE49-F238E27FC236}">
                <a16:creationId xmlns:a16="http://schemas.microsoft.com/office/drawing/2014/main" id="{F871B133-04F3-43AC-BBB0-9A738522BB26}"/>
              </a:ext>
            </a:extLst>
          </p:cNvPr>
          <p:cNvSpPr>
            <a:spLocks noGrp="1"/>
          </p:cNvSpPr>
          <p:nvPr>
            <p:ph type="pic" sz="quarter" idx="16"/>
          </p:nvPr>
        </p:nvSpPr>
        <p:spPr>
          <a:xfrm>
            <a:off x="7453483" y="10905921"/>
            <a:ext cx="3017225" cy="8458468"/>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20" name="Marcador de Imagen 4">
            <a:extLst>
              <a:ext uri="{FF2B5EF4-FFF2-40B4-BE49-F238E27FC236}">
                <a16:creationId xmlns:a16="http://schemas.microsoft.com/office/drawing/2014/main" id="{09699A64-3986-458E-9EAC-6F217CCB0131}"/>
              </a:ext>
            </a:extLst>
          </p:cNvPr>
          <p:cNvSpPr>
            <a:spLocks noGrp="1"/>
          </p:cNvSpPr>
          <p:nvPr>
            <p:ph type="pic" sz="quarter" idx="18"/>
          </p:nvPr>
        </p:nvSpPr>
        <p:spPr>
          <a:xfrm>
            <a:off x="532392" y="10908317"/>
            <a:ext cx="3016549" cy="8456613"/>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17" name="Marcador de Imagen 3">
            <a:extLst>
              <a:ext uri="{FF2B5EF4-FFF2-40B4-BE49-F238E27FC236}">
                <a16:creationId xmlns:a16="http://schemas.microsoft.com/office/drawing/2014/main" id="{89E12704-FB4B-4BDE-8EF6-0F919708D297}"/>
              </a:ext>
            </a:extLst>
          </p:cNvPr>
          <p:cNvSpPr>
            <a:spLocks noGrp="1"/>
          </p:cNvSpPr>
          <p:nvPr>
            <p:ph type="pic" sz="quarter" idx="15"/>
          </p:nvPr>
        </p:nvSpPr>
        <p:spPr>
          <a:xfrm>
            <a:off x="7454187" y="1335095"/>
            <a:ext cx="3016550" cy="8458468"/>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16" name="Marcador de Imagen 2">
            <a:extLst>
              <a:ext uri="{FF2B5EF4-FFF2-40B4-BE49-F238E27FC236}">
                <a16:creationId xmlns:a16="http://schemas.microsoft.com/office/drawing/2014/main" id="{CF402A57-1697-4231-B5D6-E0FB4801BFB9}"/>
              </a:ext>
            </a:extLst>
          </p:cNvPr>
          <p:cNvSpPr>
            <a:spLocks noGrp="1"/>
          </p:cNvSpPr>
          <p:nvPr>
            <p:ph type="pic" sz="quarter" idx="14"/>
          </p:nvPr>
        </p:nvSpPr>
        <p:spPr>
          <a:xfrm>
            <a:off x="3992599" y="1335405"/>
            <a:ext cx="3016549" cy="13247552"/>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7" name="Marcador de Imagen 1">
            <a:extLst>
              <a:ext uri="{FF2B5EF4-FFF2-40B4-BE49-F238E27FC236}">
                <a16:creationId xmlns:a16="http://schemas.microsoft.com/office/drawing/2014/main" id="{03CA7AE9-544D-4021-B838-83888CC5EDF4}"/>
              </a:ext>
            </a:extLst>
          </p:cNvPr>
          <p:cNvSpPr>
            <a:spLocks noGrp="1"/>
          </p:cNvSpPr>
          <p:nvPr>
            <p:ph type="pic" sz="quarter" idx="13"/>
          </p:nvPr>
        </p:nvSpPr>
        <p:spPr>
          <a:xfrm>
            <a:off x="532390" y="1335713"/>
            <a:ext cx="3016549" cy="8456613"/>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pic>
        <p:nvPicPr>
          <p:cNvPr id="9" name="Logo">
            <a:extLst>
              <a:ext uri="{FF2B5EF4-FFF2-40B4-BE49-F238E27FC236}">
                <a16:creationId xmlns:a16="http://schemas.microsoft.com/office/drawing/2014/main" id="{62C8C545-A21E-4D8E-BFFB-2D97416DDE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7864" y="26378004"/>
            <a:ext cx="3265570" cy="1447021"/>
          </a:xfrm>
          <a:prstGeom prst="rect">
            <a:avLst/>
          </a:prstGeom>
        </p:spPr>
      </p:pic>
      <p:sp>
        <p:nvSpPr>
          <p:cNvPr id="8" name="Subtítulo">
            <a:extLst>
              <a:ext uri="{FF2B5EF4-FFF2-40B4-BE49-F238E27FC236}">
                <a16:creationId xmlns:a16="http://schemas.microsoft.com/office/drawing/2014/main" id="{C85BF41E-5844-4C47-90F2-B5C62B582BDF}"/>
              </a:ext>
            </a:extLst>
          </p:cNvPr>
          <p:cNvSpPr>
            <a:spLocks noGrp="1"/>
          </p:cNvSpPr>
          <p:nvPr>
            <p:ph type="body" sz="quarter" idx="11" hasCustomPrompt="1"/>
          </p:nvPr>
        </p:nvSpPr>
        <p:spPr>
          <a:xfrm>
            <a:off x="11445282" y="15692262"/>
            <a:ext cx="8968153" cy="3676415"/>
          </a:xfrm>
          <a:prstGeom prst="rect">
            <a:avLst/>
          </a:prstGeom>
        </p:spPr>
        <p:txBody>
          <a:bodyPr lIns="0" tIns="0" rIns="0" bIns="0"/>
          <a:lstStyle>
            <a:lvl1pPr marL="0" indent="0">
              <a:lnSpc>
                <a:spcPts val="2800"/>
              </a:lnSpc>
              <a:spcBef>
                <a:spcPts val="0"/>
              </a:spcBef>
              <a:buNone/>
              <a:defRPr sz="2500">
                <a:solidFill>
                  <a:schemeClr val="bg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2" name="Título">
            <a:extLst>
              <a:ext uri="{FF2B5EF4-FFF2-40B4-BE49-F238E27FC236}">
                <a16:creationId xmlns:a16="http://schemas.microsoft.com/office/drawing/2014/main" id="{4F49E4BB-94A4-4B79-8CB1-C514A9B1EB84}"/>
              </a:ext>
            </a:extLst>
          </p:cNvPr>
          <p:cNvSpPr>
            <a:spLocks noGrp="1"/>
          </p:cNvSpPr>
          <p:nvPr>
            <p:ph type="title" hasCustomPrompt="1"/>
          </p:nvPr>
        </p:nvSpPr>
        <p:spPr>
          <a:xfrm>
            <a:off x="11445281" y="10906537"/>
            <a:ext cx="8968153" cy="3676418"/>
          </a:xfrm>
          <a:prstGeom prst="rect">
            <a:avLst/>
          </a:prstGeom>
        </p:spPr>
        <p:txBody>
          <a:bodyPr lIns="0" tIns="0" rIns="0" bIns="0" anchor="b"/>
          <a:lstStyle>
            <a:lvl1pPr>
              <a:lnSpc>
                <a:spcPts val="4500"/>
              </a:lnSpc>
              <a:spcBef>
                <a:spcPts val="0"/>
              </a:spcBef>
              <a:defRPr lang="es-ES" sz="4000" b="1" dirty="0">
                <a:solidFill>
                  <a:schemeClr val="bg1"/>
                </a:solidFill>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23" name="Texto Portada">
            <a:extLst>
              <a:ext uri="{FF2B5EF4-FFF2-40B4-BE49-F238E27FC236}">
                <a16:creationId xmlns:a16="http://schemas.microsoft.com/office/drawing/2014/main" id="{2751DED9-0ECE-4D71-B6C1-BB8445B38F84}"/>
              </a:ext>
            </a:extLst>
          </p:cNvPr>
          <p:cNvSpPr>
            <a:spLocks noGrp="1"/>
          </p:cNvSpPr>
          <p:nvPr>
            <p:ph type="body" sz="quarter" idx="21" hasCustomPrompt="1"/>
          </p:nvPr>
        </p:nvSpPr>
        <p:spPr>
          <a:xfrm>
            <a:off x="3416179" y="29224035"/>
            <a:ext cx="2262664"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Editar código P-00-v1</a:t>
            </a:r>
          </a:p>
        </p:txBody>
      </p:sp>
      <p:sp>
        <p:nvSpPr>
          <p:cNvPr id="26" name="Texto Documento">
            <a:extLst>
              <a:ext uri="{FF2B5EF4-FFF2-40B4-BE49-F238E27FC236}">
                <a16:creationId xmlns:a16="http://schemas.microsoft.com/office/drawing/2014/main" id="{2751DED9-0ECE-4D71-B6C1-BB8445B38F84}"/>
              </a:ext>
            </a:extLst>
          </p:cNvPr>
          <p:cNvSpPr>
            <a:spLocks noGrp="1"/>
          </p:cNvSpPr>
          <p:nvPr>
            <p:ph type="body" sz="quarter" idx="22" hasCustomPrompt="1"/>
          </p:nvPr>
        </p:nvSpPr>
        <p:spPr>
          <a:xfrm>
            <a:off x="591950" y="29224035"/>
            <a:ext cx="2750690"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Editar DOC. CONFIDENCIAL</a:t>
            </a:r>
          </a:p>
        </p:txBody>
      </p:sp>
    </p:spTree>
    <p:extLst>
      <p:ext uri="{BB962C8B-B14F-4D97-AF65-F5344CB8AC3E}">
        <p14:creationId xmlns:p14="http://schemas.microsoft.com/office/powerpoint/2010/main" val="3785058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ada 8 Imágenes - ENG">
    <p:spTree>
      <p:nvGrpSpPr>
        <p:cNvPr id="1" name=""/>
        <p:cNvGrpSpPr/>
        <p:nvPr/>
      </p:nvGrpSpPr>
      <p:grpSpPr>
        <a:xfrm>
          <a:off x="0" y="0"/>
          <a:ext cx="0" cy="0"/>
          <a:chOff x="0" y="0"/>
          <a:chExt cx="0" cy="0"/>
        </a:xfrm>
      </p:grpSpPr>
      <p:grpSp>
        <p:nvGrpSpPr>
          <p:cNvPr id="10" name="Marco Blanco">
            <a:extLst>
              <a:ext uri="{FF2B5EF4-FFF2-40B4-BE49-F238E27FC236}">
                <a16:creationId xmlns:a16="http://schemas.microsoft.com/office/drawing/2014/main" id="{ED0E781D-0209-49F8-8E59-7C34BD8BAF3C}"/>
              </a:ext>
            </a:extLst>
          </p:cNvPr>
          <p:cNvGrpSpPr/>
          <p:nvPr userDrawn="1"/>
        </p:nvGrpSpPr>
        <p:grpSpPr>
          <a:xfrm>
            <a:off x="1" y="0"/>
            <a:ext cx="21383625" cy="30276141"/>
            <a:chOff x="0" y="0"/>
            <a:chExt cx="17351375" cy="9792000"/>
          </a:xfrm>
        </p:grpSpPr>
        <p:sp>
          <p:nvSpPr>
            <p:cNvPr id="11" name="Rectángulo 4">
              <a:extLst>
                <a:ext uri="{FF2B5EF4-FFF2-40B4-BE49-F238E27FC236}">
                  <a16:creationId xmlns:a16="http://schemas.microsoft.com/office/drawing/2014/main" id="{AB35581C-5F78-4007-BD7B-9EAC9945A110}"/>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3">
              <a:extLst>
                <a:ext uri="{FF2B5EF4-FFF2-40B4-BE49-F238E27FC236}">
                  <a16:creationId xmlns:a16="http://schemas.microsoft.com/office/drawing/2014/main" id="{E2B00DEF-E112-403E-B2A7-4709CF208D5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4" name="Rectángulo 2">
              <a:extLst>
                <a:ext uri="{FF2B5EF4-FFF2-40B4-BE49-F238E27FC236}">
                  <a16:creationId xmlns:a16="http://schemas.microsoft.com/office/drawing/2014/main" id="{1D3FEE96-DB38-4802-884C-16A98990A88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1">
              <a:extLst>
                <a:ext uri="{FF2B5EF4-FFF2-40B4-BE49-F238E27FC236}">
                  <a16:creationId xmlns:a16="http://schemas.microsoft.com/office/drawing/2014/main" id="{202C4455-4128-4B16-A9F7-0B5102030932}"/>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2" name="Fondo Blanco">
            <a:extLst>
              <a:ext uri="{FF2B5EF4-FFF2-40B4-BE49-F238E27FC236}">
                <a16:creationId xmlns:a16="http://schemas.microsoft.com/office/drawing/2014/main" id="{6F255B96-B286-4EE3-AF6C-841C7F797EE7}"/>
              </a:ext>
            </a:extLst>
          </p:cNvPr>
          <p:cNvSpPr/>
          <p:nvPr userDrawn="1"/>
        </p:nvSpPr>
        <p:spPr>
          <a:xfrm>
            <a:off x="532392" y="1335712"/>
            <a:ext cx="10380497"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21" name="Marcador de Imagen 8">
            <a:extLst>
              <a:ext uri="{FF2B5EF4-FFF2-40B4-BE49-F238E27FC236}">
                <a16:creationId xmlns:a16="http://schemas.microsoft.com/office/drawing/2014/main" id="{48A656C5-0D37-4589-B427-EABF9C931B9C}"/>
              </a:ext>
            </a:extLst>
          </p:cNvPr>
          <p:cNvSpPr>
            <a:spLocks noGrp="1"/>
          </p:cNvSpPr>
          <p:nvPr>
            <p:ph type="pic" sz="quarter" idx="19"/>
          </p:nvPr>
        </p:nvSpPr>
        <p:spPr>
          <a:xfrm>
            <a:off x="7453483" y="20480107"/>
            <a:ext cx="3017225" cy="8458468"/>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19" name="Marcador de Imagen 7">
            <a:extLst>
              <a:ext uri="{FF2B5EF4-FFF2-40B4-BE49-F238E27FC236}">
                <a16:creationId xmlns:a16="http://schemas.microsoft.com/office/drawing/2014/main" id="{43236DBA-FCDA-4936-966E-6ABFC590BF11}"/>
              </a:ext>
            </a:extLst>
          </p:cNvPr>
          <p:cNvSpPr>
            <a:spLocks noGrp="1"/>
          </p:cNvSpPr>
          <p:nvPr>
            <p:ph type="pic" sz="quarter" idx="17"/>
          </p:nvPr>
        </p:nvSpPr>
        <p:spPr>
          <a:xfrm>
            <a:off x="3992938" y="15691023"/>
            <a:ext cx="3016549" cy="13247552"/>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22" name="Marcador de Imagen 6">
            <a:extLst>
              <a:ext uri="{FF2B5EF4-FFF2-40B4-BE49-F238E27FC236}">
                <a16:creationId xmlns:a16="http://schemas.microsoft.com/office/drawing/2014/main" id="{B0EF72DE-4CDE-4D25-8E2A-CD0503D8A727}"/>
              </a:ext>
            </a:extLst>
          </p:cNvPr>
          <p:cNvSpPr>
            <a:spLocks noGrp="1"/>
          </p:cNvSpPr>
          <p:nvPr>
            <p:ph type="pic" sz="quarter" idx="20"/>
          </p:nvPr>
        </p:nvSpPr>
        <p:spPr>
          <a:xfrm>
            <a:off x="532392" y="20481962"/>
            <a:ext cx="3016549" cy="8456613"/>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18" name="Marcador de Imagen 5">
            <a:extLst>
              <a:ext uri="{FF2B5EF4-FFF2-40B4-BE49-F238E27FC236}">
                <a16:creationId xmlns:a16="http://schemas.microsoft.com/office/drawing/2014/main" id="{F871B133-04F3-43AC-BBB0-9A738522BB26}"/>
              </a:ext>
            </a:extLst>
          </p:cNvPr>
          <p:cNvSpPr>
            <a:spLocks noGrp="1"/>
          </p:cNvSpPr>
          <p:nvPr>
            <p:ph type="pic" sz="quarter" idx="16"/>
          </p:nvPr>
        </p:nvSpPr>
        <p:spPr>
          <a:xfrm>
            <a:off x="7453483" y="10905921"/>
            <a:ext cx="3017225" cy="8458468"/>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20" name="Marcador de Imagen 4">
            <a:extLst>
              <a:ext uri="{FF2B5EF4-FFF2-40B4-BE49-F238E27FC236}">
                <a16:creationId xmlns:a16="http://schemas.microsoft.com/office/drawing/2014/main" id="{09699A64-3986-458E-9EAC-6F217CCB0131}"/>
              </a:ext>
            </a:extLst>
          </p:cNvPr>
          <p:cNvSpPr>
            <a:spLocks noGrp="1"/>
          </p:cNvSpPr>
          <p:nvPr>
            <p:ph type="pic" sz="quarter" idx="18"/>
          </p:nvPr>
        </p:nvSpPr>
        <p:spPr>
          <a:xfrm>
            <a:off x="532392" y="10908317"/>
            <a:ext cx="3016549" cy="8456613"/>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17" name="Marcador de Imagen 3">
            <a:extLst>
              <a:ext uri="{FF2B5EF4-FFF2-40B4-BE49-F238E27FC236}">
                <a16:creationId xmlns:a16="http://schemas.microsoft.com/office/drawing/2014/main" id="{89E12704-FB4B-4BDE-8EF6-0F919708D297}"/>
              </a:ext>
            </a:extLst>
          </p:cNvPr>
          <p:cNvSpPr>
            <a:spLocks noGrp="1"/>
          </p:cNvSpPr>
          <p:nvPr>
            <p:ph type="pic" sz="quarter" idx="15"/>
          </p:nvPr>
        </p:nvSpPr>
        <p:spPr>
          <a:xfrm>
            <a:off x="7454187" y="1335095"/>
            <a:ext cx="3016550" cy="8458468"/>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16" name="Marcador de Imagen 2">
            <a:extLst>
              <a:ext uri="{FF2B5EF4-FFF2-40B4-BE49-F238E27FC236}">
                <a16:creationId xmlns:a16="http://schemas.microsoft.com/office/drawing/2014/main" id="{CF402A57-1697-4231-B5D6-E0FB4801BFB9}"/>
              </a:ext>
            </a:extLst>
          </p:cNvPr>
          <p:cNvSpPr>
            <a:spLocks noGrp="1"/>
          </p:cNvSpPr>
          <p:nvPr>
            <p:ph type="pic" sz="quarter" idx="14"/>
          </p:nvPr>
        </p:nvSpPr>
        <p:spPr>
          <a:xfrm>
            <a:off x="3992599" y="1335405"/>
            <a:ext cx="3016549" cy="13247552"/>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7" name="Marcador de Imagen 1">
            <a:extLst>
              <a:ext uri="{FF2B5EF4-FFF2-40B4-BE49-F238E27FC236}">
                <a16:creationId xmlns:a16="http://schemas.microsoft.com/office/drawing/2014/main" id="{03CA7AE9-544D-4021-B838-83888CC5EDF4}"/>
              </a:ext>
            </a:extLst>
          </p:cNvPr>
          <p:cNvSpPr>
            <a:spLocks noGrp="1"/>
          </p:cNvSpPr>
          <p:nvPr>
            <p:ph type="pic" sz="quarter" idx="13"/>
          </p:nvPr>
        </p:nvSpPr>
        <p:spPr>
          <a:xfrm>
            <a:off x="532390" y="1335713"/>
            <a:ext cx="3016549" cy="8456613"/>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pic>
        <p:nvPicPr>
          <p:cNvPr id="23"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408558" y="26378004"/>
            <a:ext cx="3004876" cy="1447021"/>
          </a:xfrm>
          <a:prstGeom prst="rect">
            <a:avLst/>
          </a:prstGeom>
        </p:spPr>
      </p:pic>
      <p:sp>
        <p:nvSpPr>
          <p:cNvPr id="8" name="Subtítulo">
            <a:extLst>
              <a:ext uri="{FF2B5EF4-FFF2-40B4-BE49-F238E27FC236}">
                <a16:creationId xmlns:a16="http://schemas.microsoft.com/office/drawing/2014/main" id="{C85BF41E-5844-4C47-90F2-B5C62B582BDF}"/>
              </a:ext>
            </a:extLst>
          </p:cNvPr>
          <p:cNvSpPr>
            <a:spLocks noGrp="1"/>
          </p:cNvSpPr>
          <p:nvPr>
            <p:ph type="body" sz="quarter" idx="11" hasCustomPrompt="1"/>
          </p:nvPr>
        </p:nvSpPr>
        <p:spPr>
          <a:xfrm>
            <a:off x="11445282" y="15692262"/>
            <a:ext cx="8968153" cy="3676415"/>
          </a:xfrm>
          <a:prstGeom prst="rect">
            <a:avLst/>
          </a:prstGeom>
        </p:spPr>
        <p:txBody>
          <a:bodyPr lIns="0" tIns="0" rIns="0" bIns="0"/>
          <a:lstStyle>
            <a:lvl1pPr marL="0" indent="0">
              <a:lnSpc>
                <a:spcPts val="2800"/>
              </a:lnSpc>
              <a:spcBef>
                <a:spcPts val="0"/>
              </a:spcBef>
              <a:buNone/>
              <a:defRPr sz="2500">
                <a:solidFill>
                  <a:schemeClr val="bg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2" name="Título">
            <a:extLst>
              <a:ext uri="{FF2B5EF4-FFF2-40B4-BE49-F238E27FC236}">
                <a16:creationId xmlns:a16="http://schemas.microsoft.com/office/drawing/2014/main" id="{4F49E4BB-94A4-4B79-8CB1-C514A9B1EB84}"/>
              </a:ext>
            </a:extLst>
          </p:cNvPr>
          <p:cNvSpPr>
            <a:spLocks noGrp="1"/>
          </p:cNvSpPr>
          <p:nvPr>
            <p:ph type="title" hasCustomPrompt="1"/>
          </p:nvPr>
        </p:nvSpPr>
        <p:spPr>
          <a:xfrm>
            <a:off x="11445281" y="10906537"/>
            <a:ext cx="8968153" cy="3676418"/>
          </a:xfrm>
          <a:prstGeom prst="rect">
            <a:avLst/>
          </a:prstGeom>
        </p:spPr>
        <p:txBody>
          <a:bodyPr lIns="0" tIns="0" rIns="0" bIns="0" anchor="b"/>
          <a:lstStyle>
            <a:lvl1pPr>
              <a:lnSpc>
                <a:spcPts val="4500"/>
              </a:lnSpc>
              <a:spcBef>
                <a:spcPts val="0"/>
              </a:spcBef>
              <a:defRPr lang="es-ES" sz="4000" b="1" dirty="0">
                <a:solidFill>
                  <a:schemeClr val="bg1"/>
                </a:solidFill>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24" name="Texto Portada">
            <a:extLst>
              <a:ext uri="{FF2B5EF4-FFF2-40B4-BE49-F238E27FC236}">
                <a16:creationId xmlns:a16="http://schemas.microsoft.com/office/drawing/2014/main" id="{2751DED9-0ECE-4D71-B6C1-BB8445B38F84}"/>
              </a:ext>
            </a:extLst>
          </p:cNvPr>
          <p:cNvSpPr>
            <a:spLocks noGrp="1"/>
          </p:cNvSpPr>
          <p:nvPr>
            <p:ph type="body" sz="quarter" idx="21" hasCustomPrompt="1"/>
          </p:nvPr>
        </p:nvSpPr>
        <p:spPr>
          <a:xfrm>
            <a:off x="3416179" y="29224035"/>
            <a:ext cx="2262664"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err="1"/>
              <a:t>Edit</a:t>
            </a:r>
            <a:r>
              <a:rPr lang="es-ES" dirty="0"/>
              <a:t> </a:t>
            </a:r>
            <a:r>
              <a:rPr lang="es-ES" dirty="0" err="1"/>
              <a:t>code</a:t>
            </a:r>
            <a:r>
              <a:rPr lang="es-ES" dirty="0"/>
              <a:t> P-00-v1</a:t>
            </a:r>
          </a:p>
        </p:txBody>
      </p:sp>
      <p:sp>
        <p:nvSpPr>
          <p:cNvPr id="27" name="Texto Documento">
            <a:extLst>
              <a:ext uri="{FF2B5EF4-FFF2-40B4-BE49-F238E27FC236}">
                <a16:creationId xmlns:a16="http://schemas.microsoft.com/office/drawing/2014/main" id="{2751DED9-0ECE-4D71-B6C1-BB8445B38F84}"/>
              </a:ext>
            </a:extLst>
          </p:cNvPr>
          <p:cNvSpPr>
            <a:spLocks noGrp="1"/>
          </p:cNvSpPr>
          <p:nvPr>
            <p:ph type="body" sz="quarter" idx="22" hasCustomPrompt="1"/>
          </p:nvPr>
        </p:nvSpPr>
        <p:spPr>
          <a:xfrm>
            <a:off x="591950" y="29224035"/>
            <a:ext cx="2750690"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err="1"/>
              <a:t>Edit</a:t>
            </a:r>
            <a:r>
              <a:rPr lang="es-ES" dirty="0"/>
              <a:t> CONFIDENTIAL DOC.</a:t>
            </a:r>
          </a:p>
        </p:txBody>
      </p:sp>
    </p:spTree>
    <p:extLst>
      <p:ext uri="{BB962C8B-B14F-4D97-AF65-F5344CB8AC3E}">
        <p14:creationId xmlns:p14="http://schemas.microsoft.com/office/powerpoint/2010/main" val="1228612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ada Corporativa">
    <p:spTree>
      <p:nvGrpSpPr>
        <p:cNvPr id="1" name=""/>
        <p:cNvGrpSpPr/>
        <p:nvPr/>
      </p:nvGrpSpPr>
      <p:grpSpPr>
        <a:xfrm>
          <a:off x="0" y="0"/>
          <a:ext cx="0" cy="0"/>
          <a:chOff x="0" y="0"/>
          <a:chExt cx="0" cy="0"/>
        </a:xfrm>
      </p:grpSpPr>
      <p:grpSp>
        <p:nvGrpSpPr>
          <p:cNvPr id="10" name="Marco Blanco">
            <a:extLst>
              <a:ext uri="{FF2B5EF4-FFF2-40B4-BE49-F238E27FC236}">
                <a16:creationId xmlns:a16="http://schemas.microsoft.com/office/drawing/2014/main" id="{ED0E781D-0209-49F8-8E59-7C34BD8BAF3C}"/>
              </a:ext>
            </a:extLst>
          </p:cNvPr>
          <p:cNvGrpSpPr/>
          <p:nvPr userDrawn="1"/>
        </p:nvGrpSpPr>
        <p:grpSpPr>
          <a:xfrm>
            <a:off x="1" y="0"/>
            <a:ext cx="21383625" cy="30276141"/>
            <a:chOff x="0" y="0"/>
            <a:chExt cx="17351375" cy="9792000"/>
          </a:xfrm>
        </p:grpSpPr>
        <p:sp>
          <p:nvSpPr>
            <p:cNvPr id="11" name="Rectángulo 4">
              <a:extLst>
                <a:ext uri="{FF2B5EF4-FFF2-40B4-BE49-F238E27FC236}">
                  <a16:creationId xmlns:a16="http://schemas.microsoft.com/office/drawing/2014/main" id="{AB35581C-5F78-4007-BD7B-9EAC9945A110}"/>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3">
              <a:extLst>
                <a:ext uri="{FF2B5EF4-FFF2-40B4-BE49-F238E27FC236}">
                  <a16:creationId xmlns:a16="http://schemas.microsoft.com/office/drawing/2014/main" id="{E2B00DEF-E112-403E-B2A7-4709CF208D5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4" name="Rectángulo 2">
              <a:extLst>
                <a:ext uri="{FF2B5EF4-FFF2-40B4-BE49-F238E27FC236}">
                  <a16:creationId xmlns:a16="http://schemas.microsoft.com/office/drawing/2014/main" id="{1D3FEE96-DB38-4802-884C-16A98990A88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1">
              <a:extLst>
                <a:ext uri="{FF2B5EF4-FFF2-40B4-BE49-F238E27FC236}">
                  <a16:creationId xmlns:a16="http://schemas.microsoft.com/office/drawing/2014/main" id="{202C4455-4128-4B16-A9F7-0B5102030932}"/>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2" name="Fondo Blanco">
            <a:extLst>
              <a:ext uri="{FF2B5EF4-FFF2-40B4-BE49-F238E27FC236}">
                <a16:creationId xmlns:a16="http://schemas.microsoft.com/office/drawing/2014/main" id="{6F255B96-B286-4EE3-AF6C-841C7F797EE7}"/>
              </a:ext>
            </a:extLst>
          </p:cNvPr>
          <p:cNvSpPr/>
          <p:nvPr userDrawn="1"/>
        </p:nvSpPr>
        <p:spPr>
          <a:xfrm>
            <a:off x="532391" y="1335712"/>
            <a:ext cx="8651026"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7" name="Marcador de Imagen">
            <a:extLst>
              <a:ext uri="{FF2B5EF4-FFF2-40B4-BE49-F238E27FC236}">
                <a16:creationId xmlns:a16="http://schemas.microsoft.com/office/drawing/2014/main" id="{03CA7AE9-544D-4021-B838-83888CC5EDF4}"/>
              </a:ext>
            </a:extLst>
          </p:cNvPr>
          <p:cNvSpPr>
            <a:spLocks noGrp="1"/>
          </p:cNvSpPr>
          <p:nvPr>
            <p:ph type="pic" sz="quarter" idx="13"/>
          </p:nvPr>
        </p:nvSpPr>
        <p:spPr>
          <a:xfrm>
            <a:off x="532392" y="1335094"/>
            <a:ext cx="8206919" cy="27605026"/>
          </a:xfrm>
          <a:prstGeom prst="rect">
            <a:avLst/>
          </a:prstGeom>
        </p:spPr>
        <p:txBody>
          <a:bodyPr bIns="3960000" anchor="b" anchorCtr="0"/>
          <a:lstStyle>
            <a:lvl1pPr marL="0" indent="0" algn="ctr">
              <a:lnSpc>
                <a:spcPct val="100000"/>
              </a:lnSpc>
              <a:buNone/>
              <a:defRPr sz="1400"/>
            </a:lvl1pPr>
          </a:lstStyle>
          <a:p>
            <a:r>
              <a:rPr lang="en-US"/>
              <a:t>Click icon to add picture</a:t>
            </a:r>
            <a:endParaRPr lang="es-ES" dirty="0"/>
          </a:p>
        </p:txBody>
      </p:sp>
      <p:sp>
        <p:nvSpPr>
          <p:cNvPr id="16" name="Eslogan">
            <a:extLst>
              <a:ext uri="{FF2B5EF4-FFF2-40B4-BE49-F238E27FC236}">
                <a16:creationId xmlns:a16="http://schemas.microsoft.com/office/drawing/2014/main" id="{8C15265F-CB54-4943-8914-BADDAB86B4BA}"/>
              </a:ext>
            </a:extLst>
          </p:cNvPr>
          <p:cNvSpPr>
            <a:spLocks noGrp="1"/>
          </p:cNvSpPr>
          <p:nvPr>
            <p:ph type="body" sz="quarter" idx="11" hasCustomPrompt="1"/>
          </p:nvPr>
        </p:nvSpPr>
        <p:spPr>
          <a:xfrm>
            <a:off x="14885544" y="17556421"/>
            <a:ext cx="4725106" cy="1113093"/>
          </a:xfrm>
          <a:prstGeom prst="rect">
            <a:avLst/>
          </a:prstGeom>
        </p:spPr>
        <p:txBody>
          <a:bodyPr lIns="0" tIns="0" rIns="0" bIns="0"/>
          <a:lstStyle>
            <a:lvl1pPr marL="0" indent="0">
              <a:lnSpc>
                <a:spcPts val="3200"/>
              </a:lnSpc>
              <a:spcBef>
                <a:spcPts val="0"/>
              </a:spcBef>
              <a:buNone/>
              <a:defRPr sz="2900" b="1">
                <a:solidFill>
                  <a:schemeClr val="bg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ESLOGAN</a:t>
            </a:r>
          </a:p>
        </p:txBody>
      </p:sp>
      <p:pic>
        <p:nvPicPr>
          <p:cNvPr id="17" name="Logo">
            <a:extLst>
              <a:ext uri="{FF2B5EF4-FFF2-40B4-BE49-F238E27FC236}">
                <a16:creationId xmlns:a16="http://schemas.microsoft.com/office/drawing/2014/main" id="{8D43B939-A18D-4169-B479-5DCE32AB5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79001" y="13412312"/>
            <a:ext cx="4635015" cy="3450590"/>
          </a:xfrm>
          <a:prstGeom prst="rect">
            <a:avLst/>
          </a:prstGeom>
        </p:spPr>
      </p:pic>
      <p:sp>
        <p:nvSpPr>
          <p:cNvPr id="20" name="Texto Portada">
            <a:extLst>
              <a:ext uri="{FF2B5EF4-FFF2-40B4-BE49-F238E27FC236}">
                <a16:creationId xmlns:a16="http://schemas.microsoft.com/office/drawing/2014/main" id="{2751DED9-0ECE-4D71-B6C1-BB8445B38F84}"/>
              </a:ext>
            </a:extLst>
          </p:cNvPr>
          <p:cNvSpPr>
            <a:spLocks noGrp="1"/>
          </p:cNvSpPr>
          <p:nvPr>
            <p:ph type="body" sz="quarter" idx="14" hasCustomPrompt="1"/>
          </p:nvPr>
        </p:nvSpPr>
        <p:spPr>
          <a:xfrm>
            <a:off x="3416179" y="29224035"/>
            <a:ext cx="2262664"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Editar código P-00-v1</a:t>
            </a:r>
          </a:p>
        </p:txBody>
      </p:sp>
      <p:sp>
        <p:nvSpPr>
          <p:cNvPr id="21" name="Texto Documento">
            <a:extLst>
              <a:ext uri="{FF2B5EF4-FFF2-40B4-BE49-F238E27FC236}">
                <a16:creationId xmlns:a16="http://schemas.microsoft.com/office/drawing/2014/main" id="{2751DED9-0ECE-4D71-B6C1-BB8445B38F84}"/>
              </a:ext>
            </a:extLst>
          </p:cNvPr>
          <p:cNvSpPr>
            <a:spLocks noGrp="1"/>
          </p:cNvSpPr>
          <p:nvPr>
            <p:ph type="body" sz="quarter" idx="15" hasCustomPrompt="1"/>
          </p:nvPr>
        </p:nvSpPr>
        <p:spPr>
          <a:xfrm>
            <a:off x="591950" y="29224035"/>
            <a:ext cx="2750690"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Editar DOC. CONFIDENCIAL</a:t>
            </a:r>
          </a:p>
        </p:txBody>
      </p:sp>
    </p:spTree>
    <p:extLst>
      <p:ext uri="{BB962C8B-B14F-4D97-AF65-F5344CB8AC3E}">
        <p14:creationId xmlns:p14="http://schemas.microsoft.com/office/powerpoint/2010/main" val="249175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ada con Marcas">
    <p:spTree>
      <p:nvGrpSpPr>
        <p:cNvPr id="1" name=""/>
        <p:cNvGrpSpPr/>
        <p:nvPr/>
      </p:nvGrpSpPr>
      <p:grpSpPr>
        <a:xfrm>
          <a:off x="0" y="0"/>
          <a:ext cx="0" cy="0"/>
          <a:chOff x="0" y="0"/>
          <a:chExt cx="0" cy="0"/>
        </a:xfrm>
      </p:grpSpPr>
      <p:grpSp>
        <p:nvGrpSpPr>
          <p:cNvPr id="10" name="Marco Blanco">
            <a:extLst>
              <a:ext uri="{FF2B5EF4-FFF2-40B4-BE49-F238E27FC236}">
                <a16:creationId xmlns:a16="http://schemas.microsoft.com/office/drawing/2014/main" id="{ED0E781D-0209-49F8-8E59-7C34BD8BAF3C}"/>
              </a:ext>
            </a:extLst>
          </p:cNvPr>
          <p:cNvGrpSpPr/>
          <p:nvPr userDrawn="1"/>
        </p:nvGrpSpPr>
        <p:grpSpPr>
          <a:xfrm>
            <a:off x="1" y="0"/>
            <a:ext cx="21383625" cy="30276141"/>
            <a:chOff x="0" y="0"/>
            <a:chExt cx="17351375" cy="9792000"/>
          </a:xfrm>
        </p:grpSpPr>
        <p:sp>
          <p:nvSpPr>
            <p:cNvPr id="11" name="Rectángulo 4">
              <a:extLst>
                <a:ext uri="{FF2B5EF4-FFF2-40B4-BE49-F238E27FC236}">
                  <a16:creationId xmlns:a16="http://schemas.microsoft.com/office/drawing/2014/main" id="{AB35581C-5F78-4007-BD7B-9EAC9945A110}"/>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3">
              <a:extLst>
                <a:ext uri="{FF2B5EF4-FFF2-40B4-BE49-F238E27FC236}">
                  <a16:creationId xmlns:a16="http://schemas.microsoft.com/office/drawing/2014/main" id="{E2B00DEF-E112-403E-B2A7-4709CF208D5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4" name="Rectángulo 2">
              <a:extLst>
                <a:ext uri="{FF2B5EF4-FFF2-40B4-BE49-F238E27FC236}">
                  <a16:creationId xmlns:a16="http://schemas.microsoft.com/office/drawing/2014/main" id="{1D3FEE96-DB38-4802-884C-16A98990A88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1">
              <a:extLst>
                <a:ext uri="{FF2B5EF4-FFF2-40B4-BE49-F238E27FC236}">
                  <a16:creationId xmlns:a16="http://schemas.microsoft.com/office/drawing/2014/main" id="{202C4455-4128-4B16-A9F7-0B5102030932}"/>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2" name="Fondo Blanco">
            <a:extLst>
              <a:ext uri="{FF2B5EF4-FFF2-40B4-BE49-F238E27FC236}">
                <a16:creationId xmlns:a16="http://schemas.microsoft.com/office/drawing/2014/main" id="{6F255B96-B286-4EE3-AF6C-841C7F797EE7}"/>
              </a:ext>
            </a:extLst>
          </p:cNvPr>
          <p:cNvSpPr/>
          <p:nvPr userDrawn="1"/>
        </p:nvSpPr>
        <p:spPr>
          <a:xfrm>
            <a:off x="532390" y="1335712"/>
            <a:ext cx="20318843"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12" name="Título">
            <a:extLst>
              <a:ext uri="{FF2B5EF4-FFF2-40B4-BE49-F238E27FC236}">
                <a16:creationId xmlns:a16="http://schemas.microsoft.com/office/drawing/2014/main" id="{4F49E4BB-94A4-4B79-8CB1-C514A9B1EB84}"/>
              </a:ext>
            </a:extLst>
          </p:cNvPr>
          <p:cNvSpPr>
            <a:spLocks noGrp="1"/>
          </p:cNvSpPr>
          <p:nvPr>
            <p:ph type="title" hasCustomPrompt="1"/>
          </p:nvPr>
        </p:nvSpPr>
        <p:spPr>
          <a:xfrm>
            <a:off x="13082114" y="10906537"/>
            <a:ext cx="7331320" cy="3676418"/>
          </a:xfrm>
          <a:prstGeom prst="rect">
            <a:avLst/>
          </a:prstGeom>
        </p:spPr>
        <p:txBody>
          <a:bodyPr lIns="0" tIns="0" rIns="0" bIns="0" anchor="b"/>
          <a:lstStyle>
            <a:lvl1pPr>
              <a:lnSpc>
                <a:spcPts val="4500"/>
              </a:lnSpc>
              <a:spcBef>
                <a:spcPts val="0"/>
              </a:spcBef>
              <a:defRPr lang="es-ES" sz="4000" b="1" dirty="0">
                <a:solidFill>
                  <a:schemeClr val="tx1"/>
                </a:solidFill>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19" name="Marcador de Imagen 5">
            <a:extLst>
              <a:ext uri="{FF2B5EF4-FFF2-40B4-BE49-F238E27FC236}">
                <a16:creationId xmlns:a16="http://schemas.microsoft.com/office/drawing/2014/main" id="{CCEE4139-2E5E-4334-99B2-C1DCA7853185}"/>
              </a:ext>
            </a:extLst>
          </p:cNvPr>
          <p:cNvSpPr>
            <a:spLocks noGrp="1"/>
          </p:cNvSpPr>
          <p:nvPr>
            <p:ph type="pic" sz="quarter" idx="17"/>
          </p:nvPr>
        </p:nvSpPr>
        <p:spPr>
          <a:xfrm>
            <a:off x="13082113" y="26266645"/>
            <a:ext cx="2129566" cy="2671424"/>
          </a:xfrm>
          <a:prstGeom prst="rect">
            <a:avLst/>
          </a:prstGeom>
        </p:spPr>
        <p:txBody>
          <a:bodyPr bIns="0" anchor="b" anchorCtr="0"/>
          <a:lstStyle>
            <a:lvl1pPr marL="0" indent="0" algn="ctr">
              <a:lnSpc>
                <a:spcPct val="100000"/>
              </a:lnSpc>
              <a:buNone/>
              <a:defRPr sz="1400"/>
            </a:lvl1pPr>
          </a:lstStyle>
          <a:p>
            <a:r>
              <a:rPr lang="en-US"/>
              <a:t>Click icon to add picture</a:t>
            </a:r>
            <a:endParaRPr lang="es-ES" dirty="0"/>
          </a:p>
        </p:txBody>
      </p:sp>
      <p:sp>
        <p:nvSpPr>
          <p:cNvPr id="18" name="Marcador de Imagen 4">
            <a:extLst>
              <a:ext uri="{FF2B5EF4-FFF2-40B4-BE49-F238E27FC236}">
                <a16:creationId xmlns:a16="http://schemas.microsoft.com/office/drawing/2014/main" id="{7BD81711-391B-45C1-ADB1-0169D132FE25}"/>
              </a:ext>
            </a:extLst>
          </p:cNvPr>
          <p:cNvSpPr>
            <a:spLocks noGrp="1"/>
          </p:cNvSpPr>
          <p:nvPr>
            <p:ph type="pic" sz="quarter" idx="16"/>
          </p:nvPr>
        </p:nvSpPr>
        <p:spPr>
          <a:xfrm>
            <a:off x="7454621" y="15692258"/>
            <a:ext cx="4746020" cy="13245812"/>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16" name="Marcador de Imagen 3">
            <a:extLst>
              <a:ext uri="{FF2B5EF4-FFF2-40B4-BE49-F238E27FC236}">
                <a16:creationId xmlns:a16="http://schemas.microsoft.com/office/drawing/2014/main" id="{CF402A57-1697-4231-B5D6-E0FB4801BFB9}"/>
              </a:ext>
            </a:extLst>
          </p:cNvPr>
          <p:cNvSpPr>
            <a:spLocks noGrp="1"/>
          </p:cNvSpPr>
          <p:nvPr>
            <p:ph type="pic" sz="quarter" idx="14"/>
          </p:nvPr>
        </p:nvSpPr>
        <p:spPr>
          <a:xfrm>
            <a:off x="532392" y="15692261"/>
            <a:ext cx="6477447" cy="13245812"/>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17" name="Marcador de Imagen 2">
            <a:extLst>
              <a:ext uri="{FF2B5EF4-FFF2-40B4-BE49-F238E27FC236}">
                <a16:creationId xmlns:a16="http://schemas.microsoft.com/office/drawing/2014/main" id="{B313AD27-ACED-412B-B522-8F1DC24C2970}"/>
              </a:ext>
            </a:extLst>
          </p:cNvPr>
          <p:cNvSpPr>
            <a:spLocks noGrp="1"/>
          </p:cNvSpPr>
          <p:nvPr>
            <p:ph type="pic" sz="quarter" idx="15"/>
          </p:nvPr>
        </p:nvSpPr>
        <p:spPr>
          <a:xfrm>
            <a:off x="5716209" y="1333668"/>
            <a:ext cx="6484431" cy="13249287"/>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7" name="Marcador de Imagen 1">
            <a:extLst>
              <a:ext uri="{FF2B5EF4-FFF2-40B4-BE49-F238E27FC236}">
                <a16:creationId xmlns:a16="http://schemas.microsoft.com/office/drawing/2014/main" id="{03CA7AE9-544D-4021-B838-83888CC5EDF4}"/>
              </a:ext>
            </a:extLst>
          </p:cNvPr>
          <p:cNvSpPr>
            <a:spLocks noGrp="1"/>
          </p:cNvSpPr>
          <p:nvPr>
            <p:ph type="pic" sz="quarter" idx="13"/>
          </p:nvPr>
        </p:nvSpPr>
        <p:spPr>
          <a:xfrm>
            <a:off x="532392" y="1335095"/>
            <a:ext cx="4746018" cy="13247861"/>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pic>
        <p:nvPicPr>
          <p:cNvPr id="4" name="Logo">
            <a:extLst>
              <a:ext uri="{FF2B5EF4-FFF2-40B4-BE49-F238E27FC236}">
                <a16:creationId xmlns:a16="http://schemas.microsoft.com/office/drawing/2014/main" id="{0E0A8222-D062-480F-B0CB-5AFF99AB4E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07994" y="1237531"/>
            <a:ext cx="1960976" cy="4919873"/>
          </a:xfrm>
          <a:prstGeom prst="rect">
            <a:avLst/>
          </a:prstGeom>
        </p:spPr>
      </p:pic>
      <p:sp>
        <p:nvSpPr>
          <p:cNvPr id="20" name="Marcador de Imagen 5">
            <a:extLst>
              <a:ext uri="{FF2B5EF4-FFF2-40B4-BE49-F238E27FC236}">
                <a16:creationId xmlns:a16="http://schemas.microsoft.com/office/drawing/2014/main" id="{F4B47E9C-1FE2-486D-9783-501580AD1F1B}"/>
              </a:ext>
            </a:extLst>
          </p:cNvPr>
          <p:cNvSpPr>
            <a:spLocks noGrp="1"/>
          </p:cNvSpPr>
          <p:nvPr>
            <p:ph type="pic" sz="quarter" idx="18"/>
          </p:nvPr>
        </p:nvSpPr>
        <p:spPr>
          <a:xfrm>
            <a:off x="15682991" y="26266645"/>
            <a:ext cx="2129566" cy="2671424"/>
          </a:xfrm>
          <a:prstGeom prst="rect">
            <a:avLst/>
          </a:prstGeom>
        </p:spPr>
        <p:txBody>
          <a:bodyPr bIns="0" anchor="b" anchorCtr="0"/>
          <a:lstStyle>
            <a:lvl1pPr marL="0" indent="0" algn="ctr">
              <a:lnSpc>
                <a:spcPct val="100000"/>
              </a:lnSpc>
              <a:buNone/>
              <a:defRPr sz="1400"/>
            </a:lvl1pPr>
          </a:lstStyle>
          <a:p>
            <a:r>
              <a:rPr lang="en-US"/>
              <a:t>Click icon to add picture</a:t>
            </a:r>
            <a:endParaRPr lang="es-ES" dirty="0"/>
          </a:p>
        </p:txBody>
      </p:sp>
      <p:sp>
        <p:nvSpPr>
          <p:cNvPr id="21" name="Marcador de Imagen 5">
            <a:extLst>
              <a:ext uri="{FF2B5EF4-FFF2-40B4-BE49-F238E27FC236}">
                <a16:creationId xmlns:a16="http://schemas.microsoft.com/office/drawing/2014/main" id="{A2D3DD55-7971-478E-9DA9-C23B938CA1A6}"/>
              </a:ext>
            </a:extLst>
          </p:cNvPr>
          <p:cNvSpPr>
            <a:spLocks noGrp="1"/>
          </p:cNvSpPr>
          <p:nvPr>
            <p:ph type="pic" sz="quarter" idx="19"/>
          </p:nvPr>
        </p:nvSpPr>
        <p:spPr>
          <a:xfrm>
            <a:off x="18283868" y="26266645"/>
            <a:ext cx="2129566" cy="2671424"/>
          </a:xfrm>
          <a:prstGeom prst="rect">
            <a:avLst/>
          </a:prstGeom>
        </p:spPr>
        <p:txBody>
          <a:bodyPr bIns="0" anchor="b" anchorCtr="0"/>
          <a:lstStyle>
            <a:lvl1pPr marL="0" indent="0" algn="ctr">
              <a:lnSpc>
                <a:spcPct val="100000"/>
              </a:lnSpc>
              <a:buNone/>
              <a:defRPr sz="1400"/>
            </a:lvl1pPr>
          </a:lstStyle>
          <a:p>
            <a:r>
              <a:rPr lang="en-US"/>
              <a:t>Click icon to add picture</a:t>
            </a:r>
            <a:endParaRPr lang="es-ES" dirty="0"/>
          </a:p>
        </p:txBody>
      </p:sp>
      <p:sp>
        <p:nvSpPr>
          <p:cNvPr id="24" name="Texto Portada">
            <a:extLst>
              <a:ext uri="{FF2B5EF4-FFF2-40B4-BE49-F238E27FC236}">
                <a16:creationId xmlns:a16="http://schemas.microsoft.com/office/drawing/2014/main" id="{2751DED9-0ECE-4D71-B6C1-BB8445B38F84}"/>
              </a:ext>
            </a:extLst>
          </p:cNvPr>
          <p:cNvSpPr>
            <a:spLocks noGrp="1"/>
          </p:cNvSpPr>
          <p:nvPr>
            <p:ph type="body" sz="quarter" idx="20" hasCustomPrompt="1"/>
          </p:nvPr>
        </p:nvSpPr>
        <p:spPr>
          <a:xfrm>
            <a:off x="3416179" y="29224035"/>
            <a:ext cx="2262664"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Editar código P-00-v1</a:t>
            </a:r>
          </a:p>
        </p:txBody>
      </p:sp>
      <p:sp>
        <p:nvSpPr>
          <p:cNvPr id="25" name="Texto Documento">
            <a:extLst>
              <a:ext uri="{FF2B5EF4-FFF2-40B4-BE49-F238E27FC236}">
                <a16:creationId xmlns:a16="http://schemas.microsoft.com/office/drawing/2014/main" id="{2751DED9-0ECE-4D71-B6C1-BB8445B38F84}"/>
              </a:ext>
            </a:extLst>
          </p:cNvPr>
          <p:cNvSpPr>
            <a:spLocks noGrp="1"/>
          </p:cNvSpPr>
          <p:nvPr>
            <p:ph type="body" sz="quarter" idx="21" hasCustomPrompt="1"/>
          </p:nvPr>
        </p:nvSpPr>
        <p:spPr>
          <a:xfrm>
            <a:off x="591950" y="29224035"/>
            <a:ext cx="2750690"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Editar DOC. CONFIDENCIAL</a:t>
            </a:r>
          </a:p>
        </p:txBody>
      </p:sp>
    </p:spTree>
    <p:extLst>
      <p:ext uri="{BB962C8B-B14F-4D97-AF65-F5344CB8AC3E}">
        <p14:creationId xmlns:p14="http://schemas.microsoft.com/office/powerpoint/2010/main" val="64563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rtada con Marcas - ENG">
    <p:spTree>
      <p:nvGrpSpPr>
        <p:cNvPr id="1" name=""/>
        <p:cNvGrpSpPr/>
        <p:nvPr/>
      </p:nvGrpSpPr>
      <p:grpSpPr>
        <a:xfrm>
          <a:off x="0" y="0"/>
          <a:ext cx="0" cy="0"/>
          <a:chOff x="0" y="0"/>
          <a:chExt cx="0" cy="0"/>
        </a:xfrm>
      </p:grpSpPr>
      <p:grpSp>
        <p:nvGrpSpPr>
          <p:cNvPr id="10" name="Marco Blanco">
            <a:extLst>
              <a:ext uri="{FF2B5EF4-FFF2-40B4-BE49-F238E27FC236}">
                <a16:creationId xmlns:a16="http://schemas.microsoft.com/office/drawing/2014/main" id="{ED0E781D-0209-49F8-8E59-7C34BD8BAF3C}"/>
              </a:ext>
            </a:extLst>
          </p:cNvPr>
          <p:cNvGrpSpPr/>
          <p:nvPr userDrawn="1"/>
        </p:nvGrpSpPr>
        <p:grpSpPr>
          <a:xfrm>
            <a:off x="1" y="0"/>
            <a:ext cx="21383625" cy="30276141"/>
            <a:chOff x="0" y="0"/>
            <a:chExt cx="17351375" cy="9792000"/>
          </a:xfrm>
        </p:grpSpPr>
        <p:sp>
          <p:nvSpPr>
            <p:cNvPr id="11" name="Rectángulo 4">
              <a:extLst>
                <a:ext uri="{FF2B5EF4-FFF2-40B4-BE49-F238E27FC236}">
                  <a16:creationId xmlns:a16="http://schemas.microsoft.com/office/drawing/2014/main" id="{AB35581C-5F78-4007-BD7B-9EAC9945A110}"/>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3">
              <a:extLst>
                <a:ext uri="{FF2B5EF4-FFF2-40B4-BE49-F238E27FC236}">
                  <a16:creationId xmlns:a16="http://schemas.microsoft.com/office/drawing/2014/main" id="{E2B00DEF-E112-403E-B2A7-4709CF208D5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4" name="Rectángulo 2">
              <a:extLst>
                <a:ext uri="{FF2B5EF4-FFF2-40B4-BE49-F238E27FC236}">
                  <a16:creationId xmlns:a16="http://schemas.microsoft.com/office/drawing/2014/main" id="{1D3FEE96-DB38-4802-884C-16A98990A88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1">
              <a:extLst>
                <a:ext uri="{FF2B5EF4-FFF2-40B4-BE49-F238E27FC236}">
                  <a16:creationId xmlns:a16="http://schemas.microsoft.com/office/drawing/2014/main" id="{202C4455-4128-4B16-A9F7-0B5102030932}"/>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2" name="Fondo Blanco">
            <a:extLst>
              <a:ext uri="{FF2B5EF4-FFF2-40B4-BE49-F238E27FC236}">
                <a16:creationId xmlns:a16="http://schemas.microsoft.com/office/drawing/2014/main" id="{6F255B96-B286-4EE3-AF6C-841C7F797EE7}"/>
              </a:ext>
            </a:extLst>
          </p:cNvPr>
          <p:cNvSpPr/>
          <p:nvPr userDrawn="1"/>
        </p:nvSpPr>
        <p:spPr>
          <a:xfrm>
            <a:off x="532390" y="1335712"/>
            <a:ext cx="20318843"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12" name="Título">
            <a:extLst>
              <a:ext uri="{FF2B5EF4-FFF2-40B4-BE49-F238E27FC236}">
                <a16:creationId xmlns:a16="http://schemas.microsoft.com/office/drawing/2014/main" id="{4F49E4BB-94A4-4B79-8CB1-C514A9B1EB84}"/>
              </a:ext>
            </a:extLst>
          </p:cNvPr>
          <p:cNvSpPr>
            <a:spLocks noGrp="1"/>
          </p:cNvSpPr>
          <p:nvPr>
            <p:ph type="title" hasCustomPrompt="1"/>
          </p:nvPr>
        </p:nvSpPr>
        <p:spPr>
          <a:xfrm>
            <a:off x="13082114" y="10906537"/>
            <a:ext cx="7331320" cy="3676418"/>
          </a:xfrm>
          <a:prstGeom prst="rect">
            <a:avLst/>
          </a:prstGeom>
        </p:spPr>
        <p:txBody>
          <a:bodyPr lIns="0" tIns="0" rIns="0" bIns="0" anchor="b"/>
          <a:lstStyle>
            <a:lvl1pPr>
              <a:lnSpc>
                <a:spcPts val="4500"/>
              </a:lnSpc>
              <a:spcBef>
                <a:spcPts val="0"/>
              </a:spcBef>
              <a:defRPr lang="es-ES" sz="4000" b="1" dirty="0">
                <a:solidFill>
                  <a:schemeClr val="tx1"/>
                </a:solidFill>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19" name="Marcador de Imagen 5">
            <a:extLst>
              <a:ext uri="{FF2B5EF4-FFF2-40B4-BE49-F238E27FC236}">
                <a16:creationId xmlns:a16="http://schemas.microsoft.com/office/drawing/2014/main" id="{CCEE4139-2E5E-4334-99B2-C1DCA7853185}"/>
              </a:ext>
            </a:extLst>
          </p:cNvPr>
          <p:cNvSpPr>
            <a:spLocks noGrp="1"/>
          </p:cNvSpPr>
          <p:nvPr>
            <p:ph type="pic" sz="quarter" idx="17"/>
          </p:nvPr>
        </p:nvSpPr>
        <p:spPr>
          <a:xfrm>
            <a:off x="13082113" y="26266645"/>
            <a:ext cx="2129566" cy="2671424"/>
          </a:xfrm>
          <a:prstGeom prst="rect">
            <a:avLst/>
          </a:prstGeom>
        </p:spPr>
        <p:txBody>
          <a:bodyPr bIns="0" anchor="b" anchorCtr="0"/>
          <a:lstStyle>
            <a:lvl1pPr marL="0" indent="0" algn="ctr">
              <a:lnSpc>
                <a:spcPct val="100000"/>
              </a:lnSpc>
              <a:buNone/>
              <a:defRPr sz="1400"/>
            </a:lvl1pPr>
          </a:lstStyle>
          <a:p>
            <a:r>
              <a:rPr lang="en-US"/>
              <a:t>Click icon to add picture</a:t>
            </a:r>
            <a:endParaRPr lang="es-ES" dirty="0"/>
          </a:p>
        </p:txBody>
      </p:sp>
      <p:sp>
        <p:nvSpPr>
          <p:cNvPr id="18" name="Marcador de Imagen 4">
            <a:extLst>
              <a:ext uri="{FF2B5EF4-FFF2-40B4-BE49-F238E27FC236}">
                <a16:creationId xmlns:a16="http://schemas.microsoft.com/office/drawing/2014/main" id="{7BD81711-391B-45C1-ADB1-0169D132FE25}"/>
              </a:ext>
            </a:extLst>
          </p:cNvPr>
          <p:cNvSpPr>
            <a:spLocks noGrp="1"/>
          </p:cNvSpPr>
          <p:nvPr>
            <p:ph type="pic" sz="quarter" idx="16"/>
          </p:nvPr>
        </p:nvSpPr>
        <p:spPr>
          <a:xfrm>
            <a:off x="7454621" y="15692258"/>
            <a:ext cx="4746020" cy="13245812"/>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16" name="Marcador de Imagen 3">
            <a:extLst>
              <a:ext uri="{FF2B5EF4-FFF2-40B4-BE49-F238E27FC236}">
                <a16:creationId xmlns:a16="http://schemas.microsoft.com/office/drawing/2014/main" id="{CF402A57-1697-4231-B5D6-E0FB4801BFB9}"/>
              </a:ext>
            </a:extLst>
          </p:cNvPr>
          <p:cNvSpPr>
            <a:spLocks noGrp="1"/>
          </p:cNvSpPr>
          <p:nvPr>
            <p:ph type="pic" sz="quarter" idx="14"/>
          </p:nvPr>
        </p:nvSpPr>
        <p:spPr>
          <a:xfrm>
            <a:off x="532392" y="15692261"/>
            <a:ext cx="6477447" cy="13245812"/>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17" name="Marcador de Imagen 2">
            <a:extLst>
              <a:ext uri="{FF2B5EF4-FFF2-40B4-BE49-F238E27FC236}">
                <a16:creationId xmlns:a16="http://schemas.microsoft.com/office/drawing/2014/main" id="{B313AD27-ACED-412B-B522-8F1DC24C2970}"/>
              </a:ext>
            </a:extLst>
          </p:cNvPr>
          <p:cNvSpPr>
            <a:spLocks noGrp="1"/>
          </p:cNvSpPr>
          <p:nvPr>
            <p:ph type="pic" sz="quarter" idx="15"/>
          </p:nvPr>
        </p:nvSpPr>
        <p:spPr>
          <a:xfrm>
            <a:off x="5716209" y="1333668"/>
            <a:ext cx="6484431" cy="13249287"/>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7" name="Marcador de Imagen 1">
            <a:extLst>
              <a:ext uri="{FF2B5EF4-FFF2-40B4-BE49-F238E27FC236}">
                <a16:creationId xmlns:a16="http://schemas.microsoft.com/office/drawing/2014/main" id="{03CA7AE9-544D-4021-B838-83888CC5EDF4}"/>
              </a:ext>
            </a:extLst>
          </p:cNvPr>
          <p:cNvSpPr>
            <a:spLocks noGrp="1"/>
          </p:cNvSpPr>
          <p:nvPr>
            <p:ph type="pic" sz="quarter" idx="13"/>
          </p:nvPr>
        </p:nvSpPr>
        <p:spPr>
          <a:xfrm>
            <a:off x="532392" y="1335095"/>
            <a:ext cx="4746018" cy="13247861"/>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20" name="Marcador de Imagen 5">
            <a:extLst>
              <a:ext uri="{FF2B5EF4-FFF2-40B4-BE49-F238E27FC236}">
                <a16:creationId xmlns:a16="http://schemas.microsoft.com/office/drawing/2014/main" id="{F4B47E9C-1FE2-486D-9783-501580AD1F1B}"/>
              </a:ext>
            </a:extLst>
          </p:cNvPr>
          <p:cNvSpPr>
            <a:spLocks noGrp="1"/>
          </p:cNvSpPr>
          <p:nvPr>
            <p:ph type="pic" sz="quarter" idx="18"/>
          </p:nvPr>
        </p:nvSpPr>
        <p:spPr>
          <a:xfrm>
            <a:off x="15682991" y="26266645"/>
            <a:ext cx="2129566" cy="2671424"/>
          </a:xfrm>
          <a:prstGeom prst="rect">
            <a:avLst/>
          </a:prstGeom>
        </p:spPr>
        <p:txBody>
          <a:bodyPr bIns="0" anchor="b" anchorCtr="0"/>
          <a:lstStyle>
            <a:lvl1pPr marL="0" indent="0" algn="ctr">
              <a:lnSpc>
                <a:spcPct val="100000"/>
              </a:lnSpc>
              <a:buNone/>
              <a:defRPr sz="1400"/>
            </a:lvl1pPr>
          </a:lstStyle>
          <a:p>
            <a:r>
              <a:rPr lang="en-US"/>
              <a:t>Click icon to add picture</a:t>
            </a:r>
            <a:endParaRPr lang="es-ES" dirty="0"/>
          </a:p>
        </p:txBody>
      </p:sp>
      <p:sp>
        <p:nvSpPr>
          <p:cNvPr id="21" name="Marcador de Imagen 5">
            <a:extLst>
              <a:ext uri="{FF2B5EF4-FFF2-40B4-BE49-F238E27FC236}">
                <a16:creationId xmlns:a16="http://schemas.microsoft.com/office/drawing/2014/main" id="{A2D3DD55-7971-478E-9DA9-C23B938CA1A6}"/>
              </a:ext>
            </a:extLst>
          </p:cNvPr>
          <p:cNvSpPr>
            <a:spLocks noGrp="1"/>
          </p:cNvSpPr>
          <p:nvPr>
            <p:ph type="pic" sz="quarter" idx="19"/>
          </p:nvPr>
        </p:nvSpPr>
        <p:spPr>
          <a:xfrm>
            <a:off x="18283868" y="26266645"/>
            <a:ext cx="2129566" cy="2671424"/>
          </a:xfrm>
          <a:prstGeom prst="rect">
            <a:avLst/>
          </a:prstGeom>
        </p:spPr>
        <p:txBody>
          <a:bodyPr bIns="0" anchor="b" anchorCtr="0"/>
          <a:lstStyle>
            <a:lvl1pPr marL="0" indent="0" algn="ctr">
              <a:lnSpc>
                <a:spcPct val="100000"/>
              </a:lnSpc>
              <a:buNone/>
              <a:defRPr sz="1400"/>
            </a:lvl1pPr>
          </a:lstStyle>
          <a:p>
            <a:r>
              <a:rPr lang="en-US"/>
              <a:t>Click icon to add picture</a:t>
            </a:r>
            <a:endParaRPr lang="es-ES" dirty="0"/>
          </a:p>
        </p:txBody>
      </p:sp>
      <p:pic>
        <p:nvPicPr>
          <p:cNvPr id="23"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07994" y="1237531"/>
            <a:ext cx="1960976" cy="4919873"/>
          </a:xfrm>
          <a:prstGeom prst="rect">
            <a:avLst/>
          </a:prstGeom>
        </p:spPr>
      </p:pic>
      <p:sp>
        <p:nvSpPr>
          <p:cNvPr id="25" name="Texto Portada">
            <a:extLst>
              <a:ext uri="{FF2B5EF4-FFF2-40B4-BE49-F238E27FC236}">
                <a16:creationId xmlns:a16="http://schemas.microsoft.com/office/drawing/2014/main" id="{2751DED9-0ECE-4D71-B6C1-BB8445B38F84}"/>
              </a:ext>
            </a:extLst>
          </p:cNvPr>
          <p:cNvSpPr>
            <a:spLocks noGrp="1"/>
          </p:cNvSpPr>
          <p:nvPr>
            <p:ph type="body" sz="quarter" idx="20" hasCustomPrompt="1"/>
          </p:nvPr>
        </p:nvSpPr>
        <p:spPr>
          <a:xfrm>
            <a:off x="3416179" y="29224035"/>
            <a:ext cx="2262664"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err="1"/>
              <a:t>Edit</a:t>
            </a:r>
            <a:r>
              <a:rPr lang="es-ES" dirty="0"/>
              <a:t> </a:t>
            </a:r>
            <a:r>
              <a:rPr lang="es-ES" dirty="0" err="1"/>
              <a:t>code</a:t>
            </a:r>
            <a:r>
              <a:rPr lang="es-ES" dirty="0"/>
              <a:t> P-00-v1</a:t>
            </a:r>
          </a:p>
        </p:txBody>
      </p:sp>
      <p:sp>
        <p:nvSpPr>
          <p:cNvPr id="26" name="Texto Documento">
            <a:extLst>
              <a:ext uri="{FF2B5EF4-FFF2-40B4-BE49-F238E27FC236}">
                <a16:creationId xmlns:a16="http://schemas.microsoft.com/office/drawing/2014/main" id="{2751DED9-0ECE-4D71-B6C1-BB8445B38F84}"/>
              </a:ext>
            </a:extLst>
          </p:cNvPr>
          <p:cNvSpPr>
            <a:spLocks noGrp="1"/>
          </p:cNvSpPr>
          <p:nvPr>
            <p:ph type="body" sz="quarter" idx="21" hasCustomPrompt="1"/>
          </p:nvPr>
        </p:nvSpPr>
        <p:spPr>
          <a:xfrm>
            <a:off x="591950" y="29224035"/>
            <a:ext cx="2750690"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err="1"/>
              <a:t>Edit</a:t>
            </a:r>
            <a:r>
              <a:rPr lang="es-ES" dirty="0"/>
              <a:t> CONFIDENTIAL DOC.</a:t>
            </a:r>
          </a:p>
        </p:txBody>
      </p:sp>
    </p:spTree>
    <p:extLst>
      <p:ext uri="{BB962C8B-B14F-4D97-AF65-F5344CB8AC3E}">
        <p14:creationId xmlns:p14="http://schemas.microsoft.com/office/powerpoint/2010/main" val="3366172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sin Imagen - ENG">
    <p:spTree>
      <p:nvGrpSpPr>
        <p:cNvPr id="1" name=""/>
        <p:cNvGrpSpPr/>
        <p:nvPr/>
      </p:nvGrpSpPr>
      <p:grpSpPr>
        <a:xfrm>
          <a:off x="0" y="0"/>
          <a:ext cx="0" cy="0"/>
          <a:chOff x="0" y="0"/>
          <a:chExt cx="0" cy="0"/>
        </a:xfrm>
      </p:grpSpPr>
      <p:grpSp>
        <p:nvGrpSpPr>
          <p:cNvPr id="2" name="Marco Blanco">
            <a:extLst>
              <a:ext uri="{FF2B5EF4-FFF2-40B4-BE49-F238E27FC236}">
                <a16:creationId xmlns:a16="http://schemas.microsoft.com/office/drawing/2014/main" id="{0ED8F3CC-6CF8-4DCC-9623-884F76E891FA}"/>
              </a:ext>
            </a:extLst>
          </p:cNvPr>
          <p:cNvGrpSpPr/>
          <p:nvPr userDrawn="1"/>
        </p:nvGrpSpPr>
        <p:grpSpPr>
          <a:xfrm>
            <a:off x="1" y="0"/>
            <a:ext cx="21383625" cy="30276141"/>
            <a:chOff x="0" y="0"/>
            <a:chExt cx="17351375" cy="9792000"/>
          </a:xfrm>
        </p:grpSpPr>
        <p:sp>
          <p:nvSpPr>
            <p:cNvPr id="13" name="Rectángulo 4">
              <a:extLst>
                <a:ext uri="{FF2B5EF4-FFF2-40B4-BE49-F238E27FC236}">
                  <a16:creationId xmlns:a16="http://schemas.microsoft.com/office/drawing/2014/main" id="{6510424A-6034-4EFF-A757-02881EAB4342}"/>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9" name="Rectángulo 3">
              <a:extLst>
                <a:ext uri="{FF2B5EF4-FFF2-40B4-BE49-F238E27FC236}">
                  <a16:creationId xmlns:a16="http://schemas.microsoft.com/office/drawing/2014/main" id="{7062851C-FDC5-4517-BB3D-A9D4FCF3FC6C}"/>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2" name="Rectángulo 2">
              <a:extLst>
                <a:ext uri="{FF2B5EF4-FFF2-40B4-BE49-F238E27FC236}">
                  <a16:creationId xmlns:a16="http://schemas.microsoft.com/office/drawing/2014/main" id="{3F9D0C71-31D8-4B53-A9A2-4D3CF0BE6C7F}"/>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8" name="Rectángulo 1">
              <a:extLst>
                <a:ext uri="{FF2B5EF4-FFF2-40B4-BE49-F238E27FC236}">
                  <a16:creationId xmlns:a16="http://schemas.microsoft.com/office/drawing/2014/main" id="{1664CDE7-975B-4AA7-9E46-87F6689E8ABE}"/>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pic>
        <p:nvPicPr>
          <p:cNvPr id="3"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408558" y="26378004"/>
            <a:ext cx="3004876" cy="1447021"/>
          </a:xfrm>
          <a:prstGeom prst="rect">
            <a:avLst/>
          </a:prstGeom>
        </p:spPr>
      </p:pic>
      <p:sp>
        <p:nvSpPr>
          <p:cNvPr id="15" name="Subtítulo">
            <a:extLst>
              <a:ext uri="{FF2B5EF4-FFF2-40B4-BE49-F238E27FC236}">
                <a16:creationId xmlns:a16="http://schemas.microsoft.com/office/drawing/2014/main" id="{F7437C5C-83A0-4816-A59E-180ED5A64941}"/>
              </a:ext>
            </a:extLst>
          </p:cNvPr>
          <p:cNvSpPr>
            <a:spLocks noGrp="1"/>
          </p:cNvSpPr>
          <p:nvPr>
            <p:ph type="body" sz="quarter" idx="11" hasCustomPrompt="1"/>
          </p:nvPr>
        </p:nvSpPr>
        <p:spPr>
          <a:xfrm>
            <a:off x="12644317" y="15692262"/>
            <a:ext cx="7769118" cy="3676415"/>
          </a:xfrm>
          <a:prstGeom prst="rect">
            <a:avLst/>
          </a:prstGeom>
        </p:spPr>
        <p:txBody>
          <a:bodyPr lIns="0" tIns="0" rIns="0" bIns="0"/>
          <a:lstStyle>
            <a:lvl1pPr marL="0" indent="0">
              <a:lnSpc>
                <a:spcPts val="2800"/>
              </a:lnSpc>
              <a:spcBef>
                <a:spcPts val="0"/>
              </a:spcBef>
              <a:buNone/>
              <a:defRPr sz="2500">
                <a:solidFill>
                  <a:schemeClr val="bg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6" name="Título">
            <a:extLst>
              <a:ext uri="{FF2B5EF4-FFF2-40B4-BE49-F238E27FC236}">
                <a16:creationId xmlns:a16="http://schemas.microsoft.com/office/drawing/2014/main" id="{AFA5A065-078D-4B3D-BC89-C97DA99CB121}"/>
              </a:ext>
            </a:extLst>
          </p:cNvPr>
          <p:cNvSpPr>
            <a:spLocks noGrp="1"/>
          </p:cNvSpPr>
          <p:nvPr>
            <p:ph type="title" hasCustomPrompt="1"/>
          </p:nvPr>
        </p:nvSpPr>
        <p:spPr>
          <a:xfrm>
            <a:off x="12644317" y="10906537"/>
            <a:ext cx="7769118" cy="3676418"/>
          </a:xfrm>
          <a:prstGeom prst="rect">
            <a:avLst/>
          </a:prstGeom>
        </p:spPr>
        <p:txBody>
          <a:bodyPr lIns="0" tIns="0" rIns="0" bIns="0" anchor="b"/>
          <a:lstStyle>
            <a:lvl1pPr>
              <a:lnSpc>
                <a:spcPts val="4500"/>
              </a:lnSpc>
              <a:spcBef>
                <a:spcPts val="0"/>
              </a:spcBef>
              <a:defRPr lang="es-ES" sz="4000" b="1" dirty="0">
                <a:solidFill>
                  <a:schemeClr val="bg1"/>
                </a:solidFill>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18" name="Texto Portada">
            <a:extLst>
              <a:ext uri="{FF2B5EF4-FFF2-40B4-BE49-F238E27FC236}">
                <a16:creationId xmlns:a16="http://schemas.microsoft.com/office/drawing/2014/main" id="{2751DED9-0ECE-4D71-B6C1-BB8445B38F84}"/>
              </a:ext>
            </a:extLst>
          </p:cNvPr>
          <p:cNvSpPr>
            <a:spLocks noGrp="1"/>
          </p:cNvSpPr>
          <p:nvPr>
            <p:ph type="body" sz="quarter" idx="14" hasCustomPrompt="1"/>
          </p:nvPr>
        </p:nvSpPr>
        <p:spPr>
          <a:xfrm>
            <a:off x="3416179" y="29224035"/>
            <a:ext cx="2262664"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err="1"/>
              <a:t>Edit</a:t>
            </a:r>
            <a:r>
              <a:rPr lang="es-ES" dirty="0"/>
              <a:t> </a:t>
            </a:r>
            <a:r>
              <a:rPr lang="es-ES" dirty="0" err="1"/>
              <a:t>code</a:t>
            </a:r>
            <a:r>
              <a:rPr lang="es-ES" dirty="0"/>
              <a:t> P-00-v1</a:t>
            </a:r>
          </a:p>
        </p:txBody>
      </p:sp>
      <p:sp>
        <p:nvSpPr>
          <p:cNvPr id="19" name="Texto Documento">
            <a:extLst>
              <a:ext uri="{FF2B5EF4-FFF2-40B4-BE49-F238E27FC236}">
                <a16:creationId xmlns:a16="http://schemas.microsoft.com/office/drawing/2014/main" id="{2751DED9-0ECE-4D71-B6C1-BB8445B38F84}"/>
              </a:ext>
            </a:extLst>
          </p:cNvPr>
          <p:cNvSpPr>
            <a:spLocks noGrp="1"/>
          </p:cNvSpPr>
          <p:nvPr>
            <p:ph type="body" sz="quarter" idx="15" hasCustomPrompt="1"/>
          </p:nvPr>
        </p:nvSpPr>
        <p:spPr>
          <a:xfrm>
            <a:off x="591950" y="29224035"/>
            <a:ext cx="2750690"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err="1"/>
              <a:t>Edit</a:t>
            </a:r>
            <a:r>
              <a:rPr lang="es-ES" dirty="0"/>
              <a:t> CONFIDENTIAL DOC.</a:t>
            </a:r>
          </a:p>
        </p:txBody>
      </p:sp>
    </p:spTree>
    <p:extLst>
      <p:ext uri="{BB962C8B-B14F-4D97-AF65-F5344CB8AC3E}">
        <p14:creationId xmlns:p14="http://schemas.microsoft.com/office/powerpoint/2010/main" val="537500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parata 1 Imagen">
    <p:spTree>
      <p:nvGrpSpPr>
        <p:cNvPr id="1" name=""/>
        <p:cNvGrpSpPr/>
        <p:nvPr/>
      </p:nvGrpSpPr>
      <p:grpSpPr>
        <a:xfrm>
          <a:off x="0" y="0"/>
          <a:ext cx="0" cy="0"/>
          <a:chOff x="0" y="0"/>
          <a:chExt cx="0" cy="0"/>
        </a:xfrm>
      </p:grpSpPr>
      <p:grpSp>
        <p:nvGrpSpPr>
          <p:cNvPr id="13" name="Marco Blanco">
            <a:extLst>
              <a:ext uri="{FF2B5EF4-FFF2-40B4-BE49-F238E27FC236}">
                <a16:creationId xmlns:a16="http://schemas.microsoft.com/office/drawing/2014/main" id="{6CC9D2CA-BA8E-4B81-93CC-B72CF45133DC}"/>
              </a:ext>
            </a:extLst>
          </p:cNvPr>
          <p:cNvGrpSpPr/>
          <p:nvPr userDrawn="1"/>
        </p:nvGrpSpPr>
        <p:grpSpPr>
          <a:xfrm>
            <a:off x="1" y="0"/>
            <a:ext cx="21383625" cy="30276141"/>
            <a:chOff x="0" y="0"/>
            <a:chExt cx="17351375" cy="9792000"/>
          </a:xfrm>
        </p:grpSpPr>
        <p:sp>
          <p:nvSpPr>
            <p:cNvPr id="14" name="Rectángulo 4">
              <a:extLst>
                <a:ext uri="{FF2B5EF4-FFF2-40B4-BE49-F238E27FC236}">
                  <a16:creationId xmlns:a16="http://schemas.microsoft.com/office/drawing/2014/main" id="{BFF90752-F713-46F6-8179-9B66CDFFB653}"/>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3">
              <a:extLst>
                <a:ext uri="{FF2B5EF4-FFF2-40B4-BE49-F238E27FC236}">
                  <a16:creationId xmlns:a16="http://schemas.microsoft.com/office/drawing/2014/main" id="{620CB37A-ADE7-4F99-90D7-C2D628D1DC8D}"/>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6" name="Rectángulo 2">
              <a:extLst>
                <a:ext uri="{FF2B5EF4-FFF2-40B4-BE49-F238E27FC236}">
                  <a16:creationId xmlns:a16="http://schemas.microsoft.com/office/drawing/2014/main" id="{1D83D1D4-EC06-4DF4-9C1A-A801322033C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7" name="Rectángulo 1">
              <a:extLst>
                <a:ext uri="{FF2B5EF4-FFF2-40B4-BE49-F238E27FC236}">
                  <a16:creationId xmlns:a16="http://schemas.microsoft.com/office/drawing/2014/main" id="{59264EF0-26D4-4B57-B12F-C20A22769D11}"/>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8" name="Fondo Blanco">
            <a:extLst>
              <a:ext uri="{FF2B5EF4-FFF2-40B4-BE49-F238E27FC236}">
                <a16:creationId xmlns:a16="http://schemas.microsoft.com/office/drawing/2014/main" id="{36ACD28E-5368-4E0A-B939-9B879F475595}"/>
              </a:ext>
            </a:extLst>
          </p:cNvPr>
          <p:cNvSpPr/>
          <p:nvPr userDrawn="1"/>
        </p:nvSpPr>
        <p:spPr>
          <a:xfrm>
            <a:off x="532391" y="1335712"/>
            <a:ext cx="12111925"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21" name="Rectángulo">
            <a:extLst>
              <a:ext uri="{FF2B5EF4-FFF2-40B4-BE49-F238E27FC236}">
                <a16:creationId xmlns:a16="http://schemas.microsoft.com/office/drawing/2014/main" id="{C4B9228D-B3B6-4D5C-A279-8864D9A5979F}"/>
              </a:ext>
            </a:extLst>
          </p:cNvPr>
          <p:cNvSpPr/>
          <p:nvPr userDrawn="1"/>
        </p:nvSpPr>
        <p:spPr>
          <a:xfrm>
            <a:off x="12755215" y="1613522"/>
            <a:ext cx="7985874" cy="27048170"/>
          </a:xfrm>
          <a:prstGeom prst="rect">
            <a:avLst/>
          </a:prstGeom>
          <a:solidFill>
            <a:schemeClr val="bg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565" dirty="0"/>
          </a:p>
        </p:txBody>
      </p:sp>
      <p:sp>
        <p:nvSpPr>
          <p:cNvPr id="10" name="Subtítulo">
            <a:extLst>
              <a:ext uri="{FF2B5EF4-FFF2-40B4-BE49-F238E27FC236}">
                <a16:creationId xmlns:a16="http://schemas.microsoft.com/office/drawing/2014/main" id="{2033D0B3-347F-4A9B-B281-0CCFCEEC8B5C}"/>
              </a:ext>
            </a:extLst>
          </p:cNvPr>
          <p:cNvSpPr>
            <a:spLocks noGrp="1"/>
          </p:cNvSpPr>
          <p:nvPr>
            <p:ph type="body" sz="quarter" idx="11" hasCustomPrompt="1"/>
          </p:nvPr>
        </p:nvSpPr>
        <p:spPr>
          <a:xfrm>
            <a:off x="14373789" y="16807712"/>
            <a:ext cx="5190818" cy="3676415"/>
          </a:xfrm>
          <a:prstGeom prst="rect">
            <a:avLst/>
          </a:prstGeom>
        </p:spPr>
        <p:txBody>
          <a:bodyPr lIns="0" tIns="0" rIns="0" bIns="0"/>
          <a:lstStyle>
            <a:lvl1pPr marL="0" indent="0">
              <a:lnSpc>
                <a:spcPts val="2700"/>
              </a:lnSpc>
              <a:spcBef>
                <a:spcPts val="0"/>
              </a:spcBef>
              <a:buNone/>
              <a:defRPr sz="2400">
                <a:solidFill>
                  <a:schemeClr val="accent5"/>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6" name="Título">
            <a:extLst>
              <a:ext uri="{FF2B5EF4-FFF2-40B4-BE49-F238E27FC236}">
                <a16:creationId xmlns:a16="http://schemas.microsoft.com/office/drawing/2014/main" id="{531D23BD-E004-471A-8748-0498309C860E}"/>
              </a:ext>
            </a:extLst>
          </p:cNvPr>
          <p:cNvSpPr>
            <a:spLocks noGrp="1"/>
          </p:cNvSpPr>
          <p:nvPr>
            <p:ph type="title" hasCustomPrompt="1"/>
          </p:nvPr>
        </p:nvSpPr>
        <p:spPr>
          <a:xfrm>
            <a:off x="14374573" y="12021409"/>
            <a:ext cx="5190818" cy="3673208"/>
          </a:xfrm>
          <a:prstGeom prst="rect">
            <a:avLst/>
          </a:prstGeom>
        </p:spPr>
        <p:txBody>
          <a:bodyPr lIns="0" tIns="0" rIns="0" bIns="0" anchor="b"/>
          <a:lstStyle>
            <a:lvl1pPr>
              <a:lnSpc>
                <a:spcPts val="3700"/>
              </a:lnSpc>
              <a:spcBef>
                <a:spcPts val="0"/>
              </a:spcBef>
              <a:defRPr lang="es-ES" sz="3200" b="1" dirty="0">
                <a:solidFill>
                  <a:schemeClr val="accent5"/>
                </a:solidFill>
                <a:latin typeface="+mj-lt"/>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8" name="Número">
            <a:extLst>
              <a:ext uri="{FF2B5EF4-FFF2-40B4-BE49-F238E27FC236}">
                <a16:creationId xmlns:a16="http://schemas.microsoft.com/office/drawing/2014/main" id="{F87DA9ED-131E-42C7-BC8C-BEB3983A90C8}"/>
              </a:ext>
            </a:extLst>
          </p:cNvPr>
          <p:cNvSpPr>
            <a:spLocks noGrp="1"/>
          </p:cNvSpPr>
          <p:nvPr>
            <p:ph type="body" sz="quarter" idx="14" hasCustomPrompt="1"/>
          </p:nvPr>
        </p:nvSpPr>
        <p:spPr>
          <a:xfrm>
            <a:off x="12955768" y="10719362"/>
            <a:ext cx="709855" cy="3673208"/>
          </a:xfrm>
          <a:prstGeom prst="rect">
            <a:avLst/>
          </a:prstGeom>
        </p:spPr>
        <p:txBody>
          <a:bodyPr anchor="b"/>
          <a:lstStyle>
            <a:lvl1pPr marL="0" indent="0" algn="r">
              <a:lnSpc>
                <a:spcPts val="3200"/>
              </a:lnSpc>
              <a:spcBef>
                <a:spcPts val="996"/>
              </a:spcBef>
              <a:buNone/>
              <a:defRPr sz="2600" b="1">
                <a:solidFill>
                  <a:schemeClr val="accent5"/>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2" name="Marcador de Imagen 1">
            <a:extLst>
              <a:ext uri="{FF2B5EF4-FFF2-40B4-BE49-F238E27FC236}">
                <a16:creationId xmlns:a16="http://schemas.microsoft.com/office/drawing/2014/main" id="{FB362A34-D49C-4CAC-8025-459810289723}"/>
              </a:ext>
            </a:extLst>
          </p:cNvPr>
          <p:cNvSpPr>
            <a:spLocks noGrp="1"/>
          </p:cNvSpPr>
          <p:nvPr>
            <p:ph type="pic" sz="quarter" idx="13" hasCustomPrompt="1"/>
          </p:nvPr>
        </p:nvSpPr>
        <p:spPr>
          <a:xfrm>
            <a:off x="532391" y="1335091"/>
            <a:ext cx="11667818" cy="27604716"/>
          </a:xfrm>
          <a:prstGeom prst="rect">
            <a:avLst/>
          </a:prstGeom>
        </p:spPr>
        <p:txBody>
          <a:bodyPr bIns="3960000" anchor="b" anchorCtr="0"/>
          <a:lstStyle>
            <a:lvl1pPr marL="0" indent="0" algn="ctr">
              <a:lnSpc>
                <a:spcPct val="100000"/>
              </a:lnSpc>
              <a:buNone/>
              <a:defRPr sz="1400"/>
            </a:lvl1pPr>
          </a:lstStyle>
          <a:p>
            <a:r>
              <a:rPr lang="es-ES" dirty="0"/>
              <a:t>Imagen</a:t>
            </a:r>
          </a:p>
        </p:txBody>
      </p:sp>
    </p:spTree>
    <p:extLst>
      <p:ext uri="{BB962C8B-B14F-4D97-AF65-F5344CB8AC3E}">
        <p14:creationId xmlns:p14="http://schemas.microsoft.com/office/powerpoint/2010/main" val="2256441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parata 2 Imágenes Horizontales">
    <p:spTree>
      <p:nvGrpSpPr>
        <p:cNvPr id="1" name=""/>
        <p:cNvGrpSpPr/>
        <p:nvPr/>
      </p:nvGrpSpPr>
      <p:grpSpPr>
        <a:xfrm>
          <a:off x="0" y="0"/>
          <a:ext cx="0" cy="0"/>
          <a:chOff x="0" y="0"/>
          <a:chExt cx="0" cy="0"/>
        </a:xfrm>
      </p:grpSpPr>
      <p:grpSp>
        <p:nvGrpSpPr>
          <p:cNvPr id="13" name="Marco Blanco">
            <a:extLst>
              <a:ext uri="{FF2B5EF4-FFF2-40B4-BE49-F238E27FC236}">
                <a16:creationId xmlns:a16="http://schemas.microsoft.com/office/drawing/2014/main" id="{6CC9D2CA-BA8E-4B81-93CC-B72CF45133DC}"/>
              </a:ext>
            </a:extLst>
          </p:cNvPr>
          <p:cNvGrpSpPr/>
          <p:nvPr userDrawn="1"/>
        </p:nvGrpSpPr>
        <p:grpSpPr>
          <a:xfrm>
            <a:off x="1" y="0"/>
            <a:ext cx="21383625" cy="30276141"/>
            <a:chOff x="0" y="0"/>
            <a:chExt cx="17351375" cy="9792000"/>
          </a:xfrm>
        </p:grpSpPr>
        <p:sp>
          <p:nvSpPr>
            <p:cNvPr id="14" name="Rectángulo 4">
              <a:extLst>
                <a:ext uri="{FF2B5EF4-FFF2-40B4-BE49-F238E27FC236}">
                  <a16:creationId xmlns:a16="http://schemas.microsoft.com/office/drawing/2014/main" id="{BFF90752-F713-46F6-8179-9B66CDFFB653}"/>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3">
              <a:extLst>
                <a:ext uri="{FF2B5EF4-FFF2-40B4-BE49-F238E27FC236}">
                  <a16:creationId xmlns:a16="http://schemas.microsoft.com/office/drawing/2014/main" id="{620CB37A-ADE7-4F99-90D7-C2D628D1DC8D}"/>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6" name="Rectángulo 2">
              <a:extLst>
                <a:ext uri="{FF2B5EF4-FFF2-40B4-BE49-F238E27FC236}">
                  <a16:creationId xmlns:a16="http://schemas.microsoft.com/office/drawing/2014/main" id="{1D83D1D4-EC06-4DF4-9C1A-A801322033C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7" name="Rectángulo 1">
              <a:extLst>
                <a:ext uri="{FF2B5EF4-FFF2-40B4-BE49-F238E27FC236}">
                  <a16:creationId xmlns:a16="http://schemas.microsoft.com/office/drawing/2014/main" id="{59264EF0-26D4-4B57-B12F-C20A22769D11}"/>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8" name="Fondo Blanco">
            <a:extLst>
              <a:ext uri="{FF2B5EF4-FFF2-40B4-BE49-F238E27FC236}">
                <a16:creationId xmlns:a16="http://schemas.microsoft.com/office/drawing/2014/main" id="{36ACD28E-5368-4E0A-B939-9B879F475595}"/>
              </a:ext>
            </a:extLst>
          </p:cNvPr>
          <p:cNvSpPr/>
          <p:nvPr userDrawn="1"/>
        </p:nvSpPr>
        <p:spPr>
          <a:xfrm>
            <a:off x="532391" y="1335712"/>
            <a:ext cx="12111925"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21" name="Rectángulo">
            <a:extLst>
              <a:ext uri="{FF2B5EF4-FFF2-40B4-BE49-F238E27FC236}">
                <a16:creationId xmlns:a16="http://schemas.microsoft.com/office/drawing/2014/main" id="{C4B9228D-B3B6-4D5C-A279-8864D9A5979F}"/>
              </a:ext>
            </a:extLst>
          </p:cNvPr>
          <p:cNvSpPr/>
          <p:nvPr userDrawn="1"/>
        </p:nvSpPr>
        <p:spPr>
          <a:xfrm>
            <a:off x="12755215" y="1613522"/>
            <a:ext cx="7985874" cy="27048170"/>
          </a:xfrm>
          <a:prstGeom prst="rect">
            <a:avLst/>
          </a:prstGeom>
          <a:solidFill>
            <a:schemeClr val="bg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565" dirty="0"/>
          </a:p>
        </p:txBody>
      </p:sp>
      <p:sp>
        <p:nvSpPr>
          <p:cNvPr id="10" name="Subtítulo">
            <a:extLst>
              <a:ext uri="{FF2B5EF4-FFF2-40B4-BE49-F238E27FC236}">
                <a16:creationId xmlns:a16="http://schemas.microsoft.com/office/drawing/2014/main" id="{2033D0B3-347F-4A9B-B281-0CCFCEEC8B5C}"/>
              </a:ext>
            </a:extLst>
          </p:cNvPr>
          <p:cNvSpPr>
            <a:spLocks noGrp="1"/>
          </p:cNvSpPr>
          <p:nvPr>
            <p:ph type="body" sz="quarter" idx="11" hasCustomPrompt="1"/>
          </p:nvPr>
        </p:nvSpPr>
        <p:spPr>
          <a:xfrm>
            <a:off x="14373789" y="16807712"/>
            <a:ext cx="5190818" cy="3676415"/>
          </a:xfrm>
          <a:prstGeom prst="rect">
            <a:avLst/>
          </a:prstGeom>
        </p:spPr>
        <p:txBody>
          <a:bodyPr lIns="0" tIns="0" rIns="0" bIns="0"/>
          <a:lstStyle>
            <a:lvl1pPr marL="0" indent="0">
              <a:lnSpc>
                <a:spcPts val="2700"/>
              </a:lnSpc>
              <a:spcBef>
                <a:spcPts val="0"/>
              </a:spcBef>
              <a:buNone/>
              <a:defRPr sz="2400">
                <a:solidFill>
                  <a:schemeClr val="accent5"/>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6" name="Título">
            <a:extLst>
              <a:ext uri="{FF2B5EF4-FFF2-40B4-BE49-F238E27FC236}">
                <a16:creationId xmlns:a16="http://schemas.microsoft.com/office/drawing/2014/main" id="{531D23BD-E004-471A-8748-0498309C860E}"/>
              </a:ext>
            </a:extLst>
          </p:cNvPr>
          <p:cNvSpPr>
            <a:spLocks noGrp="1"/>
          </p:cNvSpPr>
          <p:nvPr>
            <p:ph type="title" hasCustomPrompt="1"/>
          </p:nvPr>
        </p:nvSpPr>
        <p:spPr>
          <a:xfrm>
            <a:off x="14374573" y="12021409"/>
            <a:ext cx="5190818" cy="3673208"/>
          </a:xfrm>
          <a:prstGeom prst="rect">
            <a:avLst/>
          </a:prstGeom>
        </p:spPr>
        <p:txBody>
          <a:bodyPr lIns="0" tIns="0" rIns="0" bIns="0" anchor="b"/>
          <a:lstStyle>
            <a:lvl1pPr>
              <a:lnSpc>
                <a:spcPts val="3700"/>
              </a:lnSpc>
              <a:spcBef>
                <a:spcPts val="0"/>
              </a:spcBef>
              <a:defRPr lang="es-ES" sz="3200" b="1" dirty="0">
                <a:solidFill>
                  <a:schemeClr val="accent5"/>
                </a:solidFill>
                <a:latin typeface="+mj-lt"/>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8" name="Número">
            <a:extLst>
              <a:ext uri="{FF2B5EF4-FFF2-40B4-BE49-F238E27FC236}">
                <a16:creationId xmlns:a16="http://schemas.microsoft.com/office/drawing/2014/main" id="{F87DA9ED-131E-42C7-BC8C-BEB3983A90C8}"/>
              </a:ext>
            </a:extLst>
          </p:cNvPr>
          <p:cNvSpPr>
            <a:spLocks noGrp="1"/>
          </p:cNvSpPr>
          <p:nvPr>
            <p:ph type="body" sz="quarter" idx="14" hasCustomPrompt="1"/>
          </p:nvPr>
        </p:nvSpPr>
        <p:spPr>
          <a:xfrm>
            <a:off x="12954862" y="10719362"/>
            <a:ext cx="709855" cy="3673208"/>
          </a:xfrm>
          <a:prstGeom prst="rect">
            <a:avLst/>
          </a:prstGeom>
        </p:spPr>
        <p:txBody>
          <a:bodyPr anchor="b"/>
          <a:lstStyle>
            <a:lvl1pPr marL="0" indent="0" algn="r">
              <a:lnSpc>
                <a:spcPts val="3200"/>
              </a:lnSpc>
              <a:spcBef>
                <a:spcPts val="996"/>
              </a:spcBef>
              <a:buNone/>
              <a:defRPr sz="2600" b="1">
                <a:solidFill>
                  <a:schemeClr val="accent5"/>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0" name="Marcador de Imagen 2">
            <a:extLst>
              <a:ext uri="{FF2B5EF4-FFF2-40B4-BE49-F238E27FC236}">
                <a16:creationId xmlns:a16="http://schemas.microsoft.com/office/drawing/2014/main" id="{EBFFDEEA-E95B-482F-85C3-746DE104D7DE}"/>
              </a:ext>
            </a:extLst>
          </p:cNvPr>
          <p:cNvSpPr>
            <a:spLocks noGrp="1"/>
          </p:cNvSpPr>
          <p:nvPr>
            <p:ph type="pic" sz="quarter" idx="15" hasCustomPrompt="1"/>
          </p:nvPr>
        </p:nvSpPr>
        <p:spPr>
          <a:xfrm>
            <a:off x="532391" y="15692261"/>
            <a:ext cx="11667818" cy="13245812"/>
          </a:xfrm>
          <a:prstGeom prst="rect">
            <a:avLst/>
          </a:prstGeom>
        </p:spPr>
        <p:txBody>
          <a:bodyPr bIns="1620000" anchor="b" anchorCtr="0"/>
          <a:lstStyle>
            <a:lvl1pPr marL="0" indent="0" algn="ctr">
              <a:lnSpc>
                <a:spcPct val="100000"/>
              </a:lnSpc>
              <a:buNone/>
              <a:defRPr sz="1400"/>
            </a:lvl1pPr>
          </a:lstStyle>
          <a:p>
            <a:r>
              <a:rPr lang="es-ES" dirty="0"/>
              <a:t>Imagen</a:t>
            </a:r>
          </a:p>
        </p:txBody>
      </p:sp>
      <p:sp>
        <p:nvSpPr>
          <p:cNvPr id="22" name="Marcador de Imagen 1">
            <a:extLst>
              <a:ext uri="{FF2B5EF4-FFF2-40B4-BE49-F238E27FC236}">
                <a16:creationId xmlns:a16="http://schemas.microsoft.com/office/drawing/2014/main" id="{FB362A34-D49C-4CAC-8025-459810289723}"/>
              </a:ext>
            </a:extLst>
          </p:cNvPr>
          <p:cNvSpPr>
            <a:spLocks noGrp="1"/>
          </p:cNvSpPr>
          <p:nvPr>
            <p:ph type="pic" sz="quarter" idx="13" hasCustomPrompt="1"/>
          </p:nvPr>
        </p:nvSpPr>
        <p:spPr>
          <a:xfrm>
            <a:off x="532391" y="1335095"/>
            <a:ext cx="11667818" cy="13247861"/>
          </a:xfrm>
          <a:prstGeom prst="rect">
            <a:avLst/>
          </a:prstGeom>
        </p:spPr>
        <p:txBody>
          <a:bodyPr bIns="1620000" anchor="b" anchorCtr="0"/>
          <a:lstStyle>
            <a:lvl1pPr marL="0" indent="0" algn="ctr">
              <a:lnSpc>
                <a:spcPct val="100000"/>
              </a:lnSpc>
              <a:buNone/>
              <a:defRPr sz="1400"/>
            </a:lvl1pPr>
          </a:lstStyle>
          <a:p>
            <a:r>
              <a:rPr lang="es-ES" dirty="0"/>
              <a:t>Imagen</a:t>
            </a:r>
          </a:p>
        </p:txBody>
      </p:sp>
    </p:spTree>
    <p:extLst>
      <p:ext uri="{BB962C8B-B14F-4D97-AF65-F5344CB8AC3E}">
        <p14:creationId xmlns:p14="http://schemas.microsoft.com/office/powerpoint/2010/main" val="4171474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parata 3 Imágenes Horizontales">
    <p:spTree>
      <p:nvGrpSpPr>
        <p:cNvPr id="1" name=""/>
        <p:cNvGrpSpPr/>
        <p:nvPr/>
      </p:nvGrpSpPr>
      <p:grpSpPr>
        <a:xfrm>
          <a:off x="0" y="0"/>
          <a:ext cx="0" cy="0"/>
          <a:chOff x="0" y="0"/>
          <a:chExt cx="0" cy="0"/>
        </a:xfrm>
      </p:grpSpPr>
      <p:grpSp>
        <p:nvGrpSpPr>
          <p:cNvPr id="13" name="Marco Blanco">
            <a:extLst>
              <a:ext uri="{FF2B5EF4-FFF2-40B4-BE49-F238E27FC236}">
                <a16:creationId xmlns:a16="http://schemas.microsoft.com/office/drawing/2014/main" id="{6CC9D2CA-BA8E-4B81-93CC-B72CF45133DC}"/>
              </a:ext>
            </a:extLst>
          </p:cNvPr>
          <p:cNvGrpSpPr/>
          <p:nvPr userDrawn="1"/>
        </p:nvGrpSpPr>
        <p:grpSpPr>
          <a:xfrm>
            <a:off x="1" y="0"/>
            <a:ext cx="21383625" cy="30276141"/>
            <a:chOff x="0" y="0"/>
            <a:chExt cx="17351375" cy="9792000"/>
          </a:xfrm>
        </p:grpSpPr>
        <p:sp>
          <p:nvSpPr>
            <p:cNvPr id="14" name="Rectángulo 4">
              <a:extLst>
                <a:ext uri="{FF2B5EF4-FFF2-40B4-BE49-F238E27FC236}">
                  <a16:creationId xmlns:a16="http://schemas.microsoft.com/office/drawing/2014/main" id="{BFF90752-F713-46F6-8179-9B66CDFFB653}"/>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3">
              <a:extLst>
                <a:ext uri="{FF2B5EF4-FFF2-40B4-BE49-F238E27FC236}">
                  <a16:creationId xmlns:a16="http://schemas.microsoft.com/office/drawing/2014/main" id="{620CB37A-ADE7-4F99-90D7-C2D628D1DC8D}"/>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6" name="Rectángulo 2">
              <a:extLst>
                <a:ext uri="{FF2B5EF4-FFF2-40B4-BE49-F238E27FC236}">
                  <a16:creationId xmlns:a16="http://schemas.microsoft.com/office/drawing/2014/main" id="{1D83D1D4-EC06-4DF4-9C1A-A801322033C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7" name="Rectángulo 1">
              <a:extLst>
                <a:ext uri="{FF2B5EF4-FFF2-40B4-BE49-F238E27FC236}">
                  <a16:creationId xmlns:a16="http://schemas.microsoft.com/office/drawing/2014/main" id="{59264EF0-26D4-4B57-B12F-C20A22769D11}"/>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8" name="Fondo Blanco">
            <a:extLst>
              <a:ext uri="{FF2B5EF4-FFF2-40B4-BE49-F238E27FC236}">
                <a16:creationId xmlns:a16="http://schemas.microsoft.com/office/drawing/2014/main" id="{36ACD28E-5368-4E0A-B939-9B879F475595}"/>
              </a:ext>
            </a:extLst>
          </p:cNvPr>
          <p:cNvSpPr/>
          <p:nvPr userDrawn="1"/>
        </p:nvSpPr>
        <p:spPr>
          <a:xfrm>
            <a:off x="532391" y="1335712"/>
            <a:ext cx="12111925"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21" name="Rectángulo">
            <a:extLst>
              <a:ext uri="{FF2B5EF4-FFF2-40B4-BE49-F238E27FC236}">
                <a16:creationId xmlns:a16="http://schemas.microsoft.com/office/drawing/2014/main" id="{C4B9228D-B3B6-4D5C-A279-8864D9A5979F}"/>
              </a:ext>
            </a:extLst>
          </p:cNvPr>
          <p:cNvSpPr/>
          <p:nvPr userDrawn="1"/>
        </p:nvSpPr>
        <p:spPr>
          <a:xfrm>
            <a:off x="12755215" y="1613058"/>
            <a:ext cx="7985874" cy="27048170"/>
          </a:xfrm>
          <a:prstGeom prst="rect">
            <a:avLst/>
          </a:prstGeom>
          <a:solidFill>
            <a:schemeClr val="bg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565" dirty="0"/>
          </a:p>
        </p:txBody>
      </p:sp>
      <p:sp>
        <p:nvSpPr>
          <p:cNvPr id="10" name="Subtítulo">
            <a:extLst>
              <a:ext uri="{FF2B5EF4-FFF2-40B4-BE49-F238E27FC236}">
                <a16:creationId xmlns:a16="http://schemas.microsoft.com/office/drawing/2014/main" id="{2033D0B3-347F-4A9B-B281-0CCFCEEC8B5C}"/>
              </a:ext>
            </a:extLst>
          </p:cNvPr>
          <p:cNvSpPr>
            <a:spLocks noGrp="1"/>
          </p:cNvSpPr>
          <p:nvPr>
            <p:ph type="body" sz="quarter" idx="11" hasCustomPrompt="1"/>
          </p:nvPr>
        </p:nvSpPr>
        <p:spPr>
          <a:xfrm>
            <a:off x="14373789" y="16807712"/>
            <a:ext cx="5190818" cy="3676415"/>
          </a:xfrm>
          <a:prstGeom prst="rect">
            <a:avLst/>
          </a:prstGeom>
        </p:spPr>
        <p:txBody>
          <a:bodyPr lIns="0" tIns="0" rIns="0" bIns="0"/>
          <a:lstStyle>
            <a:lvl1pPr marL="0" indent="0">
              <a:lnSpc>
                <a:spcPts val="2700"/>
              </a:lnSpc>
              <a:spcBef>
                <a:spcPts val="0"/>
              </a:spcBef>
              <a:buNone/>
              <a:defRPr sz="2400">
                <a:solidFill>
                  <a:schemeClr val="accent5"/>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6" name="Título">
            <a:extLst>
              <a:ext uri="{FF2B5EF4-FFF2-40B4-BE49-F238E27FC236}">
                <a16:creationId xmlns:a16="http://schemas.microsoft.com/office/drawing/2014/main" id="{531D23BD-E004-471A-8748-0498309C860E}"/>
              </a:ext>
            </a:extLst>
          </p:cNvPr>
          <p:cNvSpPr>
            <a:spLocks noGrp="1"/>
          </p:cNvSpPr>
          <p:nvPr>
            <p:ph type="title" hasCustomPrompt="1"/>
          </p:nvPr>
        </p:nvSpPr>
        <p:spPr>
          <a:xfrm>
            <a:off x="14374573" y="12021409"/>
            <a:ext cx="5190818" cy="3673208"/>
          </a:xfrm>
          <a:prstGeom prst="rect">
            <a:avLst/>
          </a:prstGeom>
        </p:spPr>
        <p:txBody>
          <a:bodyPr lIns="0" tIns="0" rIns="0" bIns="0" anchor="b"/>
          <a:lstStyle>
            <a:lvl1pPr>
              <a:lnSpc>
                <a:spcPts val="3700"/>
              </a:lnSpc>
              <a:spcBef>
                <a:spcPts val="0"/>
              </a:spcBef>
              <a:defRPr lang="es-ES" sz="3200" b="1" dirty="0">
                <a:solidFill>
                  <a:schemeClr val="accent5"/>
                </a:solidFill>
                <a:latin typeface="+mj-lt"/>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8" name="Número">
            <a:extLst>
              <a:ext uri="{FF2B5EF4-FFF2-40B4-BE49-F238E27FC236}">
                <a16:creationId xmlns:a16="http://schemas.microsoft.com/office/drawing/2014/main" id="{F87DA9ED-131E-42C7-BC8C-BEB3983A90C8}"/>
              </a:ext>
            </a:extLst>
          </p:cNvPr>
          <p:cNvSpPr>
            <a:spLocks noGrp="1"/>
          </p:cNvSpPr>
          <p:nvPr>
            <p:ph type="body" sz="quarter" idx="14" hasCustomPrompt="1"/>
          </p:nvPr>
        </p:nvSpPr>
        <p:spPr>
          <a:xfrm>
            <a:off x="12954862" y="10719362"/>
            <a:ext cx="709855" cy="3673208"/>
          </a:xfrm>
          <a:prstGeom prst="rect">
            <a:avLst/>
          </a:prstGeom>
        </p:spPr>
        <p:txBody>
          <a:bodyPr anchor="b"/>
          <a:lstStyle>
            <a:lvl1pPr marL="0" indent="0" algn="r">
              <a:lnSpc>
                <a:spcPts val="3200"/>
              </a:lnSpc>
              <a:spcBef>
                <a:spcPts val="996"/>
              </a:spcBef>
              <a:buNone/>
              <a:defRPr sz="2600" b="1">
                <a:solidFill>
                  <a:schemeClr val="accent5"/>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0" name="Marcador de Imagen 3">
            <a:extLst>
              <a:ext uri="{FF2B5EF4-FFF2-40B4-BE49-F238E27FC236}">
                <a16:creationId xmlns:a16="http://schemas.microsoft.com/office/drawing/2014/main" id="{16DF290F-FF6E-48AC-95D6-6FBA418469A7}"/>
              </a:ext>
            </a:extLst>
          </p:cNvPr>
          <p:cNvSpPr>
            <a:spLocks noGrp="1"/>
          </p:cNvSpPr>
          <p:nvPr>
            <p:ph type="pic" sz="quarter" idx="15" hasCustomPrompt="1"/>
          </p:nvPr>
        </p:nvSpPr>
        <p:spPr>
          <a:xfrm>
            <a:off x="530189" y="10908315"/>
            <a:ext cx="11667818" cy="8455181"/>
          </a:xfrm>
          <a:prstGeom prst="rect">
            <a:avLst/>
          </a:prstGeom>
        </p:spPr>
        <p:txBody>
          <a:bodyPr bIns="756000" anchor="b" anchorCtr="0"/>
          <a:lstStyle>
            <a:lvl1pPr marL="0" indent="0" algn="ctr">
              <a:lnSpc>
                <a:spcPct val="100000"/>
              </a:lnSpc>
              <a:buNone/>
              <a:defRPr sz="1400"/>
            </a:lvl1pPr>
          </a:lstStyle>
          <a:p>
            <a:r>
              <a:rPr lang="es-ES" dirty="0"/>
              <a:t>Imagen</a:t>
            </a:r>
          </a:p>
        </p:txBody>
      </p:sp>
      <p:sp>
        <p:nvSpPr>
          <p:cNvPr id="22" name="Marcador de Imagen 2">
            <a:extLst>
              <a:ext uri="{FF2B5EF4-FFF2-40B4-BE49-F238E27FC236}">
                <a16:creationId xmlns:a16="http://schemas.microsoft.com/office/drawing/2014/main" id="{6BA1C676-E5E6-4F50-AA8C-6C6A1C858603}"/>
              </a:ext>
            </a:extLst>
          </p:cNvPr>
          <p:cNvSpPr>
            <a:spLocks noGrp="1"/>
          </p:cNvSpPr>
          <p:nvPr>
            <p:ph type="pic" sz="quarter" idx="16" hasCustomPrompt="1"/>
          </p:nvPr>
        </p:nvSpPr>
        <p:spPr>
          <a:xfrm>
            <a:off x="532391" y="20482891"/>
            <a:ext cx="11667818" cy="8455181"/>
          </a:xfrm>
          <a:prstGeom prst="rect">
            <a:avLst/>
          </a:prstGeom>
        </p:spPr>
        <p:txBody>
          <a:bodyPr bIns="756000" anchor="b" anchorCtr="0"/>
          <a:lstStyle>
            <a:lvl1pPr marL="0" indent="0" algn="ctr">
              <a:lnSpc>
                <a:spcPct val="100000"/>
              </a:lnSpc>
              <a:buNone/>
              <a:defRPr sz="1400"/>
            </a:lvl1pPr>
          </a:lstStyle>
          <a:p>
            <a:r>
              <a:rPr lang="es-ES" dirty="0"/>
              <a:t>Imagen</a:t>
            </a:r>
          </a:p>
        </p:txBody>
      </p:sp>
      <p:sp>
        <p:nvSpPr>
          <p:cNvPr id="23" name="Marcador de Imagen 1">
            <a:extLst>
              <a:ext uri="{FF2B5EF4-FFF2-40B4-BE49-F238E27FC236}">
                <a16:creationId xmlns:a16="http://schemas.microsoft.com/office/drawing/2014/main" id="{3FAB5128-A589-4A26-95F9-0CD95FE600B4}"/>
              </a:ext>
            </a:extLst>
          </p:cNvPr>
          <p:cNvSpPr>
            <a:spLocks noGrp="1"/>
          </p:cNvSpPr>
          <p:nvPr>
            <p:ph type="pic" sz="quarter" idx="13" hasCustomPrompt="1"/>
          </p:nvPr>
        </p:nvSpPr>
        <p:spPr>
          <a:xfrm>
            <a:off x="532391" y="1335095"/>
            <a:ext cx="11667818" cy="8457231"/>
          </a:xfrm>
          <a:prstGeom prst="rect">
            <a:avLst/>
          </a:prstGeom>
        </p:spPr>
        <p:txBody>
          <a:bodyPr bIns="756000" anchor="b" anchorCtr="0"/>
          <a:lstStyle>
            <a:lvl1pPr marL="0" indent="0" algn="ctr">
              <a:lnSpc>
                <a:spcPct val="100000"/>
              </a:lnSpc>
              <a:buNone/>
              <a:defRPr sz="1400"/>
            </a:lvl1pPr>
          </a:lstStyle>
          <a:p>
            <a:r>
              <a:rPr lang="es-ES" dirty="0"/>
              <a:t>Imagen</a:t>
            </a:r>
          </a:p>
        </p:txBody>
      </p:sp>
    </p:spTree>
    <p:extLst>
      <p:ext uri="{BB962C8B-B14F-4D97-AF65-F5344CB8AC3E}">
        <p14:creationId xmlns:p14="http://schemas.microsoft.com/office/powerpoint/2010/main" val="4124328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parata 2 Imágenes Verticales">
    <p:spTree>
      <p:nvGrpSpPr>
        <p:cNvPr id="1" name=""/>
        <p:cNvGrpSpPr/>
        <p:nvPr/>
      </p:nvGrpSpPr>
      <p:grpSpPr>
        <a:xfrm>
          <a:off x="0" y="0"/>
          <a:ext cx="0" cy="0"/>
          <a:chOff x="0" y="0"/>
          <a:chExt cx="0" cy="0"/>
        </a:xfrm>
      </p:grpSpPr>
      <p:grpSp>
        <p:nvGrpSpPr>
          <p:cNvPr id="13" name="Marco Blanco">
            <a:extLst>
              <a:ext uri="{FF2B5EF4-FFF2-40B4-BE49-F238E27FC236}">
                <a16:creationId xmlns:a16="http://schemas.microsoft.com/office/drawing/2014/main" id="{6CC9D2CA-BA8E-4B81-93CC-B72CF45133DC}"/>
              </a:ext>
            </a:extLst>
          </p:cNvPr>
          <p:cNvGrpSpPr/>
          <p:nvPr userDrawn="1"/>
        </p:nvGrpSpPr>
        <p:grpSpPr>
          <a:xfrm>
            <a:off x="1" y="0"/>
            <a:ext cx="21383625" cy="30276141"/>
            <a:chOff x="0" y="0"/>
            <a:chExt cx="17351375" cy="9792000"/>
          </a:xfrm>
        </p:grpSpPr>
        <p:sp>
          <p:nvSpPr>
            <p:cNvPr id="14" name="Rectángulo 4">
              <a:extLst>
                <a:ext uri="{FF2B5EF4-FFF2-40B4-BE49-F238E27FC236}">
                  <a16:creationId xmlns:a16="http://schemas.microsoft.com/office/drawing/2014/main" id="{BFF90752-F713-46F6-8179-9B66CDFFB653}"/>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3">
              <a:extLst>
                <a:ext uri="{FF2B5EF4-FFF2-40B4-BE49-F238E27FC236}">
                  <a16:creationId xmlns:a16="http://schemas.microsoft.com/office/drawing/2014/main" id="{620CB37A-ADE7-4F99-90D7-C2D628D1DC8D}"/>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6" name="Rectángulo 2">
              <a:extLst>
                <a:ext uri="{FF2B5EF4-FFF2-40B4-BE49-F238E27FC236}">
                  <a16:creationId xmlns:a16="http://schemas.microsoft.com/office/drawing/2014/main" id="{1D83D1D4-EC06-4DF4-9C1A-A801322033C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7" name="Rectángulo 1">
              <a:extLst>
                <a:ext uri="{FF2B5EF4-FFF2-40B4-BE49-F238E27FC236}">
                  <a16:creationId xmlns:a16="http://schemas.microsoft.com/office/drawing/2014/main" id="{59264EF0-26D4-4B57-B12F-C20A22769D11}"/>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8" name="Fondo Blanco">
            <a:extLst>
              <a:ext uri="{FF2B5EF4-FFF2-40B4-BE49-F238E27FC236}">
                <a16:creationId xmlns:a16="http://schemas.microsoft.com/office/drawing/2014/main" id="{36ACD28E-5368-4E0A-B939-9B879F475595}"/>
              </a:ext>
            </a:extLst>
          </p:cNvPr>
          <p:cNvSpPr/>
          <p:nvPr userDrawn="1"/>
        </p:nvSpPr>
        <p:spPr>
          <a:xfrm>
            <a:off x="532391" y="1335712"/>
            <a:ext cx="12111925"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21" name="Rectángulo">
            <a:extLst>
              <a:ext uri="{FF2B5EF4-FFF2-40B4-BE49-F238E27FC236}">
                <a16:creationId xmlns:a16="http://schemas.microsoft.com/office/drawing/2014/main" id="{C4B9228D-B3B6-4D5C-A279-8864D9A5979F}"/>
              </a:ext>
            </a:extLst>
          </p:cNvPr>
          <p:cNvSpPr/>
          <p:nvPr userDrawn="1"/>
        </p:nvSpPr>
        <p:spPr>
          <a:xfrm>
            <a:off x="12755215" y="1613058"/>
            <a:ext cx="7985874" cy="27048170"/>
          </a:xfrm>
          <a:prstGeom prst="rect">
            <a:avLst/>
          </a:prstGeom>
          <a:solidFill>
            <a:schemeClr val="bg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565" dirty="0"/>
          </a:p>
        </p:txBody>
      </p:sp>
      <p:sp>
        <p:nvSpPr>
          <p:cNvPr id="10" name="Subtítulo">
            <a:extLst>
              <a:ext uri="{FF2B5EF4-FFF2-40B4-BE49-F238E27FC236}">
                <a16:creationId xmlns:a16="http://schemas.microsoft.com/office/drawing/2014/main" id="{2033D0B3-347F-4A9B-B281-0CCFCEEC8B5C}"/>
              </a:ext>
            </a:extLst>
          </p:cNvPr>
          <p:cNvSpPr>
            <a:spLocks noGrp="1"/>
          </p:cNvSpPr>
          <p:nvPr>
            <p:ph type="body" sz="quarter" idx="11" hasCustomPrompt="1"/>
          </p:nvPr>
        </p:nvSpPr>
        <p:spPr>
          <a:xfrm>
            <a:off x="14373789" y="16807712"/>
            <a:ext cx="5190818" cy="3676415"/>
          </a:xfrm>
          <a:prstGeom prst="rect">
            <a:avLst/>
          </a:prstGeom>
        </p:spPr>
        <p:txBody>
          <a:bodyPr lIns="0" tIns="0" rIns="0" bIns="0"/>
          <a:lstStyle>
            <a:lvl1pPr marL="0" indent="0">
              <a:lnSpc>
                <a:spcPts val="2700"/>
              </a:lnSpc>
              <a:spcBef>
                <a:spcPts val="0"/>
              </a:spcBef>
              <a:buNone/>
              <a:defRPr sz="2400">
                <a:solidFill>
                  <a:schemeClr val="accent5"/>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6" name="Título">
            <a:extLst>
              <a:ext uri="{FF2B5EF4-FFF2-40B4-BE49-F238E27FC236}">
                <a16:creationId xmlns:a16="http://schemas.microsoft.com/office/drawing/2014/main" id="{531D23BD-E004-471A-8748-0498309C860E}"/>
              </a:ext>
            </a:extLst>
          </p:cNvPr>
          <p:cNvSpPr>
            <a:spLocks noGrp="1"/>
          </p:cNvSpPr>
          <p:nvPr>
            <p:ph type="title" hasCustomPrompt="1"/>
          </p:nvPr>
        </p:nvSpPr>
        <p:spPr>
          <a:xfrm>
            <a:off x="14374573" y="12021409"/>
            <a:ext cx="5190818" cy="3673208"/>
          </a:xfrm>
          <a:prstGeom prst="rect">
            <a:avLst/>
          </a:prstGeom>
        </p:spPr>
        <p:txBody>
          <a:bodyPr lIns="0" tIns="0" rIns="0" bIns="0" anchor="b"/>
          <a:lstStyle>
            <a:lvl1pPr>
              <a:lnSpc>
                <a:spcPts val="3700"/>
              </a:lnSpc>
              <a:spcBef>
                <a:spcPts val="0"/>
              </a:spcBef>
              <a:defRPr lang="es-ES" sz="3200" b="1" dirty="0">
                <a:solidFill>
                  <a:schemeClr val="accent5"/>
                </a:solidFill>
                <a:latin typeface="+mj-lt"/>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8" name="Número">
            <a:extLst>
              <a:ext uri="{FF2B5EF4-FFF2-40B4-BE49-F238E27FC236}">
                <a16:creationId xmlns:a16="http://schemas.microsoft.com/office/drawing/2014/main" id="{F87DA9ED-131E-42C7-BC8C-BEB3983A90C8}"/>
              </a:ext>
            </a:extLst>
          </p:cNvPr>
          <p:cNvSpPr>
            <a:spLocks noGrp="1"/>
          </p:cNvSpPr>
          <p:nvPr>
            <p:ph type="body" sz="quarter" idx="14" hasCustomPrompt="1"/>
          </p:nvPr>
        </p:nvSpPr>
        <p:spPr>
          <a:xfrm>
            <a:off x="12954862" y="10719362"/>
            <a:ext cx="709855" cy="3673208"/>
          </a:xfrm>
          <a:prstGeom prst="rect">
            <a:avLst/>
          </a:prstGeom>
        </p:spPr>
        <p:txBody>
          <a:bodyPr anchor="b"/>
          <a:lstStyle>
            <a:lvl1pPr marL="0" indent="0" algn="r">
              <a:lnSpc>
                <a:spcPts val="3200"/>
              </a:lnSpc>
              <a:spcBef>
                <a:spcPts val="996"/>
              </a:spcBef>
              <a:buNone/>
              <a:defRPr sz="2600" b="1">
                <a:solidFill>
                  <a:schemeClr val="accent5"/>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0" name="Marcador de Imagen 2">
            <a:extLst>
              <a:ext uri="{FF2B5EF4-FFF2-40B4-BE49-F238E27FC236}">
                <a16:creationId xmlns:a16="http://schemas.microsoft.com/office/drawing/2014/main" id="{E7529721-0CEF-444E-90D0-86DF6FA6A0A5}"/>
              </a:ext>
            </a:extLst>
          </p:cNvPr>
          <p:cNvSpPr>
            <a:spLocks noGrp="1"/>
          </p:cNvSpPr>
          <p:nvPr>
            <p:ph type="pic" sz="quarter" idx="15" hasCustomPrompt="1"/>
          </p:nvPr>
        </p:nvSpPr>
        <p:spPr>
          <a:xfrm>
            <a:off x="6610529" y="1335403"/>
            <a:ext cx="5590112" cy="27604716"/>
          </a:xfrm>
          <a:prstGeom prst="rect">
            <a:avLst/>
          </a:prstGeom>
        </p:spPr>
        <p:txBody>
          <a:bodyPr bIns="3960000" anchor="b" anchorCtr="0"/>
          <a:lstStyle>
            <a:lvl1pPr marL="0" indent="0" algn="ctr">
              <a:lnSpc>
                <a:spcPct val="100000"/>
              </a:lnSpc>
              <a:buNone/>
              <a:defRPr sz="1400"/>
            </a:lvl1pPr>
          </a:lstStyle>
          <a:p>
            <a:r>
              <a:rPr lang="es-ES" dirty="0"/>
              <a:t>Imagen</a:t>
            </a:r>
          </a:p>
        </p:txBody>
      </p:sp>
      <p:sp>
        <p:nvSpPr>
          <p:cNvPr id="22" name="Marcador de Imagen 1">
            <a:extLst>
              <a:ext uri="{FF2B5EF4-FFF2-40B4-BE49-F238E27FC236}">
                <a16:creationId xmlns:a16="http://schemas.microsoft.com/office/drawing/2014/main" id="{2AAE140B-1B2B-4E94-9204-1B62CDA1B364}"/>
              </a:ext>
            </a:extLst>
          </p:cNvPr>
          <p:cNvSpPr>
            <a:spLocks noGrp="1"/>
          </p:cNvSpPr>
          <p:nvPr>
            <p:ph type="pic" sz="quarter" idx="13" hasCustomPrompt="1"/>
          </p:nvPr>
        </p:nvSpPr>
        <p:spPr>
          <a:xfrm>
            <a:off x="532389" y="1335712"/>
            <a:ext cx="5590112" cy="27604716"/>
          </a:xfrm>
          <a:prstGeom prst="rect">
            <a:avLst/>
          </a:prstGeom>
        </p:spPr>
        <p:txBody>
          <a:bodyPr bIns="3960000" anchor="b" anchorCtr="0"/>
          <a:lstStyle>
            <a:lvl1pPr marL="0" indent="0" algn="ctr">
              <a:lnSpc>
                <a:spcPct val="100000"/>
              </a:lnSpc>
              <a:buNone/>
              <a:defRPr sz="1400"/>
            </a:lvl1pPr>
          </a:lstStyle>
          <a:p>
            <a:r>
              <a:rPr lang="es-ES" dirty="0"/>
              <a:t>Imagen</a:t>
            </a:r>
          </a:p>
        </p:txBody>
      </p:sp>
    </p:spTree>
    <p:extLst>
      <p:ext uri="{BB962C8B-B14F-4D97-AF65-F5344CB8AC3E}">
        <p14:creationId xmlns:p14="http://schemas.microsoft.com/office/powerpoint/2010/main" val="2274969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parata 3 Imágenes Verticales">
    <p:spTree>
      <p:nvGrpSpPr>
        <p:cNvPr id="1" name=""/>
        <p:cNvGrpSpPr/>
        <p:nvPr/>
      </p:nvGrpSpPr>
      <p:grpSpPr>
        <a:xfrm>
          <a:off x="0" y="0"/>
          <a:ext cx="0" cy="0"/>
          <a:chOff x="0" y="0"/>
          <a:chExt cx="0" cy="0"/>
        </a:xfrm>
      </p:grpSpPr>
      <p:grpSp>
        <p:nvGrpSpPr>
          <p:cNvPr id="13" name="Marco Blanco">
            <a:extLst>
              <a:ext uri="{FF2B5EF4-FFF2-40B4-BE49-F238E27FC236}">
                <a16:creationId xmlns:a16="http://schemas.microsoft.com/office/drawing/2014/main" id="{6CC9D2CA-BA8E-4B81-93CC-B72CF45133DC}"/>
              </a:ext>
            </a:extLst>
          </p:cNvPr>
          <p:cNvGrpSpPr/>
          <p:nvPr userDrawn="1"/>
        </p:nvGrpSpPr>
        <p:grpSpPr>
          <a:xfrm>
            <a:off x="1" y="0"/>
            <a:ext cx="21383625" cy="30276141"/>
            <a:chOff x="0" y="0"/>
            <a:chExt cx="17351375" cy="9792000"/>
          </a:xfrm>
        </p:grpSpPr>
        <p:sp>
          <p:nvSpPr>
            <p:cNvPr id="14" name="Rectángulo 4">
              <a:extLst>
                <a:ext uri="{FF2B5EF4-FFF2-40B4-BE49-F238E27FC236}">
                  <a16:creationId xmlns:a16="http://schemas.microsoft.com/office/drawing/2014/main" id="{BFF90752-F713-46F6-8179-9B66CDFFB653}"/>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3">
              <a:extLst>
                <a:ext uri="{FF2B5EF4-FFF2-40B4-BE49-F238E27FC236}">
                  <a16:creationId xmlns:a16="http://schemas.microsoft.com/office/drawing/2014/main" id="{620CB37A-ADE7-4F99-90D7-C2D628D1DC8D}"/>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6" name="Rectángulo 2">
              <a:extLst>
                <a:ext uri="{FF2B5EF4-FFF2-40B4-BE49-F238E27FC236}">
                  <a16:creationId xmlns:a16="http://schemas.microsoft.com/office/drawing/2014/main" id="{1D83D1D4-EC06-4DF4-9C1A-A801322033C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7" name="Rectángulo 1">
              <a:extLst>
                <a:ext uri="{FF2B5EF4-FFF2-40B4-BE49-F238E27FC236}">
                  <a16:creationId xmlns:a16="http://schemas.microsoft.com/office/drawing/2014/main" id="{59264EF0-26D4-4B57-B12F-C20A22769D11}"/>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8" name="Fondo Blanco">
            <a:extLst>
              <a:ext uri="{FF2B5EF4-FFF2-40B4-BE49-F238E27FC236}">
                <a16:creationId xmlns:a16="http://schemas.microsoft.com/office/drawing/2014/main" id="{36ACD28E-5368-4E0A-B939-9B879F475595}"/>
              </a:ext>
            </a:extLst>
          </p:cNvPr>
          <p:cNvSpPr/>
          <p:nvPr userDrawn="1"/>
        </p:nvSpPr>
        <p:spPr>
          <a:xfrm>
            <a:off x="532391" y="1335712"/>
            <a:ext cx="12111925"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21" name="Rectángulo">
            <a:extLst>
              <a:ext uri="{FF2B5EF4-FFF2-40B4-BE49-F238E27FC236}">
                <a16:creationId xmlns:a16="http://schemas.microsoft.com/office/drawing/2014/main" id="{C4B9228D-B3B6-4D5C-A279-8864D9A5979F}"/>
              </a:ext>
            </a:extLst>
          </p:cNvPr>
          <p:cNvSpPr/>
          <p:nvPr userDrawn="1"/>
        </p:nvSpPr>
        <p:spPr>
          <a:xfrm>
            <a:off x="12755215" y="1613058"/>
            <a:ext cx="7985874" cy="27048170"/>
          </a:xfrm>
          <a:prstGeom prst="rect">
            <a:avLst/>
          </a:prstGeom>
          <a:solidFill>
            <a:schemeClr val="bg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565" dirty="0"/>
          </a:p>
        </p:txBody>
      </p:sp>
      <p:sp>
        <p:nvSpPr>
          <p:cNvPr id="10" name="Subtítulo">
            <a:extLst>
              <a:ext uri="{FF2B5EF4-FFF2-40B4-BE49-F238E27FC236}">
                <a16:creationId xmlns:a16="http://schemas.microsoft.com/office/drawing/2014/main" id="{2033D0B3-347F-4A9B-B281-0CCFCEEC8B5C}"/>
              </a:ext>
            </a:extLst>
          </p:cNvPr>
          <p:cNvSpPr>
            <a:spLocks noGrp="1"/>
          </p:cNvSpPr>
          <p:nvPr>
            <p:ph type="body" sz="quarter" idx="11" hasCustomPrompt="1"/>
          </p:nvPr>
        </p:nvSpPr>
        <p:spPr>
          <a:xfrm>
            <a:off x="14373789" y="16807712"/>
            <a:ext cx="5190818" cy="3676415"/>
          </a:xfrm>
          <a:prstGeom prst="rect">
            <a:avLst/>
          </a:prstGeom>
        </p:spPr>
        <p:txBody>
          <a:bodyPr lIns="0" tIns="0" rIns="0" bIns="0"/>
          <a:lstStyle>
            <a:lvl1pPr marL="0" indent="0">
              <a:lnSpc>
                <a:spcPts val="2700"/>
              </a:lnSpc>
              <a:spcBef>
                <a:spcPts val="0"/>
              </a:spcBef>
              <a:buNone/>
              <a:defRPr sz="2400">
                <a:solidFill>
                  <a:schemeClr val="accent5"/>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6" name="Título">
            <a:extLst>
              <a:ext uri="{FF2B5EF4-FFF2-40B4-BE49-F238E27FC236}">
                <a16:creationId xmlns:a16="http://schemas.microsoft.com/office/drawing/2014/main" id="{531D23BD-E004-471A-8748-0498309C860E}"/>
              </a:ext>
            </a:extLst>
          </p:cNvPr>
          <p:cNvSpPr>
            <a:spLocks noGrp="1"/>
          </p:cNvSpPr>
          <p:nvPr>
            <p:ph type="title" hasCustomPrompt="1"/>
          </p:nvPr>
        </p:nvSpPr>
        <p:spPr>
          <a:xfrm>
            <a:off x="14374573" y="12021409"/>
            <a:ext cx="5190818" cy="3673208"/>
          </a:xfrm>
          <a:prstGeom prst="rect">
            <a:avLst/>
          </a:prstGeom>
        </p:spPr>
        <p:txBody>
          <a:bodyPr lIns="0" tIns="0" rIns="0" bIns="0" anchor="b"/>
          <a:lstStyle>
            <a:lvl1pPr>
              <a:lnSpc>
                <a:spcPts val="3700"/>
              </a:lnSpc>
              <a:spcBef>
                <a:spcPts val="0"/>
              </a:spcBef>
              <a:defRPr lang="es-ES" sz="3200" b="1" dirty="0">
                <a:solidFill>
                  <a:schemeClr val="accent5"/>
                </a:solidFill>
                <a:latin typeface="+mj-lt"/>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8" name="Número">
            <a:extLst>
              <a:ext uri="{FF2B5EF4-FFF2-40B4-BE49-F238E27FC236}">
                <a16:creationId xmlns:a16="http://schemas.microsoft.com/office/drawing/2014/main" id="{F87DA9ED-131E-42C7-BC8C-BEB3983A90C8}"/>
              </a:ext>
            </a:extLst>
          </p:cNvPr>
          <p:cNvSpPr>
            <a:spLocks noGrp="1"/>
          </p:cNvSpPr>
          <p:nvPr>
            <p:ph type="body" sz="quarter" idx="14" hasCustomPrompt="1"/>
          </p:nvPr>
        </p:nvSpPr>
        <p:spPr>
          <a:xfrm>
            <a:off x="12954862" y="10719362"/>
            <a:ext cx="709855" cy="3673208"/>
          </a:xfrm>
          <a:prstGeom prst="rect">
            <a:avLst/>
          </a:prstGeom>
        </p:spPr>
        <p:txBody>
          <a:bodyPr anchor="b"/>
          <a:lstStyle>
            <a:lvl1pPr marL="0" indent="0" algn="r">
              <a:lnSpc>
                <a:spcPts val="3200"/>
              </a:lnSpc>
              <a:spcBef>
                <a:spcPts val="996"/>
              </a:spcBef>
              <a:buNone/>
              <a:defRPr sz="2600" b="1">
                <a:solidFill>
                  <a:schemeClr val="accent5"/>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19" name="Marcador de Imagen 3">
            <a:extLst>
              <a:ext uri="{FF2B5EF4-FFF2-40B4-BE49-F238E27FC236}">
                <a16:creationId xmlns:a16="http://schemas.microsoft.com/office/drawing/2014/main" id="{4C846F8B-DF69-476A-8381-FE2928353E10}"/>
              </a:ext>
            </a:extLst>
          </p:cNvPr>
          <p:cNvSpPr>
            <a:spLocks noGrp="1"/>
          </p:cNvSpPr>
          <p:nvPr>
            <p:ph type="pic" sz="quarter" idx="16" hasCustomPrompt="1"/>
          </p:nvPr>
        </p:nvSpPr>
        <p:spPr>
          <a:xfrm>
            <a:off x="8606997" y="1335712"/>
            <a:ext cx="3593643" cy="27604716"/>
          </a:xfrm>
          <a:prstGeom prst="rect">
            <a:avLst/>
          </a:prstGeom>
        </p:spPr>
        <p:txBody>
          <a:bodyPr bIns="3960000" anchor="b" anchorCtr="0"/>
          <a:lstStyle>
            <a:lvl1pPr marL="0" indent="0" algn="ctr">
              <a:lnSpc>
                <a:spcPct val="100000"/>
              </a:lnSpc>
              <a:buNone/>
              <a:defRPr sz="1400"/>
            </a:lvl1pPr>
          </a:lstStyle>
          <a:p>
            <a:r>
              <a:rPr lang="es-ES" dirty="0"/>
              <a:t>Imagen</a:t>
            </a:r>
          </a:p>
        </p:txBody>
      </p:sp>
      <p:sp>
        <p:nvSpPr>
          <p:cNvPr id="20" name="Marcador de Imagen 2">
            <a:extLst>
              <a:ext uri="{FF2B5EF4-FFF2-40B4-BE49-F238E27FC236}">
                <a16:creationId xmlns:a16="http://schemas.microsoft.com/office/drawing/2014/main" id="{E7529721-0CEF-444E-90D0-86DF6FA6A0A5}"/>
              </a:ext>
            </a:extLst>
          </p:cNvPr>
          <p:cNvSpPr>
            <a:spLocks noGrp="1"/>
          </p:cNvSpPr>
          <p:nvPr>
            <p:ph type="pic" sz="quarter" idx="15" hasCustomPrompt="1"/>
          </p:nvPr>
        </p:nvSpPr>
        <p:spPr>
          <a:xfrm>
            <a:off x="4569695" y="1335403"/>
            <a:ext cx="3593643" cy="27604716"/>
          </a:xfrm>
          <a:prstGeom prst="rect">
            <a:avLst/>
          </a:prstGeom>
        </p:spPr>
        <p:txBody>
          <a:bodyPr bIns="3960000" anchor="b" anchorCtr="0"/>
          <a:lstStyle>
            <a:lvl1pPr marL="0" indent="0" algn="ctr">
              <a:lnSpc>
                <a:spcPct val="100000"/>
              </a:lnSpc>
              <a:buNone/>
              <a:defRPr sz="1400"/>
            </a:lvl1pPr>
          </a:lstStyle>
          <a:p>
            <a:r>
              <a:rPr lang="es-ES" dirty="0"/>
              <a:t>Imagen</a:t>
            </a:r>
          </a:p>
        </p:txBody>
      </p:sp>
      <p:sp>
        <p:nvSpPr>
          <p:cNvPr id="22" name="Marcador de Imagen 1">
            <a:extLst>
              <a:ext uri="{FF2B5EF4-FFF2-40B4-BE49-F238E27FC236}">
                <a16:creationId xmlns:a16="http://schemas.microsoft.com/office/drawing/2014/main" id="{2AAE140B-1B2B-4E94-9204-1B62CDA1B364}"/>
              </a:ext>
            </a:extLst>
          </p:cNvPr>
          <p:cNvSpPr>
            <a:spLocks noGrp="1"/>
          </p:cNvSpPr>
          <p:nvPr>
            <p:ph type="pic" sz="quarter" idx="13" hasCustomPrompt="1"/>
          </p:nvPr>
        </p:nvSpPr>
        <p:spPr>
          <a:xfrm>
            <a:off x="532389" y="1335712"/>
            <a:ext cx="3593643" cy="27604716"/>
          </a:xfrm>
          <a:prstGeom prst="rect">
            <a:avLst/>
          </a:prstGeom>
        </p:spPr>
        <p:txBody>
          <a:bodyPr bIns="3960000" anchor="b" anchorCtr="0"/>
          <a:lstStyle>
            <a:lvl1pPr marL="0" indent="0" algn="ctr">
              <a:lnSpc>
                <a:spcPct val="100000"/>
              </a:lnSpc>
              <a:buNone/>
              <a:defRPr sz="1400"/>
            </a:lvl1pPr>
          </a:lstStyle>
          <a:p>
            <a:r>
              <a:rPr lang="es-ES" dirty="0"/>
              <a:t>Imagen</a:t>
            </a:r>
          </a:p>
        </p:txBody>
      </p:sp>
    </p:spTree>
    <p:extLst>
      <p:ext uri="{BB962C8B-B14F-4D97-AF65-F5344CB8AC3E}">
        <p14:creationId xmlns:p14="http://schemas.microsoft.com/office/powerpoint/2010/main" val="3498302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parata 4 Imágenes">
    <p:spTree>
      <p:nvGrpSpPr>
        <p:cNvPr id="1" name=""/>
        <p:cNvGrpSpPr/>
        <p:nvPr/>
      </p:nvGrpSpPr>
      <p:grpSpPr>
        <a:xfrm>
          <a:off x="0" y="0"/>
          <a:ext cx="0" cy="0"/>
          <a:chOff x="0" y="0"/>
          <a:chExt cx="0" cy="0"/>
        </a:xfrm>
      </p:grpSpPr>
      <p:grpSp>
        <p:nvGrpSpPr>
          <p:cNvPr id="13" name="Marco Blanco">
            <a:extLst>
              <a:ext uri="{FF2B5EF4-FFF2-40B4-BE49-F238E27FC236}">
                <a16:creationId xmlns:a16="http://schemas.microsoft.com/office/drawing/2014/main" id="{6CC9D2CA-BA8E-4B81-93CC-B72CF45133DC}"/>
              </a:ext>
            </a:extLst>
          </p:cNvPr>
          <p:cNvGrpSpPr/>
          <p:nvPr userDrawn="1"/>
        </p:nvGrpSpPr>
        <p:grpSpPr>
          <a:xfrm>
            <a:off x="1" y="0"/>
            <a:ext cx="21383625" cy="30276141"/>
            <a:chOff x="0" y="0"/>
            <a:chExt cx="17351375" cy="9792000"/>
          </a:xfrm>
        </p:grpSpPr>
        <p:sp>
          <p:nvSpPr>
            <p:cNvPr id="14" name="Rectángulo 4">
              <a:extLst>
                <a:ext uri="{FF2B5EF4-FFF2-40B4-BE49-F238E27FC236}">
                  <a16:creationId xmlns:a16="http://schemas.microsoft.com/office/drawing/2014/main" id="{BFF90752-F713-46F6-8179-9B66CDFFB653}"/>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3">
              <a:extLst>
                <a:ext uri="{FF2B5EF4-FFF2-40B4-BE49-F238E27FC236}">
                  <a16:creationId xmlns:a16="http://schemas.microsoft.com/office/drawing/2014/main" id="{620CB37A-ADE7-4F99-90D7-C2D628D1DC8D}"/>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6" name="Rectángulo 2">
              <a:extLst>
                <a:ext uri="{FF2B5EF4-FFF2-40B4-BE49-F238E27FC236}">
                  <a16:creationId xmlns:a16="http://schemas.microsoft.com/office/drawing/2014/main" id="{1D83D1D4-EC06-4DF4-9C1A-A801322033C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7" name="Rectángulo 1">
              <a:extLst>
                <a:ext uri="{FF2B5EF4-FFF2-40B4-BE49-F238E27FC236}">
                  <a16:creationId xmlns:a16="http://schemas.microsoft.com/office/drawing/2014/main" id="{59264EF0-26D4-4B57-B12F-C20A22769D11}"/>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8" name="Fondo Blanco">
            <a:extLst>
              <a:ext uri="{FF2B5EF4-FFF2-40B4-BE49-F238E27FC236}">
                <a16:creationId xmlns:a16="http://schemas.microsoft.com/office/drawing/2014/main" id="{36ACD28E-5368-4E0A-B939-9B879F475595}"/>
              </a:ext>
            </a:extLst>
          </p:cNvPr>
          <p:cNvSpPr/>
          <p:nvPr userDrawn="1"/>
        </p:nvSpPr>
        <p:spPr>
          <a:xfrm>
            <a:off x="532391" y="1335712"/>
            <a:ext cx="12111925"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21" name="Rectángulo">
            <a:extLst>
              <a:ext uri="{FF2B5EF4-FFF2-40B4-BE49-F238E27FC236}">
                <a16:creationId xmlns:a16="http://schemas.microsoft.com/office/drawing/2014/main" id="{C4B9228D-B3B6-4D5C-A279-8864D9A5979F}"/>
              </a:ext>
            </a:extLst>
          </p:cNvPr>
          <p:cNvSpPr/>
          <p:nvPr userDrawn="1"/>
        </p:nvSpPr>
        <p:spPr>
          <a:xfrm>
            <a:off x="12755215" y="1613058"/>
            <a:ext cx="7985874" cy="27048170"/>
          </a:xfrm>
          <a:prstGeom prst="rect">
            <a:avLst/>
          </a:prstGeom>
          <a:solidFill>
            <a:schemeClr val="bg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565" dirty="0"/>
          </a:p>
        </p:txBody>
      </p:sp>
      <p:sp>
        <p:nvSpPr>
          <p:cNvPr id="10" name="Subtítulo">
            <a:extLst>
              <a:ext uri="{FF2B5EF4-FFF2-40B4-BE49-F238E27FC236}">
                <a16:creationId xmlns:a16="http://schemas.microsoft.com/office/drawing/2014/main" id="{2033D0B3-347F-4A9B-B281-0CCFCEEC8B5C}"/>
              </a:ext>
            </a:extLst>
          </p:cNvPr>
          <p:cNvSpPr>
            <a:spLocks noGrp="1"/>
          </p:cNvSpPr>
          <p:nvPr>
            <p:ph type="body" sz="quarter" idx="11" hasCustomPrompt="1"/>
          </p:nvPr>
        </p:nvSpPr>
        <p:spPr>
          <a:xfrm>
            <a:off x="14373789" y="16807712"/>
            <a:ext cx="5190818" cy="3676415"/>
          </a:xfrm>
          <a:prstGeom prst="rect">
            <a:avLst/>
          </a:prstGeom>
        </p:spPr>
        <p:txBody>
          <a:bodyPr lIns="0" tIns="0" rIns="0" bIns="0"/>
          <a:lstStyle>
            <a:lvl1pPr marL="0" indent="0">
              <a:lnSpc>
                <a:spcPts val="2700"/>
              </a:lnSpc>
              <a:spcBef>
                <a:spcPts val="0"/>
              </a:spcBef>
              <a:buNone/>
              <a:defRPr sz="2400">
                <a:solidFill>
                  <a:schemeClr val="accent5"/>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6" name="Título">
            <a:extLst>
              <a:ext uri="{FF2B5EF4-FFF2-40B4-BE49-F238E27FC236}">
                <a16:creationId xmlns:a16="http://schemas.microsoft.com/office/drawing/2014/main" id="{531D23BD-E004-471A-8748-0498309C860E}"/>
              </a:ext>
            </a:extLst>
          </p:cNvPr>
          <p:cNvSpPr>
            <a:spLocks noGrp="1"/>
          </p:cNvSpPr>
          <p:nvPr>
            <p:ph type="title" hasCustomPrompt="1"/>
          </p:nvPr>
        </p:nvSpPr>
        <p:spPr>
          <a:xfrm>
            <a:off x="14374573" y="12021409"/>
            <a:ext cx="5190818" cy="3673208"/>
          </a:xfrm>
          <a:prstGeom prst="rect">
            <a:avLst/>
          </a:prstGeom>
        </p:spPr>
        <p:txBody>
          <a:bodyPr lIns="0" tIns="0" rIns="0" bIns="0" anchor="b"/>
          <a:lstStyle>
            <a:lvl1pPr>
              <a:lnSpc>
                <a:spcPts val="3700"/>
              </a:lnSpc>
              <a:spcBef>
                <a:spcPts val="0"/>
              </a:spcBef>
              <a:defRPr lang="es-ES" sz="3200" b="1" dirty="0">
                <a:solidFill>
                  <a:schemeClr val="accent5"/>
                </a:solidFill>
                <a:latin typeface="+mj-lt"/>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8" name="Número">
            <a:extLst>
              <a:ext uri="{FF2B5EF4-FFF2-40B4-BE49-F238E27FC236}">
                <a16:creationId xmlns:a16="http://schemas.microsoft.com/office/drawing/2014/main" id="{F87DA9ED-131E-42C7-BC8C-BEB3983A90C8}"/>
              </a:ext>
            </a:extLst>
          </p:cNvPr>
          <p:cNvSpPr>
            <a:spLocks noGrp="1"/>
          </p:cNvSpPr>
          <p:nvPr>
            <p:ph type="body" sz="quarter" idx="14" hasCustomPrompt="1"/>
          </p:nvPr>
        </p:nvSpPr>
        <p:spPr>
          <a:xfrm>
            <a:off x="12954862" y="10719362"/>
            <a:ext cx="709855" cy="3673208"/>
          </a:xfrm>
          <a:prstGeom prst="rect">
            <a:avLst/>
          </a:prstGeom>
        </p:spPr>
        <p:txBody>
          <a:bodyPr anchor="b"/>
          <a:lstStyle>
            <a:lvl1pPr marL="0" indent="0" algn="r">
              <a:lnSpc>
                <a:spcPts val="3200"/>
              </a:lnSpc>
              <a:spcBef>
                <a:spcPts val="996"/>
              </a:spcBef>
              <a:buNone/>
              <a:defRPr sz="2600" b="1">
                <a:solidFill>
                  <a:schemeClr val="accent5"/>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0" name="Marcador de Imagen 4">
            <a:extLst>
              <a:ext uri="{FF2B5EF4-FFF2-40B4-BE49-F238E27FC236}">
                <a16:creationId xmlns:a16="http://schemas.microsoft.com/office/drawing/2014/main" id="{9D9FDF1C-5813-4307-A88E-09723AD2785D}"/>
              </a:ext>
            </a:extLst>
          </p:cNvPr>
          <p:cNvSpPr>
            <a:spLocks noGrp="1"/>
          </p:cNvSpPr>
          <p:nvPr>
            <p:ph type="pic" sz="quarter" idx="16"/>
          </p:nvPr>
        </p:nvSpPr>
        <p:spPr>
          <a:xfrm>
            <a:off x="5723209" y="15692258"/>
            <a:ext cx="6477431" cy="13245812"/>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22" name="Marcador de Imagen 3">
            <a:extLst>
              <a:ext uri="{FF2B5EF4-FFF2-40B4-BE49-F238E27FC236}">
                <a16:creationId xmlns:a16="http://schemas.microsoft.com/office/drawing/2014/main" id="{B4E86D00-77A7-49C3-87A2-01E184A36591}"/>
              </a:ext>
            </a:extLst>
          </p:cNvPr>
          <p:cNvSpPr>
            <a:spLocks noGrp="1"/>
          </p:cNvSpPr>
          <p:nvPr>
            <p:ph type="pic" sz="quarter" idx="17"/>
          </p:nvPr>
        </p:nvSpPr>
        <p:spPr>
          <a:xfrm>
            <a:off x="532392" y="15692261"/>
            <a:ext cx="4746018" cy="13245812"/>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23" name="Marcador de Imagen 2">
            <a:extLst>
              <a:ext uri="{FF2B5EF4-FFF2-40B4-BE49-F238E27FC236}">
                <a16:creationId xmlns:a16="http://schemas.microsoft.com/office/drawing/2014/main" id="{A02EDCA9-B32A-40EB-B036-411ECDA9EA9C}"/>
              </a:ext>
            </a:extLst>
          </p:cNvPr>
          <p:cNvSpPr>
            <a:spLocks noGrp="1"/>
          </p:cNvSpPr>
          <p:nvPr>
            <p:ph type="pic" sz="quarter" idx="15"/>
          </p:nvPr>
        </p:nvSpPr>
        <p:spPr>
          <a:xfrm>
            <a:off x="7453482" y="1333668"/>
            <a:ext cx="4747158" cy="13249287"/>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24" name="Marcador de Imagen 1">
            <a:extLst>
              <a:ext uri="{FF2B5EF4-FFF2-40B4-BE49-F238E27FC236}">
                <a16:creationId xmlns:a16="http://schemas.microsoft.com/office/drawing/2014/main" id="{E552974B-41BD-4A89-A12B-7D0B04EB0A36}"/>
              </a:ext>
            </a:extLst>
          </p:cNvPr>
          <p:cNvSpPr>
            <a:spLocks noGrp="1"/>
          </p:cNvSpPr>
          <p:nvPr>
            <p:ph type="pic" sz="quarter" idx="13"/>
          </p:nvPr>
        </p:nvSpPr>
        <p:spPr>
          <a:xfrm>
            <a:off x="532392" y="1335095"/>
            <a:ext cx="6477447" cy="13247861"/>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Tree>
    <p:extLst>
      <p:ext uri="{BB962C8B-B14F-4D97-AF65-F5344CB8AC3E}">
        <p14:creationId xmlns:p14="http://schemas.microsoft.com/office/powerpoint/2010/main" val="3270995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parata 8 Imágenes">
    <p:spTree>
      <p:nvGrpSpPr>
        <p:cNvPr id="1" name=""/>
        <p:cNvGrpSpPr/>
        <p:nvPr/>
      </p:nvGrpSpPr>
      <p:grpSpPr>
        <a:xfrm>
          <a:off x="0" y="0"/>
          <a:ext cx="0" cy="0"/>
          <a:chOff x="0" y="0"/>
          <a:chExt cx="0" cy="0"/>
        </a:xfrm>
      </p:grpSpPr>
      <p:grpSp>
        <p:nvGrpSpPr>
          <p:cNvPr id="13" name="Marco Blanco">
            <a:extLst>
              <a:ext uri="{FF2B5EF4-FFF2-40B4-BE49-F238E27FC236}">
                <a16:creationId xmlns:a16="http://schemas.microsoft.com/office/drawing/2014/main" id="{6CC9D2CA-BA8E-4B81-93CC-B72CF45133DC}"/>
              </a:ext>
            </a:extLst>
          </p:cNvPr>
          <p:cNvGrpSpPr/>
          <p:nvPr userDrawn="1"/>
        </p:nvGrpSpPr>
        <p:grpSpPr>
          <a:xfrm>
            <a:off x="1" y="0"/>
            <a:ext cx="21383625" cy="30276141"/>
            <a:chOff x="0" y="0"/>
            <a:chExt cx="17351375" cy="9792000"/>
          </a:xfrm>
        </p:grpSpPr>
        <p:sp>
          <p:nvSpPr>
            <p:cNvPr id="14" name="Rectángulo 4">
              <a:extLst>
                <a:ext uri="{FF2B5EF4-FFF2-40B4-BE49-F238E27FC236}">
                  <a16:creationId xmlns:a16="http://schemas.microsoft.com/office/drawing/2014/main" id="{BFF90752-F713-46F6-8179-9B66CDFFB653}"/>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3">
              <a:extLst>
                <a:ext uri="{FF2B5EF4-FFF2-40B4-BE49-F238E27FC236}">
                  <a16:creationId xmlns:a16="http://schemas.microsoft.com/office/drawing/2014/main" id="{620CB37A-ADE7-4F99-90D7-C2D628D1DC8D}"/>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6" name="Rectángulo 2">
              <a:extLst>
                <a:ext uri="{FF2B5EF4-FFF2-40B4-BE49-F238E27FC236}">
                  <a16:creationId xmlns:a16="http://schemas.microsoft.com/office/drawing/2014/main" id="{1D83D1D4-EC06-4DF4-9C1A-A801322033C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7" name="Rectángulo 1">
              <a:extLst>
                <a:ext uri="{FF2B5EF4-FFF2-40B4-BE49-F238E27FC236}">
                  <a16:creationId xmlns:a16="http://schemas.microsoft.com/office/drawing/2014/main" id="{59264EF0-26D4-4B57-B12F-C20A22769D11}"/>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8" name="Fondo Blanco">
            <a:extLst>
              <a:ext uri="{FF2B5EF4-FFF2-40B4-BE49-F238E27FC236}">
                <a16:creationId xmlns:a16="http://schemas.microsoft.com/office/drawing/2014/main" id="{36ACD28E-5368-4E0A-B939-9B879F475595}"/>
              </a:ext>
            </a:extLst>
          </p:cNvPr>
          <p:cNvSpPr/>
          <p:nvPr userDrawn="1"/>
        </p:nvSpPr>
        <p:spPr>
          <a:xfrm>
            <a:off x="532390" y="1335712"/>
            <a:ext cx="10381636"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28" name="Rectángulo">
            <a:extLst>
              <a:ext uri="{FF2B5EF4-FFF2-40B4-BE49-F238E27FC236}">
                <a16:creationId xmlns:a16="http://schemas.microsoft.com/office/drawing/2014/main" id="{B95C9AF0-EB26-425E-BF10-16A2487010EC}"/>
              </a:ext>
            </a:extLst>
          </p:cNvPr>
          <p:cNvSpPr/>
          <p:nvPr userDrawn="1"/>
        </p:nvSpPr>
        <p:spPr>
          <a:xfrm>
            <a:off x="11024943" y="1613985"/>
            <a:ext cx="9716146" cy="27048170"/>
          </a:xfrm>
          <a:prstGeom prst="rect">
            <a:avLst/>
          </a:prstGeom>
          <a:solidFill>
            <a:schemeClr val="bg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565" dirty="0"/>
          </a:p>
        </p:txBody>
      </p:sp>
      <p:sp>
        <p:nvSpPr>
          <p:cNvPr id="10" name="Subtítulo">
            <a:extLst>
              <a:ext uri="{FF2B5EF4-FFF2-40B4-BE49-F238E27FC236}">
                <a16:creationId xmlns:a16="http://schemas.microsoft.com/office/drawing/2014/main" id="{2033D0B3-347F-4A9B-B281-0CCFCEEC8B5C}"/>
              </a:ext>
            </a:extLst>
          </p:cNvPr>
          <p:cNvSpPr>
            <a:spLocks noGrp="1"/>
          </p:cNvSpPr>
          <p:nvPr>
            <p:ph type="body" sz="quarter" idx="11" hasCustomPrompt="1"/>
          </p:nvPr>
        </p:nvSpPr>
        <p:spPr>
          <a:xfrm>
            <a:off x="12644300" y="16807712"/>
            <a:ext cx="5190818" cy="3676415"/>
          </a:xfrm>
          <a:prstGeom prst="rect">
            <a:avLst/>
          </a:prstGeom>
        </p:spPr>
        <p:txBody>
          <a:bodyPr lIns="0" tIns="0" rIns="0" bIns="0"/>
          <a:lstStyle>
            <a:lvl1pPr marL="0" indent="0">
              <a:lnSpc>
                <a:spcPts val="2700"/>
              </a:lnSpc>
              <a:spcBef>
                <a:spcPts val="0"/>
              </a:spcBef>
              <a:buNone/>
              <a:defRPr sz="2400">
                <a:solidFill>
                  <a:schemeClr val="accent5"/>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6" name="Título">
            <a:extLst>
              <a:ext uri="{FF2B5EF4-FFF2-40B4-BE49-F238E27FC236}">
                <a16:creationId xmlns:a16="http://schemas.microsoft.com/office/drawing/2014/main" id="{531D23BD-E004-471A-8748-0498309C860E}"/>
              </a:ext>
            </a:extLst>
          </p:cNvPr>
          <p:cNvSpPr>
            <a:spLocks noGrp="1"/>
          </p:cNvSpPr>
          <p:nvPr>
            <p:ph type="title" hasCustomPrompt="1"/>
          </p:nvPr>
        </p:nvSpPr>
        <p:spPr>
          <a:xfrm>
            <a:off x="12644300" y="12021409"/>
            <a:ext cx="5190818" cy="3673208"/>
          </a:xfrm>
          <a:prstGeom prst="rect">
            <a:avLst/>
          </a:prstGeom>
        </p:spPr>
        <p:txBody>
          <a:bodyPr lIns="0" tIns="0" rIns="0" bIns="0" anchor="b"/>
          <a:lstStyle>
            <a:lvl1pPr>
              <a:lnSpc>
                <a:spcPts val="3700"/>
              </a:lnSpc>
              <a:spcBef>
                <a:spcPts val="0"/>
              </a:spcBef>
              <a:defRPr lang="es-ES" sz="3200" b="1" dirty="0">
                <a:solidFill>
                  <a:schemeClr val="accent5"/>
                </a:solidFill>
                <a:latin typeface="+mj-lt"/>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8" name="Número">
            <a:extLst>
              <a:ext uri="{FF2B5EF4-FFF2-40B4-BE49-F238E27FC236}">
                <a16:creationId xmlns:a16="http://schemas.microsoft.com/office/drawing/2014/main" id="{F87DA9ED-131E-42C7-BC8C-BEB3983A90C8}"/>
              </a:ext>
            </a:extLst>
          </p:cNvPr>
          <p:cNvSpPr>
            <a:spLocks noGrp="1"/>
          </p:cNvSpPr>
          <p:nvPr>
            <p:ph type="body" sz="quarter" idx="14" hasCustomPrompt="1"/>
          </p:nvPr>
        </p:nvSpPr>
        <p:spPr>
          <a:xfrm>
            <a:off x="11224589" y="10719362"/>
            <a:ext cx="709855" cy="3673208"/>
          </a:xfrm>
          <a:prstGeom prst="rect">
            <a:avLst/>
          </a:prstGeom>
        </p:spPr>
        <p:txBody>
          <a:bodyPr anchor="b"/>
          <a:lstStyle>
            <a:lvl1pPr marL="0" indent="0" algn="r">
              <a:lnSpc>
                <a:spcPts val="3200"/>
              </a:lnSpc>
              <a:spcBef>
                <a:spcPts val="996"/>
              </a:spcBef>
              <a:buNone/>
              <a:defRPr sz="2600" b="1">
                <a:solidFill>
                  <a:schemeClr val="accent5"/>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19" name="Marcador de Imagen 8">
            <a:extLst>
              <a:ext uri="{FF2B5EF4-FFF2-40B4-BE49-F238E27FC236}">
                <a16:creationId xmlns:a16="http://schemas.microsoft.com/office/drawing/2014/main" id="{5FD8BF0E-A15E-4F45-9A27-EA9639BD40C3}"/>
              </a:ext>
            </a:extLst>
          </p:cNvPr>
          <p:cNvSpPr>
            <a:spLocks noGrp="1"/>
          </p:cNvSpPr>
          <p:nvPr>
            <p:ph type="pic" sz="quarter" idx="19"/>
          </p:nvPr>
        </p:nvSpPr>
        <p:spPr>
          <a:xfrm>
            <a:off x="7453483" y="20480107"/>
            <a:ext cx="3017225" cy="8458468"/>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20" name="Marcador de Imagen 7">
            <a:extLst>
              <a:ext uri="{FF2B5EF4-FFF2-40B4-BE49-F238E27FC236}">
                <a16:creationId xmlns:a16="http://schemas.microsoft.com/office/drawing/2014/main" id="{A89FFE52-AA88-4CEB-8ACC-FF07C1601999}"/>
              </a:ext>
            </a:extLst>
          </p:cNvPr>
          <p:cNvSpPr>
            <a:spLocks noGrp="1"/>
          </p:cNvSpPr>
          <p:nvPr>
            <p:ph type="pic" sz="quarter" idx="17"/>
          </p:nvPr>
        </p:nvSpPr>
        <p:spPr>
          <a:xfrm>
            <a:off x="3992938" y="15691023"/>
            <a:ext cx="3016549" cy="13247552"/>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22" name="Marcador de Imagen 6">
            <a:extLst>
              <a:ext uri="{FF2B5EF4-FFF2-40B4-BE49-F238E27FC236}">
                <a16:creationId xmlns:a16="http://schemas.microsoft.com/office/drawing/2014/main" id="{B70A9F20-73B4-4006-9B5F-0720EC55346E}"/>
              </a:ext>
            </a:extLst>
          </p:cNvPr>
          <p:cNvSpPr>
            <a:spLocks noGrp="1"/>
          </p:cNvSpPr>
          <p:nvPr>
            <p:ph type="pic" sz="quarter" idx="20"/>
          </p:nvPr>
        </p:nvSpPr>
        <p:spPr>
          <a:xfrm>
            <a:off x="532392" y="20481962"/>
            <a:ext cx="3016549" cy="8456613"/>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23" name="Marcador de Imagen 5">
            <a:extLst>
              <a:ext uri="{FF2B5EF4-FFF2-40B4-BE49-F238E27FC236}">
                <a16:creationId xmlns:a16="http://schemas.microsoft.com/office/drawing/2014/main" id="{FC028706-D022-4DDE-B3FB-C1CFCECD43D3}"/>
              </a:ext>
            </a:extLst>
          </p:cNvPr>
          <p:cNvSpPr>
            <a:spLocks noGrp="1"/>
          </p:cNvSpPr>
          <p:nvPr>
            <p:ph type="pic" sz="quarter" idx="16"/>
          </p:nvPr>
        </p:nvSpPr>
        <p:spPr>
          <a:xfrm>
            <a:off x="7453483" y="10905921"/>
            <a:ext cx="3017225" cy="8458468"/>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24" name="Marcador de Imagen 4">
            <a:extLst>
              <a:ext uri="{FF2B5EF4-FFF2-40B4-BE49-F238E27FC236}">
                <a16:creationId xmlns:a16="http://schemas.microsoft.com/office/drawing/2014/main" id="{E5691FE0-6768-4BC0-BF76-4FE80AC8A8B5}"/>
              </a:ext>
            </a:extLst>
          </p:cNvPr>
          <p:cNvSpPr>
            <a:spLocks noGrp="1"/>
          </p:cNvSpPr>
          <p:nvPr>
            <p:ph type="pic" sz="quarter" idx="18"/>
          </p:nvPr>
        </p:nvSpPr>
        <p:spPr>
          <a:xfrm>
            <a:off x="532392" y="10908317"/>
            <a:ext cx="3016549" cy="8456613"/>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25" name="Marcador de Imagen 3">
            <a:extLst>
              <a:ext uri="{FF2B5EF4-FFF2-40B4-BE49-F238E27FC236}">
                <a16:creationId xmlns:a16="http://schemas.microsoft.com/office/drawing/2014/main" id="{5FF60107-89FE-407B-840D-717385E5583B}"/>
              </a:ext>
            </a:extLst>
          </p:cNvPr>
          <p:cNvSpPr>
            <a:spLocks noGrp="1"/>
          </p:cNvSpPr>
          <p:nvPr>
            <p:ph type="pic" sz="quarter" idx="15"/>
          </p:nvPr>
        </p:nvSpPr>
        <p:spPr>
          <a:xfrm>
            <a:off x="7454187" y="1335095"/>
            <a:ext cx="3016550" cy="8458468"/>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26" name="Marcador de Imagen 2">
            <a:extLst>
              <a:ext uri="{FF2B5EF4-FFF2-40B4-BE49-F238E27FC236}">
                <a16:creationId xmlns:a16="http://schemas.microsoft.com/office/drawing/2014/main" id="{A74D848C-148D-4D9A-A0A9-C53FFE7906B4}"/>
              </a:ext>
            </a:extLst>
          </p:cNvPr>
          <p:cNvSpPr>
            <a:spLocks noGrp="1"/>
          </p:cNvSpPr>
          <p:nvPr>
            <p:ph type="pic" sz="quarter" idx="21"/>
          </p:nvPr>
        </p:nvSpPr>
        <p:spPr>
          <a:xfrm>
            <a:off x="3992599" y="1335405"/>
            <a:ext cx="3016549" cy="13247552"/>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27" name="Marcador de Imagen 1">
            <a:extLst>
              <a:ext uri="{FF2B5EF4-FFF2-40B4-BE49-F238E27FC236}">
                <a16:creationId xmlns:a16="http://schemas.microsoft.com/office/drawing/2014/main" id="{FC40BE14-417D-4236-9C9E-EE06EF813BEB}"/>
              </a:ext>
            </a:extLst>
          </p:cNvPr>
          <p:cNvSpPr>
            <a:spLocks noGrp="1"/>
          </p:cNvSpPr>
          <p:nvPr>
            <p:ph type="pic" sz="quarter" idx="13"/>
          </p:nvPr>
        </p:nvSpPr>
        <p:spPr>
          <a:xfrm>
            <a:off x="532390" y="1335713"/>
            <a:ext cx="3016549" cy="8456613"/>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Tree>
    <p:extLst>
      <p:ext uri="{BB962C8B-B14F-4D97-AF65-F5344CB8AC3E}">
        <p14:creationId xmlns:p14="http://schemas.microsoft.com/office/powerpoint/2010/main" val="661305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Índice Con Imagen">
    <p:spTree>
      <p:nvGrpSpPr>
        <p:cNvPr id="1" name=""/>
        <p:cNvGrpSpPr/>
        <p:nvPr/>
      </p:nvGrpSpPr>
      <p:grpSpPr>
        <a:xfrm>
          <a:off x="0" y="0"/>
          <a:ext cx="0" cy="0"/>
          <a:chOff x="0" y="0"/>
          <a:chExt cx="0" cy="0"/>
        </a:xfrm>
      </p:grpSpPr>
      <p:grpSp>
        <p:nvGrpSpPr>
          <p:cNvPr id="51" name="Marco Blanco">
            <a:extLst>
              <a:ext uri="{FF2B5EF4-FFF2-40B4-BE49-F238E27FC236}">
                <a16:creationId xmlns:a16="http://schemas.microsoft.com/office/drawing/2014/main" id="{A9CF1ED6-6839-4933-AAE7-A19ACB9CA0EF}"/>
              </a:ext>
            </a:extLst>
          </p:cNvPr>
          <p:cNvGrpSpPr/>
          <p:nvPr userDrawn="1"/>
        </p:nvGrpSpPr>
        <p:grpSpPr>
          <a:xfrm>
            <a:off x="1" y="0"/>
            <a:ext cx="21383625" cy="30276141"/>
            <a:chOff x="0" y="0"/>
            <a:chExt cx="17351375" cy="9792000"/>
          </a:xfrm>
        </p:grpSpPr>
        <p:sp>
          <p:nvSpPr>
            <p:cNvPr id="61" name="Rectángulo 4">
              <a:extLst>
                <a:ext uri="{FF2B5EF4-FFF2-40B4-BE49-F238E27FC236}">
                  <a16:creationId xmlns:a16="http://schemas.microsoft.com/office/drawing/2014/main" id="{269E5D67-6B2C-40C3-BB90-91F2754573B7}"/>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62" name="Rectángulo 3">
              <a:extLst>
                <a:ext uri="{FF2B5EF4-FFF2-40B4-BE49-F238E27FC236}">
                  <a16:creationId xmlns:a16="http://schemas.microsoft.com/office/drawing/2014/main" id="{0062A4C1-3037-4379-A264-218FDA85AF04}"/>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63" name="Rectángulo 2">
              <a:extLst>
                <a:ext uri="{FF2B5EF4-FFF2-40B4-BE49-F238E27FC236}">
                  <a16:creationId xmlns:a16="http://schemas.microsoft.com/office/drawing/2014/main" id="{CF22680A-DFE3-4C69-86E7-E0959F5864AD}"/>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64" name="Rectángulo 1">
              <a:extLst>
                <a:ext uri="{FF2B5EF4-FFF2-40B4-BE49-F238E27FC236}">
                  <a16:creationId xmlns:a16="http://schemas.microsoft.com/office/drawing/2014/main" id="{888F4546-407F-4443-A300-53C7C445FA0A}"/>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65" name="Fondo Blanco">
            <a:extLst>
              <a:ext uri="{FF2B5EF4-FFF2-40B4-BE49-F238E27FC236}">
                <a16:creationId xmlns:a16="http://schemas.microsoft.com/office/drawing/2014/main" id="{74244C47-E345-408C-B992-C28C05FA8207}"/>
              </a:ext>
            </a:extLst>
          </p:cNvPr>
          <p:cNvSpPr/>
          <p:nvPr userDrawn="1"/>
        </p:nvSpPr>
        <p:spPr>
          <a:xfrm>
            <a:off x="532392" y="1335712"/>
            <a:ext cx="20318843"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56" name="Marcador de texto 6">
            <a:extLst>
              <a:ext uri="{FF2B5EF4-FFF2-40B4-BE49-F238E27FC236}">
                <a16:creationId xmlns:a16="http://schemas.microsoft.com/office/drawing/2014/main" id="{9AC3B137-EFCC-4742-93E6-EDE16A99939A}"/>
              </a:ext>
            </a:extLst>
          </p:cNvPr>
          <p:cNvSpPr>
            <a:spLocks noGrp="1"/>
          </p:cNvSpPr>
          <p:nvPr>
            <p:ph type="body" sz="quarter" idx="22" hasCustomPrompt="1"/>
          </p:nvPr>
        </p:nvSpPr>
        <p:spPr>
          <a:xfrm>
            <a:off x="12644300" y="25723589"/>
            <a:ext cx="3460545"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6</a:t>
            </a:r>
          </a:p>
        </p:txBody>
      </p:sp>
      <p:sp>
        <p:nvSpPr>
          <p:cNvPr id="55" name="Marcador de texto 5">
            <a:extLst>
              <a:ext uri="{FF2B5EF4-FFF2-40B4-BE49-F238E27FC236}">
                <a16:creationId xmlns:a16="http://schemas.microsoft.com/office/drawing/2014/main" id="{DFF61F21-07EB-4E92-9066-BE098CA809DC}"/>
              </a:ext>
            </a:extLst>
          </p:cNvPr>
          <p:cNvSpPr>
            <a:spLocks noGrp="1"/>
          </p:cNvSpPr>
          <p:nvPr>
            <p:ph type="body" sz="quarter" idx="21" hasCustomPrompt="1"/>
          </p:nvPr>
        </p:nvSpPr>
        <p:spPr>
          <a:xfrm>
            <a:off x="12644300" y="22718236"/>
            <a:ext cx="3460545"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5</a:t>
            </a:r>
          </a:p>
        </p:txBody>
      </p:sp>
      <p:sp>
        <p:nvSpPr>
          <p:cNvPr id="54" name="Marcador de texto 4">
            <a:extLst>
              <a:ext uri="{FF2B5EF4-FFF2-40B4-BE49-F238E27FC236}">
                <a16:creationId xmlns:a16="http://schemas.microsoft.com/office/drawing/2014/main" id="{465FDC56-D5DD-41FF-8437-DAE0B5B33927}"/>
              </a:ext>
            </a:extLst>
          </p:cNvPr>
          <p:cNvSpPr>
            <a:spLocks noGrp="1"/>
          </p:cNvSpPr>
          <p:nvPr>
            <p:ph type="body" sz="quarter" idx="20" hasCustomPrompt="1"/>
          </p:nvPr>
        </p:nvSpPr>
        <p:spPr>
          <a:xfrm>
            <a:off x="12644300" y="19712884"/>
            <a:ext cx="3460545"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4</a:t>
            </a:r>
          </a:p>
        </p:txBody>
      </p:sp>
      <p:sp>
        <p:nvSpPr>
          <p:cNvPr id="53" name="Marcador de texto 3">
            <a:extLst>
              <a:ext uri="{FF2B5EF4-FFF2-40B4-BE49-F238E27FC236}">
                <a16:creationId xmlns:a16="http://schemas.microsoft.com/office/drawing/2014/main" id="{AE903871-05DB-4DEE-B67F-D67545E1C01B}"/>
              </a:ext>
            </a:extLst>
          </p:cNvPr>
          <p:cNvSpPr>
            <a:spLocks noGrp="1"/>
          </p:cNvSpPr>
          <p:nvPr>
            <p:ph type="body" sz="quarter" idx="19" hasCustomPrompt="1"/>
          </p:nvPr>
        </p:nvSpPr>
        <p:spPr>
          <a:xfrm>
            <a:off x="12644300" y="16701871"/>
            <a:ext cx="3460545"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3</a:t>
            </a:r>
          </a:p>
        </p:txBody>
      </p:sp>
      <p:sp>
        <p:nvSpPr>
          <p:cNvPr id="52" name="Marcador de texto 2">
            <a:extLst>
              <a:ext uri="{FF2B5EF4-FFF2-40B4-BE49-F238E27FC236}">
                <a16:creationId xmlns:a16="http://schemas.microsoft.com/office/drawing/2014/main" id="{018A05C5-DA94-4395-92FC-CCD360460728}"/>
              </a:ext>
            </a:extLst>
          </p:cNvPr>
          <p:cNvSpPr>
            <a:spLocks noGrp="1"/>
          </p:cNvSpPr>
          <p:nvPr>
            <p:ph type="body" sz="quarter" idx="18" hasCustomPrompt="1"/>
          </p:nvPr>
        </p:nvSpPr>
        <p:spPr>
          <a:xfrm>
            <a:off x="12644300" y="13700365"/>
            <a:ext cx="3460545"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2</a:t>
            </a:r>
          </a:p>
        </p:txBody>
      </p:sp>
      <p:sp>
        <p:nvSpPr>
          <p:cNvPr id="15" name="Marcador de texto 1">
            <a:extLst>
              <a:ext uri="{FF2B5EF4-FFF2-40B4-BE49-F238E27FC236}">
                <a16:creationId xmlns:a16="http://schemas.microsoft.com/office/drawing/2014/main" id="{2833E462-C462-4984-BF78-DCD702B07F2B}"/>
              </a:ext>
            </a:extLst>
          </p:cNvPr>
          <p:cNvSpPr>
            <a:spLocks noGrp="1"/>
          </p:cNvSpPr>
          <p:nvPr>
            <p:ph type="body" sz="quarter" idx="17" hasCustomPrompt="1"/>
          </p:nvPr>
        </p:nvSpPr>
        <p:spPr>
          <a:xfrm>
            <a:off x="12644300" y="10698859"/>
            <a:ext cx="3460545"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1</a:t>
            </a:r>
          </a:p>
        </p:txBody>
      </p:sp>
      <p:sp>
        <p:nvSpPr>
          <p:cNvPr id="10" name="Título">
            <a:extLst>
              <a:ext uri="{FF2B5EF4-FFF2-40B4-BE49-F238E27FC236}">
                <a16:creationId xmlns:a16="http://schemas.microsoft.com/office/drawing/2014/main" id="{2FFB8B37-DB64-455C-BBF4-39507E681BDB}"/>
              </a:ext>
            </a:extLst>
          </p:cNvPr>
          <p:cNvSpPr>
            <a:spLocks noGrp="1"/>
          </p:cNvSpPr>
          <p:nvPr>
            <p:ph type="body" sz="quarter" idx="10" hasCustomPrompt="1"/>
          </p:nvPr>
        </p:nvSpPr>
        <p:spPr>
          <a:xfrm>
            <a:off x="12644300" y="2448806"/>
            <a:ext cx="6921091" cy="1335712"/>
          </a:xfrm>
          <a:prstGeom prst="rect">
            <a:avLst/>
          </a:prstGeom>
        </p:spPr>
        <p:txBody>
          <a:bodyPr lIns="0" tIns="0" rIns="0" bIns="0"/>
          <a:lstStyle>
            <a:lvl1pPr marL="0" indent="0">
              <a:lnSpc>
                <a:spcPts val="3700"/>
              </a:lnSpc>
              <a:spcBef>
                <a:spcPts val="0"/>
              </a:spcBef>
              <a:buNone/>
              <a:defRPr sz="3200" b="1">
                <a:solidFill>
                  <a:schemeClr val="tx1"/>
                </a:solidFill>
                <a:latin typeface="FS Industrie Wide"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Contenidos</a:t>
            </a:r>
          </a:p>
        </p:txBody>
      </p:sp>
      <p:sp>
        <p:nvSpPr>
          <p:cNvPr id="60" name="Número Página">
            <a:extLst>
              <a:ext uri="{FF2B5EF4-FFF2-40B4-BE49-F238E27FC236}">
                <a16:creationId xmlns:a16="http://schemas.microsoft.com/office/drawing/2014/main" id="{223E2931-BDCD-47DB-952C-E75D869D2BF5}"/>
              </a:ext>
            </a:extLst>
          </p:cNvPr>
          <p:cNvSpPr txBox="1"/>
          <p:nvPr userDrawn="1"/>
        </p:nvSpPr>
        <p:spPr>
          <a:xfrm>
            <a:off x="19363279" y="799351"/>
            <a:ext cx="532392" cy="200055"/>
          </a:xfrm>
          <a:prstGeom prst="rect">
            <a:avLst/>
          </a:prstGeom>
          <a:noFill/>
        </p:spPr>
        <p:txBody>
          <a:bodyPr wrap="square" lIns="0" tIns="0" rIns="0" bIns="0" rtlCol="0">
            <a:spAutoFit/>
          </a:bodyPr>
          <a:lstStyle/>
          <a:p>
            <a:pPr algn="l">
              <a:lnSpc>
                <a:spcPct val="100000"/>
              </a:lnSpc>
            </a:pPr>
            <a:r>
              <a:rPr lang="es-ES" sz="1300" dirty="0"/>
              <a:t>/ </a:t>
            </a:r>
            <a:fld id="{D79AEB3D-014C-402E-85C4-AF1D7267C090}" type="slidenum">
              <a:rPr lang="es-ES" sz="1300" smtClean="0"/>
              <a:pPr algn="l">
                <a:lnSpc>
                  <a:spcPct val="100000"/>
                </a:lnSpc>
              </a:pPr>
              <a:t>‹#›</a:t>
            </a:fld>
            <a:endParaRPr lang="es-ES" sz="1300" dirty="0"/>
          </a:p>
        </p:txBody>
      </p:sp>
      <p:sp>
        <p:nvSpPr>
          <p:cNvPr id="27" name="Marcador de Imagen">
            <a:extLst>
              <a:ext uri="{FF2B5EF4-FFF2-40B4-BE49-F238E27FC236}">
                <a16:creationId xmlns:a16="http://schemas.microsoft.com/office/drawing/2014/main" id="{B49762A2-965F-4D31-923E-7741CE9E7A77}"/>
              </a:ext>
            </a:extLst>
          </p:cNvPr>
          <p:cNvSpPr>
            <a:spLocks noGrp="1"/>
          </p:cNvSpPr>
          <p:nvPr>
            <p:ph type="pic" sz="quarter" idx="13" hasCustomPrompt="1"/>
          </p:nvPr>
        </p:nvSpPr>
        <p:spPr>
          <a:xfrm>
            <a:off x="532390" y="1335094"/>
            <a:ext cx="9937976" cy="27605026"/>
          </a:xfrm>
          <a:prstGeom prst="rect">
            <a:avLst/>
          </a:prstGeom>
        </p:spPr>
        <p:txBody>
          <a:bodyPr bIns="3960000" anchor="b" anchorCtr="0"/>
          <a:lstStyle>
            <a:lvl1pPr marL="0" indent="0" algn="ctr">
              <a:lnSpc>
                <a:spcPct val="100000"/>
              </a:lnSpc>
              <a:buNone/>
              <a:defRPr sz="1400"/>
            </a:lvl1pPr>
          </a:lstStyle>
          <a:p>
            <a:r>
              <a:rPr lang="es-ES" dirty="0"/>
              <a:t>Imagen</a:t>
            </a:r>
          </a:p>
        </p:txBody>
      </p:sp>
      <p:pic>
        <p:nvPicPr>
          <p:cNvPr id="25"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36112" y="723418"/>
            <a:ext cx="815121" cy="603148"/>
          </a:xfrm>
          <a:prstGeom prst="rect">
            <a:avLst/>
          </a:prstGeom>
        </p:spPr>
      </p:pic>
      <p:sp>
        <p:nvSpPr>
          <p:cNvPr id="24" name="Nombre Documento">
            <a:extLst>
              <a:ext uri="{FF2B5EF4-FFF2-40B4-BE49-F238E27FC236}">
                <a16:creationId xmlns:a16="http://schemas.microsoft.com/office/drawing/2014/main" id="{D7883EC4-FAAE-4C34-8B57-07D4196B4602}"/>
              </a:ext>
            </a:extLst>
          </p:cNvPr>
          <p:cNvSpPr>
            <a:spLocks noGrp="1"/>
          </p:cNvSpPr>
          <p:nvPr>
            <p:ph type="body" sz="quarter" idx="11" hasCustomPrompt="1"/>
          </p:nvPr>
        </p:nvSpPr>
        <p:spPr>
          <a:xfrm>
            <a:off x="10710777" y="799350"/>
            <a:ext cx="8606653" cy="558624"/>
          </a:xfrm>
          <a:prstGeom prst="rect">
            <a:avLst/>
          </a:prstGeom>
        </p:spPr>
        <p:txBody>
          <a:bodyPr lIns="0" tIns="0" rIns="0" bIns="0"/>
          <a:lstStyle>
            <a:lvl1pPr marL="0" indent="0" algn="r">
              <a:lnSpc>
                <a:spcPct val="100000"/>
              </a:lnSpc>
              <a:spcBef>
                <a:spcPts val="0"/>
              </a:spcBef>
              <a:buNone/>
              <a:defRPr sz="13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Nombre del Documento</a:t>
            </a:r>
          </a:p>
        </p:txBody>
      </p:sp>
      <p:sp>
        <p:nvSpPr>
          <p:cNvPr id="19" name="Número 6">
            <a:extLst>
              <a:ext uri="{FF2B5EF4-FFF2-40B4-BE49-F238E27FC236}">
                <a16:creationId xmlns:a16="http://schemas.microsoft.com/office/drawing/2014/main" id="{662F866E-8ADB-48A9-9A1A-47AA3A8FE1CF}"/>
              </a:ext>
            </a:extLst>
          </p:cNvPr>
          <p:cNvSpPr>
            <a:spLocks noGrp="1"/>
          </p:cNvSpPr>
          <p:nvPr>
            <p:ph type="body" sz="quarter" idx="38" hasCustomPrompt="1"/>
          </p:nvPr>
        </p:nvSpPr>
        <p:spPr>
          <a:xfrm>
            <a:off x="11535151" y="24987039"/>
            <a:ext cx="621124" cy="1780949"/>
          </a:xfrm>
          <a:prstGeom prst="rect">
            <a:avLst/>
          </a:prstGeom>
        </p:spPr>
        <p:txBody>
          <a:bodyPr anchor="b"/>
          <a:lstStyle>
            <a:lvl1pPr marL="0" indent="0" algn="r">
              <a:lnSpc>
                <a:spcPts val="3200"/>
              </a:lnSpc>
              <a:spcBef>
                <a:spcPts val="996"/>
              </a:spcBef>
              <a:buNone/>
              <a:defRPr sz="2100" b="0">
                <a:solidFill>
                  <a:schemeClr val="tx1"/>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0" name="Número 5">
            <a:extLst>
              <a:ext uri="{FF2B5EF4-FFF2-40B4-BE49-F238E27FC236}">
                <a16:creationId xmlns:a16="http://schemas.microsoft.com/office/drawing/2014/main" id="{711922E1-7F57-49FB-B945-833E4C875ECE}"/>
              </a:ext>
            </a:extLst>
          </p:cNvPr>
          <p:cNvSpPr>
            <a:spLocks noGrp="1"/>
          </p:cNvSpPr>
          <p:nvPr>
            <p:ph type="body" sz="quarter" idx="37" hasCustomPrompt="1"/>
          </p:nvPr>
        </p:nvSpPr>
        <p:spPr>
          <a:xfrm>
            <a:off x="11535151" y="21946337"/>
            <a:ext cx="621124" cy="1780949"/>
          </a:xfrm>
          <a:prstGeom prst="rect">
            <a:avLst/>
          </a:prstGeom>
        </p:spPr>
        <p:txBody>
          <a:bodyPr anchor="b"/>
          <a:lstStyle>
            <a:lvl1pPr marL="0" indent="0" algn="r">
              <a:lnSpc>
                <a:spcPts val="3200"/>
              </a:lnSpc>
              <a:spcBef>
                <a:spcPts val="996"/>
              </a:spcBef>
              <a:buNone/>
              <a:defRPr sz="2100" b="0">
                <a:solidFill>
                  <a:schemeClr val="tx1"/>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1" name="Número 4">
            <a:extLst>
              <a:ext uri="{FF2B5EF4-FFF2-40B4-BE49-F238E27FC236}">
                <a16:creationId xmlns:a16="http://schemas.microsoft.com/office/drawing/2014/main" id="{6A939A3D-0E56-4B25-BA67-16E2E492B946}"/>
              </a:ext>
            </a:extLst>
          </p:cNvPr>
          <p:cNvSpPr>
            <a:spLocks noGrp="1"/>
          </p:cNvSpPr>
          <p:nvPr>
            <p:ph type="body" sz="quarter" idx="36" hasCustomPrompt="1"/>
          </p:nvPr>
        </p:nvSpPr>
        <p:spPr>
          <a:xfrm>
            <a:off x="11535151" y="18905641"/>
            <a:ext cx="621124" cy="1780949"/>
          </a:xfrm>
          <a:prstGeom prst="rect">
            <a:avLst/>
          </a:prstGeom>
        </p:spPr>
        <p:txBody>
          <a:bodyPr anchor="b"/>
          <a:lstStyle>
            <a:lvl1pPr marL="0" indent="0" algn="r">
              <a:lnSpc>
                <a:spcPts val="3200"/>
              </a:lnSpc>
              <a:spcBef>
                <a:spcPts val="996"/>
              </a:spcBef>
              <a:buNone/>
              <a:defRPr sz="2100" b="0">
                <a:solidFill>
                  <a:schemeClr val="tx1"/>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2" name="Número 3">
            <a:extLst>
              <a:ext uri="{FF2B5EF4-FFF2-40B4-BE49-F238E27FC236}">
                <a16:creationId xmlns:a16="http://schemas.microsoft.com/office/drawing/2014/main" id="{534CC9B8-2ED1-461B-B135-1D59E0E1DBD3}"/>
              </a:ext>
            </a:extLst>
          </p:cNvPr>
          <p:cNvSpPr>
            <a:spLocks noGrp="1"/>
          </p:cNvSpPr>
          <p:nvPr>
            <p:ph type="body" sz="quarter" idx="35" hasCustomPrompt="1"/>
          </p:nvPr>
        </p:nvSpPr>
        <p:spPr>
          <a:xfrm>
            <a:off x="11535151" y="15864945"/>
            <a:ext cx="621124" cy="1780949"/>
          </a:xfrm>
          <a:prstGeom prst="rect">
            <a:avLst/>
          </a:prstGeom>
        </p:spPr>
        <p:txBody>
          <a:bodyPr anchor="b"/>
          <a:lstStyle>
            <a:lvl1pPr marL="0" indent="0" algn="r">
              <a:lnSpc>
                <a:spcPts val="3200"/>
              </a:lnSpc>
              <a:spcBef>
                <a:spcPts val="996"/>
              </a:spcBef>
              <a:buNone/>
              <a:defRPr sz="2100" b="0">
                <a:solidFill>
                  <a:schemeClr val="tx1"/>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3" name="Número 2">
            <a:extLst>
              <a:ext uri="{FF2B5EF4-FFF2-40B4-BE49-F238E27FC236}">
                <a16:creationId xmlns:a16="http://schemas.microsoft.com/office/drawing/2014/main" id="{5AB9D963-120E-45F3-9941-18437A89328B}"/>
              </a:ext>
            </a:extLst>
          </p:cNvPr>
          <p:cNvSpPr>
            <a:spLocks noGrp="1"/>
          </p:cNvSpPr>
          <p:nvPr>
            <p:ph type="body" sz="quarter" idx="34" hasCustomPrompt="1"/>
          </p:nvPr>
        </p:nvSpPr>
        <p:spPr>
          <a:xfrm>
            <a:off x="11535151" y="12824249"/>
            <a:ext cx="621124" cy="1780949"/>
          </a:xfrm>
          <a:prstGeom prst="rect">
            <a:avLst/>
          </a:prstGeom>
        </p:spPr>
        <p:txBody>
          <a:bodyPr anchor="b"/>
          <a:lstStyle>
            <a:lvl1pPr marL="0" indent="0" algn="r">
              <a:lnSpc>
                <a:spcPts val="3200"/>
              </a:lnSpc>
              <a:spcBef>
                <a:spcPts val="996"/>
              </a:spcBef>
              <a:buNone/>
              <a:defRPr sz="2100" b="0">
                <a:solidFill>
                  <a:schemeClr val="tx1"/>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6" name="Número 1">
            <a:extLst>
              <a:ext uri="{FF2B5EF4-FFF2-40B4-BE49-F238E27FC236}">
                <a16:creationId xmlns:a16="http://schemas.microsoft.com/office/drawing/2014/main" id="{05822CFA-1CE2-45E0-8FBA-3943790AD6EA}"/>
              </a:ext>
            </a:extLst>
          </p:cNvPr>
          <p:cNvSpPr>
            <a:spLocks noGrp="1"/>
          </p:cNvSpPr>
          <p:nvPr>
            <p:ph type="body" sz="quarter" idx="14" hasCustomPrompt="1"/>
          </p:nvPr>
        </p:nvSpPr>
        <p:spPr>
          <a:xfrm>
            <a:off x="11535151" y="9783553"/>
            <a:ext cx="621124" cy="1780949"/>
          </a:xfrm>
          <a:prstGeom prst="rect">
            <a:avLst/>
          </a:prstGeom>
        </p:spPr>
        <p:txBody>
          <a:bodyPr anchor="b"/>
          <a:lstStyle>
            <a:lvl1pPr marL="0" indent="0" algn="r">
              <a:lnSpc>
                <a:spcPts val="3200"/>
              </a:lnSpc>
              <a:spcBef>
                <a:spcPts val="996"/>
              </a:spcBef>
              <a:buNone/>
              <a:defRPr sz="2100" b="0">
                <a:solidFill>
                  <a:schemeClr val="tx1"/>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Tree>
    <p:extLst>
      <p:ext uri="{BB962C8B-B14F-4D97-AF65-F5344CB8AC3E}">
        <p14:creationId xmlns:p14="http://schemas.microsoft.com/office/powerpoint/2010/main" val="3396554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Índice Sin Imagen">
    <p:spTree>
      <p:nvGrpSpPr>
        <p:cNvPr id="1" name=""/>
        <p:cNvGrpSpPr/>
        <p:nvPr/>
      </p:nvGrpSpPr>
      <p:grpSpPr>
        <a:xfrm>
          <a:off x="0" y="0"/>
          <a:ext cx="0" cy="0"/>
          <a:chOff x="0" y="0"/>
          <a:chExt cx="0" cy="0"/>
        </a:xfrm>
      </p:grpSpPr>
      <p:grpSp>
        <p:nvGrpSpPr>
          <p:cNvPr id="51" name="Marco Blanco">
            <a:extLst>
              <a:ext uri="{FF2B5EF4-FFF2-40B4-BE49-F238E27FC236}">
                <a16:creationId xmlns:a16="http://schemas.microsoft.com/office/drawing/2014/main" id="{A9CF1ED6-6839-4933-AAE7-A19ACB9CA0EF}"/>
              </a:ext>
            </a:extLst>
          </p:cNvPr>
          <p:cNvGrpSpPr/>
          <p:nvPr userDrawn="1"/>
        </p:nvGrpSpPr>
        <p:grpSpPr>
          <a:xfrm>
            <a:off x="1" y="0"/>
            <a:ext cx="21383625" cy="30276141"/>
            <a:chOff x="0" y="0"/>
            <a:chExt cx="17351375" cy="9792000"/>
          </a:xfrm>
        </p:grpSpPr>
        <p:sp>
          <p:nvSpPr>
            <p:cNvPr id="61" name="Rectángulo 4">
              <a:extLst>
                <a:ext uri="{FF2B5EF4-FFF2-40B4-BE49-F238E27FC236}">
                  <a16:creationId xmlns:a16="http://schemas.microsoft.com/office/drawing/2014/main" id="{269E5D67-6B2C-40C3-BB90-91F2754573B7}"/>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62" name="Rectángulo 3">
              <a:extLst>
                <a:ext uri="{FF2B5EF4-FFF2-40B4-BE49-F238E27FC236}">
                  <a16:creationId xmlns:a16="http://schemas.microsoft.com/office/drawing/2014/main" id="{0062A4C1-3037-4379-A264-218FDA85AF04}"/>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63" name="Rectángulo 2">
              <a:extLst>
                <a:ext uri="{FF2B5EF4-FFF2-40B4-BE49-F238E27FC236}">
                  <a16:creationId xmlns:a16="http://schemas.microsoft.com/office/drawing/2014/main" id="{CF22680A-DFE3-4C69-86E7-E0959F5864AD}"/>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64" name="Rectángulo 1">
              <a:extLst>
                <a:ext uri="{FF2B5EF4-FFF2-40B4-BE49-F238E27FC236}">
                  <a16:creationId xmlns:a16="http://schemas.microsoft.com/office/drawing/2014/main" id="{888F4546-407F-4443-A300-53C7C445FA0A}"/>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65" name="Fondo Blanco">
            <a:extLst>
              <a:ext uri="{FF2B5EF4-FFF2-40B4-BE49-F238E27FC236}">
                <a16:creationId xmlns:a16="http://schemas.microsoft.com/office/drawing/2014/main" id="{74244C47-E345-408C-B992-C28C05FA8207}"/>
              </a:ext>
            </a:extLst>
          </p:cNvPr>
          <p:cNvSpPr/>
          <p:nvPr userDrawn="1"/>
        </p:nvSpPr>
        <p:spPr>
          <a:xfrm>
            <a:off x="532392" y="1335712"/>
            <a:ext cx="20318843"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58" name="Marcador de texto 8">
            <a:extLst>
              <a:ext uri="{FF2B5EF4-FFF2-40B4-BE49-F238E27FC236}">
                <a16:creationId xmlns:a16="http://schemas.microsoft.com/office/drawing/2014/main" id="{E3F93E90-4606-493C-B259-1BBE8B97CD95}"/>
              </a:ext>
            </a:extLst>
          </p:cNvPr>
          <p:cNvSpPr>
            <a:spLocks noGrp="1"/>
          </p:cNvSpPr>
          <p:nvPr>
            <p:ph type="body" sz="quarter" idx="24" hasCustomPrompt="1"/>
          </p:nvPr>
        </p:nvSpPr>
        <p:spPr>
          <a:xfrm>
            <a:off x="14640769" y="24559819"/>
            <a:ext cx="3460545"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8</a:t>
            </a:r>
          </a:p>
        </p:txBody>
      </p:sp>
      <p:sp>
        <p:nvSpPr>
          <p:cNvPr id="57" name="Marcador de texto 7">
            <a:extLst>
              <a:ext uri="{FF2B5EF4-FFF2-40B4-BE49-F238E27FC236}">
                <a16:creationId xmlns:a16="http://schemas.microsoft.com/office/drawing/2014/main" id="{F86EED88-AFC5-4627-89FC-113ECA90F71F}"/>
              </a:ext>
            </a:extLst>
          </p:cNvPr>
          <p:cNvSpPr>
            <a:spLocks noGrp="1"/>
          </p:cNvSpPr>
          <p:nvPr>
            <p:ph type="body" sz="quarter" idx="23" hasCustomPrompt="1"/>
          </p:nvPr>
        </p:nvSpPr>
        <p:spPr>
          <a:xfrm>
            <a:off x="14640769" y="21481852"/>
            <a:ext cx="3460545"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7</a:t>
            </a:r>
          </a:p>
        </p:txBody>
      </p:sp>
      <p:sp>
        <p:nvSpPr>
          <p:cNvPr id="56" name="Marcador de texto 6">
            <a:extLst>
              <a:ext uri="{FF2B5EF4-FFF2-40B4-BE49-F238E27FC236}">
                <a16:creationId xmlns:a16="http://schemas.microsoft.com/office/drawing/2014/main" id="{9AC3B137-EFCC-4742-93E6-EDE16A99939A}"/>
              </a:ext>
            </a:extLst>
          </p:cNvPr>
          <p:cNvSpPr>
            <a:spLocks noGrp="1"/>
          </p:cNvSpPr>
          <p:nvPr>
            <p:ph type="body" sz="quarter" idx="22" hasCustomPrompt="1"/>
          </p:nvPr>
        </p:nvSpPr>
        <p:spPr>
          <a:xfrm>
            <a:off x="14640769" y="18480347"/>
            <a:ext cx="3460545"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6</a:t>
            </a:r>
          </a:p>
        </p:txBody>
      </p:sp>
      <p:sp>
        <p:nvSpPr>
          <p:cNvPr id="55" name="Marcador de texto 5">
            <a:extLst>
              <a:ext uri="{FF2B5EF4-FFF2-40B4-BE49-F238E27FC236}">
                <a16:creationId xmlns:a16="http://schemas.microsoft.com/office/drawing/2014/main" id="{DFF61F21-07EB-4E92-9066-BE098CA809DC}"/>
              </a:ext>
            </a:extLst>
          </p:cNvPr>
          <p:cNvSpPr>
            <a:spLocks noGrp="1"/>
          </p:cNvSpPr>
          <p:nvPr>
            <p:ph type="body" sz="quarter" idx="21" hasCustomPrompt="1"/>
          </p:nvPr>
        </p:nvSpPr>
        <p:spPr>
          <a:xfrm>
            <a:off x="14640769" y="15478841"/>
            <a:ext cx="3460545"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5</a:t>
            </a:r>
          </a:p>
        </p:txBody>
      </p:sp>
      <p:sp>
        <p:nvSpPr>
          <p:cNvPr id="54" name="Marcador de texto 4">
            <a:extLst>
              <a:ext uri="{FF2B5EF4-FFF2-40B4-BE49-F238E27FC236}">
                <a16:creationId xmlns:a16="http://schemas.microsoft.com/office/drawing/2014/main" id="{465FDC56-D5DD-41FF-8437-DAE0B5B33927}"/>
              </a:ext>
            </a:extLst>
          </p:cNvPr>
          <p:cNvSpPr>
            <a:spLocks noGrp="1"/>
          </p:cNvSpPr>
          <p:nvPr>
            <p:ph type="body" sz="quarter" idx="20" hasCustomPrompt="1"/>
          </p:nvPr>
        </p:nvSpPr>
        <p:spPr>
          <a:xfrm>
            <a:off x="9183755" y="24422772"/>
            <a:ext cx="3460545"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4</a:t>
            </a:r>
          </a:p>
        </p:txBody>
      </p:sp>
      <p:sp>
        <p:nvSpPr>
          <p:cNvPr id="53" name="Marcador de texto 3">
            <a:extLst>
              <a:ext uri="{FF2B5EF4-FFF2-40B4-BE49-F238E27FC236}">
                <a16:creationId xmlns:a16="http://schemas.microsoft.com/office/drawing/2014/main" id="{AE903871-05DB-4DEE-B67F-D67545E1C01B}"/>
              </a:ext>
            </a:extLst>
          </p:cNvPr>
          <p:cNvSpPr>
            <a:spLocks noGrp="1"/>
          </p:cNvSpPr>
          <p:nvPr>
            <p:ph type="body" sz="quarter" idx="19" hasCustomPrompt="1"/>
          </p:nvPr>
        </p:nvSpPr>
        <p:spPr>
          <a:xfrm>
            <a:off x="9183755" y="21441460"/>
            <a:ext cx="3460545"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3</a:t>
            </a:r>
          </a:p>
        </p:txBody>
      </p:sp>
      <p:sp>
        <p:nvSpPr>
          <p:cNvPr id="52" name="Marcador de texto 2">
            <a:extLst>
              <a:ext uri="{FF2B5EF4-FFF2-40B4-BE49-F238E27FC236}">
                <a16:creationId xmlns:a16="http://schemas.microsoft.com/office/drawing/2014/main" id="{018A05C5-DA94-4395-92FC-CCD360460728}"/>
              </a:ext>
            </a:extLst>
          </p:cNvPr>
          <p:cNvSpPr>
            <a:spLocks noGrp="1"/>
          </p:cNvSpPr>
          <p:nvPr>
            <p:ph type="body" sz="quarter" idx="18" hasCustomPrompt="1"/>
          </p:nvPr>
        </p:nvSpPr>
        <p:spPr>
          <a:xfrm>
            <a:off x="9183755" y="18460150"/>
            <a:ext cx="3460545"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2</a:t>
            </a:r>
          </a:p>
        </p:txBody>
      </p:sp>
      <p:sp>
        <p:nvSpPr>
          <p:cNvPr id="15" name="Marcador de texto 1">
            <a:extLst>
              <a:ext uri="{FF2B5EF4-FFF2-40B4-BE49-F238E27FC236}">
                <a16:creationId xmlns:a16="http://schemas.microsoft.com/office/drawing/2014/main" id="{2833E462-C462-4984-BF78-DCD702B07F2B}"/>
              </a:ext>
            </a:extLst>
          </p:cNvPr>
          <p:cNvSpPr>
            <a:spLocks noGrp="1"/>
          </p:cNvSpPr>
          <p:nvPr>
            <p:ph type="body" sz="quarter" idx="17" hasCustomPrompt="1"/>
          </p:nvPr>
        </p:nvSpPr>
        <p:spPr>
          <a:xfrm>
            <a:off x="9183755" y="15478841"/>
            <a:ext cx="3460545"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1</a:t>
            </a:r>
          </a:p>
        </p:txBody>
      </p:sp>
      <p:sp>
        <p:nvSpPr>
          <p:cNvPr id="10" name="Título">
            <a:extLst>
              <a:ext uri="{FF2B5EF4-FFF2-40B4-BE49-F238E27FC236}">
                <a16:creationId xmlns:a16="http://schemas.microsoft.com/office/drawing/2014/main" id="{2FFB8B37-DB64-455C-BBF4-39507E681BDB}"/>
              </a:ext>
            </a:extLst>
          </p:cNvPr>
          <p:cNvSpPr>
            <a:spLocks noGrp="1"/>
          </p:cNvSpPr>
          <p:nvPr>
            <p:ph type="body" sz="quarter" idx="10" hasCustomPrompt="1"/>
          </p:nvPr>
        </p:nvSpPr>
        <p:spPr>
          <a:xfrm>
            <a:off x="2262664" y="2448806"/>
            <a:ext cx="9937545" cy="1335712"/>
          </a:xfrm>
          <a:prstGeom prst="rect">
            <a:avLst/>
          </a:prstGeom>
        </p:spPr>
        <p:txBody>
          <a:bodyPr lIns="0" tIns="0" rIns="0" bIns="0"/>
          <a:lstStyle>
            <a:lvl1pPr marL="0" indent="0">
              <a:lnSpc>
                <a:spcPts val="3700"/>
              </a:lnSpc>
              <a:spcBef>
                <a:spcPts val="0"/>
              </a:spcBef>
              <a:buNone/>
              <a:defRPr sz="3200" b="1">
                <a:solidFill>
                  <a:schemeClr val="tx1"/>
                </a:solidFill>
                <a:latin typeface="FS Industrie Wide"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Contenidos</a:t>
            </a:r>
          </a:p>
        </p:txBody>
      </p:sp>
      <p:sp>
        <p:nvSpPr>
          <p:cNvPr id="34" name="Número Página">
            <a:extLst>
              <a:ext uri="{FF2B5EF4-FFF2-40B4-BE49-F238E27FC236}">
                <a16:creationId xmlns:a16="http://schemas.microsoft.com/office/drawing/2014/main" id="{223E2931-BDCD-47DB-952C-E75D869D2BF5}"/>
              </a:ext>
            </a:extLst>
          </p:cNvPr>
          <p:cNvSpPr txBox="1"/>
          <p:nvPr userDrawn="1"/>
        </p:nvSpPr>
        <p:spPr>
          <a:xfrm>
            <a:off x="19363279" y="799351"/>
            <a:ext cx="532392" cy="200055"/>
          </a:xfrm>
          <a:prstGeom prst="rect">
            <a:avLst/>
          </a:prstGeom>
          <a:noFill/>
        </p:spPr>
        <p:txBody>
          <a:bodyPr wrap="square" lIns="0" tIns="0" rIns="0" bIns="0" rtlCol="0">
            <a:spAutoFit/>
          </a:bodyPr>
          <a:lstStyle/>
          <a:p>
            <a:pPr algn="l">
              <a:lnSpc>
                <a:spcPct val="100000"/>
              </a:lnSpc>
            </a:pPr>
            <a:r>
              <a:rPr lang="es-ES" sz="1300" dirty="0"/>
              <a:t>/ </a:t>
            </a:r>
            <a:fld id="{D79AEB3D-014C-402E-85C4-AF1D7267C090}" type="slidenum">
              <a:rPr lang="es-ES" sz="1300" smtClean="0"/>
              <a:pPr algn="l">
                <a:lnSpc>
                  <a:spcPct val="100000"/>
                </a:lnSpc>
              </a:pPr>
              <a:t>‹#›</a:t>
            </a:fld>
            <a:endParaRPr lang="es-ES" sz="1300" dirty="0"/>
          </a:p>
        </p:txBody>
      </p:sp>
      <p:pic>
        <p:nvPicPr>
          <p:cNvPr id="37"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36112" y="723418"/>
            <a:ext cx="815121" cy="603148"/>
          </a:xfrm>
          <a:prstGeom prst="rect">
            <a:avLst/>
          </a:prstGeom>
        </p:spPr>
      </p:pic>
      <p:sp>
        <p:nvSpPr>
          <p:cNvPr id="27" name="Nombre Documento">
            <a:extLst>
              <a:ext uri="{FF2B5EF4-FFF2-40B4-BE49-F238E27FC236}">
                <a16:creationId xmlns:a16="http://schemas.microsoft.com/office/drawing/2014/main" id="{D7883EC4-FAAE-4C34-8B57-07D4196B4602}"/>
              </a:ext>
            </a:extLst>
          </p:cNvPr>
          <p:cNvSpPr>
            <a:spLocks noGrp="1"/>
          </p:cNvSpPr>
          <p:nvPr>
            <p:ph type="body" sz="quarter" idx="11" hasCustomPrompt="1"/>
          </p:nvPr>
        </p:nvSpPr>
        <p:spPr>
          <a:xfrm>
            <a:off x="10710777" y="799350"/>
            <a:ext cx="8606653" cy="558624"/>
          </a:xfrm>
          <a:prstGeom prst="rect">
            <a:avLst/>
          </a:prstGeom>
        </p:spPr>
        <p:txBody>
          <a:bodyPr lIns="0" tIns="0" rIns="0" bIns="0"/>
          <a:lstStyle>
            <a:lvl1pPr marL="0" indent="0" algn="r">
              <a:lnSpc>
                <a:spcPct val="100000"/>
              </a:lnSpc>
              <a:spcBef>
                <a:spcPts val="0"/>
              </a:spcBef>
              <a:buNone/>
              <a:defRPr sz="13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Nombre del Documento</a:t>
            </a:r>
          </a:p>
        </p:txBody>
      </p:sp>
      <p:sp>
        <p:nvSpPr>
          <p:cNvPr id="20" name="Número 8">
            <a:extLst>
              <a:ext uri="{FF2B5EF4-FFF2-40B4-BE49-F238E27FC236}">
                <a16:creationId xmlns:a16="http://schemas.microsoft.com/office/drawing/2014/main" id="{F40EC76E-13CA-4B86-B3B0-E05D63664B47}"/>
              </a:ext>
            </a:extLst>
          </p:cNvPr>
          <p:cNvSpPr>
            <a:spLocks noGrp="1"/>
          </p:cNvSpPr>
          <p:nvPr>
            <p:ph type="body" sz="quarter" idx="40" hasCustomPrompt="1"/>
          </p:nvPr>
        </p:nvSpPr>
        <p:spPr>
          <a:xfrm>
            <a:off x="13620351" y="23579047"/>
            <a:ext cx="621124" cy="1780949"/>
          </a:xfrm>
          <a:prstGeom prst="rect">
            <a:avLst/>
          </a:prstGeom>
        </p:spPr>
        <p:txBody>
          <a:bodyPr anchor="b"/>
          <a:lstStyle>
            <a:lvl1pPr marL="0" indent="0" algn="r">
              <a:lnSpc>
                <a:spcPts val="3200"/>
              </a:lnSpc>
              <a:spcBef>
                <a:spcPts val="996"/>
              </a:spcBef>
              <a:buNone/>
              <a:defRPr sz="2100" b="0">
                <a:solidFill>
                  <a:schemeClr val="tx1"/>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1" name="Número 7">
            <a:extLst>
              <a:ext uri="{FF2B5EF4-FFF2-40B4-BE49-F238E27FC236}">
                <a16:creationId xmlns:a16="http://schemas.microsoft.com/office/drawing/2014/main" id="{812F3B65-2C17-40E2-B71D-7F9EE5CBCA86}"/>
              </a:ext>
            </a:extLst>
          </p:cNvPr>
          <p:cNvSpPr>
            <a:spLocks noGrp="1"/>
          </p:cNvSpPr>
          <p:nvPr>
            <p:ph type="body" sz="quarter" idx="39" hasCustomPrompt="1"/>
          </p:nvPr>
        </p:nvSpPr>
        <p:spPr>
          <a:xfrm>
            <a:off x="13620351" y="20567230"/>
            <a:ext cx="621124" cy="1780949"/>
          </a:xfrm>
          <a:prstGeom prst="rect">
            <a:avLst/>
          </a:prstGeom>
        </p:spPr>
        <p:txBody>
          <a:bodyPr anchor="b"/>
          <a:lstStyle>
            <a:lvl1pPr marL="0" indent="0" algn="r">
              <a:lnSpc>
                <a:spcPts val="3200"/>
              </a:lnSpc>
              <a:spcBef>
                <a:spcPts val="996"/>
              </a:spcBef>
              <a:buNone/>
              <a:defRPr sz="2100" b="0">
                <a:solidFill>
                  <a:schemeClr val="tx1"/>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2" name="Número 6">
            <a:extLst>
              <a:ext uri="{FF2B5EF4-FFF2-40B4-BE49-F238E27FC236}">
                <a16:creationId xmlns:a16="http://schemas.microsoft.com/office/drawing/2014/main" id="{0D19932F-975D-4096-B632-F9AD70DCB121}"/>
              </a:ext>
            </a:extLst>
          </p:cNvPr>
          <p:cNvSpPr>
            <a:spLocks noGrp="1"/>
          </p:cNvSpPr>
          <p:nvPr>
            <p:ph type="body" sz="quarter" idx="38" hasCustomPrompt="1"/>
          </p:nvPr>
        </p:nvSpPr>
        <p:spPr>
          <a:xfrm>
            <a:off x="13620351" y="17555416"/>
            <a:ext cx="621124" cy="1780949"/>
          </a:xfrm>
          <a:prstGeom prst="rect">
            <a:avLst/>
          </a:prstGeom>
        </p:spPr>
        <p:txBody>
          <a:bodyPr anchor="b"/>
          <a:lstStyle>
            <a:lvl1pPr marL="0" indent="0" algn="r">
              <a:lnSpc>
                <a:spcPts val="3200"/>
              </a:lnSpc>
              <a:spcBef>
                <a:spcPts val="996"/>
              </a:spcBef>
              <a:buNone/>
              <a:defRPr sz="2100" b="0">
                <a:solidFill>
                  <a:schemeClr val="tx1"/>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3" name="Número 5">
            <a:extLst>
              <a:ext uri="{FF2B5EF4-FFF2-40B4-BE49-F238E27FC236}">
                <a16:creationId xmlns:a16="http://schemas.microsoft.com/office/drawing/2014/main" id="{91731227-76FD-4016-A833-C5DA3DBF6D9C}"/>
              </a:ext>
            </a:extLst>
          </p:cNvPr>
          <p:cNvSpPr>
            <a:spLocks noGrp="1"/>
          </p:cNvSpPr>
          <p:nvPr>
            <p:ph type="body" sz="quarter" idx="37" hasCustomPrompt="1"/>
          </p:nvPr>
        </p:nvSpPr>
        <p:spPr>
          <a:xfrm>
            <a:off x="13620351" y="14543601"/>
            <a:ext cx="621124" cy="1780949"/>
          </a:xfrm>
          <a:prstGeom prst="rect">
            <a:avLst/>
          </a:prstGeom>
        </p:spPr>
        <p:txBody>
          <a:bodyPr anchor="b"/>
          <a:lstStyle>
            <a:lvl1pPr marL="0" indent="0" algn="r">
              <a:lnSpc>
                <a:spcPts val="3200"/>
              </a:lnSpc>
              <a:spcBef>
                <a:spcPts val="996"/>
              </a:spcBef>
              <a:buNone/>
              <a:defRPr sz="2100" b="0">
                <a:solidFill>
                  <a:schemeClr val="tx1"/>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4" name="Número 4">
            <a:extLst>
              <a:ext uri="{FF2B5EF4-FFF2-40B4-BE49-F238E27FC236}">
                <a16:creationId xmlns:a16="http://schemas.microsoft.com/office/drawing/2014/main" id="{2163B64A-7B30-4776-9E60-10517CCF0259}"/>
              </a:ext>
            </a:extLst>
          </p:cNvPr>
          <p:cNvSpPr>
            <a:spLocks noGrp="1"/>
          </p:cNvSpPr>
          <p:nvPr>
            <p:ph type="body" sz="quarter" idx="36" hasCustomPrompt="1"/>
          </p:nvPr>
        </p:nvSpPr>
        <p:spPr>
          <a:xfrm>
            <a:off x="8118971" y="23579047"/>
            <a:ext cx="621124" cy="1780949"/>
          </a:xfrm>
          <a:prstGeom prst="rect">
            <a:avLst/>
          </a:prstGeom>
        </p:spPr>
        <p:txBody>
          <a:bodyPr anchor="b"/>
          <a:lstStyle>
            <a:lvl1pPr marL="0" indent="0" algn="r">
              <a:lnSpc>
                <a:spcPts val="3200"/>
              </a:lnSpc>
              <a:spcBef>
                <a:spcPts val="996"/>
              </a:spcBef>
              <a:buNone/>
              <a:defRPr sz="2100" b="0">
                <a:solidFill>
                  <a:schemeClr val="tx1"/>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5" name="Número 3">
            <a:extLst>
              <a:ext uri="{FF2B5EF4-FFF2-40B4-BE49-F238E27FC236}">
                <a16:creationId xmlns:a16="http://schemas.microsoft.com/office/drawing/2014/main" id="{255E070E-9A1F-47E1-A5C2-337FE3C33478}"/>
              </a:ext>
            </a:extLst>
          </p:cNvPr>
          <p:cNvSpPr>
            <a:spLocks noGrp="1"/>
          </p:cNvSpPr>
          <p:nvPr>
            <p:ph type="body" sz="quarter" idx="35" hasCustomPrompt="1"/>
          </p:nvPr>
        </p:nvSpPr>
        <p:spPr>
          <a:xfrm>
            <a:off x="8118971" y="20567230"/>
            <a:ext cx="621124" cy="1780949"/>
          </a:xfrm>
          <a:prstGeom prst="rect">
            <a:avLst/>
          </a:prstGeom>
        </p:spPr>
        <p:txBody>
          <a:bodyPr anchor="b"/>
          <a:lstStyle>
            <a:lvl1pPr marL="0" indent="0" algn="r">
              <a:lnSpc>
                <a:spcPts val="3200"/>
              </a:lnSpc>
              <a:spcBef>
                <a:spcPts val="996"/>
              </a:spcBef>
              <a:buNone/>
              <a:defRPr sz="2100" b="0">
                <a:solidFill>
                  <a:schemeClr val="tx1"/>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6" name="Número 2">
            <a:extLst>
              <a:ext uri="{FF2B5EF4-FFF2-40B4-BE49-F238E27FC236}">
                <a16:creationId xmlns:a16="http://schemas.microsoft.com/office/drawing/2014/main" id="{87678A9D-E008-4753-9913-B47ACC8DF3A6}"/>
              </a:ext>
            </a:extLst>
          </p:cNvPr>
          <p:cNvSpPr>
            <a:spLocks noGrp="1"/>
          </p:cNvSpPr>
          <p:nvPr>
            <p:ph type="body" sz="quarter" idx="34" hasCustomPrompt="1"/>
          </p:nvPr>
        </p:nvSpPr>
        <p:spPr>
          <a:xfrm>
            <a:off x="8118971" y="17555416"/>
            <a:ext cx="621124" cy="1780949"/>
          </a:xfrm>
          <a:prstGeom prst="rect">
            <a:avLst/>
          </a:prstGeom>
        </p:spPr>
        <p:txBody>
          <a:bodyPr anchor="b"/>
          <a:lstStyle>
            <a:lvl1pPr marL="0" indent="0" algn="r">
              <a:lnSpc>
                <a:spcPts val="3200"/>
              </a:lnSpc>
              <a:spcBef>
                <a:spcPts val="996"/>
              </a:spcBef>
              <a:buNone/>
              <a:defRPr sz="2100" b="0">
                <a:solidFill>
                  <a:schemeClr val="tx1"/>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8" name="Número 1">
            <a:extLst>
              <a:ext uri="{FF2B5EF4-FFF2-40B4-BE49-F238E27FC236}">
                <a16:creationId xmlns:a16="http://schemas.microsoft.com/office/drawing/2014/main" id="{BF676B91-ACA6-480F-B036-4BBC5F2830F8}"/>
              </a:ext>
            </a:extLst>
          </p:cNvPr>
          <p:cNvSpPr>
            <a:spLocks noGrp="1"/>
          </p:cNvSpPr>
          <p:nvPr>
            <p:ph type="body" sz="quarter" idx="14" hasCustomPrompt="1"/>
          </p:nvPr>
        </p:nvSpPr>
        <p:spPr>
          <a:xfrm>
            <a:off x="8118971" y="14543601"/>
            <a:ext cx="621124" cy="1780949"/>
          </a:xfrm>
          <a:prstGeom prst="rect">
            <a:avLst/>
          </a:prstGeom>
        </p:spPr>
        <p:txBody>
          <a:bodyPr anchor="b"/>
          <a:lstStyle>
            <a:lvl1pPr marL="0" indent="0" algn="r">
              <a:lnSpc>
                <a:spcPts val="3200"/>
              </a:lnSpc>
              <a:spcBef>
                <a:spcPts val="996"/>
              </a:spcBef>
              <a:buNone/>
              <a:defRPr sz="2100" b="0">
                <a:solidFill>
                  <a:schemeClr val="tx1"/>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Tree>
    <p:extLst>
      <p:ext uri="{BB962C8B-B14F-4D97-AF65-F5344CB8AC3E}">
        <p14:creationId xmlns:p14="http://schemas.microsoft.com/office/powerpoint/2010/main" val="1826129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Índice Con Subapartados">
    <p:spTree>
      <p:nvGrpSpPr>
        <p:cNvPr id="1" name=""/>
        <p:cNvGrpSpPr/>
        <p:nvPr/>
      </p:nvGrpSpPr>
      <p:grpSpPr>
        <a:xfrm>
          <a:off x="0" y="0"/>
          <a:ext cx="0" cy="0"/>
          <a:chOff x="0" y="0"/>
          <a:chExt cx="0" cy="0"/>
        </a:xfrm>
      </p:grpSpPr>
      <p:grpSp>
        <p:nvGrpSpPr>
          <p:cNvPr id="51" name="Marco Blanco">
            <a:extLst>
              <a:ext uri="{FF2B5EF4-FFF2-40B4-BE49-F238E27FC236}">
                <a16:creationId xmlns:a16="http://schemas.microsoft.com/office/drawing/2014/main" id="{A9CF1ED6-6839-4933-AAE7-A19ACB9CA0EF}"/>
              </a:ext>
            </a:extLst>
          </p:cNvPr>
          <p:cNvGrpSpPr/>
          <p:nvPr userDrawn="1"/>
        </p:nvGrpSpPr>
        <p:grpSpPr>
          <a:xfrm>
            <a:off x="1" y="0"/>
            <a:ext cx="21383625" cy="30276141"/>
            <a:chOff x="0" y="0"/>
            <a:chExt cx="17351375" cy="9792000"/>
          </a:xfrm>
        </p:grpSpPr>
        <p:sp>
          <p:nvSpPr>
            <p:cNvPr id="61" name="Rectángulo 4">
              <a:extLst>
                <a:ext uri="{FF2B5EF4-FFF2-40B4-BE49-F238E27FC236}">
                  <a16:creationId xmlns:a16="http://schemas.microsoft.com/office/drawing/2014/main" id="{269E5D67-6B2C-40C3-BB90-91F2754573B7}"/>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62" name="Rectángulo 3">
              <a:extLst>
                <a:ext uri="{FF2B5EF4-FFF2-40B4-BE49-F238E27FC236}">
                  <a16:creationId xmlns:a16="http://schemas.microsoft.com/office/drawing/2014/main" id="{0062A4C1-3037-4379-A264-218FDA85AF04}"/>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63" name="Rectángulo 2">
              <a:extLst>
                <a:ext uri="{FF2B5EF4-FFF2-40B4-BE49-F238E27FC236}">
                  <a16:creationId xmlns:a16="http://schemas.microsoft.com/office/drawing/2014/main" id="{CF22680A-DFE3-4C69-86E7-E0959F5864AD}"/>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64" name="Rectángulo 1">
              <a:extLst>
                <a:ext uri="{FF2B5EF4-FFF2-40B4-BE49-F238E27FC236}">
                  <a16:creationId xmlns:a16="http://schemas.microsoft.com/office/drawing/2014/main" id="{888F4546-407F-4443-A300-53C7C445FA0A}"/>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65" name="Fondo Blanco">
            <a:extLst>
              <a:ext uri="{FF2B5EF4-FFF2-40B4-BE49-F238E27FC236}">
                <a16:creationId xmlns:a16="http://schemas.microsoft.com/office/drawing/2014/main" id="{74244C47-E345-408C-B992-C28C05FA8207}"/>
              </a:ext>
            </a:extLst>
          </p:cNvPr>
          <p:cNvSpPr/>
          <p:nvPr userDrawn="1"/>
        </p:nvSpPr>
        <p:spPr>
          <a:xfrm>
            <a:off x="532392" y="1335712"/>
            <a:ext cx="20318843"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37" name="Subapartado 3">
            <a:extLst>
              <a:ext uri="{FF2B5EF4-FFF2-40B4-BE49-F238E27FC236}">
                <a16:creationId xmlns:a16="http://schemas.microsoft.com/office/drawing/2014/main" id="{5D7B0A34-2A80-4323-A966-9FFE059BB3AC}"/>
              </a:ext>
            </a:extLst>
          </p:cNvPr>
          <p:cNvSpPr>
            <a:spLocks noGrp="1"/>
          </p:cNvSpPr>
          <p:nvPr>
            <p:ph type="body" sz="quarter" idx="37" hasCustomPrompt="1"/>
          </p:nvPr>
        </p:nvSpPr>
        <p:spPr>
          <a:xfrm>
            <a:off x="14695804" y="19219468"/>
            <a:ext cx="3904205" cy="1001784"/>
          </a:xfrm>
          <a:prstGeom prst="rect">
            <a:avLst/>
          </a:prstGeom>
        </p:spPr>
        <p:txBody>
          <a:bodyPr lIns="0" tIns="0" rIns="0" bIns="0"/>
          <a:lstStyle>
            <a:lvl1pPr marL="216000" indent="-216000">
              <a:lnSpc>
                <a:spcPts val="2300"/>
              </a:lnSpc>
              <a:spcBef>
                <a:spcPts val="0"/>
              </a:spcBef>
              <a:buFont typeface="Wingdings" panose="05000000000000000000" pitchFamily="2" charset="2"/>
              <a:buChar char="§"/>
              <a:defRPr sz="18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1</a:t>
            </a:r>
          </a:p>
        </p:txBody>
      </p:sp>
      <p:sp>
        <p:nvSpPr>
          <p:cNvPr id="53" name="Marcador de texto 3">
            <a:extLst>
              <a:ext uri="{FF2B5EF4-FFF2-40B4-BE49-F238E27FC236}">
                <a16:creationId xmlns:a16="http://schemas.microsoft.com/office/drawing/2014/main" id="{AE903871-05DB-4DEE-B67F-D67545E1C01B}"/>
              </a:ext>
            </a:extLst>
          </p:cNvPr>
          <p:cNvSpPr>
            <a:spLocks noGrp="1"/>
          </p:cNvSpPr>
          <p:nvPr>
            <p:ph type="body" sz="quarter" idx="19" hasCustomPrompt="1"/>
          </p:nvPr>
        </p:nvSpPr>
        <p:spPr>
          <a:xfrm>
            <a:off x="14695804" y="15549380"/>
            <a:ext cx="3904205"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3</a:t>
            </a:r>
          </a:p>
        </p:txBody>
      </p:sp>
      <p:sp>
        <p:nvSpPr>
          <p:cNvPr id="38" name="Subapartado 2">
            <a:extLst>
              <a:ext uri="{FF2B5EF4-FFF2-40B4-BE49-F238E27FC236}">
                <a16:creationId xmlns:a16="http://schemas.microsoft.com/office/drawing/2014/main" id="{B5B21109-117A-4157-AD93-4B3DE04B4746}"/>
              </a:ext>
            </a:extLst>
          </p:cNvPr>
          <p:cNvSpPr>
            <a:spLocks noGrp="1"/>
          </p:cNvSpPr>
          <p:nvPr>
            <p:ph type="body" sz="quarter" idx="38" hasCustomPrompt="1"/>
          </p:nvPr>
        </p:nvSpPr>
        <p:spPr>
          <a:xfrm>
            <a:off x="9155677" y="19219468"/>
            <a:ext cx="3904205" cy="1001784"/>
          </a:xfrm>
          <a:prstGeom prst="rect">
            <a:avLst/>
          </a:prstGeom>
        </p:spPr>
        <p:txBody>
          <a:bodyPr lIns="0" tIns="0" rIns="0" bIns="0"/>
          <a:lstStyle>
            <a:lvl1pPr marL="216000" indent="-216000">
              <a:lnSpc>
                <a:spcPts val="2300"/>
              </a:lnSpc>
              <a:spcBef>
                <a:spcPts val="0"/>
              </a:spcBef>
              <a:buFont typeface="Wingdings" panose="05000000000000000000" pitchFamily="2" charset="2"/>
              <a:buChar char="§"/>
              <a:defRPr sz="18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1</a:t>
            </a:r>
          </a:p>
        </p:txBody>
      </p:sp>
      <p:sp>
        <p:nvSpPr>
          <p:cNvPr id="52" name="Marcador de texto 2">
            <a:extLst>
              <a:ext uri="{FF2B5EF4-FFF2-40B4-BE49-F238E27FC236}">
                <a16:creationId xmlns:a16="http://schemas.microsoft.com/office/drawing/2014/main" id="{018A05C5-DA94-4395-92FC-CCD360460728}"/>
              </a:ext>
            </a:extLst>
          </p:cNvPr>
          <p:cNvSpPr>
            <a:spLocks noGrp="1"/>
          </p:cNvSpPr>
          <p:nvPr>
            <p:ph type="body" sz="quarter" idx="18" hasCustomPrompt="1"/>
          </p:nvPr>
        </p:nvSpPr>
        <p:spPr>
          <a:xfrm>
            <a:off x="9155677" y="15549380"/>
            <a:ext cx="3904205"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2</a:t>
            </a:r>
          </a:p>
        </p:txBody>
      </p:sp>
      <p:sp>
        <p:nvSpPr>
          <p:cNvPr id="34" name="Subapartado 1">
            <a:extLst>
              <a:ext uri="{FF2B5EF4-FFF2-40B4-BE49-F238E27FC236}">
                <a16:creationId xmlns:a16="http://schemas.microsoft.com/office/drawing/2014/main" id="{C2966FA6-2EFD-4B5C-ABA2-B023AFAFC58F}"/>
              </a:ext>
            </a:extLst>
          </p:cNvPr>
          <p:cNvSpPr>
            <a:spLocks noGrp="1"/>
          </p:cNvSpPr>
          <p:nvPr>
            <p:ph type="body" sz="quarter" idx="36" hasCustomPrompt="1"/>
          </p:nvPr>
        </p:nvSpPr>
        <p:spPr>
          <a:xfrm>
            <a:off x="3354507" y="19219468"/>
            <a:ext cx="3904205" cy="1001784"/>
          </a:xfrm>
          <a:prstGeom prst="rect">
            <a:avLst/>
          </a:prstGeom>
        </p:spPr>
        <p:txBody>
          <a:bodyPr lIns="0" tIns="0" rIns="0" bIns="0"/>
          <a:lstStyle>
            <a:lvl1pPr marL="216000" indent="-216000">
              <a:lnSpc>
                <a:spcPts val="2300"/>
              </a:lnSpc>
              <a:spcBef>
                <a:spcPts val="0"/>
              </a:spcBef>
              <a:buFont typeface="Wingdings" panose="05000000000000000000" pitchFamily="2" charset="2"/>
              <a:buChar char="§"/>
              <a:defRPr sz="18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1</a:t>
            </a:r>
          </a:p>
        </p:txBody>
      </p:sp>
      <p:sp>
        <p:nvSpPr>
          <p:cNvPr id="15" name="Marcador de texto 1">
            <a:extLst>
              <a:ext uri="{FF2B5EF4-FFF2-40B4-BE49-F238E27FC236}">
                <a16:creationId xmlns:a16="http://schemas.microsoft.com/office/drawing/2014/main" id="{2833E462-C462-4984-BF78-DCD702B07F2B}"/>
              </a:ext>
            </a:extLst>
          </p:cNvPr>
          <p:cNvSpPr>
            <a:spLocks noGrp="1"/>
          </p:cNvSpPr>
          <p:nvPr>
            <p:ph type="body" sz="quarter" idx="17" hasCustomPrompt="1"/>
          </p:nvPr>
        </p:nvSpPr>
        <p:spPr>
          <a:xfrm>
            <a:off x="3615550" y="15451211"/>
            <a:ext cx="3904205"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Texto 1</a:t>
            </a:r>
          </a:p>
        </p:txBody>
      </p:sp>
      <p:sp>
        <p:nvSpPr>
          <p:cNvPr id="10" name="Título">
            <a:extLst>
              <a:ext uri="{FF2B5EF4-FFF2-40B4-BE49-F238E27FC236}">
                <a16:creationId xmlns:a16="http://schemas.microsoft.com/office/drawing/2014/main" id="{2FFB8B37-DB64-455C-BBF4-39507E681BDB}"/>
              </a:ext>
            </a:extLst>
          </p:cNvPr>
          <p:cNvSpPr>
            <a:spLocks noGrp="1"/>
          </p:cNvSpPr>
          <p:nvPr>
            <p:ph type="body" sz="quarter" idx="10" hasCustomPrompt="1"/>
          </p:nvPr>
        </p:nvSpPr>
        <p:spPr>
          <a:xfrm>
            <a:off x="2262664" y="2448806"/>
            <a:ext cx="9937545" cy="1335712"/>
          </a:xfrm>
          <a:prstGeom prst="rect">
            <a:avLst/>
          </a:prstGeom>
        </p:spPr>
        <p:txBody>
          <a:bodyPr lIns="0" tIns="0" rIns="0" bIns="0"/>
          <a:lstStyle>
            <a:lvl1pPr marL="0" indent="0">
              <a:lnSpc>
                <a:spcPts val="3700"/>
              </a:lnSpc>
              <a:spcBef>
                <a:spcPts val="0"/>
              </a:spcBef>
              <a:buNone/>
              <a:defRPr sz="3200" b="1">
                <a:solidFill>
                  <a:schemeClr val="tx1"/>
                </a:solidFill>
                <a:latin typeface="FS Industrie Wide"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Contenidos</a:t>
            </a:r>
          </a:p>
        </p:txBody>
      </p:sp>
      <p:pic>
        <p:nvPicPr>
          <p:cNvPr id="20"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36112" y="723418"/>
            <a:ext cx="815121" cy="603148"/>
          </a:xfrm>
          <a:prstGeom prst="rect">
            <a:avLst/>
          </a:prstGeom>
        </p:spPr>
      </p:pic>
      <p:sp>
        <p:nvSpPr>
          <p:cNvPr id="21" name="Número Página">
            <a:extLst>
              <a:ext uri="{FF2B5EF4-FFF2-40B4-BE49-F238E27FC236}">
                <a16:creationId xmlns:a16="http://schemas.microsoft.com/office/drawing/2014/main" id="{223E2931-BDCD-47DB-952C-E75D869D2BF5}"/>
              </a:ext>
            </a:extLst>
          </p:cNvPr>
          <p:cNvSpPr txBox="1"/>
          <p:nvPr userDrawn="1"/>
        </p:nvSpPr>
        <p:spPr>
          <a:xfrm>
            <a:off x="19363279" y="799351"/>
            <a:ext cx="532392" cy="200055"/>
          </a:xfrm>
          <a:prstGeom prst="rect">
            <a:avLst/>
          </a:prstGeom>
          <a:noFill/>
        </p:spPr>
        <p:txBody>
          <a:bodyPr wrap="square" lIns="0" tIns="0" rIns="0" bIns="0" rtlCol="0">
            <a:spAutoFit/>
          </a:bodyPr>
          <a:lstStyle/>
          <a:p>
            <a:pPr algn="l">
              <a:lnSpc>
                <a:spcPct val="100000"/>
              </a:lnSpc>
            </a:pPr>
            <a:r>
              <a:rPr lang="es-ES" sz="1300" dirty="0"/>
              <a:t>/ </a:t>
            </a:r>
            <a:fld id="{D79AEB3D-014C-402E-85C4-AF1D7267C090}" type="slidenum">
              <a:rPr lang="es-ES" sz="1300" smtClean="0"/>
              <a:pPr algn="l">
                <a:lnSpc>
                  <a:spcPct val="100000"/>
                </a:lnSpc>
              </a:pPr>
              <a:t>‹#›</a:t>
            </a:fld>
            <a:endParaRPr lang="es-ES" sz="1300" dirty="0"/>
          </a:p>
        </p:txBody>
      </p:sp>
      <p:sp>
        <p:nvSpPr>
          <p:cNvPr id="22" name="Nombre Documento">
            <a:extLst>
              <a:ext uri="{FF2B5EF4-FFF2-40B4-BE49-F238E27FC236}">
                <a16:creationId xmlns:a16="http://schemas.microsoft.com/office/drawing/2014/main" id="{D7883EC4-FAAE-4C34-8B57-07D4196B4602}"/>
              </a:ext>
            </a:extLst>
          </p:cNvPr>
          <p:cNvSpPr>
            <a:spLocks noGrp="1"/>
          </p:cNvSpPr>
          <p:nvPr>
            <p:ph type="body" sz="quarter" idx="11" hasCustomPrompt="1"/>
          </p:nvPr>
        </p:nvSpPr>
        <p:spPr>
          <a:xfrm>
            <a:off x="10710777" y="799350"/>
            <a:ext cx="8606653" cy="558624"/>
          </a:xfrm>
          <a:prstGeom prst="rect">
            <a:avLst/>
          </a:prstGeom>
        </p:spPr>
        <p:txBody>
          <a:bodyPr lIns="0" tIns="0" rIns="0" bIns="0"/>
          <a:lstStyle>
            <a:lvl1pPr marL="0" indent="0" algn="r">
              <a:lnSpc>
                <a:spcPct val="100000"/>
              </a:lnSpc>
              <a:spcBef>
                <a:spcPts val="0"/>
              </a:spcBef>
              <a:buNone/>
              <a:defRPr sz="13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Nombre del Documento</a:t>
            </a:r>
          </a:p>
        </p:txBody>
      </p:sp>
      <p:sp>
        <p:nvSpPr>
          <p:cNvPr id="18" name="Número 3">
            <a:extLst>
              <a:ext uri="{FF2B5EF4-FFF2-40B4-BE49-F238E27FC236}">
                <a16:creationId xmlns:a16="http://schemas.microsoft.com/office/drawing/2014/main" id="{255E070E-9A1F-47E1-A5C2-337FE3C33478}"/>
              </a:ext>
            </a:extLst>
          </p:cNvPr>
          <p:cNvSpPr>
            <a:spLocks noGrp="1"/>
          </p:cNvSpPr>
          <p:nvPr>
            <p:ph type="body" sz="quarter" idx="35" hasCustomPrompt="1"/>
          </p:nvPr>
        </p:nvSpPr>
        <p:spPr>
          <a:xfrm>
            <a:off x="13620351" y="14614141"/>
            <a:ext cx="621124" cy="1780949"/>
          </a:xfrm>
          <a:prstGeom prst="rect">
            <a:avLst/>
          </a:prstGeom>
        </p:spPr>
        <p:txBody>
          <a:bodyPr anchor="b"/>
          <a:lstStyle>
            <a:lvl1pPr marL="0" indent="0" algn="r">
              <a:lnSpc>
                <a:spcPts val="3200"/>
              </a:lnSpc>
              <a:spcBef>
                <a:spcPts val="996"/>
              </a:spcBef>
              <a:buNone/>
              <a:defRPr sz="2100" b="0">
                <a:solidFill>
                  <a:schemeClr val="tx1"/>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19" name="Número 2">
            <a:extLst>
              <a:ext uri="{FF2B5EF4-FFF2-40B4-BE49-F238E27FC236}">
                <a16:creationId xmlns:a16="http://schemas.microsoft.com/office/drawing/2014/main" id="{87678A9D-E008-4753-9913-B47ACC8DF3A6}"/>
              </a:ext>
            </a:extLst>
          </p:cNvPr>
          <p:cNvSpPr>
            <a:spLocks noGrp="1"/>
          </p:cNvSpPr>
          <p:nvPr>
            <p:ph type="body" sz="quarter" idx="34" hasCustomPrompt="1"/>
          </p:nvPr>
        </p:nvSpPr>
        <p:spPr>
          <a:xfrm>
            <a:off x="8074605" y="14614141"/>
            <a:ext cx="621124" cy="1780949"/>
          </a:xfrm>
          <a:prstGeom prst="rect">
            <a:avLst/>
          </a:prstGeom>
        </p:spPr>
        <p:txBody>
          <a:bodyPr anchor="b"/>
          <a:lstStyle>
            <a:lvl1pPr marL="0" indent="0" algn="r">
              <a:lnSpc>
                <a:spcPts val="3200"/>
              </a:lnSpc>
              <a:spcBef>
                <a:spcPts val="996"/>
              </a:spcBef>
              <a:buNone/>
              <a:defRPr sz="2100" b="0">
                <a:solidFill>
                  <a:schemeClr val="tx1"/>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3" name="Número 1">
            <a:extLst>
              <a:ext uri="{FF2B5EF4-FFF2-40B4-BE49-F238E27FC236}">
                <a16:creationId xmlns:a16="http://schemas.microsoft.com/office/drawing/2014/main" id="{BF676B91-ACA6-480F-B036-4BBC5F2830F8}"/>
              </a:ext>
            </a:extLst>
          </p:cNvPr>
          <p:cNvSpPr>
            <a:spLocks noGrp="1"/>
          </p:cNvSpPr>
          <p:nvPr>
            <p:ph type="body" sz="quarter" idx="14" hasCustomPrompt="1"/>
          </p:nvPr>
        </p:nvSpPr>
        <p:spPr>
          <a:xfrm>
            <a:off x="2528860" y="14614141"/>
            <a:ext cx="621124" cy="1780949"/>
          </a:xfrm>
          <a:prstGeom prst="rect">
            <a:avLst/>
          </a:prstGeom>
        </p:spPr>
        <p:txBody>
          <a:bodyPr anchor="b"/>
          <a:lstStyle>
            <a:lvl1pPr marL="0" indent="0" algn="r">
              <a:lnSpc>
                <a:spcPts val="3200"/>
              </a:lnSpc>
              <a:spcBef>
                <a:spcPts val="996"/>
              </a:spcBef>
              <a:buNone/>
              <a:defRPr sz="2100" b="0">
                <a:solidFill>
                  <a:schemeClr val="tx1"/>
                </a:solidFill>
                <a:latin typeface="+mj-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Tree>
    <p:extLst>
      <p:ext uri="{BB962C8B-B14F-4D97-AF65-F5344CB8AC3E}">
        <p14:creationId xmlns:p14="http://schemas.microsoft.com/office/powerpoint/2010/main" val="241193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1 Imagen">
    <p:spTree>
      <p:nvGrpSpPr>
        <p:cNvPr id="1" name=""/>
        <p:cNvGrpSpPr/>
        <p:nvPr/>
      </p:nvGrpSpPr>
      <p:grpSpPr>
        <a:xfrm>
          <a:off x="0" y="0"/>
          <a:ext cx="0" cy="0"/>
          <a:chOff x="0" y="0"/>
          <a:chExt cx="0" cy="0"/>
        </a:xfrm>
      </p:grpSpPr>
      <p:grpSp>
        <p:nvGrpSpPr>
          <p:cNvPr id="10" name="Marco Blanco">
            <a:extLst>
              <a:ext uri="{FF2B5EF4-FFF2-40B4-BE49-F238E27FC236}">
                <a16:creationId xmlns:a16="http://schemas.microsoft.com/office/drawing/2014/main" id="{ED0E781D-0209-49F8-8E59-7C34BD8BAF3C}"/>
              </a:ext>
            </a:extLst>
          </p:cNvPr>
          <p:cNvGrpSpPr/>
          <p:nvPr userDrawn="1"/>
        </p:nvGrpSpPr>
        <p:grpSpPr>
          <a:xfrm>
            <a:off x="1" y="0"/>
            <a:ext cx="21383625" cy="30276141"/>
            <a:chOff x="0" y="0"/>
            <a:chExt cx="17351375" cy="9792000"/>
          </a:xfrm>
        </p:grpSpPr>
        <p:sp>
          <p:nvSpPr>
            <p:cNvPr id="11" name="Rectángulo 4">
              <a:extLst>
                <a:ext uri="{FF2B5EF4-FFF2-40B4-BE49-F238E27FC236}">
                  <a16:creationId xmlns:a16="http://schemas.microsoft.com/office/drawing/2014/main" id="{AB35581C-5F78-4007-BD7B-9EAC9945A110}"/>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3">
              <a:extLst>
                <a:ext uri="{FF2B5EF4-FFF2-40B4-BE49-F238E27FC236}">
                  <a16:creationId xmlns:a16="http://schemas.microsoft.com/office/drawing/2014/main" id="{E2B00DEF-E112-403E-B2A7-4709CF208D5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4" name="Rectángulo 2">
              <a:extLst>
                <a:ext uri="{FF2B5EF4-FFF2-40B4-BE49-F238E27FC236}">
                  <a16:creationId xmlns:a16="http://schemas.microsoft.com/office/drawing/2014/main" id="{1D3FEE96-DB38-4802-884C-16A98990A88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1">
              <a:extLst>
                <a:ext uri="{FF2B5EF4-FFF2-40B4-BE49-F238E27FC236}">
                  <a16:creationId xmlns:a16="http://schemas.microsoft.com/office/drawing/2014/main" id="{202C4455-4128-4B16-A9F7-0B5102030932}"/>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2" name="Fondo Blanco">
            <a:extLst>
              <a:ext uri="{FF2B5EF4-FFF2-40B4-BE49-F238E27FC236}">
                <a16:creationId xmlns:a16="http://schemas.microsoft.com/office/drawing/2014/main" id="{6F255B96-B286-4EE3-AF6C-841C7F797EE7}"/>
              </a:ext>
            </a:extLst>
          </p:cNvPr>
          <p:cNvSpPr/>
          <p:nvPr userDrawn="1"/>
        </p:nvSpPr>
        <p:spPr>
          <a:xfrm>
            <a:off x="532391" y="1335712"/>
            <a:ext cx="12111925"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7" name="Marcador de Imagen">
            <a:extLst>
              <a:ext uri="{FF2B5EF4-FFF2-40B4-BE49-F238E27FC236}">
                <a16:creationId xmlns:a16="http://schemas.microsoft.com/office/drawing/2014/main" id="{03CA7AE9-544D-4021-B838-83888CC5EDF4}"/>
              </a:ext>
            </a:extLst>
          </p:cNvPr>
          <p:cNvSpPr>
            <a:spLocks noGrp="1"/>
          </p:cNvSpPr>
          <p:nvPr>
            <p:ph type="pic" sz="quarter" idx="13"/>
          </p:nvPr>
        </p:nvSpPr>
        <p:spPr>
          <a:xfrm>
            <a:off x="532391" y="1335094"/>
            <a:ext cx="11667818" cy="27605026"/>
          </a:xfrm>
          <a:prstGeom prst="rect">
            <a:avLst/>
          </a:prstGeom>
        </p:spPr>
        <p:txBody>
          <a:bodyPr bIns="3960000" anchor="b" anchorCtr="0"/>
          <a:lstStyle>
            <a:lvl1pPr marL="0" indent="0" algn="ctr">
              <a:lnSpc>
                <a:spcPct val="100000"/>
              </a:lnSpc>
              <a:buNone/>
              <a:defRPr sz="1400"/>
            </a:lvl1pPr>
          </a:lstStyle>
          <a:p>
            <a:r>
              <a:rPr lang="en-US"/>
              <a:t>Click icon to add picture</a:t>
            </a:r>
            <a:endParaRPr lang="es-ES" dirty="0"/>
          </a:p>
        </p:txBody>
      </p:sp>
      <p:pic>
        <p:nvPicPr>
          <p:cNvPr id="9" name="Logo">
            <a:extLst>
              <a:ext uri="{FF2B5EF4-FFF2-40B4-BE49-F238E27FC236}">
                <a16:creationId xmlns:a16="http://schemas.microsoft.com/office/drawing/2014/main" id="{62C8C545-A21E-4D8E-BFFB-2D97416DDE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7864" y="26378004"/>
            <a:ext cx="3265570" cy="1447021"/>
          </a:xfrm>
          <a:prstGeom prst="rect">
            <a:avLst/>
          </a:prstGeom>
        </p:spPr>
      </p:pic>
      <p:sp>
        <p:nvSpPr>
          <p:cNvPr id="8" name="Subtítulo">
            <a:extLst>
              <a:ext uri="{FF2B5EF4-FFF2-40B4-BE49-F238E27FC236}">
                <a16:creationId xmlns:a16="http://schemas.microsoft.com/office/drawing/2014/main" id="{C85BF41E-5844-4C47-90F2-B5C62B582BDF}"/>
              </a:ext>
            </a:extLst>
          </p:cNvPr>
          <p:cNvSpPr>
            <a:spLocks noGrp="1"/>
          </p:cNvSpPr>
          <p:nvPr>
            <p:ph type="body" sz="quarter" idx="11" hasCustomPrompt="1"/>
          </p:nvPr>
        </p:nvSpPr>
        <p:spPr>
          <a:xfrm>
            <a:off x="13082113" y="15692262"/>
            <a:ext cx="7331322" cy="3676415"/>
          </a:xfrm>
          <a:prstGeom prst="rect">
            <a:avLst/>
          </a:prstGeom>
        </p:spPr>
        <p:txBody>
          <a:bodyPr lIns="0" tIns="0" rIns="0" bIns="0"/>
          <a:lstStyle>
            <a:lvl1pPr marL="0" indent="0">
              <a:lnSpc>
                <a:spcPts val="2800"/>
              </a:lnSpc>
              <a:spcBef>
                <a:spcPts val="0"/>
              </a:spcBef>
              <a:buNone/>
              <a:defRPr sz="2500">
                <a:solidFill>
                  <a:schemeClr val="bg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2" name="Título">
            <a:extLst>
              <a:ext uri="{FF2B5EF4-FFF2-40B4-BE49-F238E27FC236}">
                <a16:creationId xmlns:a16="http://schemas.microsoft.com/office/drawing/2014/main" id="{4F49E4BB-94A4-4B79-8CB1-C514A9B1EB84}"/>
              </a:ext>
            </a:extLst>
          </p:cNvPr>
          <p:cNvSpPr>
            <a:spLocks noGrp="1"/>
          </p:cNvSpPr>
          <p:nvPr>
            <p:ph type="title" hasCustomPrompt="1"/>
          </p:nvPr>
        </p:nvSpPr>
        <p:spPr>
          <a:xfrm>
            <a:off x="13082114" y="10906537"/>
            <a:ext cx="7331320" cy="3676418"/>
          </a:xfrm>
          <a:prstGeom prst="rect">
            <a:avLst/>
          </a:prstGeom>
        </p:spPr>
        <p:txBody>
          <a:bodyPr lIns="0" tIns="0" rIns="0" bIns="0" anchor="b"/>
          <a:lstStyle>
            <a:lvl1pPr>
              <a:lnSpc>
                <a:spcPts val="4500"/>
              </a:lnSpc>
              <a:spcBef>
                <a:spcPts val="0"/>
              </a:spcBef>
              <a:defRPr lang="es-ES" sz="4000" b="1" dirty="0">
                <a:solidFill>
                  <a:schemeClr val="bg1"/>
                </a:solidFill>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16" name="Texto Portada">
            <a:extLst>
              <a:ext uri="{FF2B5EF4-FFF2-40B4-BE49-F238E27FC236}">
                <a16:creationId xmlns:a16="http://schemas.microsoft.com/office/drawing/2014/main" id="{2751DED9-0ECE-4D71-B6C1-BB8445B38F84}"/>
              </a:ext>
            </a:extLst>
          </p:cNvPr>
          <p:cNvSpPr>
            <a:spLocks noGrp="1"/>
          </p:cNvSpPr>
          <p:nvPr>
            <p:ph type="body" sz="quarter" idx="14" hasCustomPrompt="1"/>
          </p:nvPr>
        </p:nvSpPr>
        <p:spPr>
          <a:xfrm>
            <a:off x="3416179" y="29224035"/>
            <a:ext cx="2262664"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Editar código P-00-v1</a:t>
            </a:r>
          </a:p>
        </p:txBody>
      </p:sp>
      <p:sp>
        <p:nvSpPr>
          <p:cNvPr id="19" name="Texto Documento">
            <a:extLst>
              <a:ext uri="{FF2B5EF4-FFF2-40B4-BE49-F238E27FC236}">
                <a16:creationId xmlns:a16="http://schemas.microsoft.com/office/drawing/2014/main" id="{2751DED9-0ECE-4D71-B6C1-BB8445B38F84}"/>
              </a:ext>
            </a:extLst>
          </p:cNvPr>
          <p:cNvSpPr>
            <a:spLocks noGrp="1"/>
          </p:cNvSpPr>
          <p:nvPr>
            <p:ph type="body" sz="quarter" idx="15" hasCustomPrompt="1"/>
          </p:nvPr>
        </p:nvSpPr>
        <p:spPr>
          <a:xfrm>
            <a:off x="591950" y="29224035"/>
            <a:ext cx="2750690"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Editar DOC. CONFIDENCIAL</a:t>
            </a:r>
          </a:p>
        </p:txBody>
      </p:sp>
    </p:spTree>
    <p:extLst>
      <p:ext uri="{BB962C8B-B14F-4D97-AF65-F5344CB8AC3E}">
        <p14:creationId xmlns:p14="http://schemas.microsoft.com/office/powerpoint/2010/main" val="3719041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ido Vací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85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ido Con 2 Elementos">
    <p:spTree>
      <p:nvGrpSpPr>
        <p:cNvPr id="1" name=""/>
        <p:cNvGrpSpPr/>
        <p:nvPr/>
      </p:nvGrpSpPr>
      <p:grpSpPr>
        <a:xfrm>
          <a:off x="0" y="0"/>
          <a:ext cx="0" cy="0"/>
          <a:chOff x="0" y="0"/>
          <a:chExt cx="0" cy="0"/>
        </a:xfrm>
      </p:grpSpPr>
      <p:grpSp>
        <p:nvGrpSpPr>
          <p:cNvPr id="9" name="Marco Blanco">
            <a:extLst>
              <a:ext uri="{FF2B5EF4-FFF2-40B4-BE49-F238E27FC236}">
                <a16:creationId xmlns:a16="http://schemas.microsoft.com/office/drawing/2014/main" id="{11A630FB-D73C-4450-9748-80308FA0C718}"/>
              </a:ext>
            </a:extLst>
          </p:cNvPr>
          <p:cNvGrpSpPr/>
          <p:nvPr userDrawn="1"/>
        </p:nvGrpSpPr>
        <p:grpSpPr>
          <a:xfrm>
            <a:off x="1" y="0"/>
            <a:ext cx="21383625" cy="30276141"/>
            <a:chOff x="0" y="0"/>
            <a:chExt cx="17351375" cy="9792000"/>
          </a:xfrm>
        </p:grpSpPr>
        <p:sp>
          <p:nvSpPr>
            <p:cNvPr id="10" name="Rectángulo 4">
              <a:extLst>
                <a:ext uri="{FF2B5EF4-FFF2-40B4-BE49-F238E27FC236}">
                  <a16:creationId xmlns:a16="http://schemas.microsoft.com/office/drawing/2014/main" id="{E83A5906-55DA-4DBA-A4F2-04505D9A248B}"/>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1" name="Rectángulo 3">
              <a:extLst>
                <a:ext uri="{FF2B5EF4-FFF2-40B4-BE49-F238E27FC236}">
                  <a16:creationId xmlns:a16="http://schemas.microsoft.com/office/drawing/2014/main" id="{A61B4D24-987F-475A-B7CA-E123E921F0B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2" name="Rectángulo 2">
              <a:extLst>
                <a:ext uri="{FF2B5EF4-FFF2-40B4-BE49-F238E27FC236}">
                  <a16:creationId xmlns:a16="http://schemas.microsoft.com/office/drawing/2014/main" id="{CD4AA5BB-40B3-490E-BAB7-CB1D7A5DB4B6}"/>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1">
              <a:extLst>
                <a:ext uri="{FF2B5EF4-FFF2-40B4-BE49-F238E27FC236}">
                  <a16:creationId xmlns:a16="http://schemas.microsoft.com/office/drawing/2014/main" id="{C495A1F5-4D5C-443B-9FB7-A72008E5A38E}"/>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4" name="Fondo Blanco">
            <a:extLst>
              <a:ext uri="{FF2B5EF4-FFF2-40B4-BE49-F238E27FC236}">
                <a16:creationId xmlns:a16="http://schemas.microsoft.com/office/drawing/2014/main" id="{1332FB48-B8D7-4E49-BCF5-CCA61803E790}"/>
              </a:ext>
            </a:extLst>
          </p:cNvPr>
          <p:cNvSpPr/>
          <p:nvPr userDrawn="1"/>
        </p:nvSpPr>
        <p:spPr>
          <a:xfrm>
            <a:off x="532392" y="1335712"/>
            <a:ext cx="20318843"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26" name="Marcador de contenido 2">
            <a:extLst>
              <a:ext uri="{FF2B5EF4-FFF2-40B4-BE49-F238E27FC236}">
                <a16:creationId xmlns:a16="http://schemas.microsoft.com/office/drawing/2014/main" id="{BADFE457-6B41-42AE-BBDC-C2796F324933}"/>
              </a:ext>
            </a:extLst>
          </p:cNvPr>
          <p:cNvSpPr>
            <a:spLocks noGrp="1"/>
          </p:cNvSpPr>
          <p:nvPr>
            <p:ph sz="quarter" idx="38"/>
          </p:nvPr>
        </p:nvSpPr>
        <p:spPr>
          <a:xfrm>
            <a:off x="12200210" y="9795219"/>
            <a:ext cx="7364750" cy="19145207"/>
          </a:xfrm>
          <a:prstGeom prst="rect">
            <a:avLst/>
          </a:prstGeom>
        </p:spPr>
        <p:txBody>
          <a:bodyPr lIns="0" tIns="0" rIns="0" bIns="0"/>
          <a:lstStyle>
            <a:lvl1pPr marL="252000" indent="-216000">
              <a:lnSpc>
                <a:spcPts val="2900"/>
              </a:lnSpc>
              <a:spcBef>
                <a:spcPts val="850"/>
              </a:spcBef>
              <a:spcAft>
                <a:spcPts val="850"/>
              </a:spcAft>
              <a:buFont typeface="Wingdings" panose="05000000000000000000" pitchFamily="2" charset="2"/>
              <a:buChar char="§"/>
              <a:defRPr lang="es-ES" sz="2500" b="1" kern="1200" dirty="0" smtClean="0">
                <a:solidFill>
                  <a:schemeClr val="tx1"/>
                </a:solidFill>
                <a:latin typeface="+mn-lt"/>
                <a:ea typeface="+mn-ea"/>
                <a:cs typeface="+mn-cs"/>
              </a:defRPr>
            </a:lvl1pPr>
            <a:lvl2pPr marL="468000" indent="-216000">
              <a:lnSpc>
                <a:spcPts val="2900"/>
              </a:lnSpc>
              <a:spcBef>
                <a:spcPts val="850"/>
              </a:spcBef>
              <a:spcAft>
                <a:spcPts val="850"/>
              </a:spcAft>
              <a:buFont typeface="Wingdings" panose="05000000000000000000" pitchFamily="2" charset="2"/>
              <a:buChar char="§"/>
              <a:defRPr lang="es-ES" sz="2500" kern="1200" dirty="0" smtClean="0">
                <a:solidFill>
                  <a:schemeClr val="tx1"/>
                </a:solidFill>
                <a:latin typeface="+mn-lt"/>
                <a:ea typeface="+mn-ea"/>
                <a:cs typeface="+mn-cs"/>
              </a:defRPr>
            </a:lvl2pPr>
            <a:lvl3pPr marL="684000" indent="-216000">
              <a:lnSpc>
                <a:spcPts val="2300"/>
              </a:lnSpc>
              <a:spcBef>
                <a:spcPts val="850"/>
              </a:spcBef>
              <a:spcAft>
                <a:spcPts val="850"/>
              </a:spcAft>
              <a:buFont typeface="Wingdings" panose="05000000000000000000" pitchFamily="2" charset="2"/>
              <a:buChar char="§"/>
              <a:defRPr sz="1800"/>
            </a:lvl3pPr>
            <a:lvl4pPr marL="900000" indent="-216000">
              <a:lnSpc>
                <a:spcPts val="1400"/>
              </a:lnSpc>
              <a:spcBef>
                <a:spcPts val="850"/>
              </a:spcBef>
              <a:spcAft>
                <a:spcPts val="850"/>
              </a:spcAft>
              <a:buFont typeface="Wingdings" panose="05000000000000000000" pitchFamily="2" charset="2"/>
              <a:buChar char="§"/>
              <a:defRPr sz="1200"/>
            </a:lvl4pPr>
            <a:lvl5pPr marL="1116000" indent="-216000">
              <a:lnSpc>
                <a:spcPts val="1400"/>
              </a:lnSpc>
              <a:spcBef>
                <a:spcPts val="850"/>
              </a:spcBef>
              <a:spcAft>
                <a:spcPts val="850"/>
              </a:spcAft>
              <a:buFont typeface="Wingdings" panose="05000000000000000000" pitchFamily="2" charset="2"/>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24" name="Marcador de contenido 1">
            <a:extLst>
              <a:ext uri="{FF2B5EF4-FFF2-40B4-BE49-F238E27FC236}">
                <a16:creationId xmlns:a16="http://schemas.microsoft.com/office/drawing/2014/main" id="{3D1A8BAC-C2FF-41AC-83DE-CA28D92533D9}"/>
              </a:ext>
            </a:extLst>
          </p:cNvPr>
          <p:cNvSpPr>
            <a:spLocks noGrp="1"/>
          </p:cNvSpPr>
          <p:nvPr>
            <p:ph sz="quarter" idx="37"/>
          </p:nvPr>
        </p:nvSpPr>
        <p:spPr>
          <a:xfrm>
            <a:off x="3548940" y="9795222"/>
            <a:ext cx="7364750" cy="19145207"/>
          </a:xfrm>
          <a:prstGeom prst="rect">
            <a:avLst/>
          </a:prstGeom>
        </p:spPr>
        <p:txBody>
          <a:bodyPr lIns="0" tIns="0" rIns="0" bIns="0"/>
          <a:lstStyle>
            <a:lvl1pPr marL="252000" indent="-216000">
              <a:lnSpc>
                <a:spcPts val="2900"/>
              </a:lnSpc>
              <a:spcBef>
                <a:spcPts val="850"/>
              </a:spcBef>
              <a:spcAft>
                <a:spcPts val="850"/>
              </a:spcAft>
              <a:buFont typeface="Wingdings" panose="05000000000000000000" pitchFamily="2" charset="2"/>
              <a:buChar char="§"/>
              <a:defRPr lang="es-ES" sz="2500" b="1" kern="1200" dirty="0" smtClean="0">
                <a:solidFill>
                  <a:schemeClr val="tx1"/>
                </a:solidFill>
                <a:latin typeface="+mn-lt"/>
                <a:ea typeface="+mn-ea"/>
                <a:cs typeface="+mn-cs"/>
              </a:defRPr>
            </a:lvl1pPr>
            <a:lvl2pPr marL="468000" indent="-216000">
              <a:lnSpc>
                <a:spcPts val="2900"/>
              </a:lnSpc>
              <a:spcBef>
                <a:spcPts val="850"/>
              </a:spcBef>
              <a:spcAft>
                <a:spcPts val="850"/>
              </a:spcAft>
              <a:buFont typeface="Wingdings" panose="05000000000000000000" pitchFamily="2" charset="2"/>
              <a:buChar char="§"/>
              <a:defRPr lang="es-ES" sz="2500" kern="1200" dirty="0" smtClean="0">
                <a:solidFill>
                  <a:schemeClr val="tx1"/>
                </a:solidFill>
                <a:latin typeface="+mn-lt"/>
                <a:ea typeface="+mn-ea"/>
                <a:cs typeface="+mn-cs"/>
              </a:defRPr>
            </a:lvl2pPr>
            <a:lvl3pPr marL="684000" indent="-216000">
              <a:lnSpc>
                <a:spcPts val="2300"/>
              </a:lnSpc>
              <a:spcBef>
                <a:spcPts val="850"/>
              </a:spcBef>
              <a:spcAft>
                <a:spcPts val="850"/>
              </a:spcAft>
              <a:buFont typeface="Wingdings" panose="05000000000000000000" pitchFamily="2" charset="2"/>
              <a:buChar char="§"/>
              <a:defRPr sz="1800"/>
            </a:lvl3pPr>
            <a:lvl4pPr marL="900000" indent="-216000">
              <a:lnSpc>
                <a:spcPts val="1400"/>
              </a:lnSpc>
              <a:spcBef>
                <a:spcPts val="850"/>
              </a:spcBef>
              <a:spcAft>
                <a:spcPts val="850"/>
              </a:spcAft>
              <a:buFont typeface="Wingdings" panose="05000000000000000000" pitchFamily="2" charset="2"/>
              <a:buChar char="§"/>
              <a:defRPr sz="1200"/>
            </a:lvl4pPr>
            <a:lvl5pPr marL="1116000" indent="-216000">
              <a:lnSpc>
                <a:spcPts val="1400"/>
              </a:lnSpc>
              <a:spcBef>
                <a:spcPts val="850"/>
              </a:spcBef>
              <a:spcAft>
                <a:spcPts val="850"/>
              </a:spcAft>
              <a:buFont typeface="Wingdings" panose="05000000000000000000" pitchFamily="2" charset="2"/>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16" name="Subtítulo">
            <a:extLst>
              <a:ext uri="{FF2B5EF4-FFF2-40B4-BE49-F238E27FC236}">
                <a16:creationId xmlns:a16="http://schemas.microsoft.com/office/drawing/2014/main" id="{18E8A354-50FC-49FF-8D7A-7CCD7A6DC0B5}"/>
              </a:ext>
            </a:extLst>
          </p:cNvPr>
          <p:cNvSpPr>
            <a:spLocks noGrp="1"/>
          </p:cNvSpPr>
          <p:nvPr>
            <p:ph type="body" sz="quarter" idx="12" hasCustomPrompt="1"/>
          </p:nvPr>
        </p:nvSpPr>
        <p:spPr>
          <a:xfrm>
            <a:off x="2262664" y="2998377"/>
            <a:ext cx="11668974" cy="1113093"/>
          </a:xfrm>
          <a:prstGeom prst="rect">
            <a:avLst/>
          </a:prstGeom>
        </p:spPr>
        <p:txBody>
          <a:bodyPr lIns="0" tIns="0" rIns="0" bIns="0"/>
          <a:lstStyle>
            <a:lvl1pPr marL="0" indent="0">
              <a:lnSpc>
                <a:spcPts val="2400"/>
              </a:lnSpc>
              <a:spcBef>
                <a:spcPts val="0"/>
              </a:spcBef>
              <a:buNone/>
              <a:defRPr sz="2000" b="0">
                <a:solidFill>
                  <a:schemeClr val="tx1">
                    <a:lumMod val="65000"/>
                    <a:lumOff val="35000"/>
                  </a:schemeClr>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5" name="Títular">
            <a:extLst>
              <a:ext uri="{FF2B5EF4-FFF2-40B4-BE49-F238E27FC236}">
                <a16:creationId xmlns:a16="http://schemas.microsoft.com/office/drawing/2014/main" id="{B40FE77F-FB49-496E-9441-D3B2D62AA5F9}"/>
              </a:ext>
            </a:extLst>
          </p:cNvPr>
          <p:cNvSpPr>
            <a:spLocks noGrp="1"/>
          </p:cNvSpPr>
          <p:nvPr>
            <p:ph type="body" sz="quarter" idx="10" hasCustomPrompt="1"/>
          </p:nvPr>
        </p:nvSpPr>
        <p:spPr>
          <a:xfrm>
            <a:off x="2262664" y="1786147"/>
            <a:ext cx="11668974"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titular</a:t>
            </a:r>
          </a:p>
        </p:txBody>
      </p:sp>
      <p:cxnSp>
        <p:nvCxnSpPr>
          <p:cNvPr id="22" name="Línea">
            <a:extLst>
              <a:ext uri="{FF2B5EF4-FFF2-40B4-BE49-F238E27FC236}">
                <a16:creationId xmlns:a16="http://schemas.microsoft.com/office/drawing/2014/main" id="{C8FD9D07-D70B-4A97-9A4C-21C57A8A4684}"/>
              </a:ext>
            </a:extLst>
          </p:cNvPr>
          <p:cNvCxnSpPr/>
          <p:nvPr userDrawn="1"/>
        </p:nvCxnSpPr>
        <p:spPr>
          <a:xfrm flipV="1">
            <a:off x="1645672" y="1817079"/>
            <a:ext cx="443660" cy="1113093"/>
          </a:xfrm>
          <a:prstGeom prst="line">
            <a:avLst/>
          </a:prstGeom>
          <a:ln w="25400"/>
        </p:spPr>
        <p:style>
          <a:lnRef idx="1">
            <a:schemeClr val="dk1"/>
          </a:lnRef>
          <a:fillRef idx="0">
            <a:schemeClr val="dk1"/>
          </a:fillRef>
          <a:effectRef idx="0">
            <a:schemeClr val="dk1"/>
          </a:effectRef>
          <a:fontRef idx="minor">
            <a:schemeClr val="tx1"/>
          </a:fontRef>
        </p:style>
      </p:cxnSp>
      <p:sp>
        <p:nvSpPr>
          <p:cNvPr id="23" name="Número">
            <a:extLst>
              <a:ext uri="{FF2B5EF4-FFF2-40B4-BE49-F238E27FC236}">
                <a16:creationId xmlns:a16="http://schemas.microsoft.com/office/drawing/2014/main" id="{F67EFD63-9A71-4405-8716-ECF309EC1A96}"/>
              </a:ext>
            </a:extLst>
          </p:cNvPr>
          <p:cNvSpPr>
            <a:spLocks noGrp="1"/>
          </p:cNvSpPr>
          <p:nvPr>
            <p:ph type="body" sz="quarter" idx="30" hasCustomPrompt="1"/>
          </p:nvPr>
        </p:nvSpPr>
        <p:spPr>
          <a:xfrm>
            <a:off x="1575011" y="1536697"/>
            <a:ext cx="354928" cy="1113093"/>
          </a:xfrm>
          <a:prstGeom prst="rect">
            <a:avLst/>
          </a:prstGeom>
        </p:spPr>
        <p:txBody>
          <a:bodyPr lIns="0" tIns="0" rIns="0" bIns="0"/>
          <a:lstStyle>
            <a:lvl1pPr marL="0" indent="0">
              <a:lnSpc>
                <a:spcPct val="100000"/>
              </a:lnSpc>
              <a:spcBef>
                <a:spcPts val="0"/>
              </a:spcBef>
              <a:buNone/>
              <a:defRPr sz="21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0" name="Número Página">
            <a:extLst>
              <a:ext uri="{FF2B5EF4-FFF2-40B4-BE49-F238E27FC236}">
                <a16:creationId xmlns:a16="http://schemas.microsoft.com/office/drawing/2014/main" id="{EB6C916C-3D79-40AB-B705-C327AFB1D808}"/>
              </a:ext>
            </a:extLst>
          </p:cNvPr>
          <p:cNvSpPr txBox="1"/>
          <p:nvPr userDrawn="1"/>
        </p:nvSpPr>
        <p:spPr>
          <a:xfrm>
            <a:off x="19363279" y="799351"/>
            <a:ext cx="532392" cy="200055"/>
          </a:xfrm>
          <a:prstGeom prst="rect">
            <a:avLst/>
          </a:prstGeom>
          <a:noFill/>
        </p:spPr>
        <p:txBody>
          <a:bodyPr wrap="square" lIns="0" tIns="0" rIns="0" bIns="0" rtlCol="0">
            <a:spAutoFit/>
          </a:bodyPr>
          <a:lstStyle/>
          <a:p>
            <a:pPr algn="l">
              <a:lnSpc>
                <a:spcPct val="100000"/>
              </a:lnSpc>
            </a:pPr>
            <a:r>
              <a:rPr lang="es-ES" sz="1300" dirty="0"/>
              <a:t>/ </a:t>
            </a:r>
            <a:fld id="{D79AEB3D-014C-402E-85C4-AF1D7267C090}" type="slidenum">
              <a:rPr lang="es-ES" sz="1300" smtClean="0"/>
              <a:pPr algn="l">
                <a:lnSpc>
                  <a:spcPct val="100000"/>
                </a:lnSpc>
              </a:pPr>
              <a:t>‹#›</a:t>
            </a:fld>
            <a:endParaRPr lang="es-ES" sz="1300" dirty="0"/>
          </a:p>
        </p:txBody>
      </p:sp>
      <p:sp>
        <p:nvSpPr>
          <p:cNvPr id="21" name="Nombre Documento">
            <a:extLst>
              <a:ext uri="{FF2B5EF4-FFF2-40B4-BE49-F238E27FC236}">
                <a16:creationId xmlns:a16="http://schemas.microsoft.com/office/drawing/2014/main" id="{D7883EC4-FAAE-4C34-8B57-07D4196B4602}"/>
              </a:ext>
            </a:extLst>
          </p:cNvPr>
          <p:cNvSpPr>
            <a:spLocks noGrp="1"/>
          </p:cNvSpPr>
          <p:nvPr>
            <p:ph type="body" sz="quarter" idx="11" hasCustomPrompt="1"/>
          </p:nvPr>
        </p:nvSpPr>
        <p:spPr>
          <a:xfrm>
            <a:off x="10710777" y="799350"/>
            <a:ext cx="8606653" cy="558624"/>
          </a:xfrm>
          <a:prstGeom prst="rect">
            <a:avLst/>
          </a:prstGeom>
        </p:spPr>
        <p:txBody>
          <a:bodyPr lIns="0" tIns="0" rIns="0" bIns="0"/>
          <a:lstStyle>
            <a:lvl1pPr marL="0" indent="0" algn="r">
              <a:lnSpc>
                <a:spcPct val="100000"/>
              </a:lnSpc>
              <a:spcBef>
                <a:spcPts val="0"/>
              </a:spcBef>
              <a:buNone/>
              <a:defRPr sz="13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Nombre del Documento</a:t>
            </a:r>
          </a:p>
        </p:txBody>
      </p:sp>
      <p:pic>
        <p:nvPicPr>
          <p:cNvPr id="25"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36112" y="723418"/>
            <a:ext cx="815121" cy="603148"/>
          </a:xfrm>
          <a:prstGeom prst="rect">
            <a:avLst/>
          </a:prstGeom>
        </p:spPr>
      </p:pic>
    </p:spTree>
    <p:extLst>
      <p:ext uri="{BB962C8B-B14F-4D97-AF65-F5344CB8AC3E}">
        <p14:creationId xmlns:p14="http://schemas.microsoft.com/office/powerpoint/2010/main" val="3025760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ido Con 3 Elementos">
    <p:spTree>
      <p:nvGrpSpPr>
        <p:cNvPr id="1" name=""/>
        <p:cNvGrpSpPr/>
        <p:nvPr/>
      </p:nvGrpSpPr>
      <p:grpSpPr>
        <a:xfrm>
          <a:off x="0" y="0"/>
          <a:ext cx="0" cy="0"/>
          <a:chOff x="0" y="0"/>
          <a:chExt cx="0" cy="0"/>
        </a:xfrm>
      </p:grpSpPr>
      <p:grpSp>
        <p:nvGrpSpPr>
          <p:cNvPr id="9" name="Marco Blanco">
            <a:extLst>
              <a:ext uri="{FF2B5EF4-FFF2-40B4-BE49-F238E27FC236}">
                <a16:creationId xmlns:a16="http://schemas.microsoft.com/office/drawing/2014/main" id="{11A630FB-D73C-4450-9748-80308FA0C718}"/>
              </a:ext>
            </a:extLst>
          </p:cNvPr>
          <p:cNvGrpSpPr/>
          <p:nvPr userDrawn="1"/>
        </p:nvGrpSpPr>
        <p:grpSpPr>
          <a:xfrm>
            <a:off x="1" y="0"/>
            <a:ext cx="21383625" cy="30276141"/>
            <a:chOff x="0" y="0"/>
            <a:chExt cx="17351375" cy="9792000"/>
          </a:xfrm>
        </p:grpSpPr>
        <p:sp>
          <p:nvSpPr>
            <p:cNvPr id="10" name="Rectángulo 4">
              <a:extLst>
                <a:ext uri="{FF2B5EF4-FFF2-40B4-BE49-F238E27FC236}">
                  <a16:creationId xmlns:a16="http://schemas.microsoft.com/office/drawing/2014/main" id="{E83A5906-55DA-4DBA-A4F2-04505D9A248B}"/>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1" name="Rectángulo 3">
              <a:extLst>
                <a:ext uri="{FF2B5EF4-FFF2-40B4-BE49-F238E27FC236}">
                  <a16:creationId xmlns:a16="http://schemas.microsoft.com/office/drawing/2014/main" id="{A61B4D24-987F-475A-B7CA-E123E921F0B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2" name="Rectángulo 2">
              <a:extLst>
                <a:ext uri="{FF2B5EF4-FFF2-40B4-BE49-F238E27FC236}">
                  <a16:creationId xmlns:a16="http://schemas.microsoft.com/office/drawing/2014/main" id="{CD4AA5BB-40B3-490E-BAB7-CB1D7A5DB4B6}"/>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1">
              <a:extLst>
                <a:ext uri="{FF2B5EF4-FFF2-40B4-BE49-F238E27FC236}">
                  <a16:creationId xmlns:a16="http://schemas.microsoft.com/office/drawing/2014/main" id="{C495A1F5-4D5C-443B-9FB7-A72008E5A38E}"/>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4" name="Fondo Blanco">
            <a:extLst>
              <a:ext uri="{FF2B5EF4-FFF2-40B4-BE49-F238E27FC236}">
                <a16:creationId xmlns:a16="http://schemas.microsoft.com/office/drawing/2014/main" id="{1332FB48-B8D7-4E49-BCF5-CCA61803E790}"/>
              </a:ext>
            </a:extLst>
          </p:cNvPr>
          <p:cNvSpPr/>
          <p:nvPr userDrawn="1"/>
        </p:nvSpPr>
        <p:spPr>
          <a:xfrm>
            <a:off x="532392" y="1335712"/>
            <a:ext cx="20318843"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27" name="Marcador de contenido 3">
            <a:extLst>
              <a:ext uri="{FF2B5EF4-FFF2-40B4-BE49-F238E27FC236}">
                <a16:creationId xmlns:a16="http://schemas.microsoft.com/office/drawing/2014/main" id="{679BE446-1D90-4F57-8726-629E2FC49942}"/>
              </a:ext>
            </a:extLst>
          </p:cNvPr>
          <p:cNvSpPr>
            <a:spLocks noGrp="1"/>
          </p:cNvSpPr>
          <p:nvPr>
            <p:ph sz="quarter" idx="40"/>
          </p:nvPr>
        </p:nvSpPr>
        <p:spPr>
          <a:xfrm>
            <a:off x="14376006" y="10908315"/>
            <a:ext cx="6477431" cy="18032113"/>
          </a:xfrm>
          <a:prstGeom prst="rect">
            <a:avLst/>
          </a:prstGeom>
        </p:spPr>
        <p:txBody>
          <a:bodyPr lIns="0" tIns="0" rIns="0" bIns="0"/>
          <a:lstStyle>
            <a:lvl1pPr marL="252000" indent="-216000">
              <a:lnSpc>
                <a:spcPts val="2900"/>
              </a:lnSpc>
              <a:spcBef>
                <a:spcPts val="850"/>
              </a:spcBef>
              <a:spcAft>
                <a:spcPts val="850"/>
              </a:spcAft>
              <a:buFont typeface="Wingdings" panose="05000000000000000000" pitchFamily="2" charset="2"/>
              <a:buChar char="§"/>
              <a:defRPr lang="es-ES" sz="2500" b="1" kern="1200" dirty="0" smtClean="0">
                <a:solidFill>
                  <a:schemeClr val="tx1"/>
                </a:solidFill>
                <a:latin typeface="+mn-lt"/>
                <a:ea typeface="+mn-ea"/>
                <a:cs typeface="+mn-cs"/>
              </a:defRPr>
            </a:lvl1pPr>
            <a:lvl2pPr marL="468000" indent="-216000">
              <a:lnSpc>
                <a:spcPts val="2900"/>
              </a:lnSpc>
              <a:spcBef>
                <a:spcPts val="850"/>
              </a:spcBef>
              <a:spcAft>
                <a:spcPts val="850"/>
              </a:spcAft>
              <a:buFont typeface="Wingdings" panose="05000000000000000000" pitchFamily="2" charset="2"/>
              <a:buChar char="§"/>
              <a:defRPr lang="es-ES" sz="2500" kern="1200" dirty="0" smtClean="0">
                <a:solidFill>
                  <a:schemeClr val="tx1"/>
                </a:solidFill>
                <a:latin typeface="+mn-lt"/>
                <a:ea typeface="+mn-ea"/>
                <a:cs typeface="+mn-cs"/>
              </a:defRPr>
            </a:lvl2pPr>
            <a:lvl3pPr marL="684000" indent="-216000">
              <a:lnSpc>
                <a:spcPts val="2300"/>
              </a:lnSpc>
              <a:spcBef>
                <a:spcPts val="850"/>
              </a:spcBef>
              <a:spcAft>
                <a:spcPts val="850"/>
              </a:spcAft>
              <a:buFont typeface="Wingdings" panose="05000000000000000000" pitchFamily="2" charset="2"/>
              <a:buChar char="§"/>
              <a:defRPr sz="1800"/>
            </a:lvl3pPr>
            <a:lvl4pPr marL="900000" indent="-216000">
              <a:lnSpc>
                <a:spcPts val="1400"/>
              </a:lnSpc>
              <a:spcBef>
                <a:spcPts val="850"/>
              </a:spcBef>
              <a:spcAft>
                <a:spcPts val="850"/>
              </a:spcAft>
              <a:buFont typeface="Wingdings" panose="05000000000000000000" pitchFamily="2" charset="2"/>
              <a:buChar char="§"/>
              <a:defRPr sz="1200"/>
            </a:lvl4pPr>
            <a:lvl5pPr marL="1116000" indent="-216000">
              <a:lnSpc>
                <a:spcPts val="1400"/>
              </a:lnSpc>
              <a:spcBef>
                <a:spcPts val="850"/>
              </a:spcBef>
              <a:spcAft>
                <a:spcPts val="850"/>
              </a:spcAft>
              <a:buFont typeface="Wingdings" panose="05000000000000000000" pitchFamily="2" charset="2"/>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26" name="Marcador de contenido 2">
            <a:extLst>
              <a:ext uri="{FF2B5EF4-FFF2-40B4-BE49-F238E27FC236}">
                <a16:creationId xmlns:a16="http://schemas.microsoft.com/office/drawing/2014/main" id="{9DB0CC35-0549-41D7-8750-7E3DC144EF8C}"/>
              </a:ext>
            </a:extLst>
          </p:cNvPr>
          <p:cNvSpPr>
            <a:spLocks noGrp="1"/>
          </p:cNvSpPr>
          <p:nvPr>
            <p:ph sz="quarter" idx="39"/>
          </p:nvPr>
        </p:nvSpPr>
        <p:spPr>
          <a:xfrm>
            <a:off x="7452006" y="10908315"/>
            <a:ext cx="6477431" cy="18032113"/>
          </a:xfrm>
          <a:prstGeom prst="rect">
            <a:avLst/>
          </a:prstGeom>
        </p:spPr>
        <p:txBody>
          <a:bodyPr lIns="0" tIns="0" rIns="0" bIns="0"/>
          <a:lstStyle>
            <a:lvl1pPr marL="252000" indent="-216000">
              <a:lnSpc>
                <a:spcPts val="2900"/>
              </a:lnSpc>
              <a:spcBef>
                <a:spcPts val="850"/>
              </a:spcBef>
              <a:spcAft>
                <a:spcPts val="850"/>
              </a:spcAft>
              <a:buFont typeface="Wingdings" panose="05000000000000000000" pitchFamily="2" charset="2"/>
              <a:buChar char="§"/>
              <a:defRPr lang="es-ES" sz="2500" b="1" kern="1200" dirty="0" smtClean="0">
                <a:solidFill>
                  <a:schemeClr val="tx1"/>
                </a:solidFill>
                <a:latin typeface="+mn-lt"/>
                <a:ea typeface="+mn-ea"/>
                <a:cs typeface="+mn-cs"/>
              </a:defRPr>
            </a:lvl1pPr>
            <a:lvl2pPr marL="468000" indent="-216000">
              <a:lnSpc>
                <a:spcPts val="2900"/>
              </a:lnSpc>
              <a:spcBef>
                <a:spcPts val="850"/>
              </a:spcBef>
              <a:spcAft>
                <a:spcPts val="850"/>
              </a:spcAft>
              <a:buFont typeface="Wingdings" panose="05000000000000000000" pitchFamily="2" charset="2"/>
              <a:buChar char="§"/>
              <a:defRPr lang="es-ES" sz="2500" kern="1200" dirty="0" smtClean="0">
                <a:solidFill>
                  <a:schemeClr val="tx1"/>
                </a:solidFill>
                <a:latin typeface="+mn-lt"/>
                <a:ea typeface="+mn-ea"/>
                <a:cs typeface="+mn-cs"/>
              </a:defRPr>
            </a:lvl2pPr>
            <a:lvl3pPr marL="684000" indent="-216000">
              <a:lnSpc>
                <a:spcPts val="2300"/>
              </a:lnSpc>
              <a:spcBef>
                <a:spcPts val="850"/>
              </a:spcBef>
              <a:spcAft>
                <a:spcPts val="850"/>
              </a:spcAft>
              <a:buFont typeface="Wingdings" panose="05000000000000000000" pitchFamily="2" charset="2"/>
              <a:buChar char="§"/>
              <a:defRPr sz="1800"/>
            </a:lvl3pPr>
            <a:lvl4pPr marL="900000" indent="-216000">
              <a:lnSpc>
                <a:spcPts val="1400"/>
              </a:lnSpc>
              <a:spcBef>
                <a:spcPts val="850"/>
              </a:spcBef>
              <a:spcAft>
                <a:spcPts val="850"/>
              </a:spcAft>
              <a:buFont typeface="Wingdings" panose="05000000000000000000" pitchFamily="2" charset="2"/>
              <a:buChar char="§"/>
              <a:defRPr sz="1200"/>
            </a:lvl4pPr>
            <a:lvl5pPr marL="1116000" indent="-216000">
              <a:lnSpc>
                <a:spcPts val="1400"/>
              </a:lnSpc>
              <a:spcBef>
                <a:spcPts val="850"/>
              </a:spcBef>
              <a:spcAft>
                <a:spcPts val="850"/>
              </a:spcAft>
              <a:buFont typeface="Wingdings" panose="05000000000000000000" pitchFamily="2" charset="2"/>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25" name="Marcador de contenido 1">
            <a:extLst>
              <a:ext uri="{FF2B5EF4-FFF2-40B4-BE49-F238E27FC236}">
                <a16:creationId xmlns:a16="http://schemas.microsoft.com/office/drawing/2014/main" id="{B943B8DB-45EE-4B9D-8D79-5FF74D0B6EBA}"/>
              </a:ext>
            </a:extLst>
          </p:cNvPr>
          <p:cNvSpPr>
            <a:spLocks noGrp="1"/>
          </p:cNvSpPr>
          <p:nvPr>
            <p:ph sz="quarter" idx="38"/>
          </p:nvPr>
        </p:nvSpPr>
        <p:spPr>
          <a:xfrm>
            <a:off x="532392" y="10906457"/>
            <a:ext cx="6477431" cy="18032113"/>
          </a:xfrm>
          <a:prstGeom prst="rect">
            <a:avLst/>
          </a:prstGeom>
        </p:spPr>
        <p:txBody>
          <a:bodyPr lIns="0" tIns="0" rIns="0" bIns="0"/>
          <a:lstStyle>
            <a:lvl1pPr marL="252000" indent="-216000">
              <a:lnSpc>
                <a:spcPts val="2900"/>
              </a:lnSpc>
              <a:spcBef>
                <a:spcPts val="850"/>
              </a:spcBef>
              <a:spcAft>
                <a:spcPts val="850"/>
              </a:spcAft>
              <a:buFont typeface="Wingdings" panose="05000000000000000000" pitchFamily="2" charset="2"/>
              <a:buChar char="§"/>
              <a:defRPr lang="es-ES" sz="2500" b="1" kern="1200" dirty="0" smtClean="0">
                <a:solidFill>
                  <a:schemeClr val="tx1"/>
                </a:solidFill>
                <a:latin typeface="+mn-lt"/>
                <a:ea typeface="+mn-ea"/>
                <a:cs typeface="+mn-cs"/>
              </a:defRPr>
            </a:lvl1pPr>
            <a:lvl2pPr marL="468000" indent="-216000">
              <a:lnSpc>
                <a:spcPts val="2900"/>
              </a:lnSpc>
              <a:spcBef>
                <a:spcPts val="850"/>
              </a:spcBef>
              <a:spcAft>
                <a:spcPts val="850"/>
              </a:spcAft>
              <a:buFont typeface="Wingdings" panose="05000000000000000000" pitchFamily="2" charset="2"/>
              <a:buChar char="§"/>
              <a:defRPr lang="es-ES" sz="2500" kern="1200" dirty="0" smtClean="0">
                <a:solidFill>
                  <a:schemeClr val="tx1"/>
                </a:solidFill>
                <a:latin typeface="+mn-lt"/>
                <a:ea typeface="+mn-ea"/>
                <a:cs typeface="+mn-cs"/>
              </a:defRPr>
            </a:lvl2pPr>
            <a:lvl3pPr marL="684000" indent="-216000">
              <a:lnSpc>
                <a:spcPts val="2300"/>
              </a:lnSpc>
              <a:spcBef>
                <a:spcPts val="850"/>
              </a:spcBef>
              <a:spcAft>
                <a:spcPts val="850"/>
              </a:spcAft>
              <a:buFont typeface="Wingdings" panose="05000000000000000000" pitchFamily="2" charset="2"/>
              <a:buChar char="§"/>
              <a:defRPr sz="1800"/>
            </a:lvl3pPr>
            <a:lvl4pPr marL="900000" indent="-216000">
              <a:lnSpc>
                <a:spcPts val="1400"/>
              </a:lnSpc>
              <a:spcBef>
                <a:spcPts val="850"/>
              </a:spcBef>
              <a:spcAft>
                <a:spcPts val="850"/>
              </a:spcAft>
              <a:buFont typeface="Wingdings" panose="05000000000000000000" pitchFamily="2" charset="2"/>
              <a:buChar char="§"/>
              <a:defRPr sz="1200"/>
            </a:lvl4pPr>
            <a:lvl5pPr marL="1116000" indent="-216000">
              <a:lnSpc>
                <a:spcPts val="1400"/>
              </a:lnSpc>
              <a:spcBef>
                <a:spcPts val="850"/>
              </a:spcBef>
              <a:spcAft>
                <a:spcPts val="850"/>
              </a:spcAft>
              <a:buFont typeface="Wingdings" panose="05000000000000000000" pitchFamily="2" charset="2"/>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16" name="Subtítulo">
            <a:extLst>
              <a:ext uri="{FF2B5EF4-FFF2-40B4-BE49-F238E27FC236}">
                <a16:creationId xmlns:a16="http://schemas.microsoft.com/office/drawing/2014/main" id="{18E8A354-50FC-49FF-8D7A-7CCD7A6DC0B5}"/>
              </a:ext>
            </a:extLst>
          </p:cNvPr>
          <p:cNvSpPr>
            <a:spLocks noGrp="1"/>
          </p:cNvSpPr>
          <p:nvPr>
            <p:ph type="body" sz="quarter" idx="12" hasCustomPrompt="1"/>
          </p:nvPr>
        </p:nvSpPr>
        <p:spPr>
          <a:xfrm>
            <a:off x="2262664" y="2998377"/>
            <a:ext cx="11668974" cy="1113093"/>
          </a:xfrm>
          <a:prstGeom prst="rect">
            <a:avLst/>
          </a:prstGeom>
        </p:spPr>
        <p:txBody>
          <a:bodyPr lIns="0" tIns="0" rIns="0" bIns="0"/>
          <a:lstStyle>
            <a:lvl1pPr marL="0" indent="0">
              <a:lnSpc>
                <a:spcPts val="2400"/>
              </a:lnSpc>
              <a:spcBef>
                <a:spcPts val="0"/>
              </a:spcBef>
              <a:buNone/>
              <a:defRPr sz="2000" b="0">
                <a:solidFill>
                  <a:schemeClr val="tx1">
                    <a:lumMod val="65000"/>
                    <a:lumOff val="35000"/>
                  </a:schemeClr>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5" name="Títular">
            <a:extLst>
              <a:ext uri="{FF2B5EF4-FFF2-40B4-BE49-F238E27FC236}">
                <a16:creationId xmlns:a16="http://schemas.microsoft.com/office/drawing/2014/main" id="{B40FE77F-FB49-496E-9441-D3B2D62AA5F9}"/>
              </a:ext>
            </a:extLst>
          </p:cNvPr>
          <p:cNvSpPr>
            <a:spLocks noGrp="1"/>
          </p:cNvSpPr>
          <p:nvPr>
            <p:ph type="body" sz="quarter" idx="10" hasCustomPrompt="1"/>
          </p:nvPr>
        </p:nvSpPr>
        <p:spPr>
          <a:xfrm>
            <a:off x="2262664" y="1786147"/>
            <a:ext cx="11668974"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titular</a:t>
            </a:r>
          </a:p>
        </p:txBody>
      </p:sp>
      <p:cxnSp>
        <p:nvCxnSpPr>
          <p:cNvPr id="23" name="Línea">
            <a:extLst>
              <a:ext uri="{FF2B5EF4-FFF2-40B4-BE49-F238E27FC236}">
                <a16:creationId xmlns:a16="http://schemas.microsoft.com/office/drawing/2014/main" id="{E4C52B66-7117-45C5-B583-A4283A12C5FB}"/>
              </a:ext>
            </a:extLst>
          </p:cNvPr>
          <p:cNvCxnSpPr/>
          <p:nvPr userDrawn="1"/>
        </p:nvCxnSpPr>
        <p:spPr>
          <a:xfrm flipV="1">
            <a:off x="1645672" y="1817079"/>
            <a:ext cx="443660" cy="1113093"/>
          </a:xfrm>
          <a:prstGeom prst="line">
            <a:avLst/>
          </a:prstGeom>
          <a:ln w="25400"/>
        </p:spPr>
        <p:style>
          <a:lnRef idx="1">
            <a:schemeClr val="dk1"/>
          </a:lnRef>
          <a:fillRef idx="0">
            <a:schemeClr val="dk1"/>
          </a:fillRef>
          <a:effectRef idx="0">
            <a:schemeClr val="dk1"/>
          </a:effectRef>
          <a:fontRef idx="minor">
            <a:schemeClr val="tx1"/>
          </a:fontRef>
        </p:style>
      </p:cxnSp>
      <p:sp>
        <p:nvSpPr>
          <p:cNvPr id="24" name="Número">
            <a:extLst>
              <a:ext uri="{FF2B5EF4-FFF2-40B4-BE49-F238E27FC236}">
                <a16:creationId xmlns:a16="http://schemas.microsoft.com/office/drawing/2014/main" id="{134A6447-A9A3-47EC-A65C-EFC06669069F}"/>
              </a:ext>
            </a:extLst>
          </p:cNvPr>
          <p:cNvSpPr>
            <a:spLocks noGrp="1"/>
          </p:cNvSpPr>
          <p:nvPr>
            <p:ph type="body" sz="quarter" idx="30" hasCustomPrompt="1"/>
          </p:nvPr>
        </p:nvSpPr>
        <p:spPr>
          <a:xfrm>
            <a:off x="1575011" y="1536697"/>
            <a:ext cx="354928" cy="1113093"/>
          </a:xfrm>
          <a:prstGeom prst="rect">
            <a:avLst/>
          </a:prstGeom>
        </p:spPr>
        <p:txBody>
          <a:bodyPr lIns="0" tIns="0" rIns="0" bIns="0"/>
          <a:lstStyle>
            <a:lvl1pPr marL="0" indent="0">
              <a:lnSpc>
                <a:spcPct val="100000"/>
              </a:lnSpc>
              <a:spcBef>
                <a:spcPts val="0"/>
              </a:spcBef>
              <a:buNone/>
              <a:defRPr sz="21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18" name="Número Página">
            <a:extLst>
              <a:ext uri="{FF2B5EF4-FFF2-40B4-BE49-F238E27FC236}">
                <a16:creationId xmlns:a16="http://schemas.microsoft.com/office/drawing/2014/main" id="{EB6C916C-3D79-40AB-B705-C327AFB1D808}"/>
              </a:ext>
            </a:extLst>
          </p:cNvPr>
          <p:cNvSpPr txBox="1"/>
          <p:nvPr userDrawn="1"/>
        </p:nvSpPr>
        <p:spPr>
          <a:xfrm>
            <a:off x="19363279" y="799351"/>
            <a:ext cx="532392" cy="200055"/>
          </a:xfrm>
          <a:prstGeom prst="rect">
            <a:avLst/>
          </a:prstGeom>
          <a:noFill/>
        </p:spPr>
        <p:txBody>
          <a:bodyPr wrap="square" lIns="0" tIns="0" rIns="0" bIns="0" rtlCol="0">
            <a:spAutoFit/>
          </a:bodyPr>
          <a:lstStyle/>
          <a:p>
            <a:pPr algn="l">
              <a:lnSpc>
                <a:spcPct val="100000"/>
              </a:lnSpc>
            </a:pPr>
            <a:r>
              <a:rPr lang="es-ES" sz="1300" dirty="0"/>
              <a:t>/ </a:t>
            </a:r>
            <a:fld id="{D79AEB3D-014C-402E-85C4-AF1D7267C090}" type="slidenum">
              <a:rPr lang="es-ES" sz="1300" smtClean="0"/>
              <a:pPr algn="l">
                <a:lnSpc>
                  <a:spcPct val="100000"/>
                </a:lnSpc>
              </a:pPr>
              <a:t>‹#›</a:t>
            </a:fld>
            <a:endParaRPr lang="es-ES" sz="1300" dirty="0"/>
          </a:p>
        </p:txBody>
      </p:sp>
      <p:sp>
        <p:nvSpPr>
          <p:cNvPr id="19" name="Nombre Documento">
            <a:extLst>
              <a:ext uri="{FF2B5EF4-FFF2-40B4-BE49-F238E27FC236}">
                <a16:creationId xmlns:a16="http://schemas.microsoft.com/office/drawing/2014/main" id="{D7883EC4-FAAE-4C34-8B57-07D4196B4602}"/>
              </a:ext>
            </a:extLst>
          </p:cNvPr>
          <p:cNvSpPr>
            <a:spLocks noGrp="1"/>
          </p:cNvSpPr>
          <p:nvPr>
            <p:ph type="body" sz="quarter" idx="11" hasCustomPrompt="1"/>
          </p:nvPr>
        </p:nvSpPr>
        <p:spPr>
          <a:xfrm>
            <a:off x="10710777" y="799350"/>
            <a:ext cx="8606653" cy="558624"/>
          </a:xfrm>
          <a:prstGeom prst="rect">
            <a:avLst/>
          </a:prstGeom>
        </p:spPr>
        <p:txBody>
          <a:bodyPr lIns="0" tIns="0" rIns="0" bIns="0"/>
          <a:lstStyle>
            <a:lvl1pPr marL="0" indent="0" algn="r">
              <a:lnSpc>
                <a:spcPct val="100000"/>
              </a:lnSpc>
              <a:spcBef>
                <a:spcPts val="0"/>
              </a:spcBef>
              <a:buNone/>
              <a:defRPr sz="13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Nombre del Documento</a:t>
            </a:r>
          </a:p>
        </p:txBody>
      </p:sp>
      <p:pic>
        <p:nvPicPr>
          <p:cNvPr id="20"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36112" y="723418"/>
            <a:ext cx="815121" cy="603148"/>
          </a:xfrm>
          <a:prstGeom prst="rect">
            <a:avLst/>
          </a:prstGeom>
        </p:spPr>
      </p:pic>
    </p:spTree>
    <p:extLst>
      <p:ext uri="{BB962C8B-B14F-4D97-AF65-F5344CB8AC3E}">
        <p14:creationId xmlns:p14="http://schemas.microsoft.com/office/powerpoint/2010/main" val="3598392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ido 1 Imagen 1 Texto">
    <p:spTree>
      <p:nvGrpSpPr>
        <p:cNvPr id="1" name=""/>
        <p:cNvGrpSpPr/>
        <p:nvPr/>
      </p:nvGrpSpPr>
      <p:grpSpPr>
        <a:xfrm>
          <a:off x="0" y="0"/>
          <a:ext cx="0" cy="0"/>
          <a:chOff x="0" y="0"/>
          <a:chExt cx="0" cy="0"/>
        </a:xfrm>
      </p:grpSpPr>
      <p:grpSp>
        <p:nvGrpSpPr>
          <p:cNvPr id="9" name="Marco Blanco">
            <a:extLst>
              <a:ext uri="{FF2B5EF4-FFF2-40B4-BE49-F238E27FC236}">
                <a16:creationId xmlns:a16="http://schemas.microsoft.com/office/drawing/2014/main" id="{11A630FB-D73C-4450-9748-80308FA0C718}"/>
              </a:ext>
            </a:extLst>
          </p:cNvPr>
          <p:cNvGrpSpPr/>
          <p:nvPr userDrawn="1"/>
        </p:nvGrpSpPr>
        <p:grpSpPr>
          <a:xfrm>
            <a:off x="1" y="0"/>
            <a:ext cx="21383625" cy="30276141"/>
            <a:chOff x="0" y="0"/>
            <a:chExt cx="17351375" cy="9792000"/>
          </a:xfrm>
        </p:grpSpPr>
        <p:sp>
          <p:nvSpPr>
            <p:cNvPr id="10" name="Rectángulo 4">
              <a:extLst>
                <a:ext uri="{FF2B5EF4-FFF2-40B4-BE49-F238E27FC236}">
                  <a16:creationId xmlns:a16="http://schemas.microsoft.com/office/drawing/2014/main" id="{E83A5906-55DA-4DBA-A4F2-04505D9A248B}"/>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1" name="Rectángulo 3">
              <a:extLst>
                <a:ext uri="{FF2B5EF4-FFF2-40B4-BE49-F238E27FC236}">
                  <a16:creationId xmlns:a16="http://schemas.microsoft.com/office/drawing/2014/main" id="{A61B4D24-987F-475A-B7CA-E123E921F0B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2" name="Rectángulo 2">
              <a:extLst>
                <a:ext uri="{FF2B5EF4-FFF2-40B4-BE49-F238E27FC236}">
                  <a16:creationId xmlns:a16="http://schemas.microsoft.com/office/drawing/2014/main" id="{CD4AA5BB-40B3-490E-BAB7-CB1D7A5DB4B6}"/>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1">
              <a:extLst>
                <a:ext uri="{FF2B5EF4-FFF2-40B4-BE49-F238E27FC236}">
                  <a16:creationId xmlns:a16="http://schemas.microsoft.com/office/drawing/2014/main" id="{C495A1F5-4D5C-443B-9FB7-A72008E5A38E}"/>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4" name="Fondo Blanco">
            <a:extLst>
              <a:ext uri="{FF2B5EF4-FFF2-40B4-BE49-F238E27FC236}">
                <a16:creationId xmlns:a16="http://schemas.microsoft.com/office/drawing/2014/main" id="{1332FB48-B8D7-4E49-BCF5-CCA61803E790}"/>
              </a:ext>
            </a:extLst>
          </p:cNvPr>
          <p:cNvSpPr/>
          <p:nvPr userDrawn="1"/>
        </p:nvSpPr>
        <p:spPr>
          <a:xfrm>
            <a:off x="532392" y="1335712"/>
            <a:ext cx="20318843"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22" name="Texto">
            <a:extLst>
              <a:ext uri="{FF2B5EF4-FFF2-40B4-BE49-F238E27FC236}">
                <a16:creationId xmlns:a16="http://schemas.microsoft.com/office/drawing/2014/main" id="{297143E4-824B-4A18-B1A3-F2DFB6C86699}"/>
              </a:ext>
            </a:extLst>
          </p:cNvPr>
          <p:cNvSpPr>
            <a:spLocks noGrp="1"/>
          </p:cNvSpPr>
          <p:nvPr>
            <p:ph type="body" sz="quarter" idx="32" hasCustomPrompt="1"/>
          </p:nvPr>
        </p:nvSpPr>
        <p:spPr>
          <a:xfrm>
            <a:off x="10912888" y="15722692"/>
            <a:ext cx="6479648" cy="9576351"/>
          </a:xfrm>
          <a:prstGeom prst="rect">
            <a:avLst/>
          </a:prstGeom>
        </p:spPr>
        <p:txBody>
          <a:bodyPr lIns="0" tIns="0" rIns="0" bIns="0"/>
          <a:lstStyle>
            <a:lvl1pPr marL="0" indent="0">
              <a:lnSpc>
                <a:spcPts val="2700"/>
              </a:lnSpc>
              <a:spcBef>
                <a:spcPts val="0"/>
              </a:spcBef>
              <a:spcAft>
                <a:spcPts val="850"/>
              </a:spcAft>
              <a:buNone/>
              <a:defRPr sz="23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texto</a:t>
            </a:r>
          </a:p>
        </p:txBody>
      </p:sp>
      <p:sp>
        <p:nvSpPr>
          <p:cNvPr id="3" name="Marcador de imagen">
            <a:extLst>
              <a:ext uri="{FF2B5EF4-FFF2-40B4-BE49-F238E27FC236}">
                <a16:creationId xmlns:a16="http://schemas.microsoft.com/office/drawing/2014/main" id="{13D0C381-B212-4B39-ABAE-4855641B1FBF}"/>
              </a:ext>
            </a:extLst>
          </p:cNvPr>
          <p:cNvSpPr>
            <a:spLocks noGrp="1"/>
          </p:cNvSpPr>
          <p:nvPr>
            <p:ph type="pic" sz="quarter" idx="31" hasCustomPrompt="1"/>
          </p:nvPr>
        </p:nvSpPr>
        <p:spPr>
          <a:xfrm>
            <a:off x="3991089" y="15692261"/>
            <a:ext cx="6479648" cy="9576351"/>
          </a:xfrm>
          <a:prstGeom prst="rect">
            <a:avLst/>
          </a:prstGeom>
        </p:spPr>
        <p:txBody>
          <a:bodyPr lIns="0" tIns="0" rIns="0" bIns="1008000" anchor="b" anchorCtr="0"/>
          <a:lstStyle>
            <a:lvl1pPr marL="0" indent="0" algn="ctr">
              <a:buNone/>
              <a:defRPr sz="1400"/>
            </a:lvl1pPr>
          </a:lstStyle>
          <a:p>
            <a:r>
              <a:rPr lang="es-ES" dirty="0"/>
              <a:t>Imagen</a:t>
            </a:r>
          </a:p>
        </p:txBody>
      </p:sp>
      <p:sp>
        <p:nvSpPr>
          <p:cNvPr id="16" name="Subtítulo">
            <a:extLst>
              <a:ext uri="{FF2B5EF4-FFF2-40B4-BE49-F238E27FC236}">
                <a16:creationId xmlns:a16="http://schemas.microsoft.com/office/drawing/2014/main" id="{18E8A354-50FC-49FF-8D7A-7CCD7A6DC0B5}"/>
              </a:ext>
            </a:extLst>
          </p:cNvPr>
          <p:cNvSpPr>
            <a:spLocks noGrp="1"/>
          </p:cNvSpPr>
          <p:nvPr>
            <p:ph type="body" sz="quarter" idx="12" hasCustomPrompt="1"/>
          </p:nvPr>
        </p:nvSpPr>
        <p:spPr>
          <a:xfrm>
            <a:off x="2262664" y="2998377"/>
            <a:ext cx="11668974" cy="1113093"/>
          </a:xfrm>
          <a:prstGeom prst="rect">
            <a:avLst/>
          </a:prstGeom>
        </p:spPr>
        <p:txBody>
          <a:bodyPr lIns="0" tIns="0" rIns="0" bIns="0"/>
          <a:lstStyle>
            <a:lvl1pPr marL="0" indent="0">
              <a:lnSpc>
                <a:spcPts val="2400"/>
              </a:lnSpc>
              <a:spcBef>
                <a:spcPts val="0"/>
              </a:spcBef>
              <a:buNone/>
              <a:defRPr sz="2000" b="0">
                <a:solidFill>
                  <a:schemeClr val="tx1">
                    <a:lumMod val="65000"/>
                    <a:lumOff val="35000"/>
                  </a:schemeClr>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5" name="Títular">
            <a:extLst>
              <a:ext uri="{FF2B5EF4-FFF2-40B4-BE49-F238E27FC236}">
                <a16:creationId xmlns:a16="http://schemas.microsoft.com/office/drawing/2014/main" id="{B40FE77F-FB49-496E-9441-D3B2D62AA5F9}"/>
              </a:ext>
            </a:extLst>
          </p:cNvPr>
          <p:cNvSpPr>
            <a:spLocks noGrp="1"/>
          </p:cNvSpPr>
          <p:nvPr>
            <p:ph type="body" sz="quarter" idx="10" hasCustomPrompt="1"/>
          </p:nvPr>
        </p:nvSpPr>
        <p:spPr>
          <a:xfrm>
            <a:off x="2262664" y="1786147"/>
            <a:ext cx="11668974"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titular</a:t>
            </a:r>
          </a:p>
        </p:txBody>
      </p:sp>
      <p:cxnSp>
        <p:nvCxnSpPr>
          <p:cNvPr id="20" name="Línea">
            <a:extLst>
              <a:ext uri="{FF2B5EF4-FFF2-40B4-BE49-F238E27FC236}">
                <a16:creationId xmlns:a16="http://schemas.microsoft.com/office/drawing/2014/main" id="{83A3B489-D8DC-42BE-8CE7-92724211D17C}"/>
              </a:ext>
            </a:extLst>
          </p:cNvPr>
          <p:cNvCxnSpPr/>
          <p:nvPr userDrawn="1"/>
        </p:nvCxnSpPr>
        <p:spPr>
          <a:xfrm flipV="1">
            <a:off x="1645672" y="1817079"/>
            <a:ext cx="443660" cy="1113093"/>
          </a:xfrm>
          <a:prstGeom prst="line">
            <a:avLst/>
          </a:prstGeom>
          <a:ln w="25400"/>
        </p:spPr>
        <p:style>
          <a:lnRef idx="1">
            <a:schemeClr val="dk1"/>
          </a:lnRef>
          <a:fillRef idx="0">
            <a:schemeClr val="dk1"/>
          </a:fillRef>
          <a:effectRef idx="0">
            <a:schemeClr val="dk1"/>
          </a:effectRef>
          <a:fontRef idx="minor">
            <a:schemeClr val="tx1"/>
          </a:fontRef>
        </p:style>
      </p:cxnSp>
      <p:sp>
        <p:nvSpPr>
          <p:cNvPr id="21" name="Número">
            <a:extLst>
              <a:ext uri="{FF2B5EF4-FFF2-40B4-BE49-F238E27FC236}">
                <a16:creationId xmlns:a16="http://schemas.microsoft.com/office/drawing/2014/main" id="{015295C7-9F7A-409B-879C-AB3A7AC889F9}"/>
              </a:ext>
            </a:extLst>
          </p:cNvPr>
          <p:cNvSpPr>
            <a:spLocks noGrp="1"/>
          </p:cNvSpPr>
          <p:nvPr>
            <p:ph type="body" sz="quarter" idx="30" hasCustomPrompt="1"/>
          </p:nvPr>
        </p:nvSpPr>
        <p:spPr>
          <a:xfrm>
            <a:off x="1575011" y="1536697"/>
            <a:ext cx="354928" cy="1113093"/>
          </a:xfrm>
          <a:prstGeom prst="rect">
            <a:avLst/>
          </a:prstGeom>
        </p:spPr>
        <p:txBody>
          <a:bodyPr lIns="0" tIns="0" rIns="0" bIns="0"/>
          <a:lstStyle>
            <a:lvl1pPr marL="0" indent="0">
              <a:lnSpc>
                <a:spcPct val="100000"/>
              </a:lnSpc>
              <a:spcBef>
                <a:spcPts val="0"/>
              </a:spcBef>
              <a:buNone/>
              <a:defRPr sz="21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18" name="Número Página">
            <a:extLst>
              <a:ext uri="{FF2B5EF4-FFF2-40B4-BE49-F238E27FC236}">
                <a16:creationId xmlns:a16="http://schemas.microsoft.com/office/drawing/2014/main" id="{EB6C916C-3D79-40AB-B705-C327AFB1D808}"/>
              </a:ext>
            </a:extLst>
          </p:cNvPr>
          <p:cNvSpPr txBox="1"/>
          <p:nvPr userDrawn="1"/>
        </p:nvSpPr>
        <p:spPr>
          <a:xfrm>
            <a:off x="19363279" y="799351"/>
            <a:ext cx="532392" cy="200055"/>
          </a:xfrm>
          <a:prstGeom prst="rect">
            <a:avLst/>
          </a:prstGeom>
          <a:noFill/>
        </p:spPr>
        <p:txBody>
          <a:bodyPr wrap="square" lIns="0" tIns="0" rIns="0" bIns="0" rtlCol="0">
            <a:spAutoFit/>
          </a:bodyPr>
          <a:lstStyle/>
          <a:p>
            <a:pPr algn="l">
              <a:lnSpc>
                <a:spcPct val="100000"/>
              </a:lnSpc>
            </a:pPr>
            <a:r>
              <a:rPr lang="es-ES" sz="1300" dirty="0"/>
              <a:t>/ </a:t>
            </a:r>
            <a:fld id="{D79AEB3D-014C-402E-85C4-AF1D7267C090}" type="slidenum">
              <a:rPr lang="es-ES" sz="1300" smtClean="0"/>
              <a:pPr algn="l">
                <a:lnSpc>
                  <a:spcPct val="100000"/>
                </a:lnSpc>
              </a:pPr>
              <a:t>‹#›</a:t>
            </a:fld>
            <a:endParaRPr lang="es-ES" sz="1300" dirty="0"/>
          </a:p>
        </p:txBody>
      </p:sp>
      <p:sp>
        <p:nvSpPr>
          <p:cNvPr id="19" name="Nombre Documento">
            <a:extLst>
              <a:ext uri="{FF2B5EF4-FFF2-40B4-BE49-F238E27FC236}">
                <a16:creationId xmlns:a16="http://schemas.microsoft.com/office/drawing/2014/main" id="{D7883EC4-FAAE-4C34-8B57-07D4196B4602}"/>
              </a:ext>
            </a:extLst>
          </p:cNvPr>
          <p:cNvSpPr>
            <a:spLocks noGrp="1"/>
          </p:cNvSpPr>
          <p:nvPr>
            <p:ph type="body" sz="quarter" idx="11" hasCustomPrompt="1"/>
          </p:nvPr>
        </p:nvSpPr>
        <p:spPr>
          <a:xfrm>
            <a:off x="10710777" y="799350"/>
            <a:ext cx="8606653" cy="558624"/>
          </a:xfrm>
          <a:prstGeom prst="rect">
            <a:avLst/>
          </a:prstGeom>
        </p:spPr>
        <p:txBody>
          <a:bodyPr lIns="0" tIns="0" rIns="0" bIns="0"/>
          <a:lstStyle>
            <a:lvl1pPr marL="0" indent="0" algn="r">
              <a:lnSpc>
                <a:spcPct val="100000"/>
              </a:lnSpc>
              <a:spcBef>
                <a:spcPts val="0"/>
              </a:spcBef>
              <a:buNone/>
              <a:defRPr sz="13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Nombre del Documento</a:t>
            </a:r>
          </a:p>
        </p:txBody>
      </p:sp>
      <p:pic>
        <p:nvPicPr>
          <p:cNvPr id="23"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36112" y="723418"/>
            <a:ext cx="815121" cy="603148"/>
          </a:xfrm>
          <a:prstGeom prst="rect">
            <a:avLst/>
          </a:prstGeom>
        </p:spPr>
      </p:pic>
    </p:spTree>
    <p:extLst>
      <p:ext uri="{BB962C8B-B14F-4D97-AF65-F5344CB8AC3E}">
        <p14:creationId xmlns:p14="http://schemas.microsoft.com/office/powerpoint/2010/main" val="2588515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ido 11 Imágenes y Cita">
    <p:spTree>
      <p:nvGrpSpPr>
        <p:cNvPr id="1" name=""/>
        <p:cNvGrpSpPr/>
        <p:nvPr/>
      </p:nvGrpSpPr>
      <p:grpSpPr>
        <a:xfrm>
          <a:off x="0" y="0"/>
          <a:ext cx="0" cy="0"/>
          <a:chOff x="0" y="0"/>
          <a:chExt cx="0" cy="0"/>
        </a:xfrm>
      </p:grpSpPr>
      <p:grpSp>
        <p:nvGrpSpPr>
          <p:cNvPr id="13" name="Marco Blanco">
            <a:extLst>
              <a:ext uri="{FF2B5EF4-FFF2-40B4-BE49-F238E27FC236}">
                <a16:creationId xmlns:a16="http://schemas.microsoft.com/office/drawing/2014/main" id="{6CC9D2CA-BA8E-4B81-93CC-B72CF45133DC}"/>
              </a:ext>
            </a:extLst>
          </p:cNvPr>
          <p:cNvGrpSpPr/>
          <p:nvPr userDrawn="1"/>
        </p:nvGrpSpPr>
        <p:grpSpPr>
          <a:xfrm>
            <a:off x="1" y="0"/>
            <a:ext cx="21383625" cy="30276141"/>
            <a:chOff x="0" y="0"/>
            <a:chExt cx="17351375" cy="9792000"/>
          </a:xfrm>
        </p:grpSpPr>
        <p:sp>
          <p:nvSpPr>
            <p:cNvPr id="14" name="Rectángulo 4">
              <a:extLst>
                <a:ext uri="{FF2B5EF4-FFF2-40B4-BE49-F238E27FC236}">
                  <a16:creationId xmlns:a16="http://schemas.microsoft.com/office/drawing/2014/main" id="{BFF90752-F713-46F6-8179-9B66CDFFB653}"/>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3">
              <a:extLst>
                <a:ext uri="{FF2B5EF4-FFF2-40B4-BE49-F238E27FC236}">
                  <a16:creationId xmlns:a16="http://schemas.microsoft.com/office/drawing/2014/main" id="{620CB37A-ADE7-4F99-90D7-C2D628D1DC8D}"/>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6" name="Rectángulo 2">
              <a:extLst>
                <a:ext uri="{FF2B5EF4-FFF2-40B4-BE49-F238E27FC236}">
                  <a16:creationId xmlns:a16="http://schemas.microsoft.com/office/drawing/2014/main" id="{1D83D1D4-EC06-4DF4-9C1A-A801322033C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7" name="Rectángulo 1">
              <a:extLst>
                <a:ext uri="{FF2B5EF4-FFF2-40B4-BE49-F238E27FC236}">
                  <a16:creationId xmlns:a16="http://schemas.microsoft.com/office/drawing/2014/main" id="{59264EF0-26D4-4B57-B12F-C20A22769D11}"/>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21" name="Fondo Blanco">
            <a:extLst>
              <a:ext uri="{FF2B5EF4-FFF2-40B4-BE49-F238E27FC236}">
                <a16:creationId xmlns:a16="http://schemas.microsoft.com/office/drawing/2014/main" id="{1332FB48-B8D7-4E49-BCF5-CCA61803E790}"/>
              </a:ext>
            </a:extLst>
          </p:cNvPr>
          <p:cNvSpPr/>
          <p:nvPr userDrawn="1"/>
        </p:nvSpPr>
        <p:spPr>
          <a:xfrm>
            <a:off x="532392" y="1335712"/>
            <a:ext cx="20318843"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38" name="Marcador de Imagen 11">
            <a:extLst>
              <a:ext uri="{FF2B5EF4-FFF2-40B4-BE49-F238E27FC236}">
                <a16:creationId xmlns:a16="http://schemas.microsoft.com/office/drawing/2014/main" id="{5FD8BF0E-A15E-4F45-9A27-EA9639BD40C3}"/>
              </a:ext>
            </a:extLst>
          </p:cNvPr>
          <p:cNvSpPr>
            <a:spLocks noGrp="1"/>
          </p:cNvSpPr>
          <p:nvPr>
            <p:ph type="pic" sz="quarter" idx="43"/>
          </p:nvPr>
        </p:nvSpPr>
        <p:spPr>
          <a:xfrm>
            <a:off x="7453481" y="22874069"/>
            <a:ext cx="3460545" cy="6066359"/>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39" name="Marcador de Imagen 10">
            <a:extLst>
              <a:ext uri="{FF2B5EF4-FFF2-40B4-BE49-F238E27FC236}">
                <a16:creationId xmlns:a16="http://schemas.microsoft.com/office/drawing/2014/main" id="{A89FFE52-AA88-4CEB-8ACC-FF07C1601999}"/>
              </a:ext>
            </a:extLst>
          </p:cNvPr>
          <p:cNvSpPr>
            <a:spLocks noGrp="1"/>
          </p:cNvSpPr>
          <p:nvPr>
            <p:ph type="pic" sz="quarter" idx="44"/>
          </p:nvPr>
        </p:nvSpPr>
        <p:spPr>
          <a:xfrm>
            <a:off x="4436597" y="20480919"/>
            <a:ext cx="2573226" cy="8459510"/>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37" name="Marcador de Imagen 9">
            <a:extLst>
              <a:ext uri="{FF2B5EF4-FFF2-40B4-BE49-F238E27FC236}">
                <a16:creationId xmlns:a16="http://schemas.microsoft.com/office/drawing/2014/main" id="{B70A9F20-73B4-4006-9B5F-0720EC55346E}"/>
              </a:ext>
            </a:extLst>
          </p:cNvPr>
          <p:cNvSpPr>
            <a:spLocks noGrp="1"/>
          </p:cNvSpPr>
          <p:nvPr>
            <p:ph type="pic" sz="quarter" idx="42"/>
          </p:nvPr>
        </p:nvSpPr>
        <p:spPr>
          <a:xfrm>
            <a:off x="532390" y="22874069"/>
            <a:ext cx="3460545" cy="6066359"/>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19" name="Marcador de Imagen 8">
            <a:extLst>
              <a:ext uri="{FF2B5EF4-FFF2-40B4-BE49-F238E27FC236}">
                <a16:creationId xmlns:a16="http://schemas.microsoft.com/office/drawing/2014/main" id="{5FD8BF0E-A15E-4F45-9A27-EA9639BD40C3}"/>
              </a:ext>
            </a:extLst>
          </p:cNvPr>
          <p:cNvSpPr>
            <a:spLocks noGrp="1"/>
          </p:cNvSpPr>
          <p:nvPr>
            <p:ph type="pic" sz="quarter" idx="19"/>
          </p:nvPr>
        </p:nvSpPr>
        <p:spPr>
          <a:xfrm>
            <a:off x="7453481" y="15694413"/>
            <a:ext cx="3460545" cy="6066359"/>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22" name="Marcador de Imagen 7">
            <a:extLst>
              <a:ext uri="{FF2B5EF4-FFF2-40B4-BE49-F238E27FC236}">
                <a16:creationId xmlns:a16="http://schemas.microsoft.com/office/drawing/2014/main" id="{B70A9F20-73B4-4006-9B5F-0720EC55346E}"/>
              </a:ext>
            </a:extLst>
          </p:cNvPr>
          <p:cNvSpPr>
            <a:spLocks noGrp="1"/>
          </p:cNvSpPr>
          <p:nvPr>
            <p:ph type="pic" sz="quarter" idx="20"/>
          </p:nvPr>
        </p:nvSpPr>
        <p:spPr>
          <a:xfrm>
            <a:off x="532390" y="15723177"/>
            <a:ext cx="3460545" cy="6066359"/>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23" name="Marcador de Imagen 6">
            <a:extLst>
              <a:ext uri="{FF2B5EF4-FFF2-40B4-BE49-F238E27FC236}">
                <a16:creationId xmlns:a16="http://schemas.microsoft.com/office/drawing/2014/main" id="{FC028706-D022-4DDE-B3FB-C1CFCECD43D3}"/>
              </a:ext>
            </a:extLst>
          </p:cNvPr>
          <p:cNvSpPr>
            <a:spLocks noGrp="1"/>
          </p:cNvSpPr>
          <p:nvPr>
            <p:ph type="pic" sz="quarter" idx="16"/>
          </p:nvPr>
        </p:nvSpPr>
        <p:spPr>
          <a:xfrm>
            <a:off x="7453481" y="8514753"/>
            <a:ext cx="3460545" cy="6066359"/>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20" name="Marcador de Imagen 5">
            <a:extLst>
              <a:ext uri="{FF2B5EF4-FFF2-40B4-BE49-F238E27FC236}">
                <a16:creationId xmlns:a16="http://schemas.microsoft.com/office/drawing/2014/main" id="{A89FFE52-AA88-4CEB-8ACC-FF07C1601999}"/>
              </a:ext>
            </a:extLst>
          </p:cNvPr>
          <p:cNvSpPr>
            <a:spLocks noGrp="1"/>
          </p:cNvSpPr>
          <p:nvPr>
            <p:ph type="pic" sz="quarter" idx="17"/>
          </p:nvPr>
        </p:nvSpPr>
        <p:spPr>
          <a:xfrm>
            <a:off x="4436597" y="10908315"/>
            <a:ext cx="2573226" cy="8459510"/>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24" name="Marcador de Imagen 4">
            <a:extLst>
              <a:ext uri="{FF2B5EF4-FFF2-40B4-BE49-F238E27FC236}">
                <a16:creationId xmlns:a16="http://schemas.microsoft.com/office/drawing/2014/main" id="{E5691FE0-6768-4BC0-BF76-4FE80AC8A8B5}"/>
              </a:ext>
            </a:extLst>
          </p:cNvPr>
          <p:cNvSpPr>
            <a:spLocks noGrp="1"/>
          </p:cNvSpPr>
          <p:nvPr>
            <p:ph type="pic" sz="quarter" idx="18"/>
          </p:nvPr>
        </p:nvSpPr>
        <p:spPr>
          <a:xfrm>
            <a:off x="532390" y="8572282"/>
            <a:ext cx="3460545" cy="6066359"/>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25" name="Marcador de Imagen 3">
            <a:extLst>
              <a:ext uri="{FF2B5EF4-FFF2-40B4-BE49-F238E27FC236}">
                <a16:creationId xmlns:a16="http://schemas.microsoft.com/office/drawing/2014/main" id="{5FF60107-89FE-407B-840D-717385E5583B}"/>
              </a:ext>
            </a:extLst>
          </p:cNvPr>
          <p:cNvSpPr>
            <a:spLocks noGrp="1"/>
          </p:cNvSpPr>
          <p:nvPr>
            <p:ph type="pic" sz="quarter" idx="15"/>
          </p:nvPr>
        </p:nvSpPr>
        <p:spPr>
          <a:xfrm>
            <a:off x="7453482" y="1335094"/>
            <a:ext cx="3460545" cy="6066359"/>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26" name="Marcador de Imagen 2">
            <a:extLst>
              <a:ext uri="{FF2B5EF4-FFF2-40B4-BE49-F238E27FC236}">
                <a16:creationId xmlns:a16="http://schemas.microsoft.com/office/drawing/2014/main" id="{A74D848C-148D-4D9A-A0A9-C53FFE7906B4}"/>
              </a:ext>
            </a:extLst>
          </p:cNvPr>
          <p:cNvSpPr>
            <a:spLocks noGrp="1"/>
          </p:cNvSpPr>
          <p:nvPr>
            <p:ph type="pic" sz="quarter" idx="21"/>
          </p:nvPr>
        </p:nvSpPr>
        <p:spPr>
          <a:xfrm>
            <a:off x="4436597" y="1335403"/>
            <a:ext cx="2573226" cy="8459510"/>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27" name="Marcador de Imagen 1">
            <a:extLst>
              <a:ext uri="{FF2B5EF4-FFF2-40B4-BE49-F238E27FC236}">
                <a16:creationId xmlns:a16="http://schemas.microsoft.com/office/drawing/2014/main" id="{FC40BE14-417D-4236-9C9E-EE06EF813BEB}"/>
              </a:ext>
            </a:extLst>
          </p:cNvPr>
          <p:cNvSpPr>
            <a:spLocks noGrp="1"/>
          </p:cNvSpPr>
          <p:nvPr>
            <p:ph type="pic" sz="quarter" idx="13"/>
          </p:nvPr>
        </p:nvSpPr>
        <p:spPr>
          <a:xfrm>
            <a:off x="532388" y="1421386"/>
            <a:ext cx="3460545" cy="6066359"/>
          </a:xfrm>
          <a:prstGeom prst="rect">
            <a:avLst/>
          </a:prstGeom>
        </p:spPr>
        <p:txBody>
          <a:bodyPr bIns="828000" anchor="b" anchorCtr="0"/>
          <a:lstStyle>
            <a:lvl1pPr marL="0" indent="0" algn="ctr">
              <a:lnSpc>
                <a:spcPct val="100000"/>
              </a:lnSpc>
              <a:buNone/>
              <a:defRPr sz="1400"/>
            </a:lvl1pPr>
          </a:lstStyle>
          <a:p>
            <a:r>
              <a:rPr lang="en-US"/>
              <a:t>Click icon to add picture</a:t>
            </a:r>
            <a:endParaRPr lang="es-ES" dirty="0"/>
          </a:p>
        </p:txBody>
      </p:sp>
      <p:sp>
        <p:nvSpPr>
          <p:cNvPr id="29" name="Número Página">
            <a:extLst>
              <a:ext uri="{FF2B5EF4-FFF2-40B4-BE49-F238E27FC236}">
                <a16:creationId xmlns:a16="http://schemas.microsoft.com/office/drawing/2014/main" id="{EB6C916C-3D79-40AB-B705-C327AFB1D808}"/>
              </a:ext>
            </a:extLst>
          </p:cNvPr>
          <p:cNvSpPr txBox="1"/>
          <p:nvPr userDrawn="1"/>
        </p:nvSpPr>
        <p:spPr>
          <a:xfrm>
            <a:off x="19363279" y="799351"/>
            <a:ext cx="532392" cy="200055"/>
          </a:xfrm>
          <a:prstGeom prst="rect">
            <a:avLst/>
          </a:prstGeom>
          <a:noFill/>
        </p:spPr>
        <p:txBody>
          <a:bodyPr wrap="square" lIns="0" tIns="0" rIns="0" bIns="0" rtlCol="0">
            <a:spAutoFit/>
          </a:bodyPr>
          <a:lstStyle/>
          <a:p>
            <a:pPr algn="l">
              <a:lnSpc>
                <a:spcPct val="100000"/>
              </a:lnSpc>
            </a:pPr>
            <a:r>
              <a:rPr lang="es-ES" sz="1300" dirty="0"/>
              <a:t>/ </a:t>
            </a:r>
            <a:fld id="{D79AEB3D-014C-402E-85C4-AF1D7267C090}" type="slidenum">
              <a:rPr lang="es-ES" sz="1300" smtClean="0"/>
              <a:pPr algn="l">
                <a:lnSpc>
                  <a:spcPct val="100000"/>
                </a:lnSpc>
              </a:pPr>
              <a:t>‹#›</a:t>
            </a:fld>
            <a:endParaRPr lang="es-ES" sz="1300" dirty="0"/>
          </a:p>
        </p:txBody>
      </p:sp>
      <p:sp>
        <p:nvSpPr>
          <p:cNvPr id="30" name="Nombre Documento">
            <a:extLst>
              <a:ext uri="{FF2B5EF4-FFF2-40B4-BE49-F238E27FC236}">
                <a16:creationId xmlns:a16="http://schemas.microsoft.com/office/drawing/2014/main" id="{D7883EC4-FAAE-4C34-8B57-07D4196B4602}"/>
              </a:ext>
            </a:extLst>
          </p:cNvPr>
          <p:cNvSpPr>
            <a:spLocks noGrp="1"/>
          </p:cNvSpPr>
          <p:nvPr>
            <p:ph type="body" sz="quarter" idx="11" hasCustomPrompt="1"/>
          </p:nvPr>
        </p:nvSpPr>
        <p:spPr>
          <a:xfrm>
            <a:off x="10710777" y="799350"/>
            <a:ext cx="8606653" cy="558624"/>
          </a:xfrm>
          <a:prstGeom prst="rect">
            <a:avLst/>
          </a:prstGeom>
        </p:spPr>
        <p:txBody>
          <a:bodyPr lIns="0" tIns="0" rIns="0" bIns="0"/>
          <a:lstStyle>
            <a:lvl1pPr marL="0" indent="0" algn="r">
              <a:lnSpc>
                <a:spcPct val="100000"/>
              </a:lnSpc>
              <a:spcBef>
                <a:spcPts val="0"/>
              </a:spcBef>
              <a:buNone/>
              <a:defRPr sz="13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Nombre del Documento</a:t>
            </a:r>
          </a:p>
        </p:txBody>
      </p:sp>
      <p:pic>
        <p:nvPicPr>
          <p:cNvPr id="3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36112" y="723418"/>
            <a:ext cx="815121" cy="603148"/>
          </a:xfrm>
          <a:prstGeom prst="rect">
            <a:avLst/>
          </a:prstGeom>
        </p:spPr>
      </p:pic>
      <p:sp>
        <p:nvSpPr>
          <p:cNvPr id="36" name="Cita">
            <a:extLst>
              <a:ext uri="{FF2B5EF4-FFF2-40B4-BE49-F238E27FC236}">
                <a16:creationId xmlns:a16="http://schemas.microsoft.com/office/drawing/2014/main" id="{4F49E4BB-94A4-4B79-8CB1-C514A9B1EB84}"/>
              </a:ext>
            </a:extLst>
          </p:cNvPr>
          <p:cNvSpPr>
            <a:spLocks noGrp="1"/>
          </p:cNvSpPr>
          <p:nvPr>
            <p:ph type="title" hasCustomPrompt="1"/>
          </p:nvPr>
        </p:nvSpPr>
        <p:spPr>
          <a:xfrm>
            <a:off x="12200209" y="13299398"/>
            <a:ext cx="5634475" cy="3676418"/>
          </a:xfrm>
          <a:prstGeom prst="rect">
            <a:avLst/>
          </a:prstGeom>
        </p:spPr>
        <p:txBody>
          <a:bodyPr lIns="0" tIns="0" rIns="0" bIns="0" anchor="ctr"/>
          <a:lstStyle>
            <a:lvl1pPr>
              <a:lnSpc>
                <a:spcPts val="4500"/>
              </a:lnSpc>
              <a:spcBef>
                <a:spcPts val="0"/>
              </a:spcBef>
              <a:defRPr lang="es-ES" sz="4000" b="1" dirty="0">
                <a:solidFill>
                  <a:schemeClr val="tx1"/>
                </a:solidFill>
                <a:ea typeface="+mn-ea"/>
                <a:cs typeface="+mn-cs"/>
              </a:defRPr>
            </a:lvl1pPr>
          </a:lstStyle>
          <a:p>
            <a:pPr marL="0" lvl="0" indent="0">
              <a:spcBef>
                <a:spcPts val="996"/>
              </a:spcBef>
              <a:buFont typeface="Arial" panose="020B0604020202020204" pitchFamily="34" charset="0"/>
            </a:pPr>
            <a:r>
              <a:rPr lang="es-ES" dirty="0"/>
              <a:t>Haz clic para editar el título</a:t>
            </a:r>
          </a:p>
        </p:txBody>
      </p:sp>
    </p:spTree>
    <p:extLst>
      <p:ext uri="{BB962C8B-B14F-4D97-AF65-F5344CB8AC3E}">
        <p14:creationId xmlns:p14="http://schemas.microsoft.com/office/powerpoint/2010/main" val="32626290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ido Imagen grande">
    <p:spTree>
      <p:nvGrpSpPr>
        <p:cNvPr id="1" name=""/>
        <p:cNvGrpSpPr/>
        <p:nvPr/>
      </p:nvGrpSpPr>
      <p:grpSpPr>
        <a:xfrm>
          <a:off x="0" y="0"/>
          <a:ext cx="0" cy="0"/>
          <a:chOff x="0" y="0"/>
          <a:chExt cx="0" cy="0"/>
        </a:xfrm>
      </p:grpSpPr>
      <p:grpSp>
        <p:nvGrpSpPr>
          <p:cNvPr id="9" name="Marco Blanco">
            <a:extLst>
              <a:ext uri="{FF2B5EF4-FFF2-40B4-BE49-F238E27FC236}">
                <a16:creationId xmlns:a16="http://schemas.microsoft.com/office/drawing/2014/main" id="{11A630FB-D73C-4450-9748-80308FA0C718}"/>
              </a:ext>
            </a:extLst>
          </p:cNvPr>
          <p:cNvGrpSpPr/>
          <p:nvPr userDrawn="1"/>
        </p:nvGrpSpPr>
        <p:grpSpPr>
          <a:xfrm>
            <a:off x="1" y="0"/>
            <a:ext cx="21383625" cy="30276141"/>
            <a:chOff x="0" y="0"/>
            <a:chExt cx="17351375" cy="9792000"/>
          </a:xfrm>
        </p:grpSpPr>
        <p:sp>
          <p:nvSpPr>
            <p:cNvPr id="10" name="Rectángulo 4">
              <a:extLst>
                <a:ext uri="{FF2B5EF4-FFF2-40B4-BE49-F238E27FC236}">
                  <a16:creationId xmlns:a16="http://schemas.microsoft.com/office/drawing/2014/main" id="{E83A5906-55DA-4DBA-A4F2-04505D9A248B}"/>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1" name="Rectángulo 3">
              <a:extLst>
                <a:ext uri="{FF2B5EF4-FFF2-40B4-BE49-F238E27FC236}">
                  <a16:creationId xmlns:a16="http://schemas.microsoft.com/office/drawing/2014/main" id="{A61B4D24-987F-475A-B7CA-E123E921F0B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2" name="Rectángulo 2">
              <a:extLst>
                <a:ext uri="{FF2B5EF4-FFF2-40B4-BE49-F238E27FC236}">
                  <a16:creationId xmlns:a16="http://schemas.microsoft.com/office/drawing/2014/main" id="{CD4AA5BB-40B3-490E-BAB7-CB1D7A5DB4B6}"/>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1">
              <a:extLst>
                <a:ext uri="{FF2B5EF4-FFF2-40B4-BE49-F238E27FC236}">
                  <a16:creationId xmlns:a16="http://schemas.microsoft.com/office/drawing/2014/main" id="{C495A1F5-4D5C-443B-9FB7-A72008E5A38E}"/>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4" name="Fondo Blanco">
            <a:extLst>
              <a:ext uri="{FF2B5EF4-FFF2-40B4-BE49-F238E27FC236}">
                <a16:creationId xmlns:a16="http://schemas.microsoft.com/office/drawing/2014/main" id="{1332FB48-B8D7-4E49-BCF5-CCA61803E790}"/>
              </a:ext>
            </a:extLst>
          </p:cNvPr>
          <p:cNvSpPr/>
          <p:nvPr userDrawn="1"/>
        </p:nvSpPr>
        <p:spPr>
          <a:xfrm>
            <a:off x="532392" y="1335712"/>
            <a:ext cx="20318843"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26" name="Logo 8">
            <a:extLst>
              <a:ext uri="{FF2B5EF4-FFF2-40B4-BE49-F238E27FC236}">
                <a16:creationId xmlns:a16="http://schemas.microsoft.com/office/drawing/2014/main" id="{6E176AE1-78AF-4D80-A91F-B53289B9A632}"/>
              </a:ext>
            </a:extLst>
          </p:cNvPr>
          <p:cNvSpPr>
            <a:spLocks noGrp="1"/>
          </p:cNvSpPr>
          <p:nvPr>
            <p:ph type="pic" sz="quarter" idx="41" hasCustomPrompt="1"/>
          </p:nvPr>
        </p:nvSpPr>
        <p:spPr>
          <a:xfrm>
            <a:off x="14374573" y="27821835"/>
            <a:ext cx="1286613" cy="1113093"/>
          </a:xfrm>
          <a:prstGeom prst="rect">
            <a:avLst/>
          </a:prstGeom>
        </p:spPr>
        <p:txBody>
          <a:bodyPr/>
          <a:lstStyle>
            <a:lvl1pPr marL="0" indent="0" algn="ctr">
              <a:buNone/>
              <a:defRPr sz="1400"/>
            </a:lvl1pPr>
          </a:lstStyle>
          <a:p>
            <a:r>
              <a:rPr lang="es-ES" dirty="0"/>
              <a:t>Logo</a:t>
            </a:r>
          </a:p>
        </p:txBody>
      </p:sp>
      <p:sp>
        <p:nvSpPr>
          <p:cNvPr id="25" name="Logo 7">
            <a:extLst>
              <a:ext uri="{FF2B5EF4-FFF2-40B4-BE49-F238E27FC236}">
                <a16:creationId xmlns:a16="http://schemas.microsoft.com/office/drawing/2014/main" id="{72A783CF-9ED1-4E19-A17A-AD1FA5F9C722}"/>
              </a:ext>
            </a:extLst>
          </p:cNvPr>
          <p:cNvSpPr>
            <a:spLocks noGrp="1"/>
          </p:cNvSpPr>
          <p:nvPr>
            <p:ph type="pic" sz="quarter" idx="40" hasCustomPrompt="1"/>
          </p:nvPr>
        </p:nvSpPr>
        <p:spPr>
          <a:xfrm>
            <a:off x="12644300" y="27821835"/>
            <a:ext cx="1286613" cy="1113093"/>
          </a:xfrm>
          <a:prstGeom prst="rect">
            <a:avLst/>
          </a:prstGeom>
        </p:spPr>
        <p:txBody>
          <a:bodyPr/>
          <a:lstStyle>
            <a:lvl1pPr marL="0" indent="0" algn="ctr">
              <a:buNone/>
              <a:defRPr sz="1400"/>
            </a:lvl1pPr>
          </a:lstStyle>
          <a:p>
            <a:r>
              <a:rPr lang="es-ES" dirty="0"/>
              <a:t>Logo</a:t>
            </a:r>
          </a:p>
        </p:txBody>
      </p:sp>
      <p:sp>
        <p:nvSpPr>
          <p:cNvPr id="24" name="Logo 6">
            <a:extLst>
              <a:ext uri="{FF2B5EF4-FFF2-40B4-BE49-F238E27FC236}">
                <a16:creationId xmlns:a16="http://schemas.microsoft.com/office/drawing/2014/main" id="{F6CF44CC-733A-4480-9961-9132BD1DC4E4}"/>
              </a:ext>
            </a:extLst>
          </p:cNvPr>
          <p:cNvSpPr>
            <a:spLocks noGrp="1"/>
          </p:cNvSpPr>
          <p:nvPr>
            <p:ph type="pic" sz="quarter" idx="39" hasCustomPrompt="1"/>
          </p:nvPr>
        </p:nvSpPr>
        <p:spPr>
          <a:xfrm>
            <a:off x="10914027" y="27821835"/>
            <a:ext cx="1286613" cy="1113093"/>
          </a:xfrm>
          <a:prstGeom prst="rect">
            <a:avLst/>
          </a:prstGeom>
        </p:spPr>
        <p:txBody>
          <a:bodyPr/>
          <a:lstStyle>
            <a:lvl1pPr marL="0" indent="0" algn="ctr">
              <a:buNone/>
              <a:defRPr sz="1400"/>
            </a:lvl1pPr>
          </a:lstStyle>
          <a:p>
            <a:r>
              <a:rPr lang="es-ES" dirty="0"/>
              <a:t>Logo</a:t>
            </a:r>
          </a:p>
        </p:txBody>
      </p:sp>
      <p:sp>
        <p:nvSpPr>
          <p:cNvPr id="23" name="Logo 5">
            <a:extLst>
              <a:ext uri="{FF2B5EF4-FFF2-40B4-BE49-F238E27FC236}">
                <a16:creationId xmlns:a16="http://schemas.microsoft.com/office/drawing/2014/main" id="{D0BE96B6-7E3E-4F22-B448-EF3B7BEB1487}"/>
              </a:ext>
            </a:extLst>
          </p:cNvPr>
          <p:cNvSpPr>
            <a:spLocks noGrp="1"/>
          </p:cNvSpPr>
          <p:nvPr>
            <p:ph type="pic" sz="quarter" idx="38" hasCustomPrompt="1"/>
          </p:nvPr>
        </p:nvSpPr>
        <p:spPr>
          <a:xfrm>
            <a:off x="9183755" y="27821835"/>
            <a:ext cx="1286613" cy="1113093"/>
          </a:xfrm>
          <a:prstGeom prst="rect">
            <a:avLst/>
          </a:prstGeom>
        </p:spPr>
        <p:txBody>
          <a:bodyPr/>
          <a:lstStyle>
            <a:lvl1pPr marL="0" indent="0" algn="ctr">
              <a:buNone/>
              <a:defRPr sz="1400"/>
            </a:lvl1pPr>
          </a:lstStyle>
          <a:p>
            <a:r>
              <a:rPr lang="es-ES" dirty="0"/>
              <a:t>Logo</a:t>
            </a:r>
          </a:p>
        </p:txBody>
      </p:sp>
      <p:sp>
        <p:nvSpPr>
          <p:cNvPr id="21" name="Logo 4">
            <a:extLst>
              <a:ext uri="{FF2B5EF4-FFF2-40B4-BE49-F238E27FC236}">
                <a16:creationId xmlns:a16="http://schemas.microsoft.com/office/drawing/2014/main" id="{610CB718-AAE9-4708-98F8-2E78DCE4A869}"/>
              </a:ext>
            </a:extLst>
          </p:cNvPr>
          <p:cNvSpPr>
            <a:spLocks noGrp="1"/>
          </p:cNvSpPr>
          <p:nvPr>
            <p:ph type="pic" sz="quarter" idx="37" hasCustomPrompt="1"/>
          </p:nvPr>
        </p:nvSpPr>
        <p:spPr>
          <a:xfrm>
            <a:off x="5723210" y="27821835"/>
            <a:ext cx="1286613" cy="1113093"/>
          </a:xfrm>
          <a:prstGeom prst="rect">
            <a:avLst/>
          </a:prstGeom>
        </p:spPr>
        <p:txBody>
          <a:bodyPr/>
          <a:lstStyle>
            <a:lvl1pPr marL="0" indent="0" algn="ctr">
              <a:buNone/>
              <a:defRPr sz="1400"/>
            </a:lvl1pPr>
          </a:lstStyle>
          <a:p>
            <a:r>
              <a:rPr lang="es-ES" dirty="0"/>
              <a:t>Logo</a:t>
            </a:r>
          </a:p>
        </p:txBody>
      </p:sp>
      <p:sp>
        <p:nvSpPr>
          <p:cNvPr id="20" name="Logo 3">
            <a:extLst>
              <a:ext uri="{FF2B5EF4-FFF2-40B4-BE49-F238E27FC236}">
                <a16:creationId xmlns:a16="http://schemas.microsoft.com/office/drawing/2014/main" id="{37A85D2E-D5CC-4D42-B151-CA9D27F3F617}"/>
              </a:ext>
            </a:extLst>
          </p:cNvPr>
          <p:cNvSpPr>
            <a:spLocks noGrp="1"/>
          </p:cNvSpPr>
          <p:nvPr>
            <p:ph type="pic" sz="quarter" idx="36" hasCustomPrompt="1"/>
          </p:nvPr>
        </p:nvSpPr>
        <p:spPr>
          <a:xfrm>
            <a:off x="3992937" y="27821835"/>
            <a:ext cx="1286613" cy="1113093"/>
          </a:xfrm>
          <a:prstGeom prst="rect">
            <a:avLst/>
          </a:prstGeom>
        </p:spPr>
        <p:txBody>
          <a:bodyPr/>
          <a:lstStyle>
            <a:lvl1pPr marL="0" indent="0" algn="ctr">
              <a:buNone/>
              <a:defRPr sz="1400"/>
            </a:lvl1pPr>
          </a:lstStyle>
          <a:p>
            <a:r>
              <a:rPr lang="es-ES" dirty="0"/>
              <a:t>Logo</a:t>
            </a:r>
          </a:p>
        </p:txBody>
      </p:sp>
      <p:sp>
        <p:nvSpPr>
          <p:cNvPr id="19" name="Logo 2">
            <a:extLst>
              <a:ext uri="{FF2B5EF4-FFF2-40B4-BE49-F238E27FC236}">
                <a16:creationId xmlns:a16="http://schemas.microsoft.com/office/drawing/2014/main" id="{67D5B164-44C6-40DC-8AC7-9FF0532D1E42}"/>
              </a:ext>
            </a:extLst>
          </p:cNvPr>
          <p:cNvSpPr>
            <a:spLocks noGrp="1"/>
          </p:cNvSpPr>
          <p:nvPr>
            <p:ph type="pic" sz="quarter" idx="35" hasCustomPrompt="1"/>
          </p:nvPr>
        </p:nvSpPr>
        <p:spPr>
          <a:xfrm>
            <a:off x="2262664" y="27821835"/>
            <a:ext cx="1286613" cy="1113093"/>
          </a:xfrm>
          <a:prstGeom prst="rect">
            <a:avLst/>
          </a:prstGeom>
        </p:spPr>
        <p:txBody>
          <a:bodyPr/>
          <a:lstStyle>
            <a:lvl1pPr marL="0" indent="0" algn="ctr">
              <a:buNone/>
              <a:defRPr sz="1400"/>
            </a:lvl1pPr>
          </a:lstStyle>
          <a:p>
            <a:r>
              <a:rPr lang="es-ES" dirty="0"/>
              <a:t>Logo</a:t>
            </a:r>
          </a:p>
        </p:txBody>
      </p:sp>
      <p:sp>
        <p:nvSpPr>
          <p:cNvPr id="7" name="Logo 1">
            <a:extLst>
              <a:ext uri="{FF2B5EF4-FFF2-40B4-BE49-F238E27FC236}">
                <a16:creationId xmlns:a16="http://schemas.microsoft.com/office/drawing/2014/main" id="{A3E8DB97-BD19-40F1-8DFC-67B2B67A08A0}"/>
              </a:ext>
            </a:extLst>
          </p:cNvPr>
          <p:cNvSpPr>
            <a:spLocks noGrp="1"/>
          </p:cNvSpPr>
          <p:nvPr>
            <p:ph type="pic" sz="quarter" idx="33" hasCustomPrompt="1"/>
          </p:nvPr>
        </p:nvSpPr>
        <p:spPr>
          <a:xfrm>
            <a:off x="532392" y="27821835"/>
            <a:ext cx="1286613" cy="1113093"/>
          </a:xfrm>
          <a:prstGeom prst="rect">
            <a:avLst/>
          </a:prstGeom>
        </p:spPr>
        <p:txBody>
          <a:bodyPr/>
          <a:lstStyle>
            <a:lvl1pPr marL="0" indent="0" algn="ctr">
              <a:buNone/>
              <a:defRPr sz="1400"/>
            </a:lvl1pPr>
          </a:lstStyle>
          <a:p>
            <a:r>
              <a:rPr lang="es-ES" dirty="0"/>
              <a:t>Logo</a:t>
            </a:r>
          </a:p>
        </p:txBody>
      </p:sp>
      <p:sp>
        <p:nvSpPr>
          <p:cNvPr id="27" name="Pie 1">
            <a:extLst>
              <a:ext uri="{FF2B5EF4-FFF2-40B4-BE49-F238E27FC236}">
                <a16:creationId xmlns:a16="http://schemas.microsoft.com/office/drawing/2014/main" id="{F1CB1B51-F0FA-4E7D-9554-C2686869CF47}"/>
              </a:ext>
            </a:extLst>
          </p:cNvPr>
          <p:cNvSpPr>
            <a:spLocks noGrp="1"/>
          </p:cNvSpPr>
          <p:nvPr>
            <p:ph type="body" sz="quarter" idx="42" hasCustomPrompt="1"/>
          </p:nvPr>
        </p:nvSpPr>
        <p:spPr>
          <a:xfrm>
            <a:off x="531623" y="26815478"/>
            <a:ext cx="6478216" cy="667856"/>
          </a:xfrm>
          <a:prstGeom prst="rect">
            <a:avLst/>
          </a:prstGeom>
        </p:spPr>
        <p:txBody>
          <a:bodyPr lIns="0" tIns="0" rIns="0" bIns="0"/>
          <a:lstStyle>
            <a:lvl1pPr marL="0" indent="0">
              <a:lnSpc>
                <a:spcPts val="1400"/>
              </a:lnSpc>
              <a:spcBef>
                <a:spcPts val="0"/>
              </a:spcBef>
              <a:spcAft>
                <a:spcPts val="850"/>
              </a:spcAft>
              <a:buNone/>
              <a:defRPr sz="12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texto</a:t>
            </a:r>
          </a:p>
        </p:txBody>
      </p:sp>
      <p:sp>
        <p:nvSpPr>
          <p:cNvPr id="22" name="Texto">
            <a:extLst>
              <a:ext uri="{FF2B5EF4-FFF2-40B4-BE49-F238E27FC236}">
                <a16:creationId xmlns:a16="http://schemas.microsoft.com/office/drawing/2014/main" id="{297143E4-824B-4A18-B1A3-F2DFB6C86699}"/>
              </a:ext>
            </a:extLst>
          </p:cNvPr>
          <p:cNvSpPr>
            <a:spLocks noGrp="1"/>
          </p:cNvSpPr>
          <p:nvPr>
            <p:ph type="body" sz="quarter" idx="32" hasCustomPrompt="1"/>
          </p:nvPr>
        </p:nvSpPr>
        <p:spPr>
          <a:xfrm>
            <a:off x="14373787" y="15722692"/>
            <a:ext cx="5192328" cy="9576351"/>
          </a:xfrm>
          <a:prstGeom prst="rect">
            <a:avLst/>
          </a:prstGeom>
        </p:spPr>
        <p:txBody>
          <a:bodyPr lIns="0" tIns="0" rIns="0" bIns="0"/>
          <a:lstStyle>
            <a:lvl1pPr marL="0" indent="0">
              <a:lnSpc>
                <a:spcPts val="2700"/>
              </a:lnSpc>
              <a:spcBef>
                <a:spcPts val="0"/>
              </a:spcBef>
              <a:spcAft>
                <a:spcPts val="850"/>
              </a:spcAft>
              <a:buNone/>
              <a:defRPr sz="23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texto</a:t>
            </a:r>
          </a:p>
        </p:txBody>
      </p:sp>
      <p:sp>
        <p:nvSpPr>
          <p:cNvPr id="3" name="Marcador de imagen">
            <a:extLst>
              <a:ext uri="{FF2B5EF4-FFF2-40B4-BE49-F238E27FC236}">
                <a16:creationId xmlns:a16="http://schemas.microsoft.com/office/drawing/2014/main" id="{13D0C381-B212-4B39-ABAE-4855641B1FBF}"/>
              </a:ext>
            </a:extLst>
          </p:cNvPr>
          <p:cNvSpPr>
            <a:spLocks noGrp="1"/>
          </p:cNvSpPr>
          <p:nvPr>
            <p:ph type="pic" sz="quarter" idx="31" hasCustomPrompt="1"/>
          </p:nvPr>
        </p:nvSpPr>
        <p:spPr>
          <a:xfrm>
            <a:off x="532392" y="1335097"/>
            <a:ext cx="13399246" cy="23933518"/>
          </a:xfrm>
          <a:prstGeom prst="rect">
            <a:avLst/>
          </a:prstGeom>
        </p:spPr>
        <p:txBody>
          <a:bodyPr lIns="0" tIns="0" rIns="0" bIns="3312000" anchor="b" anchorCtr="0"/>
          <a:lstStyle>
            <a:lvl1pPr marL="0" indent="0" algn="ctr">
              <a:buNone/>
              <a:defRPr sz="1400"/>
            </a:lvl1pPr>
          </a:lstStyle>
          <a:p>
            <a:r>
              <a:rPr lang="es-ES" dirty="0"/>
              <a:t>Imagen</a:t>
            </a:r>
          </a:p>
        </p:txBody>
      </p:sp>
      <p:sp>
        <p:nvSpPr>
          <p:cNvPr id="16" name="Subtítulo">
            <a:extLst>
              <a:ext uri="{FF2B5EF4-FFF2-40B4-BE49-F238E27FC236}">
                <a16:creationId xmlns:a16="http://schemas.microsoft.com/office/drawing/2014/main" id="{18E8A354-50FC-49FF-8D7A-7CCD7A6DC0B5}"/>
              </a:ext>
            </a:extLst>
          </p:cNvPr>
          <p:cNvSpPr>
            <a:spLocks noGrp="1"/>
          </p:cNvSpPr>
          <p:nvPr>
            <p:ph type="body" sz="quarter" idx="12" hasCustomPrompt="1"/>
          </p:nvPr>
        </p:nvSpPr>
        <p:spPr>
          <a:xfrm>
            <a:off x="14373786" y="3799514"/>
            <a:ext cx="5190818" cy="1113093"/>
          </a:xfrm>
          <a:prstGeom prst="rect">
            <a:avLst/>
          </a:prstGeom>
        </p:spPr>
        <p:txBody>
          <a:bodyPr lIns="0" tIns="0" rIns="0" bIns="0"/>
          <a:lstStyle>
            <a:lvl1pPr marL="0" indent="0">
              <a:lnSpc>
                <a:spcPts val="2400"/>
              </a:lnSpc>
              <a:spcBef>
                <a:spcPts val="0"/>
              </a:spcBef>
              <a:buNone/>
              <a:defRPr sz="2000" b="0">
                <a:solidFill>
                  <a:schemeClr val="tx1">
                    <a:lumMod val="65000"/>
                    <a:lumOff val="35000"/>
                  </a:schemeClr>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5" name="Títular">
            <a:extLst>
              <a:ext uri="{FF2B5EF4-FFF2-40B4-BE49-F238E27FC236}">
                <a16:creationId xmlns:a16="http://schemas.microsoft.com/office/drawing/2014/main" id="{B40FE77F-FB49-496E-9441-D3B2D62AA5F9}"/>
              </a:ext>
            </a:extLst>
          </p:cNvPr>
          <p:cNvSpPr>
            <a:spLocks noGrp="1"/>
          </p:cNvSpPr>
          <p:nvPr>
            <p:ph type="body" sz="quarter" idx="10" hasCustomPrompt="1"/>
          </p:nvPr>
        </p:nvSpPr>
        <p:spPr>
          <a:xfrm>
            <a:off x="14373786" y="2448806"/>
            <a:ext cx="5190818"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Título</a:t>
            </a:r>
          </a:p>
        </p:txBody>
      </p:sp>
      <p:cxnSp>
        <p:nvCxnSpPr>
          <p:cNvPr id="5" name="Conector recto 4">
            <a:extLst>
              <a:ext uri="{FF2B5EF4-FFF2-40B4-BE49-F238E27FC236}">
                <a16:creationId xmlns:a16="http://schemas.microsoft.com/office/drawing/2014/main" id="{5459F82C-34E9-4F8D-A8F9-8B4B1E78027C}"/>
              </a:ext>
            </a:extLst>
          </p:cNvPr>
          <p:cNvCxnSpPr/>
          <p:nvPr userDrawn="1"/>
        </p:nvCxnSpPr>
        <p:spPr>
          <a:xfrm>
            <a:off x="532392" y="26380314"/>
            <a:ext cx="20319612" cy="0"/>
          </a:xfrm>
          <a:prstGeom prst="line">
            <a:avLst/>
          </a:prstGeom>
          <a:ln w="12700">
            <a:headEnd type="none"/>
            <a:tailEnd type="none" w="med" len="med"/>
          </a:ln>
        </p:spPr>
        <p:style>
          <a:lnRef idx="1">
            <a:schemeClr val="dk1"/>
          </a:lnRef>
          <a:fillRef idx="0">
            <a:schemeClr val="dk1"/>
          </a:fillRef>
          <a:effectRef idx="0">
            <a:schemeClr val="dk1"/>
          </a:effectRef>
          <a:fontRef idx="minor">
            <a:schemeClr val="tx1"/>
          </a:fontRef>
        </p:style>
      </p:cxnSp>
      <p:sp>
        <p:nvSpPr>
          <p:cNvPr id="28" name="Pie 1">
            <a:extLst>
              <a:ext uri="{FF2B5EF4-FFF2-40B4-BE49-F238E27FC236}">
                <a16:creationId xmlns:a16="http://schemas.microsoft.com/office/drawing/2014/main" id="{3153BF7D-1255-44A8-82B3-DF5F20E7F5F3}"/>
              </a:ext>
            </a:extLst>
          </p:cNvPr>
          <p:cNvSpPr>
            <a:spLocks noGrp="1"/>
          </p:cNvSpPr>
          <p:nvPr>
            <p:ph type="body" sz="quarter" idx="43" hasCustomPrompt="1"/>
          </p:nvPr>
        </p:nvSpPr>
        <p:spPr>
          <a:xfrm>
            <a:off x="9183755" y="26815478"/>
            <a:ext cx="6478216" cy="667856"/>
          </a:xfrm>
          <a:prstGeom prst="rect">
            <a:avLst/>
          </a:prstGeom>
        </p:spPr>
        <p:txBody>
          <a:bodyPr lIns="0" tIns="0" rIns="0" bIns="0"/>
          <a:lstStyle>
            <a:lvl1pPr marL="0" indent="0">
              <a:lnSpc>
                <a:spcPts val="1400"/>
              </a:lnSpc>
              <a:spcBef>
                <a:spcPts val="0"/>
              </a:spcBef>
              <a:spcAft>
                <a:spcPts val="850"/>
              </a:spcAft>
              <a:buNone/>
              <a:defRPr sz="12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texto</a:t>
            </a:r>
          </a:p>
        </p:txBody>
      </p:sp>
      <p:sp>
        <p:nvSpPr>
          <p:cNvPr id="29" name="Número Página">
            <a:extLst>
              <a:ext uri="{FF2B5EF4-FFF2-40B4-BE49-F238E27FC236}">
                <a16:creationId xmlns:a16="http://schemas.microsoft.com/office/drawing/2014/main" id="{EB6C916C-3D79-40AB-B705-C327AFB1D808}"/>
              </a:ext>
            </a:extLst>
          </p:cNvPr>
          <p:cNvSpPr txBox="1"/>
          <p:nvPr userDrawn="1"/>
        </p:nvSpPr>
        <p:spPr>
          <a:xfrm>
            <a:off x="19363279" y="799351"/>
            <a:ext cx="532392" cy="200055"/>
          </a:xfrm>
          <a:prstGeom prst="rect">
            <a:avLst/>
          </a:prstGeom>
          <a:noFill/>
        </p:spPr>
        <p:txBody>
          <a:bodyPr wrap="square" lIns="0" tIns="0" rIns="0" bIns="0" rtlCol="0">
            <a:spAutoFit/>
          </a:bodyPr>
          <a:lstStyle/>
          <a:p>
            <a:pPr algn="l">
              <a:lnSpc>
                <a:spcPct val="100000"/>
              </a:lnSpc>
            </a:pPr>
            <a:r>
              <a:rPr lang="es-ES" sz="1300" dirty="0"/>
              <a:t>/ </a:t>
            </a:r>
            <a:fld id="{D79AEB3D-014C-402E-85C4-AF1D7267C090}" type="slidenum">
              <a:rPr lang="es-ES" sz="1300" smtClean="0"/>
              <a:pPr algn="l">
                <a:lnSpc>
                  <a:spcPct val="100000"/>
                </a:lnSpc>
              </a:pPr>
              <a:t>‹#›</a:t>
            </a:fld>
            <a:endParaRPr lang="es-ES" sz="1300" dirty="0"/>
          </a:p>
        </p:txBody>
      </p:sp>
      <p:sp>
        <p:nvSpPr>
          <p:cNvPr id="30" name="Nombre Documento">
            <a:extLst>
              <a:ext uri="{FF2B5EF4-FFF2-40B4-BE49-F238E27FC236}">
                <a16:creationId xmlns:a16="http://schemas.microsoft.com/office/drawing/2014/main" id="{D7883EC4-FAAE-4C34-8B57-07D4196B4602}"/>
              </a:ext>
            </a:extLst>
          </p:cNvPr>
          <p:cNvSpPr>
            <a:spLocks noGrp="1"/>
          </p:cNvSpPr>
          <p:nvPr>
            <p:ph type="body" sz="quarter" idx="11" hasCustomPrompt="1"/>
          </p:nvPr>
        </p:nvSpPr>
        <p:spPr>
          <a:xfrm>
            <a:off x="10710777" y="799350"/>
            <a:ext cx="8606653" cy="558624"/>
          </a:xfrm>
          <a:prstGeom prst="rect">
            <a:avLst/>
          </a:prstGeom>
        </p:spPr>
        <p:txBody>
          <a:bodyPr lIns="0" tIns="0" rIns="0" bIns="0"/>
          <a:lstStyle>
            <a:lvl1pPr marL="0" indent="0" algn="r">
              <a:lnSpc>
                <a:spcPct val="100000"/>
              </a:lnSpc>
              <a:spcBef>
                <a:spcPts val="0"/>
              </a:spcBef>
              <a:buNone/>
              <a:defRPr sz="13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Nombre del Documento</a:t>
            </a:r>
          </a:p>
        </p:txBody>
      </p:sp>
      <p:pic>
        <p:nvPicPr>
          <p:cNvPr id="3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36112" y="723418"/>
            <a:ext cx="815121" cy="603148"/>
          </a:xfrm>
          <a:prstGeom prst="rect">
            <a:avLst/>
          </a:prstGeom>
        </p:spPr>
      </p:pic>
    </p:spTree>
    <p:extLst>
      <p:ext uri="{BB962C8B-B14F-4D97-AF65-F5344CB8AC3E}">
        <p14:creationId xmlns:p14="http://schemas.microsoft.com/office/powerpoint/2010/main" val="377845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ido 2 Imágenes y Texto">
    <p:spTree>
      <p:nvGrpSpPr>
        <p:cNvPr id="1" name=""/>
        <p:cNvGrpSpPr/>
        <p:nvPr/>
      </p:nvGrpSpPr>
      <p:grpSpPr>
        <a:xfrm>
          <a:off x="0" y="0"/>
          <a:ext cx="0" cy="0"/>
          <a:chOff x="0" y="0"/>
          <a:chExt cx="0" cy="0"/>
        </a:xfrm>
      </p:grpSpPr>
      <p:grpSp>
        <p:nvGrpSpPr>
          <p:cNvPr id="9" name="Marco Blanco">
            <a:extLst>
              <a:ext uri="{FF2B5EF4-FFF2-40B4-BE49-F238E27FC236}">
                <a16:creationId xmlns:a16="http://schemas.microsoft.com/office/drawing/2014/main" id="{11A630FB-D73C-4450-9748-80308FA0C718}"/>
              </a:ext>
            </a:extLst>
          </p:cNvPr>
          <p:cNvGrpSpPr/>
          <p:nvPr userDrawn="1"/>
        </p:nvGrpSpPr>
        <p:grpSpPr>
          <a:xfrm>
            <a:off x="1" y="0"/>
            <a:ext cx="21383625" cy="30276141"/>
            <a:chOff x="0" y="0"/>
            <a:chExt cx="17351375" cy="9792000"/>
          </a:xfrm>
        </p:grpSpPr>
        <p:sp>
          <p:nvSpPr>
            <p:cNvPr id="10" name="Rectángulo 4">
              <a:extLst>
                <a:ext uri="{FF2B5EF4-FFF2-40B4-BE49-F238E27FC236}">
                  <a16:creationId xmlns:a16="http://schemas.microsoft.com/office/drawing/2014/main" id="{E83A5906-55DA-4DBA-A4F2-04505D9A248B}"/>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1" name="Rectángulo 3">
              <a:extLst>
                <a:ext uri="{FF2B5EF4-FFF2-40B4-BE49-F238E27FC236}">
                  <a16:creationId xmlns:a16="http://schemas.microsoft.com/office/drawing/2014/main" id="{A61B4D24-987F-475A-B7CA-E123E921F0B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2" name="Rectángulo 2">
              <a:extLst>
                <a:ext uri="{FF2B5EF4-FFF2-40B4-BE49-F238E27FC236}">
                  <a16:creationId xmlns:a16="http://schemas.microsoft.com/office/drawing/2014/main" id="{CD4AA5BB-40B3-490E-BAB7-CB1D7A5DB4B6}"/>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1">
              <a:extLst>
                <a:ext uri="{FF2B5EF4-FFF2-40B4-BE49-F238E27FC236}">
                  <a16:creationId xmlns:a16="http://schemas.microsoft.com/office/drawing/2014/main" id="{C495A1F5-4D5C-443B-9FB7-A72008E5A38E}"/>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4" name="Fondo Blanco">
            <a:extLst>
              <a:ext uri="{FF2B5EF4-FFF2-40B4-BE49-F238E27FC236}">
                <a16:creationId xmlns:a16="http://schemas.microsoft.com/office/drawing/2014/main" id="{1332FB48-B8D7-4E49-BCF5-CCA61803E790}"/>
              </a:ext>
            </a:extLst>
          </p:cNvPr>
          <p:cNvSpPr/>
          <p:nvPr userDrawn="1"/>
        </p:nvSpPr>
        <p:spPr>
          <a:xfrm>
            <a:off x="532392" y="1335712"/>
            <a:ext cx="20318843"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19" name="Texto 2">
            <a:extLst>
              <a:ext uri="{FF2B5EF4-FFF2-40B4-BE49-F238E27FC236}">
                <a16:creationId xmlns:a16="http://schemas.microsoft.com/office/drawing/2014/main" id="{4E880220-9792-4940-85BF-FEA602435F31}"/>
              </a:ext>
            </a:extLst>
          </p:cNvPr>
          <p:cNvSpPr>
            <a:spLocks noGrp="1"/>
          </p:cNvSpPr>
          <p:nvPr>
            <p:ph type="body" sz="quarter" idx="34" hasCustomPrompt="1"/>
          </p:nvPr>
        </p:nvSpPr>
        <p:spPr>
          <a:xfrm>
            <a:off x="12642111" y="19368676"/>
            <a:ext cx="8209122" cy="7012488"/>
          </a:xfrm>
          <a:prstGeom prst="rect">
            <a:avLst/>
          </a:prstGeom>
        </p:spPr>
        <p:txBody>
          <a:bodyPr lIns="0" tIns="0" rIns="0" bIns="0"/>
          <a:lstStyle>
            <a:lvl1pPr marL="0" indent="0">
              <a:lnSpc>
                <a:spcPts val="2700"/>
              </a:lnSpc>
              <a:spcBef>
                <a:spcPts val="0"/>
              </a:spcBef>
              <a:spcAft>
                <a:spcPts val="850"/>
              </a:spcAft>
              <a:buNone/>
              <a:defRPr sz="23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texto</a:t>
            </a:r>
          </a:p>
        </p:txBody>
      </p:sp>
      <p:sp>
        <p:nvSpPr>
          <p:cNvPr id="18" name="Marcador de imagen 2">
            <a:extLst>
              <a:ext uri="{FF2B5EF4-FFF2-40B4-BE49-F238E27FC236}">
                <a16:creationId xmlns:a16="http://schemas.microsoft.com/office/drawing/2014/main" id="{3FFFA8D0-29AC-4667-B87B-4A74E553B220}"/>
              </a:ext>
            </a:extLst>
          </p:cNvPr>
          <p:cNvSpPr>
            <a:spLocks noGrp="1"/>
          </p:cNvSpPr>
          <p:nvPr>
            <p:ph type="pic" sz="quarter" idx="33" hasCustomPrompt="1"/>
          </p:nvPr>
        </p:nvSpPr>
        <p:spPr>
          <a:xfrm>
            <a:off x="12643528" y="6120814"/>
            <a:ext cx="8207704" cy="12132718"/>
          </a:xfrm>
          <a:prstGeom prst="rect">
            <a:avLst/>
          </a:prstGeom>
        </p:spPr>
        <p:txBody>
          <a:bodyPr lIns="0" tIns="0" rIns="0" bIns="1440000" anchor="b" anchorCtr="0"/>
          <a:lstStyle>
            <a:lvl1pPr marL="0" indent="0" algn="ctr">
              <a:buNone/>
              <a:defRPr sz="1400"/>
            </a:lvl1pPr>
          </a:lstStyle>
          <a:p>
            <a:r>
              <a:rPr lang="es-ES" dirty="0"/>
              <a:t>Imagen</a:t>
            </a:r>
          </a:p>
        </p:txBody>
      </p:sp>
      <p:sp>
        <p:nvSpPr>
          <p:cNvPr id="22" name="Texto 1">
            <a:extLst>
              <a:ext uri="{FF2B5EF4-FFF2-40B4-BE49-F238E27FC236}">
                <a16:creationId xmlns:a16="http://schemas.microsoft.com/office/drawing/2014/main" id="{297143E4-824B-4A18-B1A3-F2DFB6C86699}"/>
              </a:ext>
            </a:extLst>
          </p:cNvPr>
          <p:cNvSpPr>
            <a:spLocks noGrp="1"/>
          </p:cNvSpPr>
          <p:nvPr>
            <p:ph type="body" sz="quarter" idx="32" hasCustomPrompt="1"/>
          </p:nvPr>
        </p:nvSpPr>
        <p:spPr>
          <a:xfrm>
            <a:off x="3991088" y="19368676"/>
            <a:ext cx="8209122" cy="7012488"/>
          </a:xfrm>
          <a:prstGeom prst="rect">
            <a:avLst/>
          </a:prstGeom>
        </p:spPr>
        <p:txBody>
          <a:bodyPr lIns="0" tIns="0" rIns="0" bIns="0"/>
          <a:lstStyle>
            <a:lvl1pPr marL="0" indent="0">
              <a:lnSpc>
                <a:spcPts val="2700"/>
              </a:lnSpc>
              <a:spcBef>
                <a:spcPts val="0"/>
              </a:spcBef>
              <a:spcAft>
                <a:spcPts val="850"/>
              </a:spcAft>
              <a:buNone/>
              <a:defRPr sz="23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texto</a:t>
            </a:r>
          </a:p>
        </p:txBody>
      </p:sp>
      <p:sp>
        <p:nvSpPr>
          <p:cNvPr id="3" name="Marcador de imagen 1">
            <a:extLst>
              <a:ext uri="{FF2B5EF4-FFF2-40B4-BE49-F238E27FC236}">
                <a16:creationId xmlns:a16="http://schemas.microsoft.com/office/drawing/2014/main" id="{13D0C381-B212-4B39-ABAE-4855641B1FBF}"/>
              </a:ext>
            </a:extLst>
          </p:cNvPr>
          <p:cNvSpPr>
            <a:spLocks noGrp="1"/>
          </p:cNvSpPr>
          <p:nvPr>
            <p:ph type="pic" sz="quarter" idx="31" hasCustomPrompt="1"/>
          </p:nvPr>
        </p:nvSpPr>
        <p:spPr>
          <a:xfrm>
            <a:off x="3991086" y="6120814"/>
            <a:ext cx="8207704" cy="12132718"/>
          </a:xfrm>
          <a:prstGeom prst="rect">
            <a:avLst/>
          </a:prstGeom>
        </p:spPr>
        <p:txBody>
          <a:bodyPr lIns="0" tIns="0" rIns="0" bIns="1440000" anchor="b" anchorCtr="0"/>
          <a:lstStyle>
            <a:lvl1pPr marL="0" indent="0" algn="ctr">
              <a:buNone/>
              <a:defRPr sz="1400"/>
            </a:lvl1pPr>
          </a:lstStyle>
          <a:p>
            <a:r>
              <a:rPr lang="es-ES" dirty="0"/>
              <a:t>Imagen</a:t>
            </a:r>
          </a:p>
        </p:txBody>
      </p:sp>
      <p:sp>
        <p:nvSpPr>
          <p:cNvPr id="16" name="Subtítulo">
            <a:extLst>
              <a:ext uri="{FF2B5EF4-FFF2-40B4-BE49-F238E27FC236}">
                <a16:creationId xmlns:a16="http://schemas.microsoft.com/office/drawing/2014/main" id="{18E8A354-50FC-49FF-8D7A-7CCD7A6DC0B5}"/>
              </a:ext>
            </a:extLst>
          </p:cNvPr>
          <p:cNvSpPr>
            <a:spLocks noGrp="1"/>
          </p:cNvSpPr>
          <p:nvPr>
            <p:ph type="body" sz="quarter" idx="12" hasCustomPrompt="1"/>
          </p:nvPr>
        </p:nvSpPr>
        <p:spPr>
          <a:xfrm>
            <a:off x="2262664" y="2998377"/>
            <a:ext cx="11668974" cy="1113093"/>
          </a:xfrm>
          <a:prstGeom prst="rect">
            <a:avLst/>
          </a:prstGeom>
        </p:spPr>
        <p:txBody>
          <a:bodyPr lIns="0" tIns="0" rIns="0" bIns="0"/>
          <a:lstStyle>
            <a:lvl1pPr marL="0" indent="0">
              <a:lnSpc>
                <a:spcPts val="2400"/>
              </a:lnSpc>
              <a:spcBef>
                <a:spcPts val="0"/>
              </a:spcBef>
              <a:buNone/>
              <a:defRPr sz="2000" b="0">
                <a:solidFill>
                  <a:schemeClr val="tx1">
                    <a:lumMod val="65000"/>
                    <a:lumOff val="35000"/>
                  </a:schemeClr>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5" name="Títular">
            <a:extLst>
              <a:ext uri="{FF2B5EF4-FFF2-40B4-BE49-F238E27FC236}">
                <a16:creationId xmlns:a16="http://schemas.microsoft.com/office/drawing/2014/main" id="{B40FE77F-FB49-496E-9441-D3B2D62AA5F9}"/>
              </a:ext>
            </a:extLst>
          </p:cNvPr>
          <p:cNvSpPr>
            <a:spLocks noGrp="1"/>
          </p:cNvSpPr>
          <p:nvPr>
            <p:ph type="body" sz="quarter" idx="10" hasCustomPrompt="1"/>
          </p:nvPr>
        </p:nvSpPr>
        <p:spPr>
          <a:xfrm>
            <a:off x="2262664" y="1786147"/>
            <a:ext cx="11668974"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titular</a:t>
            </a:r>
          </a:p>
        </p:txBody>
      </p:sp>
      <p:cxnSp>
        <p:nvCxnSpPr>
          <p:cNvPr id="20" name="Línea">
            <a:extLst>
              <a:ext uri="{FF2B5EF4-FFF2-40B4-BE49-F238E27FC236}">
                <a16:creationId xmlns:a16="http://schemas.microsoft.com/office/drawing/2014/main" id="{83A3B489-D8DC-42BE-8CE7-92724211D17C}"/>
              </a:ext>
            </a:extLst>
          </p:cNvPr>
          <p:cNvCxnSpPr/>
          <p:nvPr userDrawn="1"/>
        </p:nvCxnSpPr>
        <p:spPr>
          <a:xfrm flipV="1">
            <a:off x="1645672" y="1817079"/>
            <a:ext cx="443660" cy="1113093"/>
          </a:xfrm>
          <a:prstGeom prst="line">
            <a:avLst/>
          </a:prstGeom>
          <a:ln w="25400"/>
        </p:spPr>
        <p:style>
          <a:lnRef idx="1">
            <a:schemeClr val="dk1"/>
          </a:lnRef>
          <a:fillRef idx="0">
            <a:schemeClr val="dk1"/>
          </a:fillRef>
          <a:effectRef idx="0">
            <a:schemeClr val="dk1"/>
          </a:effectRef>
          <a:fontRef idx="minor">
            <a:schemeClr val="tx1"/>
          </a:fontRef>
        </p:style>
      </p:cxnSp>
      <p:sp>
        <p:nvSpPr>
          <p:cNvPr id="21" name="Número">
            <a:extLst>
              <a:ext uri="{FF2B5EF4-FFF2-40B4-BE49-F238E27FC236}">
                <a16:creationId xmlns:a16="http://schemas.microsoft.com/office/drawing/2014/main" id="{015295C7-9F7A-409B-879C-AB3A7AC889F9}"/>
              </a:ext>
            </a:extLst>
          </p:cNvPr>
          <p:cNvSpPr>
            <a:spLocks noGrp="1"/>
          </p:cNvSpPr>
          <p:nvPr>
            <p:ph type="body" sz="quarter" idx="30" hasCustomPrompt="1"/>
          </p:nvPr>
        </p:nvSpPr>
        <p:spPr>
          <a:xfrm>
            <a:off x="1575011" y="1536697"/>
            <a:ext cx="354928" cy="1113093"/>
          </a:xfrm>
          <a:prstGeom prst="rect">
            <a:avLst/>
          </a:prstGeom>
        </p:spPr>
        <p:txBody>
          <a:bodyPr lIns="0" tIns="0" rIns="0" bIns="0"/>
          <a:lstStyle>
            <a:lvl1pPr marL="0" indent="0">
              <a:lnSpc>
                <a:spcPct val="100000"/>
              </a:lnSpc>
              <a:spcBef>
                <a:spcPts val="0"/>
              </a:spcBef>
              <a:buNone/>
              <a:defRPr sz="21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3" name="Número Página">
            <a:extLst>
              <a:ext uri="{FF2B5EF4-FFF2-40B4-BE49-F238E27FC236}">
                <a16:creationId xmlns:a16="http://schemas.microsoft.com/office/drawing/2014/main" id="{EB6C916C-3D79-40AB-B705-C327AFB1D808}"/>
              </a:ext>
            </a:extLst>
          </p:cNvPr>
          <p:cNvSpPr txBox="1"/>
          <p:nvPr userDrawn="1"/>
        </p:nvSpPr>
        <p:spPr>
          <a:xfrm>
            <a:off x="19363279" y="799351"/>
            <a:ext cx="532392" cy="200055"/>
          </a:xfrm>
          <a:prstGeom prst="rect">
            <a:avLst/>
          </a:prstGeom>
          <a:noFill/>
        </p:spPr>
        <p:txBody>
          <a:bodyPr wrap="square" lIns="0" tIns="0" rIns="0" bIns="0" rtlCol="0">
            <a:spAutoFit/>
          </a:bodyPr>
          <a:lstStyle/>
          <a:p>
            <a:pPr algn="l">
              <a:lnSpc>
                <a:spcPct val="100000"/>
              </a:lnSpc>
            </a:pPr>
            <a:r>
              <a:rPr lang="es-ES" sz="1300" dirty="0"/>
              <a:t>/ </a:t>
            </a:r>
            <a:fld id="{D79AEB3D-014C-402E-85C4-AF1D7267C090}" type="slidenum">
              <a:rPr lang="es-ES" sz="1300" smtClean="0"/>
              <a:pPr algn="l">
                <a:lnSpc>
                  <a:spcPct val="100000"/>
                </a:lnSpc>
              </a:pPr>
              <a:t>‹#›</a:t>
            </a:fld>
            <a:endParaRPr lang="es-ES" sz="1300" dirty="0"/>
          </a:p>
        </p:txBody>
      </p:sp>
      <p:sp>
        <p:nvSpPr>
          <p:cNvPr id="24" name="Nombre Documento">
            <a:extLst>
              <a:ext uri="{FF2B5EF4-FFF2-40B4-BE49-F238E27FC236}">
                <a16:creationId xmlns:a16="http://schemas.microsoft.com/office/drawing/2014/main" id="{D7883EC4-FAAE-4C34-8B57-07D4196B4602}"/>
              </a:ext>
            </a:extLst>
          </p:cNvPr>
          <p:cNvSpPr>
            <a:spLocks noGrp="1"/>
          </p:cNvSpPr>
          <p:nvPr>
            <p:ph type="body" sz="quarter" idx="11" hasCustomPrompt="1"/>
          </p:nvPr>
        </p:nvSpPr>
        <p:spPr>
          <a:xfrm>
            <a:off x="10710777" y="799350"/>
            <a:ext cx="8606653" cy="558624"/>
          </a:xfrm>
          <a:prstGeom prst="rect">
            <a:avLst/>
          </a:prstGeom>
        </p:spPr>
        <p:txBody>
          <a:bodyPr lIns="0" tIns="0" rIns="0" bIns="0"/>
          <a:lstStyle>
            <a:lvl1pPr marL="0" indent="0" algn="r">
              <a:lnSpc>
                <a:spcPct val="100000"/>
              </a:lnSpc>
              <a:spcBef>
                <a:spcPts val="0"/>
              </a:spcBef>
              <a:buNone/>
              <a:defRPr sz="13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Nombre del Documento</a:t>
            </a:r>
          </a:p>
        </p:txBody>
      </p:sp>
      <p:pic>
        <p:nvPicPr>
          <p:cNvPr id="25"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36112" y="723418"/>
            <a:ext cx="815121" cy="603148"/>
          </a:xfrm>
          <a:prstGeom prst="rect">
            <a:avLst/>
          </a:prstGeom>
        </p:spPr>
      </p:pic>
    </p:spTree>
    <p:extLst>
      <p:ext uri="{BB962C8B-B14F-4D97-AF65-F5344CB8AC3E}">
        <p14:creationId xmlns:p14="http://schemas.microsoft.com/office/powerpoint/2010/main" val="24062805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ido Cita destacada">
    <p:spTree>
      <p:nvGrpSpPr>
        <p:cNvPr id="1" name=""/>
        <p:cNvGrpSpPr/>
        <p:nvPr/>
      </p:nvGrpSpPr>
      <p:grpSpPr>
        <a:xfrm>
          <a:off x="0" y="0"/>
          <a:ext cx="0" cy="0"/>
          <a:chOff x="0" y="0"/>
          <a:chExt cx="0" cy="0"/>
        </a:xfrm>
      </p:grpSpPr>
      <p:grpSp>
        <p:nvGrpSpPr>
          <p:cNvPr id="9" name="Marco Blanco">
            <a:extLst>
              <a:ext uri="{FF2B5EF4-FFF2-40B4-BE49-F238E27FC236}">
                <a16:creationId xmlns:a16="http://schemas.microsoft.com/office/drawing/2014/main" id="{11A630FB-D73C-4450-9748-80308FA0C718}"/>
              </a:ext>
            </a:extLst>
          </p:cNvPr>
          <p:cNvGrpSpPr/>
          <p:nvPr userDrawn="1"/>
        </p:nvGrpSpPr>
        <p:grpSpPr>
          <a:xfrm>
            <a:off x="1" y="0"/>
            <a:ext cx="21383625" cy="30276141"/>
            <a:chOff x="0" y="0"/>
            <a:chExt cx="17351375" cy="9792000"/>
          </a:xfrm>
        </p:grpSpPr>
        <p:sp>
          <p:nvSpPr>
            <p:cNvPr id="10" name="Rectángulo 4">
              <a:extLst>
                <a:ext uri="{FF2B5EF4-FFF2-40B4-BE49-F238E27FC236}">
                  <a16:creationId xmlns:a16="http://schemas.microsoft.com/office/drawing/2014/main" id="{E83A5906-55DA-4DBA-A4F2-04505D9A248B}"/>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1" name="Rectángulo 3">
              <a:extLst>
                <a:ext uri="{FF2B5EF4-FFF2-40B4-BE49-F238E27FC236}">
                  <a16:creationId xmlns:a16="http://schemas.microsoft.com/office/drawing/2014/main" id="{A61B4D24-987F-475A-B7CA-E123E921F0B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2" name="Rectángulo 2">
              <a:extLst>
                <a:ext uri="{FF2B5EF4-FFF2-40B4-BE49-F238E27FC236}">
                  <a16:creationId xmlns:a16="http://schemas.microsoft.com/office/drawing/2014/main" id="{CD4AA5BB-40B3-490E-BAB7-CB1D7A5DB4B6}"/>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1">
              <a:extLst>
                <a:ext uri="{FF2B5EF4-FFF2-40B4-BE49-F238E27FC236}">
                  <a16:creationId xmlns:a16="http://schemas.microsoft.com/office/drawing/2014/main" id="{C495A1F5-4D5C-443B-9FB7-A72008E5A38E}"/>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4" name="Fondo Blanco">
            <a:extLst>
              <a:ext uri="{FF2B5EF4-FFF2-40B4-BE49-F238E27FC236}">
                <a16:creationId xmlns:a16="http://schemas.microsoft.com/office/drawing/2014/main" id="{1332FB48-B8D7-4E49-BCF5-CCA61803E790}"/>
              </a:ext>
            </a:extLst>
          </p:cNvPr>
          <p:cNvSpPr/>
          <p:nvPr userDrawn="1"/>
        </p:nvSpPr>
        <p:spPr>
          <a:xfrm>
            <a:off x="532392" y="1335712"/>
            <a:ext cx="20318843"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22" name="Texto">
            <a:extLst>
              <a:ext uri="{FF2B5EF4-FFF2-40B4-BE49-F238E27FC236}">
                <a16:creationId xmlns:a16="http://schemas.microsoft.com/office/drawing/2014/main" id="{297143E4-824B-4A18-B1A3-F2DFB6C86699}"/>
              </a:ext>
            </a:extLst>
          </p:cNvPr>
          <p:cNvSpPr>
            <a:spLocks noGrp="1"/>
          </p:cNvSpPr>
          <p:nvPr>
            <p:ph type="body" sz="quarter" idx="32" hasCustomPrompt="1"/>
          </p:nvPr>
        </p:nvSpPr>
        <p:spPr>
          <a:xfrm>
            <a:off x="3548940" y="10906537"/>
            <a:ext cx="13843598" cy="2226187"/>
          </a:xfrm>
          <a:prstGeom prst="rect">
            <a:avLst/>
          </a:prstGeom>
        </p:spPr>
        <p:txBody>
          <a:bodyPr lIns="0" tIns="0" rIns="0" bIns="0"/>
          <a:lstStyle>
            <a:lvl1pPr marL="0" indent="0">
              <a:lnSpc>
                <a:spcPts val="5000"/>
              </a:lnSpc>
              <a:spcBef>
                <a:spcPts val="0"/>
              </a:spcBef>
              <a:spcAft>
                <a:spcPts val="0"/>
              </a:spcAft>
              <a:buNone/>
              <a:defRPr sz="4500" b="0">
                <a:solidFill>
                  <a:schemeClr val="tx1"/>
                </a:solidFill>
                <a:latin typeface="FS Industri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texto</a:t>
            </a:r>
          </a:p>
        </p:txBody>
      </p:sp>
      <p:sp>
        <p:nvSpPr>
          <p:cNvPr id="3" name="Marcador de imagen">
            <a:extLst>
              <a:ext uri="{FF2B5EF4-FFF2-40B4-BE49-F238E27FC236}">
                <a16:creationId xmlns:a16="http://schemas.microsoft.com/office/drawing/2014/main" id="{13D0C381-B212-4B39-ABAE-4855641B1FBF}"/>
              </a:ext>
            </a:extLst>
          </p:cNvPr>
          <p:cNvSpPr>
            <a:spLocks noGrp="1"/>
          </p:cNvSpPr>
          <p:nvPr>
            <p:ph type="pic" sz="quarter" idx="31" hasCustomPrompt="1"/>
          </p:nvPr>
        </p:nvSpPr>
        <p:spPr>
          <a:xfrm>
            <a:off x="14374850" y="20482891"/>
            <a:ext cx="4747158" cy="8457228"/>
          </a:xfrm>
          <a:prstGeom prst="rect">
            <a:avLst/>
          </a:prstGeom>
        </p:spPr>
        <p:txBody>
          <a:bodyPr lIns="0" tIns="0" rIns="0" bIns="1008000" anchor="b" anchorCtr="0"/>
          <a:lstStyle>
            <a:lvl1pPr marL="0" indent="0" algn="ctr">
              <a:buNone/>
              <a:defRPr sz="1400"/>
            </a:lvl1pPr>
          </a:lstStyle>
          <a:p>
            <a:r>
              <a:rPr lang="es-ES" dirty="0"/>
              <a:t>Imagen</a:t>
            </a:r>
          </a:p>
        </p:txBody>
      </p:sp>
      <p:sp>
        <p:nvSpPr>
          <p:cNvPr id="16" name="Subtítulo">
            <a:extLst>
              <a:ext uri="{FF2B5EF4-FFF2-40B4-BE49-F238E27FC236}">
                <a16:creationId xmlns:a16="http://schemas.microsoft.com/office/drawing/2014/main" id="{18E8A354-50FC-49FF-8D7A-7CCD7A6DC0B5}"/>
              </a:ext>
            </a:extLst>
          </p:cNvPr>
          <p:cNvSpPr>
            <a:spLocks noGrp="1"/>
          </p:cNvSpPr>
          <p:nvPr>
            <p:ph type="body" sz="quarter" idx="12" hasCustomPrompt="1"/>
          </p:nvPr>
        </p:nvSpPr>
        <p:spPr>
          <a:xfrm>
            <a:off x="2262664" y="2998377"/>
            <a:ext cx="11668974" cy="1113093"/>
          </a:xfrm>
          <a:prstGeom prst="rect">
            <a:avLst/>
          </a:prstGeom>
        </p:spPr>
        <p:txBody>
          <a:bodyPr lIns="0" tIns="0" rIns="0" bIns="0"/>
          <a:lstStyle>
            <a:lvl1pPr marL="0" indent="0">
              <a:lnSpc>
                <a:spcPts val="2400"/>
              </a:lnSpc>
              <a:spcBef>
                <a:spcPts val="0"/>
              </a:spcBef>
              <a:buNone/>
              <a:defRPr sz="2000" b="0">
                <a:solidFill>
                  <a:schemeClr val="tx1">
                    <a:lumMod val="65000"/>
                    <a:lumOff val="35000"/>
                  </a:schemeClr>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5" name="Títular">
            <a:extLst>
              <a:ext uri="{FF2B5EF4-FFF2-40B4-BE49-F238E27FC236}">
                <a16:creationId xmlns:a16="http://schemas.microsoft.com/office/drawing/2014/main" id="{B40FE77F-FB49-496E-9441-D3B2D62AA5F9}"/>
              </a:ext>
            </a:extLst>
          </p:cNvPr>
          <p:cNvSpPr>
            <a:spLocks noGrp="1"/>
          </p:cNvSpPr>
          <p:nvPr>
            <p:ph type="body" sz="quarter" idx="10" hasCustomPrompt="1"/>
          </p:nvPr>
        </p:nvSpPr>
        <p:spPr>
          <a:xfrm>
            <a:off x="2262664" y="1786147"/>
            <a:ext cx="11668974"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titular</a:t>
            </a:r>
          </a:p>
        </p:txBody>
      </p:sp>
      <p:cxnSp>
        <p:nvCxnSpPr>
          <p:cNvPr id="20" name="Línea">
            <a:extLst>
              <a:ext uri="{FF2B5EF4-FFF2-40B4-BE49-F238E27FC236}">
                <a16:creationId xmlns:a16="http://schemas.microsoft.com/office/drawing/2014/main" id="{83A3B489-D8DC-42BE-8CE7-92724211D17C}"/>
              </a:ext>
            </a:extLst>
          </p:cNvPr>
          <p:cNvCxnSpPr/>
          <p:nvPr userDrawn="1"/>
        </p:nvCxnSpPr>
        <p:spPr>
          <a:xfrm flipV="1">
            <a:off x="1645672" y="1817079"/>
            <a:ext cx="443660" cy="1113093"/>
          </a:xfrm>
          <a:prstGeom prst="line">
            <a:avLst/>
          </a:prstGeom>
          <a:ln w="25400"/>
        </p:spPr>
        <p:style>
          <a:lnRef idx="1">
            <a:schemeClr val="dk1"/>
          </a:lnRef>
          <a:fillRef idx="0">
            <a:schemeClr val="dk1"/>
          </a:fillRef>
          <a:effectRef idx="0">
            <a:schemeClr val="dk1"/>
          </a:effectRef>
          <a:fontRef idx="minor">
            <a:schemeClr val="tx1"/>
          </a:fontRef>
        </p:style>
      </p:cxnSp>
      <p:sp>
        <p:nvSpPr>
          <p:cNvPr id="21" name="Número">
            <a:extLst>
              <a:ext uri="{FF2B5EF4-FFF2-40B4-BE49-F238E27FC236}">
                <a16:creationId xmlns:a16="http://schemas.microsoft.com/office/drawing/2014/main" id="{015295C7-9F7A-409B-879C-AB3A7AC889F9}"/>
              </a:ext>
            </a:extLst>
          </p:cNvPr>
          <p:cNvSpPr>
            <a:spLocks noGrp="1"/>
          </p:cNvSpPr>
          <p:nvPr>
            <p:ph type="body" sz="quarter" idx="30" hasCustomPrompt="1"/>
          </p:nvPr>
        </p:nvSpPr>
        <p:spPr>
          <a:xfrm>
            <a:off x="1575011" y="1536697"/>
            <a:ext cx="354928" cy="1113093"/>
          </a:xfrm>
          <a:prstGeom prst="rect">
            <a:avLst/>
          </a:prstGeom>
        </p:spPr>
        <p:txBody>
          <a:bodyPr lIns="0" tIns="0" rIns="0" bIns="0"/>
          <a:lstStyle>
            <a:lvl1pPr marL="0" indent="0">
              <a:lnSpc>
                <a:spcPct val="100000"/>
              </a:lnSpc>
              <a:spcBef>
                <a:spcPts val="0"/>
              </a:spcBef>
              <a:buNone/>
              <a:defRPr sz="21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18" name="Número Página">
            <a:extLst>
              <a:ext uri="{FF2B5EF4-FFF2-40B4-BE49-F238E27FC236}">
                <a16:creationId xmlns:a16="http://schemas.microsoft.com/office/drawing/2014/main" id="{EB6C916C-3D79-40AB-B705-C327AFB1D808}"/>
              </a:ext>
            </a:extLst>
          </p:cNvPr>
          <p:cNvSpPr txBox="1"/>
          <p:nvPr userDrawn="1"/>
        </p:nvSpPr>
        <p:spPr>
          <a:xfrm>
            <a:off x="19363279" y="799351"/>
            <a:ext cx="532392" cy="200055"/>
          </a:xfrm>
          <a:prstGeom prst="rect">
            <a:avLst/>
          </a:prstGeom>
          <a:noFill/>
        </p:spPr>
        <p:txBody>
          <a:bodyPr wrap="square" lIns="0" tIns="0" rIns="0" bIns="0" rtlCol="0">
            <a:spAutoFit/>
          </a:bodyPr>
          <a:lstStyle/>
          <a:p>
            <a:pPr algn="l">
              <a:lnSpc>
                <a:spcPct val="100000"/>
              </a:lnSpc>
            </a:pPr>
            <a:r>
              <a:rPr lang="es-ES" sz="1300" dirty="0"/>
              <a:t>/ </a:t>
            </a:r>
            <a:fld id="{D79AEB3D-014C-402E-85C4-AF1D7267C090}" type="slidenum">
              <a:rPr lang="es-ES" sz="1300" smtClean="0"/>
              <a:pPr algn="l">
                <a:lnSpc>
                  <a:spcPct val="100000"/>
                </a:lnSpc>
              </a:pPr>
              <a:t>‹#›</a:t>
            </a:fld>
            <a:endParaRPr lang="es-ES" sz="1300" dirty="0"/>
          </a:p>
        </p:txBody>
      </p:sp>
      <p:sp>
        <p:nvSpPr>
          <p:cNvPr id="19" name="Nombre Documento">
            <a:extLst>
              <a:ext uri="{FF2B5EF4-FFF2-40B4-BE49-F238E27FC236}">
                <a16:creationId xmlns:a16="http://schemas.microsoft.com/office/drawing/2014/main" id="{D7883EC4-FAAE-4C34-8B57-07D4196B4602}"/>
              </a:ext>
            </a:extLst>
          </p:cNvPr>
          <p:cNvSpPr>
            <a:spLocks noGrp="1"/>
          </p:cNvSpPr>
          <p:nvPr>
            <p:ph type="body" sz="quarter" idx="11" hasCustomPrompt="1"/>
          </p:nvPr>
        </p:nvSpPr>
        <p:spPr>
          <a:xfrm>
            <a:off x="10710777" y="799350"/>
            <a:ext cx="8606653" cy="558624"/>
          </a:xfrm>
          <a:prstGeom prst="rect">
            <a:avLst/>
          </a:prstGeom>
        </p:spPr>
        <p:txBody>
          <a:bodyPr lIns="0" tIns="0" rIns="0" bIns="0"/>
          <a:lstStyle>
            <a:lvl1pPr marL="0" indent="0" algn="r">
              <a:lnSpc>
                <a:spcPct val="100000"/>
              </a:lnSpc>
              <a:spcBef>
                <a:spcPts val="0"/>
              </a:spcBef>
              <a:buNone/>
              <a:defRPr sz="13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Nombre del Documento</a:t>
            </a:r>
          </a:p>
        </p:txBody>
      </p:sp>
      <p:pic>
        <p:nvPicPr>
          <p:cNvPr id="23"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36112" y="723418"/>
            <a:ext cx="815121" cy="603148"/>
          </a:xfrm>
          <a:prstGeom prst="rect">
            <a:avLst/>
          </a:prstGeom>
        </p:spPr>
      </p:pic>
    </p:spTree>
    <p:extLst>
      <p:ext uri="{BB962C8B-B14F-4D97-AF65-F5344CB8AC3E}">
        <p14:creationId xmlns:p14="http://schemas.microsoft.com/office/powerpoint/2010/main" val="1879735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ido 3 Imágenes">
    <p:spTree>
      <p:nvGrpSpPr>
        <p:cNvPr id="1" name=""/>
        <p:cNvGrpSpPr/>
        <p:nvPr/>
      </p:nvGrpSpPr>
      <p:grpSpPr>
        <a:xfrm>
          <a:off x="0" y="0"/>
          <a:ext cx="0" cy="0"/>
          <a:chOff x="0" y="0"/>
          <a:chExt cx="0" cy="0"/>
        </a:xfrm>
      </p:grpSpPr>
      <p:grpSp>
        <p:nvGrpSpPr>
          <p:cNvPr id="9" name="Marco Blanco">
            <a:extLst>
              <a:ext uri="{FF2B5EF4-FFF2-40B4-BE49-F238E27FC236}">
                <a16:creationId xmlns:a16="http://schemas.microsoft.com/office/drawing/2014/main" id="{11A630FB-D73C-4450-9748-80308FA0C718}"/>
              </a:ext>
            </a:extLst>
          </p:cNvPr>
          <p:cNvGrpSpPr/>
          <p:nvPr userDrawn="1"/>
        </p:nvGrpSpPr>
        <p:grpSpPr>
          <a:xfrm>
            <a:off x="1" y="0"/>
            <a:ext cx="21383625" cy="30276141"/>
            <a:chOff x="0" y="0"/>
            <a:chExt cx="17351375" cy="9792000"/>
          </a:xfrm>
        </p:grpSpPr>
        <p:sp>
          <p:nvSpPr>
            <p:cNvPr id="10" name="Rectángulo 4">
              <a:extLst>
                <a:ext uri="{FF2B5EF4-FFF2-40B4-BE49-F238E27FC236}">
                  <a16:creationId xmlns:a16="http://schemas.microsoft.com/office/drawing/2014/main" id="{E83A5906-55DA-4DBA-A4F2-04505D9A248B}"/>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1" name="Rectángulo 3">
              <a:extLst>
                <a:ext uri="{FF2B5EF4-FFF2-40B4-BE49-F238E27FC236}">
                  <a16:creationId xmlns:a16="http://schemas.microsoft.com/office/drawing/2014/main" id="{A61B4D24-987F-475A-B7CA-E123E921F0B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2" name="Rectángulo 2">
              <a:extLst>
                <a:ext uri="{FF2B5EF4-FFF2-40B4-BE49-F238E27FC236}">
                  <a16:creationId xmlns:a16="http://schemas.microsoft.com/office/drawing/2014/main" id="{CD4AA5BB-40B3-490E-BAB7-CB1D7A5DB4B6}"/>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1">
              <a:extLst>
                <a:ext uri="{FF2B5EF4-FFF2-40B4-BE49-F238E27FC236}">
                  <a16:creationId xmlns:a16="http://schemas.microsoft.com/office/drawing/2014/main" id="{C495A1F5-4D5C-443B-9FB7-A72008E5A38E}"/>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4" name="Fondo Blanco">
            <a:extLst>
              <a:ext uri="{FF2B5EF4-FFF2-40B4-BE49-F238E27FC236}">
                <a16:creationId xmlns:a16="http://schemas.microsoft.com/office/drawing/2014/main" id="{1332FB48-B8D7-4E49-BCF5-CCA61803E790}"/>
              </a:ext>
            </a:extLst>
          </p:cNvPr>
          <p:cNvSpPr/>
          <p:nvPr userDrawn="1"/>
        </p:nvSpPr>
        <p:spPr>
          <a:xfrm>
            <a:off x="532392" y="1335712"/>
            <a:ext cx="20318843"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23" name="Marcador de imagen 3">
            <a:extLst>
              <a:ext uri="{FF2B5EF4-FFF2-40B4-BE49-F238E27FC236}">
                <a16:creationId xmlns:a16="http://schemas.microsoft.com/office/drawing/2014/main" id="{D0D0A9A0-45D5-4EBF-AB59-A24C1753176E}"/>
              </a:ext>
            </a:extLst>
          </p:cNvPr>
          <p:cNvSpPr>
            <a:spLocks noGrp="1"/>
          </p:cNvSpPr>
          <p:nvPr>
            <p:ph type="pic" sz="quarter" idx="34" hasCustomPrompt="1"/>
          </p:nvPr>
        </p:nvSpPr>
        <p:spPr>
          <a:xfrm>
            <a:off x="14372702" y="10908315"/>
            <a:ext cx="6477431" cy="18032113"/>
          </a:xfrm>
          <a:prstGeom prst="rect">
            <a:avLst/>
          </a:prstGeom>
        </p:spPr>
        <p:txBody>
          <a:bodyPr lIns="0" tIns="0" rIns="0" bIns="2340000" anchor="b" anchorCtr="0"/>
          <a:lstStyle>
            <a:lvl1pPr marL="0" indent="0" algn="ctr">
              <a:buNone/>
              <a:defRPr sz="1400"/>
            </a:lvl1pPr>
          </a:lstStyle>
          <a:p>
            <a:r>
              <a:rPr lang="es-ES" dirty="0"/>
              <a:t>Imagen</a:t>
            </a:r>
          </a:p>
        </p:txBody>
      </p:sp>
      <p:sp>
        <p:nvSpPr>
          <p:cNvPr id="18" name="Marcador de imagen 2">
            <a:extLst>
              <a:ext uri="{FF2B5EF4-FFF2-40B4-BE49-F238E27FC236}">
                <a16:creationId xmlns:a16="http://schemas.microsoft.com/office/drawing/2014/main" id="{3FFFA8D0-29AC-4667-B87B-4A74E553B220}"/>
              </a:ext>
            </a:extLst>
          </p:cNvPr>
          <p:cNvSpPr>
            <a:spLocks noGrp="1"/>
          </p:cNvSpPr>
          <p:nvPr>
            <p:ph type="pic" sz="quarter" idx="33" hasCustomPrompt="1"/>
          </p:nvPr>
        </p:nvSpPr>
        <p:spPr>
          <a:xfrm>
            <a:off x="7454207" y="10906460"/>
            <a:ext cx="6477431" cy="18032113"/>
          </a:xfrm>
          <a:prstGeom prst="rect">
            <a:avLst/>
          </a:prstGeom>
        </p:spPr>
        <p:txBody>
          <a:bodyPr lIns="0" tIns="0" rIns="0" bIns="2340000" anchor="b" anchorCtr="0"/>
          <a:lstStyle>
            <a:lvl1pPr marL="0" indent="0" algn="ctr">
              <a:buNone/>
              <a:defRPr sz="1400"/>
            </a:lvl1pPr>
          </a:lstStyle>
          <a:p>
            <a:r>
              <a:rPr lang="es-ES" dirty="0"/>
              <a:t>Imagen</a:t>
            </a:r>
          </a:p>
        </p:txBody>
      </p:sp>
      <p:sp>
        <p:nvSpPr>
          <p:cNvPr id="3" name="Marcador de imagen 1">
            <a:extLst>
              <a:ext uri="{FF2B5EF4-FFF2-40B4-BE49-F238E27FC236}">
                <a16:creationId xmlns:a16="http://schemas.microsoft.com/office/drawing/2014/main" id="{13D0C381-B212-4B39-ABAE-4855641B1FBF}"/>
              </a:ext>
            </a:extLst>
          </p:cNvPr>
          <p:cNvSpPr>
            <a:spLocks noGrp="1"/>
          </p:cNvSpPr>
          <p:nvPr>
            <p:ph type="pic" sz="quarter" idx="31" hasCustomPrompt="1"/>
          </p:nvPr>
        </p:nvSpPr>
        <p:spPr>
          <a:xfrm>
            <a:off x="530191" y="10906534"/>
            <a:ext cx="6477431" cy="18032039"/>
          </a:xfrm>
          <a:prstGeom prst="rect">
            <a:avLst/>
          </a:prstGeom>
        </p:spPr>
        <p:txBody>
          <a:bodyPr lIns="0" tIns="0" rIns="0" bIns="2340000" anchor="b" anchorCtr="0"/>
          <a:lstStyle>
            <a:lvl1pPr marL="0" indent="0" algn="ctr">
              <a:buNone/>
              <a:defRPr sz="1400"/>
            </a:lvl1pPr>
          </a:lstStyle>
          <a:p>
            <a:r>
              <a:rPr lang="es-ES" dirty="0"/>
              <a:t>Imagen</a:t>
            </a:r>
          </a:p>
        </p:txBody>
      </p:sp>
      <p:sp>
        <p:nvSpPr>
          <p:cNvPr id="22" name="Texto 1">
            <a:extLst>
              <a:ext uri="{FF2B5EF4-FFF2-40B4-BE49-F238E27FC236}">
                <a16:creationId xmlns:a16="http://schemas.microsoft.com/office/drawing/2014/main" id="{297143E4-824B-4A18-B1A3-F2DFB6C86699}"/>
              </a:ext>
            </a:extLst>
          </p:cNvPr>
          <p:cNvSpPr>
            <a:spLocks noGrp="1"/>
          </p:cNvSpPr>
          <p:nvPr>
            <p:ph type="body" sz="quarter" idx="32" hasCustomPrompt="1"/>
          </p:nvPr>
        </p:nvSpPr>
        <p:spPr>
          <a:xfrm>
            <a:off x="3992590" y="6122014"/>
            <a:ext cx="13399947" cy="2560115"/>
          </a:xfrm>
          <a:prstGeom prst="rect">
            <a:avLst/>
          </a:prstGeom>
        </p:spPr>
        <p:txBody>
          <a:bodyPr lIns="0" tIns="0" rIns="0" bIns="0"/>
          <a:lstStyle>
            <a:lvl1pPr marL="0" indent="0">
              <a:lnSpc>
                <a:spcPts val="2700"/>
              </a:lnSpc>
              <a:spcBef>
                <a:spcPts val="0"/>
              </a:spcBef>
              <a:spcAft>
                <a:spcPts val="850"/>
              </a:spcAft>
              <a:buNone/>
              <a:defRPr sz="23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texto</a:t>
            </a:r>
          </a:p>
        </p:txBody>
      </p:sp>
      <p:sp>
        <p:nvSpPr>
          <p:cNvPr id="16" name="Subtítulo">
            <a:extLst>
              <a:ext uri="{FF2B5EF4-FFF2-40B4-BE49-F238E27FC236}">
                <a16:creationId xmlns:a16="http://schemas.microsoft.com/office/drawing/2014/main" id="{18E8A354-50FC-49FF-8D7A-7CCD7A6DC0B5}"/>
              </a:ext>
            </a:extLst>
          </p:cNvPr>
          <p:cNvSpPr>
            <a:spLocks noGrp="1"/>
          </p:cNvSpPr>
          <p:nvPr>
            <p:ph type="body" sz="quarter" idx="12" hasCustomPrompt="1"/>
          </p:nvPr>
        </p:nvSpPr>
        <p:spPr>
          <a:xfrm>
            <a:off x="2262664" y="2998377"/>
            <a:ext cx="11668974" cy="1113093"/>
          </a:xfrm>
          <a:prstGeom prst="rect">
            <a:avLst/>
          </a:prstGeom>
        </p:spPr>
        <p:txBody>
          <a:bodyPr lIns="0" tIns="0" rIns="0" bIns="0"/>
          <a:lstStyle>
            <a:lvl1pPr marL="0" indent="0">
              <a:lnSpc>
                <a:spcPts val="2400"/>
              </a:lnSpc>
              <a:spcBef>
                <a:spcPts val="0"/>
              </a:spcBef>
              <a:buNone/>
              <a:defRPr sz="2000" b="0">
                <a:solidFill>
                  <a:schemeClr val="tx1">
                    <a:lumMod val="65000"/>
                    <a:lumOff val="35000"/>
                  </a:schemeClr>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5" name="Títular">
            <a:extLst>
              <a:ext uri="{FF2B5EF4-FFF2-40B4-BE49-F238E27FC236}">
                <a16:creationId xmlns:a16="http://schemas.microsoft.com/office/drawing/2014/main" id="{B40FE77F-FB49-496E-9441-D3B2D62AA5F9}"/>
              </a:ext>
            </a:extLst>
          </p:cNvPr>
          <p:cNvSpPr>
            <a:spLocks noGrp="1"/>
          </p:cNvSpPr>
          <p:nvPr>
            <p:ph type="body" sz="quarter" idx="10" hasCustomPrompt="1"/>
          </p:nvPr>
        </p:nvSpPr>
        <p:spPr>
          <a:xfrm>
            <a:off x="2262664" y="1786147"/>
            <a:ext cx="11668974"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titular</a:t>
            </a:r>
          </a:p>
        </p:txBody>
      </p:sp>
      <p:cxnSp>
        <p:nvCxnSpPr>
          <p:cNvPr id="20" name="Línea">
            <a:extLst>
              <a:ext uri="{FF2B5EF4-FFF2-40B4-BE49-F238E27FC236}">
                <a16:creationId xmlns:a16="http://schemas.microsoft.com/office/drawing/2014/main" id="{83A3B489-D8DC-42BE-8CE7-92724211D17C}"/>
              </a:ext>
            </a:extLst>
          </p:cNvPr>
          <p:cNvCxnSpPr/>
          <p:nvPr userDrawn="1"/>
        </p:nvCxnSpPr>
        <p:spPr>
          <a:xfrm flipV="1">
            <a:off x="1645672" y="1817079"/>
            <a:ext cx="443660" cy="1113093"/>
          </a:xfrm>
          <a:prstGeom prst="line">
            <a:avLst/>
          </a:prstGeom>
          <a:ln w="25400"/>
        </p:spPr>
        <p:style>
          <a:lnRef idx="1">
            <a:schemeClr val="dk1"/>
          </a:lnRef>
          <a:fillRef idx="0">
            <a:schemeClr val="dk1"/>
          </a:fillRef>
          <a:effectRef idx="0">
            <a:schemeClr val="dk1"/>
          </a:effectRef>
          <a:fontRef idx="minor">
            <a:schemeClr val="tx1"/>
          </a:fontRef>
        </p:style>
      </p:cxnSp>
      <p:sp>
        <p:nvSpPr>
          <p:cNvPr id="21" name="Número">
            <a:extLst>
              <a:ext uri="{FF2B5EF4-FFF2-40B4-BE49-F238E27FC236}">
                <a16:creationId xmlns:a16="http://schemas.microsoft.com/office/drawing/2014/main" id="{015295C7-9F7A-409B-879C-AB3A7AC889F9}"/>
              </a:ext>
            </a:extLst>
          </p:cNvPr>
          <p:cNvSpPr>
            <a:spLocks noGrp="1"/>
          </p:cNvSpPr>
          <p:nvPr>
            <p:ph type="body" sz="quarter" idx="30" hasCustomPrompt="1"/>
          </p:nvPr>
        </p:nvSpPr>
        <p:spPr>
          <a:xfrm>
            <a:off x="1575011" y="1536697"/>
            <a:ext cx="354928" cy="1113093"/>
          </a:xfrm>
          <a:prstGeom prst="rect">
            <a:avLst/>
          </a:prstGeom>
        </p:spPr>
        <p:txBody>
          <a:bodyPr lIns="0" tIns="0" rIns="0" bIns="0"/>
          <a:lstStyle>
            <a:lvl1pPr marL="0" indent="0">
              <a:lnSpc>
                <a:spcPct val="100000"/>
              </a:lnSpc>
              <a:spcBef>
                <a:spcPts val="0"/>
              </a:spcBef>
              <a:buNone/>
              <a:defRPr sz="21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19" name="Número Página">
            <a:extLst>
              <a:ext uri="{FF2B5EF4-FFF2-40B4-BE49-F238E27FC236}">
                <a16:creationId xmlns:a16="http://schemas.microsoft.com/office/drawing/2014/main" id="{EB6C916C-3D79-40AB-B705-C327AFB1D808}"/>
              </a:ext>
            </a:extLst>
          </p:cNvPr>
          <p:cNvSpPr txBox="1"/>
          <p:nvPr userDrawn="1"/>
        </p:nvSpPr>
        <p:spPr>
          <a:xfrm>
            <a:off x="19363279" y="799351"/>
            <a:ext cx="532392" cy="200055"/>
          </a:xfrm>
          <a:prstGeom prst="rect">
            <a:avLst/>
          </a:prstGeom>
          <a:noFill/>
        </p:spPr>
        <p:txBody>
          <a:bodyPr wrap="square" lIns="0" tIns="0" rIns="0" bIns="0" rtlCol="0">
            <a:spAutoFit/>
          </a:bodyPr>
          <a:lstStyle/>
          <a:p>
            <a:pPr algn="l">
              <a:lnSpc>
                <a:spcPct val="100000"/>
              </a:lnSpc>
            </a:pPr>
            <a:r>
              <a:rPr lang="es-ES" sz="1300" dirty="0"/>
              <a:t>/ </a:t>
            </a:r>
            <a:fld id="{D79AEB3D-014C-402E-85C4-AF1D7267C090}" type="slidenum">
              <a:rPr lang="es-ES" sz="1300" smtClean="0"/>
              <a:pPr algn="l">
                <a:lnSpc>
                  <a:spcPct val="100000"/>
                </a:lnSpc>
              </a:pPr>
              <a:t>‹#›</a:t>
            </a:fld>
            <a:endParaRPr lang="es-ES" sz="1300" dirty="0"/>
          </a:p>
        </p:txBody>
      </p:sp>
      <p:sp>
        <p:nvSpPr>
          <p:cNvPr id="24" name="Nombre Documento">
            <a:extLst>
              <a:ext uri="{FF2B5EF4-FFF2-40B4-BE49-F238E27FC236}">
                <a16:creationId xmlns:a16="http://schemas.microsoft.com/office/drawing/2014/main" id="{D7883EC4-FAAE-4C34-8B57-07D4196B4602}"/>
              </a:ext>
            </a:extLst>
          </p:cNvPr>
          <p:cNvSpPr>
            <a:spLocks noGrp="1"/>
          </p:cNvSpPr>
          <p:nvPr>
            <p:ph type="body" sz="quarter" idx="11" hasCustomPrompt="1"/>
          </p:nvPr>
        </p:nvSpPr>
        <p:spPr>
          <a:xfrm>
            <a:off x="10710777" y="799350"/>
            <a:ext cx="8606653" cy="558624"/>
          </a:xfrm>
          <a:prstGeom prst="rect">
            <a:avLst/>
          </a:prstGeom>
        </p:spPr>
        <p:txBody>
          <a:bodyPr lIns="0" tIns="0" rIns="0" bIns="0"/>
          <a:lstStyle>
            <a:lvl1pPr marL="0" indent="0" algn="r">
              <a:lnSpc>
                <a:spcPct val="100000"/>
              </a:lnSpc>
              <a:spcBef>
                <a:spcPts val="0"/>
              </a:spcBef>
              <a:buNone/>
              <a:defRPr sz="13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Nombre del Documento</a:t>
            </a:r>
          </a:p>
        </p:txBody>
      </p:sp>
      <p:pic>
        <p:nvPicPr>
          <p:cNvPr id="25"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36112" y="723418"/>
            <a:ext cx="815121" cy="603148"/>
          </a:xfrm>
          <a:prstGeom prst="rect">
            <a:avLst/>
          </a:prstGeom>
        </p:spPr>
      </p:pic>
    </p:spTree>
    <p:extLst>
      <p:ext uri="{BB962C8B-B14F-4D97-AF65-F5344CB8AC3E}">
        <p14:creationId xmlns:p14="http://schemas.microsoft.com/office/powerpoint/2010/main" val="540201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ido Con Imagen Izquierda">
    <p:spTree>
      <p:nvGrpSpPr>
        <p:cNvPr id="1" name=""/>
        <p:cNvGrpSpPr/>
        <p:nvPr/>
      </p:nvGrpSpPr>
      <p:grpSpPr>
        <a:xfrm>
          <a:off x="0" y="0"/>
          <a:ext cx="0" cy="0"/>
          <a:chOff x="0" y="0"/>
          <a:chExt cx="0" cy="0"/>
        </a:xfrm>
      </p:grpSpPr>
      <p:grpSp>
        <p:nvGrpSpPr>
          <p:cNvPr id="9" name="Marco Blanco">
            <a:extLst>
              <a:ext uri="{FF2B5EF4-FFF2-40B4-BE49-F238E27FC236}">
                <a16:creationId xmlns:a16="http://schemas.microsoft.com/office/drawing/2014/main" id="{11A630FB-D73C-4450-9748-80308FA0C718}"/>
              </a:ext>
            </a:extLst>
          </p:cNvPr>
          <p:cNvGrpSpPr/>
          <p:nvPr userDrawn="1"/>
        </p:nvGrpSpPr>
        <p:grpSpPr>
          <a:xfrm>
            <a:off x="1" y="0"/>
            <a:ext cx="21383625" cy="30276141"/>
            <a:chOff x="0" y="0"/>
            <a:chExt cx="17351375" cy="9792000"/>
          </a:xfrm>
        </p:grpSpPr>
        <p:sp>
          <p:nvSpPr>
            <p:cNvPr id="10" name="Rectángulo 4">
              <a:extLst>
                <a:ext uri="{FF2B5EF4-FFF2-40B4-BE49-F238E27FC236}">
                  <a16:creationId xmlns:a16="http://schemas.microsoft.com/office/drawing/2014/main" id="{E83A5906-55DA-4DBA-A4F2-04505D9A248B}"/>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1" name="Rectángulo 3">
              <a:extLst>
                <a:ext uri="{FF2B5EF4-FFF2-40B4-BE49-F238E27FC236}">
                  <a16:creationId xmlns:a16="http://schemas.microsoft.com/office/drawing/2014/main" id="{A61B4D24-987F-475A-B7CA-E123E921F0B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2" name="Rectángulo 2">
              <a:extLst>
                <a:ext uri="{FF2B5EF4-FFF2-40B4-BE49-F238E27FC236}">
                  <a16:creationId xmlns:a16="http://schemas.microsoft.com/office/drawing/2014/main" id="{CD4AA5BB-40B3-490E-BAB7-CB1D7A5DB4B6}"/>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1">
              <a:extLst>
                <a:ext uri="{FF2B5EF4-FFF2-40B4-BE49-F238E27FC236}">
                  <a16:creationId xmlns:a16="http://schemas.microsoft.com/office/drawing/2014/main" id="{C495A1F5-4D5C-443B-9FB7-A72008E5A38E}"/>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4" name="Fondo Blanco">
            <a:extLst>
              <a:ext uri="{FF2B5EF4-FFF2-40B4-BE49-F238E27FC236}">
                <a16:creationId xmlns:a16="http://schemas.microsoft.com/office/drawing/2014/main" id="{1332FB48-B8D7-4E49-BCF5-CCA61803E790}"/>
              </a:ext>
            </a:extLst>
          </p:cNvPr>
          <p:cNvSpPr/>
          <p:nvPr userDrawn="1"/>
        </p:nvSpPr>
        <p:spPr>
          <a:xfrm>
            <a:off x="532392" y="1335712"/>
            <a:ext cx="20318843"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26" name="Marcador de contenido 1">
            <a:extLst>
              <a:ext uri="{FF2B5EF4-FFF2-40B4-BE49-F238E27FC236}">
                <a16:creationId xmlns:a16="http://schemas.microsoft.com/office/drawing/2014/main" id="{CC2FDEAA-55D7-4E4C-9154-8F54C5C95138}"/>
              </a:ext>
            </a:extLst>
          </p:cNvPr>
          <p:cNvSpPr>
            <a:spLocks noGrp="1"/>
          </p:cNvSpPr>
          <p:nvPr>
            <p:ph sz="quarter" idx="37"/>
          </p:nvPr>
        </p:nvSpPr>
        <p:spPr>
          <a:xfrm>
            <a:off x="10914027" y="10906457"/>
            <a:ext cx="6921091" cy="18032113"/>
          </a:xfrm>
          <a:prstGeom prst="rect">
            <a:avLst/>
          </a:prstGeom>
        </p:spPr>
        <p:txBody>
          <a:bodyPr lIns="0" tIns="0" rIns="0" bIns="0"/>
          <a:lstStyle>
            <a:lvl1pPr marL="252000" indent="-216000">
              <a:lnSpc>
                <a:spcPts val="2900"/>
              </a:lnSpc>
              <a:spcBef>
                <a:spcPts val="850"/>
              </a:spcBef>
              <a:spcAft>
                <a:spcPts val="850"/>
              </a:spcAft>
              <a:buFont typeface="Wingdings" panose="05000000000000000000" pitchFamily="2" charset="2"/>
              <a:buChar char="§"/>
              <a:defRPr lang="es-ES" sz="2500" b="1" kern="1200" dirty="0" smtClean="0">
                <a:solidFill>
                  <a:schemeClr val="tx1"/>
                </a:solidFill>
                <a:latin typeface="+mn-lt"/>
                <a:ea typeface="+mn-ea"/>
                <a:cs typeface="+mn-cs"/>
              </a:defRPr>
            </a:lvl1pPr>
            <a:lvl2pPr marL="468000" indent="-216000">
              <a:lnSpc>
                <a:spcPts val="2900"/>
              </a:lnSpc>
              <a:spcBef>
                <a:spcPts val="850"/>
              </a:spcBef>
              <a:spcAft>
                <a:spcPts val="850"/>
              </a:spcAft>
              <a:buFont typeface="Wingdings" panose="05000000000000000000" pitchFamily="2" charset="2"/>
              <a:buChar char="§"/>
              <a:defRPr lang="es-ES" sz="2500" kern="1200" dirty="0" smtClean="0">
                <a:solidFill>
                  <a:schemeClr val="tx1"/>
                </a:solidFill>
                <a:latin typeface="+mn-lt"/>
                <a:ea typeface="+mn-ea"/>
                <a:cs typeface="+mn-cs"/>
              </a:defRPr>
            </a:lvl2pPr>
            <a:lvl3pPr marL="684000" indent="-216000">
              <a:lnSpc>
                <a:spcPts val="2300"/>
              </a:lnSpc>
              <a:spcBef>
                <a:spcPts val="850"/>
              </a:spcBef>
              <a:spcAft>
                <a:spcPts val="850"/>
              </a:spcAft>
              <a:buFont typeface="Wingdings" panose="05000000000000000000" pitchFamily="2" charset="2"/>
              <a:buChar char="§"/>
              <a:defRPr sz="1800"/>
            </a:lvl3pPr>
            <a:lvl4pPr marL="900000" indent="-216000">
              <a:lnSpc>
                <a:spcPts val="1400"/>
              </a:lnSpc>
              <a:spcBef>
                <a:spcPts val="850"/>
              </a:spcBef>
              <a:spcAft>
                <a:spcPts val="850"/>
              </a:spcAft>
              <a:buFont typeface="Wingdings" panose="05000000000000000000" pitchFamily="2" charset="2"/>
              <a:buChar char="§"/>
              <a:defRPr sz="1200"/>
            </a:lvl4pPr>
            <a:lvl5pPr marL="1116000" indent="-216000">
              <a:lnSpc>
                <a:spcPts val="1400"/>
              </a:lnSpc>
              <a:spcBef>
                <a:spcPts val="850"/>
              </a:spcBef>
              <a:spcAft>
                <a:spcPts val="850"/>
              </a:spcAft>
              <a:buFont typeface="Wingdings" panose="05000000000000000000" pitchFamily="2" charset="2"/>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15" name="Subtítulo">
            <a:extLst>
              <a:ext uri="{FF2B5EF4-FFF2-40B4-BE49-F238E27FC236}">
                <a16:creationId xmlns:a16="http://schemas.microsoft.com/office/drawing/2014/main" id="{4E559139-9F0D-48DA-96D9-924222689BCC}"/>
              </a:ext>
            </a:extLst>
          </p:cNvPr>
          <p:cNvSpPr>
            <a:spLocks noGrp="1"/>
          </p:cNvSpPr>
          <p:nvPr>
            <p:ph type="body" sz="quarter" idx="12" hasCustomPrompt="1"/>
          </p:nvPr>
        </p:nvSpPr>
        <p:spPr>
          <a:xfrm>
            <a:off x="10914028" y="3062994"/>
            <a:ext cx="8651363" cy="1048475"/>
          </a:xfrm>
          <a:prstGeom prst="rect">
            <a:avLst/>
          </a:prstGeom>
        </p:spPr>
        <p:txBody>
          <a:bodyPr lIns="0" tIns="0" rIns="0" bIns="0"/>
          <a:lstStyle>
            <a:lvl1pPr marL="0" indent="0">
              <a:lnSpc>
                <a:spcPts val="2400"/>
              </a:lnSpc>
              <a:spcBef>
                <a:spcPts val="0"/>
              </a:spcBef>
              <a:buNone/>
              <a:defRPr sz="2000" b="0">
                <a:solidFill>
                  <a:schemeClr val="tx1">
                    <a:lumMod val="65000"/>
                    <a:lumOff val="35000"/>
                  </a:schemeClr>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6" name="Títular">
            <a:extLst>
              <a:ext uri="{FF2B5EF4-FFF2-40B4-BE49-F238E27FC236}">
                <a16:creationId xmlns:a16="http://schemas.microsoft.com/office/drawing/2014/main" id="{68B873B3-5A89-431D-802A-6F4DE557DC87}"/>
              </a:ext>
            </a:extLst>
          </p:cNvPr>
          <p:cNvSpPr>
            <a:spLocks noGrp="1"/>
          </p:cNvSpPr>
          <p:nvPr>
            <p:ph type="body" sz="quarter" idx="10" hasCustomPrompt="1"/>
          </p:nvPr>
        </p:nvSpPr>
        <p:spPr>
          <a:xfrm>
            <a:off x="10914028" y="1786147"/>
            <a:ext cx="8651363"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titular</a:t>
            </a:r>
          </a:p>
        </p:txBody>
      </p:sp>
      <p:sp>
        <p:nvSpPr>
          <p:cNvPr id="19" name="Marcador de Imagen">
            <a:extLst>
              <a:ext uri="{FF2B5EF4-FFF2-40B4-BE49-F238E27FC236}">
                <a16:creationId xmlns:a16="http://schemas.microsoft.com/office/drawing/2014/main" id="{2A8AF8F8-8228-4A47-9214-D5122A66ABF7}"/>
              </a:ext>
            </a:extLst>
          </p:cNvPr>
          <p:cNvSpPr>
            <a:spLocks noGrp="1"/>
          </p:cNvSpPr>
          <p:nvPr>
            <p:ph type="pic" sz="quarter" idx="13" hasCustomPrompt="1"/>
          </p:nvPr>
        </p:nvSpPr>
        <p:spPr>
          <a:xfrm>
            <a:off x="532392" y="1335094"/>
            <a:ext cx="8206919" cy="27605026"/>
          </a:xfrm>
          <a:prstGeom prst="rect">
            <a:avLst/>
          </a:prstGeom>
        </p:spPr>
        <p:txBody>
          <a:bodyPr bIns="3960000" anchor="b" anchorCtr="0"/>
          <a:lstStyle>
            <a:lvl1pPr marL="0" indent="0" algn="ctr">
              <a:lnSpc>
                <a:spcPct val="100000"/>
              </a:lnSpc>
              <a:buNone/>
              <a:defRPr sz="1400"/>
            </a:lvl1pPr>
          </a:lstStyle>
          <a:p>
            <a:r>
              <a:rPr lang="es-ES" dirty="0"/>
              <a:t>Imagen</a:t>
            </a:r>
          </a:p>
        </p:txBody>
      </p:sp>
      <p:cxnSp>
        <p:nvCxnSpPr>
          <p:cNvPr id="24" name="Línea">
            <a:extLst>
              <a:ext uri="{FF2B5EF4-FFF2-40B4-BE49-F238E27FC236}">
                <a16:creationId xmlns:a16="http://schemas.microsoft.com/office/drawing/2014/main" id="{9BC4A56A-F2C2-4012-AEEF-438DF5950BF0}"/>
              </a:ext>
            </a:extLst>
          </p:cNvPr>
          <p:cNvCxnSpPr/>
          <p:nvPr userDrawn="1"/>
        </p:nvCxnSpPr>
        <p:spPr>
          <a:xfrm flipV="1">
            <a:off x="10198845" y="1875986"/>
            <a:ext cx="443660" cy="1113093"/>
          </a:xfrm>
          <a:prstGeom prst="line">
            <a:avLst/>
          </a:prstGeom>
          <a:ln w="25400"/>
        </p:spPr>
        <p:style>
          <a:lnRef idx="1">
            <a:schemeClr val="dk1"/>
          </a:lnRef>
          <a:fillRef idx="0">
            <a:schemeClr val="dk1"/>
          </a:fillRef>
          <a:effectRef idx="0">
            <a:schemeClr val="dk1"/>
          </a:effectRef>
          <a:fontRef idx="minor">
            <a:schemeClr val="tx1"/>
          </a:fontRef>
        </p:style>
      </p:cxnSp>
      <p:sp>
        <p:nvSpPr>
          <p:cNvPr id="25" name="Número">
            <a:extLst>
              <a:ext uri="{FF2B5EF4-FFF2-40B4-BE49-F238E27FC236}">
                <a16:creationId xmlns:a16="http://schemas.microsoft.com/office/drawing/2014/main" id="{E261B538-2FB6-42BA-BC25-1DD64B8D3668}"/>
              </a:ext>
            </a:extLst>
          </p:cNvPr>
          <p:cNvSpPr>
            <a:spLocks noGrp="1"/>
          </p:cNvSpPr>
          <p:nvPr>
            <p:ph type="body" sz="quarter" idx="36" hasCustomPrompt="1"/>
          </p:nvPr>
        </p:nvSpPr>
        <p:spPr>
          <a:xfrm>
            <a:off x="10128185" y="1595604"/>
            <a:ext cx="354928" cy="1113093"/>
          </a:xfrm>
          <a:prstGeom prst="rect">
            <a:avLst/>
          </a:prstGeom>
        </p:spPr>
        <p:txBody>
          <a:bodyPr lIns="0" tIns="0" rIns="0" bIns="0"/>
          <a:lstStyle>
            <a:lvl1pPr marL="0" indent="0">
              <a:lnSpc>
                <a:spcPct val="100000"/>
              </a:lnSpc>
              <a:spcBef>
                <a:spcPts val="0"/>
              </a:spcBef>
              <a:buNone/>
              <a:defRPr sz="21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17" name="Número Página">
            <a:extLst>
              <a:ext uri="{FF2B5EF4-FFF2-40B4-BE49-F238E27FC236}">
                <a16:creationId xmlns:a16="http://schemas.microsoft.com/office/drawing/2014/main" id="{EB6C916C-3D79-40AB-B705-C327AFB1D808}"/>
              </a:ext>
            </a:extLst>
          </p:cNvPr>
          <p:cNvSpPr txBox="1"/>
          <p:nvPr userDrawn="1"/>
        </p:nvSpPr>
        <p:spPr>
          <a:xfrm>
            <a:off x="19363279" y="799351"/>
            <a:ext cx="532392" cy="200055"/>
          </a:xfrm>
          <a:prstGeom prst="rect">
            <a:avLst/>
          </a:prstGeom>
          <a:noFill/>
        </p:spPr>
        <p:txBody>
          <a:bodyPr wrap="square" lIns="0" tIns="0" rIns="0" bIns="0" rtlCol="0">
            <a:spAutoFit/>
          </a:bodyPr>
          <a:lstStyle/>
          <a:p>
            <a:pPr algn="l">
              <a:lnSpc>
                <a:spcPct val="100000"/>
              </a:lnSpc>
            </a:pPr>
            <a:r>
              <a:rPr lang="es-ES" sz="1300" dirty="0"/>
              <a:t>/ </a:t>
            </a:r>
            <a:fld id="{D79AEB3D-014C-402E-85C4-AF1D7267C090}" type="slidenum">
              <a:rPr lang="es-ES" sz="1300" smtClean="0"/>
              <a:pPr algn="l">
                <a:lnSpc>
                  <a:spcPct val="100000"/>
                </a:lnSpc>
              </a:pPr>
              <a:t>‹#›</a:t>
            </a:fld>
            <a:endParaRPr lang="es-ES" sz="1300" dirty="0"/>
          </a:p>
        </p:txBody>
      </p:sp>
      <p:sp>
        <p:nvSpPr>
          <p:cNvPr id="18" name="Nombre Documento">
            <a:extLst>
              <a:ext uri="{FF2B5EF4-FFF2-40B4-BE49-F238E27FC236}">
                <a16:creationId xmlns:a16="http://schemas.microsoft.com/office/drawing/2014/main" id="{D7883EC4-FAAE-4C34-8B57-07D4196B4602}"/>
              </a:ext>
            </a:extLst>
          </p:cNvPr>
          <p:cNvSpPr>
            <a:spLocks noGrp="1"/>
          </p:cNvSpPr>
          <p:nvPr>
            <p:ph type="body" sz="quarter" idx="11" hasCustomPrompt="1"/>
          </p:nvPr>
        </p:nvSpPr>
        <p:spPr>
          <a:xfrm>
            <a:off x="10710777" y="799350"/>
            <a:ext cx="8606653" cy="558624"/>
          </a:xfrm>
          <a:prstGeom prst="rect">
            <a:avLst/>
          </a:prstGeom>
        </p:spPr>
        <p:txBody>
          <a:bodyPr lIns="0" tIns="0" rIns="0" bIns="0"/>
          <a:lstStyle>
            <a:lvl1pPr marL="0" indent="0" algn="r">
              <a:lnSpc>
                <a:spcPct val="100000"/>
              </a:lnSpc>
              <a:spcBef>
                <a:spcPts val="0"/>
              </a:spcBef>
              <a:buNone/>
              <a:defRPr sz="13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Nombre del Documento</a:t>
            </a:r>
          </a:p>
        </p:txBody>
      </p:sp>
      <p:pic>
        <p:nvPicPr>
          <p:cNvPr id="20"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36112" y="723418"/>
            <a:ext cx="815121" cy="603148"/>
          </a:xfrm>
          <a:prstGeom prst="rect">
            <a:avLst/>
          </a:prstGeom>
        </p:spPr>
      </p:pic>
    </p:spTree>
    <p:extLst>
      <p:ext uri="{BB962C8B-B14F-4D97-AF65-F5344CB8AC3E}">
        <p14:creationId xmlns:p14="http://schemas.microsoft.com/office/powerpoint/2010/main" val="302469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ada 1 Imagen - ENG">
    <p:spTree>
      <p:nvGrpSpPr>
        <p:cNvPr id="1" name=""/>
        <p:cNvGrpSpPr/>
        <p:nvPr/>
      </p:nvGrpSpPr>
      <p:grpSpPr>
        <a:xfrm>
          <a:off x="0" y="0"/>
          <a:ext cx="0" cy="0"/>
          <a:chOff x="0" y="0"/>
          <a:chExt cx="0" cy="0"/>
        </a:xfrm>
      </p:grpSpPr>
      <p:grpSp>
        <p:nvGrpSpPr>
          <p:cNvPr id="10" name="Marco Blanco">
            <a:extLst>
              <a:ext uri="{FF2B5EF4-FFF2-40B4-BE49-F238E27FC236}">
                <a16:creationId xmlns:a16="http://schemas.microsoft.com/office/drawing/2014/main" id="{ED0E781D-0209-49F8-8E59-7C34BD8BAF3C}"/>
              </a:ext>
            </a:extLst>
          </p:cNvPr>
          <p:cNvGrpSpPr/>
          <p:nvPr userDrawn="1"/>
        </p:nvGrpSpPr>
        <p:grpSpPr>
          <a:xfrm>
            <a:off x="1" y="0"/>
            <a:ext cx="21383625" cy="30276141"/>
            <a:chOff x="0" y="0"/>
            <a:chExt cx="17351375" cy="9792000"/>
          </a:xfrm>
        </p:grpSpPr>
        <p:sp>
          <p:nvSpPr>
            <p:cNvPr id="11" name="Rectángulo 4">
              <a:extLst>
                <a:ext uri="{FF2B5EF4-FFF2-40B4-BE49-F238E27FC236}">
                  <a16:creationId xmlns:a16="http://schemas.microsoft.com/office/drawing/2014/main" id="{AB35581C-5F78-4007-BD7B-9EAC9945A110}"/>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3">
              <a:extLst>
                <a:ext uri="{FF2B5EF4-FFF2-40B4-BE49-F238E27FC236}">
                  <a16:creationId xmlns:a16="http://schemas.microsoft.com/office/drawing/2014/main" id="{E2B00DEF-E112-403E-B2A7-4709CF208D5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4" name="Rectángulo 2">
              <a:extLst>
                <a:ext uri="{FF2B5EF4-FFF2-40B4-BE49-F238E27FC236}">
                  <a16:creationId xmlns:a16="http://schemas.microsoft.com/office/drawing/2014/main" id="{1D3FEE96-DB38-4802-884C-16A98990A88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1">
              <a:extLst>
                <a:ext uri="{FF2B5EF4-FFF2-40B4-BE49-F238E27FC236}">
                  <a16:creationId xmlns:a16="http://schemas.microsoft.com/office/drawing/2014/main" id="{202C4455-4128-4B16-A9F7-0B5102030932}"/>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2" name="Fondo Blanco">
            <a:extLst>
              <a:ext uri="{FF2B5EF4-FFF2-40B4-BE49-F238E27FC236}">
                <a16:creationId xmlns:a16="http://schemas.microsoft.com/office/drawing/2014/main" id="{6F255B96-B286-4EE3-AF6C-841C7F797EE7}"/>
              </a:ext>
            </a:extLst>
          </p:cNvPr>
          <p:cNvSpPr/>
          <p:nvPr userDrawn="1"/>
        </p:nvSpPr>
        <p:spPr>
          <a:xfrm>
            <a:off x="532391" y="1335712"/>
            <a:ext cx="12111925"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7" name="Marcador de Imagen">
            <a:extLst>
              <a:ext uri="{FF2B5EF4-FFF2-40B4-BE49-F238E27FC236}">
                <a16:creationId xmlns:a16="http://schemas.microsoft.com/office/drawing/2014/main" id="{03CA7AE9-544D-4021-B838-83888CC5EDF4}"/>
              </a:ext>
            </a:extLst>
          </p:cNvPr>
          <p:cNvSpPr>
            <a:spLocks noGrp="1"/>
          </p:cNvSpPr>
          <p:nvPr>
            <p:ph type="pic" sz="quarter" idx="13"/>
          </p:nvPr>
        </p:nvSpPr>
        <p:spPr>
          <a:xfrm>
            <a:off x="532391" y="1335094"/>
            <a:ext cx="11667818" cy="27605026"/>
          </a:xfrm>
          <a:prstGeom prst="rect">
            <a:avLst/>
          </a:prstGeom>
        </p:spPr>
        <p:txBody>
          <a:bodyPr bIns="3960000" anchor="b" anchorCtr="0"/>
          <a:lstStyle>
            <a:lvl1pPr marL="0" indent="0" algn="ctr">
              <a:lnSpc>
                <a:spcPct val="100000"/>
              </a:lnSpc>
              <a:buNone/>
              <a:defRPr sz="1400"/>
            </a:lvl1pPr>
          </a:lstStyle>
          <a:p>
            <a:r>
              <a:rPr lang="en-US"/>
              <a:t>Click icon to add picture</a:t>
            </a:r>
            <a:endParaRPr lang="es-ES" dirty="0"/>
          </a:p>
        </p:txBody>
      </p:sp>
      <p:pic>
        <p:nvPicPr>
          <p:cNvPr id="16"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408558" y="26378004"/>
            <a:ext cx="3004876" cy="1447021"/>
          </a:xfrm>
          <a:prstGeom prst="rect">
            <a:avLst/>
          </a:prstGeom>
        </p:spPr>
      </p:pic>
      <p:sp>
        <p:nvSpPr>
          <p:cNvPr id="8" name="Subtítulo">
            <a:extLst>
              <a:ext uri="{FF2B5EF4-FFF2-40B4-BE49-F238E27FC236}">
                <a16:creationId xmlns:a16="http://schemas.microsoft.com/office/drawing/2014/main" id="{C85BF41E-5844-4C47-90F2-B5C62B582BDF}"/>
              </a:ext>
            </a:extLst>
          </p:cNvPr>
          <p:cNvSpPr>
            <a:spLocks noGrp="1"/>
          </p:cNvSpPr>
          <p:nvPr>
            <p:ph type="body" sz="quarter" idx="11" hasCustomPrompt="1"/>
          </p:nvPr>
        </p:nvSpPr>
        <p:spPr>
          <a:xfrm>
            <a:off x="13082113" y="15692262"/>
            <a:ext cx="7331322" cy="3676415"/>
          </a:xfrm>
          <a:prstGeom prst="rect">
            <a:avLst/>
          </a:prstGeom>
        </p:spPr>
        <p:txBody>
          <a:bodyPr lIns="0" tIns="0" rIns="0" bIns="0"/>
          <a:lstStyle>
            <a:lvl1pPr marL="0" indent="0">
              <a:lnSpc>
                <a:spcPts val="2800"/>
              </a:lnSpc>
              <a:spcBef>
                <a:spcPts val="0"/>
              </a:spcBef>
              <a:buNone/>
              <a:defRPr sz="2500">
                <a:solidFill>
                  <a:schemeClr val="bg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2" name="Título">
            <a:extLst>
              <a:ext uri="{FF2B5EF4-FFF2-40B4-BE49-F238E27FC236}">
                <a16:creationId xmlns:a16="http://schemas.microsoft.com/office/drawing/2014/main" id="{4F49E4BB-94A4-4B79-8CB1-C514A9B1EB84}"/>
              </a:ext>
            </a:extLst>
          </p:cNvPr>
          <p:cNvSpPr>
            <a:spLocks noGrp="1"/>
          </p:cNvSpPr>
          <p:nvPr>
            <p:ph type="title" hasCustomPrompt="1"/>
          </p:nvPr>
        </p:nvSpPr>
        <p:spPr>
          <a:xfrm>
            <a:off x="13082114" y="10906537"/>
            <a:ext cx="7331320" cy="3676418"/>
          </a:xfrm>
          <a:prstGeom prst="rect">
            <a:avLst/>
          </a:prstGeom>
        </p:spPr>
        <p:txBody>
          <a:bodyPr lIns="0" tIns="0" rIns="0" bIns="0" anchor="b"/>
          <a:lstStyle>
            <a:lvl1pPr>
              <a:lnSpc>
                <a:spcPts val="4500"/>
              </a:lnSpc>
              <a:spcBef>
                <a:spcPts val="0"/>
              </a:spcBef>
              <a:defRPr lang="es-ES" sz="4000" b="1" dirty="0">
                <a:solidFill>
                  <a:schemeClr val="bg1"/>
                </a:solidFill>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18" name="Texto Portada">
            <a:extLst>
              <a:ext uri="{FF2B5EF4-FFF2-40B4-BE49-F238E27FC236}">
                <a16:creationId xmlns:a16="http://schemas.microsoft.com/office/drawing/2014/main" id="{2751DED9-0ECE-4D71-B6C1-BB8445B38F84}"/>
              </a:ext>
            </a:extLst>
          </p:cNvPr>
          <p:cNvSpPr>
            <a:spLocks noGrp="1"/>
          </p:cNvSpPr>
          <p:nvPr>
            <p:ph type="body" sz="quarter" idx="14" hasCustomPrompt="1"/>
          </p:nvPr>
        </p:nvSpPr>
        <p:spPr>
          <a:xfrm>
            <a:off x="3416179" y="29224035"/>
            <a:ext cx="2262664"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err="1"/>
              <a:t>Edit</a:t>
            </a:r>
            <a:r>
              <a:rPr lang="es-ES" dirty="0"/>
              <a:t> </a:t>
            </a:r>
            <a:r>
              <a:rPr lang="es-ES" dirty="0" err="1"/>
              <a:t>code</a:t>
            </a:r>
            <a:r>
              <a:rPr lang="es-ES" dirty="0"/>
              <a:t> P-00-v1</a:t>
            </a:r>
          </a:p>
        </p:txBody>
      </p:sp>
      <p:sp>
        <p:nvSpPr>
          <p:cNvPr id="19" name="Texto Documento">
            <a:extLst>
              <a:ext uri="{FF2B5EF4-FFF2-40B4-BE49-F238E27FC236}">
                <a16:creationId xmlns:a16="http://schemas.microsoft.com/office/drawing/2014/main" id="{2751DED9-0ECE-4D71-B6C1-BB8445B38F84}"/>
              </a:ext>
            </a:extLst>
          </p:cNvPr>
          <p:cNvSpPr>
            <a:spLocks noGrp="1"/>
          </p:cNvSpPr>
          <p:nvPr>
            <p:ph type="body" sz="quarter" idx="15" hasCustomPrompt="1"/>
          </p:nvPr>
        </p:nvSpPr>
        <p:spPr>
          <a:xfrm>
            <a:off x="591950" y="29224035"/>
            <a:ext cx="2750690"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err="1"/>
              <a:t>Edit</a:t>
            </a:r>
            <a:r>
              <a:rPr lang="es-ES" dirty="0"/>
              <a:t> CONFIDENTIAL DOC.</a:t>
            </a:r>
          </a:p>
        </p:txBody>
      </p:sp>
    </p:spTree>
    <p:extLst>
      <p:ext uri="{BB962C8B-B14F-4D97-AF65-F5344CB8AC3E}">
        <p14:creationId xmlns:p14="http://schemas.microsoft.com/office/powerpoint/2010/main" val="8053382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ido Con 3 Imágenes Izquierda">
    <p:spTree>
      <p:nvGrpSpPr>
        <p:cNvPr id="1" name=""/>
        <p:cNvGrpSpPr/>
        <p:nvPr/>
      </p:nvGrpSpPr>
      <p:grpSpPr>
        <a:xfrm>
          <a:off x="0" y="0"/>
          <a:ext cx="0" cy="0"/>
          <a:chOff x="0" y="0"/>
          <a:chExt cx="0" cy="0"/>
        </a:xfrm>
      </p:grpSpPr>
      <p:grpSp>
        <p:nvGrpSpPr>
          <p:cNvPr id="9" name="Marco Blanco">
            <a:extLst>
              <a:ext uri="{FF2B5EF4-FFF2-40B4-BE49-F238E27FC236}">
                <a16:creationId xmlns:a16="http://schemas.microsoft.com/office/drawing/2014/main" id="{11A630FB-D73C-4450-9748-80308FA0C718}"/>
              </a:ext>
            </a:extLst>
          </p:cNvPr>
          <p:cNvGrpSpPr/>
          <p:nvPr userDrawn="1"/>
        </p:nvGrpSpPr>
        <p:grpSpPr>
          <a:xfrm>
            <a:off x="1" y="0"/>
            <a:ext cx="21383625" cy="30276141"/>
            <a:chOff x="0" y="0"/>
            <a:chExt cx="17351375" cy="9792000"/>
          </a:xfrm>
        </p:grpSpPr>
        <p:sp>
          <p:nvSpPr>
            <p:cNvPr id="10" name="Rectángulo 4">
              <a:extLst>
                <a:ext uri="{FF2B5EF4-FFF2-40B4-BE49-F238E27FC236}">
                  <a16:creationId xmlns:a16="http://schemas.microsoft.com/office/drawing/2014/main" id="{E83A5906-55DA-4DBA-A4F2-04505D9A248B}"/>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1" name="Rectángulo 3">
              <a:extLst>
                <a:ext uri="{FF2B5EF4-FFF2-40B4-BE49-F238E27FC236}">
                  <a16:creationId xmlns:a16="http://schemas.microsoft.com/office/drawing/2014/main" id="{A61B4D24-987F-475A-B7CA-E123E921F0B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2" name="Rectángulo 2">
              <a:extLst>
                <a:ext uri="{FF2B5EF4-FFF2-40B4-BE49-F238E27FC236}">
                  <a16:creationId xmlns:a16="http://schemas.microsoft.com/office/drawing/2014/main" id="{CD4AA5BB-40B3-490E-BAB7-CB1D7A5DB4B6}"/>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1">
              <a:extLst>
                <a:ext uri="{FF2B5EF4-FFF2-40B4-BE49-F238E27FC236}">
                  <a16:creationId xmlns:a16="http://schemas.microsoft.com/office/drawing/2014/main" id="{C495A1F5-4D5C-443B-9FB7-A72008E5A38E}"/>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4" name="Fondo Blanco">
            <a:extLst>
              <a:ext uri="{FF2B5EF4-FFF2-40B4-BE49-F238E27FC236}">
                <a16:creationId xmlns:a16="http://schemas.microsoft.com/office/drawing/2014/main" id="{1332FB48-B8D7-4E49-BCF5-CCA61803E790}"/>
              </a:ext>
            </a:extLst>
          </p:cNvPr>
          <p:cNvSpPr/>
          <p:nvPr userDrawn="1"/>
        </p:nvSpPr>
        <p:spPr>
          <a:xfrm>
            <a:off x="532392" y="1335712"/>
            <a:ext cx="20318843"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26" name="Marcador de contenido 1">
            <a:extLst>
              <a:ext uri="{FF2B5EF4-FFF2-40B4-BE49-F238E27FC236}">
                <a16:creationId xmlns:a16="http://schemas.microsoft.com/office/drawing/2014/main" id="{0B8582FB-5A44-4676-AE44-A77EF1149799}"/>
              </a:ext>
            </a:extLst>
          </p:cNvPr>
          <p:cNvSpPr>
            <a:spLocks noGrp="1"/>
          </p:cNvSpPr>
          <p:nvPr>
            <p:ph sz="quarter" idx="39"/>
          </p:nvPr>
        </p:nvSpPr>
        <p:spPr>
          <a:xfrm>
            <a:off x="10914027" y="10906457"/>
            <a:ext cx="6921091" cy="18032113"/>
          </a:xfrm>
          <a:prstGeom prst="rect">
            <a:avLst/>
          </a:prstGeom>
        </p:spPr>
        <p:txBody>
          <a:bodyPr lIns="0" tIns="0" rIns="0" bIns="0"/>
          <a:lstStyle>
            <a:lvl1pPr marL="252000" indent="-216000">
              <a:lnSpc>
                <a:spcPts val="2900"/>
              </a:lnSpc>
              <a:spcBef>
                <a:spcPts val="850"/>
              </a:spcBef>
              <a:spcAft>
                <a:spcPts val="850"/>
              </a:spcAft>
              <a:buFont typeface="Wingdings" panose="05000000000000000000" pitchFamily="2" charset="2"/>
              <a:buChar char="§"/>
              <a:defRPr lang="es-ES" sz="2500" b="1" kern="1200" dirty="0" smtClean="0">
                <a:solidFill>
                  <a:schemeClr val="tx1"/>
                </a:solidFill>
                <a:latin typeface="+mn-lt"/>
                <a:ea typeface="+mn-ea"/>
                <a:cs typeface="+mn-cs"/>
              </a:defRPr>
            </a:lvl1pPr>
            <a:lvl2pPr marL="468000" indent="-216000">
              <a:lnSpc>
                <a:spcPts val="2900"/>
              </a:lnSpc>
              <a:spcBef>
                <a:spcPts val="850"/>
              </a:spcBef>
              <a:spcAft>
                <a:spcPts val="850"/>
              </a:spcAft>
              <a:buFont typeface="Wingdings" panose="05000000000000000000" pitchFamily="2" charset="2"/>
              <a:buChar char="§"/>
              <a:defRPr lang="es-ES" sz="2500" kern="1200" dirty="0" smtClean="0">
                <a:solidFill>
                  <a:schemeClr val="tx1"/>
                </a:solidFill>
                <a:latin typeface="+mn-lt"/>
                <a:ea typeface="+mn-ea"/>
                <a:cs typeface="+mn-cs"/>
              </a:defRPr>
            </a:lvl2pPr>
            <a:lvl3pPr marL="684000" indent="-216000">
              <a:lnSpc>
                <a:spcPts val="2300"/>
              </a:lnSpc>
              <a:spcBef>
                <a:spcPts val="850"/>
              </a:spcBef>
              <a:spcAft>
                <a:spcPts val="850"/>
              </a:spcAft>
              <a:buFont typeface="Wingdings" panose="05000000000000000000" pitchFamily="2" charset="2"/>
              <a:buChar char="§"/>
              <a:defRPr sz="1800"/>
            </a:lvl3pPr>
            <a:lvl4pPr marL="900000" indent="-216000">
              <a:lnSpc>
                <a:spcPts val="1400"/>
              </a:lnSpc>
              <a:spcBef>
                <a:spcPts val="850"/>
              </a:spcBef>
              <a:spcAft>
                <a:spcPts val="850"/>
              </a:spcAft>
              <a:buFont typeface="Wingdings" panose="05000000000000000000" pitchFamily="2" charset="2"/>
              <a:buChar char="§"/>
              <a:defRPr sz="1200"/>
            </a:lvl4pPr>
            <a:lvl5pPr marL="1116000" indent="-216000">
              <a:lnSpc>
                <a:spcPts val="1400"/>
              </a:lnSpc>
              <a:spcBef>
                <a:spcPts val="850"/>
              </a:spcBef>
              <a:spcAft>
                <a:spcPts val="850"/>
              </a:spcAft>
              <a:buFont typeface="Wingdings" panose="05000000000000000000" pitchFamily="2" charset="2"/>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15" name="Subtítulo">
            <a:extLst>
              <a:ext uri="{FF2B5EF4-FFF2-40B4-BE49-F238E27FC236}">
                <a16:creationId xmlns:a16="http://schemas.microsoft.com/office/drawing/2014/main" id="{4E559139-9F0D-48DA-96D9-924222689BCC}"/>
              </a:ext>
            </a:extLst>
          </p:cNvPr>
          <p:cNvSpPr>
            <a:spLocks noGrp="1"/>
          </p:cNvSpPr>
          <p:nvPr>
            <p:ph type="body" sz="quarter" idx="12" hasCustomPrompt="1"/>
          </p:nvPr>
        </p:nvSpPr>
        <p:spPr>
          <a:xfrm>
            <a:off x="10914028" y="3062994"/>
            <a:ext cx="8651363" cy="1048475"/>
          </a:xfrm>
          <a:prstGeom prst="rect">
            <a:avLst/>
          </a:prstGeom>
        </p:spPr>
        <p:txBody>
          <a:bodyPr lIns="0" tIns="0" rIns="0" bIns="0"/>
          <a:lstStyle>
            <a:lvl1pPr marL="0" indent="0">
              <a:lnSpc>
                <a:spcPts val="2400"/>
              </a:lnSpc>
              <a:spcBef>
                <a:spcPts val="0"/>
              </a:spcBef>
              <a:buNone/>
              <a:defRPr sz="2000" b="0">
                <a:solidFill>
                  <a:schemeClr val="tx1">
                    <a:lumMod val="65000"/>
                    <a:lumOff val="35000"/>
                  </a:schemeClr>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6" name="Títular">
            <a:extLst>
              <a:ext uri="{FF2B5EF4-FFF2-40B4-BE49-F238E27FC236}">
                <a16:creationId xmlns:a16="http://schemas.microsoft.com/office/drawing/2014/main" id="{68B873B3-5A89-431D-802A-6F4DE557DC87}"/>
              </a:ext>
            </a:extLst>
          </p:cNvPr>
          <p:cNvSpPr>
            <a:spLocks noGrp="1"/>
          </p:cNvSpPr>
          <p:nvPr>
            <p:ph type="body" sz="quarter" idx="10" hasCustomPrompt="1"/>
          </p:nvPr>
        </p:nvSpPr>
        <p:spPr>
          <a:xfrm>
            <a:off x="10914028" y="1786147"/>
            <a:ext cx="8651363"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titular</a:t>
            </a:r>
          </a:p>
        </p:txBody>
      </p:sp>
      <p:cxnSp>
        <p:nvCxnSpPr>
          <p:cNvPr id="24" name="Línea">
            <a:extLst>
              <a:ext uri="{FF2B5EF4-FFF2-40B4-BE49-F238E27FC236}">
                <a16:creationId xmlns:a16="http://schemas.microsoft.com/office/drawing/2014/main" id="{FF8D8E4A-D42A-4932-854F-896B7AE9833C}"/>
              </a:ext>
            </a:extLst>
          </p:cNvPr>
          <p:cNvCxnSpPr/>
          <p:nvPr userDrawn="1"/>
        </p:nvCxnSpPr>
        <p:spPr>
          <a:xfrm flipV="1">
            <a:off x="10198845" y="1875986"/>
            <a:ext cx="443660" cy="1113093"/>
          </a:xfrm>
          <a:prstGeom prst="line">
            <a:avLst/>
          </a:prstGeom>
          <a:ln w="25400"/>
        </p:spPr>
        <p:style>
          <a:lnRef idx="1">
            <a:schemeClr val="dk1"/>
          </a:lnRef>
          <a:fillRef idx="0">
            <a:schemeClr val="dk1"/>
          </a:fillRef>
          <a:effectRef idx="0">
            <a:schemeClr val="dk1"/>
          </a:effectRef>
          <a:fontRef idx="minor">
            <a:schemeClr val="tx1"/>
          </a:fontRef>
        </p:style>
      </p:cxnSp>
      <p:sp>
        <p:nvSpPr>
          <p:cNvPr id="25" name="Número">
            <a:extLst>
              <a:ext uri="{FF2B5EF4-FFF2-40B4-BE49-F238E27FC236}">
                <a16:creationId xmlns:a16="http://schemas.microsoft.com/office/drawing/2014/main" id="{127EA077-0685-4294-BEB5-D11DDCF89DE6}"/>
              </a:ext>
            </a:extLst>
          </p:cNvPr>
          <p:cNvSpPr>
            <a:spLocks noGrp="1"/>
          </p:cNvSpPr>
          <p:nvPr>
            <p:ph type="body" sz="quarter" idx="38" hasCustomPrompt="1"/>
          </p:nvPr>
        </p:nvSpPr>
        <p:spPr>
          <a:xfrm>
            <a:off x="10128185" y="1595604"/>
            <a:ext cx="354928" cy="1113093"/>
          </a:xfrm>
          <a:prstGeom prst="rect">
            <a:avLst/>
          </a:prstGeom>
        </p:spPr>
        <p:txBody>
          <a:bodyPr lIns="0" tIns="0" rIns="0" bIns="0"/>
          <a:lstStyle>
            <a:lvl1pPr marL="0" indent="0">
              <a:lnSpc>
                <a:spcPct val="100000"/>
              </a:lnSpc>
              <a:spcBef>
                <a:spcPts val="0"/>
              </a:spcBef>
              <a:buNone/>
              <a:defRPr sz="21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1" name="Marcador de Imagen 3">
            <a:extLst>
              <a:ext uri="{FF2B5EF4-FFF2-40B4-BE49-F238E27FC236}">
                <a16:creationId xmlns:a16="http://schemas.microsoft.com/office/drawing/2014/main" id="{DC89ED30-B5D2-43E3-AB69-A52311C6BD38}"/>
              </a:ext>
            </a:extLst>
          </p:cNvPr>
          <p:cNvSpPr>
            <a:spLocks noGrp="1"/>
          </p:cNvSpPr>
          <p:nvPr>
            <p:ph type="pic" sz="quarter" idx="36" hasCustomPrompt="1"/>
          </p:nvPr>
        </p:nvSpPr>
        <p:spPr>
          <a:xfrm>
            <a:off x="532392" y="10906536"/>
            <a:ext cx="8206919" cy="8457231"/>
          </a:xfrm>
          <a:prstGeom prst="rect">
            <a:avLst/>
          </a:prstGeom>
        </p:spPr>
        <p:txBody>
          <a:bodyPr bIns="828000" anchor="b" anchorCtr="0"/>
          <a:lstStyle>
            <a:lvl1pPr marL="0" indent="0" algn="ctr">
              <a:lnSpc>
                <a:spcPct val="100000"/>
              </a:lnSpc>
              <a:buNone/>
              <a:defRPr sz="1400"/>
            </a:lvl1pPr>
          </a:lstStyle>
          <a:p>
            <a:r>
              <a:rPr lang="es-ES" dirty="0"/>
              <a:t>Imagen</a:t>
            </a:r>
          </a:p>
        </p:txBody>
      </p:sp>
      <p:sp>
        <p:nvSpPr>
          <p:cNvPr id="22" name="Marcador de Imagen 2">
            <a:extLst>
              <a:ext uri="{FF2B5EF4-FFF2-40B4-BE49-F238E27FC236}">
                <a16:creationId xmlns:a16="http://schemas.microsoft.com/office/drawing/2014/main" id="{E9EB630D-6B1C-4879-87CB-DA17CD89BF1E}"/>
              </a:ext>
            </a:extLst>
          </p:cNvPr>
          <p:cNvSpPr>
            <a:spLocks noGrp="1"/>
          </p:cNvSpPr>
          <p:nvPr>
            <p:ph type="pic" sz="quarter" idx="37" hasCustomPrompt="1"/>
          </p:nvPr>
        </p:nvSpPr>
        <p:spPr>
          <a:xfrm>
            <a:off x="532392" y="20460010"/>
            <a:ext cx="8206919" cy="8457231"/>
          </a:xfrm>
          <a:prstGeom prst="rect">
            <a:avLst/>
          </a:prstGeom>
        </p:spPr>
        <p:txBody>
          <a:bodyPr bIns="828000" anchor="b" anchorCtr="0"/>
          <a:lstStyle>
            <a:lvl1pPr marL="0" indent="0" algn="ctr">
              <a:lnSpc>
                <a:spcPct val="100000"/>
              </a:lnSpc>
              <a:buNone/>
              <a:defRPr sz="1400"/>
            </a:lvl1pPr>
          </a:lstStyle>
          <a:p>
            <a:r>
              <a:rPr lang="es-ES" dirty="0"/>
              <a:t>Imagen</a:t>
            </a:r>
          </a:p>
        </p:txBody>
      </p:sp>
      <p:sp>
        <p:nvSpPr>
          <p:cNvPr id="19" name="Marcador de Imagen 1">
            <a:extLst>
              <a:ext uri="{FF2B5EF4-FFF2-40B4-BE49-F238E27FC236}">
                <a16:creationId xmlns:a16="http://schemas.microsoft.com/office/drawing/2014/main" id="{2A8AF8F8-8228-4A47-9214-D5122A66ABF7}"/>
              </a:ext>
            </a:extLst>
          </p:cNvPr>
          <p:cNvSpPr>
            <a:spLocks noGrp="1"/>
          </p:cNvSpPr>
          <p:nvPr>
            <p:ph type="pic" sz="quarter" idx="13" hasCustomPrompt="1"/>
          </p:nvPr>
        </p:nvSpPr>
        <p:spPr>
          <a:xfrm>
            <a:off x="532392" y="1335095"/>
            <a:ext cx="8206919" cy="8457231"/>
          </a:xfrm>
          <a:prstGeom prst="rect">
            <a:avLst/>
          </a:prstGeom>
        </p:spPr>
        <p:txBody>
          <a:bodyPr bIns="828000" anchor="b" anchorCtr="0"/>
          <a:lstStyle>
            <a:lvl1pPr marL="0" indent="0" algn="ctr">
              <a:lnSpc>
                <a:spcPct val="100000"/>
              </a:lnSpc>
              <a:buNone/>
              <a:defRPr sz="1400"/>
            </a:lvl1pPr>
          </a:lstStyle>
          <a:p>
            <a:r>
              <a:rPr lang="es-ES" dirty="0"/>
              <a:t>Imagen</a:t>
            </a:r>
          </a:p>
        </p:txBody>
      </p:sp>
      <p:sp>
        <p:nvSpPr>
          <p:cNvPr id="20" name="Número Página">
            <a:extLst>
              <a:ext uri="{FF2B5EF4-FFF2-40B4-BE49-F238E27FC236}">
                <a16:creationId xmlns:a16="http://schemas.microsoft.com/office/drawing/2014/main" id="{EB6C916C-3D79-40AB-B705-C327AFB1D808}"/>
              </a:ext>
            </a:extLst>
          </p:cNvPr>
          <p:cNvSpPr txBox="1"/>
          <p:nvPr userDrawn="1"/>
        </p:nvSpPr>
        <p:spPr>
          <a:xfrm>
            <a:off x="19363279" y="799351"/>
            <a:ext cx="532392" cy="200055"/>
          </a:xfrm>
          <a:prstGeom prst="rect">
            <a:avLst/>
          </a:prstGeom>
          <a:noFill/>
        </p:spPr>
        <p:txBody>
          <a:bodyPr wrap="square" lIns="0" tIns="0" rIns="0" bIns="0" rtlCol="0">
            <a:spAutoFit/>
          </a:bodyPr>
          <a:lstStyle/>
          <a:p>
            <a:pPr algn="l">
              <a:lnSpc>
                <a:spcPct val="100000"/>
              </a:lnSpc>
            </a:pPr>
            <a:r>
              <a:rPr lang="es-ES" sz="1300" dirty="0"/>
              <a:t>/ </a:t>
            </a:r>
            <a:fld id="{D79AEB3D-014C-402E-85C4-AF1D7267C090}" type="slidenum">
              <a:rPr lang="es-ES" sz="1300" smtClean="0"/>
              <a:pPr algn="l">
                <a:lnSpc>
                  <a:spcPct val="100000"/>
                </a:lnSpc>
              </a:pPr>
              <a:t>‹#›</a:t>
            </a:fld>
            <a:endParaRPr lang="es-ES" sz="1300" dirty="0"/>
          </a:p>
        </p:txBody>
      </p:sp>
      <p:sp>
        <p:nvSpPr>
          <p:cNvPr id="27" name="Nombre Documento">
            <a:extLst>
              <a:ext uri="{FF2B5EF4-FFF2-40B4-BE49-F238E27FC236}">
                <a16:creationId xmlns:a16="http://schemas.microsoft.com/office/drawing/2014/main" id="{D7883EC4-FAAE-4C34-8B57-07D4196B4602}"/>
              </a:ext>
            </a:extLst>
          </p:cNvPr>
          <p:cNvSpPr>
            <a:spLocks noGrp="1"/>
          </p:cNvSpPr>
          <p:nvPr>
            <p:ph type="body" sz="quarter" idx="11" hasCustomPrompt="1"/>
          </p:nvPr>
        </p:nvSpPr>
        <p:spPr>
          <a:xfrm>
            <a:off x="10710777" y="799350"/>
            <a:ext cx="8606653" cy="558624"/>
          </a:xfrm>
          <a:prstGeom prst="rect">
            <a:avLst/>
          </a:prstGeom>
        </p:spPr>
        <p:txBody>
          <a:bodyPr lIns="0" tIns="0" rIns="0" bIns="0"/>
          <a:lstStyle>
            <a:lvl1pPr marL="0" indent="0" algn="r">
              <a:lnSpc>
                <a:spcPct val="100000"/>
              </a:lnSpc>
              <a:spcBef>
                <a:spcPts val="0"/>
              </a:spcBef>
              <a:buNone/>
              <a:defRPr sz="13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Nombre del Documento</a:t>
            </a:r>
          </a:p>
        </p:txBody>
      </p:sp>
      <p:pic>
        <p:nvPicPr>
          <p:cNvPr id="28"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36112" y="723418"/>
            <a:ext cx="815121" cy="603148"/>
          </a:xfrm>
          <a:prstGeom prst="rect">
            <a:avLst/>
          </a:prstGeom>
        </p:spPr>
      </p:pic>
    </p:spTree>
    <p:extLst>
      <p:ext uri="{BB962C8B-B14F-4D97-AF65-F5344CB8AC3E}">
        <p14:creationId xmlns:p14="http://schemas.microsoft.com/office/powerpoint/2010/main" val="1648970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ido Con 7 Imágenes Izquierda">
    <p:spTree>
      <p:nvGrpSpPr>
        <p:cNvPr id="1" name=""/>
        <p:cNvGrpSpPr/>
        <p:nvPr/>
      </p:nvGrpSpPr>
      <p:grpSpPr>
        <a:xfrm>
          <a:off x="0" y="0"/>
          <a:ext cx="0" cy="0"/>
          <a:chOff x="0" y="0"/>
          <a:chExt cx="0" cy="0"/>
        </a:xfrm>
      </p:grpSpPr>
      <p:grpSp>
        <p:nvGrpSpPr>
          <p:cNvPr id="9" name="Marco Blanco">
            <a:extLst>
              <a:ext uri="{FF2B5EF4-FFF2-40B4-BE49-F238E27FC236}">
                <a16:creationId xmlns:a16="http://schemas.microsoft.com/office/drawing/2014/main" id="{11A630FB-D73C-4450-9748-80308FA0C718}"/>
              </a:ext>
            </a:extLst>
          </p:cNvPr>
          <p:cNvGrpSpPr/>
          <p:nvPr userDrawn="1"/>
        </p:nvGrpSpPr>
        <p:grpSpPr>
          <a:xfrm>
            <a:off x="1" y="0"/>
            <a:ext cx="21383625" cy="30276141"/>
            <a:chOff x="0" y="0"/>
            <a:chExt cx="17351375" cy="9792000"/>
          </a:xfrm>
        </p:grpSpPr>
        <p:sp>
          <p:nvSpPr>
            <p:cNvPr id="10" name="Rectángulo 4">
              <a:extLst>
                <a:ext uri="{FF2B5EF4-FFF2-40B4-BE49-F238E27FC236}">
                  <a16:creationId xmlns:a16="http://schemas.microsoft.com/office/drawing/2014/main" id="{E83A5906-55DA-4DBA-A4F2-04505D9A248B}"/>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1" name="Rectángulo 3">
              <a:extLst>
                <a:ext uri="{FF2B5EF4-FFF2-40B4-BE49-F238E27FC236}">
                  <a16:creationId xmlns:a16="http://schemas.microsoft.com/office/drawing/2014/main" id="{A61B4D24-987F-475A-B7CA-E123E921F0B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2" name="Rectángulo 2">
              <a:extLst>
                <a:ext uri="{FF2B5EF4-FFF2-40B4-BE49-F238E27FC236}">
                  <a16:creationId xmlns:a16="http://schemas.microsoft.com/office/drawing/2014/main" id="{CD4AA5BB-40B3-490E-BAB7-CB1D7A5DB4B6}"/>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1">
              <a:extLst>
                <a:ext uri="{FF2B5EF4-FFF2-40B4-BE49-F238E27FC236}">
                  <a16:creationId xmlns:a16="http://schemas.microsoft.com/office/drawing/2014/main" id="{C495A1F5-4D5C-443B-9FB7-A72008E5A38E}"/>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4" name="Fondo Blanco">
            <a:extLst>
              <a:ext uri="{FF2B5EF4-FFF2-40B4-BE49-F238E27FC236}">
                <a16:creationId xmlns:a16="http://schemas.microsoft.com/office/drawing/2014/main" id="{1332FB48-B8D7-4E49-BCF5-CCA61803E790}"/>
              </a:ext>
            </a:extLst>
          </p:cNvPr>
          <p:cNvSpPr/>
          <p:nvPr userDrawn="1"/>
        </p:nvSpPr>
        <p:spPr>
          <a:xfrm>
            <a:off x="532392" y="1335712"/>
            <a:ext cx="20318843"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26" name="Marcador de contenido 1">
            <a:extLst>
              <a:ext uri="{FF2B5EF4-FFF2-40B4-BE49-F238E27FC236}">
                <a16:creationId xmlns:a16="http://schemas.microsoft.com/office/drawing/2014/main" id="{0B8582FB-5A44-4676-AE44-A77EF1149799}"/>
              </a:ext>
            </a:extLst>
          </p:cNvPr>
          <p:cNvSpPr>
            <a:spLocks noGrp="1"/>
          </p:cNvSpPr>
          <p:nvPr>
            <p:ph sz="quarter" idx="39"/>
          </p:nvPr>
        </p:nvSpPr>
        <p:spPr>
          <a:xfrm>
            <a:off x="10914027" y="10906457"/>
            <a:ext cx="6921091" cy="18032113"/>
          </a:xfrm>
          <a:prstGeom prst="rect">
            <a:avLst/>
          </a:prstGeom>
        </p:spPr>
        <p:txBody>
          <a:bodyPr lIns="0" tIns="0" rIns="0" bIns="0"/>
          <a:lstStyle>
            <a:lvl1pPr marL="252000" indent="-216000">
              <a:lnSpc>
                <a:spcPts val="2900"/>
              </a:lnSpc>
              <a:spcBef>
                <a:spcPts val="850"/>
              </a:spcBef>
              <a:spcAft>
                <a:spcPts val="850"/>
              </a:spcAft>
              <a:buFont typeface="Wingdings" panose="05000000000000000000" pitchFamily="2" charset="2"/>
              <a:buChar char="§"/>
              <a:defRPr lang="es-ES" sz="2500" b="1" kern="1200" dirty="0" smtClean="0">
                <a:solidFill>
                  <a:schemeClr val="tx1"/>
                </a:solidFill>
                <a:latin typeface="+mn-lt"/>
                <a:ea typeface="+mn-ea"/>
                <a:cs typeface="+mn-cs"/>
              </a:defRPr>
            </a:lvl1pPr>
            <a:lvl2pPr marL="468000" indent="-216000">
              <a:lnSpc>
                <a:spcPts val="2900"/>
              </a:lnSpc>
              <a:spcBef>
                <a:spcPts val="850"/>
              </a:spcBef>
              <a:spcAft>
                <a:spcPts val="850"/>
              </a:spcAft>
              <a:buFont typeface="Wingdings" panose="05000000000000000000" pitchFamily="2" charset="2"/>
              <a:buChar char="§"/>
              <a:defRPr lang="es-ES" sz="2500" kern="1200" dirty="0" smtClean="0">
                <a:solidFill>
                  <a:schemeClr val="tx1"/>
                </a:solidFill>
                <a:latin typeface="+mn-lt"/>
                <a:ea typeface="+mn-ea"/>
                <a:cs typeface="+mn-cs"/>
              </a:defRPr>
            </a:lvl2pPr>
            <a:lvl3pPr marL="684000" indent="-216000">
              <a:lnSpc>
                <a:spcPts val="2300"/>
              </a:lnSpc>
              <a:spcBef>
                <a:spcPts val="850"/>
              </a:spcBef>
              <a:spcAft>
                <a:spcPts val="850"/>
              </a:spcAft>
              <a:buFont typeface="Wingdings" panose="05000000000000000000" pitchFamily="2" charset="2"/>
              <a:buChar char="§"/>
              <a:defRPr sz="1800"/>
            </a:lvl3pPr>
            <a:lvl4pPr marL="900000" indent="-216000">
              <a:lnSpc>
                <a:spcPts val="1400"/>
              </a:lnSpc>
              <a:spcBef>
                <a:spcPts val="850"/>
              </a:spcBef>
              <a:spcAft>
                <a:spcPts val="850"/>
              </a:spcAft>
              <a:buFont typeface="Wingdings" panose="05000000000000000000" pitchFamily="2" charset="2"/>
              <a:buChar char="§"/>
              <a:defRPr sz="1200"/>
            </a:lvl4pPr>
            <a:lvl5pPr marL="1116000" indent="-216000">
              <a:lnSpc>
                <a:spcPts val="1400"/>
              </a:lnSpc>
              <a:spcBef>
                <a:spcPts val="850"/>
              </a:spcBef>
              <a:spcAft>
                <a:spcPts val="850"/>
              </a:spcAft>
              <a:buFont typeface="Wingdings" panose="05000000000000000000" pitchFamily="2" charset="2"/>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15" name="Subtítulo">
            <a:extLst>
              <a:ext uri="{FF2B5EF4-FFF2-40B4-BE49-F238E27FC236}">
                <a16:creationId xmlns:a16="http://schemas.microsoft.com/office/drawing/2014/main" id="{4E559139-9F0D-48DA-96D9-924222689BCC}"/>
              </a:ext>
            </a:extLst>
          </p:cNvPr>
          <p:cNvSpPr>
            <a:spLocks noGrp="1"/>
          </p:cNvSpPr>
          <p:nvPr>
            <p:ph type="body" sz="quarter" idx="12" hasCustomPrompt="1"/>
          </p:nvPr>
        </p:nvSpPr>
        <p:spPr>
          <a:xfrm>
            <a:off x="10914028" y="3062994"/>
            <a:ext cx="8651363" cy="1048475"/>
          </a:xfrm>
          <a:prstGeom prst="rect">
            <a:avLst/>
          </a:prstGeom>
        </p:spPr>
        <p:txBody>
          <a:bodyPr lIns="0" tIns="0" rIns="0" bIns="0"/>
          <a:lstStyle>
            <a:lvl1pPr marL="0" indent="0">
              <a:lnSpc>
                <a:spcPts val="2400"/>
              </a:lnSpc>
              <a:spcBef>
                <a:spcPts val="0"/>
              </a:spcBef>
              <a:buNone/>
              <a:defRPr sz="2000" b="0">
                <a:solidFill>
                  <a:schemeClr val="tx1">
                    <a:lumMod val="65000"/>
                    <a:lumOff val="35000"/>
                  </a:schemeClr>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6" name="Títular">
            <a:extLst>
              <a:ext uri="{FF2B5EF4-FFF2-40B4-BE49-F238E27FC236}">
                <a16:creationId xmlns:a16="http://schemas.microsoft.com/office/drawing/2014/main" id="{68B873B3-5A89-431D-802A-6F4DE557DC87}"/>
              </a:ext>
            </a:extLst>
          </p:cNvPr>
          <p:cNvSpPr>
            <a:spLocks noGrp="1"/>
          </p:cNvSpPr>
          <p:nvPr>
            <p:ph type="body" sz="quarter" idx="10" hasCustomPrompt="1"/>
          </p:nvPr>
        </p:nvSpPr>
        <p:spPr>
          <a:xfrm>
            <a:off x="10914028" y="1786147"/>
            <a:ext cx="8651363" cy="1335712"/>
          </a:xfrm>
          <a:prstGeom prst="rect">
            <a:avLst/>
          </a:prstGeom>
        </p:spPr>
        <p:txBody>
          <a:bodyPr lIns="0" tIns="0" rIns="0" bIns="0"/>
          <a:lstStyle>
            <a:lvl1pPr marL="0" indent="0">
              <a:lnSpc>
                <a:spcPts val="3200"/>
              </a:lnSpc>
              <a:spcBef>
                <a:spcPts val="0"/>
              </a:spcBef>
              <a:buNone/>
              <a:defRPr sz="28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titular</a:t>
            </a:r>
          </a:p>
        </p:txBody>
      </p:sp>
      <p:cxnSp>
        <p:nvCxnSpPr>
          <p:cNvPr id="24" name="Línea">
            <a:extLst>
              <a:ext uri="{FF2B5EF4-FFF2-40B4-BE49-F238E27FC236}">
                <a16:creationId xmlns:a16="http://schemas.microsoft.com/office/drawing/2014/main" id="{FF8D8E4A-D42A-4932-854F-896B7AE9833C}"/>
              </a:ext>
            </a:extLst>
          </p:cNvPr>
          <p:cNvCxnSpPr/>
          <p:nvPr userDrawn="1"/>
        </p:nvCxnSpPr>
        <p:spPr>
          <a:xfrm flipV="1">
            <a:off x="10198845" y="1875986"/>
            <a:ext cx="443660" cy="1113093"/>
          </a:xfrm>
          <a:prstGeom prst="line">
            <a:avLst/>
          </a:prstGeom>
          <a:ln w="25400"/>
        </p:spPr>
        <p:style>
          <a:lnRef idx="1">
            <a:schemeClr val="dk1"/>
          </a:lnRef>
          <a:fillRef idx="0">
            <a:schemeClr val="dk1"/>
          </a:fillRef>
          <a:effectRef idx="0">
            <a:schemeClr val="dk1"/>
          </a:effectRef>
          <a:fontRef idx="minor">
            <a:schemeClr val="tx1"/>
          </a:fontRef>
        </p:style>
      </p:cxnSp>
      <p:sp>
        <p:nvSpPr>
          <p:cNvPr id="25" name="Número">
            <a:extLst>
              <a:ext uri="{FF2B5EF4-FFF2-40B4-BE49-F238E27FC236}">
                <a16:creationId xmlns:a16="http://schemas.microsoft.com/office/drawing/2014/main" id="{127EA077-0685-4294-BEB5-D11DDCF89DE6}"/>
              </a:ext>
            </a:extLst>
          </p:cNvPr>
          <p:cNvSpPr>
            <a:spLocks noGrp="1"/>
          </p:cNvSpPr>
          <p:nvPr>
            <p:ph type="body" sz="quarter" idx="38" hasCustomPrompt="1"/>
          </p:nvPr>
        </p:nvSpPr>
        <p:spPr>
          <a:xfrm>
            <a:off x="10128185" y="1595604"/>
            <a:ext cx="354928" cy="1113093"/>
          </a:xfrm>
          <a:prstGeom prst="rect">
            <a:avLst/>
          </a:prstGeom>
        </p:spPr>
        <p:txBody>
          <a:bodyPr lIns="0" tIns="0" rIns="0" bIns="0"/>
          <a:lstStyle>
            <a:lvl1pPr marL="0" indent="0">
              <a:lnSpc>
                <a:spcPct val="100000"/>
              </a:lnSpc>
              <a:spcBef>
                <a:spcPts val="0"/>
              </a:spcBef>
              <a:buNone/>
              <a:defRPr sz="2100" b="0">
                <a:solidFill>
                  <a:schemeClr val="tx1"/>
                </a:solidFill>
                <a:latin typeface="FS Industrie Wid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Nº</a:t>
            </a:r>
          </a:p>
        </p:txBody>
      </p:sp>
      <p:sp>
        <p:nvSpPr>
          <p:cNvPr id="29" name="Marcador de Imagen 7">
            <a:extLst>
              <a:ext uri="{FF2B5EF4-FFF2-40B4-BE49-F238E27FC236}">
                <a16:creationId xmlns:a16="http://schemas.microsoft.com/office/drawing/2014/main" id="{89DB5CF3-4972-48C7-B386-669C41389B54}"/>
              </a:ext>
            </a:extLst>
          </p:cNvPr>
          <p:cNvSpPr>
            <a:spLocks noGrp="1"/>
          </p:cNvSpPr>
          <p:nvPr>
            <p:ph type="pic" sz="quarter" idx="43" hasCustomPrompt="1"/>
          </p:nvPr>
        </p:nvSpPr>
        <p:spPr>
          <a:xfrm>
            <a:off x="3549276" y="22850880"/>
            <a:ext cx="5190818" cy="6066359"/>
          </a:xfrm>
          <a:prstGeom prst="rect">
            <a:avLst/>
          </a:prstGeom>
        </p:spPr>
        <p:txBody>
          <a:bodyPr bIns="540000" anchor="b" anchorCtr="0"/>
          <a:lstStyle>
            <a:lvl1pPr marL="0" indent="0" algn="ctr">
              <a:lnSpc>
                <a:spcPct val="100000"/>
              </a:lnSpc>
              <a:buNone/>
              <a:defRPr sz="1400"/>
            </a:lvl1pPr>
          </a:lstStyle>
          <a:p>
            <a:r>
              <a:rPr lang="es-ES" dirty="0"/>
              <a:t>Imagen</a:t>
            </a:r>
          </a:p>
        </p:txBody>
      </p:sp>
      <p:sp>
        <p:nvSpPr>
          <p:cNvPr id="28" name="Marcador de Imagen 6">
            <a:extLst>
              <a:ext uri="{FF2B5EF4-FFF2-40B4-BE49-F238E27FC236}">
                <a16:creationId xmlns:a16="http://schemas.microsoft.com/office/drawing/2014/main" id="{340F9C0B-1726-40D8-B04E-2498AD77F487}"/>
              </a:ext>
            </a:extLst>
          </p:cNvPr>
          <p:cNvSpPr>
            <a:spLocks noGrp="1"/>
          </p:cNvSpPr>
          <p:nvPr>
            <p:ph type="pic" sz="quarter" idx="42" hasCustomPrompt="1"/>
          </p:nvPr>
        </p:nvSpPr>
        <p:spPr>
          <a:xfrm>
            <a:off x="3549276" y="15678953"/>
            <a:ext cx="5190818" cy="6066359"/>
          </a:xfrm>
          <a:prstGeom prst="rect">
            <a:avLst/>
          </a:prstGeom>
        </p:spPr>
        <p:txBody>
          <a:bodyPr bIns="540000" anchor="b" anchorCtr="0"/>
          <a:lstStyle>
            <a:lvl1pPr marL="0" indent="0" algn="ctr">
              <a:lnSpc>
                <a:spcPct val="100000"/>
              </a:lnSpc>
              <a:buNone/>
              <a:defRPr sz="1400"/>
            </a:lvl1pPr>
          </a:lstStyle>
          <a:p>
            <a:r>
              <a:rPr lang="es-ES" dirty="0"/>
              <a:t>Imagen</a:t>
            </a:r>
          </a:p>
        </p:txBody>
      </p:sp>
      <p:sp>
        <p:nvSpPr>
          <p:cNvPr id="27" name="Marcador de Imagen 5">
            <a:extLst>
              <a:ext uri="{FF2B5EF4-FFF2-40B4-BE49-F238E27FC236}">
                <a16:creationId xmlns:a16="http://schemas.microsoft.com/office/drawing/2014/main" id="{8A371C62-D8DD-4345-8916-8D04AD901E9A}"/>
              </a:ext>
            </a:extLst>
          </p:cNvPr>
          <p:cNvSpPr>
            <a:spLocks noGrp="1"/>
          </p:cNvSpPr>
          <p:nvPr>
            <p:ph type="pic" sz="quarter" idx="41" hasCustomPrompt="1"/>
          </p:nvPr>
        </p:nvSpPr>
        <p:spPr>
          <a:xfrm>
            <a:off x="3549276" y="8507024"/>
            <a:ext cx="5190818" cy="6066359"/>
          </a:xfrm>
          <a:prstGeom prst="rect">
            <a:avLst/>
          </a:prstGeom>
        </p:spPr>
        <p:txBody>
          <a:bodyPr bIns="540000" anchor="b" anchorCtr="0"/>
          <a:lstStyle>
            <a:lvl1pPr marL="0" indent="0" algn="ctr">
              <a:lnSpc>
                <a:spcPct val="100000"/>
              </a:lnSpc>
              <a:buNone/>
              <a:defRPr sz="1400"/>
            </a:lvl1pPr>
          </a:lstStyle>
          <a:p>
            <a:r>
              <a:rPr lang="es-ES" dirty="0"/>
              <a:t>Imagen</a:t>
            </a:r>
          </a:p>
        </p:txBody>
      </p:sp>
      <p:sp>
        <p:nvSpPr>
          <p:cNvPr id="20" name="Marcador de Imagen 4">
            <a:extLst>
              <a:ext uri="{FF2B5EF4-FFF2-40B4-BE49-F238E27FC236}">
                <a16:creationId xmlns:a16="http://schemas.microsoft.com/office/drawing/2014/main" id="{7C3B982D-CBAF-438C-8BFB-D42AF1B9CAB9}"/>
              </a:ext>
            </a:extLst>
          </p:cNvPr>
          <p:cNvSpPr>
            <a:spLocks noGrp="1"/>
          </p:cNvSpPr>
          <p:nvPr>
            <p:ph type="pic" sz="quarter" idx="40" hasCustomPrompt="1"/>
          </p:nvPr>
        </p:nvSpPr>
        <p:spPr>
          <a:xfrm>
            <a:off x="3550062" y="1335094"/>
            <a:ext cx="5190033" cy="6066359"/>
          </a:xfrm>
          <a:prstGeom prst="rect">
            <a:avLst/>
          </a:prstGeom>
        </p:spPr>
        <p:txBody>
          <a:bodyPr bIns="468000" anchor="b" anchorCtr="0"/>
          <a:lstStyle>
            <a:lvl1pPr marL="0" indent="0" algn="ctr">
              <a:lnSpc>
                <a:spcPct val="100000"/>
              </a:lnSpc>
              <a:buNone/>
              <a:defRPr sz="1400"/>
            </a:lvl1pPr>
          </a:lstStyle>
          <a:p>
            <a:r>
              <a:rPr lang="es-ES" dirty="0"/>
              <a:t>Imagen</a:t>
            </a:r>
          </a:p>
        </p:txBody>
      </p:sp>
      <p:sp>
        <p:nvSpPr>
          <p:cNvPr id="22" name="Marcador de Imagen 3">
            <a:extLst>
              <a:ext uri="{FF2B5EF4-FFF2-40B4-BE49-F238E27FC236}">
                <a16:creationId xmlns:a16="http://schemas.microsoft.com/office/drawing/2014/main" id="{E9EB630D-6B1C-4879-87CB-DA17CD89BF1E}"/>
              </a:ext>
            </a:extLst>
          </p:cNvPr>
          <p:cNvSpPr>
            <a:spLocks noGrp="1"/>
          </p:cNvSpPr>
          <p:nvPr>
            <p:ph type="pic" sz="quarter" idx="37" hasCustomPrompt="1"/>
          </p:nvPr>
        </p:nvSpPr>
        <p:spPr>
          <a:xfrm>
            <a:off x="532392" y="20460010"/>
            <a:ext cx="2573226" cy="8457231"/>
          </a:xfrm>
          <a:prstGeom prst="rect">
            <a:avLst/>
          </a:prstGeom>
        </p:spPr>
        <p:txBody>
          <a:bodyPr bIns="828000" anchor="b" anchorCtr="0"/>
          <a:lstStyle>
            <a:lvl1pPr marL="0" indent="0" algn="ctr">
              <a:lnSpc>
                <a:spcPct val="100000"/>
              </a:lnSpc>
              <a:buNone/>
              <a:defRPr sz="1400"/>
            </a:lvl1pPr>
          </a:lstStyle>
          <a:p>
            <a:r>
              <a:rPr lang="es-ES" dirty="0"/>
              <a:t>Imagen</a:t>
            </a:r>
          </a:p>
        </p:txBody>
      </p:sp>
      <p:sp>
        <p:nvSpPr>
          <p:cNvPr id="21" name="Marcador de Imagen 2">
            <a:extLst>
              <a:ext uri="{FF2B5EF4-FFF2-40B4-BE49-F238E27FC236}">
                <a16:creationId xmlns:a16="http://schemas.microsoft.com/office/drawing/2014/main" id="{DC89ED30-B5D2-43E3-AB69-A52311C6BD38}"/>
              </a:ext>
            </a:extLst>
          </p:cNvPr>
          <p:cNvSpPr>
            <a:spLocks noGrp="1"/>
          </p:cNvSpPr>
          <p:nvPr>
            <p:ph type="pic" sz="quarter" idx="36" hasCustomPrompt="1"/>
          </p:nvPr>
        </p:nvSpPr>
        <p:spPr>
          <a:xfrm>
            <a:off x="532392" y="10906536"/>
            <a:ext cx="2573226" cy="8457231"/>
          </a:xfrm>
          <a:prstGeom prst="rect">
            <a:avLst/>
          </a:prstGeom>
        </p:spPr>
        <p:txBody>
          <a:bodyPr bIns="828000" anchor="b" anchorCtr="0"/>
          <a:lstStyle>
            <a:lvl1pPr marL="0" indent="0" algn="ctr">
              <a:lnSpc>
                <a:spcPct val="100000"/>
              </a:lnSpc>
              <a:buNone/>
              <a:defRPr sz="1400"/>
            </a:lvl1pPr>
          </a:lstStyle>
          <a:p>
            <a:r>
              <a:rPr lang="es-ES" dirty="0"/>
              <a:t>Imagen</a:t>
            </a:r>
          </a:p>
        </p:txBody>
      </p:sp>
      <p:sp>
        <p:nvSpPr>
          <p:cNvPr id="19" name="Marcador de Imagen 1">
            <a:extLst>
              <a:ext uri="{FF2B5EF4-FFF2-40B4-BE49-F238E27FC236}">
                <a16:creationId xmlns:a16="http://schemas.microsoft.com/office/drawing/2014/main" id="{2A8AF8F8-8228-4A47-9214-D5122A66ABF7}"/>
              </a:ext>
            </a:extLst>
          </p:cNvPr>
          <p:cNvSpPr>
            <a:spLocks noGrp="1"/>
          </p:cNvSpPr>
          <p:nvPr>
            <p:ph type="pic" sz="quarter" idx="13" hasCustomPrompt="1"/>
          </p:nvPr>
        </p:nvSpPr>
        <p:spPr>
          <a:xfrm>
            <a:off x="532392" y="1335095"/>
            <a:ext cx="2573226" cy="8457231"/>
          </a:xfrm>
          <a:prstGeom prst="rect">
            <a:avLst/>
          </a:prstGeom>
        </p:spPr>
        <p:txBody>
          <a:bodyPr bIns="828000" anchor="b" anchorCtr="0"/>
          <a:lstStyle>
            <a:lvl1pPr marL="0" indent="0" algn="ctr">
              <a:lnSpc>
                <a:spcPct val="100000"/>
              </a:lnSpc>
              <a:buNone/>
              <a:defRPr sz="1400"/>
            </a:lvl1pPr>
          </a:lstStyle>
          <a:p>
            <a:r>
              <a:rPr lang="es-ES" dirty="0"/>
              <a:t>Imagen</a:t>
            </a:r>
          </a:p>
        </p:txBody>
      </p:sp>
      <p:sp>
        <p:nvSpPr>
          <p:cNvPr id="30" name="Número Página">
            <a:extLst>
              <a:ext uri="{FF2B5EF4-FFF2-40B4-BE49-F238E27FC236}">
                <a16:creationId xmlns:a16="http://schemas.microsoft.com/office/drawing/2014/main" id="{EB6C916C-3D79-40AB-B705-C327AFB1D808}"/>
              </a:ext>
            </a:extLst>
          </p:cNvPr>
          <p:cNvSpPr txBox="1"/>
          <p:nvPr userDrawn="1"/>
        </p:nvSpPr>
        <p:spPr>
          <a:xfrm>
            <a:off x="19363279" y="799351"/>
            <a:ext cx="532392" cy="200055"/>
          </a:xfrm>
          <a:prstGeom prst="rect">
            <a:avLst/>
          </a:prstGeom>
          <a:noFill/>
        </p:spPr>
        <p:txBody>
          <a:bodyPr wrap="square" lIns="0" tIns="0" rIns="0" bIns="0" rtlCol="0">
            <a:spAutoFit/>
          </a:bodyPr>
          <a:lstStyle/>
          <a:p>
            <a:pPr algn="l">
              <a:lnSpc>
                <a:spcPct val="100000"/>
              </a:lnSpc>
            </a:pPr>
            <a:r>
              <a:rPr lang="es-ES" sz="1300" dirty="0"/>
              <a:t>/ </a:t>
            </a:r>
            <a:fld id="{D79AEB3D-014C-402E-85C4-AF1D7267C090}" type="slidenum">
              <a:rPr lang="es-ES" sz="1300" smtClean="0"/>
              <a:pPr algn="l">
                <a:lnSpc>
                  <a:spcPct val="100000"/>
                </a:lnSpc>
              </a:pPr>
              <a:t>‹#›</a:t>
            </a:fld>
            <a:endParaRPr lang="es-ES" sz="1300" dirty="0"/>
          </a:p>
        </p:txBody>
      </p:sp>
      <p:sp>
        <p:nvSpPr>
          <p:cNvPr id="31" name="Nombre Documento">
            <a:extLst>
              <a:ext uri="{FF2B5EF4-FFF2-40B4-BE49-F238E27FC236}">
                <a16:creationId xmlns:a16="http://schemas.microsoft.com/office/drawing/2014/main" id="{D7883EC4-FAAE-4C34-8B57-07D4196B4602}"/>
              </a:ext>
            </a:extLst>
          </p:cNvPr>
          <p:cNvSpPr>
            <a:spLocks noGrp="1"/>
          </p:cNvSpPr>
          <p:nvPr>
            <p:ph type="body" sz="quarter" idx="11" hasCustomPrompt="1"/>
          </p:nvPr>
        </p:nvSpPr>
        <p:spPr>
          <a:xfrm>
            <a:off x="10710777" y="799350"/>
            <a:ext cx="8606653" cy="558624"/>
          </a:xfrm>
          <a:prstGeom prst="rect">
            <a:avLst/>
          </a:prstGeom>
        </p:spPr>
        <p:txBody>
          <a:bodyPr lIns="0" tIns="0" rIns="0" bIns="0"/>
          <a:lstStyle>
            <a:lvl1pPr marL="0" indent="0" algn="r">
              <a:lnSpc>
                <a:spcPct val="100000"/>
              </a:lnSpc>
              <a:spcBef>
                <a:spcPts val="0"/>
              </a:spcBef>
              <a:buNone/>
              <a:defRPr sz="1300" b="0">
                <a:solidFill>
                  <a:schemeClr val="tx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Nombre del Documento</a:t>
            </a:r>
          </a:p>
        </p:txBody>
      </p:sp>
      <p:pic>
        <p:nvPicPr>
          <p:cNvPr id="3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36112" y="723418"/>
            <a:ext cx="815121" cy="603148"/>
          </a:xfrm>
          <a:prstGeom prst="rect">
            <a:avLst/>
          </a:prstGeom>
        </p:spPr>
      </p:pic>
    </p:spTree>
    <p:extLst>
      <p:ext uri="{BB962C8B-B14F-4D97-AF65-F5344CB8AC3E}">
        <p14:creationId xmlns:p14="http://schemas.microsoft.com/office/powerpoint/2010/main" val="17292389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erre con Datos">
    <p:spTree>
      <p:nvGrpSpPr>
        <p:cNvPr id="1" name=""/>
        <p:cNvGrpSpPr/>
        <p:nvPr/>
      </p:nvGrpSpPr>
      <p:grpSpPr>
        <a:xfrm>
          <a:off x="0" y="0"/>
          <a:ext cx="0" cy="0"/>
          <a:chOff x="0" y="0"/>
          <a:chExt cx="0" cy="0"/>
        </a:xfrm>
      </p:grpSpPr>
      <p:pic>
        <p:nvPicPr>
          <p:cNvPr id="4" name="Logo">
            <a:extLst>
              <a:ext uri="{FF2B5EF4-FFF2-40B4-BE49-F238E27FC236}">
                <a16:creationId xmlns:a16="http://schemas.microsoft.com/office/drawing/2014/main" id="{311A6D89-C931-4F11-A776-A7D73E0319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83754" y="26116912"/>
            <a:ext cx="3771107" cy="1671044"/>
          </a:xfrm>
          <a:prstGeom prst="rect">
            <a:avLst/>
          </a:prstGeom>
        </p:spPr>
      </p:pic>
      <p:sp>
        <p:nvSpPr>
          <p:cNvPr id="5" name="Datos">
            <a:extLst>
              <a:ext uri="{FF2B5EF4-FFF2-40B4-BE49-F238E27FC236}">
                <a16:creationId xmlns:a16="http://schemas.microsoft.com/office/drawing/2014/main" id="{2067C4EA-B480-462E-AF22-7064B971A95D}"/>
              </a:ext>
            </a:extLst>
          </p:cNvPr>
          <p:cNvSpPr>
            <a:spLocks noGrp="1"/>
          </p:cNvSpPr>
          <p:nvPr>
            <p:ph type="body" sz="quarter" idx="12" hasCustomPrompt="1"/>
          </p:nvPr>
        </p:nvSpPr>
        <p:spPr>
          <a:xfrm>
            <a:off x="9183754" y="16807246"/>
            <a:ext cx="6477356" cy="2226651"/>
          </a:xfrm>
          <a:prstGeom prst="rect">
            <a:avLst/>
          </a:prstGeom>
        </p:spPr>
        <p:txBody>
          <a:bodyPr/>
          <a:lstStyle>
            <a:lvl1pPr marL="0" indent="0">
              <a:lnSpc>
                <a:spcPts val="2300"/>
              </a:lnSpc>
              <a:spcBef>
                <a:spcPts val="0"/>
              </a:spcBef>
              <a:buNone/>
              <a:defRPr sz="1800">
                <a:solidFill>
                  <a:schemeClr val="bg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Nombre y Apellidos</a:t>
            </a:r>
          </a:p>
          <a:p>
            <a:pPr lvl="0"/>
            <a:r>
              <a:rPr lang="es-ES" dirty="0"/>
              <a:t>Correo</a:t>
            </a:r>
          </a:p>
        </p:txBody>
      </p:sp>
      <p:sp>
        <p:nvSpPr>
          <p:cNvPr id="6" name="Título">
            <a:extLst>
              <a:ext uri="{FF2B5EF4-FFF2-40B4-BE49-F238E27FC236}">
                <a16:creationId xmlns:a16="http://schemas.microsoft.com/office/drawing/2014/main" id="{9ACE32B0-C8C8-4752-A465-EF6426E01D26}"/>
              </a:ext>
            </a:extLst>
          </p:cNvPr>
          <p:cNvSpPr>
            <a:spLocks noGrp="1"/>
          </p:cNvSpPr>
          <p:nvPr>
            <p:ph type="body" sz="quarter" idx="11" hasCustomPrompt="1"/>
          </p:nvPr>
        </p:nvSpPr>
        <p:spPr>
          <a:xfrm>
            <a:off x="9183754" y="13467502"/>
            <a:ext cx="6477356" cy="2226651"/>
          </a:xfrm>
          <a:prstGeom prst="rect">
            <a:avLst/>
          </a:prstGeom>
        </p:spPr>
        <p:txBody>
          <a:bodyPr lIns="0" tIns="0" rIns="0" bIns="0" anchor="b"/>
          <a:lstStyle>
            <a:lvl1pPr marL="0" indent="0">
              <a:lnSpc>
                <a:spcPts val="2700"/>
              </a:lnSpc>
              <a:spcBef>
                <a:spcPts val="0"/>
              </a:spcBef>
              <a:buNone/>
              <a:defRPr sz="2300">
                <a:solidFill>
                  <a:schemeClr val="bg1"/>
                </a:solidFill>
                <a:latin typeface="FS Industri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texto</a:t>
            </a:r>
          </a:p>
        </p:txBody>
      </p:sp>
      <p:grpSp>
        <p:nvGrpSpPr>
          <p:cNvPr id="8" name="Marco Blanco">
            <a:extLst>
              <a:ext uri="{FF2B5EF4-FFF2-40B4-BE49-F238E27FC236}">
                <a16:creationId xmlns:a16="http://schemas.microsoft.com/office/drawing/2014/main" id="{513D4819-CACE-47A7-8B4B-7EE263C04EF0}"/>
              </a:ext>
            </a:extLst>
          </p:cNvPr>
          <p:cNvGrpSpPr/>
          <p:nvPr userDrawn="1"/>
        </p:nvGrpSpPr>
        <p:grpSpPr>
          <a:xfrm>
            <a:off x="1" y="0"/>
            <a:ext cx="21383625" cy="30276141"/>
            <a:chOff x="0" y="0"/>
            <a:chExt cx="17351375" cy="9792000"/>
          </a:xfrm>
        </p:grpSpPr>
        <p:sp>
          <p:nvSpPr>
            <p:cNvPr id="9" name="Rectángulo 4">
              <a:extLst>
                <a:ext uri="{FF2B5EF4-FFF2-40B4-BE49-F238E27FC236}">
                  <a16:creationId xmlns:a16="http://schemas.microsoft.com/office/drawing/2014/main" id="{E3B7B284-09C0-49D9-9260-9C42D0C04EDA}"/>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0" name="Rectángulo 3">
              <a:extLst>
                <a:ext uri="{FF2B5EF4-FFF2-40B4-BE49-F238E27FC236}">
                  <a16:creationId xmlns:a16="http://schemas.microsoft.com/office/drawing/2014/main" id="{C7C4DC42-6FEF-44B4-B823-3BD692C05CCB}"/>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1" name="Rectángulo 2">
              <a:extLst>
                <a:ext uri="{FF2B5EF4-FFF2-40B4-BE49-F238E27FC236}">
                  <a16:creationId xmlns:a16="http://schemas.microsoft.com/office/drawing/2014/main" id="{EC5B7DE6-AE3D-4729-8E81-E09613B960C4}"/>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2" name="Rectángulo 1">
              <a:extLst>
                <a:ext uri="{FF2B5EF4-FFF2-40B4-BE49-F238E27FC236}">
                  <a16:creationId xmlns:a16="http://schemas.microsoft.com/office/drawing/2014/main" id="{DB9F026A-29AE-448C-A68D-8C77B9232EC7}"/>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7" name="Datos">
            <a:extLst>
              <a:ext uri="{FF2B5EF4-FFF2-40B4-BE49-F238E27FC236}">
                <a16:creationId xmlns:a16="http://schemas.microsoft.com/office/drawing/2014/main" id="{2751DED9-0ECE-4D71-B6C1-BB8445B38F84}"/>
              </a:ext>
            </a:extLst>
          </p:cNvPr>
          <p:cNvSpPr>
            <a:spLocks noGrp="1"/>
          </p:cNvSpPr>
          <p:nvPr>
            <p:ph type="body" sz="quarter" idx="14" hasCustomPrompt="1"/>
          </p:nvPr>
        </p:nvSpPr>
        <p:spPr>
          <a:xfrm>
            <a:off x="18855535" y="29053256"/>
            <a:ext cx="887319"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00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fld id="{597051B6-F745-4E4E-910B-FC27CC675D88}" type="datetimeFigureOut">
              <a:rPr lang="es-ES" smtClean="0"/>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t>01/02/2019</a:t>
            </a:fld>
            <a:endParaRPr lang="es-ES" dirty="0"/>
          </a:p>
        </p:txBody>
      </p:sp>
      <p:sp>
        <p:nvSpPr>
          <p:cNvPr id="13" name="Web"/>
          <p:cNvSpPr txBox="1"/>
          <p:nvPr userDrawn="1"/>
        </p:nvSpPr>
        <p:spPr>
          <a:xfrm>
            <a:off x="18859511" y="26289566"/>
            <a:ext cx="1253548" cy="205184"/>
          </a:xfrm>
          <a:prstGeom prst="rect">
            <a:avLst/>
          </a:prstGeom>
          <a:noFill/>
        </p:spPr>
        <p:txBody>
          <a:bodyPr wrap="none" lIns="0" tIns="0" rIns="0" bIns="0" rtlCol="0">
            <a:spAutoFit/>
          </a:bodyPr>
          <a:lstStyle/>
          <a:p>
            <a:pPr algn="l">
              <a:lnSpc>
                <a:spcPts val="1600"/>
              </a:lnSpc>
            </a:pPr>
            <a:r>
              <a:rPr lang="es-ES" sz="1400" b="0" dirty="0">
                <a:solidFill>
                  <a:schemeClr val="bg1"/>
                </a:solidFill>
              </a:rPr>
              <a:t>www.itene.com</a:t>
            </a:r>
          </a:p>
        </p:txBody>
      </p:sp>
      <p:pic>
        <p:nvPicPr>
          <p:cNvPr id="15" name="Logos-RRS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55535" y="27173404"/>
            <a:ext cx="1552809" cy="614554"/>
          </a:xfrm>
          <a:prstGeom prst="rect">
            <a:avLst/>
          </a:prstGeom>
        </p:spPr>
      </p:pic>
    </p:spTree>
    <p:extLst>
      <p:ext uri="{BB962C8B-B14F-4D97-AF65-F5344CB8AC3E}">
        <p14:creationId xmlns:p14="http://schemas.microsoft.com/office/powerpoint/2010/main" val="8663890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ierre con Datos - ENG">
    <p:spTree>
      <p:nvGrpSpPr>
        <p:cNvPr id="1" name=""/>
        <p:cNvGrpSpPr/>
        <p:nvPr/>
      </p:nvGrpSpPr>
      <p:grpSpPr>
        <a:xfrm>
          <a:off x="0" y="0"/>
          <a:ext cx="0" cy="0"/>
          <a:chOff x="0" y="0"/>
          <a:chExt cx="0" cy="0"/>
        </a:xfrm>
      </p:grpSpPr>
      <p:sp>
        <p:nvSpPr>
          <p:cNvPr id="5" name="Datos">
            <a:extLst>
              <a:ext uri="{FF2B5EF4-FFF2-40B4-BE49-F238E27FC236}">
                <a16:creationId xmlns:a16="http://schemas.microsoft.com/office/drawing/2014/main" id="{2067C4EA-B480-462E-AF22-7064B971A95D}"/>
              </a:ext>
            </a:extLst>
          </p:cNvPr>
          <p:cNvSpPr>
            <a:spLocks noGrp="1"/>
          </p:cNvSpPr>
          <p:nvPr>
            <p:ph type="body" sz="quarter" idx="12" hasCustomPrompt="1"/>
          </p:nvPr>
        </p:nvSpPr>
        <p:spPr>
          <a:xfrm>
            <a:off x="9183754" y="16807246"/>
            <a:ext cx="6477356" cy="2226651"/>
          </a:xfrm>
          <a:prstGeom prst="rect">
            <a:avLst/>
          </a:prstGeom>
        </p:spPr>
        <p:txBody>
          <a:bodyPr/>
          <a:lstStyle>
            <a:lvl1pPr marL="0" indent="0">
              <a:lnSpc>
                <a:spcPts val="2300"/>
              </a:lnSpc>
              <a:spcBef>
                <a:spcPts val="0"/>
              </a:spcBef>
              <a:buNone/>
              <a:defRPr sz="1800">
                <a:solidFill>
                  <a:schemeClr val="bg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Nombre y Apellidos</a:t>
            </a:r>
          </a:p>
          <a:p>
            <a:pPr lvl="0"/>
            <a:r>
              <a:rPr lang="es-ES" dirty="0"/>
              <a:t>Correo</a:t>
            </a:r>
          </a:p>
        </p:txBody>
      </p:sp>
      <p:sp>
        <p:nvSpPr>
          <p:cNvPr id="6" name="Título">
            <a:extLst>
              <a:ext uri="{FF2B5EF4-FFF2-40B4-BE49-F238E27FC236}">
                <a16:creationId xmlns:a16="http://schemas.microsoft.com/office/drawing/2014/main" id="{9ACE32B0-C8C8-4752-A465-EF6426E01D26}"/>
              </a:ext>
            </a:extLst>
          </p:cNvPr>
          <p:cNvSpPr>
            <a:spLocks noGrp="1"/>
          </p:cNvSpPr>
          <p:nvPr>
            <p:ph type="body" sz="quarter" idx="11" hasCustomPrompt="1"/>
          </p:nvPr>
        </p:nvSpPr>
        <p:spPr>
          <a:xfrm>
            <a:off x="9183754" y="13467502"/>
            <a:ext cx="6477356" cy="2226651"/>
          </a:xfrm>
          <a:prstGeom prst="rect">
            <a:avLst/>
          </a:prstGeom>
        </p:spPr>
        <p:txBody>
          <a:bodyPr lIns="0" tIns="0" rIns="0" bIns="0" anchor="b"/>
          <a:lstStyle>
            <a:lvl1pPr marL="0" indent="0">
              <a:lnSpc>
                <a:spcPts val="2700"/>
              </a:lnSpc>
              <a:spcBef>
                <a:spcPts val="0"/>
              </a:spcBef>
              <a:buNone/>
              <a:defRPr sz="2300">
                <a:solidFill>
                  <a:schemeClr val="bg1"/>
                </a:solidFill>
                <a:latin typeface="FS Industrie Medium" panose="02060603040202040303" pitchFamily="18" charset="0"/>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texto</a:t>
            </a:r>
          </a:p>
        </p:txBody>
      </p:sp>
      <p:grpSp>
        <p:nvGrpSpPr>
          <p:cNvPr id="8" name="Marco Blanco">
            <a:extLst>
              <a:ext uri="{FF2B5EF4-FFF2-40B4-BE49-F238E27FC236}">
                <a16:creationId xmlns:a16="http://schemas.microsoft.com/office/drawing/2014/main" id="{513D4819-CACE-47A7-8B4B-7EE263C04EF0}"/>
              </a:ext>
            </a:extLst>
          </p:cNvPr>
          <p:cNvGrpSpPr/>
          <p:nvPr userDrawn="1"/>
        </p:nvGrpSpPr>
        <p:grpSpPr>
          <a:xfrm>
            <a:off x="1" y="0"/>
            <a:ext cx="21383625" cy="30276141"/>
            <a:chOff x="0" y="0"/>
            <a:chExt cx="17351375" cy="9792000"/>
          </a:xfrm>
        </p:grpSpPr>
        <p:sp>
          <p:nvSpPr>
            <p:cNvPr id="9" name="Rectángulo 4">
              <a:extLst>
                <a:ext uri="{FF2B5EF4-FFF2-40B4-BE49-F238E27FC236}">
                  <a16:creationId xmlns:a16="http://schemas.microsoft.com/office/drawing/2014/main" id="{E3B7B284-09C0-49D9-9260-9C42D0C04EDA}"/>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0" name="Rectángulo 3">
              <a:extLst>
                <a:ext uri="{FF2B5EF4-FFF2-40B4-BE49-F238E27FC236}">
                  <a16:creationId xmlns:a16="http://schemas.microsoft.com/office/drawing/2014/main" id="{C7C4DC42-6FEF-44B4-B823-3BD692C05CCB}"/>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1" name="Rectángulo 2">
              <a:extLst>
                <a:ext uri="{FF2B5EF4-FFF2-40B4-BE49-F238E27FC236}">
                  <a16:creationId xmlns:a16="http://schemas.microsoft.com/office/drawing/2014/main" id="{EC5B7DE6-AE3D-4729-8E81-E09613B960C4}"/>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2" name="Rectángulo 1">
              <a:extLst>
                <a:ext uri="{FF2B5EF4-FFF2-40B4-BE49-F238E27FC236}">
                  <a16:creationId xmlns:a16="http://schemas.microsoft.com/office/drawing/2014/main" id="{DB9F026A-29AE-448C-A68D-8C77B9232EC7}"/>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7" name="Datos">
            <a:extLst>
              <a:ext uri="{FF2B5EF4-FFF2-40B4-BE49-F238E27FC236}">
                <a16:creationId xmlns:a16="http://schemas.microsoft.com/office/drawing/2014/main" id="{2751DED9-0ECE-4D71-B6C1-BB8445B38F84}"/>
              </a:ext>
            </a:extLst>
          </p:cNvPr>
          <p:cNvSpPr>
            <a:spLocks noGrp="1"/>
          </p:cNvSpPr>
          <p:nvPr>
            <p:ph type="body" sz="quarter" idx="14" hasCustomPrompt="1"/>
          </p:nvPr>
        </p:nvSpPr>
        <p:spPr>
          <a:xfrm>
            <a:off x="18855535" y="29053256"/>
            <a:ext cx="887319"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00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fld id="{597051B6-F745-4E4E-910B-FC27CC675D88}" type="datetimeFigureOut">
              <a:rPr lang="es-ES" smtClean="0"/>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t>01/02/2019</a:t>
            </a:fld>
            <a:endParaRPr lang="es-ES" dirty="0"/>
          </a:p>
        </p:txBody>
      </p:sp>
      <p:sp>
        <p:nvSpPr>
          <p:cNvPr id="13" name="Web"/>
          <p:cNvSpPr txBox="1"/>
          <p:nvPr userDrawn="1"/>
        </p:nvSpPr>
        <p:spPr>
          <a:xfrm>
            <a:off x="18859511" y="26289566"/>
            <a:ext cx="1253548" cy="205184"/>
          </a:xfrm>
          <a:prstGeom prst="rect">
            <a:avLst/>
          </a:prstGeom>
          <a:noFill/>
        </p:spPr>
        <p:txBody>
          <a:bodyPr wrap="none" lIns="0" tIns="0" rIns="0" bIns="0" rtlCol="0">
            <a:spAutoFit/>
          </a:bodyPr>
          <a:lstStyle/>
          <a:p>
            <a:pPr algn="l">
              <a:lnSpc>
                <a:spcPts val="1600"/>
              </a:lnSpc>
            </a:pPr>
            <a:r>
              <a:rPr lang="es-ES" sz="1400" b="0" dirty="0">
                <a:solidFill>
                  <a:schemeClr val="bg1"/>
                </a:solidFill>
              </a:rPr>
              <a:t>www.itene.com</a:t>
            </a:r>
          </a:p>
        </p:txBody>
      </p:sp>
      <p:pic>
        <p:nvPicPr>
          <p:cNvPr id="15"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83754" y="26116913"/>
            <a:ext cx="3467164" cy="1669640"/>
          </a:xfrm>
          <a:prstGeom prst="rect">
            <a:avLst/>
          </a:prstGeom>
        </p:spPr>
      </p:pic>
      <p:pic>
        <p:nvPicPr>
          <p:cNvPr id="16" name="Logos-RRS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55535" y="27173404"/>
            <a:ext cx="1552809" cy="614554"/>
          </a:xfrm>
          <a:prstGeom prst="rect">
            <a:avLst/>
          </a:prstGeom>
        </p:spPr>
      </p:pic>
    </p:spTree>
    <p:extLst>
      <p:ext uri="{BB962C8B-B14F-4D97-AF65-F5344CB8AC3E}">
        <p14:creationId xmlns:p14="http://schemas.microsoft.com/office/powerpoint/2010/main" val="3684102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ierre sin Datos">
    <p:spTree>
      <p:nvGrpSpPr>
        <p:cNvPr id="1" name=""/>
        <p:cNvGrpSpPr/>
        <p:nvPr/>
      </p:nvGrpSpPr>
      <p:grpSpPr>
        <a:xfrm>
          <a:off x="0" y="0"/>
          <a:ext cx="0" cy="0"/>
          <a:chOff x="0" y="0"/>
          <a:chExt cx="0" cy="0"/>
        </a:xfrm>
      </p:grpSpPr>
      <p:grpSp>
        <p:nvGrpSpPr>
          <p:cNvPr id="5" name="Marco Blanco">
            <a:extLst>
              <a:ext uri="{FF2B5EF4-FFF2-40B4-BE49-F238E27FC236}">
                <a16:creationId xmlns:a16="http://schemas.microsoft.com/office/drawing/2014/main" id="{44206DDC-7ACE-4A7A-AB6A-192FA7DBD699}"/>
              </a:ext>
            </a:extLst>
          </p:cNvPr>
          <p:cNvGrpSpPr/>
          <p:nvPr userDrawn="1"/>
        </p:nvGrpSpPr>
        <p:grpSpPr>
          <a:xfrm>
            <a:off x="1" y="0"/>
            <a:ext cx="21383625" cy="30276141"/>
            <a:chOff x="0" y="0"/>
            <a:chExt cx="17351375" cy="9792000"/>
          </a:xfrm>
        </p:grpSpPr>
        <p:sp>
          <p:nvSpPr>
            <p:cNvPr id="6" name="Rectángulo 4">
              <a:extLst>
                <a:ext uri="{FF2B5EF4-FFF2-40B4-BE49-F238E27FC236}">
                  <a16:creationId xmlns:a16="http://schemas.microsoft.com/office/drawing/2014/main" id="{7F0610F0-453D-497A-8B3C-014084E644D2}"/>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7" name="Rectángulo 3">
              <a:extLst>
                <a:ext uri="{FF2B5EF4-FFF2-40B4-BE49-F238E27FC236}">
                  <a16:creationId xmlns:a16="http://schemas.microsoft.com/office/drawing/2014/main" id="{B3F77E9A-E14E-4CE9-8693-CFED0B934088}"/>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8" name="Rectángulo 2">
              <a:extLst>
                <a:ext uri="{FF2B5EF4-FFF2-40B4-BE49-F238E27FC236}">
                  <a16:creationId xmlns:a16="http://schemas.microsoft.com/office/drawing/2014/main" id="{30F18E0E-15E8-4331-B40A-CE872DC6BF01}"/>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9" name="Rectángulo 1">
              <a:extLst>
                <a:ext uri="{FF2B5EF4-FFF2-40B4-BE49-F238E27FC236}">
                  <a16:creationId xmlns:a16="http://schemas.microsoft.com/office/drawing/2014/main" id="{9190B892-5645-4DE3-A4D4-4DDAAA9C61DD}"/>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pic>
        <p:nvPicPr>
          <p:cNvPr id="4" name="Logo">
            <a:extLst>
              <a:ext uri="{FF2B5EF4-FFF2-40B4-BE49-F238E27FC236}">
                <a16:creationId xmlns:a16="http://schemas.microsoft.com/office/drawing/2014/main" id="{209B07A4-6DAF-4F99-9577-FE470E1CCE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83755" y="14085829"/>
            <a:ext cx="4747158" cy="2103555"/>
          </a:xfrm>
          <a:prstGeom prst="rect">
            <a:avLst/>
          </a:prstGeom>
        </p:spPr>
      </p:pic>
      <p:sp>
        <p:nvSpPr>
          <p:cNvPr id="11" name="Web"/>
          <p:cNvSpPr txBox="1"/>
          <p:nvPr userDrawn="1"/>
        </p:nvSpPr>
        <p:spPr>
          <a:xfrm>
            <a:off x="18859511" y="26289566"/>
            <a:ext cx="1253548" cy="205184"/>
          </a:xfrm>
          <a:prstGeom prst="rect">
            <a:avLst/>
          </a:prstGeom>
          <a:noFill/>
        </p:spPr>
        <p:txBody>
          <a:bodyPr wrap="none" lIns="0" tIns="0" rIns="0" bIns="0" rtlCol="0">
            <a:spAutoFit/>
          </a:bodyPr>
          <a:lstStyle/>
          <a:p>
            <a:pPr algn="l">
              <a:lnSpc>
                <a:spcPts val="1600"/>
              </a:lnSpc>
            </a:pPr>
            <a:r>
              <a:rPr lang="es-ES" sz="1400" b="0" dirty="0">
                <a:solidFill>
                  <a:schemeClr val="bg1"/>
                </a:solidFill>
              </a:rPr>
              <a:t>www.itene.com</a:t>
            </a:r>
          </a:p>
        </p:txBody>
      </p:sp>
      <p:pic>
        <p:nvPicPr>
          <p:cNvPr id="10" name="Logos-RRS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55535" y="27173404"/>
            <a:ext cx="1552809" cy="614554"/>
          </a:xfrm>
          <a:prstGeom prst="rect">
            <a:avLst/>
          </a:prstGeom>
        </p:spPr>
      </p:pic>
    </p:spTree>
    <p:extLst>
      <p:ext uri="{BB962C8B-B14F-4D97-AF65-F5344CB8AC3E}">
        <p14:creationId xmlns:p14="http://schemas.microsoft.com/office/powerpoint/2010/main" val="3317861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ierre sin Datos - ENG">
    <p:spTree>
      <p:nvGrpSpPr>
        <p:cNvPr id="1" name=""/>
        <p:cNvGrpSpPr/>
        <p:nvPr/>
      </p:nvGrpSpPr>
      <p:grpSpPr>
        <a:xfrm>
          <a:off x="0" y="0"/>
          <a:ext cx="0" cy="0"/>
          <a:chOff x="0" y="0"/>
          <a:chExt cx="0" cy="0"/>
        </a:xfrm>
      </p:grpSpPr>
      <p:grpSp>
        <p:nvGrpSpPr>
          <p:cNvPr id="5" name="Marco Blanco">
            <a:extLst>
              <a:ext uri="{FF2B5EF4-FFF2-40B4-BE49-F238E27FC236}">
                <a16:creationId xmlns:a16="http://schemas.microsoft.com/office/drawing/2014/main" id="{44206DDC-7ACE-4A7A-AB6A-192FA7DBD699}"/>
              </a:ext>
            </a:extLst>
          </p:cNvPr>
          <p:cNvGrpSpPr/>
          <p:nvPr userDrawn="1"/>
        </p:nvGrpSpPr>
        <p:grpSpPr>
          <a:xfrm>
            <a:off x="1" y="0"/>
            <a:ext cx="21383625" cy="30276141"/>
            <a:chOff x="0" y="0"/>
            <a:chExt cx="17351375" cy="9792000"/>
          </a:xfrm>
        </p:grpSpPr>
        <p:sp>
          <p:nvSpPr>
            <p:cNvPr id="6" name="Rectángulo 4">
              <a:extLst>
                <a:ext uri="{FF2B5EF4-FFF2-40B4-BE49-F238E27FC236}">
                  <a16:creationId xmlns:a16="http://schemas.microsoft.com/office/drawing/2014/main" id="{7F0610F0-453D-497A-8B3C-014084E644D2}"/>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7" name="Rectángulo 3">
              <a:extLst>
                <a:ext uri="{FF2B5EF4-FFF2-40B4-BE49-F238E27FC236}">
                  <a16:creationId xmlns:a16="http://schemas.microsoft.com/office/drawing/2014/main" id="{B3F77E9A-E14E-4CE9-8693-CFED0B934088}"/>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8" name="Rectángulo 2">
              <a:extLst>
                <a:ext uri="{FF2B5EF4-FFF2-40B4-BE49-F238E27FC236}">
                  <a16:creationId xmlns:a16="http://schemas.microsoft.com/office/drawing/2014/main" id="{30F18E0E-15E8-4331-B40A-CE872DC6BF01}"/>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9" name="Rectángulo 1">
              <a:extLst>
                <a:ext uri="{FF2B5EF4-FFF2-40B4-BE49-F238E27FC236}">
                  <a16:creationId xmlns:a16="http://schemas.microsoft.com/office/drawing/2014/main" id="{9190B892-5645-4DE3-A4D4-4DDAAA9C61DD}"/>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11" name="Web"/>
          <p:cNvSpPr txBox="1"/>
          <p:nvPr userDrawn="1"/>
        </p:nvSpPr>
        <p:spPr>
          <a:xfrm>
            <a:off x="18859511" y="26289566"/>
            <a:ext cx="1253548" cy="205184"/>
          </a:xfrm>
          <a:prstGeom prst="rect">
            <a:avLst/>
          </a:prstGeom>
          <a:noFill/>
        </p:spPr>
        <p:txBody>
          <a:bodyPr wrap="none" lIns="0" tIns="0" rIns="0" bIns="0" rtlCol="0">
            <a:spAutoFit/>
          </a:bodyPr>
          <a:lstStyle/>
          <a:p>
            <a:pPr algn="l">
              <a:lnSpc>
                <a:spcPts val="1600"/>
              </a:lnSpc>
            </a:pPr>
            <a:r>
              <a:rPr lang="es-ES" sz="1400" b="0" dirty="0">
                <a:solidFill>
                  <a:schemeClr val="bg1"/>
                </a:solidFill>
              </a:rPr>
              <a:t>www.itene.com</a:t>
            </a:r>
          </a:p>
        </p:txBody>
      </p:sp>
      <p:pic>
        <p:nvPicPr>
          <p:cNvPr id="10"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83755" y="14085829"/>
            <a:ext cx="4368627" cy="2103747"/>
          </a:xfrm>
          <a:prstGeom prst="rect">
            <a:avLst/>
          </a:prstGeom>
        </p:spPr>
      </p:pic>
      <p:pic>
        <p:nvPicPr>
          <p:cNvPr id="13" name="Logos-RRS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55535" y="27173404"/>
            <a:ext cx="1552809" cy="614554"/>
          </a:xfrm>
          <a:prstGeom prst="rect">
            <a:avLst/>
          </a:prstGeom>
        </p:spPr>
      </p:pic>
    </p:spTree>
    <p:extLst>
      <p:ext uri="{BB962C8B-B14F-4D97-AF65-F5344CB8AC3E}">
        <p14:creationId xmlns:p14="http://schemas.microsoft.com/office/powerpoint/2010/main" val="2696646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ierre Redit">
    <p:spTree>
      <p:nvGrpSpPr>
        <p:cNvPr id="1" name=""/>
        <p:cNvGrpSpPr/>
        <p:nvPr/>
      </p:nvGrpSpPr>
      <p:grpSpPr>
        <a:xfrm>
          <a:off x="0" y="0"/>
          <a:ext cx="0" cy="0"/>
          <a:chOff x="0" y="0"/>
          <a:chExt cx="0" cy="0"/>
        </a:xfrm>
      </p:grpSpPr>
      <p:grpSp>
        <p:nvGrpSpPr>
          <p:cNvPr id="3" name="Marco Blanco">
            <a:extLst>
              <a:ext uri="{FF2B5EF4-FFF2-40B4-BE49-F238E27FC236}">
                <a16:creationId xmlns:a16="http://schemas.microsoft.com/office/drawing/2014/main" id="{44206DDC-7ACE-4A7A-AB6A-192FA7DBD699}"/>
              </a:ext>
            </a:extLst>
          </p:cNvPr>
          <p:cNvGrpSpPr/>
          <p:nvPr userDrawn="1"/>
        </p:nvGrpSpPr>
        <p:grpSpPr>
          <a:xfrm>
            <a:off x="1" y="0"/>
            <a:ext cx="21383625" cy="30276141"/>
            <a:chOff x="0" y="0"/>
            <a:chExt cx="17351375" cy="9792000"/>
          </a:xfrm>
        </p:grpSpPr>
        <p:sp>
          <p:nvSpPr>
            <p:cNvPr id="4" name="Rectángulo 4">
              <a:extLst>
                <a:ext uri="{FF2B5EF4-FFF2-40B4-BE49-F238E27FC236}">
                  <a16:creationId xmlns:a16="http://schemas.microsoft.com/office/drawing/2014/main" id="{7F0610F0-453D-497A-8B3C-014084E644D2}"/>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5" name="Rectángulo 4">
              <a:extLst>
                <a:ext uri="{FF2B5EF4-FFF2-40B4-BE49-F238E27FC236}">
                  <a16:creationId xmlns:a16="http://schemas.microsoft.com/office/drawing/2014/main" id="{B3F77E9A-E14E-4CE9-8693-CFED0B934088}"/>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6" name="Rectángulo 2">
              <a:extLst>
                <a:ext uri="{FF2B5EF4-FFF2-40B4-BE49-F238E27FC236}">
                  <a16:creationId xmlns:a16="http://schemas.microsoft.com/office/drawing/2014/main" id="{30F18E0E-15E8-4331-B40A-CE872DC6BF01}"/>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7" name="Rectángulo 1">
              <a:extLst>
                <a:ext uri="{FF2B5EF4-FFF2-40B4-BE49-F238E27FC236}">
                  <a16:creationId xmlns:a16="http://schemas.microsoft.com/office/drawing/2014/main" id="{9190B892-5645-4DE3-A4D4-4DDAAA9C61DD}"/>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pic>
        <p:nvPicPr>
          <p:cNvPr id="10" name="Logo-Redi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5651" y="14024513"/>
            <a:ext cx="5192321" cy="2226187"/>
          </a:xfrm>
          <a:prstGeom prst="rect">
            <a:avLst/>
          </a:prstGeom>
        </p:spPr>
      </p:pic>
      <p:sp>
        <p:nvSpPr>
          <p:cNvPr id="11" name="Web"/>
          <p:cNvSpPr txBox="1"/>
          <p:nvPr userDrawn="1"/>
        </p:nvSpPr>
        <p:spPr>
          <a:xfrm>
            <a:off x="18859511" y="26289566"/>
            <a:ext cx="1253548" cy="205184"/>
          </a:xfrm>
          <a:prstGeom prst="rect">
            <a:avLst/>
          </a:prstGeom>
          <a:noFill/>
        </p:spPr>
        <p:txBody>
          <a:bodyPr wrap="none" lIns="0" tIns="0" rIns="0" bIns="0" rtlCol="0">
            <a:spAutoFit/>
          </a:bodyPr>
          <a:lstStyle/>
          <a:p>
            <a:pPr algn="l">
              <a:lnSpc>
                <a:spcPts val="1600"/>
              </a:lnSpc>
            </a:pPr>
            <a:r>
              <a:rPr lang="es-ES" sz="1400" b="0" dirty="0">
                <a:solidFill>
                  <a:schemeClr val="bg1"/>
                </a:solidFill>
              </a:rPr>
              <a:t>www.itene.com</a:t>
            </a:r>
          </a:p>
        </p:txBody>
      </p:sp>
      <p:pic>
        <p:nvPicPr>
          <p:cNvPr id="13" name="Logos-RRS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55535" y="27173404"/>
            <a:ext cx="1552809" cy="614554"/>
          </a:xfrm>
          <a:prstGeom prst="rect">
            <a:avLst/>
          </a:prstGeom>
        </p:spPr>
      </p:pic>
    </p:spTree>
    <p:extLst>
      <p:ext uri="{BB962C8B-B14F-4D97-AF65-F5344CB8AC3E}">
        <p14:creationId xmlns:p14="http://schemas.microsoft.com/office/powerpoint/2010/main" val="16235744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ierre Redit - ENG">
    <p:spTree>
      <p:nvGrpSpPr>
        <p:cNvPr id="1" name=""/>
        <p:cNvGrpSpPr/>
        <p:nvPr/>
      </p:nvGrpSpPr>
      <p:grpSpPr>
        <a:xfrm>
          <a:off x="0" y="0"/>
          <a:ext cx="0" cy="0"/>
          <a:chOff x="0" y="0"/>
          <a:chExt cx="0" cy="0"/>
        </a:xfrm>
      </p:grpSpPr>
      <p:grpSp>
        <p:nvGrpSpPr>
          <p:cNvPr id="3" name="Marco Blanco">
            <a:extLst>
              <a:ext uri="{FF2B5EF4-FFF2-40B4-BE49-F238E27FC236}">
                <a16:creationId xmlns:a16="http://schemas.microsoft.com/office/drawing/2014/main" id="{44206DDC-7ACE-4A7A-AB6A-192FA7DBD699}"/>
              </a:ext>
            </a:extLst>
          </p:cNvPr>
          <p:cNvGrpSpPr/>
          <p:nvPr userDrawn="1"/>
        </p:nvGrpSpPr>
        <p:grpSpPr>
          <a:xfrm>
            <a:off x="1" y="0"/>
            <a:ext cx="21383625" cy="30276141"/>
            <a:chOff x="0" y="0"/>
            <a:chExt cx="17351375" cy="9792000"/>
          </a:xfrm>
        </p:grpSpPr>
        <p:sp>
          <p:nvSpPr>
            <p:cNvPr id="4" name="Rectángulo 4">
              <a:extLst>
                <a:ext uri="{FF2B5EF4-FFF2-40B4-BE49-F238E27FC236}">
                  <a16:creationId xmlns:a16="http://schemas.microsoft.com/office/drawing/2014/main" id="{7F0610F0-453D-497A-8B3C-014084E644D2}"/>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5" name="Rectángulo 4">
              <a:extLst>
                <a:ext uri="{FF2B5EF4-FFF2-40B4-BE49-F238E27FC236}">
                  <a16:creationId xmlns:a16="http://schemas.microsoft.com/office/drawing/2014/main" id="{B3F77E9A-E14E-4CE9-8693-CFED0B934088}"/>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6" name="Rectángulo 2">
              <a:extLst>
                <a:ext uri="{FF2B5EF4-FFF2-40B4-BE49-F238E27FC236}">
                  <a16:creationId xmlns:a16="http://schemas.microsoft.com/office/drawing/2014/main" id="{30F18E0E-15E8-4331-B40A-CE872DC6BF01}"/>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7" name="Rectángulo 1">
              <a:extLst>
                <a:ext uri="{FF2B5EF4-FFF2-40B4-BE49-F238E27FC236}">
                  <a16:creationId xmlns:a16="http://schemas.microsoft.com/office/drawing/2014/main" id="{9190B892-5645-4DE3-A4D4-4DDAAA9C61DD}"/>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pic>
        <p:nvPicPr>
          <p:cNvPr id="2" name="Logo-Redi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7325" y="14024513"/>
            <a:ext cx="4868976" cy="2226187"/>
          </a:xfrm>
          <a:prstGeom prst="rect">
            <a:avLst/>
          </a:prstGeom>
        </p:spPr>
      </p:pic>
      <p:sp>
        <p:nvSpPr>
          <p:cNvPr id="8" name="Web"/>
          <p:cNvSpPr txBox="1"/>
          <p:nvPr userDrawn="1"/>
        </p:nvSpPr>
        <p:spPr>
          <a:xfrm>
            <a:off x="18859511" y="26289566"/>
            <a:ext cx="1253548" cy="205184"/>
          </a:xfrm>
          <a:prstGeom prst="rect">
            <a:avLst/>
          </a:prstGeom>
          <a:noFill/>
        </p:spPr>
        <p:txBody>
          <a:bodyPr wrap="none" lIns="0" tIns="0" rIns="0" bIns="0" rtlCol="0">
            <a:spAutoFit/>
          </a:bodyPr>
          <a:lstStyle/>
          <a:p>
            <a:pPr algn="l">
              <a:lnSpc>
                <a:spcPts val="1600"/>
              </a:lnSpc>
            </a:pPr>
            <a:r>
              <a:rPr lang="es-ES" sz="1400" b="0" dirty="0">
                <a:solidFill>
                  <a:schemeClr val="bg1"/>
                </a:solidFill>
              </a:rPr>
              <a:t>www.itene.com</a:t>
            </a:r>
          </a:p>
        </p:txBody>
      </p:sp>
      <p:pic>
        <p:nvPicPr>
          <p:cNvPr id="9" name="Logos-RRS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55535" y="27173404"/>
            <a:ext cx="1552809" cy="614554"/>
          </a:xfrm>
          <a:prstGeom prst="rect">
            <a:avLst/>
          </a:prstGeom>
        </p:spPr>
      </p:pic>
    </p:spTree>
    <p:extLst>
      <p:ext uri="{BB962C8B-B14F-4D97-AF65-F5344CB8AC3E}">
        <p14:creationId xmlns:p14="http://schemas.microsoft.com/office/powerpoint/2010/main" val="17477708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grpSp>
        <p:nvGrpSpPr>
          <p:cNvPr id="3" name="Marco Blanco">
            <a:extLst>
              <a:ext uri="{FF2B5EF4-FFF2-40B4-BE49-F238E27FC236}">
                <a16:creationId xmlns:a16="http://schemas.microsoft.com/office/drawing/2014/main" id="{07A748C8-C89A-4ADD-86AC-9F06F585C356}"/>
              </a:ext>
            </a:extLst>
          </p:cNvPr>
          <p:cNvGrpSpPr/>
          <p:nvPr userDrawn="1"/>
        </p:nvGrpSpPr>
        <p:grpSpPr>
          <a:xfrm>
            <a:off x="1" y="0"/>
            <a:ext cx="21383625" cy="30276141"/>
            <a:chOff x="0" y="0"/>
            <a:chExt cx="17351375" cy="9792000"/>
          </a:xfrm>
        </p:grpSpPr>
        <p:sp>
          <p:nvSpPr>
            <p:cNvPr id="4" name="Rectángulo 4">
              <a:extLst>
                <a:ext uri="{FF2B5EF4-FFF2-40B4-BE49-F238E27FC236}">
                  <a16:creationId xmlns:a16="http://schemas.microsoft.com/office/drawing/2014/main" id="{BC3362B4-2E43-4658-8820-2C19F18D2B57}"/>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5" name="Rectángulo 3">
              <a:extLst>
                <a:ext uri="{FF2B5EF4-FFF2-40B4-BE49-F238E27FC236}">
                  <a16:creationId xmlns:a16="http://schemas.microsoft.com/office/drawing/2014/main" id="{445E1E93-80FE-408E-9828-66CF8B82BCD5}"/>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6" name="Rectángulo 2">
              <a:extLst>
                <a:ext uri="{FF2B5EF4-FFF2-40B4-BE49-F238E27FC236}">
                  <a16:creationId xmlns:a16="http://schemas.microsoft.com/office/drawing/2014/main" id="{5DB5BA61-2CFB-4CC1-811C-83148F353B3B}"/>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7" name="Rectángulo 1">
              <a:extLst>
                <a:ext uri="{FF2B5EF4-FFF2-40B4-BE49-F238E27FC236}">
                  <a16:creationId xmlns:a16="http://schemas.microsoft.com/office/drawing/2014/main" id="{BB62EBBA-8684-4721-9130-4AE4D1C675CD}"/>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8" name="Fondo Blanco">
            <a:extLst>
              <a:ext uri="{FF2B5EF4-FFF2-40B4-BE49-F238E27FC236}">
                <a16:creationId xmlns:a16="http://schemas.microsoft.com/office/drawing/2014/main" id="{9AF40FF7-1ED0-4D24-BB9A-D5E211F32308}"/>
              </a:ext>
            </a:extLst>
          </p:cNvPr>
          <p:cNvSpPr/>
          <p:nvPr userDrawn="1"/>
        </p:nvSpPr>
        <p:spPr>
          <a:xfrm>
            <a:off x="532390" y="1335712"/>
            <a:ext cx="20318843"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Tree>
    <p:extLst>
      <p:ext uri="{BB962C8B-B14F-4D97-AF65-F5344CB8AC3E}">
        <p14:creationId xmlns:p14="http://schemas.microsoft.com/office/powerpoint/2010/main" val="333742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da 2 Imágenes Horizontales">
    <p:spTree>
      <p:nvGrpSpPr>
        <p:cNvPr id="1" name=""/>
        <p:cNvGrpSpPr/>
        <p:nvPr/>
      </p:nvGrpSpPr>
      <p:grpSpPr>
        <a:xfrm>
          <a:off x="0" y="0"/>
          <a:ext cx="0" cy="0"/>
          <a:chOff x="0" y="0"/>
          <a:chExt cx="0" cy="0"/>
        </a:xfrm>
      </p:grpSpPr>
      <p:grpSp>
        <p:nvGrpSpPr>
          <p:cNvPr id="10" name="Marco Blanco">
            <a:extLst>
              <a:ext uri="{FF2B5EF4-FFF2-40B4-BE49-F238E27FC236}">
                <a16:creationId xmlns:a16="http://schemas.microsoft.com/office/drawing/2014/main" id="{ED0E781D-0209-49F8-8E59-7C34BD8BAF3C}"/>
              </a:ext>
            </a:extLst>
          </p:cNvPr>
          <p:cNvGrpSpPr/>
          <p:nvPr userDrawn="1"/>
        </p:nvGrpSpPr>
        <p:grpSpPr>
          <a:xfrm>
            <a:off x="1" y="0"/>
            <a:ext cx="21383625" cy="30276141"/>
            <a:chOff x="0" y="0"/>
            <a:chExt cx="17351375" cy="9792000"/>
          </a:xfrm>
        </p:grpSpPr>
        <p:sp>
          <p:nvSpPr>
            <p:cNvPr id="11" name="Rectángulo 4">
              <a:extLst>
                <a:ext uri="{FF2B5EF4-FFF2-40B4-BE49-F238E27FC236}">
                  <a16:creationId xmlns:a16="http://schemas.microsoft.com/office/drawing/2014/main" id="{AB35581C-5F78-4007-BD7B-9EAC9945A110}"/>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3">
              <a:extLst>
                <a:ext uri="{FF2B5EF4-FFF2-40B4-BE49-F238E27FC236}">
                  <a16:creationId xmlns:a16="http://schemas.microsoft.com/office/drawing/2014/main" id="{E2B00DEF-E112-403E-B2A7-4709CF208D5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4" name="Rectángulo 2">
              <a:extLst>
                <a:ext uri="{FF2B5EF4-FFF2-40B4-BE49-F238E27FC236}">
                  <a16:creationId xmlns:a16="http://schemas.microsoft.com/office/drawing/2014/main" id="{1D3FEE96-DB38-4802-884C-16A98990A88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1">
              <a:extLst>
                <a:ext uri="{FF2B5EF4-FFF2-40B4-BE49-F238E27FC236}">
                  <a16:creationId xmlns:a16="http://schemas.microsoft.com/office/drawing/2014/main" id="{202C4455-4128-4B16-A9F7-0B5102030932}"/>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2" name="Fondo Blanco">
            <a:extLst>
              <a:ext uri="{FF2B5EF4-FFF2-40B4-BE49-F238E27FC236}">
                <a16:creationId xmlns:a16="http://schemas.microsoft.com/office/drawing/2014/main" id="{6F255B96-B286-4EE3-AF6C-841C7F797EE7}"/>
              </a:ext>
            </a:extLst>
          </p:cNvPr>
          <p:cNvSpPr/>
          <p:nvPr userDrawn="1"/>
        </p:nvSpPr>
        <p:spPr>
          <a:xfrm>
            <a:off x="532391" y="1335712"/>
            <a:ext cx="12111925"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16" name="Marcador de Imagen 2">
            <a:extLst>
              <a:ext uri="{FF2B5EF4-FFF2-40B4-BE49-F238E27FC236}">
                <a16:creationId xmlns:a16="http://schemas.microsoft.com/office/drawing/2014/main" id="{CF402A57-1697-4231-B5D6-E0FB4801BFB9}"/>
              </a:ext>
            </a:extLst>
          </p:cNvPr>
          <p:cNvSpPr>
            <a:spLocks noGrp="1"/>
          </p:cNvSpPr>
          <p:nvPr>
            <p:ph type="pic" sz="quarter" idx="14"/>
          </p:nvPr>
        </p:nvSpPr>
        <p:spPr>
          <a:xfrm>
            <a:off x="532391" y="15692261"/>
            <a:ext cx="11667818" cy="13245812"/>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7" name="Marcador de Imagen 1">
            <a:extLst>
              <a:ext uri="{FF2B5EF4-FFF2-40B4-BE49-F238E27FC236}">
                <a16:creationId xmlns:a16="http://schemas.microsoft.com/office/drawing/2014/main" id="{03CA7AE9-544D-4021-B838-83888CC5EDF4}"/>
              </a:ext>
            </a:extLst>
          </p:cNvPr>
          <p:cNvSpPr>
            <a:spLocks noGrp="1"/>
          </p:cNvSpPr>
          <p:nvPr>
            <p:ph type="pic" sz="quarter" idx="13"/>
          </p:nvPr>
        </p:nvSpPr>
        <p:spPr>
          <a:xfrm>
            <a:off x="532391" y="1335095"/>
            <a:ext cx="11667818" cy="13247861"/>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pic>
        <p:nvPicPr>
          <p:cNvPr id="9" name="Logo">
            <a:extLst>
              <a:ext uri="{FF2B5EF4-FFF2-40B4-BE49-F238E27FC236}">
                <a16:creationId xmlns:a16="http://schemas.microsoft.com/office/drawing/2014/main" id="{62C8C545-A21E-4D8E-BFFB-2D97416DDE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7864" y="26378004"/>
            <a:ext cx="3265570" cy="1447021"/>
          </a:xfrm>
          <a:prstGeom prst="rect">
            <a:avLst/>
          </a:prstGeom>
        </p:spPr>
      </p:pic>
      <p:sp>
        <p:nvSpPr>
          <p:cNvPr id="8" name="Subtítulo">
            <a:extLst>
              <a:ext uri="{FF2B5EF4-FFF2-40B4-BE49-F238E27FC236}">
                <a16:creationId xmlns:a16="http://schemas.microsoft.com/office/drawing/2014/main" id="{C85BF41E-5844-4C47-90F2-B5C62B582BDF}"/>
              </a:ext>
            </a:extLst>
          </p:cNvPr>
          <p:cNvSpPr>
            <a:spLocks noGrp="1"/>
          </p:cNvSpPr>
          <p:nvPr>
            <p:ph type="body" sz="quarter" idx="11" hasCustomPrompt="1"/>
          </p:nvPr>
        </p:nvSpPr>
        <p:spPr>
          <a:xfrm>
            <a:off x="13082113" y="15692262"/>
            <a:ext cx="7331322" cy="3676415"/>
          </a:xfrm>
          <a:prstGeom prst="rect">
            <a:avLst/>
          </a:prstGeom>
        </p:spPr>
        <p:txBody>
          <a:bodyPr lIns="0" tIns="0" rIns="0" bIns="0"/>
          <a:lstStyle>
            <a:lvl1pPr marL="0" indent="0">
              <a:lnSpc>
                <a:spcPts val="2800"/>
              </a:lnSpc>
              <a:spcBef>
                <a:spcPts val="0"/>
              </a:spcBef>
              <a:buNone/>
              <a:defRPr sz="2500">
                <a:solidFill>
                  <a:schemeClr val="bg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2" name="Título">
            <a:extLst>
              <a:ext uri="{FF2B5EF4-FFF2-40B4-BE49-F238E27FC236}">
                <a16:creationId xmlns:a16="http://schemas.microsoft.com/office/drawing/2014/main" id="{4F49E4BB-94A4-4B79-8CB1-C514A9B1EB84}"/>
              </a:ext>
            </a:extLst>
          </p:cNvPr>
          <p:cNvSpPr>
            <a:spLocks noGrp="1"/>
          </p:cNvSpPr>
          <p:nvPr>
            <p:ph type="title" hasCustomPrompt="1"/>
          </p:nvPr>
        </p:nvSpPr>
        <p:spPr>
          <a:xfrm>
            <a:off x="13082114" y="10906537"/>
            <a:ext cx="7331320" cy="3676418"/>
          </a:xfrm>
          <a:prstGeom prst="rect">
            <a:avLst/>
          </a:prstGeom>
        </p:spPr>
        <p:txBody>
          <a:bodyPr lIns="0" tIns="0" rIns="0" bIns="0" anchor="b"/>
          <a:lstStyle>
            <a:lvl1pPr>
              <a:lnSpc>
                <a:spcPts val="4500"/>
              </a:lnSpc>
              <a:spcBef>
                <a:spcPts val="0"/>
              </a:spcBef>
              <a:defRPr lang="es-ES" sz="4000" b="1" dirty="0">
                <a:solidFill>
                  <a:schemeClr val="bg1"/>
                </a:solidFill>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17" name="Texto Portada">
            <a:extLst>
              <a:ext uri="{FF2B5EF4-FFF2-40B4-BE49-F238E27FC236}">
                <a16:creationId xmlns:a16="http://schemas.microsoft.com/office/drawing/2014/main" id="{2751DED9-0ECE-4D71-B6C1-BB8445B38F84}"/>
              </a:ext>
            </a:extLst>
          </p:cNvPr>
          <p:cNvSpPr>
            <a:spLocks noGrp="1"/>
          </p:cNvSpPr>
          <p:nvPr>
            <p:ph type="body" sz="quarter" idx="15" hasCustomPrompt="1"/>
          </p:nvPr>
        </p:nvSpPr>
        <p:spPr>
          <a:xfrm>
            <a:off x="3416179" y="29224035"/>
            <a:ext cx="2262664"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Editar código P-00-v1</a:t>
            </a:r>
          </a:p>
        </p:txBody>
      </p:sp>
      <p:sp>
        <p:nvSpPr>
          <p:cNvPr id="20" name="Texto Documento">
            <a:extLst>
              <a:ext uri="{FF2B5EF4-FFF2-40B4-BE49-F238E27FC236}">
                <a16:creationId xmlns:a16="http://schemas.microsoft.com/office/drawing/2014/main" id="{2751DED9-0ECE-4D71-B6C1-BB8445B38F84}"/>
              </a:ext>
            </a:extLst>
          </p:cNvPr>
          <p:cNvSpPr>
            <a:spLocks noGrp="1"/>
          </p:cNvSpPr>
          <p:nvPr>
            <p:ph type="body" sz="quarter" idx="16" hasCustomPrompt="1"/>
          </p:nvPr>
        </p:nvSpPr>
        <p:spPr>
          <a:xfrm>
            <a:off x="591950" y="29224035"/>
            <a:ext cx="2750690"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Editar DOC. CONFIDENCIAL</a:t>
            </a:r>
          </a:p>
        </p:txBody>
      </p:sp>
    </p:spTree>
    <p:extLst>
      <p:ext uri="{BB962C8B-B14F-4D97-AF65-F5344CB8AC3E}">
        <p14:creationId xmlns:p14="http://schemas.microsoft.com/office/powerpoint/2010/main" val="2394982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da 2 Imágenes Horizontales - ENG">
    <p:spTree>
      <p:nvGrpSpPr>
        <p:cNvPr id="1" name=""/>
        <p:cNvGrpSpPr/>
        <p:nvPr/>
      </p:nvGrpSpPr>
      <p:grpSpPr>
        <a:xfrm>
          <a:off x="0" y="0"/>
          <a:ext cx="0" cy="0"/>
          <a:chOff x="0" y="0"/>
          <a:chExt cx="0" cy="0"/>
        </a:xfrm>
      </p:grpSpPr>
      <p:grpSp>
        <p:nvGrpSpPr>
          <p:cNvPr id="10" name="Marco Blanco">
            <a:extLst>
              <a:ext uri="{FF2B5EF4-FFF2-40B4-BE49-F238E27FC236}">
                <a16:creationId xmlns:a16="http://schemas.microsoft.com/office/drawing/2014/main" id="{ED0E781D-0209-49F8-8E59-7C34BD8BAF3C}"/>
              </a:ext>
            </a:extLst>
          </p:cNvPr>
          <p:cNvGrpSpPr/>
          <p:nvPr userDrawn="1"/>
        </p:nvGrpSpPr>
        <p:grpSpPr>
          <a:xfrm>
            <a:off x="1" y="0"/>
            <a:ext cx="21383625" cy="30276141"/>
            <a:chOff x="0" y="0"/>
            <a:chExt cx="17351375" cy="9792000"/>
          </a:xfrm>
        </p:grpSpPr>
        <p:sp>
          <p:nvSpPr>
            <p:cNvPr id="11" name="Rectángulo 4">
              <a:extLst>
                <a:ext uri="{FF2B5EF4-FFF2-40B4-BE49-F238E27FC236}">
                  <a16:creationId xmlns:a16="http://schemas.microsoft.com/office/drawing/2014/main" id="{AB35581C-5F78-4007-BD7B-9EAC9945A110}"/>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3">
              <a:extLst>
                <a:ext uri="{FF2B5EF4-FFF2-40B4-BE49-F238E27FC236}">
                  <a16:creationId xmlns:a16="http://schemas.microsoft.com/office/drawing/2014/main" id="{E2B00DEF-E112-403E-B2A7-4709CF208D5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4" name="Rectángulo 2">
              <a:extLst>
                <a:ext uri="{FF2B5EF4-FFF2-40B4-BE49-F238E27FC236}">
                  <a16:creationId xmlns:a16="http://schemas.microsoft.com/office/drawing/2014/main" id="{1D3FEE96-DB38-4802-884C-16A98990A88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1">
              <a:extLst>
                <a:ext uri="{FF2B5EF4-FFF2-40B4-BE49-F238E27FC236}">
                  <a16:creationId xmlns:a16="http://schemas.microsoft.com/office/drawing/2014/main" id="{202C4455-4128-4B16-A9F7-0B5102030932}"/>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2" name="Fondo Blanco">
            <a:extLst>
              <a:ext uri="{FF2B5EF4-FFF2-40B4-BE49-F238E27FC236}">
                <a16:creationId xmlns:a16="http://schemas.microsoft.com/office/drawing/2014/main" id="{6F255B96-B286-4EE3-AF6C-841C7F797EE7}"/>
              </a:ext>
            </a:extLst>
          </p:cNvPr>
          <p:cNvSpPr/>
          <p:nvPr userDrawn="1"/>
        </p:nvSpPr>
        <p:spPr>
          <a:xfrm>
            <a:off x="532391" y="1335712"/>
            <a:ext cx="12111925"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16" name="Marcador de Imagen 2">
            <a:extLst>
              <a:ext uri="{FF2B5EF4-FFF2-40B4-BE49-F238E27FC236}">
                <a16:creationId xmlns:a16="http://schemas.microsoft.com/office/drawing/2014/main" id="{CF402A57-1697-4231-B5D6-E0FB4801BFB9}"/>
              </a:ext>
            </a:extLst>
          </p:cNvPr>
          <p:cNvSpPr>
            <a:spLocks noGrp="1"/>
          </p:cNvSpPr>
          <p:nvPr>
            <p:ph type="pic" sz="quarter" idx="14"/>
          </p:nvPr>
        </p:nvSpPr>
        <p:spPr>
          <a:xfrm>
            <a:off x="532391" y="15692261"/>
            <a:ext cx="11667818" cy="13245812"/>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7" name="Marcador de Imagen 1">
            <a:extLst>
              <a:ext uri="{FF2B5EF4-FFF2-40B4-BE49-F238E27FC236}">
                <a16:creationId xmlns:a16="http://schemas.microsoft.com/office/drawing/2014/main" id="{03CA7AE9-544D-4021-B838-83888CC5EDF4}"/>
              </a:ext>
            </a:extLst>
          </p:cNvPr>
          <p:cNvSpPr>
            <a:spLocks noGrp="1"/>
          </p:cNvSpPr>
          <p:nvPr>
            <p:ph type="pic" sz="quarter" idx="13"/>
          </p:nvPr>
        </p:nvSpPr>
        <p:spPr>
          <a:xfrm>
            <a:off x="532391" y="1335095"/>
            <a:ext cx="11667818" cy="13247861"/>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pic>
        <p:nvPicPr>
          <p:cNvPr id="17"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408558" y="26378004"/>
            <a:ext cx="3004876" cy="1447021"/>
          </a:xfrm>
          <a:prstGeom prst="rect">
            <a:avLst/>
          </a:prstGeom>
        </p:spPr>
      </p:pic>
      <p:sp>
        <p:nvSpPr>
          <p:cNvPr id="8" name="Subtítulo">
            <a:extLst>
              <a:ext uri="{FF2B5EF4-FFF2-40B4-BE49-F238E27FC236}">
                <a16:creationId xmlns:a16="http://schemas.microsoft.com/office/drawing/2014/main" id="{C85BF41E-5844-4C47-90F2-B5C62B582BDF}"/>
              </a:ext>
            </a:extLst>
          </p:cNvPr>
          <p:cNvSpPr>
            <a:spLocks noGrp="1"/>
          </p:cNvSpPr>
          <p:nvPr>
            <p:ph type="body" sz="quarter" idx="11" hasCustomPrompt="1"/>
          </p:nvPr>
        </p:nvSpPr>
        <p:spPr>
          <a:xfrm>
            <a:off x="13082113" y="15692262"/>
            <a:ext cx="7331322" cy="3676415"/>
          </a:xfrm>
          <a:prstGeom prst="rect">
            <a:avLst/>
          </a:prstGeom>
        </p:spPr>
        <p:txBody>
          <a:bodyPr lIns="0" tIns="0" rIns="0" bIns="0"/>
          <a:lstStyle>
            <a:lvl1pPr marL="0" indent="0">
              <a:lnSpc>
                <a:spcPts val="2800"/>
              </a:lnSpc>
              <a:spcBef>
                <a:spcPts val="0"/>
              </a:spcBef>
              <a:buNone/>
              <a:defRPr sz="2500">
                <a:solidFill>
                  <a:schemeClr val="bg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2" name="Título">
            <a:extLst>
              <a:ext uri="{FF2B5EF4-FFF2-40B4-BE49-F238E27FC236}">
                <a16:creationId xmlns:a16="http://schemas.microsoft.com/office/drawing/2014/main" id="{4F49E4BB-94A4-4B79-8CB1-C514A9B1EB84}"/>
              </a:ext>
            </a:extLst>
          </p:cNvPr>
          <p:cNvSpPr>
            <a:spLocks noGrp="1"/>
          </p:cNvSpPr>
          <p:nvPr>
            <p:ph type="title" hasCustomPrompt="1"/>
          </p:nvPr>
        </p:nvSpPr>
        <p:spPr>
          <a:xfrm>
            <a:off x="13082114" y="10906537"/>
            <a:ext cx="7331320" cy="3676418"/>
          </a:xfrm>
          <a:prstGeom prst="rect">
            <a:avLst/>
          </a:prstGeom>
        </p:spPr>
        <p:txBody>
          <a:bodyPr lIns="0" tIns="0" rIns="0" bIns="0" anchor="b"/>
          <a:lstStyle>
            <a:lvl1pPr>
              <a:lnSpc>
                <a:spcPts val="4500"/>
              </a:lnSpc>
              <a:spcBef>
                <a:spcPts val="0"/>
              </a:spcBef>
              <a:defRPr lang="es-ES" sz="4000" b="1" dirty="0">
                <a:solidFill>
                  <a:schemeClr val="bg1"/>
                </a:solidFill>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18" name="Texto Portada">
            <a:extLst>
              <a:ext uri="{FF2B5EF4-FFF2-40B4-BE49-F238E27FC236}">
                <a16:creationId xmlns:a16="http://schemas.microsoft.com/office/drawing/2014/main" id="{2751DED9-0ECE-4D71-B6C1-BB8445B38F84}"/>
              </a:ext>
            </a:extLst>
          </p:cNvPr>
          <p:cNvSpPr>
            <a:spLocks noGrp="1"/>
          </p:cNvSpPr>
          <p:nvPr>
            <p:ph type="body" sz="quarter" idx="15" hasCustomPrompt="1"/>
          </p:nvPr>
        </p:nvSpPr>
        <p:spPr>
          <a:xfrm>
            <a:off x="3416179" y="29224035"/>
            <a:ext cx="2262664"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err="1"/>
              <a:t>Edit</a:t>
            </a:r>
            <a:r>
              <a:rPr lang="es-ES" dirty="0"/>
              <a:t> </a:t>
            </a:r>
            <a:r>
              <a:rPr lang="es-ES" dirty="0" err="1"/>
              <a:t>code</a:t>
            </a:r>
            <a:r>
              <a:rPr lang="es-ES" dirty="0"/>
              <a:t> P-00-v1</a:t>
            </a:r>
          </a:p>
        </p:txBody>
      </p:sp>
      <p:sp>
        <p:nvSpPr>
          <p:cNvPr id="21" name="Texto Documento">
            <a:extLst>
              <a:ext uri="{FF2B5EF4-FFF2-40B4-BE49-F238E27FC236}">
                <a16:creationId xmlns:a16="http://schemas.microsoft.com/office/drawing/2014/main" id="{2751DED9-0ECE-4D71-B6C1-BB8445B38F84}"/>
              </a:ext>
            </a:extLst>
          </p:cNvPr>
          <p:cNvSpPr>
            <a:spLocks noGrp="1"/>
          </p:cNvSpPr>
          <p:nvPr>
            <p:ph type="body" sz="quarter" idx="16" hasCustomPrompt="1"/>
          </p:nvPr>
        </p:nvSpPr>
        <p:spPr>
          <a:xfrm>
            <a:off x="591950" y="29224035"/>
            <a:ext cx="2750690"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err="1"/>
              <a:t>Edit</a:t>
            </a:r>
            <a:r>
              <a:rPr lang="es-ES" dirty="0"/>
              <a:t> CONFIDENTIAL DOC.</a:t>
            </a:r>
          </a:p>
        </p:txBody>
      </p:sp>
    </p:spTree>
    <p:extLst>
      <p:ext uri="{BB962C8B-B14F-4D97-AF65-F5344CB8AC3E}">
        <p14:creationId xmlns:p14="http://schemas.microsoft.com/office/powerpoint/2010/main" val="104751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ada 3 Imágenes Horizontales">
    <p:spTree>
      <p:nvGrpSpPr>
        <p:cNvPr id="1" name=""/>
        <p:cNvGrpSpPr/>
        <p:nvPr/>
      </p:nvGrpSpPr>
      <p:grpSpPr>
        <a:xfrm>
          <a:off x="0" y="0"/>
          <a:ext cx="0" cy="0"/>
          <a:chOff x="0" y="0"/>
          <a:chExt cx="0" cy="0"/>
        </a:xfrm>
      </p:grpSpPr>
      <p:grpSp>
        <p:nvGrpSpPr>
          <p:cNvPr id="10" name="Marco Blanco">
            <a:extLst>
              <a:ext uri="{FF2B5EF4-FFF2-40B4-BE49-F238E27FC236}">
                <a16:creationId xmlns:a16="http://schemas.microsoft.com/office/drawing/2014/main" id="{ED0E781D-0209-49F8-8E59-7C34BD8BAF3C}"/>
              </a:ext>
            </a:extLst>
          </p:cNvPr>
          <p:cNvGrpSpPr/>
          <p:nvPr userDrawn="1"/>
        </p:nvGrpSpPr>
        <p:grpSpPr>
          <a:xfrm>
            <a:off x="1" y="0"/>
            <a:ext cx="21383625" cy="30276141"/>
            <a:chOff x="0" y="0"/>
            <a:chExt cx="17351375" cy="9792000"/>
          </a:xfrm>
        </p:grpSpPr>
        <p:sp>
          <p:nvSpPr>
            <p:cNvPr id="11" name="Rectángulo 4">
              <a:extLst>
                <a:ext uri="{FF2B5EF4-FFF2-40B4-BE49-F238E27FC236}">
                  <a16:creationId xmlns:a16="http://schemas.microsoft.com/office/drawing/2014/main" id="{AB35581C-5F78-4007-BD7B-9EAC9945A110}"/>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3">
              <a:extLst>
                <a:ext uri="{FF2B5EF4-FFF2-40B4-BE49-F238E27FC236}">
                  <a16:creationId xmlns:a16="http://schemas.microsoft.com/office/drawing/2014/main" id="{E2B00DEF-E112-403E-B2A7-4709CF208D5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4" name="Rectángulo 2">
              <a:extLst>
                <a:ext uri="{FF2B5EF4-FFF2-40B4-BE49-F238E27FC236}">
                  <a16:creationId xmlns:a16="http://schemas.microsoft.com/office/drawing/2014/main" id="{1D3FEE96-DB38-4802-884C-16A98990A88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1">
              <a:extLst>
                <a:ext uri="{FF2B5EF4-FFF2-40B4-BE49-F238E27FC236}">
                  <a16:creationId xmlns:a16="http://schemas.microsoft.com/office/drawing/2014/main" id="{202C4455-4128-4B16-A9F7-0B5102030932}"/>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2" name="Fondo Blanco">
            <a:extLst>
              <a:ext uri="{FF2B5EF4-FFF2-40B4-BE49-F238E27FC236}">
                <a16:creationId xmlns:a16="http://schemas.microsoft.com/office/drawing/2014/main" id="{6F255B96-B286-4EE3-AF6C-841C7F797EE7}"/>
              </a:ext>
            </a:extLst>
          </p:cNvPr>
          <p:cNvSpPr/>
          <p:nvPr userDrawn="1"/>
        </p:nvSpPr>
        <p:spPr>
          <a:xfrm>
            <a:off x="532391" y="1335712"/>
            <a:ext cx="12111925"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17" name="Marcador de Imagen 3">
            <a:extLst>
              <a:ext uri="{FF2B5EF4-FFF2-40B4-BE49-F238E27FC236}">
                <a16:creationId xmlns:a16="http://schemas.microsoft.com/office/drawing/2014/main" id="{E1991287-0D1F-45B5-9273-A89497121989}"/>
              </a:ext>
            </a:extLst>
          </p:cNvPr>
          <p:cNvSpPr>
            <a:spLocks noGrp="1"/>
          </p:cNvSpPr>
          <p:nvPr>
            <p:ph type="pic" sz="quarter" idx="15"/>
          </p:nvPr>
        </p:nvSpPr>
        <p:spPr>
          <a:xfrm>
            <a:off x="530189" y="10908315"/>
            <a:ext cx="11667818" cy="8455181"/>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16" name="Marcador de Imagen 2">
            <a:extLst>
              <a:ext uri="{FF2B5EF4-FFF2-40B4-BE49-F238E27FC236}">
                <a16:creationId xmlns:a16="http://schemas.microsoft.com/office/drawing/2014/main" id="{CF402A57-1697-4231-B5D6-E0FB4801BFB9}"/>
              </a:ext>
            </a:extLst>
          </p:cNvPr>
          <p:cNvSpPr>
            <a:spLocks noGrp="1"/>
          </p:cNvSpPr>
          <p:nvPr>
            <p:ph type="pic" sz="quarter" idx="14"/>
          </p:nvPr>
        </p:nvSpPr>
        <p:spPr>
          <a:xfrm>
            <a:off x="532391" y="20482891"/>
            <a:ext cx="11667818" cy="8455181"/>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7" name="Marcador de Imagen 1">
            <a:extLst>
              <a:ext uri="{FF2B5EF4-FFF2-40B4-BE49-F238E27FC236}">
                <a16:creationId xmlns:a16="http://schemas.microsoft.com/office/drawing/2014/main" id="{03CA7AE9-544D-4021-B838-83888CC5EDF4}"/>
              </a:ext>
            </a:extLst>
          </p:cNvPr>
          <p:cNvSpPr>
            <a:spLocks noGrp="1"/>
          </p:cNvSpPr>
          <p:nvPr>
            <p:ph type="pic" sz="quarter" idx="13"/>
          </p:nvPr>
        </p:nvSpPr>
        <p:spPr>
          <a:xfrm>
            <a:off x="532391" y="1335095"/>
            <a:ext cx="11667818" cy="8457231"/>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pic>
        <p:nvPicPr>
          <p:cNvPr id="9" name="Logo">
            <a:extLst>
              <a:ext uri="{FF2B5EF4-FFF2-40B4-BE49-F238E27FC236}">
                <a16:creationId xmlns:a16="http://schemas.microsoft.com/office/drawing/2014/main" id="{62C8C545-A21E-4D8E-BFFB-2D97416DDE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7864" y="26378004"/>
            <a:ext cx="3265570" cy="1447021"/>
          </a:xfrm>
          <a:prstGeom prst="rect">
            <a:avLst/>
          </a:prstGeom>
        </p:spPr>
      </p:pic>
      <p:sp>
        <p:nvSpPr>
          <p:cNvPr id="8" name="Subtítulo">
            <a:extLst>
              <a:ext uri="{FF2B5EF4-FFF2-40B4-BE49-F238E27FC236}">
                <a16:creationId xmlns:a16="http://schemas.microsoft.com/office/drawing/2014/main" id="{C85BF41E-5844-4C47-90F2-B5C62B582BDF}"/>
              </a:ext>
            </a:extLst>
          </p:cNvPr>
          <p:cNvSpPr>
            <a:spLocks noGrp="1"/>
          </p:cNvSpPr>
          <p:nvPr>
            <p:ph type="body" sz="quarter" idx="11" hasCustomPrompt="1"/>
          </p:nvPr>
        </p:nvSpPr>
        <p:spPr>
          <a:xfrm>
            <a:off x="13082113" y="15692262"/>
            <a:ext cx="7331322" cy="3676415"/>
          </a:xfrm>
          <a:prstGeom prst="rect">
            <a:avLst/>
          </a:prstGeom>
        </p:spPr>
        <p:txBody>
          <a:bodyPr lIns="0" tIns="0" rIns="0" bIns="0"/>
          <a:lstStyle>
            <a:lvl1pPr marL="0" indent="0">
              <a:lnSpc>
                <a:spcPts val="2800"/>
              </a:lnSpc>
              <a:spcBef>
                <a:spcPts val="0"/>
              </a:spcBef>
              <a:buNone/>
              <a:defRPr sz="2500">
                <a:solidFill>
                  <a:schemeClr val="bg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2" name="Título">
            <a:extLst>
              <a:ext uri="{FF2B5EF4-FFF2-40B4-BE49-F238E27FC236}">
                <a16:creationId xmlns:a16="http://schemas.microsoft.com/office/drawing/2014/main" id="{4F49E4BB-94A4-4B79-8CB1-C514A9B1EB84}"/>
              </a:ext>
            </a:extLst>
          </p:cNvPr>
          <p:cNvSpPr>
            <a:spLocks noGrp="1"/>
          </p:cNvSpPr>
          <p:nvPr>
            <p:ph type="title" hasCustomPrompt="1"/>
          </p:nvPr>
        </p:nvSpPr>
        <p:spPr>
          <a:xfrm>
            <a:off x="13082114" y="10906537"/>
            <a:ext cx="7331320" cy="3676418"/>
          </a:xfrm>
          <a:prstGeom prst="rect">
            <a:avLst/>
          </a:prstGeom>
        </p:spPr>
        <p:txBody>
          <a:bodyPr lIns="0" tIns="0" rIns="0" bIns="0" anchor="b"/>
          <a:lstStyle>
            <a:lvl1pPr>
              <a:lnSpc>
                <a:spcPts val="4500"/>
              </a:lnSpc>
              <a:spcBef>
                <a:spcPts val="0"/>
              </a:spcBef>
              <a:defRPr lang="es-ES" sz="4000" b="1" dirty="0">
                <a:solidFill>
                  <a:schemeClr val="bg1"/>
                </a:solidFill>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19" name="Texto Portada">
            <a:extLst>
              <a:ext uri="{FF2B5EF4-FFF2-40B4-BE49-F238E27FC236}">
                <a16:creationId xmlns:a16="http://schemas.microsoft.com/office/drawing/2014/main" id="{2751DED9-0ECE-4D71-B6C1-BB8445B38F84}"/>
              </a:ext>
            </a:extLst>
          </p:cNvPr>
          <p:cNvSpPr>
            <a:spLocks noGrp="1"/>
          </p:cNvSpPr>
          <p:nvPr>
            <p:ph type="body" sz="quarter" idx="16" hasCustomPrompt="1"/>
          </p:nvPr>
        </p:nvSpPr>
        <p:spPr>
          <a:xfrm>
            <a:off x="2865409" y="29224035"/>
            <a:ext cx="1330979"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P-00-v1</a:t>
            </a:r>
          </a:p>
        </p:txBody>
      </p:sp>
      <p:sp>
        <p:nvSpPr>
          <p:cNvPr id="20" name="Texto Documento">
            <a:extLst>
              <a:ext uri="{FF2B5EF4-FFF2-40B4-BE49-F238E27FC236}">
                <a16:creationId xmlns:a16="http://schemas.microsoft.com/office/drawing/2014/main" id="{2751DED9-0ECE-4D71-B6C1-BB8445B38F84}"/>
              </a:ext>
            </a:extLst>
          </p:cNvPr>
          <p:cNvSpPr>
            <a:spLocks noGrp="1"/>
          </p:cNvSpPr>
          <p:nvPr>
            <p:ph type="body" sz="quarter" idx="17" hasCustomPrompt="1"/>
          </p:nvPr>
        </p:nvSpPr>
        <p:spPr>
          <a:xfrm>
            <a:off x="591951" y="29224035"/>
            <a:ext cx="2218298"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DOC. CONFIDENCIAL</a:t>
            </a:r>
          </a:p>
        </p:txBody>
      </p:sp>
    </p:spTree>
    <p:extLst>
      <p:ext uri="{BB962C8B-B14F-4D97-AF65-F5344CB8AC3E}">
        <p14:creationId xmlns:p14="http://schemas.microsoft.com/office/powerpoint/2010/main" val="137785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tada 3 Imágenes Horizontales - ENG">
    <p:spTree>
      <p:nvGrpSpPr>
        <p:cNvPr id="1" name=""/>
        <p:cNvGrpSpPr/>
        <p:nvPr/>
      </p:nvGrpSpPr>
      <p:grpSpPr>
        <a:xfrm>
          <a:off x="0" y="0"/>
          <a:ext cx="0" cy="0"/>
          <a:chOff x="0" y="0"/>
          <a:chExt cx="0" cy="0"/>
        </a:xfrm>
      </p:grpSpPr>
      <p:grpSp>
        <p:nvGrpSpPr>
          <p:cNvPr id="10" name="Marco Blanco">
            <a:extLst>
              <a:ext uri="{FF2B5EF4-FFF2-40B4-BE49-F238E27FC236}">
                <a16:creationId xmlns:a16="http://schemas.microsoft.com/office/drawing/2014/main" id="{ED0E781D-0209-49F8-8E59-7C34BD8BAF3C}"/>
              </a:ext>
            </a:extLst>
          </p:cNvPr>
          <p:cNvGrpSpPr/>
          <p:nvPr userDrawn="1"/>
        </p:nvGrpSpPr>
        <p:grpSpPr>
          <a:xfrm>
            <a:off x="1" y="0"/>
            <a:ext cx="21383625" cy="30276141"/>
            <a:chOff x="0" y="0"/>
            <a:chExt cx="17351375" cy="9792000"/>
          </a:xfrm>
        </p:grpSpPr>
        <p:sp>
          <p:nvSpPr>
            <p:cNvPr id="11" name="Rectángulo 4">
              <a:extLst>
                <a:ext uri="{FF2B5EF4-FFF2-40B4-BE49-F238E27FC236}">
                  <a16:creationId xmlns:a16="http://schemas.microsoft.com/office/drawing/2014/main" id="{AB35581C-5F78-4007-BD7B-9EAC9945A110}"/>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3">
              <a:extLst>
                <a:ext uri="{FF2B5EF4-FFF2-40B4-BE49-F238E27FC236}">
                  <a16:creationId xmlns:a16="http://schemas.microsoft.com/office/drawing/2014/main" id="{E2B00DEF-E112-403E-B2A7-4709CF208D5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4" name="Rectángulo 2">
              <a:extLst>
                <a:ext uri="{FF2B5EF4-FFF2-40B4-BE49-F238E27FC236}">
                  <a16:creationId xmlns:a16="http://schemas.microsoft.com/office/drawing/2014/main" id="{1D3FEE96-DB38-4802-884C-16A98990A88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1">
              <a:extLst>
                <a:ext uri="{FF2B5EF4-FFF2-40B4-BE49-F238E27FC236}">
                  <a16:creationId xmlns:a16="http://schemas.microsoft.com/office/drawing/2014/main" id="{202C4455-4128-4B16-A9F7-0B5102030932}"/>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2" name="Fondo Blanco">
            <a:extLst>
              <a:ext uri="{FF2B5EF4-FFF2-40B4-BE49-F238E27FC236}">
                <a16:creationId xmlns:a16="http://schemas.microsoft.com/office/drawing/2014/main" id="{6F255B96-B286-4EE3-AF6C-841C7F797EE7}"/>
              </a:ext>
            </a:extLst>
          </p:cNvPr>
          <p:cNvSpPr/>
          <p:nvPr userDrawn="1"/>
        </p:nvSpPr>
        <p:spPr>
          <a:xfrm>
            <a:off x="532391" y="1335712"/>
            <a:ext cx="12111925"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17" name="Marcador de Imagen 3">
            <a:extLst>
              <a:ext uri="{FF2B5EF4-FFF2-40B4-BE49-F238E27FC236}">
                <a16:creationId xmlns:a16="http://schemas.microsoft.com/office/drawing/2014/main" id="{E1991287-0D1F-45B5-9273-A89497121989}"/>
              </a:ext>
            </a:extLst>
          </p:cNvPr>
          <p:cNvSpPr>
            <a:spLocks noGrp="1"/>
          </p:cNvSpPr>
          <p:nvPr>
            <p:ph type="pic" sz="quarter" idx="15"/>
          </p:nvPr>
        </p:nvSpPr>
        <p:spPr>
          <a:xfrm>
            <a:off x="530189" y="10908315"/>
            <a:ext cx="11667818" cy="8455181"/>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16" name="Marcador de Imagen 2">
            <a:extLst>
              <a:ext uri="{FF2B5EF4-FFF2-40B4-BE49-F238E27FC236}">
                <a16:creationId xmlns:a16="http://schemas.microsoft.com/office/drawing/2014/main" id="{CF402A57-1697-4231-B5D6-E0FB4801BFB9}"/>
              </a:ext>
            </a:extLst>
          </p:cNvPr>
          <p:cNvSpPr>
            <a:spLocks noGrp="1"/>
          </p:cNvSpPr>
          <p:nvPr>
            <p:ph type="pic" sz="quarter" idx="14"/>
          </p:nvPr>
        </p:nvSpPr>
        <p:spPr>
          <a:xfrm>
            <a:off x="532391" y="20482891"/>
            <a:ext cx="11667818" cy="8455181"/>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sp>
        <p:nvSpPr>
          <p:cNvPr id="7" name="Marcador de Imagen 1">
            <a:extLst>
              <a:ext uri="{FF2B5EF4-FFF2-40B4-BE49-F238E27FC236}">
                <a16:creationId xmlns:a16="http://schemas.microsoft.com/office/drawing/2014/main" id="{03CA7AE9-544D-4021-B838-83888CC5EDF4}"/>
              </a:ext>
            </a:extLst>
          </p:cNvPr>
          <p:cNvSpPr>
            <a:spLocks noGrp="1"/>
          </p:cNvSpPr>
          <p:nvPr>
            <p:ph type="pic" sz="quarter" idx="13"/>
          </p:nvPr>
        </p:nvSpPr>
        <p:spPr>
          <a:xfrm>
            <a:off x="532391" y="1335095"/>
            <a:ext cx="11667818" cy="8457231"/>
          </a:xfrm>
          <a:prstGeom prst="rect">
            <a:avLst/>
          </a:prstGeom>
        </p:spPr>
        <p:txBody>
          <a:bodyPr bIns="1620000" anchor="b" anchorCtr="0"/>
          <a:lstStyle>
            <a:lvl1pPr marL="0" indent="0" algn="ctr">
              <a:lnSpc>
                <a:spcPct val="100000"/>
              </a:lnSpc>
              <a:buNone/>
              <a:defRPr sz="1400"/>
            </a:lvl1pPr>
          </a:lstStyle>
          <a:p>
            <a:r>
              <a:rPr lang="en-US"/>
              <a:t>Click icon to add picture</a:t>
            </a:r>
            <a:endParaRPr lang="es-ES" dirty="0"/>
          </a:p>
        </p:txBody>
      </p:sp>
      <p:pic>
        <p:nvPicPr>
          <p:cNvPr id="18"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408558" y="26378004"/>
            <a:ext cx="3004876" cy="1447021"/>
          </a:xfrm>
          <a:prstGeom prst="rect">
            <a:avLst/>
          </a:prstGeom>
        </p:spPr>
      </p:pic>
      <p:sp>
        <p:nvSpPr>
          <p:cNvPr id="8" name="Subtítulo">
            <a:extLst>
              <a:ext uri="{FF2B5EF4-FFF2-40B4-BE49-F238E27FC236}">
                <a16:creationId xmlns:a16="http://schemas.microsoft.com/office/drawing/2014/main" id="{C85BF41E-5844-4C47-90F2-B5C62B582BDF}"/>
              </a:ext>
            </a:extLst>
          </p:cNvPr>
          <p:cNvSpPr>
            <a:spLocks noGrp="1"/>
          </p:cNvSpPr>
          <p:nvPr>
            <p:ph type="body" sz="quarter" idx="11" hasCustomPrompt="1"/>
          </p:nvPr>
        </p:nvSpPr>
        <p:spPr>
          <a:xfrm>
            <a:off x="13082113" y="15692262"/>
            <a:ext cx="7331322" cy="3676415"/>
          </a:xfrm>
          <a:prstGeom prst="rect">
            <a:avLst/>
          </a:prstGeom>
        </p:spPr>
        <p:txBody>
          <a:bodyPr lIns="0" tIns="0" rIns="0" bIns="0"/>
          <a:lstStyle>
            <a:lvl1pPr marL="0" indent="0">
              <a:lnSpc>
                <a:spcPts val="2800"/>
              </a:lnSpc>
              <a:spcBef>
                <a:spcPts val="0"/>
              </a:spcBef>
              <a:buNone/>
              <a:defRPr sz="2500">
                <a:solidFill>
                  <a:schemeClr val="bg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2" name="Título">
            <a:extLst>
              <a:ext uri="{FF2B5EF4-FFF2-40B4-BE49-F238E27FC236}">
                <a16:creationId xmlns:a16="http://schemas.microsoft.com/office/drawing/2014/main" id="{4F49E4BB-94A4-4B79-8CB1-C514A9B1EB84}"/>
              </a:ext>
            </a:extLst>
          </p:cNvPr>
          <p:cNvSpPr>
            <a:spLocks noGrp="1"/>
          </p:cNvSpPr>
          <p:nvPr>
            <p:ph type="title" hasCustomPrompt="1"/>
          </p:nvPr>
        </p:nvSpPr>
        <p:spPr>
          <a:xfrm>
            <a:off x="13082114" y="10906537"/>
            <a:ext cx="7331320" cy="3676418"/>
          </a:xfrm>
          <a:prstGeom prst="rect">
            <a:avLst/>
          </a:prstGeom>
        </p:spPr>
        <p:txBody>
          <a:bodyPr lIns="0" tIns="0" rIns="0" bIns="0" anchor="b"/>
          <a:lstStyle>
            <a:lvl1pPr>
              <a:lnSpc>
                <a:spcPts val="4500"/>
              </a:lnSpc>
              <a:spcBef>
                <a:spcPts val="0"/>
              </a:spcBef>
              <a:defRPr lang="es-ES" sz="4000" b="1" dirty="0">
                <a:solidFill>
                  <a:schemeClr val="bg1"/>
                </a:solidFill>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19" name="Texto Portada">
            <a:extLst>
              <a:ext uri="{FF2B5EF4-FFF2-40B4-BE49-F238E27FC236}">
                <a16:creationId xmlns:a16="http://schemas.microsoft.com/office/drawing/2014/main" id="{2751DED9-0ECE-4D71-B6C1-BB8445B38F84}"/>
              </a:ext>
            </a:extLst>
          </p:cNvPr>
          <p:cNvSpPr>
            <a:spLocks noGrp="1"/>
          </p:cNvSpPr>
          <p:nvPr>
            <p:ph type="body" sz="quarter" idx="16" hasCustomPrompt="1"/>
          </p:nvPr>
        </p:nvSpPr>
        <p:spPr>
          <a:xfrm>
            <a:off x="3416179" y="29224035"/>
            <a:ext cx="2262664"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err="1"/>
              <a:t>Edit</a:t>
            </a:r>
            <a:r>
              <a:rPr lang="es-ES" dirty="0"/>
              <a:t> </a:t>
            </a:r>
            <a:r>
              <a:rPr lang="es-ES" dirty="0" err="1"/>
              <a:t>code</a:t>
            </a:r>
            <a:r>
              <a:rPr lang="es-ES" dirty="0"/>
              <a:t> P-00-v1</a:t>
            </a:r>
          </a:p>
        </p:txBody>
      </p:sp>
      <p:sp>
        <p:nvSpPr>
          <p:cNvPr id="22" name="Texto Documento">
            <a:extLst>
              <a:ext uri="{FF2B5EF4-FFF2-40B4-BE49-F238E27FC236}">
                <a16:creationId xmlns:a16="http://schemas.microsoft.com/office/drawing/2014/main" id="{2751DED9-0ECE-4D71-B6C1-BB8445B38F84}"/>
              </a:ext>
            </a:extLst>
          </p:cNvPr>
          <p:cNvSpPr>
            <a:spLocks noGrp="1"/>
          </p:cNvSpPr>
          <p:nvPr>
            <p:ph type="body" sz="quarter" idx="17" hasCustomPrompt="1"/>
          </p:nvPr>
        </p:nvSpPr>
        <p:spPr>
          <a:xfrm>
            <a:off x="591950" y="29224035"/>
            <a:ext cx="2750690"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err="1"/>
              <a:t>Edit</a:t>
            </a:r>
            <a:r>
              <a:rPr lang="es-ES" dirty="0"/>
              <a:t> CONFIDENTIAL DOC.</a:t>
            </a:r>
          </a:p>
        </p:txBody>
      </p:sp>
    </p:spTree>
    <p:extLst>
      <p:ext uri="{BB962C8B-B14F-4D97-AF65-F5344CB8AC3E}">
        <p14:creationId xmlns:p14="http://schemas.microsoft.com/office/powerpoint/2010/main" val="2513784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ada 2 Imágenes Verticales">
    <p:spTree>
      <p:nvGrpSpPr>
        <p:cNvPr id="1" name=""/>
        <p:cNvGrpSpPr/>
        <p:nvPr/>
      </p:nvGrpSpPr>
      <p:grpSpPr>
        <a:xfrm>
          <a:off x="0" y="0"/>
          <a:ext cx="0" cy="0"/>
          <a:chOff x="0" y="0"/>
          <a:chExt cx="0" cy="0"/>
        </a:xfrm>
      </p:grpSpPr>
      <p:grpSp>
        <p:nvGrpSpPr>
          <p:cNvPr id="10" name="Marco Blanco">
            <a:extLst>
              <a:ext uri="{FF2B5EF4-FFF2-40B4-BE49-F238E27FC236}">
                <a16:creationId xmlns:a16="http://schemas.microsoft.com/office/drawing/2014/main" id="{ED0E781D-0209-49F8-8E59-7C34BD8BAF3C}"/>
              </a:ext>
            </a:extLst>
          </p:cNvPr>
          <p:cNvGrpSpPr/>
          <p:nvPr userDrawn="1"/>
        </p:nvGrpSpPr>
        <p:grpSpPr>
          <a:xfrm>
            <a:off x="1" y="0"/>
            <a:ext cx="21383625" cy="30276141"/>
            <a:chOff x="0" y="0"/>
            <a:chExt cx="17351375" cy="9792000"/>
          </a:xfrm>
        </p:grpSpPr>
        <p:sp>
          <p:nvSpPr>
            <p:cNvPr id="11" name="Rectángulo 4">
              <a:extLst>
                <a:ext uri="{FF2B5EF4-FFF2-40B4-BE49-F238E27FC236}">
                  <a16:creationId xmlns:a16="http://schemas.microsoft.com/office/drawing/2014/main" id="{AB35581C-5F78-4007-BD7B-9EAC9945A110}"/>
                </a:ext>
              </a:extLst>
            </p:cNvPr>
            <p:cNvSpPr/>
            <p:nvPr userDrawn="1"/>
          </p:nvSpPr>
          <p:spPr>
            <a:xfrm>
              <a:off x="0" y="935970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3" name="Rectángulo 3">
              <a:extLst>
                <a:ext uri="{FF2B5EF4-FFF2-40B4-BE49-F238E27FC236}">
                  <a16:creationId xmlns:a16="http://schemas.microsoft.com/office/drawing/2014/main" id="{E2B00DEF-E112-403E-B2A7-4709CF208D59}"/>
                </a:ext>
              </a:extLst>
            </p:cNvPr>
            <p:cNvSpPr/>
            <p:nvPr userDrawn="1"/>
          </p:nvSpPr>
          <p:spPr>
            <a:xfrm>
              <a:off x="16919375"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4" name="Rectángulo 2">
              <a:extLst>
                <a:ext uri="{FF2B5EF4-FFF2-40B4-BE49-F238E27FC236}">
                  <a16:creationId xmlns:a16="http://schemas.microsoft.com/office/drawing/2014/main" id="{1D3FEE96-DB38-4802-884C-16A98990A882}"/>
                </a:ext>
              </a:extLst>
            </p:cNvPr>
            <p:cNvSpPr/>
            <p:nvPr userDrawn="1"/>
          </p:nvSpPr>
          <p:spPr>
            <a:xfrm>
              <a:off x="0" y="0"/>
              <a:ext cx="1735137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sp>
          <p:nvSpPr>
            <p:cNvPr id="15" name="Rectángulo 1">
              <a:extLst>
                <a:ext uri="{FF2B5EF4-FFF2-40B4-BE49-F238E27FC236}">
                  <a16:creationId xmlns:a16="http://schemas.microsoft.com/office/drawing/2014/main" id="{202C4455-4128-4B16-A9F7-0B5102030932}"/>
                </a:ext>
              </a:extLst>
            </p:cNvPr>
            <p:cNvSpPr/>
            <p:nvPr userDrawn="1"/>
          </p:nvSpPr>
          <p:spPr>
            <a:xfrm>
              <a:off x="0" y="0"/>
              <a:ext cx="432000" cy="9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84" dirty="0"/>
            </a:p>
          </p:txBody>
        </p:sp>
      </p:grpSp>
      <p:sp>
        <p:nvSpPr>
          <p:cNvPr id="2" name="Fondo Blanco">
            <a:extLst>
              <a:ext uri="{FF2B5EF4-FFF2-40B4-BE49-F238E27FC236}">
                <a16:creationId xmlns:a16="http://schemas.microsoft.com/office/drawing/2014/main" id="{6F255B96-B286-4EE3-AF6C-841C7F797EE7}"/>
              </a:ext>
            </a:extLst>
          </p:cNvPr>
          <p:cNvSpPr/>
          <p:nvPr userDrawn="1"/>
        </p:nvSpPr>
        <p:spPr>
          <a:xfrm>
            <a:off x="532391" y="1335712"/>
            <a:ext cx="12111925" cy="27604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426" dirty="0"/>
          </a:p>
        </p:txBody>
      </p:sp>
      <p:sp>
        <p:nvSpPr>
          <p:cNvPr id="16" name="Marcador de Imagen 2">
            <a:extLst>
              <a:ext uri="{FF2B5EF4-FFF2-40B4-BE49-F238E27FC236}">
                <a16:creationId xmlns:a16="http://schemas.microsoft.com/office/drawing/2014/main" id="{CF402A57-1697-4231-B5D6-E0FB4801BFB9}"/>
              </a:ext>
            </a:extLst>
          </p:cNvPr>
          <p:cNvSpPr>
            <a:spLocks noGrp="1"/>
          </p:cNvSpPr>
          <p:nvPr>
            <p:ph type="pic" sz="quarter" idx="14"/>
          </p:nvPr>
        </p:nvSpPr>
        <p:spPr>
          <a:xfrm>
            <a:off x="6610529" y="1335403"/>
            <a:ext cx="5590112" cy="27604716"/>
          </a:xfrm>
          <a:prstGeom prst="rect">
            <a:avLst/>
          </a:prstGeom>
        </p:spPr>
        <p:txBody>
          <a:bodyPr bIns="3960000" anchor="b" anchorCtr="0"/>
          <a:lstStyle>
            <a:lvl1pPr marL="0" indent="0" algn="ctr">
              <a:lnSpc>
                <a:spcPct val="100000"/>
              </a:lnSpc>
              <a:buNone/>
              <a:defRPr sz="1400"/>
            </a:lvl1pPr>
          </a:lstStyle>
          <a:p>
            <a:r>
              <a:rPr lang="en-US"/>
              <a:t>Click icon to add picture</a:t>
            </a:r>
            <a:endParaRPr lang="es-ES" dirty="0"/>
          </a:p>
        </p:txBody>
      </p:sp>
      <p:sp>
        <p:nvSpPr>
          <p:cNvPr id="7" name="Marcador de Imagen 1">
            <a:extLst>
              <a:ext uri="{FF2B5EF4-FFF2-40B4-BE49-F238E27FC236}">
                <a16:creationId xmlns:a16="http://schemas.microsoft.com/office/drawing/2014/main" id="{03CA7AE9-544D-4021-B838-83888CC5EDF4}"/>
              </a:ext>
            </a:extLst>
          </p:cNvPr>
          <p:cNvSpPr>
            <a:spLocks noGrp="1"/>
          </p:cNvSpPr>
          <p:nvPr>
            <p:ph type="pic" sz="quarter" idx="13"/>
          </p:nvPr>
        </p:nvSpPr>
        <p:spPr>
          <a:xfrm>
            <a:off x="532389" y="1335712"/>
            <a:ext cx="5590112" cy="27604716"/>
          </a:xfrm>
          <a:prstGeom prst="rect">
            <a:avLst/>
          </a:prstGeom>
        </p:spPr>
        <p:txBody>
          <a:bodyPr bIns="3960000" anchor="b" anchorCtr="0"/>
          <a:lstStyle>
            <a:lvl1pPr marL="0" indent="0" algn="ctr">
              <a:lnSpc>
                <a:spcPct val="100000"/>
              </a:lnSpc>
              <a:buNone/>
              <a:defRPr sz="1400"/>
            </a:lvl1pPr>
          </a:lstStyle>
          <a:p>
            <a:r>
              <a:rPr lang="en-US"/>
              <a:t>Click icon to add picture</a:t>
            </a:r>
            <a:endParaRPr lang="es-ES" dirty="0"/>
          </a:p>
        </p:txBody>
      </p:sp>
      <p:pic>
        <p:nvPicPr>
          <p:cNvPr id="9" name="Logo">
            <a:extLst>
              <a:ext uri="{FF2B5EF4-FFF2-40B4-BE49-F238E27FC236}">
                <a16:creationId xmlns:a16="http://schemas.microsoft.com/office/drawing/2014/main" id="{62C8C545-A21E-4D8E-BFFB-2D97416DDE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7864" y="26378004"/>
            <a:ext cx="3265570" cy="1447021"/>
          </a:xfrm>
          <a:prstGeom prst="rect">
            <a:avLst/>
          </a:prstGeom>
        </p:spPr>
      </p:pic>
      <p:sp>
        <p:nvSpPr>
          <p:cNvPr id="8" name="Subtítulo">
            <a:extLst>
              <a:ext uri="{FF2B5EF4-FFF2-40B4-BE49-F238E27FC236}">
                <a16:creationId xmlns:a16="http://schemas.microsoft.com/office/drawing/2014/main" id="{C85BF41E-5844-4C47-90F2-B5C62B582BDF}"/>
              </a:ext>
            </a:extLst>
          </p:cNvPr>
          <p:cNvSpPr>
            <a:spLocks noGrp="1"/>
          </p:cNvSpPr>
          <p:nvPr>
            <p:ph type="body" sz="quarter" idx="11" hasCustomPrompt="1"/>
          </p:nvPr>
        </p:nvSpPr>
        <p:spPr>
          <a:xfrm>
            <a:off x="13082113" y="15692262"/>
            <a:ext cx="7331322" cy="3676415"/>
          </a:xfrm>
          <a:prstGeom prst="rect">
            <a:avLst/>
          </a:prstGeom>
        </p:spPr>
        <p:txBody>
          <a:bodyPr lIns="0" tIns="0" rIns="0" bIns="0"/>
          <a:lstStyle>
            <a:lvl1pPr marL="0" indent="0">
              <a:lnSpc>
                <a:spcPts val="2800"/>
              </a:lnSpc>
              <a:spcBef>
                <a:spcPts val="0"/>
              </a:spcBef>
              <a:buNone/>
              <a:defRPr sz="2500">
                <a:solidFill>
                  <a:schemeClr val="bg1"/>
                </a:solidFill>
                <a:latin typeface="+mn-lt"/>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lvl="0"/>
            <a:r>
              <a:rPr lang="es-ES" dirty="0"/>
              <a:t>Haz clic para editar el subtítulo</a:t>
            </a:r>
          </a:p>
        </p:txBody>
      </p:sp>
      <p:sp>
        <p:nvSpPr>
          <p:cNvPr id="12" name="Título">
            <a:extLst>
              <a:ext uri="{FF2B5EF4-FFF2-40B4-BE49-F238E27FC236}">
                <a16:creationId xmlns:a16="http://schemas.microsoft.com/office/drawing/2014/main" id="{4F49E4BB-94A4-4B79-8CB1-C514A9B1EB84}"/>
              </a:ext>
            </a:extLst>
          </p:cNvPr>
          <p:cNvSpPr>
            <a:spLocks noGrp="1"/>
          </p:cNvSpPr>
          <p:nvPr>
            <p:ph type="title" hasCustomPrompt="1"/>
          </p:nvPr>
        </p:nvSpPr>
        <p:spPr>
          <a:xfrm>
            <a:off x="13082114" y="10906537"/>
            <a:ext cx="7331320" cy="3676418"/>
          </a:xfrm>
          <a:prstGeom prst="rect">
            <a:avLst/>
          </a:prstGeom>
        </p:spPr>
        <p:txBody>
          <a:bodyPr lIns="0" tIns="0" rIns="0" bIns="0" anchor="b"/>
          <a:lstStyle>
            <a:lvl1pPr>
              <a:lnSpc>
                <a:spcPts val="4500"/>
              </a:lnSpc>
              <a:spcBef>
                <a:spcPts val="0"/>
              </a:spcBef>
              <a:defRPr lang="es-ES" sz="4000" b="1" dirty="0">
                <a:solidFill>
                  <a:schemeClr val="bg1"/>
                </a:solidFill>
                <a:ea typeface="+mn-ea"/>
                <a:cs typeface="+mn-cs"/>
              </a:defRPr>
            </a:lvl1pPr>
          </a:lstStyle>
          <a:p>
            <a:pPr marL="0" lvl="0" indent="0">
              <a:spcBef>
                <a:spcPts val="996"/>
              </a:spcBef>
              <a:buFont typeface="Arial" panose="020B0604020202020204" pitchFamily="34" charset="0"/>
            </a:pPr>
            <a:r>
              <a:rPr lang="es-ES" dirty="0"/>
              <a:t>Haz clic para editar el título</a:t>
            </a:r>
          </a:p>
        </p:txBody>
      </p:sp>
      <p:sp>
        <p:nvSpPr>
          <p:cNvPr id="17" name="Texto Portada">
            <a:extLst>
              <a:ext uri="{FF2B5EF4-FFF2-40B4-BE49-F238E27FC236}">
                <a16:creationId xmlns:a16="http://schemas.microsoft.com/office/drawing/2014/main" id="{2751DED9-0ECE-4D71-B6C1-BB8445B38F84}"/>
              </a:ext>
            </a:extLst>
          </p:cNvPr>
          <p:cNvSpPr>
            <a:spLocks noGrp="1"/>
          </p:cNvSpPr>
          <p:nvPr>
            <p:ph type="body" sz="quarter" idx="15" hasCustomPrompt="1"/>
          </p:nvPr>
        </p:nvSpPr>
        <p:spPr>
          <a:xfrm>
            <a:off x="3416179" y="29224035"/>
            <a:ext cx="2262664"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Editar código P-00-v1</a:t>
            </a:r>
          </a:p>
        </p:txBody>
      </p:sp>
      <p:sp>
        <p:nvSpPr>
          <p:cNvPr id="20" name="Texto Documento">
            <a:extLst>
              <a:ext uri="{FF2B5EF4-FFF2-40B4-BE49-F238E27FC236}">
                <a16:creationId xmlns:a16="http://schemas.microsoft.com/office/drawing/2014/main" id="{2751DED9-0ECE-4D71-B6C1-BB8445B38F84}"/>
              </a:ext>
            </a:extLst>
          </p:cNvPr>
          <p:cNvSpPr>
            <a:spLocks noGrp="1"/>
          </p:cNvSpPr>
          <p:nvPr>
            <p:ph type="body" sz="quarter" idx="16" hasCustomPrompt="1"/>
          </p:nvPr>
        </p:nvSpPr>
        <p:spPr>
          <a:xfrm>
            <a:off x="591950" y="29224035"/>
            <a:ext cx="2750690" cy="556547"/>
          </a:xfrm>
          <a:prstGeom prst="rect">
            <a:avLst/>
          </a:prstGeom>
        </p:spPr>
        <p:txBody>
          <a:bodyPr lIns="0" tIns="0" rIns="0" bIns="0"/>
          <a:lstStyle>
            <a:lvl1pPr marL="0" marR="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sz="1500" baseline="0">
                <a:solidFill>
                  <a:schemeClr val="tx1"/>
                </a:solidFill>
              </a:defRPr>
            </a:lvl1pPr>
            <a:lvl2pPr marL="455192" indent="0">
              <a:buNone/>
              <a:defRPr>
                <a:solidFill>
                  <a:schemeClr val="bg1"/>
                </a:solidFill>
              </a:defRPr>
            </a:lvl2pPr>
            <a:lvl3pPr marL="910384" indent="0">
              <a:buNone/>
              <a:defRPr>
                <a:solidFill>
                  <a:schemeClr val="bg1"/>
                </a:solidFill>
              </a:defRPr>
            </a:lvl3pPr>
            <a:lvl4pPr marL="1365576" indent="0">
              <a:buNone/>
              <a:defRPr>
                <a:solidFill>
                  <a:schemeClr val="bg1"/>
                </a:solidFill>
              </a:defRPr>
            </a:lvl4pPr>
            <a:lvl5pPr marL="1820768" indent="0">
              <a:buNone/>
              <a:defRPr>
                <a:solidFill>
                  <a:schemeClr val="bg1"/>
                </a:solidFill>
              </a:defRPr>
            </a:lvl5pPr>
          </a:lstStyle>
          <a:p>
            <a:pPr marL="0" marR="0" lvl="0" indent="0" algn="l" defTabSz="1301374" rtl="0" eaLnBrk="1" fontAlgn="auto" latinLnBrk="0" hangingPunct="1">
              <a:lnSpc>
                <a:spcPts val="1400"/>
              </a:lnSpc>
              <a:spcBef>
                <a:spcPts val="0"/>
              </a:spcBef>
              <a:spcAft>
                <a:spcPts val="0"/>
              </a:spcAft>
              <a:buClrTx/>
              <a:buSzTx/>
              <a:buFont typeface="Arial" panose="020B0604020202020204" pitchFamily="34" charset="0"/>
              <a:buNone/>
              <a:tabLst/>
              <a:defRPr/>
            </a:pPr>
            <a:r>
              <a:rPr lang="es-ES" dirty="0"/>
              <a:t>Editar DOC. CONFIDENCIAL</a:t>
            </a:r>
          </a:p>
        </p:txBody>
      </p:sp>
    </p:spTree>
    <p:extLst>
      <p:ext uri="{BB962C8B-B14F-4D97-AF65-F5344CB8AC3E}">
        <p14:creationId xmlns:p14="http://schemas.microsoft.com/office/powerpoint/2010/main" val="10419555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787366"/>
      </p:ext>
    </p:extLst>
  </p:cSld>
  <p:clrMap bg1="lt1" tx1="dk1" bg2="lt2" tx2="dk2" accent1="accent1" accent2="accent2" accent3="accent3" accent4="accent4" accent5="accent5" accent6="accent6" hlink="hlink" folHlink="folHlink"/>
  <p:sldLayoutIdLst>
    <p:sldLayoutId id="2147483762" r:id="rId1"/>
    <p:sldLayoutId id="2147483781" r:id="rId2"/>
    <p:sldLayoutId id="2147483745" r:id="rId3"/>
    <p:sldLayoutId id="2147483782" r:id="rId4"/>
    <p:sldLayoutId id="2147483746" r:id="rId5"/>
    <p:sldLayoutId id="2147483783" r:id="rId6"/>
    <p:sldLayoutId id="2147483750" r:id="rId7"/>
    <p:sldLayoutId id="2147483784" r:id="rId8"/>
    <p:sldLayoutId id="2147483748" r:id="rId9"/>
    <p:sldLayoutId id="2147483785" r:id="rId10"/>
    <p:sldLayoutId id="2147483749" r:id="rId11"/>
    <p:sldLayoutId id="2147483786" r:id="rId12"/>
    <p:sldLayoutId id="2147483751" r:id="rId13"/>
    <p:sldLayoutId id="2147483787" r:id="rId14"/>
    <p:sldLayoutId id="2147483752" r:id="rId15"/>
    <p:sldLayoutId id="2147483788" r:id="rId16"/>
    <p:sldLayoutId id="2147483747" r:id="rId17"/>
    <p:sldLayoutId id="2147483753" r:id="rId18"/>
    <p:sldLayoutId id="2147483789" r:id="rId19"/>
    <p:sldLayoutId id="2147483754" r:id="rId20"/>
    <p:sldLayoutId id="2147483772" r:id="rId21"/>
    <p:sldLayoutId id="2147483755" r:id="rId22"/>
    <p:sldLayoutId id="2147483756" r:id="rId23"/>
    <p:sldLayoutId id="2147483773" r:id="rId24"/>
    <p:sldLayoutId id="2147483757" r:id="rId25"/>
    <p:sldLayoutId id="2147483758" r:id="rId26"/>
    <p:sldLayoutId id="2147483763" r:id="rId27"/>
    <p:sldLayoutId id="2147483761" r:id="rId28"/>
    <p:sldLayoutId id="2147483771" r:id="rId29"/>
    <p:sldLayoutId id="2147483765" r:id="rId30"/>
    <p:sldLayoutId id="2147483764" r:id="rId31"/>
    <p:sldLayoutId id="2147483770" r:id="rId32"/>
    <p:sldLayoutId id="2147483768" r:id="rId33"/>
    <p:sldLayoutId id="2147483790" r:id="rId34"/>
    <p:sldLayoutId id="2147483778" r:id="rId35"/>
    <p:sldLayoutId id="2147483775" r:id="rId36"/>
    <p:sldLayoutId id="2147483777" r:id="rId37"/>
    <p:sldLayoutId id="2147483776" r:id="rId38"/>
    <p:sldLayoutId id="2147483767" r:id="rId39"/>
    <p:sldLayoutId id="2147483769" r:id="rId40"/>
    <p:sldLayoutId id="2147483774" r:id="rId41"/>
    <p:sldLayoutId id="2147483759" r:id="rId42"/>
    <p:sldLayoutId id="2147483791" r:id="rId43"/>
    <p:sldLayoutId id="2147483760" r:id="rId44"/>
    <p:sldLayoutId id="2147483792" r:id="rId45"/>
    <p:sldLayoutId id="2147483779" r:id="rId46"/>
    <p:sldLayoutId id="2147483780" r:id="rId47"/>
    <p:sldLayoutId id="2147483766" r:id="rId48"/>
  </p:sldLayoutIdLst>
  <p:txStyles>
    <p:titleStyle>
      <a:lvl1pPr algn="l" defTabSz="1301374" rtl="0" eaLnBrk="1" latinLnBrk="0" hangingPunct="1">
        <a:lnSpc>
          <a:spcPct val="90000"/>
        </a:lnSpc>
        <a:spcBef>
          <a:spcPct val="0"/>
        </a:spcBef>
        <a:buNone/>
        <a:defRPr sz="6262" kern="1200">
          <a:solidFill>
            <a:schemeClr val="tx1"/>
          </a:solidFill>
          <a:latin typeface="+mj-lt"/>
          <a:ea typeface="+mj-ea"/>
          <a:cs typeface="+mj-cs"/>
        </a:defRPr>
      </a:lvl1pPr>
    </p:titleStyle>
    <p:bodyStyle>
      <a:lvl1pPr marL="325344" indent="-325344" algn="l" defTabSz="1301374" rtl="0" eaLnBrk="1" latinLnBrk="0" hangingPunct="1">
        <a:lnSpc>
          <a:spcPct val="90000"/>
        </a:lnSpc>
        <a:spcBef>
          <a:spcPts val="1423"/>
        </a:spcBef>
        <a:buFont typeface="Arial" panose="020B0604020202020204" pitchFamily="34" charset="0"/>
        <a:buChar char="•"/>
        <a:defRPr sz="3985" kern="1200">
          <a:solidFill>
            <a:schemeClr val="tx1"/>
          </a:solidFill>
          <a:latin typeface="+mn-lt"/>
          <a:ea typeface="+mn-ea"/>
          <a:cs typeface="+mn-cs"/>
        </a:defRPr>
      </a:lvl1pPr>
      <a:lvl2pPr marL="976031" indent="-325344" algn="l" defTabSz="1301374" rtl="0" eaLnBrk="1" latinLnBrk="0" hangingPunct="1">
        <a:lnSpc>
          <a:spcPct val="90000"/>
        </a:lnSpc>
        <a:spcBef>
          <a:spcPts val="712"/>
        </a:spcBef>
        <a:buFont typeface="Arial" panose="020B0604020202020204" pitchFamily="34" charset="0"/>
        <a:buChar char="•"/>
        <a:defRPr sz="3416" kern="1200">
          <a:solidFill>
            <a:schemeClr val="tx1"/>
          </a:solidFill>
          <a:latin typeface="+mn-lt"/>
          <a:ea typeface="+mn-ea"/>
          <a:cs typeface="+mn-cs"/>
        </a:defRPr>
      </a:lvl2pPr>
      <a:lvl3pPr marL="1626718" indent="-325344" algn="l" defTabSz="1301374" rtl="0" eaLnBrk="1" latinLnBrk="0" hangingPunct="1">
        <a:lnSpc>
          <a:spcPct val="90000"/>
        </a:lnSpc>
        <a:spcBef>
          <a:spcPts val="712"/>
        </a:spcBef>
        <a:buFont typeface="Arial" panose="020B0604020202020204" pitchFamily="34" charset="0"/>
        <a:buChar char="•"/>
        <a:defRPr sz="2846" kern="1200">
          <a:solidFill>
            <a:schemeClr val="tx1"/>
          </a:solidFill>
          <a:latin typeface="+mn-lt"/>
          <a:ea typeface="+mn-ea"/>
          <a:cs typeface="+mn-cs"/>
        </a:defRPr>
      </a:lvl3pPr>
      <a:lvl4pPr marL="2277405" indent="-325344" algn="l" defTabSz="1301374" rtl="0" eaLnBrk="1" latinLnBrk="0" hangingPunct="1">
        <a:lnSpc>
          <a:spcPct val="90000"/>
        </a:lnSpc>
        <a:spcBef>
          <a:spcPts val="712"/>
        </a:spcBef>
        <a:buFont typeface="Arial" panose="020B0604020202020204" pitchFamily="34" charset="0"/>
        <a:buChar char="•"/>
        <a:defRPr sz="2562" kern="1200">
          <a:solidFill>
            <a:schemeClr val="tx1"/>
          </a:solidFill>
          <a:latin typeface="+mn-lt"/>
          <a:ea typeface="+mn-ea"/>
          <a:cs typeface="+mn-cs"/>
        </a:defRPr>
      </a:lvl4pPr>
      <a:lvl5pPr marL="2928092" indent="-325344" algn="l" defTabSz="1301374" rtl="0" eaLnBrk="1" latinLnBrk="0" hangingPunct="1">
        <a:lnSpc>
          <a:spcPct val="90000"/>
        </a:lnSpc>
        <a:spcBef>
          <a:spcPts val="712"/>
        </a:spcBef>
        <a:buFont typeface="Arial" panose="020B0604020202020204" pitchFamily="34" charset="0"/>
        <a:buChar char="•"/>
        <a:defRPr sz="2562" kern="1200">
          <a:solidFill>
            <a:schemeClr val="tx1"/>
          </a:solidFill>
          <a:latin typeface="+mn-lt"/>
          <a:ea typeface="+mn-ea"/>
          <a:cs typeface="+mn-cs"/>
        </a:defRPr>
      </a:lvl5pPr>
      <a:lvl6pPr marL="3578779" indent="-325344" algn="l" defTabSz="1301374" rtl="0" eaLnBrk="1" latinLnBrk="0" hangingPunct="1">
        <a:lnSpc>
          <a:spcPct val="90000"/>
        </a:lnSpc>
        <a:spcBef>
          <a:spcPts val="712"/>
        </a:spcBef>
        <a:buFont typeface="Arial" panose="020B0604020202020204" pitchFamily="34" charset="0"/>
        <a:buChar char="•"/>
        <a:defRPr sz="2562" kern="1200">
          <a:solidFill>
            <a:schemeClr val="tx1"/>
          </a:solidFill>
          <a:latin typeface="+mn-lt"/>
          <a:ea typeface="+mn-ea"/>
          <a:cs typeface="+mn-cs"/>
        </a:defRPr>
      </a:lvl6pPr>
      <a:lvl7pPr marL="4229466" indent="-325344" algn="l" defTabSz="1301374" rtl="0" eaLnBrk="1" latinLnBrk="0" hangingPunct="1">
        <a:lnSpc>
          <a:spcPct val="90000"/>
        </a:lnSpc>
        <a:spcBef>
          <a:spcPts val="712"/>
        </a:spcBef>
        <a:buFont typeface="Arial" panose="020B0604020202020204" pitchFamily="34" charset="0"/>
        <a:buChar char="•"/>
        <a:defRPr sz="2562" kern="1200">
          <a:solidFill>
            <a:schemeClr val="tx1"/>
          </a:solidFill>
          <a:latin typeface="+mn-lt"/>
          <a:ea typeface="+mn-ea"/>
          <a:cs typeface="+mn-cs"/>
        </a:defRPr>
      </a:lvl7pPr>
      <a:lvl8pPr marL="4880153" indent="-325344" algn="l" defTabSz="1301374" rtl="0" eaLnBrk="1" latinLnBrk="0" hangingPunct="1">
        <a:lnSpc>
          <a:spcPct val="90000"/>
        </a:lnSpc>
        <a:spcBef>
          <a:spcPts val="712"/>
        </a:spcBef>
        <a:buFont typeface="Arial" panose="020B0604020202020204" pitchFamily="34" charset="0"/>
        <a:buChar char="•"/>
        <a:defRPr sz="2562" kern="1200">
          <a:solidFill>
            <a:schemeClr val="tx1"/>
          </a:solidFill>
          <a:latin typeface="+mn-lt"/>
          <a:ea typeface="+mn-ea"/>
          <a:cs typeface="+mn-cs"/>
        </a:defRPr>
      </a:lvl8pPr>
      <a:lvl9pPr marL="5530840" indent="-325344" algn="l" defTabSz="1301374" rtl="0" eaLnBrk="1" latinLnBrk="0" hangingPunct="1">
        <a:lnSpc>
          <a:spcPct val="90000"/>
        </a:lnSpc>
        <a:spcBef>
          <a:spcPts val="712"/>
        </a:spcBef>
        <a:buFont typeface="Arial" panose="020B0604020202020204" pitchFamily="34" charset="0"/>
        <a:buChar char="•"/>
        <a:defRPr sz="2562" kern="1200">
          <a:solidFill>
            <a:schemeClr val="tx1"/>
          </a:solidFill>
          <a:latin typeface="+mn-lt"/>
          <a:ea typeface="+mn-ea"/>
          <a:cs typeface="+mn-cs"/>
        </a:defRPr>
      </a:lvl9pPr>
    </p:bodyStyle>
    <p:otherStyle>
      <a:defPPr>
        <a:defRPr lang="en-US"/>
      </a:defPPr>
      <a:lvl1pPr marL="0" algn="l" defTabSz="1301374" rtl="0" eaLnBrk="1" latinLnBrk="0" hangingPunct="1">
        <a:defRPr sz="2562" kern="1200">
          <a:solidFill>
            <a:schemeClr val="tx1"/>
          </a:solidFill>
          <a:latin typeface="+mn-lt"/>
          <a:ea typeface="+mn-ea"/>
          <a:cs typeface="+mn-cs"/>
        </a:defRPr>
      </a:lvl1pPr>
      <a:lvl2pPr marL="650687" algn="l" defTabSz="1301374" rtl="0" eaLnBrk="1" latinLnBrk="0" hangingPunct="1">
        <a:defRPr sz="2562" kern="1200">
          <a:solidFill>
            <a:schemeClr val="tx1"/>
          </a:solidFill>
          <a:latin typeface="+mn-lt"/>
          <a:ea typeface="+mn-ea"/>
          <a:cs typeface="+mn-cs"/>
        </a:defRPr>
      </a:lvl2pPr>
      <a:lvl3pPr marL="1301374" algn="l" defTabSz="1301374" rtl="0" eaLnBrk="1" latinLnBrk="0" hangingPunct="1">
        <a:defRPr sz="2562" kern="1200">
          <a:solidFill>
            <a:schemeClr val="tx1"/>
          </a:solidFill>
          <a:latin typeface="+mn-lt"/>
          <a:ea typeface="+mn-ea"/>
          <a:cs typeface="+mn-cs"/>
        </a:defRPr>
      </a:lvl3pPr>
      <a:lvl4pPr marL="1952061" algn="l" defTabSz="1301374" rtl="0" eaLnBrk="1" latinLnBrk="0" hangingPunct="1">
        <a:defRPr sz="2562" kern="1200">
          <a:solidFill>
            <a:schemeClr val="tx1"/>
          </a:solidFill>
          <a:latin typeface="+mn-lt"/>
          <a:ea typeface="+mn-ea"/>
          <a:cs typeface="+mn-cs"/>
        </a:defRPr>
      </a:lvl4pPr>
      <a:lvl5pPr marL="2602748" algn="l" defTabSz="1301374" rtl="0" eaLnBrk="1" latinLnBrk="0" hangingPunct="1">
        <a:defRPr sz="2562" kern="1200">
          <a:solidFill>
            <a:schemeClr val="tx1"/>
          </a:solidFill>
          <a:latin typeface="+mn-lt"/>
          <a:ea typeface="+mn-ea"/>
          <a:cs typeface="+mn-cs"/>
        </a:defRPr>
      </a:lvl5pPr>
      <a:lvl6pPr marL="3253435" algn="l" defTabSz="1301374" rtl="0" eaLnBrk="1" latinLnBrk="0" hangingPunct="1">
        <a:defRPr sz="2562" kern="1200">
          <a:solidFill>
            <a:schemeClr val="tx1"/>
          </a:solidFill>
          <a:latin typeface="+mn-lt"/>
          <a:ea typeface="+mn-ea"/>
          <a:cs typeface="+mn-cs"/>
        </a:defRPr>
      </a:lvl6pPr>
      <a:lvl7pPr marL="3904122" algn="l" defTabSz="1301374" rtl="0" eaLnBrk="1" latinLnBrk="0" hangingPunct="1">
        <a:defRPr sz="2562" kern="1200">
          <a:solidFill>
            <a:schemeClr val="tx1"/>
          </a:solidFill>
          <a:latin typeface="+mn-lt"/>
          <a:ea typeface="+mn-ea"/>
          <a:cs typeface="+mn-cs"/>
        </a:defRPr>
      </a:lvl7pPr>
      <a:lvl8pPr marL="4554809" algn="l" defTabSz="1301374" rtl="0" eaLnBrk="1" latinLnBrk="0" hangingPunct="1">
        <a:defRPr sz="2562" kern="1200">
          <a:solidFill>
            <a:schemeClr val="tx1"/>
          </a:solidFill>
          <a:latin typeface="+mn-lt"/>
          <a:ea typeface="+mn-ea"/>
          <a:cs typeface="+mn-cs"/>
        </a:defRPr>
      </a:lvl8pPr>
      <a:lvl9pPr marL="5205496" algn="l" defTabSz="1301374" rtl="0" eaLnBrk="1" latinLnBrk="0" hangingPunct="1">
        <a:defRPr sz="25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54">
          <p15:clr>
            <a:srgbClr val="F26B43"/>
          </p15:clr>
        </p15:guide>
        <p15:guide id="2" pos="334">
          <p15:clr>
            <a:srgbClr val="F26B43"/>
          </p15:clr>
        </p15:guide>
        <p15:guide id="3" pos="1145">
          <p15:clr>
            <a:srgbClr val="F26B43"/>
          </p15:clr>
        </p15:guide>
        <p15:guide id="4" pos="1425">
          <p15:clr>
            <a:srgbClr val="F26B43"/>
          </p15:clr>
        </p15:guide>
        <p15:guide id="5" pos="2236">
          <p15:clr>
            <a:srgbClr val="F26B43"/>
          </p15:clr>
        </p15:guide>
        <p15:guide id="6" pos="2514">
          <p15:clr>
            <a:srgbClr val="F26B43"/>
          </p15:clr>
        </p15:guide>
        <p15:guide id="7" pos="3325">
          <p15:clr>
            <a:srgbClr val="F26B43"/>
          </p15:clr>
        </p15:guide>
        <p15:guide id="8" pos="3605">
          <p15:clr>
            <a:srgbClr val="F26B43"/>
          </p15:clr>
        </p15:guide>
        <p15:guide id="9" pos="4416">
          <p15:clr>
            <a:srgbClr val="F26B43"/>
          </p15:clr>
        </p15:guide>
        <p15:guide id="10" pos="4694">
          <p15:clr>
            <a:srgbClr val="F26B43"/>
          </p15:clr>
        </p15:guide>
        <p15:guide id="11" pos="5505">
          <p15:clr>
            <a:srgbClr val="F26B43"/>
          </p15:clr>
        </p15:guide>
        <p15:guide id="12" pos="5785">
          <p15:clr>
            <a:srgbClr val="F26B43"/>
          </p15:clr>
        </p15:guide>
        <p15:guide id="13" pos="6596">
          <p15:clr>
            <a:srgbClr val="F26B43"/>
          </p15:clr>
        </p15:guide>
        <p15:guide id="14" pos="12325">
          <p15:clr>
            <a:srgbClr val="F26B43"/>
          </p15:clr>
        </p15:guide>
        <p15:guide id="15" pos="7685">
          <p15:clr>
            <a:srgbClr val="F26B43"/>
          </p15:clr>
        </p15:guide>
        <p15:guide id="16" pos="7965">
          <p15:clr>
            <a:srgbClr val="F26B43"/>
          </p15:clr>
        </p15:guide>
        <p15:guide id="17" pos="8776">
          <p15:clr>
            <a:srgbClr val="F26B43"/>
          </p15:clr>
        </p15:guide>
        <p15:guide id="18" pos="9054">
          <p15:clr>
            <a:srgbClr val="F26B43"/>
          </p15:clr>
        </p15:guide>
        <p15:guide id="19" pos="9865">
          <p15:clr>
            <a:srgbClr val="F26B43"/>
          </p15:clr>
        </p15:guide>
        <p15:guide id="20" pos="10145">
          <p15:clr>
            <a:srgbClr val="F26B43"/>
          </p15:clr>
        </p15:guide>
        <p15:guide id="21" pos="10956">
          <p15:clr>
            <a:srgbClr val="F26B43"/>
          </p15:clr>
        </p15:guide>
        <p15:guide id="22" pos="13136">
          <p15:clr>
            <a:srgbClr val="F26B43"/>
          </p15:clr>
        </p15:guide>
        <p15:guide id="23" pos="6874">
          <p15:clr>
            <a:srgbClr val="F26B43"/>
          </p15:clr>
        </p15:guide>
        <p15:guide id="24" pos="12045">
          <p15:clr>
            <a:srgbClr val="F26B43"/>
          </p15:clr>
        </p15:guide>
        <p15:guide id="25" pos="11234">
          <p15:clr>
            <a:srgbClr val="F26B43"/>
          </p15:clr>
        </p15:guide>
        <p15:guide id="26" orient="horz" pos="841">
          <p15:clr>
            <a:srgbClr val="F26B43"/>
          </p15:clr>
        </p15:guide>
        <p15:guide id="27" orient="horz" pos="3856">
          <p15:clr>
            <a:srgbClr val="F26B43"/>
          </p15:clr>
        </p15:guide>
        <p15:guide id="28" orient="horz" pos="6168">
          <p15:clr>
            <a:srgbClr val="F26B43"/>
          </p15:clr>
        </p15:guide>
        <p15:guide id="29" orient="horz" pos="6870">
          <p15:clr>
            <a:srgbClr val="F26B43"/>
          </p15:clr>
        </p15:guide>
        <p15:guide id="30" orient="horz" pos="9186">
          <p15:clr>
            <a:srgbClr val="F26B43"/>
          </p15:clr>
        </p15:guide>
        <p15:guide id="31" orient="horz" pos="12201">
          <p15:clr>
            <a:srgbClr val="F26B43"/>
          </p15:clr>
        </p15:guide>
        <p15:guide id="32" orient="horz" pos="9885">
          <p15:clr>
            <a:srgbClr val="F26B43"/>
          </p15:clr>
        </p15:guide>
        <p15:guide id="33" orient="horz" pos="12903">
          <p15:clr>
            <a:srgbClr val="F26B43"/>
          </p15:clr>
        </p15:guide>
        <p15:guide id="34" orient="horz" pos="15215">
          <p15:clr>
            <a:srgbClr val="F26B43"/>
          </p15:clr>
        </p15:guide>
        <p15:guide id="35" orient="horz" pos="15917">
          <p15:clr>
            <a:srgbClr val="F26B43"/>
          </p15:clr>
        </p15:guide>
        <p15:guide id="36" orient="horz" pos="1823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chart" Target="../charts/chart1.xml"/><Relationship Id="rId7" Type="http://schemas.openxmlformats.org/officeDocument/2006/relationships/chart" Target="../charts/chart2.xml"/><Relationship Id="rId2" Type="http://schemas.microsoft.com/office/2018/10/relationships/comments" Target="../comments/modernComment_101_CAE8CBB8.xml"/><Relationship Id="rId1" Type="http://schemas.openxmlformats.org/officeDocument/2006/relationships/slideLayout" Target="../slideLayouts/slideLayout3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ángulo 76">
            <a:extLst>
              <a:ext uri="{FF2B5EF4-FFF2-40B4-BE49-F238E27FC236}">
                <a16:creationId xmlns:a16="http://schemas.microsoft.com/office/drawing/2014/main" id="{1E8BD66F-5512-B782-59F3-0DD8A8B3DEA5}"/>
              </a:ext>
            </a:extLst>
          </p:cNvPr>
          <p:cNvSpPr/>
          <p:nvPr/>
        </p:nvSpPr>
        <p:spPr>
          <a:xfrm>
            <a:off x="471675" y="27241215"/>
            <a:ext cx="20442210" cy="2668239"/>
          </a:xfrm>
          <a:prstGeom prst="rect">
            <a:avLst/>
          </a:prstGeom>
          <a:solidFill>
            <a:srgbClr val="861F41">
              <a:alpha val="20000"/>
            </a:srgbClr>
          </a:solidFill>
          <a:ln w="444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aphicFrame>
        <p:nvGraphicFramePr>
          <p:cNvPr id="78" name="Gráfico 77">
            <a:extLst>
              <a:ext uri="{FF2B5EF4-FFF2-40B4-BE49-F238E27FC236}">
                <a16:creationId xmlns:a16="http://schemas.microsoft.com/office/drawing/2014/main" id="{60D520B1-937E-48D1-B412-8D90C9DF3020}"/>
              </a:ext>
            </a:extLst>
          </p:cNvPr>
          <p:cNvGraphicFramePr/>
          <p:nvPr>
            <p:extLst>
              <p:ext uri="{D42A27DB-BD31-4B8C-83A1-F6EECF244321}">
                <p14:modId xmlns:p14="http://schemas.microsoft.com/office/powerpoint/2010/main" val="1649008374"/>
              </p:ext>
            </p:extLst>
          </p:nvPr>
        </p:nvGraphicFramePr>
        <p:xfrm>
          <a:off x="7432028" y="13677253"/>
          <a:ext cx="5894257" cy="3929504"/>
        </p:xfrm>
        <a:graphic>
          <a:graphicData uri="http://schemas.openxmlformats.org/drawingml/2006/chart">
            <c:chart xmlns:c="http://schemas.openxmlformats.org/drawingml/2006/chart" xmlns:r="http://schemas.openxmlformats.org/officeDocument/2006/relationships" r:id="rId3"/>
          </a:graphicData>
        </a:graphic>
      </p:graphicFrame>
      <p:sp>
        <p:nvSpPr>
          <p:cNvPr id="79" name="Rectángulo 78">
            <a:extLst>
              <a:ext uri="{FF2B5EF4-FFF2-40B4-BE49-F238E27FC236}">
                <a16:creationId xmlns:a16="http://schemas.microsoft.com/office/drawing/2014/main" id="{2FD9784F-0E53-FFFA-5E9E-00E5A4A343E4}"/>
              </a:ext>
            </a:extLst>
          </p:cNvPr>
          <p:cNvSpPr/>
          <p:nvPr/>
        </p:nvSpPr>
        <p:spPr>
          <a:xfrm>
            <a:off x="13250993" y="14772391"/>
            <a:ext cx="3007568" cy="1636307"/>
          </a:xfrm>
          <a:prstGeom prst="rect">
            <a:avLst/>
          </a:prstGeom>
          <a:solidFill>
            <a:srgbClr val="861F41">
              <a:alpha val="2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0" name="Rectángulo 79">
            <a:extLst>
              <a:ext uri="{FF2B5EF4-FFF2-40B4-BE49-F238E27FC236}">
                <a16:creationId xmlns:a16="http://schemas.microsoft.com/office/drawing/2014/main" id="{F598968A-D00B-22B5-AA65-55D59988E71D}"/>
              </a:ext>
            </a:extLst>
          </p:cNvPr>
          <p:cNvSpPr/>
          <p:nvPr/>
        </p:nvSpPr>
        <p:spPr>
          <a:xfrm>
            <a:off x="6738730" y="431073"/>
            <a:ext cx="10555357" cy="4464000"/>
          </a:xfrm>
          <a:prstGeom prst="rect">
            <a:avLst/>
          </a:prstGeom>
          <a:solidFill>
            <a:srgbClr val="861F4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1" name="CuadroTexto 80">
            <a:extLst>
              <a:ext uri="{FF2B5EF4-FFF2-40B4-BE49-F238E27FC236}">
                <a16:creationId xmlns:a16="http://schemas.microsoft.com/office/drawing/2014/main" id="{574977C8-B468-ED73-1D84-39E7EF80805A}"/>
              </a:ext>
            </a:extLst>
          </p:cNvPr>
          <p:cNvSpPr txBox="1"/>
          <p:nvPr/>
        </p:nvSpPr>
        <p:spPr>
          <a:xfrm>
            <a:off x="6975812" y="1117441"/>
            <a:ext cx="9582779" cy="1985159"/>
          </a:xfrm>
          <a:prstGeom prst="rect">
            <a:avLst/>
          </a:prstGeom>
          <a:noFill/>
          <a:ln w="76200">
            <a:noFill/>
          </a:ln>
        </p:spPr>
        <p:txBody>
          <a:bodyPr wrap="square" bIns="0" rtlCol="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4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Lorem Ipsum is that it has a more-or-less normal distribution of letters, as opposed to using 'Content here'</a:t>
            </a:r>
            <a:endParaRPr kumimoji="0" lang="es-ES" sz="4200" b="1" i="0" u="sng"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2" name="Rectángulo 81">
            <a:extLst>
              <a:ext uri="{FF2B5EF4-FFF2-40B4-BE49-F238E27FC236}">
                <a16:creationId xmlns:a16="http://schemas.microsoft.com/office/drawing/2014/main" id="{EB4DA2F6-EFA2-FC42-6DE5-0601D4CE1083}"/>
              </a:ext>
            </a:extLst>
          </p:cNvPr>
          <p:cNvSpPr/>
          <p:nvPr/>
        </p:nvSpPr>
        <p:spPr>
          <a:xfrm>
            <a:off x="15776596" y="28130564"/>
            <a:ext cx="4914525" cy="369332"/>
          </a:xfrm>
          <a:prstGeom prst="rect">
            <a:avLst/>
          </a:prstGeom>
        </p:spPr>
        <p:txBody>
          <a:bodyPr wrap="square" anchor="ctr">
            <a:spAutoFit/>
          </a:bodyPr>
          <a:lstStyle/>
          <a:p>
            <a:pPr defTabSz="457200"/>
            <a:r>
              <a:rPr lang="es-ES" sz="1800" dirty="0" err="1">
                <a:solidFill>
                  <a:schemeClr val="tx1">
                    <a:lumMod val="75000"/>
                    <a:lumOff val="25000"/>
                  </a:schemeClr>
                </a:solidFill>
                <a:latin typeface="Times New Roman" panose="02020603050405020304" pitchFamily="18" charset="0"/>
                <a:cs typeface="Times New Roman" panose="02020603050405020304" pitchFamily="18" charset="0"/>
              </a:rPr>
              <a:t>Lorem</a:t>
            </a:r>
            <a:r>
              <a:rPr lang="es-E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ES" sz="1800" dirty="0" err="1">
                <a:solidFill>
                  <a:schemeClr val="tx1">
                    <a:lumMod val="75000"/>
                    <a:lumOff val="25000"/>
                  </a:schemeClr>
                </a:solidFill>
                <a:latin typeface="Times New Roman" panose="02020603050405020304" pitchFamily="18" charset="0"/>
                <a:cs typeface="Times New Roman" panose="02020603050405020304" pitchFamily="18" charset="0"/>
              </a:rPr>
              <a:t>Ipsum</a:t>
            </a:r>
            <a:r>
              <a:rPr lang="es-ES" sz="1800" dirty="0">
                <a:solidFill>
                  <a:schemeClr val="tx1">
                    <a:lumMod val="75000"/>
                    <a:lumOff val="25000"/>
                  </a:schemeClr>
                </a:solidFill>
                <a:latin typeface="Times New Roman" panose="02020603050405020304" pitchFamily="18" charset="0"/>
                <a:cs typeface="Times New Roman" panose="02020603050405020304" pitchFamily="18" charset="0"/>
              </a:rPr>
              <a:t>.</a:t>
            </a:r>
          </a:p>
        </p:txBody>
      </p:sp>
      <p:sp>
        <p:nvSpPr>
          <p:cNvPr id="83" name="CuadroTexto 82">
            <a:extLst>
              <a:ext uri="{FF2B5EF4-FFF2-40B4-BE49-F238E27FC236}">
                <a16:creationId xmlns:a16="http://schemas.microsoft.com/office/drawing/2014/main" id="{948F86C4-23F0-542C-4710-932704A415B3}"/>
              </a:ext>
            </a:extLst>
          </p:cNvPr>
          <p:cNvSpPr txBox="1"/>
          <p:nvPr/>
        </p:nvSpPr>
        <p:spPr>
          <a:xfrm>
            <a:off x="13874978" y="6168389"/>
            <a:ext cx="6673861" cy="707886"/>
          </a:xfrm>
          <a:prstGeom prst="rect">
            <a:avLst/>
          </a:prstGeom>
          <a:noFill/>
          <a:ln w="76200">
            <a:noFill/>
          </a:ln>
        </p:spPr>
        <p:txBody>
          <a:bodyPr wrap="square" rtlCol="0" anchor="ctr">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of the printing and typesetting industry</a:t>
            </a:r>
            <a:r>
              <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a:t>
            </a:r>
          </a:p>
        </p:txBody>
      </p:sp>
      <p:sp>
        <p:nvSpPr>
          <p:cNvPr id="84" name="CuadroTexto 83">
            <a:extLst>
              <a:ext uri="{FF2B5EF4-FFF2-40B4-BE49-F238E27FC236}">
                <a16:creationId xmlns:a16="http://schemas.microsoft.com/office/drawing/2014/main" id="{98898EF8-49A8-2B0D-B6CB-1CC2E53447D5}"/>
              </a:ext>
            </a:extLst>
          </p:cNvPr>
          <p:cNvSpPr txBox="1"/>
          <p:nvPr/>
        </p:nvSpPr>
        <p:spPr>
          <a:xfrm>
            <a:off x="1063206" y="13196317"/>
            <a:ext cx="6409102" cy="400110"/>
          </a:xfrm>
          <a:prstGeom prst="rect">
            <a:avLst/>
          </a:prstGeom>
          <a:noFill/>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rPr>
              <a:t>Lorem Ipsum is simply dummy text </a:t>
            </a:r>
            <a:endParaRPr kumimoji="0" lang="es-ES" sz="2000" b="0" i="0" u="none"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endParaRPr>
          </a:p>
        </p:txBody>
      </p:sp>
      <p:sp>
        <p:nvSpPr>
          <p:cNvPr id="85" name="CuadroTexto 84">
            <a:extLst>
              <a:ext uri="{FF2B5EF4-FFF2-40B4-BE49-F238E27FC236}">
                <a16:creationId xmlns:a16="http://schemas.microsoft.com/office/drawing/2014/main" id="{E4AE7B31-DC27-8408-6DED-38ADD40A0F8A}"/>
              </a:ext>
            </a:extLst>
          </p:cNvPr>
          <p:cNvSpPr txBox="1"/>
          <p:nvPr/>
        </p:nvSpPr>
        <p:spPr>
          <a:xfrm>
            <a:off x="1065544" y="6209210"/>
            <a:ext cx="11558356" cy="1015663"/>
          </a:xfrm>
          <a:prstGeom prst="rect">
            <a:avLst/>
          </a:prstGeom>
          <a:noFill/>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of the printing and typesetting industry. Lorem Ipsum has been the industry's standard dummy text ever since the 1500s, when an unknown printer took a galley of type and scrambled</a:t>
            </a:r>
            <a:r>
              <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a:t>
            </a:r>
          </a:p>
        </p:txBody>
      </p:sp>
      <p:sp>
        <p:nvSpPr>
          <p:cNvPr id="86" name="CuadroTexto 85">
            <a:extLst>
              <a:ext uri="{FF2B5EF4-FFF2-40B4-BE49-F238E27FC236}">
                <a16:creationId xmlns:a16="http://schemas.microsoft.com/office/drawing/2014/main" id="{BA11CCEF-95A9-F4EF-C1F6-722EEEDFF4CE}"/>
              </a:ext>
            </a:extLst>
          </p:cNvPr>
          <p:cNvSpPr txBox="1"/>
          <p:nvPr/>
        </p:nvSpPr>
        <p:spPr>
          <a:xfrm>
            <a:off x="9287415" y="11008251"/>
            <a:ext cx="3312076" cy="584775"/>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rPr>
              <a:t>Figure 2: </a:t>
            </a:r>
            <a:r>
              <a:rPr kumimoji="0" lang="en-US" sz="16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of the printing.</a:t>
            </a:r>
            <a:endParaRPr kumimoji="0" lang="es-ES" sz="16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
        <p:nvSpPr>
          <p:cNvPr id="87" name="CuadroTexto 86">
            <a:extLst>
              <a:ext uri="{FF2B5EF4-FFF2-40B4-BE49-F238E27FC236}">
                <a16:creationId xmlns:a16="http://schemas.microsoft.com/office/drawing/2014/main" id="{37CA5292-62F6-F81A-168D-65014F41058E}"/>
              </a:ext>
            </a:extLst>
          </p:cNvPr>
          <p:cNvSpPr txBox="1"/>
          <p:nvPr/>
        </p:nvSpPr>
        <p:spPr>
          <a:xfrm>
            <a:off x="5949317" y="11015077"/>
            <a:ext cx="3312076" cy="584775"/>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rPr>
              <a:t>Figure 1: </a:t>
            </a:r>
            <a:r>
              <a:rPr kumimoji="0" lang="en-US" sz="16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of the printing.</a:t>
            </a:r>
            <a:endParaRPr kumimoji="0" lang="es-ES" sz="16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
        <p:nvSpPr>
          <p:cNvPr id="88" name="CuadroTexto 87">
            <a:extLst>
              <a:ext uri="{FF2B5EF4-FFF2-40B4-BE49-F238E27FC236}">
                <a16:creationId xmlns:a16="http://schemas.microsoft.com/office/drawing/2014/main" id="{2AFAD326-79E5-126B-3088-215A0EF8B2F2}"/>
              </a:ext>
            </a:extLst>
          </p:cNvPr>
          <p:cNvSpPr txBox="1"/>
          <p:nvPr/>
        </p:nvSpPr>
        <p:spPr>
          <a:xfrm>
            <a:off x="1563347" y="19659395"/>
            <a:ext cx="6958289" cy="396712"/>
          </a:xfrm>
          <a:prstGeom prst="rect">
            <a:avLst/>
          </a:prstGeom>
          <a:noFill/>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a:t>
            </a:r>
          </a:p>
        </p:txBody>
      </p:sp>
      <p:graphicFrame>
        <p:nvGraphicFramePr>
          <p:cNvPr id="89" name="Tabla 88">
            <a:extLst>
              <a:ext uri="{FF2B5EF4-FFF2-40B4-BE49-F238E27FC236}">
                <a16:creationId xmlns:a16="http://schemas.microsoft.com/office/drawing/2014/main" id="{AF2AFA10-F8B2-3157-5D5C-F09B6EE527C2}"/>
              </a:ext>
            </a:extLst>
          </p:cNvPr>
          <p:cNvGraphicFramePr>
            <a:graphicFrameLocks noGrp="1"/>
          </p:cNvGraphicFramePr>
          <p:nvPr>
            <p:extLst>
              <p:ext uri="{D42A27DB-BD31-4B8C-83A1-F6EECF244321}">
                <p14:modId xmlns:p14="http://schemas.microsoft.com/office/powerpoint/2010/main" val="4172464811"/>
              </p:ext>
            </p:extLst>
          </p:nvPr>
        </p:nvGraphicFramePr>
        <p:xfrm>
          <a:off x="1185839" y="20237182"/>
          <a:ext cx="9344509" cy="2316632"/>
        </p:xfrm>
        <a:graphic>
          <a:graphicData uri="http://schemas.openxmlformats.org/drawingml/2006/table">
            <a:tbl>
              <a:tblPr firstRow="1" firstCol="1" bandRow="1"/>
              <a:tblGrid>
                <a:gridCol w="5452028">
                  <a:extLst>
                    <a:ext uri="{9D8B030D-6E8A-4147-A177-3AD203B41FA5}">
                      <a16:colId xmlns:a16="http://schemas.microsoft.com/office/drawing/2014/main" val="3600447889"/>
                    </a:ext>
                  </a:extLst>
                </a:gridCol>
                <a:gridCol w="3892481">
                  <a:extLst>
                    <a:ext uri="{9D8B030D-6E8A-4147-A177-3AD203B41FA5}">
                      <a16:colId xmlns:a16="http://schemas.microsoft.com/office/drawing/2014/main" val="2379290136"/>
                    </a:ext>
                  </a:extLst>
                </a:gridCol>
              </a:tblGrid>
              <a:tr h="849036">
                <a:tc>
                  <a:txBody>
                    <a:bodyPr/>
                    <a:lstStyle>
                      <a:lvl1pPr marL="0" algn="l" defTabSz="1301374" rtl="0" eaLnBrk="1" latinLnBrk="0" hangingPunct="1">
                        <a:defRPr sz="2562" b="1" kern="1200">
                          <a:solidFill>
                            <a:schemeClr val="tx1"/>
                          </a:solidFill>
                          <a:latin typeface="Calibri" panose="020F0502020204030204"/>
                        </a:defRPr>
                      </a:lvl1pPr>
                      <a:lvl2pPr marL="650687" algn="l" defTabSz="1301374" rtl="0" eaLnBrk="1" latinLnBrk="0" hangingPunct="1">
                        <a:defRPr sz="2562" b="1" kern="1200">
                          <a:solidFill>
                            <a:schemeClr val="tx1"/>
                          </a:solidFill>
                          <a:latin typeface="Calibri" panose="020F0502020204030204"/>
                        </a:defRPr>
                      </a:lvl2pPr>
                      <a:lvl3pPr marL="1301374" algn="l" defTabSz="1301374" rtl="0" eaLnBrk="1" latinLnBrk="0" hangingPunct="1">
                        <a:defRPr sz="2562" b="1" kern="1200">
                          <a:solidFill>
                            <a:schemeClr val="tx1"/>
                          </a:solidFill>
                          <a:latin typeface="Calibri" panose="020F0502020204030204"/>
                        </a:defRPr>
                      </a:lvl3pPr>
                      <a:lvl4pPr marL="1952061" algn="l" defTabSz="1301374" rtl="0" eaLnBrk="1" latinLnBrk="0" hangingPunct="1">
                        <a:defRPr sz="2562" b="1" kern="1200">
                          <a:solidFill>
                            <a:schemeClr val="tx1"/>
                          </a:solidFill>
                          <a:latin typeface="Calibri" panose="020F0502020204030204"/>
                        </a:defRPr>
                      </a:lvl4pPr>
                      <a:lvl5pPr marL="2602748" algn="l" defTabSz="1301374" rtl="0" eaLnBrk="1" latinLnBrk="0" hangingPunct="1">
                        <a:defRPr sz="2562" b="1" kern="1200">
                          <a:solidFill>
                            <a:schemeClr val="tx1"/>
                          </a:solidFill>
                          <a:latin typeface="Calibri" panose="020F0502020204030204"/>
                        </a:defRPr>
                      </a:lvl5pPr>
                      <a:lvl6pPr marL="3253435" algn="l" defTabSz="1301374" rtl="0" eaLnBrk="1" latinLnBrk="0" hangingPunct="1">
                        <a:defRPr sz="2562" b="1" kern="1200">
                          <a:solidFill>
                            <a:schemeClr val="tx1"/>
                          </a:solidFill>
                          <a:latin typeface="Calibri" panose="020F0502020204030204"/>
                        </a:defRPr>
                      </a:lvl6pPr>
                      <a:lvl7pPr marL="3904122" algn="l" defTabSz="1301374" rtl="0" eaLnBrk="1" latinLnBrk="0" hangingPunct="1">
                        <a:defRPr sz="2562" b="1" kern="1200">
                          <a:solidFill>
                            <a:schemeClr val="tx1"/>
                          </a:solidFill>
                          <a:latin typeface="Calibri" panose="020F0502020204030204"/>
                        </a:defRPr>
                      </a:lvl7pPr>
                      <a:lvl8pPr marL="4554809" algn="l" defTabSz="1301374" rtl="0" eaLnBrk="1" latinLnBrk="0" hangingPunct="1">
                        <a:defRPr sz="2562" b="1" kern="1200">
                          <a:solidFill>
                            <a:schemeClr val="tx1"/>
                          </a:solidFill>
                          <a:latin typeface="Calibri" panose="020F0502020204030204"/>
                        </a:defRPr>
                      </a:lvl8pPr>
                      <a:lvl9pPr marL="5205496" algn="l" defTabSz="1301374" rtl="0" eaLnBrk="1" latinLnBrk="0" hangingPunct="1">
                        <a:defRPr sz="2562" b="1" kern="1200">
                          <a:solidFill>
                            <a:schemeClr val="tx1"/>
                          </a:solidFill>
                          <a:latin typeface="Calibri" panose="020F0502020204030204"/>
                        </a:defRPr>
                      </a:lvl9pPr>
                    </a:lstStyle>
                    <a:p>
                      <a:pPr algn="l">
                        <a:lnSpc>
                          <a:spcPct val="107000"/>
                        </a:lnSpc>
                        <a:spcAft>
                          <a:spcPts val="300"/>
                        </a:spcAft>
                      </a:pPr>
                      <a:r>
                        <a:rPr lang="es-ES" sz="2000" b="0" dirty="0" err="1">
                          <a:solidFill>
                            <a:srgbClr val="861F41"/>
                          </a:solidFill>
                          <a:effectLst/>
                          <a:latin typeface="Times New Roman" panose="02020603050405020304" pitchFamily="18" charset="0"/>
                          <a:cs typeface="Times New Roman" panose="02020603050405020304" pitchFamily="18" charset="0"/>
                        </a:rPr>
                        <a:t>Lorem</a:t>
                      </a:r>
                      <a:r>
                        <a:rPr lang="es-ES" sz="2000" b="0" dirty="0">
                          <a:solidFill>
                            <a:srgbClr val="861F41"/>
                          </a:solidFill>
                          <a:effectLst/>
                          <a:latin typeface="Times New Roman" panose="02020603050405020304" pitchFamily="18" charset="0"/>
                          <a:cs typeface="Times New Roman" panose="02020603050405020304" pitchFamily="18" charset="0"/>
                        </a:rPr>
                        <a:t> </a:t>
                      </a:r>
                      <a:r>
                        <a:rPr lang="es-ES" sz="2000" b="0" dirty="0" err="1">
                          <a:solidFill>
                            <a:srgbClr val="861F41"/>
                          </a:solidFill>
                          <a:effectLst/>
                          <a:latin typeface="Times New Roman" panose="02020603050405020304" pitchFamily="18" charset="0"/>
                          <a:cs typeface="Times New Roman" panose="02020603050405020304" pitchFamily="18" charset="0"/>
                        </a:rPr>
                        <a:t>Ipsum</a:t>
                      </a:r>
                      <a:r>
                        <a:rPr lang="es-ES" sz="2000" b="0" dirty="0">
                          <a:solidFill>
                            <a:srgbClr val="861F41"/>
                          </a:solidFill>
                          <a:effectLst/>
                          <a:latin typeface="Times New Roman" panose="02020603050405020304" pitchFamily="18" charset="0"/>
                          <a:cs typeface="Times New Roman" panose="02020603050405020304" pitchFamily="18" charset="0"/>
                        </a:rPr>
                        <a:t> </a:t>
                      </a:r>
                      <a:endParaRPr lang="es-ES" sz="2500" b="0" dirty="0">
                        <a:solidFill>
                          <a:srgbClr val="861F4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0000" marR="50681" marT="0" marB="38123" anchor="ctr">
                    <a:lnL>
                      <a:noFill/>
                    </a:lnL>
                    <a:lnR>
                      <a:noFill/>
                    </a:lnR>
                    <a:lnT w="12700" cap="flat" cmpd="sng" algn="ctr">
                      <a:solidFill>
                        <a:srgbClr val="3267D1"/>
                      </a:solidFill>
                      <a:prstDash val="solid"/>
                      <a:round/>
                      <a:headEnd type="none" w="med" len="med"/>
                      <a:tailEnd type="none" w="med" len="med"/>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01374" rtl="0" eaLnBrk="1" latinLnBrk="0" hangingPunct="1">
                        <a:defRPr sz="2562" b="1" kern="1200">
                          <a:solidFill>
                            <a:schemeClr val="tx1"/>
                          </a:solidFill>
                          <a:latin typeface="Calibri" panose="020F0502020204030204"/>
                        </a:defRPr>
                      </a:lvl1pPr>
                      <a:lvl2pPr marL="650687" algn="l" defTabSz="1301374" rtl="0" eaLnBrk="1" latinLnBrk="0" hangingPunct="1">
                        <a:defRPr sz="2562" b="1" kern="1200">
                          <a:solidFill>
                            <a:schemeClr val="tx1"/>
                          </a:solidFill>
                          <a:latin typeface="Calibri" panose="020F0502020204030204"/>
                        </a:defRPr>
                      </a:lvl2pPr>
                      <a:lvl3pPr marL="1301374" algn="l" defTabSz="1301374" rtl="0" eaLnBrk="1" latinLnBrk="0" hangingPunct="1">
                        <a:defRPr sz="2562" b="1" kern="1200">
                          <a:solidFill>
                            <a:schemeClr val="tx1"/>
                          </a:solidFill>
                          <a:latin typeface="Calibri" panose="020F0502020204030204"/>
                        </a:defRPr>
                      </a:lvl3pPr>
                      <a:lvl4pPr marL="1952061" algn="l" defTabSz="1301374" rtl="0" eaLnBrk="1" latinLnBrk="0" hangingPunct="1">
                        <a:defRPr sz="2562" b="1" kern="1200">
                          <a:solidFill>
                            <a:schemeClr val="tx1"/>
                          </a:solidFill>
                          <a:latin typeface="Calibri" panose="020F0502020204030204"/>
                        </a:defRPr>
                      </a:lvl4pPr>
                      <a:lvl5pPr marL="2602748" algn="l" defTabSz="1301374" rtl="0" eaLnBrk="1" latinLnBrk="0" hangingPunct="1">
                        <a:defRPr sz="2562" b="1" kern="1200">
                          <a:solidFill>
                            <a:schemeClr val="tx1"/>
                          </a:solidFill>
                          <a:latin typeface="Calibri" panose="020F0502020204030204"/>
                        </a:defRPr>
                      </a:lvl5pPr>
                      <a:lvl6pPr marL="3253435" algn="l" defTabSz="1301374" rtl="0" eaLnBrk="1" latinLnBrk="0" hangingPunct="1">
                        <a:defRPr sz="2562" b="1" kern="1200">
                          <a:solidFill>
                            <a:schemeClr val="tx1"/>
                          </a:solidFill>
                          <a:latin typeface="Calibri" panose="020F0502020204030204"/>
                        </a:defRPr>
                      </a:lvl6pPr>
                      <a:lvl7pPr marL="3904122" algn="l" defTabSz="1301374" rtl="0" eaLnBrk="1" latinLnBrk="0" hangingPunct="1">
                        <a:defRPr sz="2562" b="1" kern="1200">
                          <a:solidFill>
                            <a:schemeClr val="tx1"/>
                          </a:solidFill>
                          <a:latin typeface="Calibri" panose="020F0502020204030204"/>
                        </a:defRPr>
                      </a:lvl7pPr>
                      <a:lvl8pPr marL="4554809" algn="l" defTabSz="1301374" rtl="0" eaLnBrk="1" latinLnBrk="0" hangingPunct="1">
                        <a:defRPr sz="2562" b="1" kern="1200">
                          <a:solidFill>
                            <a:schemeClr val="tx1"/>
                          </a:solidFill>
                          <a:latin typeface="Calibri" panose="020F0502020204030204"/>
                        </a:defRPr>
                      </a:lvl8pPr>
                      <a:lvl9pPr marL="5205496" algn="l" defTabSz="1301374" rtl="0" eaLnBrk="1" latinLnBrk="0" hangingPunct="1">
                        <a:defRPr sz="2562" b="1" kern="1200">
                          <a:solidFill>
                            <a:schemeClr val="tx1"/>
                          </a:solidFill>
                          <a:latin typeface="Calibri" panose="020F0502020204030204"/>
                        </a:defRPr>
                      </a:lvl9pPr>
                    </a:lstStyle>
                    <a:p>
                      <a:pPr algn="l">
                        <a:lnSpc>
                          <a:spcPct val="107000"/>
                        </a:lnSpc>
                        <a:spcAft>
                          <a:spcPts val="300"/>
                        </a:spcAft>
                      </a:pPr>
                      <a:r>
                        <a:rPr lang="es-ES" sz="2000" b="0" dirty="0" err="1">
                          <a:solidFill>
                            <a:srgbClr val="861F41"/>
                          </a:solidFill>
                          <a:effectLst/>
                          <a:latin typeface="Times New Roman" panose="02020603050405020304" pitchFamily="18" charset="0"/>
                          <a:cs typeface="Times New Roman" panose="02020603050405020304" pitchFamily="18" charset="0"/>
                        </a:rPr>
                        <a:t>Lorem</a:t>
                      </a:r>
                      <a:r>
                        <a:rPr lang="es-ES" sz="2000" b="0" dirty="0">
                          <a:solidFill>
                            <a:srgbClr val="861F41"/>
                          </a:solidFill>
                          <a:effectLst/>
                          <a:latin typeface="Times New Roman" panose="02020603050405020304" pitchFamily="18" charset="0"/>
                          <a:cs typeface="Times New Roman" panose="02020603050405020304" pitchFamily="18" charset="0"/>
                        </a:rPr>
                        <a:t> </a:t>
                      </a:r>
                      <a:r>
                        <a:rPr lang="es-ES" sz="2000" b="0" dirty="0" err="1">
                          <a:solidFill>
                            <a:srgbClr val="861F41"/>
                          </a:solidFill>
                          <a:effectLst/>
                          <a:latin typeface="Times New Roman" panose="02020603050405020304" pitchFamily="18" charset="0"/>
                          <a:cs typeface="Times New Roman" panose="02020603050405020304" pitchFamily="18" charset="0"/>
                        </a:rPr>
                        <a:t>Ipsum</a:t>
                      </a:r>
                      <a:r>
                        <a:rPr lang="es-ES" sz="2000" b="0" dirty="0">
                          <a:solidFill>
                            <a:srgbClr val="861F41"/>
                          </a:solidFill>
                          <a:effectLst/>
                          <a:latin typeface="Times New Roman" panose="02020603050405020304" pitchFamily="18" charset="0"/>
                          <a:cs typeface="Times New Roman" panose="02020603050405020304" pitchFamily="18" charset="0"/>
                        </a:rPr>
                        <a:t> </a:t>
                      </a:r>
                      <a:endParaRPr lang="es-ES" sz="2500" b="0" dirty="0">
                        <a:solidFill>
                          <a:srgbClr val="861F4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0681" marT="0" marB="38123" anchor="ctr">
                    <a:lnL>
                      <a:noFill/>
                    </a:lnL>
                    <a:lnR>
                      <a:noFill/>
                    </a:lnR>
                    <a:lnT w="12700" cap="flat" cmpd="sng" algn="ctr">
                      <a:solidFill>
                        <a:srgbClr val="3267D1"/>
                      </a:solidFill>
                      <a:prstDash val="solid"/>
                      <a:round/>
                      <a:headEnd type="none" w="med" len="med"/>
                      <a:tailEnd type="none" w="med" len="med"/>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9664065"/>
                  </a:ext>
                </a:extLst>
              </a:tr>
              <a:tr h="366899">
                <a:tc>
                  <a:txBody>
                    <a:bodyPr/>
                    <a:lstStyle>
                      <a:lvl1pPr marL="0" algn="l" defTabSz="1301374" rtl="0" eaLnBrk="1" latinLnBrk="0" hangingPunct="1">
                        <a:defRPr sz="2562" b="1" kern="1200">
                          <a:solidFill>
                            <a:schemeClr val="tx1"/>
                          </a:solidFill>
                          <a:latin typeface="Calibri" panose="020F0502020204030204"/>
                        </a:defRPr>
                      </a:lvl1pPr>
                      <a:lvl2pPr marL="650687" algn="l" defTabSz="1301374" rtl="0" eaLnBrk="1" latinLnBrk="0" hangingPunct="1">
                        <a:defRPr sz="2562" b="1" kern="1200">
                          <a:solidFill>
                            <a:schemeClr val="tx1"/>
                          </a:solidFill>
                          <a:latin typeface="Calibri" panose="020F0502020204030204"/>
                        </a:defRPr>
                      </a:lvl2pPr>
                      <a:lvl3pPr marL="1301374" algn="l" defTabSz="1301374" rtl="0" eaLnBrk="1" latinLnBrk="0" hangingPunct="1">
                        <a:defRPr sz="2562" b="1" kern="1200">
                          <a:solidFill>
                            <a:schemeClr val="tx1"/>
                          </a:solidFill>
                          <a:latin typeface="Calibri" panose="020F0502020204030204"/>
                        </a:defRPr>
                      </a:lvl3pPr>
                      <a:lvl4pPr marL="1952061" algn="l" defTabSz="1301374" rtl="0" eaLnBrk="1" latinLnBrk="0" hangingPunct="1">
                        <a:defRPr sz="2562" b="1" kern="1200">
                          <a:solidFill>
                            <a:schemeClr val="tx1"/>
                          </a:solidFill>
                          <a:latin typeface="Calibri" panose="020F0502020204030204"/>
                        </a:defRPr>
                      </a:lvl4pPr>
                      <a:lvl5pPr marL="2602748" algn="l" defTabSz="1301374" rtl="0" eaLnBrk="1" latinLnBrk="0" hangingPunct="1">
                        <a:defRPr sz="2562" b="1" kern="1200">
                          <a:solidFill>
                            <a:schemeClr val="tx1"/>
                          </a:solidFill>
                          <a:latin typeface="Calibri" panose="020F0502020204030204"/>
                        </a:defRPr>
                      </a:lvl5pPr>
                      <a:lvl6pPr marL="3253435" algn="l" defTabSz="1301374" rtl="0" eaLnBrk="1" latinLnBrk="0" hangingPunct="1">
                        <a:defRPr sz="2562" b="1" kern="1200">
                          <a:solidFill>
                            <a:schemeClr val="tx1"/>
                          </a:solidFill>
                          <a:latin typeface="Calibri" panose="020F0502020204030204"/>
                        </a:defRPr>
                      </a:lvl6pPr>
                      <a:lvl7pPr marL="3904122" algn="l" defTabSz="1301374" rtl="0" eaLnBrk="1" latinLnBrk="0" hangingPunct="1">
                        <a:defRPr sz="2562" b="1" kern="1200">
                          <a:solidFill>
                            <a:schemeClr val="tx1"/>
                          </a:solidFill>
                          <a:latin typeface="Calibri" panose="020F0502020204030204"/>
                        </a:defRPr>
                      </a:lvl7pPr>
                      <a:lvl8pPr marL="4554809" algn="l" defTabSz="1301374" rtl="0" eaLnBrk="1" latinLnBrk="0" hangingPunct="1">
                        <a:defRPr sz="2562" b="1" kern="1200">
                          <a:solidFill>
                            <a:schemeClr val="tx1"/>
                          </a:solidFill>
                          <a:latin typeface="Calibri" panose="020F0502020204030204"/>
                        </a:defRPr>
                      </a:lvl8pPr>
                      <a:lvl9pPr marL="5205496" algn="l" defTabSz="1301374" rtl="0" eaLnBrk="1" latinLnBrk="0" hangingPunct="1">
                        <a:defRPr sz="2562" b="1" kern="1200">
                          <a:solidFill>
                            <a:schemeClr val="tx1"/>
                          </a:solidFill>
                          <a:latin typeface="Calibri" panose="020F0502020204030204"/>
                        </a:defRPr>
                      </a:lvl9pPr>
                    </a:lstStyle>
                    <a:p>
                      <a:pPr algn="l">
                        <a:lnSpc>
                          <a:spcPct val="107000"/>
                        </a:lnSpc>
                        <a:spcAft>
                          <a:spcPts val="300"/>
                        </a:spcAft>
                      </a:pPr>
                      <a:r>
                        <a:rPr lang="es-ES" sz="2000" b="0" dirty="0" err="1">
                          <a:solidFill>
                            <a:srgbClr val="861F41"/>
                          </a:solidFill>
                          <a:effectLst/>
                          <a:latin typeface="Times New Roman" panose="02020603050405020304" pitchFamily="18" charset="0"/>
                          <a:cs typeface="Times New Roman" panose="02020603050405020304" pitchFamily="18" charset="0"/>
                        </a:rPr>
                        <a:t>Lorem</a:t>
                      </a:r>
                      <a:r>
                        <a:rPr lang="es-ES" sz="2000" b="0" dirty="0">
                          <a:solidFill>
                            <a:srgbClr val="861F41"/>
                          </a:solidFill>
                          <a:effectLst/>
                          <a:latin typeface="Times New Roman" panose="02020603050405020304" pitchFamily="18" charset="0"/>
                          <a:cs typeface="Times New Roman" panose="02020603050405020304" pitchFamily="18" charset="0"/>
                        </a:rPr>
                        <a:t> </a:t>
                      </a:r>
                      <a:r>
                        <a:rPr lang="es-ES" sz="2000" b="0" dirty="0" err="1">
                          <a:solidFill>
                            <a:srgbClr val="861F41"/>
                          </a:solidFill>
                          <a:effectLst/>
                          <a:latin typeface="Times New Roman" panose="02020603050405020304" pitchFamily="18" charset="0"/>
                          <a:cs typeface="Times New Roman" panose="02020603050405020304" pitchFamily="18" charset="0"/>
                        </a:rPr>
                        <a:t>Ipsum</a:t>
                      </a:r>
                      <a:r>
                        <a:rPr lang="es-ES" sz="2000" b="0" dirty="0">
                          <a:solidFill>
                            <a:srgbClr val="861F41"/>
                          </a:solidFill>
                          <a:effectLst/>
                          <a:latin typeface="Times New Roman" panose="02020603050405020304" pitchFamily="18" charset="0"/>
                          <a:cs typeface="Times New Roman" panose="02020603050405020304" pitchFamily="18" charset="0"/>
                        </a:rPr>
                        <a:t> </a:t>
                      </a:r>
                      <a:endParaRPr lang="es-ES" sz="2500" b="0" dirty="0">
                        <a:solidFill>
                          <a:srgbClr val="861F4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0000" marR="50681" marT="0" marB="38123" anchor="ctr">
                    <a:lnL>
                      <a:noFill/>
                    </a:lnL>
                    <a:lnR>
                      <a:noFill/>
                    </a:lnR>
                    <a:lnT w="12700" cap="flat" cmpd="sng" algn="ctr">
                      <a:solidFill>
                        <a:srgbClr val="3267D1"/>
                      </a:solidFill>
                      <a:prstDash val="solid"/>
                      <a:round/>
                      <a:headEnd type="none" w="med" len="med"/>
                      <a:tailEnd type="none" w="med" len="med"/>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solidFill>
                      <a:srgbClr val="861F41">
                        <a:alpha val="20000"/>
                      </a:srgbClr>
                    </a:solidFill>
                  </a:tcPr>
                </a:tc>
                <a:tc>
                  <a:txBody>
                    <a:bodyPr/>
                    <a:lstStyle>
                      <a:lvl1pPr marL="0" algn="l" defTabSz="1301374" rtl="0" eaLnBrk="1" latinLnBrk="0" hangingPunct="1">
                        <a:defRPr sz="2562" kern="1200">
                          <a:solidFill>
                            <a:schemeClr val="tx1"/>
                          </a:solidFill>
                          <a:latin typeface="Calibri" panose="020F0502020204030204"/>
                        </a:defRPr>
                      </a:lvl1pPr>
                      <a:lvl2pPr marL="650687" algn="l" defTabSz="1301374" rtl="0" eaLnBrk="1" latinLnBrk="0" hangingPunct="1">
                        <a:defRPr sz="2562" kern="1200">
                          <a:solidFill>
                            <a:schemeClr val="tx1"/>
                          </a:solidFill>
                          <a:latin typeface="Calibri" panose="020F0502020204030204"/>
                        </a:defRPr>
                      </a:lvl2pPr>
                      <a:lvl3pPr marL="1301374" algn="l" defTabSz="1301374" rtl="0" eaLnBrk="1" latinLnBrk="0" hangingPunct="1">
                        <a:defRPr sz="2562" kern="1200">
                          <a:solidFill>
                            <a:schemeClr val="tx1"/>
                          </a:solidFill>
                          <a:latin typeface="Calibri" panose="020F0502020204030204"/>
                        </a:defRPr>
                      </a:lvl3pPr>
                      <a:lvl4pPr marL="1952061" algn="l" defTabSz="1301374" rtl="0" eaLnBrk="1" latinLnBrk="0" hangingPunct="1">
                        <a:defRPr sz="2562" kern="1200">
                          <a:solidFill>
                            <a:schemeClr val="tx1"/>
                          </a:solidFill>
                          <a:latin typeface="Calibri" panose="020F0502020204030204"/>
                        </a:defRPr>
                      </a:lvl4pPr>
                      <a:lvl5pPr marL="2602748" algn="l" defTabSz="1301374" rtl="0" eaLnBrk="1" latinLnBrk="0" hangingPunct="1">
                        <a:defRPr sz="2562" kern="1200">
                          <a:solidFill>
                            <a:schemeClr val="tx1"/>
                          </a:solidFill>
                          <a:latin typeface="Calibri" panose="020F0502020204030204"/>
                        </a:defRPr>
                      </a:lvl5pPr>
                      <a:lvl6pPr marL="3253435" algn="l" defTabSz="1301374" rtl="0" eaLnBrk="1" latinLnBrk="0" hangingPunct="1">
                        <a:defRPr sz="2562" kern="1200">
                          <a:solidFill>
                            <a:schemeClr val="tx1"/>
                          </a:solidFill>
                          <a:latin typeface="Calibri" panose="020F0502020204030204"/>
                        </a:defRPr>
                      </a:lvl6pPr>
                      <a:lvl7pPr marL="3904122" algn="l" defTabSz="1301374" rtl="0" eaLnBrk="1" latinLnBrk="0" hangingPunct="1">
                        <a:defRPr sz="2562" kern="1200">
                          <a:solidFill>
                            <a:schemeClr val="tx1"/>
                          </a:solidFill>
                          <a:latin typeface="Calibri" panose="020F0502020204030204"/>
                        </a:defRPr>
                      </a:lvl7pPr>
                      <a:lvl8pPr marL="4554809" algn="l" defTabSz="1301374" rtl="0" eaLnBrk="1" latinLnBrk="0" hangingPunct="1">
                        <a:defRPr sz="2562" kern="1200">
                          <a:solidFill>
                            <a:schemeClr val="tx1"/>
                          </a:solidFill>
                          <a:latin typeface="Calibri" panose="020F0502020204030204"/>
                        </a:defRPr>
                      </a:lvl8pPr>
                      <a:lvl9pPr marL="5205496" algn="l" defTabSz="1301374" rtl="0" eaLnBrk="1" latinLnBrk="0" hangingPunct="1">
                        <a:defRPr sz="2562" kern="1200">
                          <a:solidFill>
                            <a:schemeClr val="tx1"/>
                          </a:solidFill>
                          <a:latin typeface="Calibri" panose="020F0502020204030204"/>
                        </a:defRPr>
                      </a:lvl9pPr>
                    </a:lstStyle>
                    <a:p>
                      <a:pPr algn="l">
                        <a:lnSpc>
                          <a:spcPct val="107000"/>
                        </a:lnSpc>
                        <a:spcAft>
                          <a:spcPts val="300"/>
                        </a:spcAft>
                      </a:pPr>
                      <a:r>
                        <a:rPr lang="es-ES" sz="2000" b="0" dirty="0" err="1">
                          <a:solidFill>
                            <a:srgbClr val="861F41"/>
                          </a:solidFill>
                          <a:effectLst/>
                          <a:latin typeface="Times New Roman" panose="02020603050405020304" pitchFamily="18" charset="0"/>
                          <a:cs typeface="Times New Roman" panose="02020603050405020304" pitchFamily="18" charset="0"/>
                        </a:rPr>
                        <a:t>Lorem</a:t>
                      </a:r>
                      <a:r>
                        <a:rPr lang="es-ES" sz="2000" b="0" dirty="0">
                          <a:solidFill>
                            <a:srgbClr val="861F41"/>
                          </a:solidFill>
                          <a:effectLst/>
                          <a:latin typeface="Times New Roman" panose="02020603050405020304" pitchFamily="18" charset="0"/>
                          <a:cs typeface="Times New Roman" panose="02020603050405020304" pitchFamily="18" charset="0"/>
                        </a:rPr>
                        <a:t> </a:t>
                      </a:r>
                      <a:r>
                        <a:rPr lang="es-ES" sz="2000" b="0" dirty="0" err="1">
                          <a:solidFill>
                            <a:srgbClr val="861F41"/>
                          </a:solidFill>
                          <a:effectLst/>
                          <a:latin typeface="Times New Roman" panose="02020603050405020304" pitchFamily="18" charset="0"/>
                          <a:cs typeface="Times New Roman" panose="02020603050405020304" pitchFamily="18" charset="0"/>
                        </a:rPr>
                        <a:t>Ipsum</a:t>
                      </a:r>
                      <a:r>
                        <a:rPr lang="es-ES" sz="2000" b="0" dirty="0">
                          <a:solidFill>
                            <a:srgbClr val="861F41"/>
                          </a:solidFill>
                          <a:effectLst/>
                          <a:latin typeface="Times New Roman" panose="02020603050405020304" pitchFamily="18" charset="0"/>
                          <a:cs typeface="Times New Roman" panose="02020603050405020304" pitchFamily="18" charset="0"/>
                        </a:rPr>
                        <a:t> </a:t>
                      </a:r>
                      <a:endParaRPr lang="es-ES" sz="2500" b="0" dirty="0">
                        <a:solidFill>
                          <a:srgbClr val="861F4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0681" marT="0" marB="38123" anchor="ctr">
                    <a:lnL>
                      <a:noFill/>
                    </a:lnL>
                    <a:lnR>
                      <a:noFill/>
                    </a:lnR>
                    <a:lnT w="12700" cap="flat" cmpd="sng" algn="ctr">
                      <a:solidFill>
                        <a:srgbClr val="3267D1"/>
                      </a:solidFill>
                      <a:prstDash val="solid"/>
                      <a:round/>
                      <a:headEnd type="none" w="med" len="med"/>
                      <a:tailEnd type="none" w="med" len="med"/>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solidFill>
                      <a:srgbClr val="861F41">
                        <a:alpha val="20000"/>
                      </a:srgbClr>
                    </a:solidFill>
                  </a:tcPr>
                </a:tc>
                <a:extLst>
                  <a:ext uri="{0D108BD9-81ED-4DB2-BD59-A6C34878D82A}">
                    <a16:rowId xmlns:a16="http://schemas.microsoft.com/office/drawing/2014/main" val="1000101719"/>
                  </a:ext>
                </a:extLst>
              </a:tr>
              <a:tr h="366899">
                <a:tc>
                  <a:txBody>
                    <a:bodyPr/>
                    <a:lstStyle>
                      <a:lvl1pPr marL="0" algn="l" defTabSz="1301374" rtl="0" eaLnBrk="1" latinLnBrk="0" hangingPunct="1">
                        <a:defRPr sz="2562" b="1" kern="1200">
                          <a:solidFill>
                            <a:schemeClr val="tx1"/>
                          </a:solidFill>
                          <a:latin typeface="Calibri" panose="020F0502020204030204"/>
                        </a:defRPr>
                      </a:lvl1pPr>
                      <a:lvl2pPr marL="650687" algn="l" defTabSz="1301374" rtl="0" eaLnBrk="1" latinLnBrk="0" hangingPunct="1">
                        <a:defRPr sz="2562" b="1" kern="1200">
                          <a:solidFill>
                            <a:schemeClr val="tx1"/>
                          </a:solidFill>
                          <a:latin typeface="Calibri" panose="020F0502020204030204"/>
                        </a:defRPr>
                      </a:lvl2pPr>
                      <a:lvl3pPr marL="1301374" algn="l" defTabSz="1301374" rtl="0" eaLnBrk="1" latinLnBrk="0" hangingPunct="1">
                        <a:defRPr sz="2562" b="1" kern="1200">
                          <a:solidFill>
                            <a:schemeClr val="tx1"/>
                          </a:solidFill>
                          <a:latin typeface="Calibri" panose="020F0502020204030204"/>
                        </a:defRPr>
                      </a:lvl3pPr>
                      <a:lvl4pPr marL="1952061" algn="l" defTabSz="1301374" rtl="0" eaLnBrk="1" latinLnBrk="0" hangingPunct="1">
                        <a:defRPr sz="2562" b="1" kern="1200">
                          <a:solidFill>
                            <a:schemeClr val="tx1"/>
                          </a:solidFill>
                          <a:latin typeface="Calibri" panose="020F0502020204030204"/>
                        </a:defRPr>
                      </a:lvl4pPr>
                      <a:lvl5pPr marL="2602748" algn="l" defTabSz="1301374" rtl="0" eaLnBrk="1" latinLnBrk="0" hangingPunct="1">
                        <a:defRPr sz="2562" b="1" kern="1200">
                          <a:solidFill>
                            <a:schemeClr val="tx1"/>
                          </a:solidFill>
                          <a:latin typeface="Calibri" panose="020F0502020204030204"/>
                        </a:defRPr>
                      </a:lvl5pPr>
                      <a:lvl6pPr marL="3253435" algn="l" defTabSz="1301374" rtl="0" eaLnBrk="1" latinLnBrk="0" hangingPunct="1">
                        <a:defRPr sz="2562" b="1" kern="1200">
                          <a:solidFill>
                            <a:schemeClr val="tx1"/>
                          </a:solidFill>
                          <a:latin typeface="Calibri" panose="020F0502020204030204"/>
                        </a:defRPr>
                      </a:lvl6pPr>
                      <a:lvl7pPr marL="3904122" algn="l" defTabSz="1301374" rtl="0" eaLnBrk="1" latinLnBrk="0" hangingPunct="1">
                        <a:defRPr sz="2562" b="1" kern="1200">
                          <a:solidFill>
                            <a:schemeClr val="tx1"/>
                          </a:solidFill>
                          <a:latin typeface="Calibri" panose="020F0502020204030204"/>
                        </a:defRPr>
                      </a:lvl7pPr>
                      <a:lvl8pPr marL="4554809" algn="l" defTabSz="1301374" rtl="0" eaLnBrk="1" latinLnBrk="0" hangingPunct="1">
                        <a:defRPr sz="2562" b="1" kern="1200">
                          <a:solidFill>
                            <a:schemeClr val="tx1"/>
                          </a:solidFill>
                          <a:latin typeface="Calibri" panose="020F0502020204030204"/>
                        </a:defRPr>
                      </a:lvl8pPr>
                      <a:lvl9pPr marL="5205496" algn="l" defTabSz="1301374" rtl="0" eaLnBrk="1" latinLnBrk="0" hangingPunct="1">
                        <a:defRPr sz="2562" b="1" kern="1200">
                          <a:solidFill>
                            <a:schemeClr val="tx1"/>
                          </a:solidFill>
                          <a:latin typeface="Calibri" panose="020F0502020204030204"/>
                        </a:defRPr>
                      </a:lvl9pPr>
                    </a:lstStyle>
                    <a:p>
                      <a:pPr algn="l">
                        <a:lnSpc>
                          <a:spcPct val="107000"/>
                        </a:lnSpc>
                        <a:spcAft>
                          <a:spcPts val="300"/>
                        </a:spcAft>
                      </a:pPr>
                      <a:r>
                        <a:rPr lang="es-ES" sz="2000" b="0" dirty="0" err="1">
                          <a:solidFill>
                            <a:srgbClr val="861F41"/>
                          </a:solidFill>
                          <a:effectLst/>
                          <a:latin typeface="Times New Roman" panose="02020603050405020304" pitchFamily="18" charset="0"/>
                          <a:cs typeface="Times New Roman" panose="02020603050405020304" pitchFamily="18" charset="0"/>
                        </a:rPr>
                        <a:t>Lorem</a:t>
                      </a:r>
                      <a:r>
                        <a:rPr lang="es-ES" sz="2000" b="0" dirty="0">
                          <a:solidFill>
                            <a:srgbClr val="861F41"/>
                          </a:solidFill>
                          <a:effectLst/>
                          <a:latin typeface="Times New Roman" panose="02020603050405020304" pitchFamily="18" charset="0"/>
                          <a:cs typeface="Times New Roman" panose="02020603050405020304" pitchFamily="18" charset="0"/>
                        </a:rPr>
                        <a:t> </a:t>
                      </a:r>
                      <a:r>
                        <a:rPr lang="es-ES" sz="2000" b="0" dirty="0" err="1">
                          <a:solidFill>
                            <a:srgbClr val="861F41"/>
                          </a:solidFill>
                          <a:effectLst/>
                          <a:latin typeface="Times New Roman" panose="02020603050405020304" pitchFamily="18" charset="0"/>
                          <a:cs typeface="Times New Roman" panose="02020603050405020304" pitchFamily="18" charset="0"/>
                        </a:rPr>
                        <a:t>Ipsum</a:t>
                      </a:r>
                      <a:r>
                        <a:rPr lang="es-ES" sz="2000" b="0" dirty="0">
                          <a:solidFill>
                            <a:srgbClr val="861F41"/>
                          </a:solidFill>
                          <a:effectLst/>
                          <a:latin typeface="Times New Roman" panose="02020603050405020304" pitchFamily="18" charset="0"/>
                          <a:cs typeface="Times New Roman" panose="02020603050405020304" pitchFamily="18" charset="0"/>
                        </a:rPr>
                        <a:t> </a:t>
                      </a:r>
                      <a:endParaRPr lang="es-ES" sz="2500" b="0" dirty="0">
                        <a:solidFill>
                          <a:srgbClr val="861F4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0000" marR="50681" marT="0" marB="38123" anchor="ctr">
                    <a:lnL>
                      <a:noFill/>
                    </a:lnL>
                    <a:lnR>
                      <a:noFill/>
                    </a:lnR>
                    <a:lnT w="12700" cap="flat" cmpd="sng" algn="ctr">
                      <a:solidFill>
                        <a:srgbClr val="3267D1"/>
                      </a:solidFill>
                      <a:prstDash val="solid"/>
                      <a:round/>
                      <a:headEnd type="none" w="med" len="med"/>
                      <a:tailEnd type="none" w="med" len="med"/>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01374" rtl="0" eaLnBrk="1" latinLnBrk="0" hangingPunct="1">
                        <a:defRPr sz="2562" kern="1200">
                          <a:solidFill>
                            <a:schemeClr val="tx1"/>
                          </a:solidFill>
                          <a:latin typeface="Calibri" panose="020F0502020204030204"/>
                        </a:defRPr>
                      </a:lvl1pPr>
                      <a:lvl2pPr marL="650687" algn="l" defTabSz="1301374" rtl="0" eaLnBrk="1" latinLnBrk="0" hangingPunct="1">
                        <a:defRPr sz="2562" kern="1200">
                          <a:solidFill>
                            <a:schemeClr val="tx1"/>
                          </a:solidFill>
                          <a:latin typeface="Calibri" panose="020F0502020204030204"/>
                        </a:defRPr>
                      </a:lvl2pPr>
                      <a:lvl3pPr marL="1301374" algn="l" defTabSz="1301374" rtl="0" eaLnBrk="1" latinLnBrk="0" hangingPunct="1">
                        <a:defRPr sz="2562" kern="1200">
                          <a:solidFill>
                            <a:schemeClr val="tx1"/>
                          </a:solidFill>
                          <a:latin typeface="Calibri" panose="020F0502020204030204"/>
                        </a:defRPr>
                      </a:lvl3pPr>
                      <a:lvl4pPr marL="1952061" algn="l" defTabSz="1301374" rtl="0" eaLnBrk="1" latinLnBrk="0" hangingPunct="1">
                        <a:defRPr sz="2562" kern="1200">
                          <a:solidFill>
                            <a:schemeClr val="tx1"/>
                          </a:solidFill>
                          <a:latin typeface="Calibri" panose="020F0502020204030204"/>
                        </a:defRPr>
                      </a:lvl4pPr>
                      <a:lvl5pPr marL="2602748" algn="l" defTabSz="1301374" rtl="0" eaLnBrk="1" latinLnBrk="0" hangingPunct="1">
                        <a:defRPr sz="2562" kern="1200">
                          <a:solidFill>
                            <a:schemeClr val="tx1"/>
                          </a:solidFill>
                          <a:latin typeface="Calibri" panose="020F0502020204030204"/>
                        </a:defRPr>
                      </a:lvl5pPr>
                      <a:lvl6pPr marL="3253435" algn="l" defTabSz="1301374" rtl="0" eaLnBrk="1" latinLnBrk="0" hangingPunct="1">
                        <a:defRPr sz="2562" kern="1200">
                          <a:solidFill>
                            <a:schemeClr val="tx1"/>
                          </a:solidFill>
                          <a:latin typeface="Calibri" panose="020F0502020204030204"/>
                        </a:defRPr>
                      </a:lvl6pPr>
                      <a:lvl7pPr marL="3904122" algn="l" defTabSz="1301374" rtl="0" eaLnBrk="1" latinLnBrk="0" hangingPunct="1">
                        <a:defRPr sz="2562" kern="1200">
                          <a:solidFill>
                            <a:schemeClr val="tx1"/>
                          </a:solidFill>
                          <a:latin typeface="Calibri" panose="020F0502020204030204"/>
                        </a:defRPr>
                      </a:lvl7pPr>
                      <a:lvl8pPr marL="4554809" algn="l" defTabSz="1301374" rtl="0" eaLnBrk="1" latinLnBrk="0" hangingPunct="1">
                        <a:defRPr sz="2562" kern="1200">
                          <a:solidFill>
                            <a:schemeClr val="tx1"/>
                          </a:solidFill>
                          <a:latin typeface="Calibri" panose="020F0502020204030204"/>
                        </a:defRPr>
                      </a:lvl8pPr>
                      <a:lvl9pPr marL="5205496" algn="l" defTabSz="1301374" rtl="0" eaLnBrk="1" latinLnBrk="0" hangingPunct="1">
                        <a:defRPr sz="2562" kern="1200">
                          <a:solidFill>
                            <a:schemeClr val="tx1"/>
                          </a:solidFill>
                          <a:latin typeface="Calibri" panose="020F0502020204030204"/>
                        </a:defRPr>
                      </a:lvl9pPr>
                    </a:lstStyle>
                    <a:p>
                      <a:pPr algn="l">
                        <a:lnSpc>
                          <a:spcPct val="107000"/>
                        </a:lnSpc>
                        <a:spcAft>
                          <a:spcPts val="300"/>
                        </a:spcAft>
                      </a:pPr>
                      <a:r>
                        <a:rPr lang="es-ES" sz="2000" b="0" dirty="0" err="1">
                          <a:solidFill>
                            <a:srgbClr val="861F41"/>
                          </a:solidFill>
                          <a:effectLst/>
                          <a:latin typeface="Times New Roman" panose="02020603050405020304" pitchFamily="18" charset="0"/>
                          <a:cs typeface="Times New Roman" panose="02020603050405020304" pitchFamily="18" charset="0"/>
                        </a:rPr>
                        <a:t>Lorem</a:t>
                      </a:r>
                      <a:r>
                        <a:rPr lang="es-ES" sz="2000" b="0" dirty="0">
                          <a:solidFill>
                            <a:srgbClr val="861F41"/>
                          </a:solidFill>
                          <a:effectLst/>
                          <a:latin typeface="Times New Roman" panose="02020603050405020304" pitchFamily="18" charset="0"/>
                          <a:cs typeface="Times New Roman" panose="02020603050405020304" pitchFamily="18" charset="0"/>
                        </a:rPr>
                        <a:t> </a:t>
                      </a:r>
                      <a:r>
                        <a:rPr lang="es-ES" sz="2000" b="0" dirty="0" err="1">
                          <a:solidFill>
                            <a:srgbClr val="861F41"/>
                          </a:solidFill>
                          <a:effectLst/>
                          <a:latin typeface="Times New Roman" panose="02020603050405020304" pitchFamily="18" charset="0"/>
                          <a:cs typeface="Times New Roman" panose="02020603050405020304" pitchFamily="18" charset="0"/>
                        </a:rPr>
                        <a:t>Ipsum</a:t>
                      </a:r>
                      <a:r>
                        <a:rPr lang="es-ES" sz="2000" b="0" dirty="0">
                          <a:solidFill>
                            <a:srgbClr val="861F41"/>
                          </a:solidFill>
                          <a:effectLst/>
                          <a:latin typeface="Times New Roman" panose="02020603050405020304" pitchFamily="18" charset="0"/>
                          <a:cs typeface="Times New Roman" panose="02020603050405020304" pitchFamily="18" charset="0"/>
                        </a:rPr>
                        <a:t> </a:t>
                      </a:r>
                      <a:endParaRPr lang="es-ES" sz="2500" b="0" dirty="0">
                        <a:solidFill>
                          <a:srgbClr val="861F4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0681" marT="0" marB="38123" anchor="ctr">
                    <a:lnL>
                      <a:noFill/>
                    </a:lnL>
                    <a:lnR>
                      <a:noFill/>
                    </a:lnR>
                    <a:lnT w="12700" cap="flat" cmpd="sng" algn="ctr">
                      <a:solidFill>
                        <a:srgbClr val="3267D1"/>
                      </a:solidFill>
                      <a:prstDash val="solid"/>
                      <a:round/>
                      <a:headEnd type="none" w="med" len="med"/>
                      <a:tailEnd type="none" w="med" len="med"/>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5769397"/>
                  </a:ext>
                </a:extLst>
              </a:tr>
              <a:tr h="366899">
                <a:tc>
                  <a:txBody>
                    <a:bodyPr/>
                    <a:lstStyle>
                      <a:lvl1pPr marL="0" algn="l" defTabSz="1301374" rtl="0" eaLnBrk="1" latinLnBrk="0" hangingPunct="1">
                        <a:defRPr sz="2562" b="1" kern="1200">
                          <a:solidFill>
                            <a:schemeClr val="tx1"/>
                          </a:solidFill>
                          <a:latin typeface="Calibri" panose="020F0502020204030204"/>
                        </a:defRPr>
                      </a:lvl1pPr>
                      <a:lvl2pPr marL="650687" algn="l" defTabSz="1301374" rtl="0" eaLnBrk="1" latinLnBrk="0" hangingPunct="1">
                        <a:defRPr sz="2562" b="1" kern="1200">
                          <a:solidFill>
                            <a:schemeClr val="tx1"/>
                          </a:solidFill>
                          <a:latin typeface="Calibri" panose="020F0502020204030204"/>
                        </a:defRPr>
                      </a:lvl2pPr>
                      <a:lvl3pPr marL="1301374" algn="l" defTabSz="1301374" rtl="0" eaLnBrk="1" latinLnBrk="0" hangingPunct="1">
                        <a:defRPr sz="2562" b="1" kern="1200">
                          <a:solidFill>
                            <a:schemeClr val="tx1"/>
                          </a:solidFill>
                          <a:latin typeface="Calibri" panose="020F0502020204030204"/>
                        </a:defRPr>
                      </a:lvl3pPr>
                      <a:lvl4pPr marL="1952061" algn="l" defTabSz="1301374" rtl="0" eaLnBrk="1" latinLnBrk="0" hangingPunct="1">
                        <a:defRPr sz="2562" b="1" kern="1200">
                          <a:solidFill>
                            <a:schemeClr val="tx1"/>
                          </a:solidFill>
                          <a:latin typeface="Calibri" panose="020F0502020204030204"/>
                        </a:defRPr>
                      </a:lvl4pPr>
                      <a:lvl5pPr marL="2602748" algn="l" defTabSz="1301374" rtl="0" eaLnBrk="1" latinLnBrk="0" hangingPunct="1">
                        <a:defRPr sz="2562" b="1" kern="1200">
                          <a:solidFill>
                            <a:schemeClr val="tx1"/>
                          </a:solidFill>
                          <a:latin typeface="Calibri" panose="020F0502020204030204"/>
                        </a:defRPr>
                      </a:lvl5pPr>
                      <a:lvl6pPr marL="3253435" algn="l" defTabSz="1301374" rtl="0" eaLnBrk="1" latinLnBrk="0" hangingPunct="1">
                        <a:defRPr sz="2562" b="1" kern="1200">
                          <a:solidFill>
                            <a:schemeClr val="tx1"/>
                          </a:solidFill>
                          <a:latin typeface="Calibri" panose="020F0502020204030204"/>
                        </a:defRPr>
                      </a:lvl6pPr>
                      <a:lvl7pPr marL="3904122" algn="l" defTabSz="1301374" rtl="0" eaLnBrk="1" latinLnBrk="0" hangingPunct="1">
                        <a:defRPr sz="2562" b="1" kern="1200">
                          <a:solidFill>
                            <a:schemeClr val="tx1"/>
                          </a:solidFill>
                          <a:latin typeface="Calibri" panose="020F0502020204030204"/>
                        </a:defRPr>
                      </a:lvl7pPr>
                      <a:lvl8pPr marL="4554809" algn="l" defTabSz="1301374" rtl="0" eaLnBrk="1" latinLnBrk="0" hangingPunct="1">
                        <a:defRPr sz="2562" b="1" kern="1200">
                          <a:solidFill>
                            <a:schemeClr val="tx1"/>
                          </a:solidFill>
                          <a:latin typeface="Calibri" panose="020F0502020204030204"/>
                        </a:defRPr>
                      </a:lvl8pPr>
                      <a:lvl9pPr marL="5205496" algn="l" defTabSz="1301374" rtl="0" eaLnBrk="1" latinLnBrk="0" hangingPunct="1">
                        <a:defRPr sz="2562" b="1" kern="1200">
                          <a:solidFill>
                            <a:schemeClr val="tx1"/>
                          </a:solidFill>
                          <a:latin typeface="Calibri" panose="020F0502020204030204"/>
                        </a:defRPr>
                      </a:lvl9pPr>
                    </a:lstStyle>
                    <a:p>
                      <a:pPr algn="l">
                        <a:lnSpc>
                          <a:spcPct val="107000"/>
                        </a:lnSpc>
                        <a:spcAft>
                          <a:spcPts val="300"/>
                        </a:spcAft>
                      </a:pPr>
                      <a:r>
                        <a:rPr lang="es-ES" sz="2000" b="0" dirty="0" err="1">
                          <a:solidFill>
                            <a:srgbClr val="861F41"/>
                          </a:solidFill>
                          <a:effectLst/>
                          <a:latin typeface="Times New Roman" panose="02020603050405020304" pitchFamily="18" charset="0"/>
                          <a:cs typeface="Times New Roman" panose="02020603050405020304" pitchFamily="18" charset="0"/>
                        </a:rPr>
                        <a:t>Lorem</a:t>
                      </a:r>
                      <a:r>
                        <a:rPr lang="es-ES" sz="2000" b="0" dirty="0">
                          <a:solidFill>
                            <a:srgbClr val="861F41"/>
                          </a:solidFill>
                          <a:effectLst/>
                          <a:latin typeface="Times New Roman" panose="02020603050405020304" pitchFamily="18" charset="0"/>
                          <a:cs typeface="Times New Roman" panose="02020603050405020304" pitchFamily="18" charset="0"/>
                        </a:rPr>
                        <a:t> </a:t>
                      </a:r>
                      <a:r>
                        <a:rPr lang="es-ES" sz="2000" b="0" dirty="0" err="1">
                          <a:solidFill>
                            <a:srgbClr val="861F41"/>
                          </a:solidFill>
                          <a:effectLst/>
                          <a:latin typeface="Times New Roman" panose="02020603050405020304" pitchFamily="18" charset="0"/>
                          <a:cs typeface="Times New Roman" panose="02020603050405020304" pitchFamily="18" charset="0"/>
                        </a:rPr>
                        <a:t>Ipsum</a:t>
                      </a:r>
                      <a:r>
                        <a:rPr lang="es-ES" sz="2000" b="0" dirty="0">
                          <a:solidFill>
                            <a:srgbClr val="861F41"/>
                          </a:solidFill>
                          <a:effectLst/>
                          <a:latin typeface="Times New Roman" panose="02020603050405020304" pitchFamily="18" charset="0"/>
                          <a:cs typeface="Times New Roman" panose="02020603050405020304" pitchFamily="18" charset="0"/>
                        </a:rPr>
                        <a:t> </a:t>
                      </a:r>
                      <a:endParaRPr lang="es-ES" sz="2500" b="0" dirty="0">
                        <a:solidFill>
                          <a:srgbClr val="861F4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0000" marR="50681" marT="0" marB="38123" anchor="ctr">
                    <a:lnL>
                      <a:noFill/>
                    </a:lnL>
                    <a:lnR>
                      <a:noFill/>
                    </a:lnR>
                    <a:lnT w="12700" cap="flat" cmpd="sng" algn="ctr">
                      <a:solidFill>
                        <a:srgbClr val="3267D1"/>
                      </a:solidFill>
                      <a:prstDash val="solid"/>
                      <a:round/>
                      <a:headEnd type="none" w="med" len="med"/>
                      <a:tailEnd type="none" w="med" len="med"/>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solidFill>
                      <a:srgbClr val="861F41">
                        <a:alpha val="20000"/>
                      </a:srgbClr>
                    </a:solidFill>
                  </a:tcPr>
                </a:tc>
                <a:tc>
                  <a:txBody>
                    <a:bodyPr/>
                    <a:lstStyle>
                      <a:lvl1pPr marL="0" algn="l" defTabSz="1301374" rtl="0" eaLnBrk="1" latinLnBrk="0" hangingPunct="1">
                        <a:defRPr sz="2562" kern="1200">
                          <a:solidFill>
                            <a:schemeClr val="tx1"/>
                          </a:solidFill>
                          <a:latin typeface="Calibri" panose="020F0502020204030204"/>
                        </a:defRPr>
                      </a:lvl1pPr>
                      <a:lvl2pPr marL="650687" algn="l" defTabSz="1301374" rtl="0" eaLnBrk="1" latinLnBrk="0" hangingPunct="1">
                        <a:defRPr sz="2562" kern="1200">
                          <a:solidFill>
                            <a:schemeClr val="tx1"/>
                          </a:solidFill>
                          <a:latin typeface="Calibri" panose="020F0502020204030204"/>
                        </a:defRPr>
                      </a:lvl2pPr>
                      <a:lvl3pPr marL="1301374" algn="l" defTabSz="1301374" rtl="0" eaLnBrk="1" latinLnBrk="0" hangingPunct="1">
                        <a:defRPr sz="2562" kern="1200">
                          <a:solidFill>
                            <a:schemeClr val="tx1"/>
                          </a:solidFill>
                          <a:latin typeface="Calibri" panose="020F0502020204030204"/>
                        </a:defRPr>
                      </a:lvl3pPr>
                      <a:lvl4pPr marL="1952061" algn="l" defTabSz="1301374" rtl="0" eaLnBrk="1" latinLnBrk="0" hangingPunct="1">
                        <a:defRPr sz="2562" kern="1200">
                          <a:solidFill>
                            <a:schemeClr val="tx1"/>
                          </a:solidFill>
                          <a:latin typeface="Calibri" panose="020F0502020204030204"/>
                        </a:defRPr>
                      </a:lvl4pPr>
                      <a:lvl5pPr marL="2602748" algn="l" defTabSz="1301374" rtl="0" eaLnBrk="1" latinLnBrk="0" hangingPunct="1">
                        <a:defRPr sz="2562" kern="1200">
                          <a:solidFill>
                            <a:schemeClr val="tx1"/>
                          </a:solidFill>
                          <a:latin typeface="Calibri" panose="020F0502020204030204"/>
                        </a:defRPr>
                      </a:lvl5pPr>
                      <a:lvl6pPr marL="3253435" algn="l" defTabSz="1301374" rtl="0" eaLnBrk="1" latinLnBrk="0" hangingPunct="1">
                        <a:defRPr sz="2562" kern="1200">
                          <a:solidFill>
                            <a:schemeClr val="tx1"/>
                          </a:solidFill>
                          <a:latin typeface="Calibri" panose="020F0502020204030204"/>
                        </a:defRPr>
                      </a:lvl6pPr>
                      <a:lvl7pPr marL="3904122" algn="l" defTabSz="1301374" rtl="0" eaLnBrk="1" latinLnBrk="0" hangingPunct="1">
                        <a:defRPr sz="2562" kern="1200">
                          <a:solidFill>
                            <a:schemeClr val="tx1"/>
                          </a:solidFill>
                          <a:latin typeface="Calibri" panose="020F0502020204030204"/>
                        </a:defRPr>
                      </a:lvl7pPr>
                      <a:lvl8pPr marL="4554809" algn="l" defTabSz="1301374" rtl="0" eaLnBrk="1" latinLnBrk="0" hangingPunct="1">
                        <a:defRPr sz="2562" kern="1200">
                          <a:solidFill>
                            <a:schemeClr val="tx1"/>
                          </a:solidFill>
                          <a:latin typeface="Calibri" panose="020F0502020204030204"/>
                        </a:defRPr>
                      </a:lvl8pPr>
                      <a:lvl9pPr marL="5205496" algn="l" defTabSz="1301374" rtl="0" eaLnBrk="1" latinLnBrk="0" hangingPunct="1">
                        <a:defRPr sz="2562" kern="1200">
                          <a:solidFill>
                            <a:schemeClr val="tx1"/>
                          </a:solidFill>
                          <a:latin typeface="Calibri" panose="020F0502020204030204"/>
                        </a:defRPr>
                      </a:lvl9pPr>
                    </a:lstStyle>
                    <a:p>
                      <a:pPr algn="l">
                        <a:lnSpc>
                          <a:spcPct val="107000"/>
                        </a:lnSpc>
                        <a:spcAft>
                          <a:spcPts val="300"/>
                        </a:spcAft>
                      </a:pPr>
                      <a:r>
                        <a:rPr lang="es-ES" sz="2000" b="0" dirty="0" err="1">
                          <a:solidFill>
                            <a:srgbClr val="861F41"/>
                          </a:solidFill>
                          <a:effectLst/>
                          <a:latin typeface="Times New Roman" panose="02020603050405020304" pitchFamily="18" charset="0"/>
                          <a:cs typeface="Times New Roman" panose="02020603050405020304" pitchFamily="18" charset="0"/>
                        </a:rPr>
                        <a:t>Lorem</a:t>
                      </a:r>
                      <a:r>
                        <a:rPr lang="es-ES" sz="2000" b="0" dirty="0">
                          <a:solidFill>
                            <a:srgbClr val="861F41"/>
                          </a:solidFill>
                          <a:effectLst/>
                          <a:latin typeface="Times New Roman" panose="02020603050405020304" pitchFamily="18" charset="0"/>
                          <a:cs typeface="Times New Roman" panose="02020603050405020304" pitchFamily="18" charset="0"/>
                        </a:rPr>
                        <a:t> </a:t>
                      </a:r>
                      <a:r>
                        <a:rPr lang="es-ES" sz="2000" b="0" dirty="0" err="1">
                          <a:solidFill>
                            <a:srgbClr val="861F41"/>
                          </a:solidFill>
                          <a:effectLst/>
                          <a:latin typeface="Times New Roman" panose="02020603050405020304" pitchFamily="18" charset="0"/>
                          <a:cs typeface="Times New Roman" panose="02020603050405020304" pitchFamily="18" charset="0"/>
                        </a:rPr>
                        <a:t>Ipsum</a:t>
                      </a:r>
                      <a:r>
                        <a:rPr lang="es-ES" sz="2000" b="0" dirty="0">
                          <a:solidFill>
                            <a:srgbClr val="861F41"/>
                          </a:solidFill>
                          <a:effectLst/>
                          <a:latin typeface="Times New Roman" panose="02020603050405020304" pitchFamily="18" charset="0"/>
                          <a:cs typeface="Times New Roman" panose="02020603050405020304" pitchFamily="18" charset="0"/>
                        </a:rPr>
                        <a:t> </a:t>
                      </a:r>
                      <a:endParaRPr lang="es-ES" sz="2500" b="0" dirty="0">
                        <a:solidFill>
                          <a:srgbClr val="861F4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0681" marT="0" marB="38123" anchor="ctr">
                    <a:lnL>
                      <a:noFill/>
                    </a:lnL>
                    <a:lnR>
                      <a:noFill/>
                    </a:lnR>
                    <a:lnT w="12700" cap="flat" cmpd="sng" algn="ctr">
                      <a:solidFill>
                        <a:srgbClr val="3267D1"/>
                      </a:solidFill>
                      <a:prstDash val="solid"/>
                      <a:round/>
                      <a:headEnd type="none" w="med" len="med"/>
                      <a:tailEnd type="none" w="med" len="med"/>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solidFill>
                      <a:srgbClr val="861F41">
                        <a:alpha val="20000"/>
                      </a:srgbClr>
                    </a:solidFill>
                  </a:tcPr>
                </a:tc>
                <a:extLst>
                  <a:ext uri="{0D108BD9-81ED-4DB2-BD59-A6C34878D82A}">
                    <a16:rowId xmlns:a16="http://schemas.microsoft.com/office/drawing/2014/main" val="676136892"/>
                  </a:ext>
                </a:extLst>
              </a:tr>
              <a:tr h="366899">
                <a:tc>
                  <a:txBody>
                    <a:bodyPr/>
                    <a:lstStyle>
                      <a:lvl1pPr marL="0" algn="l" defTabSz="1301374" rtl="0" eaLnBrk="1" latinLnBrk="0" hangingPunct="1">
                        <a:defRPr sz="2562" b="1" kern="1200">
                          <a:solidFill>
                            <a:schemeClr val="tx1"/>
                          </a:solidFill>
                          <a:latin typeface="Calibri" panose="020F0502020204030204"/>
                        </a:defRPr>
                      </a:lvl1pPr>
                      <a:lvl2pPr marL="650687" algn="l" defTabSz="1301374" rtl="0" eaLnBrk="1" latinLnBrk="0" hangingPunct="1">
                        <a:defRPr sz="2562" b="1" kern="1200">
                          <a:solidFill>
                            <a:schemeClr val="tx1"/>
                          </a:solidFill>
                          <a:latin typeface="Calibri" panose="020F0502020204030204"/>
                        </a:defRPr>
                      </a:lvl2pPr>
                      <a:lvl3pPr marL="1301374" algn="l" defTabSz="1301374" rtl="0" eaLnBrk="1" latinLnBrk="0" hangingPunct="1">
                        <a:defRPr sz="2562" b="1" kern="1200">
                          <a:solidFill>
                            <a:schemeClr val="tx1"/>
                          </a:solidFill>
                          <a:latin typeface="Calibri" panose="020F0502020204030204"/>
                        </a:defRPr>
                      </a:lvl3pPr>
                      <a:lvl4pPr marL="1952061" algn="l" defTabSz="1301374" rtl="0" eaLnBrk="1" latinLnBrk="0" hangingPunct="1">
                        <a:defRPr sz="2562" b="1" kern="1200">
                          <a:solidFill>
                            <a:schemeClr val="tx1"/>
                          </a:solidFill>
                          <a:latin typeface="Calibri" panose="020F0502020204030204"/>
                        </a:defRPr>
                      </a:lvl4pPr>
                      <a:lvl5pPr marL="2602748" algn="l" defTabSz="1301374" rtl="0" eaLnBrk="1" latinLnBrk="0" hangingPunct="1">
                        <a:defRPr sz="2562" b="1" kern="1200">
                          <a:solidFill>
                            <a:schemeClr val="tx1"/>
                          </a:solidFill>
                          <a:latin typeface="Calibri" panose="020F0502020204030204"/>
                        </a:defRPr>
                      </a:lvl5pPr>
                      <a:lvl6pPr marL="3253435" algn="l" defTabSz="1301374" rtl="0" eaLnBrk="1" latinLnBrk="0" hangingPunct="1">
                        <a:defRPr sz="2562" b="1" kern="1200">
                          <a:solidFill>
                            <a:schemeClr val="tx1"/>
                          </a:solidFill>
                          <a:latin typeface="Calibri" panose="020F0502020204030204"/>
                        </a:defRPr>
                      </a:lvl6pPr>
                      <a:lvl7pPr marL="3904122" algn="l" defTabSz="1301374" rtl="0" eaLnBrk="1" latinLnBrk="0" hangingPunct="1">
                        <a:defRPr sz="2562" b="1" kern="1200">
                          <a:solidFill>
                            <a:schemeClr val="tx1"/>
                          </a:solidFill>
                          <a:latin typeface="Calibri" panose="020F0502020204030204"/>
                        </a:defRPr>
                      </a:lvl7pPr>
                      <a:lvl8pPr marL="4554809" algn="l" defTabSz="1301374" rtl="0" eaLnBrk="1" latinLnBrk="0" hangingPunct="1">
                        <a:defRPr sz="2562" b="1" kern="1200">
                          <a:solidFill>
                            <a:schemeClr val="tx1"/>
                          </a:solidFill>
                          <a:latin typeface="Calibri" panose="020F0502020204030204"/>
                        </a:defRPr>
                      </a:lvl8pPr>
                      <a:lvl9pPr marL="5205496" algn="l" defTabSz="1301374" rtl="0" eaLnBrk="1" latinLnBrk="0" hangingPunct="1">
                        <a:defRPr sz="2562" b="1" kern="1200">
                          <a:solidFill>
                            <a:schemeClr val="tx1"/>
                          </a:solidFill>
                          <a:latin typeface="Calibri" panose="020F0502020204030204"/>
                        </a:defRPr>
                      </a:lvl9pPr>
                    </a:lstStyle>
                    <a:p>
                      <a:pPr algn="l">
                        <a:lnSpc>
                          <a:spcPct val="107000"/>
                        </a:lnSpc>
                      </a:pPr>
                      <a:r>
                        <a:rPr lang="es-ES" sz="2000" b="0" dirty="0" err="1">
                          <a:solidFill>
                            <a:srgbClr val="861F41"/>
                          </a:solidFill>
                          <a:effectLst/>
                          <a:latin typeface="Times New Roman" panose="02020603050405020304" pitchFamily="18" charset="0"/>
                          <a:cs typeface="Times New Roman" panose="02020603050405020304" pitchFamily="18" charset="0"/>
                        </a:rPr>
                        <a:t>Lorem</a:t>
                      </a:r>
                      <a:r>
                        <a:rPr lang="es-ES" sz="2000" b="0" dirty="0">
                          <a:solidFill>
                            <a:srgbClr val="861F41"/>
                          </a:solidFill>
                          <a:effectLst/>
                          <a:latin typeface="Times New Roman" panose="02020603050405020304" pitchFamily="18" charset="0"/>
                          <a:cs typeface="Times New Roman" panose="02020603050405020304" pitchFamily="18" charset="0"/>
                        </a:rPr>
                        <a:t> </a:t>
                      </a:r>
                      <a:r>
                        <a:rPr lang="es-ES" sz="2000" b="0" dirty="0" err="1">
                          <a:solidFill>
                            <a:srgbClr val="861F41"/>
                          </a:solidFill>
                          <a:effectLst/>
                          <a:latin typeface="Times New Roman" panose="02020603050405020304" pitchFamily="18" charset="0"/>
                          <a:cs typeface="Times New Roman" panose="02020603050405020304" pitchFamily="18" charset="0"/>
                        </a:rPr>
                        <a:t>Ipsum</a:t>
                      </a:r>
                      <a:r>
                        <a:rPr lang="es-ES" sz="2000" b="0" dirty="0">
                          <a:solidFill>
                            <a:srgbClr val="861F41"/>
                          </a:solidFill>
                          <a:effectLst/>
                          <a:latin typeface="Times New Roman" panose="02020603050405020304" pitchFamily="18" charset="0"/>
                          <a:cs typeface="Times New Roman" panose="02020603050405020304" pitchFamily="18" charset="0"/>
                        </a:rPr>
                        <a:t> </a:t>
                      </a:r>
                      <a:endParaRPr lang="es-ES" sz="2500" b="0" dirty="0">
                        <a:solidFill>
                          <a:srgbClr val="861F4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0000" marR="50681" marT="0" marB="38123" anchor="ctr">
                    <a:lnL>
                      <a:noFill/>
                    </a:lnL>
                    <a:lnR>
                      <a:noFill/>
                    </a:lnR>
                    <a:lnT w="12700" cap="flat" cmpd="sng" algn="ctr">
                      <a:solidFill>
                        <a:srgbClr val="3267D1"/>
                      </a:solidFill>
                      <a:prstDash val="solid"/>
                      <a:round/>
                      <a:headEnd type="none" w="med" len="med"/>
                      <a:tailEnd type="none" w="med" len="med"/>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01374" rtl="0" eaLnBrk="1" latinLnBrk="0" hangingPunct="1">
                        <a:defRPr sz="2562" kern="1200">
                          <a:solidFill>
                            <a:schemeClr val="tx1"/>
                          </a:solidFill>
                          <a:latin typeface="Calibri" panose="020F0502020204030204"/>
                        </a:defRPr>
                      </a:lvl1pPr>
                      <a:lvl2pPr marL="650687" algn="l" defTabSz="1301374" rtl="0" eaLnBrk="1" latinLnBrk="0" hangingPunct="1">
                        <a:defRPr sz="2562" kern="1200">
                          <a:solidFill>
                            <a:schemeClr val="tx1"/>
                          </a:solidFill>
                          <a:latin typeface="Calibri" panose="020F0502020204030204"/>
                        </a:defRPr>
                      </a:lvl2pPr>
                      <a:lvl3pPr marL="1301374" algn="l" defTabSz="1301374" rtl="0" eaLnBrk="1" latinLnBrk="0" hangingPunct="1">
                        <a:defRPr sz="2562" kern="1200">
                          <a:solidFill>
                            <a:schemeClr val="tx1"/>
                          </a:solidFill>
                          <a:latin typeface="Calibri" panose="020F0502020204030204"/>
                        </a:defRPr>
                      </a:lvl3pPr>
                      <a:lvl4pPr marL="1952061" algn="l" defTabSz="1301374" rtl="0" eaLnBrk="1" latinLnBrk="0" hangingPunct="1">
                        <a:defRPr sz="2562" kern="1200">
                          <a:solidFill>
                            <a:schemeClr val="tx1"/>
                          </a:solidFill>
                          <a:latin typeface="Calibri" panose="020F0502020204030204"/>
                        </a:defRPr>
                      </a:lvl4pPr>
                      <a:lvl5pPr marL="2602748" algn="l" defTabSz="1301374" rtl="0" eaLnBrk="1" latinLnBrk="0" hangingPunct="1">
                        <a:defRPr sz="2562" kern="1200">
                          <a:solidFill>
                            <a:schemeClr val="tx1"/>
                          </a:solidFill>
                          <a:latin typeface="Calibri" panose="020F0502020204030204"/>
                        </a:defRPr>
                      </a:lvl5pPr>
                      <a:lvl6pPr marL="3253435" algn="l" defTabSz="1301374" rtl="0" eaLnBrk="1" latinLnBrk="0" hangingPunct="1">
                        <a:defRPr sz="2562" kern="1200">
                          <a:solidFill>
                            <a:schemeClr val="tx1"/>
                          </a:solidFill>
                          <a:latin typeface="Calibri" panose="020F0502020204030204"/>
                        </a:defRPr>
                      </a:lvl6pPr>
                      <a:lvl7pPr marL="3904122" algn="l" defTabSz="1301374" rtl="0" eaLnBrk="1" latinLnBrk="0" hangingPunct="1">
                        <a:defRPr sz="2562" kern="1200">
                          <a:solidFill>
                            <a:schemeClr val="tx1"/>
                          </a:solidFill>
                          <a:latin typeface="Calibri" panose="020F0502020204030204"/>
                        </a:defRPr>
                      </a:lvl7pPr>
                      <a:lvl8pPr marL="4554809" algn="l" defTabSz="1301374" rtl="0" eaLnBrk="1" latinLnBrk="0" hangingPunct="1">
                        <a:defRPr sz="2562" kern="1200">
                          <a:solidFill>
                            <a:schemeClr val="tx1"/>
                          </a:solidFill>
                          <a:latin typeface="Calibri" panose="020F0502020204030204"/>
                        </a:defRPr>
                      </a:lvl8pPr>
                      <a:lvl9pPr marL="5205496" algn="l" defTabSz="1301374" rtl="0" eaLnBrk="1" latinLnBrk="0" hangingPunct="1">
                        <a:defRPr sz="2562" kern="1200">
                          <a:solidFill>
                            <a:schemeClr val="tx1"/>
                          </a:solidFill>
                          <a:latin typeface="Calibri" panose="020F0502020204030204"/>
                        </a:defRPr>
                      </a:lvl9pPr>
                    </a:lstStyle>
                    <a:p>
                      <a:pPr algn="l">
                        <a:lnSpc>
                          <a:spcPct val="107000"/>
                        </a:lnSpc>
                      </a:pPr>
                      <a:r>
                        <a:rPr lang="es-ES" sz="2000" b="0" dirty="0" err="1">
                          <a:solidFill>
                            <a:srgbClr val="861F41"/>
                          </a:solidFill>
                          <a:effectLst/>
                          <a:latin typeface="Times New Roman" panose="02020603050405020304" pitchFamily="18" charset="0"/>
                          <a:cs typeface="Times New Roman" panose="02020603050405020304" pitchFamily="18" charset="0"/>
                        </a:rPr>
                        <a:t>Lorem</a:t>
                      </a:r>
                      <a:r>
                        <a:rPr lang="es-ES" sz="2000" b="0" dirty="0">
                          <a:solidFill>
                            <a:srgbClr val="861F41"/>
                          </a:solidFill>
                          <a:effectLst/>
                          <a:latin typeface="Times New Roman" panose="02020603050405020304" pitchFamily="18" charset="0"/>
                          <a:cs typeface="Times New Roman" panose="02020603050405020304" pitchFamily="18" charset="0"/>
                        </a:rPr>
                        <a:t> </a:t>
                      </a:r>
                      <a:r>
                        <a:rPr lang="es-ES" sz="2000" b="0" dirty="0" err="1">
                          <a:solidFill>
                            <a:srgbClr val="861F41"/>
                          </a:solidFill>
                          <a:effectLst/>
                          <a:latin typeface="Times New Roman" panose="02020603050405020304" pitchFamily="18" charset="0"/>
                          <a:cs typeface="Times New Roman" panose="02020603050405020304" pitchFamily="18" charset="0"/>
                        </a:rPr>
                        <a:t>Ipsum</a:t>
                      </a:r>
                      <a:r>
                        <a:rPr lang="es-ES" sz="2000" b="0" dirty="0">
                          <a:solidFill>
                            <a:srgbClr val="861F41"/>
                          </a:solidFill>
                          <a:effectLst/>
                          <a:latin typeface="Times New Roman" panose="02020603050405020304" pitchFamily="18" charset="0"/>
                          <a:cs typeface="Times New Roman" panose="02020603050405020304" pitchFamily="18" charset="0"/>
                        </a:rPr>
                        <a:t> </a:t>
                      </a:r>
                      <a:endParaRPr lang="es-ES" sz="2500" b="0" dirty="0">
                        <a:solidFill>
                          <a:srgbClr val="861F4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0681" marT="0" marB="38123" anchor="ctr">
                    <a:lnL>
                      <a:noFill/>
                    </a:lnL>
                    <a:lnR>
                      <a:noFill/>
                    </a:lnR>
                    <a:lnT w="12700" cap="flat" cmpd="sng" algn="ctr">
                      <a:solidFill>
                        <a:srgbClr val="3267D1"/>
                      </a:solidFill>
                      <a:prstDash val="solid"/>
                      <a:round/>
                      <a:headEnd type="none" w="med" len="med"/>
                      <a:tailEnd type="none" w="med" len="med"/>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1091552"/>
                  </a:ext>
                </a:extLst>
              </a:tr>
            </a:tbl>
          </a:graphicData>
        </a:graphic>
      </p:graphicFrame>
      <p:pic>
        <p:nvPicPr>
          <p:cNvPr id="90" name="Imagen 89">
            <a:extLst>
              <a:ext uri="{FF2B5EF4-FFF2-40B4-BE49-F238E27FC236}">
                <a16:creationId xmlns:a16="http://schemas.microsoft.com/office/drawing/2014/main" id="{8C1AE280-D7CC-C7FA-7E57-83447AB3F0F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63801" y="13815354"/>
            <a:ext cx="6034772" cy="4027554"/>
          </a:xfrm>
          <a:prstGeom prst="rect">
            <a:avLst/>
          </a:prstGeom>
        </p:spPr>
      </p:pic>
      <p:sp>
        <p:nvSpPr>
          <p:cNvPr id="91" name="CuadroTexto 90">
            <a:extLst>
              <a:ext uri="{FF2B5EF4-FFF2-40B4-BE49-F238E27FC236}">
                <a16:creationId xmlns:a16="http://schemas.microsoft.com/office/drawing/2014/main" id="{FBF3851E-B2D8-8433-BB47-F48C46D7A6AB}"/>
              </a:ext>
            </a:extLst>
          </p:cNvPr>
          <p:cNvSpPr txBox="1"/>
          <p:nvPr/>
        </p:nvSpPr>
        <p:spPr>
          <a:xfrm>
            <a:off x="1040346" y="18027965"/>
            <a:ext cx="6158227" cy="338554"/>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rPr>
              <a:t>Figure 3: </a:t>
            </a:r>
            <a:r>
              <a:rPr kumimoji="0" lang="en-US" sz="16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a:t>
            </a:r>
            <a:endParaRPr kumimoji="0" lang="es-ES" sz="16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
        <p:nvSpPr>
          <p:cNvPr id="92" name="CuadroTexto 91">
            <a:extLst>
              <a:ext uri="{FF2B5EF4-FFF2-40B4-BE49-F238E27FC236}">
                <a16:creationId xmlns:a16="http://schemas.microsoft.com/office/drawing/2014/main" id="{7858BD66-A831-7492-DD09-C84D106491DF}"/>
              </a:ext>
            </a:extLst>
          </p:cNvPr>
          <p:cNvSpPr txBox="1"/>
          <p:nvPr/>
        </p:nvSpPr>
        <p:spPr>
          <a:xfrm>
            <a:off x="12097274" y="20975886"/>
            <a:ext cx="8260205" cy="3477875"/>
          </a:xfrm>
          <a:prstGeom prst="rect">
            <a:avLst/>
          </a:prstGeom>
          <a:noFill/>
        </p:spPr>
        <p:txBody>
          <a:bodyPr wrap="square">
            <a:spAutoFit/>
          </a:bodyPr>
          <a:lstStyle/>
          <a:p>
            <a:pPr marL="322920" marR="0" lvl="0" indent="-322920" algn="just"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of the printing and typesetting industry. </a:t>
            </a:r>
          </a:p>
          <a:p>
            <a:pPr marL="322920" marR="0" lvl="0" indent="-322920" algn="just"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322920" marR="0" lvl="0" indent="-322920" algn="just"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of the printing and typesetting industry.</a:t>
            </a:r>
          </a:p>
          <a:p>
            <a:pPr marL="322920" marR="0" lvl="0" indent="-322920" algn="just"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322920" marR="0" lvl="0" indent="-322920" algn="just"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of the printing and typesetting.</a:t>
            </a:r>
          </a:p>
          <a:p>
            <a:pPr marL="322920" marR="0" lvl="0" indent="-322920" algn="just"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322920" marR="0" lvl="0" indent="-322920" algn="just"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of the printing and typesetting industry. </a:t>
            </a:r>
          </a:p>
          <a:p>
            <a:pPr marL="322920" marR="0" lvl="0" indent="-322920" algn="just"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322920" marR="0" lvl="0" indent="-322920" algn="just"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of the printing and typesetting.</a:t>
            </a:r>
          </a:p>
          <a:p>
            <a:pPr marL="322920" marR="0" lvl="0" indent="-322920" algn="just"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322920" marR="0" lvl="0" indent="-322920" algn="just"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of the printing and typesetting industry. </a:t>
            </a:r>
            <a:endPar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
        <p:nvSpPr>
          <p:cNvPr id="94" name="CuadroTexto 93">
            <a:extLst>
              <a:ext uri="{FF2B5EF4-FFF2-40B4-BE49-F238E27FC236}">
                <a16:creationId xmlns:a16="http://schemas.microsoft.com/office/drawing/2014/main" id="{7D952D82-C75C-836A-398B-AA66B9BF49A6}"/>
              </a:ext>
            </a:extLst>
          </p:cNvPr>
          <p:cNvSpPr txBox="1"/>
          <p:nvPr/>
        </p:nvSpPr>
        <p:spPr>
          <a:xfrm>
            <a:off x="10853278" y="3963946"/>
            <a:ext cx="5944497" cy="707886"/>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Company</a:t>
            </a:r>
          </a:p>
          <a:p>
            <a:pPr marL="0" marR="0" lvl="0" indent="0" defTabSz="4572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Location</a:t>
            </a:r>
            <a:endParaRPr kumimoji="0" lang="es-ES" sz="20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5" name="Rectángulo 94">
            <a:extLst>
              <a:ext uri="{FF2B5EF4-FFF2-40B4-BE49-F238E27FC236}">
                <a16:creationId xmlns:a16="http://schemas.microsoft.com/office/drawing/2014/main" id="{8CD3F324-6EAF-F5FA-803E-578C6EB4B951}"/>
              </a:ext>
            </a:extLst>
          </p:cNvPr>
          <p:cNvSpPr/>
          <p:nvPr/>
        </p:nvSpPr>
        <p:spPr>
          <a:xfrm>
            <a:off x="17450591" y="413356"/>
            <a:ext cx="3443299" cy="4471062"/>
          </a:xfrm>
          <a:prstGeom prst="rect">
            <a:avLst/>
          </a:prstGeom>
          <a:noFill/>
          <a:ln w="57150" cap="flat" cmpd="sng" algn="ctr">
            <a:solidFill>
              <a:srgbClr val="861F4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6" name="CuadroTexto 95">
            <a:extLst>
              <a:ext uri="{FF2B5EF4-FFF2-40B4-BE49-F238E27FC236}">
                <a16:creationId xmlns:a16="http://schemas.microsoft.com/office/drawing/2014/main" id="{D12B6DFB-077C-AD1D-FE9E-1593D53C22C3}"/>
              </a:ext>
            </a:extLst>
          </p:cNvPr>
          <p:cNvSpPr txBox="1"/>
          <p:nvPr/>
        </p:nvSpPr>
        <p:spPr>
          <a:xfrm>
            <a:off x="6954372" y="3886288"/>
            <a:ext cx="3898906" cy="800219"/>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Name</a:t>
            </a:r>
            <a:r>
              <a:rPr kumimoji="0" lang="es-E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s-ES" sz="24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Surname</a:t>
            </a:r>
            <a:endParaRPr kumimoji="0" lang="es-E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s-ES" sz="2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E-mail</a:t>
            </a:r>
          </a:p>
        </p:txBody>
      </p:sp>
      <p:cxnSp>
        <p:nvCxnSpPr>
          <p:cNvPr id="97" name="Conector recto 96">
            <a:extLst>
              <a:ext uri="{FF2B5EF4-FFF2-40B4-BE49-F238E27FC236}">
                <a16:creationId xmlns:a16="http://schemas.microsoft.com/office/drawing/2014/main" id="{12A9DD46-2436-CC33-445A-243A59BAF60B}"/>
              </a:ext>
            </a:extLst>
          </p:cNvPr>
          <p:cNvCxnSpPr/>
          <p:nvPr/>
        </p:nvCxnSpPr>
        <p:spPr>
          <a:xfrm>
            <a:off x="10691812" y="3978621"/>
            <a:ext cx="0" cy="707886"/>
          </a:xfrm>
          <a:prstGeom prst="line">
            <a:avLst/>
          </a:prstGeom>
          <a:noFill/>
          <a:ln w="19050" cap="flat" cmpd="sng" algn="ctr">
            <a:solidFill>
              <a:sysClr val="window" lastClr="FFFFFF"/>
            </a:solidFill>
            <a:prstDash val="solid"/>
            <a:miter lim="800000"/>
          </a:ln>
          <a:effectLst/>
        </p:spPr>
      </p:cxnSp>
      <p:sp>
        <p:nvSpPr>
          <p:cNvPr id="98" name="Rectángulo 97">
            <a:extLst>
              <a:ext uri="{FF2B5EF4-FFF2-40B4-BE49-F238E27FC236}">
                <a16:creationId xmlns:a16="http://schemas.microsoft.com/office/drawing/2014/main" id="{89A7C76D-8E70-8359-8F43-02ED4AF30983}"/>
              </a:ext>
            </a:extLst>
          </p:cNvPr>
          <p:cNvSpPr/>
          <p:nvPr/>
        </p:nvSpPr>
        <p:spPr>
          <a:xfrm>
            <a:off x="489734" y="5292631"/>
            <a:ext cx="12651499" cy="6578504"/>
          </a:xfrm>
          <a:prstGeom prst="rect">
            <a:avLst/>
          </a:prstGeom>
          <a:noFill/>
          <a:ln w="57150" cap="flat" cmpd="sng" algn="ctr">
            <a:solidFill>
              <a:srgbClr val="861F4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9" name="CuadroTexto 98">
            <a:extLst>
              <a:ext uri="{FF2B5EF4-FFF2-40B4-BE49-F238E27FC236}">
                <a16:creationId xmlns:a16="http://schemas.microsoft.com/office/drawing/2014/main" id="{0D650CA6-DF87-0C33-26C6-03A26BDF2960}"/>
              </a:ext>
            </a:extLst>
          </p:cNvPr>
          <p:cNvSpPr txBox="1"/>
          <p:nvPr/>
        </p:nvSpPr>
        <p:spPr>
          <a:xfrm>
            <a:off x="968897" y="5590180"/>
            <a:ext cx="5254430" cy="740652"/>
          </a:xfrm>
          <a:prstGeom prst="rect">
            <a:avLst/>
          </a:prstGeom>
          <a:noFill/>
          <a:ln w="76200">
            <a:noFill/>
          </a:ln>
        </p:spPr>
        <p:txBody>
          <a:bodyPr wrap="square" rtlCol="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err="1">
                <a:ln>
                  <a:noFill/>
                </a:ln>
                <a:solidFill>
                  <a:srgbClr val="861F41"/>
                </a:solidFill>
                <a:effectLst/>
                <a:uLnTx/>
                <a:uFillTx/>
                <a:latin typeface="Times New Roman" panose="02020603050405020304" pitchFamily="18" charset="0"/>
                <a:cs typeface="Times New Roman" panose="02020603050405020304" pitchFamily="18" charset="0"/>
              </a:rPr>
              <a:t>Title</a:t>
            </a:r>
            <a:endParaRPr kumimoji="0" lang="es-ES" sz="2800" b="1" i="0" u="none"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s-ES" sz="1413" b="1" i="0" u="sng"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endParaRPr>
          </a:p>
        </p:txBody>
      </p:sp>
      <p:sp>
        <p:nvSpPr>
          <p:cNvPr id="100" name="CuadroTexto 99">
            <a:extLst>
              <a:ext uri="{FF2B5EF4-FFF2-40B4-BE49-F238E27FC236}">
                <a16:creationId xmlns:a16="http://schemas.microsoft.com/office/drawing/2014/main" id="{B2CD317F-8839-6D6F-4752-AFAAADD6B2C3}"/>
              </a:ext>
            </a:extLst>
          </p:cNvPr>
          <p:cNvSpPr txBox="1"/>
          <p:nvPr/>
        </p:nvSpPr>
        <p:spPr>
          <a:xfrm>
            <a:off x="1074248" y="7404941"/>
            <a:ext cx="6252641" cy="1015663"/>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rPr>
              <a:t>a) </a:t>
            </a: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a:t>
            </a:r>
            <a:r>
              <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a:t>
            </a:r>
          </a:p>
          <a:p>
            <a:pPr marL="0" marR="0" lvl="0" indent="0" defTabSz="4572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rPr>
              <a:t>b) </a:t>
            </a: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has been the industry</a:t>
            </a:r>
            <a:r>
              <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a:t>
            </a:r>
          </a:p>
        </p:txBody>
      </p:sp>
      <p:sp>
        <p:nvSpPr>
          <p:cNvPr id="101" name="CuadroTexto 100">
            <a:extLst>
              <a:ext uri="{FF2B5EF4-FFF2-40B4-BE49-F238E27FC236}">
                <a16:creationId xmlns:a16="http://schemas.microsoft.com/office/drawing/2014/main" id="{0F103C6A-C3D9-3C3A-1CEF-7723B705738A}"/>
              </a:ext>
            </a:extLst>
          </p:cNvPr>
          <p:cNvSpPr txBox="1"/>
          <p:nvPr/>
        </p:nvSpPr>
        <p:spPr>
          <a:xfrm>
            <a:off x="1099545" y="8811375"/>
            <a:ext cx="4308029" cy="2862322"/>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of the printing and typesetting industry. Lorem Ipsum has been the industry's standard</a:t>
            </a:r>
            <a:r>
              <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of the printing and typesetting industry. Lorem Ipsum has been the industry's standard</a:t>
            </a:r>
            <a:r>
              <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has been the industry .</a:t>
            </a:r>
            <a:endPar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
        <p:nvSpPr>
          <p:cNvPr id="102" name="Rectángulo 101">
            <a:extLst>
              <a:ext uri="{FF2B5EF4-FFF2-40B4-BE49-F238E27FC236}">
                <a16:creationId xmlns:a16="http://schemas.microsoft.com/office/drawing/2014/main" id="{A866248E-E95D-3795-6445-1834F79B75C4}"/>
              </a:ext>
            </a:extLst>
          </p:cNvPr>
          <p:cNvSpPr/>
          <p:nvPr/>
        </p:nvSpPr>
        <p:spPr>
          <a:xfrm>
            <a:off x="13602851" y="5288564"/>
            <a:ext cx="7291039" cy="6603170"/>
          </a:xfrm>
          <a:prstGeom prst="rect">
            <a:avLst/>
          </a:prstGeom>
          <a:noFill/>
          <a:ln w="57150" cap="flat" cmpd="sng" algn="ctr">
            <a:solidFill>
              <a:srgbClr val="861F4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3" name="CuadroTexto 102">
            <a:extLst>
              <a:ext uri="{FF2B5EF4-FFF2-40B4-BE49-F238E27FC236}">
                <a16:creationId xmlns:a16="http://schemas.microsoft.com/office/drawing/2014/main" id="{D12C72E6-6424-0DE6-8F4C-0C85B4382CA4}"/>
              </a:ext>
            </a:extLst>
          </p:cNvPr>
          <p:cNvSpPr txBox="1"/>
          <p:nvPr/>
        </p:nvSpPr>
        <p:spPr>
          <a:xfrm>
            <a:off x="13862864" y="5590180"/>
            <a:ext cx="7130418" cy="523220"/>
          </a:xfrm>
          <a:prstGeom prst="rect">
            <a:avLst/>
          </a:prstGeom>
          <a:noFill/>
          <a:ln w="76200">
            <a:noFill/>
          </a:ln>
        </p:spPr>
        <p:txBody>
          <a:bodyPr wrap="square" rtlCol="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err="1">
                <a:ln>
                  <a:noFill/>
                </a:ln>
                <a:solidFill>
                  <a:srgbClr val="861F41"/>
                </a:solidFill>
                <a:effectLst/>
                <a:uLnTx/>
                <a:uFillTx/>
                <a:latin typeface="Times New Roman" panose="02020603050405020304" pitchFamily="18" charset="0"/>
                <a:cs typeface="Times New Roman" panose="02020603050405020304" pitchFamily="18" charset="0"/>
              </a:rPr>
              <a:t>Title</a:t>
            </a:r>
            <a:endParaRPr kumimoji="0" lang="es-ES" sz="1413" b="1" i="0" u="sng"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endParaRPr>
          </a:p>
        </p:txBody>
      </p:sp>
      <p:sp>
        <p:nvSpPr>
          <p:cNvPr id="104" name="CuadroTexto 103">
            <a:extLst>
              <a:ext uri="{FF2B5EF4-FFF2-40B4-BE49-F238E27FC236}">
                <a16:creationId xmlns:a16="http://schemas.microsoft.com/office/drawing/2014/main" id="{50E2A40B-7D3C-9BED-ED13-6BB932D16948}"/>
              </a:ext>
            </a:extLst>
          </p:cNvPr>
          <p:cNvSpPr txBox="1"/>
          <p:nvPr/>
        </p:nvSpPr>
        <p:spPr>
          <a:xfrm>
            <a:off x="14321443" y="10106623"/>
            <a:ext cx="6423469" cy="1323439"/>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There are many variations of passages</a:t>
            </a:r>
            <a:r>
              <a:rPr kumimoji="0" lang="es-ES" sz="20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of the printing and typesetting industry. Lorem Ipsum has been the industry's standard. Lorem Ipsum is simply dummy text.</a:t>
            </a:r>
            <a:endPar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
        <p:nvSpPr>
          <p:cNvPr id="105" name="CuadroTexto 104">
            <a:extLst>
              <a:ext uri="{FF2B5EF4-FFF2-40B4-BE49-F238E27FC236}">
                <a16:creationId xmlns:a16="http://schemas.microsoft.com/office/drawing/2014/main" id="{F20942E6-5182-2439-2107-1298089B660D}"/>
              </a:ext>
            </a:extLst>
          </p:cNvPr>
          <p:cNvSpPr txBox="1"/>
          <p:nvPr/>
        </p:nvSpPr>
        <p:spPr>
          <a:xfrm>
            <a:off x="13879593" y="7040122"/>
            <a:ext cx="461593" cy="679097"/>
          </a:xfrm>
          <a:prstGeom prst="rect">
            <a:avLst/>
          </a:prstGeom>
          <a:noFill/>
          <a:ln w="76200">
            <a:noFill/>
          </a:ln>
        </p:spPr>
        <p:txBody>
          <a:bodyPr wrap="square" rtlCol="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rPr>
              <a:t>1</a:t>
            </a:r>
            <a:endParaRPr kumimoji="0" lang="en-US" sz="2400" b="1" i="0" u="none"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s-ES" sz="1413" b="1" i="0" u="sng"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endParaRPr>
          </a:p>
        </p:txBody>
      </p:sp>
      <p:sp>
        <p:nvSpPr>
          <p:cNvPr id="106" name="CuadroTexto 105">
            <a:extLst>
              <a:ext uri="{FF2B5EF4-FFF2-40B4-BE49-F238E27FC236}">
                <a16:creationId xmlns:a16="http://schemas.microsoft.com/office/drawing/2014/main" id="{7072584D-E967-EF32-3FCD-24DA36BA5600}"/>
              </a:ext>
            </a:extLst>
          </p:cNvPr>
          <p:cNvSpPr txBox="1"/>
          <p:nvPr/>
        </p:nvSpPr>
        <p:spPr>
          <a:xfrm>
            <a:off x="13829503" y="9918376"/>
            <a:ext cx="461593" cy="679097"/>
          </a:xfrm>
          <a:prstGeom prst="rect">
            <a:avLst/>
          </a:prstGeom>
          <a:noFill/>
          <a:ln w="76200">
            <a:noFill/>
          </a:ln>
        </p:spPr>
        <p:txBody>
          <a:bodyPr wrap="square" rtlCol="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rPr>
              <a:t>2</a:t>
            </a:r>
            <a:endParaRPr kumimoji="0" lang="en-US" sz="2400" b="1" i="0" u="none"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s-ES" sz="1413" b="1" i="0" u="sng"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endParaRPr>
          </a:p>
        </p:txBody>
      </p:sp>
      <p:cxnSp>
        <p:nvCxnSpPr>
          <p:cNvPr id="107" name="Conector recto 106">
            <a:extLst>
              <a:ext uri="{FF2B5EF4-FFF2-40B4-BE49-F238E27FC236}">
                <a16:creationId xmlns:a16="http://schemas.microsoft.com/office/drawing/2014/main" id="{E3FA00F8-C026-8475-E649-6EBFF556A1F3}"/>
              </a:ext>
            </a:extLst>
          </p:cNvPr>
          <p:cNvCxnSpPr>
            <a:cxnSpLocks/>
          </p:cNvCxnSpPr>
          <p:nvPr/>
        </p:nvCxnSpPr>
        <p:spPr>
          <a:xfrm flipH="1">
            <a:off x="13920923" y="10071306"/>
            <a:ext cx="467902" cy="446691"/>
          </a:xfrm>
          <a:prstGeom prst="line">
            <a:avLst/>
          </a:prstGeom>
          <a:noFill/>
          <a:ln w="28575" cap="flat" cmpd="sng" algn="ctr">
            <a:solidFill>
              <a:srgbClr val="861F41"/>
            </a:solidFill>
            <a:prstDash val="solid"/>
            <a:miter lim="800000"/>
          </a:ln>
          <a:effectLst/>
        </p:spPr>
      </p:cxnSp>
      <p:cxnSp>
        <p:nvCxnSpPr>
          <p:cNvPr id="108" name="Conector recto 107">
            <a:extLst>
              <a:ext uri="{FF2B5EF4-FFF2-40B4-BE49-F238E27FC236}">
                <a16:creationId xmlns:a16="http://schemas.microsoft.com/office/drawing/2014/main" id="{599A5417-96E4-6B44-32AD-BEF129F8BFA5}"/>
              </a:ext>
            </a:extLst>
          </p:cNvPr>
          <p:cNvCxnSpPr>
            <a:cxnSpLocks/>
          </p:cNvCxnSpPr>
          <p:nvPr/>
        </p:nvCxnSpPr>
        <p:spPr>
          <a:xfrm flipH="1">
            <a:off x="13888528" y="7229065"/>
            <a:ext cx="467902" cy="446691"/>
          </a:xfrm>
          <a:prstGeom prst="line">
            <a:avLst/>
          </a:prstGeom>
          <a:noFill/>
          <a:ln w="28575" cap="flat" cmpd="sng" algn="ctr">
            <a:solidFill>
              <a:srgbClr val="861F41"/>
            </a:solidFill>
            <a:prstDash val="solid"/>
            <a:miter lim="800000"/>
          </a:ln>
          <a:effectLst/>
        </p:spPr>
      </p:cxnSp>
      <p:sp>
        <p:nvSpPr>
          <p:cNvPr id="109" name="CuadroTexto 108">
            <a:extLst>
              <a:ext uri="{FF2B5EF4-FFF2-40B4-BE49-F238E27FC236}">
                <a16:creationId xmlns:a16="http://schemas.microsoft.com/office/drawing/2014/main" id="{EA3EC275-EB38-B3EF-AEEF-711EA3A3D8E0}"/>
              </a:ext>
            </a:extLst>
          </p:cNvPr>
          <p:cNvSpPr txBox="1"/>
          <p:nvPr/>
        </p:nvSpPr>
        <p:spPr>
          <a:xfrm>
            <a:off x="14233836" y="7235664"/>
            <a:ext cx="6262256" cy="2554545"/>
          </a:xfrm>
          <a:prstGeom prst="rect">
            <a:avLst/>
          </a:prstGeom>
          <a:noFill/>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There are many variations of passages</a:t>
            </a:r>
            <a:r>
              <a:rPr kumimoji="0" lang="es-ES" sz="20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a:t>
            </a: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342900" marR="0" lvl="0" indent="-342900" algn="just"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of the printing and typesetting industry. Lorem Ipsum has been the industry's standard. </a:t>
            </a:r>
          </a:p>
          <a:p>
            <a:pPr marL="342900" marR="0" lvl="0" indent="-342900" algn="just"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342900" marR="0" lvl="0" indent="-342900" algn="just"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of the printing and typesetting industry.</a:t>
            </a:r>
            <a:endParaRPr kumimoji="0" lang="es-ES" sz="18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grpSp>
        <p:nvGrpSpPr>
          <p:cNvPr id="110" name="Grupo 109">
            <a:extLst>
              <a:ext uri="{FF2B5EF4-FFF2-40B4-BE49-F238E27FC236}">
                <a16:creationId xmlns:a16="http://schemas.microsoft.com/office/drawing/2014/main" id="{A887324E-F77B-5A8C-3139-7B694E0A6D6C}"/>
              </a:ext>
            </a:extLst>
          </p:cNvPr>
          <p:cNvGrpSpPr/>
          <p:nvPr/>
        </p:nvGrpSpPr>
        <p:grpSpPr>
          <a:xfrm>
            <a:off x="477025" y="12277043"/>
            <a:ext cx="20452491" cy="6698044"/>
            <a:chOff x="441399" y="12465092"/>
            <a:chExt cx="20452491" cy="6698044"/>
          </a:xfrm>
        </p:grpSpPr>
        <p:grpSp>
          <p:nvGrpSpPr>
            <p:cNvPr id="111" name="Grupo 110">
              <a:extLst>
                <a:ext uri="{FF2B5EF4-FFF2-40B4-BE49-F238E27FC236}">
                  <a16:creationId xmlns:a16="http://schemas.microsoft.com/office/drawing/2014/main" id="{49182394-EEA5-4A8D-7D8A-7B03641144C5}"/>
                </a:ext>
              </a:extLst>
            </p:cNvPr>
            <p:cNvGrpSpPr/>
            <p:nvPr/>
          </p:nvGrpSpPr>
          <p:grpSpPr>
            <a:xfrm>
              <a:off x="441399" y="12465092"/>
              <a:ext cx="20452491" cy="673935"/>
              <a:chOff x="0" y="5794950"/>
              <a:chExt cx="30275213" cy="720000"/>
            </a:xfrm>
            <a:solidFill>
              <a:srgbClr val="6B9549"/>
            </a:solidFill>
          </p:grpSpPr>
          <p:sp>
            <p:nvSpPr>
              <p:cNvPr id="113" name="Rectángulo 112">
                <a:extLst>
                  <a:ext uri="{FF2B5EF4-FFF2-40B4-BE49-F238E27FC236}">
                    <a16:creationId xmlns:a16="http://schemas.microsoft.com/office/drawing/2014/main" id="{F294241D-4FDC-CCA4-F955-8EF67F31EED1}"/>
                  </a:ext>
                </a:extLst>
              </p:cNvPr>
              <p:cNvSpPr/>
              <p:nvPr/>
            </p:nvSpPr>
            <p:spPr>
              <a:xfrm>
                <a:off x="0" y="5794950"/>
                <a:ext cx="30275213" cy="720000"/>
              </a:xfrm>
              <a:prstGeom prst="rect">
                <a:avLst/>
              </a:prstGeom>
              <a:solidFill>
                <a:srgbClr val="861F41"/>
              </a:solidFill>
              <a:ln w="12700" cap="flat" cmpd="sng" algn="ctr">
                <a:solidFill>
                  <a:srgbClr val="861F4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898"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4" name="CuadroTexto 113">
                <a:extLst>
                  <a:ext uri="{FF2B5EF4-FFF2-40B4-BE49-F238E27FC236}">
                    <a16:creationId xmlns:a16="http://schemas.microsoft.com/office/drawing/2014/main" id="{342F0BDB-446F-8502-0EC4-82F0FE2ED023}"/>
                  </a:ext>
                </a:extLst>
              </p:cNvPr>
              <p:cNvSpPr txBox="1"/>
              <p:nvPr/>
            </p:nvSpPr>
            <p:spPr>
              <a:xfrm>
                <a:off x="912772" y="5817113"/>
                <a:ext cx="8138748" cy="684000"/>
              </a:xfrm>
              <a:prstGeom prst="rect">
                <a:avLst/>
              </a:prstGeom>
              <a:noFill/>
              <a:ln>
                <a:noFill/>
              </a:ln>
            </p:spPr>
            <p:txBody>
              <a:bodyPr wrap="square" rtlCol="0" anchor="ctr">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Title</a:t>
                </a:r>
                <a:endParaRPr kumimoji="0" lang="es-E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112" name="Rectángulo 111">
              <a:extLst>
                <a:ext uri="{FF2B5EF4-FFF2-40B4-BE49-F238E27FC236}">
                  <a16:creationId xmlns:a16="http://schemas.microsoft.com/office/drawing/2014/main" id="{361F29F4-CEBF-1627-5323-A3BE89A6BCB3}"/>
                </a:ext>
              </a:extLst>
            </p:cNvPr>
            <p:cNvSpPr/>
            <p:nvPr/>
          </p:nvSpPr>
          <p:spPr>
            <a:xfrm>
              <a:off x="441399" y="12484777"/>
              <a:ext cx="20439829" cy="6678359"/>
            </a:xfrm>
            <a:prstGeom prst="rect">
              <a:avLst/>
            </a:prstGeom>
            <a:noFill/>
            <a:ln w="57150" cap="flat" cmpd="sng" algn="ctr">
              <a:solidFill>
                <a:srgbClr val="861F4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115" name="CuadroTexto 114">
            <a:extLst>
              <a:ext uri="{FF2B5EF4-FFF2-40B4-BE49-F238E27FC236}">
                <a16:creationId xmlns:a16="http://schemas.microsoft.com/office/drawing/2014/main" id="{C7501E62-F2AF-F981-5CED-E626C135A3BA}"/>
              </a:ext>
            </a:extLst>
          </p:cNvPr>
          <p:cNvSpPr txBox="1"/>
          <p:nvPr/>
        </p:nvSpPr>
        <p:spPr>
          <a:xfrm>
            <a:off x="8345675" y="13196317"/>
            <a:ext cx="6409102" cy="400110"/>
          </a:xfrm>
          <a:prstGeom prst="rect">
            <a:avLst/>
          </a:prstGeom>
          <a:noFill/>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rPr>
              <a:t>Lorem Ipsum is simply dummy text </a:t>
            </a:r>
            <a:endParaRPr kumimoji="0" lang="es-ES" sz="2000" b="0" i="0" u="none"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endParaRPr>
          </a:p>
        </p:txBody>
      </p:sp>
      <p:cxnSp>
        <p:nvCxnSpPr>
          <p:cNvPr id="116" name="Conector recto de flecha 115">
            <a:extLst>
              <a:ext uri="{FF2B5EF4-FFF2-40B4-BE49-F238E27FC236}">
                <a16:creationId xmlns:a16="http://schemas.microsoft.com/office/drawing/2014/main" id="{B47448C7-D520-8A67-1705-489C2B8EE9C3}"/>
              </a:ext>
            </a:extLst>
          </p:cNvPr>
          <p:cNvCxnSpPr>
            <a:cxnSpLocks/>
          </p:cNvCxnSpPr>
          <p:nvPr/>
        </p:nvCxnSpPr>
        <p:spPr>
          <a:xfrm>
            <a:off x="12078094" y="15612245"/>
            <a:ext cx="975974" cy="0"/>
          </a:xfrm>
          <a:prstGeom prst="straightConnector1">
            <a:avLst/>
          </a:prstGeom>
          <a:noFill/>
          <a:ln w="50800" cap="flat" cmpd="sng" algn="ctr">
            <a:solidFill>
              <a:srgbClr val="861F41"/>
            </a:solidFill>
            <a:prstDash val="solid"/>
            <a:miter lim="800000"/>
            <a:tailEnd type="triangle"/>
          </a:ln>
          <a:effectLst/>
        </p:spPr>
      </p:cxnSp>
      <p:sp>
        <p:nvSpPr>
          <p:cNvPr id="117" name="CuadroTexto 116">
            <a:extLst>
              <a:ext uri="{FF2B5EF4-FFF2-40B4-BE49-F238E27FC236}">
                <a16:creationId xmlns:a16="http://schemas.microsoft.com/office/drawing/2014/main" id="{1FEB049F-13DF-63BA-3085-205CB15A79CB}"/>
              </a:ext>
            </a:extLst>
          </p:cNvPr>
          <p:cNvSpPr txBox="1"/>
          <p:nvPr/>
        </p:nvSpPr>
        <p:spPr>
          <a:xfrm>
            <a:off x="13434000" y="14935314"/>
            <a:ext cx="2824561" cy="1323439"/>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of the printing and typesetting industry. </a:t>
            </a:r>
            <a:endPar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grpSp>
        <p:nvGrpSpPr>
          <p:cNvPr id="118" name="Grupo 117">
            <a:extLst>
              <a:ext uri="{FF2B5EF4-FFF2-40B4-BE49-F238E27FC236}">
                <a16:creationId xmlns:a16="http://schemas.microsoft.com/office/drawing/2014/main" id="{CBCE2359-6D71-3074-A487-1B62B719DE1F}"/>
              </a:ext>
            </a:extLst>
          </p:cNvPr>
          <p:cNvGrpSpPr/>
          <p:nvPr/>
        </p:nvGrpSpPr>
        <p:grpSpPr>
          <a:xfrm>
            <a:off x="477025" y="18671899"/>
            <a:ext cx="20454872" cy="8161354"/>
            <a:chOff x="-21453210" y="16672652"/>
            <a:chExt cx="20454872" cy="6003151"/>
          </a:xfrm>
        </p:grpSpPr>
        <p:grpSp>
          <p:nvGrpSpPr>
            <p:cNvPr id="119" name="Grupo 118">
              <a:extLst>
                <a:ext uri="{FF2B5EF4-FFF2-40B4-BE49-F238E27FC236}">
                  <a16:creationId xmlns:a16="http://schemas.microsoft.com/office/drawing/2014/main" id="{363E6A3C-1E30-DF95-6A68-F4A1CDD1D30D}"/>
                </a:ext>
              </a:extLst>
            </p:cNvPr>
            <p:cNvGrpSpPr/>
            <p:nvPr/>
          </p:nvGrpSpPr>
          <p:grpSpPr>
            <a:xfrm>
              <a:off x="-21450829" y="16672652"/>
              <a:ext cx="20452491" cy="495178"/>
              <a:chOff x="0" y="5794949"/>
              <a:chExt cx="30275213" cy="529025"/>
            </a:xfrm>
            <a:solidFill>
              <a:srgbClr val="6B9549"/>
            </a:solidFill>
          </p:grpSpPr>
          <p:sp>
            <p:nvSpPr>
              <p:cNvPr id="121" name="Rectángulo 120">
                <a:extLst>
                  <a:ext uri="{FF2B5EF4-FFF2-40B4-BE49-F238E27FC236}">
                    <a16:creationId xmlns:a16="http://schemas.microsoft.com/office/drawing/2014/main" id="{094C23A0-781E-23EE-A717-696AD1C0E2F1}"/>
                  </a:ext>
                </a:extLst>
              </p:cNvPr>
              <p:cNvSpPr/>
              <p:nvPr/>
            </p:nvSpPr>
            <p:spPr>
              <a:xfrm>
                <a:off x="0" y="5794949"/>
                <a:ext cx="30275213" cy="529025"/>
              </a:xfrm>
              <a:prstGeom prst="rect">
                <a:avLst/>
              </a:prstGeom>
              <a:solidFill>
                <a:srgbClr val="861F41"/>
              </a:solidFill>
              <a:ln w="12700" cap="flat" cmpd="sng" algn="ctr">
                <a:solidFill>
                  <a:srgbClr val="861F4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898"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2" name="CuadroTexto 121">
                <a:extLst>
                  <a:ext uri="{FF2B5EF4-FFF2-40B4-BE49-F238E27FC236}">
                    <a16:creationId xmlns:a16="http://schemas.microsoft.com/office/drawing/2014/main" id="{1396A868-1333-3DF7-51FF-47B0B8E32D7F}"/>
                  </a:ext>
                </a:extLst>
              </p:cNvPr>
              <p:cNvSpPr txBox="1"/>
              <p:nvPr/>
            </p:nvSpPr>
            <p:spPr>
              <a:xfrm>
                <a:off x="878064" y="5797217"/>
                <a:ext cx="8816174" cy="509222"/>
              </a:xfrm>
              <a:prstGeom prst="rect">
                <a:avLst/>
              </a:prstGeom>
              <a:noFill/>
              <a:ln>
                <a:solidFill>
                  <a:srgbClr val="861F41"/>
                </a:solidFill>
              </a:ln>
            </p:spPr>
            <p:txBody>
              <a:bodyPr wrap="square" rtlCol="0" anchor="ctr">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Title</a:t>
                </a:r>
                <a:endParaRPr kumimoji="0" lang="es-E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120" name="Rectángulo 119">
              <a:extLst>
                <a:ext uri="{FF2B5EF4-FFF2-40B4-BE49-F238E27FC236}">
                  <a16:creationId xmlns:a16="http://schemas.microsoft.com/office/drawing/2014/main" id="{E6B55A87-E2BB-575E-EA66-75F0E9C3E9CA}"/>
                </a:ext>
              </a:extLst>
            </p:cNvPr>
            <p:cNvSpPr/>
            <p:nvPr/>
          </p:nvSpPr>
          <p:spPr>
            <a:xfrm>
              <a:off x="-21453210" y="16692342"/>
              <a:ext cx="20442210" cy="5983461"/>
            </a:xfrm>
            <a:prstGeom prst="rect">
              <a:avLst/>
            </a:prstGeom>
            <a:noFill/>
            <a:ln w="57150" cap="flat" cmpd="sng" algn="ctr">
              <a:solidFill>
                <a:srgbClr val="861F4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123" name="CuadroTexto 122">
            <a:extLst>
              <a:ext uri="{FF2B5EF4-FFF2-40B4-BE49-F238E27FC236}">
                <a16:creationId xmlns:a16="http://schemas.microsoft.com/office/drawing/2014/main" id="{3419AAC4-4669-1D7A-6BD4-00E6ADB9E6A6}"/>
              </a:ext>
            </a:extLst>
          </p:cNvPr>
          <p:cNvSpPr txBox="1"/>
          <p:nvPr/>
        </p:nvSpPr>
        <p:spPr>
          <a:xfrm>
            <a:off x="1063649" y="19470452"/>
            <a:ext cx="461593" cy="679097"/>
          </a:xfrm>
          <a:prstGeom prst="rect">
            <a:avLst/>
          </a:prstGeom>
          <a:noFill/>
          <a:ln w="76200">
            <a:noFill/>
          </a:ln>
        </p:spPr>
        <p:txBody>
          <a:bodyPr wrap="square" rtlCol="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rPr>
              <a:t>1</a:t>
            </a:r>
            <a:endParaRPr kumimoji="0" lang="en-US" sz="2400" b="1" i="0" u="none"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s-ES" sz="1413" b="1" i="0" u="sng"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endParaRPr>
          </a:p>
        </p:txBody>
      </p:sp>
      <p:cxnSp>
        <p:nvCxnSpPr>
          <p:cNvPr id="124" name="Conector recto 123">
            <a:extLst>
              <a:ext uri="{FF2B5EF4-FFF2-40B4-BE49-F238E27FC236}">
                <a16:creationId xmlns:a16="http://schemas.microsoft.com/office/drawing/2014/main" id="{B19AF768-AA50-3855-ADCC-F579203A500F}"/>
              </a:ext>
            </a:extLst>
          </p:cNvPr>
          <p:cNvCxnSpPr>
            <a:cxnSpLocks/>
          </p:cNvCxnSpPr>
          <p:nvPr/>
        </p:nvCxnSpPr>
        <p:spPr>
          <a:xfrm flipH="1">
            <a:off x="1072584" y="19659395"/>
            <a:ext cx="467902" cy="446691"/>
          </a:xfrm>
          <a:prstGeom prst="line">
            <a:avLst/>
          </a:prstGeom>
          <a:noFill/>
          <a:ln w="28575" cap="flat" cmpd="sng" algn="ctr">
            <a:solidFill>
              <a:srgbClr val="861F41"/>
            </a:solidFill>
            <a:prstDash val="solid"/>
            <a:miter lim="800000"/>
          </a:ln>
          <a:effectLst/>
        </p:spPr>
      </p:cxnSp>
      <p:graphicFrame>
        <p:nvGraphicFramePr>
          <p:cNvPr id="125" name="Tabla 124">
            <a:extLst>
              <a:ext uri="{FF2B5EF4-FFF2-40B4-BE49-F238E27FC236}">
                <a16:creationId xmlns:a16="http://schemas.microsoft.com/office/drawing/2014/main" id="{945C882E-88EF-0FE0-F3BC-BB8727153D2B}"/>
              </a:ext>
            </a:extLst>
          </p:cNvPr>
          <p:cNvGraphicFramePr>
            <a:graphicFrameLocks noGrp="1"/>
          </p:cNvGraphicFramePr>
          <p:nvPr>
            <p:extLst>
              <p:ext uri="{D42A27DB-BD31-4B8C-83A1-F6EECF244321}">
                <p14:modId xmlns:p14="http://schemas.microsoft.com/office/powerpoint/2010/main" val="1804909866"/>
              </p:ext>
            </p:extLst>
          </p:nvPr>
        </p:nvGraphicFramePr>
        <p:xfrm>
          <a:off x="1184997" y="22849397"/>
          <a:ext cx="9368364" cy="1992395"/>
        </p:xfrm>
        <a:graphic>
          <a:graphicData uri="http://schemas.openxmlformats.org/drawingml/2006/table">
            <a:tbl>
              <a:tblPr firstRow="1" firstCol="1" lastRow="1" bandRow="1"/>
              <a:tblGrid>
                <a:gridCol w="1456340">
                  <a:extLst>
                    <a:ext uri="{9D8B030D-6E8A-4147-A177-3AD203B41FA5}">
                      <a16:colId xmlns:a16="http://schemas.microsoft.com/office/drawing/2014/main" val="1519637570"/>
                    </a:ext>
                  </a:extLst>
                </a:gridCol>
                <a:gridCol w="1927654">
                  <a:extLst>
                    <a:ext uri="{9D8B030D-6E8A-4147-A177-3AD203B41FA5}">
                      <a16:colId xmlns:a16="http://schemas.microsoft.com/office/drawing/2014/main" val="1966842272"/>
                    </a:ext>
                  </a:extLst>
                </a:gridCol>
                <a:gridCol w="1902940">
                  <a:extLst>
                    <a:ext uri="{9D8B030D-6E8A-4147-A177-3AD203B41FA5}">
                      <a16:colId xmlns:a16="http://schemas.microsoft.com/office/drawing/2014/main" val="936161389"/>
                    </a:ext>
                  </a:extLst>
                </a:gridCol>
                <a:gridCol w="1853514">
                  <a:extLst>
                    <a:ext uri="{9D8B030D-6E8A-4147-A177-3AD203B41FA5}">
                      <a16:colId xmlns:a16="http://schemas.microsoft.com/office/drawing/2014/main" val="4292126409"/>
                    </a:ext>
                  </a:extLst>
                </a:gridCol>
                <a:gridCol w="2227916">
                  <a:extLst>
                    <a:ext uri="{9D8B030D-6E8A-4147-A177-3AD203B41FA5}">
                      <a16:colId xmlns:a16="http://schemas.microsoft.com/office/drawing/2014/main" val="2979691002"/>
                    </a:ext>
                  </a:extLst>
                </a:gridCol>
              </a:tblGrid>
              <a:tr h="1033357">
                <a:tc>
                  <a:txBody>
                    <a:bodyPr/>
                    <a:lstStyle>
                      <a:lvl1pPr marL="0" algn="l" defTabSz="1301374" rtl="0" eaLnBrk="1" latinLnBrk="0" hangingPunct="1">
                        <a:defRPr sz="2562" b="1" kern="1200">
                          <a:solidFill>
                            <a:schemeClr val="bg1"/>
                          </a:solidFill>
                          <a:latin typeface="Calibri" panose="020F0502020204030204"/>
                        </a:defRPr>
                      </a:lvl1pPr>
                      <a:lvl2pPr marL="650687" algn="l" defTabSz="1301374" rtl="0" eaLnBrk="1" latinLnBrk="0" hangingPunct="1">
                        <a:defRPr sz="2562" b="1" kern="1200">
                          <a:solidFill>
                            <a:schemeClr val="bg1"/>
                          </a:solidFill>
                          <a:latin typeface="Calibri" panose="020F0502020204030204"/>
                        </a:defRPr>
                      </a:lvl2pPr>
                      <a:lvl3pPr marL="1301374" algn="l" defTabSz="1301374" rtl="0" eaLnBrk="1" latinLnBrk="0" hangingPunct="1">
                        <a:defRPr sz="2562" b="1" kern="1200">
                          <a:solidFill>
                            <a:schemeClr val="bg1"/>
                          </a:solidFill>
                          <a:latin typeface="Calibri" panose="020F0502020204030204"/>
                        </a:defRPr>
                      </a:lvl3pPr>
                      <a:lvl4pPr marL="1952061" algn="l" defTabSz="1301374" rtl="0" eaLnBrk="1" latinLnBrk="0" hangingPunct="1">
                        <a:defRPr sz="2562" b="1" kern="1200">
                          <a:solidFill>
                            <a:schemeClr val="bg1"/>
                          </a:solidFill>
                          <a:latin typeface="Calibri" panose="020F0502020204030204"/>
                        </a:defRPr>
                      </a:lvl4pPr>
                      <a:lvl5pPr marL="2602748" algn="l" defTabSz="1301374" rtl="0" eaLnBrk="1" latinLnBrk="0" hangingPunct="1">
                        <a:defRPr sz="2562" b="1" kern="1200">
                          <a:solidFill>
                            <a:schemeClr val="bg1"/>
                          </a:solidFill>
                          <a:latin typeface="Calibri" panose="020F0502020204030204"/>
                        </a:defRPr>
                      </a:lvl5pPr>
                      <a:lvl6pPr marL="3253435" algn="l" defTabSz="1301374" rtl="0" eaLnBrk="1" latinLnBrk="0" hangingPunct="1">
                        <a:defRPr sz="2562" b="1" kern="1200">
                          <a:solidFill>
                            <a:schemeClr val="bg1"/>
                          </a:solidFill>
                          <a:latin typeface="Calibri" panose="020F0502020204030204"/>
                        </a:defRPr>
                      </a:lvl6pPr>
                      <a:lvl7pPr marL="3904122" algn="l" defTabSz="1301374" rtl="0" eaLnBrk="1" latinLnBrk="0" hangingPunct="1">
                        <a:defRPr sz="2562" b="1" kern="1200">
                          <a:solidFill>
                            <a:schemeClr val="bg1"/>
                          </a:solidFill>
                          <a:latin typeface="Calibri" panose="020F0502020204030204"/>
                        </a:defRPr>
                      </a:lvl7pPr>
                      <a:lvl8pPr marL="4554809" algn="l" defTabSz="1301374" rtl="0" eaLnBrk="1" latinLnBrk="0" hangingPunct="1">
                        <a:defRPr sz="2562" b="1" kern="1200">
                          <a:solidFill>
                            <a:schemeClr val="bg1"/>
                          </a:solidFill>
                          <a:latin typeface="Calibri" panose="020F0502020204030204"/>
                        </a:defRPr>
                      </a:lvl8pPr>
                      <a:lvl9pPr marL="5205496" algn="l" defTabSz="1301374" rtl="0" eaLnBrk="1" latinLnBrk="0" hangingPunct="1">
                        <a:defRPr sz="2562" b="1" kern="1200">
                          <a:solidFill>
                            <a:schemeClr val="bg1"/>
                          </a:solidFill>
                          <a:latin typeface="Calibri" panose="020F0502020204030204"/>
                        </a:defRPr>
                      </a:lvl9pPr>
                    </a:lstStyle>
                    <a:p>
                      <a:pPr algn="ctr">
                        <a:spcBef>
                          <a:spcPts val="200"/>
                        </a:spcBef>
                        <a:spcAft>
                          <a:spcPts val="200"/>
                        </a:spcAft>
                      </a:pPr>
                      <a:r>
                        <a:rPr lang="es-ES" sz="2000" b="1" dirty="0" err="1">
                          <a:solidFill>
                            <a:srgbClr val="FFFFFF"/>
                          </a:solidFill>
                          <a:effectLst/>
                          <a:latin typeface="Times New Roman" panose="02020603050405020304" pitchFamily="18" charset="0"/>
                          <a:cs typeface="Times New Roman" panose="02020603050405020304" pitchFamily="18" charset="0"/>
                        </a:rPr>
                        <a:t>Lorem</a:t>
                      </a:r>
                      <a:r>
                        <a:rPr lang="es-ES" sz="2000" b="1" dirty="0">
                          <a:solidFill>
                            <a:srgbClr val="FFFFFF"/>
                          </a:solidFill>
                          <a:effectLst/>
                          <a:latin typeface="Times New Roman" panose="02020603050405020304" pitchFamily="18" charset="0"/>
                          <a:cs typeface="Times New Roman" panose="02020603050405020304" pitchFamily="18" charset="0"/>
                        </a:rPr>
                        <a:t> </a:t>
                      </a:r>
                      <a:r>
                        <a:rPr lang="es-ES" sz="2000" b="1" dirty="0" err="1">
                          <a:solidFill>
                            <a:srgbClr val="FFFFFF"/>
                          </a:solidFill>
                          <a:effectLst/>
                          <a:latin typeface="Times New Roman" panose="02020603050405020304" pitchFamily="18" charset="0"/>
                          <a:cs typeface="Times New Roman" panose="02020603050405020304" pitchFamily="18" charset="0"/>
                        </a:rPr>
                        <a:t>Ipsum</a:t>
                      </a:r>
                      <a:r>
                        <a:rPr lang="es-ES" sz="2000" b="1" dirty="0">
                          <a:solidFill>
                            <a:srgbClr val="FFFFFF"/>
                          </a:solidFill>
                          <a:effectLst/>
                          <a:latin typeface="Times New Roman" panose="02020603050405020304" pitchFamily="18" charset="0"/>
                          <a:cs typeface="Times New Roman" panose="02020603050405020304" pitchFamily="18" charset="0"/>
                        </a:rPr>
                        <a:t> </a:t>
                      </a:r>
                      <a:endParaRPr lang="es-E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439" marR="48439" marT="0" marB="0" anchor="ctr">
                    <a:lnL w="6350" cap="flat" cmpd="sng" algn="ctr">
                      <a:solidFill>
                        <a:srgbClr val="70AD47"/>
                      </a:solidFill>
                      <a:prstDash val="solid"/>
                      <a:miter lim="800000"/>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861F41"/>
                    </a:solidFill>
                  </a:tcPr>
                </a:tc>
                <a:tc>
                  <a:txBody>
                    <a:bodyPr/>
                    <a:lstStyle>
                      <a:lvl1pPr marL="0" algn="l" defTabSz="1301374" rtl="0" eaLnBrk="1" latinLnBrk="0" hangingPunct="1">
                        <a:defRPr sz="2562" b="1" kern="1200">
                          <a:solidFill>
                            <a:schemeClr val="bg1"/>
                          </a:solidFill>
                          <a:latin typeface="Calibri" panose="020F0502020204030204"/>
                        </a:defRPr>
                      </a:lvl1pPr>
                      <a:lvl2pPr marL="650687" algn="l" defTabSz="1301374" rtl="0" eaLnBrk="1" latinLnBrk="0" hangingPunct="1">
                        <a:defRPr sz="2562" b="1" kern="1200">
                          <a:solidFill>
                            <a:schemeClr val="bg1"/>
                          </a:solidFill>
                          <a:latin typeface="Calibri" panose="020F0502020204030204"/>
                        </a:defRPr>
                      </a:lvl2pPr>
                      <a:lvl3pPr marL="1301374" algn="l" defTabSz="1301374" rtl="0" eaLnBrk="1" latinLnBrk="0" hangingPunct="1">
                        <a:defRPr sz="2562" b="1" kern="1200">
                          <a:solidFill>
                            <a:schemeClr val="bg1"/>
                          </a:solidFill>
                          <a:latin typeface="Calibri" panose="020F0502020204030204"/>
                        </a:defRPr>
                      </a:lvl3pPr>
                      <a:lvl4pPr marL="1952061" algn="l" defTabSz="1301374" rtl="0" eaLnBrk="1" latinLnBrk="0" hangingPunct="1">
                        <a:defRPr sz="2562" b="1" kern="1200">
                          <a:solidFill>
                            <a:schemeClr val="bg1"/>
                          </a:solidFill>
                          <a:latin typeface="Calibri" panose="020F0502020204030204"/>
                        </a:defRPr>
                      </a:lvl4pPr>
                      <a:lvl5pPr marL="2602748" algn="l" defTabSz="1301374" rtl="0" eaLnBrk="1" latinLnBrk="0" hangingPunct="1">
                        <a:defRPr sz="2562" b="1" kern="1200">
                          <a:solidFill>
                            <a:schemeClr val="bg1"/>
                          </a:solidFill>
                          <a:latin typeface="Calibri" panose="020F0502020204030204"/>
                        </a:defRPr>
                      </a:lvl5pPr>
                      <a:lvl6pPr marL="3253435" algn="l" defTabSz="1301374" rtl="0" eaLnBrk="1" latinLnBrk="0" hangingPunct="1">
                        <a:defRPr sz="2562" b="1" kern="1200">
                          <a:solidFill>
                            <a:schemeClr val="bg1"/>
                          </a:solidFill>
                          <a:latin typeface="Calibri" panose="020F0502020204030204"/>
                        </a:defRPr>
                      </a:lvl6pPr>
                      <a:lvl7pPr marL="3904122" algn="l" defTabSz="1301374" rtl="0" eaLnBrk="1" latinLnBrk="0" hangingPunct="1">
                        <a:defRPr sz="2562" b="1" kern="1200">
                          <a:solidFill>
                            <a:schemeClr val="bg1"/>
                          </a:solidFill>
                          <a:latin typeface="Calibri" panose="020F0502020204030204"/>
                        </a:defRPr>
                      </a:lvl7pPr>
                      <a:lvl8pPr marL="4554809" algn="l" defTabSz="1301374" rtl="0" eaLnBrk="1" latinLnBrk="0" hangingPunct="1">
                        <a:defRPr sz="2562" b="1" kern="1200">
                          <a:solidFill>
                            <a:schemeClr val="bg1"/>
                          </a:solidFill>
                          <a:latin typeface="Calibri" panose="020F0502020204030204"/>
                        </a:defRPr>
                      </a:lvl8pPr>
                      <a:lvl9pPr marL="5205496" algn="l" defTabSz="1301374" rtl="0" eaLnBrk="1" latinLnBrk="0" hangingPunct="1">
                        <a:defRPr sz="2562" b="1" kern="1200">
                          <a:solidFill>
                            <a:schemeClr val="bg1"/>
                          </a:solidFill>
                          <a:latin typeface="Calibri" panose="020F0502020204030204"/>
                        </a:defRPr>
                      </a:lvl9pPr>
                    </a:lstStyle>
                    <a:p>
                      <a:pPr algn="ctr">
                        <a:spcBef>
                          <a:spcPts val="200"/>
                        </a:spcBef>
                        <a:spcAft>
                          <a:spcPts val="200"/>
                        </a:spcAft>
                      </a:pPr>
                      <a:r>
                        <a:rPr lang="es-ES_tradnl" sz="2000" b="1" dirty="0" err="1">
                          <a:solidFill>
                            <a:srgbClr val="FFFFFF"/>
                          </a:solidFill>
                          <a:effectLst/>
                          <a:latin typeface="Times New Roman" panose="02020603050405020304" pitchFamily="18" charset="0"/>
                          <a:cs typeface="Times New Roman" panose="02020603050405020304" pitchFamily="18" charset="0"/>
                        </a:rPr>
                        <a:t>Lorem</a:t>
                      </a:r>
                      <a:r>
                        <a:rPr lang="es-ES_tradnl" sz="2000" b="1" dirty="0">
                          <a:solidFill>
                            <a:srgbClr val="FFFFFF"/>
                          </a:solidFill>
                          <a:effectLst/>
                          <a:latin typeface="Times New Roman" panose="02020603050405020304" pitchFamily="18" charset="0"/>
                          <a:cs typeface="Times New Roman" panose="02020603050405020304" pitchFamily="18" charset="0"/>
                        </a:rPr>
                        <a:t> </a:t>
                      </a:r>
                      <a:r>
                        <a:rPr lang="es-ES_tradnl" sz="2000" b="1" dirty="0" err="1">
                          <a:solidFill>
                            <a:srgbClr val="FFFFFF"/>
                          </a:solidFill>
                          <a:effectLst/>
                          <a:latin typeface="Times New Roman" panose="02020603050405020304" pitchFamily="18" charset="0"/>
                          <a:cs typeface="Times New Roman" panose="02020603050405020304" pitchFamily="18" charset="0"/>
                        </a:rPr>
                        <a:t>Ipsum</a:t>
                      </a:r>
                      <a:r>
                        <a:rPr lang="es-ES_tradnl" sz="2000" b="1" dirty="0">
                          <a:solidFill>
                            <a:srgbClr val="FFFFFF"/>
                          </a:solidFill>
                          <a:effectLst/>
                          <a:latin typeface="Times New Roman" panose="02020603050405020304" pitchFamily="18" charset="0"/>
                          <a:cs typeface="Times New Roman" panose="02020603050405020304" pitchFamily="18" charset="0"/>
                        </a:rPr>
                        <a:t> </a:t>
                      </a:r>
                      <a:endParaRPr lang="es-E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439" marR="48439"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861F41"/>
                    </a:solidFill>
                  </a:tcPr>
                </a:tc>
                <a:tc>
                  <a:txBody>
                    <a:bodyPr/>
                    <a:lstStyle>
                      <a:lvl1pPr marL="0" algn="l" defTabSz="1301374" rtl="0" eaLnBrk="1" latinLnBrk="0" hangingPunct="1">
                        <a:defRPr sz="2562" b="1" kern="1200">
                          <a:solidFill>
                            <a:schemeClr val="bg1"/>
                          </a:solidFill>
                          <a:latin typeface="Calibri" panose="020F0502020204030204"/>
                        </a:defRPr>
                      </a:lvl1pPr>
                      <a:lvl2pPr marL="650687" algn="l" defTabSz="1301374" rtl="0" eaLnBrk="1" latinLnBrk="0" hangingPunct="1">
                        <a:defRPr sz="2562" b="1" kern="1200">
                          <a:solidFill>
                            <a:schemeClr val="bg1"/>
                          </a:solidFill>
                          <a:latin typeface="Calibri" panose="020F0502020204030204"/>
                        </a:defRPr>
                      </a:lvl2pPr>
                      <a:lvl3pPr marL="1301374" algn="l" defTabSz="1301374" rtl="0" eaLnBrk="1" latinLnBrk="0" hangingPunct="1">
                        <a:defRPr sz="2562" b="1" kern="1200">
                          <a:solidFill>
                            <a:schemeClr val="bg1"/>
                          </a:solidFill>
                          <a:latin typeface="Calibri" panose="020F0502020204030204"/>
                        </a:defRPr>
                      </a:lvl3pPr>
                      <a:lvl4pPr marL="1952061" algn="l" defTabSz="1301374" rtl="0" eaLnBrk="1" latinLnBrk="0" hangingPunct="1">
                        <a:defRPr sz="2562" b="1" kern="1200">
                          <a:solidFill>
                            <a:schemeClr val="bg1"/>
                          </a:solidFill>
                          <a:latin typeface="Calibri" panose="020F0502020204030204"/>
                        </a:defRPr>
                      </a:lvl4pPr>
                      <a:lvl5pPr marL="2602748" algn="l" defTabSz="1301374" rtl="0" eaLnBrk="1" latinLnBrk="0" hangingPunct="1">
                        <a:defRPr sz="2562" b="1" kern="1200">
                          <a:solidFill>
                            <a:schemeClr val="bg1"/>
                          </a:solidFill>
                          <a:latin typeface="Calibri" panose="020F0502020204030204"/>
                        </a:defRPr>
                      </a:lvl5pPr>
                      <a:lvl6pPr marL="3253435" algn="l" defTabSz="1301374" rtl="0" eaLnBrk="1" latinLnBrk="0" hangingPunct="1">
                        <a:defRPr sz="2562" b="1" kern="1200">
                          <a:solidFill>
                            <a:schemeClr val="bg1"/>
                          </a:solidFill>
                          <a:latin typeface="Calibri" panose="020F0502020204030204"/>
                        </a:defRPr>
                      </a:lvl6pPr>
                      <a:lvl7pPr marL="3904122" algn="l" defTabSz="1301374" rtl="0" eaLnBrk="1" latinLnBrk="0" hangingPunct="1">
                        <a:defRPr sz="2562" b="1" kern="1200">
                          <a:solidFill>
                            <a:schemeClr val="bg1"/>
                          </a:solidFill>
                          <a:latin typeface="Calibri" panose="020F0502020204030204"/>
                        </a:defRPr>
                      </a:lvl7pPr>
                      <a:lvl8pPr marL="4554809" algn="l" defTabSz="1301374" rtl="0" eaLnBrk="1" latinLnBrk="0" hangingPunct="1">
                        <a:defRPr sz="2562" b="1" kern="1200">
                          <a:solidFill>
                            <a:schemeClr val="bg1"/>
                          </a:solidFill>
                          <a:latin typeface="Calibri" panose="020F0502020204030204"/>
                        </a:defRPr>
                      </a:lvl8pPr>
                      <a:lvl9pPr marL="5205496" algn="l" defTabSz="1301374" rtl="0" eaLnBrk="1" latinLnBrk="0" hangingPunct="1">
                        <a:defRPr sz="2562" b="1" kern="1200">
                          <a:solidFill>
                            <a:schemeClr val="bg1"/>
                          </a:solidFill>
                          <a:latin typeface="Calibri" panose="020F0502020204030204"/>
                        </a:defRPr>
                      </a:lvl9pPr>
                    </a:lstStyle>
                    <a:p>
                      <a:pPr algn="ctr">
                        <a:spcBef>
                          <a:spcPts val="200"/>
                        </a:spcBef>
                        <a:spcAft>
                          <a:spcPts val="200"/>
                        </a:spcAft>
                      </a:pPr>
                      <a:r>
                        <a:rPr lang="es-ES_tradnl" sz="2000" b="1" dirty="0" err="1">
                          <a:solidFill>
                            <a:srgbClr val="FFFFFF"/>
                          </a:solidFill>
                          <a:effectLst/>
                          <a:latin typeface="Times New Roman" panose="02020603050405020304" pitchFamily="18" charset="0"/>
                          <a:cs typeface="Times New Roman" panose="02020603050405020304" pitchFamily="18" charset="0"/>
                        </a:rPr>
                        <a:t>Lorem</a:t>
                      </a:r>
                      <a:r>
                        <a:rPr lang="es-ES_tradnl" sz="2000" b="1" dirty="0">
                          <a:solidFill>
                            <a:srgbClr val="FFFFFF"/>
                          </a:solidFill>
                          <a:effectLst/>
                          <a:latin typeface="Times New Roman" panose="02020603050405020304" pitchFamily="18" charset="0"/>
                          <a:cs typeface="Times New Roman" panose="02020603050405020304" pitchFamily="18" charset="0"/>
                        </a:rPr>
                        <a:t> </a:t>
                      </a:r>
                      <a:r>
                        <a:rPr lang="es-ES_tradnl" sz="2000" b="1" dirty="0" err="1">
                          <a:solidFill>
                            <a:srgbClr val="FFFFFF"/>
                          </a:solidFill>
                          <a:effectLst/>
                          <a:latin typeface="Times New Roman" panose="02020603050405020304" pitchFamily="18" charset="0"/>
                          <a:cs typeface="Times New Roman" panose="02020603050405020304" pitchFamily="18" charset="0"/>
                        </a:rPr>
                        <a:t>Ipsum</a:t>
                      </a:r>
                      <a:r>
                        <a:rPr lang="es-ES_tradnl" sz="2000" b="1" dirty="0">
                          <a:solidFill>
                            <a:srgbClr val="FFFFFF"/>
                          </a:solidFill>
                          <a:effectLst/>
                          <a:latin typeface="Times New Roman" panose="02020603050405020304" pitchFamily="18" charset="0"/>
                          <a:cs typeface="Times New Roman" panose="02020603050405020304" pitchFamily="18" charset="0"/>
                        </a:rPr>
                        <a:t> </a:t>
                      </a:r>
                      <a:endParaRPr lang="es-E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439" marR="48439"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861F41"/>
                    </a:solidFill>
                  </a:tcPr>
                </a:tc>
                <a:tc>
                  <a:txBody>
                    <a:bodyPr/>
                    <a:lstStyle>
                      <a:lvl1pPr marL="0" algn="l" defTabSz="1301374" rtl="0" eaLnBrk="1" latinLnBrk="0" hangingPunct="1">
                        <a:defRPr sz="2562" b="1" kern="1200">
                          <a:solidFill>
                            <a:schemeClr val="bg1"/>
                          </a:solidFill>
                          <a:latin typeface="Calibri" panose="020F0502020204030204"/>
                        </a:defRPr>
                      </a:lvl1pPr>
                      <a:lvl2pPr marL="650687" algn="l" defTabSz="1301374" rtl="0" eaLnBrk="1" latinLnBrk="0" hangingPunct="1">
                        <a:defRPr sz="2562" b="1" kern="1200">
                          <a:solidFill>
                            <a:schemeClr val="bg1"/>
                          </a:solidFill>
                          <a:latin typeface="Calibri" panose="020F0502020204030204"/>
                        </a:defRPr>
                      </a:lvl2pPr>
                      <a:lvl3pPr marL="1301374" algn="l" defTabSz="1301374" rtl="0" eaLnBrk="1" latinLnBrk="0" hangingPunct="1">
                        <a:defRPr sz="2562" b="1" kern="1200">
                          <a:solidFill>
                            <a:schemeClr val="bg1"/>
                          </a:solidFill>
                          <a:latin typeface="Calibri" panose="020F0502020204030204"/>
                        </a:defRPr>
                      </a:lvl3pPr>
                      <a:lvl4pPr marL="1952061" algn="l" defTabSz="1301374" rtl="0" eaLnBrk="1" latinLnBrk="0" hangingPunct="1">
                        <a:defRPr sz="2562" b="1" kern="1200">
                          <a:solidFill>
                            <a:schemeClr val="bg1"/>
                          </a:solidFill>
                          <a:latin typeface="Calibri" panose="020F0502020204030204"/>
                        </a:defRPr>
                      </a:lvl4pPr>
                      <a:lvl5pPr marL="2602748" algn="l" defTabSz="1301374" rtl="0" eaLnBrk="1" latinLnBrk="0" hangingPunct="1">
                        <a:defRPr sz="2562" b="1" kern="1200">
                          <a:solidFill>
                            <a:schemeClr val="bg1"/>
                          </a:solidFill>
                          <a:latin typeface="Calibri" panose="020F0502020204030204"/>
                        </a:defRPr>
                      </a:lvl5pPr>
                      <a:lvl6pPr marL="3253435" algn="l" defTabSz="1301374" rtl="0" eaLnBrk="1" latinLnBrk="0" hangingPunct="1">
                        <a:defRPr sz="2562" b="1" kern="1200">
                          <a:solidFill>
                            <a:schemeClr val="bg1"/>
                          </a:solidFill>
                          <a:latin typeface="Calibri" panose="020F0502020204030204"/>
                        </a:defRPr>
                      </a:lvl6pPr>
                      <a:lvl7pPr marL="3904122" algn="l" defTabSz="1301374" rtl="0" eaLnBrk="1" latinLnBrk="0" hangingPunct="1">
                        <a:defRPr sz="2562" b="1" kern="1200">
                          <a:solidFill>
                            <a:schemeClr val="bg1"/>
                          </a:solidFill>
                          <a:latin typeface="Calibri" panose="020F0502020204030204"/>
                        </a:defRPr>
                      </a:lvl7pPr>
                      <a:lvl8pPr marL="4554809" algn="l" defTabSz="1301374" rtl="0" eaLnBrk="1" latinLnBrk="0" hangingPunct="1">
                        <a:defRPr sz="2562" b="1" kern="1200">
                          <a:solidFill>
                            <a:schemeClr val="bg1"/>
                          </a:solidFill>
                          <a:latin typeface="Calibri" panose="020F0502020204030204"/>
                        </a:defRPr>
                      </a:lvl8pPr>
                      <a:lvl9pPr marL="5205496" algn="l" defTabSz="1301374" rtl="0" eaLnBrk="1" latinLnBrk="0" hangingPunct="1">
                        <a:defRPr sz="2562" b="1" kern="1200">
                          <a:solidFill>
                            <a:schemeClr val="bg1"/>
                          </a:solidFill>
                          <a:latin typeface="Calibri" panose="020F0502020204030204"/>
                        </a:defRPr>
                      </a:lvl9pPr>
                    </a:lstStyle>
                    <a:p>
                      <a:pPr algn="ctr">
                        <a:spcBef>
                          <a:spcPts val="200"/>
                        </a:spcBef>
                        <a:spcAft>
                          <a:spcPts val="200"/>
                        </a:spcAft>
                      </a:pPr>
                      <a:r>
                        <a:rPr lang="es-ES_tradnl" sz="2000" b="1" dirty="0" err="1">
                          <a:solidFill>
                            <a:srgbClr val="FFFFFF"/>
                          </a:solidFill>
                          <a:effectLst/>
                          <a:latin typeface="Times New Roman" panose="02020603050405020304" pitchFamily="18" charset="0"/>
                          <a:cs typeface="Times New Roman" panose="02020603050405020304" pitchFamily="18" charset="0"/>
                        </a:rPr>
                        <a:t>Lorem</a:t>
                      </a:r>
                      <a:r>
                        <a:rPr lang="es-ES_tradnl" sz="2000" b="1" dirty="0">
                          <a:solidFill>
                            <a:srgbClr val="FFFFFF"/>
                          </a:solidFill>
                          <a:effectLst/>
                          <a:latin typeface="Times New Roman" panose="02020603050405020304" pitchFamily="18" charset="0"/>
                          <a:cs typeface="Times New Roman" panose="02020603050405020304" pitchFamily="18" charset="0"/>
                        </a:rPr>
                        <a:t> </a:t>
                      </a:r>
                      <a:r>
                        <a:rPr lang="es-ES_tradnl" sz="2000" b="1" dirty="0" err="1">
                          <a:solidFill>
                            <a:srgbClr val="FFFFFF"/>
                          </a:solidFill>
                          <a:effectLst/>
                          <a:latin typeface="Times New Roman" panose="02020603050405020304" pitchFamily="18" charset="0"/>
                          <a:cs typeface="Times New Roman" panose="02020603050405020304" pitchFamily="18" charset="0"/>
                        </a:rPr>
                        <a:t>Ipsum</a:t>
                      </a:r>
                      <a:r>
                        <a:rPr lang="es-ES_tradnl" sz="2000" b="1" dirty="0">
                          <a:solidFill>
                            <a:srgbClr val="FFFFFF"/>
                          </a:solidFill>
                          <a:effectLst/>
                          <a:latin typeface="Times New Roman" panose="02020603050405020304" pitchFamily="18" charset="0"/>
                          <a:cs typeface="Times New Roman" panose="02020603050405020304" pitchFamily="18" charset="0"/>
                        </a:rPr>
                        <a:t> </a:t>
                      </a:r>
                      <a:endParaRPr lang="es-E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439" marR="48439"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861F41"/>
                    </a:solidFill>
                  </a:tcPr>
                </a:tc>
                <a:tc>
                  <a:txBody>
                    <a:bodyPr/>
                    <a:lstStyle>
                      <a:lvl1pPr marL="0" algn="l" defTabSz="1301374" rtl="0" eaLnBrk="1" latinLnBrk="0" hangingPunct="1">
                        <a:defRPr sz="2562" b="1" kern="1200">
                          <a:solidFill>
                            <a:schemeClr val="bg1"/>
                          </a:solidFill>
                          <a:latin typeface="Calibri" panose="020F0502020204030204"/>
                        </a:defRPr>
                      </a:lvl1pPr>
                      <a:lvl2pPr marL="650687" algn="l" defTabSz="1301374" rtl="0" eaLnBrk="1" latinLnBrk="0" hangingPunct="1">
                        <a:defRPr sz="2562" b="1" kern="1200">
                          <a:solidFill>
                            <a:schemeClr val="bg1"/>
                          </a:solidFill>
                          <a:latin typeface="Calibri" panose="020F0502020204030204"/>
                        </a:defRPr>
                      </a:lvl2pPr>
                      <a:lvl3pPr marL="1301374" algn="l" defTabSz="1301374" rtl="0" eaLnBrk="1" latinLnBrk="0" hangingPunct="1">
                        <a:defRPr sz="2562" b="1" kern="1200">
                          <a:solidFill>
                            <a:schemeClr val="bg1"/>
                          </a:solidFill>
                          <a:latin typeface="Calibri" panose="020F0502020204030204"/>
                        </a:defRPr>
                      </a:lvl3pPr>
                      <a:lvl4pPr marL="1952061" algn="l" defTabSz="1301374" rtl="0" eaLnBrk="1" latinLnBrk="0" hangingPunct="1">
                        <a:defRPr sz="2562" b="1" kern="1200">
                          <a:solidFill>
                            <a:schemeClr val="bg1"/>
                          </a:solidFill>
                          <a:latin typeface="Calibri" panose="020F0502020204030204"/>
                        </a:defRPr>
                      </a:lvl4pPr>
                      <a:lvl5pPr marL="2602748" algn="l" defTabSz="1301374" rtl="0" eaLnBrk="1" latinLnBrk="0" hangingPunct="1">
                        <a:defRPr sz="2562" b="1" kern="1200">
                          <a:solidFill>
                            <a:schemeClr val="bg1"/>
                          </a:solidFill>
                          <a:latin typeface="Calibri" panose="020F0502020204030204"/>
                        </a:defRPr>
                      </a:lvl5pPr>
                      <a:lvl6pPr marL="3253435" algn="l" defTabSz="1301374" rtl="0" eaLnBrk="1" latinLnBrk="0" hangingPunct="1">
                        <a:defRPr sz="2562" b="1" kern="1200">
                          <a:solidFill>
                            <a:schemeClr val="bg1"/>
                          </a:solidFill>
                          <a:latin typeface="Calibri" panose="020F0502020204030204"/>
                        </a:defRPr>
                      </a:lvl6pPr>
                      <a:lvl7pPr marL="3904122" algn="l" defTabSz="1301374" rtl="0" eaLnBrk="1" latinLnBrk="0" hangingPunct="1">
                        <a:defRPr sz="2562" b="1" kern="1200">
                          <a:solidFill>
                            <a:schemeClr val="bg1"/>
                          </a:solidFill>
                          <a:latin typeface="Calibri" panose="020F0502020204030204"/>
                        </a:defRPr>
                      </a:lvl7pPr>
                      <a:lvl8pPr marL="4554809" algn="l" defTabSz="1301374" rtl="0" eaLnBrk="1" latinLnBrk="0" hangingPunct="1">
                        <a:defRPr sz="2562" b="1" kern="1200">
                          <a:solidFill>
                            <a:schemeClr val="bg1"/>
                          </a:solidFill>
                          <a:latin typeface="Calibri" panose="020F0502020204030204"/>
                        </a:defRPr>
                      </a:lvl8pPr>
                      <a:lvl9pPr marL="5205496" algn="l" defTabSz="1301374" rtl="0" eaLnBrk="1" latinLnBrk="0" hangingPunct="1">
                        <a:defRPr sz="2562" b="1" kern="1200">
                          <a:solidFill>
                            <a:schemeClr val="bg1"/>
                          </a:solidFill>
                          <a:latin typeface="Calibri" panose="020F0502020204030204"/>
                        </a:defRPr>
                      </a:lvl9pPr>
                    </a:lstStyle>
                    <a:p>
                      <a:pPr algn="ctr">
                        <a:spcBef>
                          <a:spcPts val="200"/>
                        </a:spcBef>
                        <a:spcAft>
                          <a:spcPts val="200"/>
                        </a:spcAft>
                      </a:pPr>
                      <a:r>
                        <a:rPr lang="es-ES_tradnl" sz="2000" b="1" dirty="0" err="1">
                          <a:solidFill>
                            <a:srgbClr val="FFFFFF"/>
                          </a:solidFill>
                          <a:effectLst/>
                          <a:latin typeface="Times New Roman" panose="02020603050405020304" pitchFamily="18" charset="0"/>
                          <a:cs typeface="Times New Roman" panose="02020603050405020304" pitchFamily="18" charset="0"/>
                        </a:rPr>
                        <a:t>Lorem</a:t>
                      </a:r>
                      <a:r>
                        <a:rPr lang="es-ES_tradnl" sz="2000" b="1" dirty="0">
                          <a:solidFill>
                            <a:srgbClr val="FFFFFF"/>
                          </a:solidFill>
                          <a:effectLst/>
                          <a:latin typeface="Times New Roman" panose="02020603050405020304" pitchFamily="18" charset="0"/>
                          <a:cs typeface="Times New Roman" panose="02020603050405020304" pitchFamily="18" charset="0"/>
                        </a:rPr>
                        <a:t> </a:t>
                      </a:r>
                      <a:r>
                        <a:rPr lang="es-ES_tradnl" sz="2000" b="1" dirty="0" err="1">
                          <a:solidFill>
                            <a:srgbClr val="FFFFFF"/>
                          </a:solidFill>
                          <a:effectLst/>
                          <a:latin typeface="Times New Roman" panose="02020603050405020304" pitchFamily="18" charset="0"/>
                          <a:cs typeface="Times New Roman" panose="02020603050405020304" pitchFamily="18" charset="0"/>
                        </a:rPr>
                        <a:t>Ipsum</a:t>
                      </a:r>
                      <a:r>
                        <a:rPr lang="es-ES_tradnl" sz="2000" b="1" dirty="0">
                          <a:solidFill>
                            <a:srgbClr val="FFFFFF"/>
                          </a:solidFill>
                          <a:effectLst/>
                          <a:latin typeface="Times New Roman" panose="02020603050405020304" pitchFamily="18" charset="0"/>
                          <a:cs typeface="Times New Roman" panose="02020603050405020304" pitchFamily="18" charset="0"/>
                        </a:rPr>
                        <a:t> </a:t>
                      </a:r>
                      <a:endParaRPr lang="es-E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439" marR="48439" marT="0" marB="0" anchor="ctr">
                    <a:lnL>
                      <a:noFill/>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861F41"/>
                    </a:solidFill>
                  </a:tcPr>
                </a:tc>
                <a:extLst>
                  <a:ext uri="{0D108BD9-81ED-4DB2-BD59-A6C34878D82A}">
                    <a16:rowId xmlns:a16="http://schemas.microsoft.com/office/drawing/2014/main" val="1419921794"/>
                  </a:ext>
                </a:extLst>
              </a:tr>
              <a:tr h="495992">
                <a:tc>
                  <a:txBody>
                    <a:bodyPr/>
                    <a:lstStyle>
                      <a:lvl1pPr marL="0" algn="l" defTabSz="1301374" rtl="0" eaLnBrk="1" latinLnBrk="0" hangingPunct="1">
                        <a:defRPr sz="2562" b="1" kern="1200">
                          <a:solidFill>
                            <a:schemeClr val="tx1"/>
                          </a:solidFill>
                          <a:latin typeface="Calibri" panose="020F0502020204030204"/>
                        </a:defRPr>
                      </a:lvl1pPr>
                      <a:lvl2pPr marL="650687" algn="l" defTabSz="1301374" rtl="0" eaLnBrk="1" latinLnBrk="0" hangingPunct="1">
                        <a:defRPr sz="2562" b="1" kern="1200">
                          <a:solidFill>
                            <a:schemeClr val="tx1"/>
                          </a:solidFill>
                          <a:latin typeface="Calibri" panose="020F0502020204030204"/>
                        </a:defRPr>
                      </a:lvl2pPr>
                      <a:lvl3pPr marL="1301374" algn="l" defTabSz="1301374" rtl="0" eaLnBrk="1" latinLnBrk="0" hangingPunct="1">
                        <a:defRPr sz="2562" b="1" kern="1200">
                          <a:solidFill>
                            <a:schemeClr val="tx1"/>
                          </a:solidFill>
                          <a:latin typeface="Calibri" panose="020F0502020204030204"/>
                        </a:defRPr>
                      </a:lvl3pPr>
                      <a:lvl4pPr marL="1952061" algn="l" defTabSz="1301374" rtl="0" eaLnBrk="1" latinLnBrk="0" hangingPunct="1">
                        <a:defRPr sz="2562" b="1" kern="1200">
                          <a:solidFill>
                            <a:schemeClr val="tx1"/>
                          </a:solidFill>
                          <a:latin typeface="Calibri" panose="020F0502020204030204"/>
                        </a:defRPr>
                      </a:lvl4pPr>
                      <a:lvl5pPr marL="2602748" algn="l" defTabSz="1301374" rtl="0" eaLnBrk="1" latinLnBrk="0" hangingPunct="1">
                        <a:defRPr sz="2562" b="1" kern="1200">
                          <a:solidFill>
                            <a:schemeClr val="tx1"/>
                          </a:solidFill>
                          <a:latin typeface="Calibri" panose="020F0502020204030204"/>
                        </a:defRPr>
                      </a:lvl5pPr>
                      <a:lvl6pPr marL="3253435" algn="l" defTabSz="1301374" rtl="0" eaLnBrk="1" latinLnBrk="0" hangingPunct="1">
                        <a:defRPr sz="2562" b="1" kern="1200">
                          <a:solidFill>
                            <a:schemeClr val="tx1"/>
                          </a:solidFill>
                          <a:latin typeface="Calibri" panose="020F0502020204030204"/>
                        </a:defRPr>
                      </a:lvl6pPr>
                      <a:lvl7pPr marL="3904122" algn="l" defTabSz="1301374" rtl="0" eaLnBrk="1" latinLnBrk="0" hangingPunct="1">
                        <a:defRPr sz="2562" b="1" kern="1200">
                          <a:solidFill>
                            <a:schemeClr val="tx1"/>
                          </a:solidFill>
                          <a:latin typeface="Calibri" panose="020F0502020204030204"/>
                        </a:defRPr>
                      </a:lvl7pPr>
                      <a:lvl8pPr marL="4554809" algn="l" defTabSz="1301374" rtl="0" eaLnBrk="1" latinLnBrk="0" hangingPunct="1">
                        <a:defRPr sz="2562" b="1" kern="1200">
                          <a:solidFill>
                            <a:schemeClr val="tx1"/>
                          </a:solidFill>
                          <a:latin typeface="Calibri" panose="020F0502020204030204"/>
                        </a:defRPr>
                      </a:lvl8pPr>
                      <a:lvl9pPr marL="5205496" algn="l" defTabSz="1301374" rtl="0" eaLnBrk="1" latinLnBrk="0" hangingPunct="1">
                        <a:defRPr sz="2562" b="1" kern="1200">
                          <a:solidFill>
                            <a:schemeClr val="tx1"/>
                          </a:solidFill>
                          <a:latin typeface="Calibri" panose="020F0502020204030204"/>
                        </a:defRPr>
                      </a:lvl9pPr>
                    </a:lstStyle>
                    <a:p>
                      <a:pPr algn="ctr">
                        <a:spcBef>
                          <a:spcPts val="200"/>
                        </a:spcBef>
                        <a:spcAft>
                          <a:spcPts val="200"/>
                        </a:spcAft>
                      </a:pPr>
                      <a:r>
                        <a:rPr lang="en-GB" sz="2000" b="1" dirty="0">
                          <a:solidFill>
                            <a:schemeClr val="tx1">
                              <a:lumMod val="75000"/>
                              <a:lumOff val="25000"/>
                            </a:schemeClr>
                          </a:solidFill>
                          <a:effectLst/>
                          <a:latin typeface="Times New Roman" panose="02020603050405020304" pitchFamily="18" charset="0"/>
                          <a:cs typeface="Times New Roman" panose="02020603050405020304" pitchFamily="18" charset="0"/>
                        </a:rPr>
                        <a:t>B-02</a:t>
                      </a:r>
                      <a:endParaRPr lang="es-ES" sz="2000" b="1" dirty="0">
                        <a:solidFill>
                          <a:schemeClr val="tx1">
                            <a:lumMod val="75000"/>
                            <a:lumOff val="25000"/>
                          </a:schemeClr>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439" marR="48439" marT="0" marB="0" anchor="ctr">
                    <a:lnL w="6350" cap="flat" cmpd="sng" algn="ctr">
                      <a:solidFill>
                        <a:srgbClr val="70AD47"/>
                      </a:solidFill>
                      <a:prstDash val="solid"/>
                      <a:miter lim="800000"/>
                    </a:lnL>
                    <a:lnR>
                      <a:noFill/>
                    </a:lnR>
                    <a:lnT w="6350" cap="flat" cmpd="sng" algn="ctr">
                      <a:solidFill>
                        <a:srgbClr val="70AD47"/>
                      </a:solidFill>
                      <a:prstDash val="solid"/>
                      <a:miter lim="800000"/>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01374" rtl="0" eaLnBrk="1" latinLnBrk="0" hangingPunct="1">
                        <a:defRPr sz="2562" kern="1200">
                          <a:solidFill>
                            <a:schemeClr val="tx1"/>
                          </a:solidFill>
                          <a:latin typeface="Calibri" panose="020F0502020204030204"/>
                        </a:defRPr>
                      </a:lvl1pPr>
                      <a:lvl2pPr marL="650687" algn="l" defTabSz="1301374" rtl="0" eaLnBrk="1" latinLnBrk="0" hangingPunct="1">
                        <a:defRPr sz="2562" kern="1200">
                          <a:solidFill>
                            <a:schemeClr val="tx1"/>
                          </a:solidFill>
                          <a:latin typeface="Calibri" panose="020F0502020204030204"/>
                        </a:defRPr>
                      </a:lvl2pPr>
                      <a:lvl3pPr marL="1301374" algn="l" defTabSz="1301374" rtl="0" eaLnBrk="1" latinLnBrk="0" hangingPunct="1">
                        <a:defRPr sz="2562" kern="1200">
                          <a:solidFill>
                            <a:schemeClr val="tx1"/>
                          </a:solidFill>
                          <a:latin typeface="Calibri" panose="020F0502020204030204"/>
                        </a:defRPr>
                      </a:lvl3pPr>
                      <a:lvl4pPr marL="1952061" algn="l" defTabSz="1301374" rtl="0" eaLnBrk="1" latinLnBrk="0" hangingPunct="1">
                        <a:defRPr sz="2562" kern="1200">
                          <a:solidFill>
                            <a:schemeClr val="tx1"/>
                          </a:solidFill>
                          <a:latin typeface="Calibri" panose="020F0502020204030204"/>
                        </a:defRPr>
                      </a:lvl4pPr>
                      <a:lvl5pPr marL="2602748" algn="l" defTabSz="1301374" rtl="0" eaLnBrk="1" latinLnBrk="0" hangingPunct="1">
                        <a:defRPr sz="2562" kern="1200">
                          <a:solidFill>
                            <a:schemeClr val="tx1"/>
                          </a:solidFill>
                          <a:latin typeface="Calibri" panose="020F0502020204030204"/>
                        </a:defRPr>
                      </a:lvl5pPr>
                      <a:lvl6pPr marL="3253435" algn="l" defTabSz="1301374" rtl="0" eaLnBrk="1" latinLnBrk="0" hangingPunct="1">
                        <a:defRPr sz="2562" kern="1200">
                          <a:solidFill>
                            <a:schemeClr val="tx1"/>
                          </a:solidFill>
                          <a:latin typeface="Calibri" panose="020F0502020204030204"/>
                        </a:defRPr>
                      </a:lvl6pPr>
                      <a:lvl7pPr marL="3904122" algn="l" defTabSz="1301374" rtl="0" eaLnBrk="1" latinLnBrk="0" hangingPunct="1">
                        <a:defRPr sz="2562" kern="1200">
                          <a:solidFill>
                            <a:schemeClr val="tx1"/>
                          </a:solidFill>
                          <a:latin typeface="Calibri" panose="020F0502020204030204"/>
                        </a:defRPr>
                      </a:lvl7pPr>
                      <a:lvl8pPr marL="4554809" algn="l" defTabSz="1301374" rtl="0" eaLnBrk="1" latinLnBrk="0" hangingPunct="1">
                        <a:defRPr sz="2562" kern="1200">
                          <a:solidFill>
                            <a:schemeClr val="tx1"/>
                          </a:solidFill>
                          <a:latin typeface="Calibri" panose="020F0502020204030204"/>
                        </a:defRPr>
                      </a:lvl8pPr>
                      <a:lvl9pPr marL="5205496" algn="l" defTabSz="1301374" rtl="0" eaLnBrk="1" latinLnBrk="0" hangingPunct="1">
                        <a:defRPr sz="2562" kern="1200">
                          <a:solidFill>
                            <a:schemeClr val="tx1"/>
                          </a:solidFill>
                          <a:latin typeface="Calibri" panose="020F0502020204030204"/>
                        </a:defRPr>
                      </a:lvl9pPr>
                    </a:lstStyle>
                    <a:p>
                      <a:pPr algn="ctr">
                        <a:spcBef>
                          <a:spcPts val="200"/>
                        </a:spcBef>
                        <a:spcAft>
                          <a:spcPts val="200"/>
                        </a:spcAft>
                      </a:pPr>
                      <a:r>
                        <a:rPr lang="es-ES_tradnl"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0,0043</a:t>
                      </a:r>
                      <a:endParaRPr lang="es-ES" sz="2000" b="0" dirty="0">
                        <a:solidFill>
                          <a:schemeClr val="tx1">
                            <a:lumMod val="75000"/>
                            <a:lumOff val="25000"/>
                          </a:schemeClr>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439" marR="48439" marT="0" marB="0" anchor="ctr">
                    <a:lnL>
                      <a:noFill/>
                    </a:lnL>
                    <a:lnR>
                      <a:noFill/>
                    </a:lnR>
                    <a:lnT w="6350" cap="flat" cmpd="sng" algn="ctr">
                      <a:solidFill>
                        <a:srgbClr val="70AD47"/>
                      </a:solidFill>
                      <a:prstDash val="solid"/>
                      <a:miter lim="800000"/>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01374" rtl="0" eaLnBrk="1" latinLnBrk="0" hangingPunct="1">
                        <a:defRPr sz="2562" kern="1200">
                          <a:solidFill>
                            <a:schemeClr val="tx1"/>
                          </a:solidFill>
                          <a:latin typeface="Calibri" panose="020F0502020204030204"/>
                        </a:defRPr>
                      </a:lvl1pPr>
                      <a:lvl2pPr marL="650687" algn="l" defTabSz="1301374" rtl="0" eaLnBrk="1" latinLnBrk="0" hangingPunct="1">
                        <a:defRPr sz="2562" kern="1200">
                          <a:solidFill>
                            <a:schemeClr val="tx1"/>
                          </a:solidFill>
                          <a:latin typeface="Calibri" panose="020F0502020204030204"/>
                        </a:defRPr>
                      </a:lvl2pPr>
                      <a:lvl3pPr marL="1301374" algn="l" defTabSz="1301374" rtl="0" eaLnBrk="1" latinLnBrk="0" hangingPunct="1">
                        <a:defRPr sz="2562" kern="1200">
                          <a:solidFill>
                            <a:schemeClr val="tx1"/>
                          </a:solidFill>
                          <a:latin typeface="Calibri" panose="020F0502020204030204"/>
                        </a:defRPr>
                      </a:lvl3pPr>
                      <a:lvl4pPr marL="1952061" algn="l" defTabSz="1301374" rtl="0" eaLnBrk="1" latinLnBrk="0" hangingPunct="1">
                        <a:defRPr sz="2562" kern="1200">
                          <a:solidFill>
                            <a:schemeClr val="tx1"/>
                          </a:solidFill>
                          <a:latin typeface="Calibri" panose="020F0502020204030204"/>
                        </a:defRPr>
                      </a:lvl4pPr>
                      <a:lvl5pPr marL="2602748" algn="l" defTabSz="1301374" rtl="0" eaLnBrk="1" latinLnBrk="0" hangingPunct="1">
                        <a:defRPr sz="2562" kern="1200">
                          <a:solidFill>
                            <a:schemeClr val="tx1"/>
                          </a:solidFill>
                          <a:latin typeface="Calibri" panose="020F0502020204030204"/>
                        </a:defRPr>
                      </a:lvl5pPr>
                      <a:lvl6pPr marL="3253435" algn="l" defTabSz="1301374" rtl="0" eaLnBrk="1" latinLnBrk="0" hangingPunct="1">
                        <a:defRPr sz="2562" kern="1200">
                          <a:solidFill>
                            <a:schemeClr val="tx1"/>
                          </a:solidFill>
                          <a:latin typeface="Calibri" panose="020F0502020204030204"/>
                        </a:defRPr>
                      </a:lvl6pPr>
                      <a:lvl7pPr marL="3904122" algn="l" defTabSz="1301374" rtl="0" eaLnBrk="1" latinLnBrk="0" hangingPunct="1">
                        <a:defRPr sz="2562" kern="1200">
                          <a:solidFill>
                            <a:schemeClr val="tx1"/>
                          </a:solidFill>
                          <a:latin typeface="Calibri" panose="020F0502020204030204"/>
                        </a:defRPr>
                      </a:lvl7pPr>
                      <a:lvl8pPr marL="4554809" algn="l" defTabSz="1301374" rtl="0" eaLnBrk="1" latinLnBrk="0" hangingPunct="1">
                        <a:defRPr sz="2562" kern="1200">
                          <a:solidFill>
                            <a:schemeClr val="tx1"/>
                          </a:solidFill>
                          <a:latin typeface="Calibri" panose="020F0502020204030204"/>
                        </a:defRPr>
                      </a:lvl8pPr>
                      <a:lvl9pPr marL="5205496" algn="l" defTabSz="1301374" rtl="0" eaLnBrk="1" latinLnBrk="0" hangingPunct="1">
                        <a:defRPr sz="2562" kern="1200">
                          <a:solidFill>
                            <a:schemeClr val="tx1"/>
                          </a:solidFill>
                          <a:latin typeface="Calibri" panose="020F0502020204030204"/>
                        </a:defRPr>
                      </a:lvl9pPr>
                    </a:lstStyle>
                    <a:p>
                      <a:pPr algn="ctr">
                        <a:spcBef>
                          <a:spcPts val="200"/>
                        </a:spcBef>
                        <a:spcAft>
                          <a:spcPts val="200"/>
                        </a:spcAft>
                      </a:pPr>
                      <a:r>
                        <a:rPr lang="es-ES_tradnl" sz="2000" b="0" dirty="0">
                          <a:solidFill>
                            <a:srgbClr val="861F41"/>
                          </a:solidFill>
                          <a:effectLst/>
                          <a:latin typeface="Times New Roman" panose="02020603050405020304" pitchFamily="18" charset="0"/>
                          <a:cs typeface="Times New Roman" panose="02020603050405020304" pitchFamily="18" charset="0"/>
                        </a:rPr>
                        <a:t>0,0565</a:t>
                      </a:r>
                      <a:endParaRPr lang="es-ES" sz="2000" b="0" dirty="0">
                        <a:solidFill>
                          <a:srgbClr val="861F4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439" marR="48439" marT="0" marB="0" anchor="ctr">
                    <a:lnL>
                      <a:noFill/>
                    </a:lnL>
                    <a:lnR>
                      <a:noFill/>
                    </a:lnR>
                    <a:lnT w="6350" cap="flat" cmpd="sng" algn="ctr">
                      <a:solidFill>
                        <a:srgbClr val="70AD47"/>
                      </a:solidFill>
                      <a:prstDash val="solid"/>
                      <a:miter lim="800000"/>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01374" rtl="0" eaLnBrk="1" latinLnBrk="0" hangingPunct="1">
                        <a:defRPr sz="2562" kern="1200">
                          <a:solidFill>
                            <a:schemeClr val="tx1"/>
                          </a:solidFill>
                          <a:latin typeface="Calibri" panose="020F0502020204030204"/>
                        </a:defRPr>
                      </a:lvl1pPr>
                      <a:lvl2pPr marL="650687" algn="l" defTabSz="1301374" rtl="0" eaLnBrk="1" latinLnBrk="0" hangingPunct="1">
                        <a:defRPr sz="2562" kern="1200">
                          <a:solidFill>
                            <a:schemeClr val="tx1"/>
                          </a:solidFill>
                          <a:latin typeface="Calibri" panose="020F0502020204030204"/>
                        </a:defRPr>
                      </a:lvl2pPr>
                      <a:lvl3pPr marL="1301374" algn="l" defTabSz="1301374" rtl="0" eaLnBrk="1" latinLnBrk="0" hangingPunct="1">
                        <a:defRPr sz="2562" kern="1200">
                          <a:solidFill>
                            <a:schemeClr val="tx1"/>
                          </a:solidFill>
                          <a:latin typeface="Calibri" panose="020F0502020204030204"/>
                        </a:defRPr>
                      </a:lvl3pPr>
                      <a:lvl4pPr marL="1952061" algn="l" defTabSz="1301374" rtl="0" eaLnBrk="1" latinLnBrk="0" hangingPunct="1">
                        <a:defRPr sz="2562" kern="1200">
                          <a:solidFill>
                            <a:schemeClr val="tx1"/>
                          </a:solidFill>
                          <a:latin typeface="Calibri" panose="020F0502020204030204"/>
                        </a:defRPr>
                      </a:lvl4pPr>
                      <a:lvl5pPr marL="2602748" algn="l" defTabSz="1301374" rtl="0" eaLnBrk="1" latinLnBrk="0" hangingPunct="1">
                        <a:defRPr sz="2562" kern="1200">
                          <a:solidFill>
                            <a:schemeClr val="tx1"/>
                          </a:solidFill>
                          <a:latin typeface="Calibri" panose="020F0502020204030204"/>
                        </a:defRPr>
                      </a:lvl5pPr>
                      <a:lvl6pPr marL="3253435" algn="l" defTabSz="1301374" rtl="0" eaLnBrk="1" latinLnBrk="0" hangingPunct="1">
                        <a:defRPr sz="2562" kern="1200">
                          <a:solidFill>
                            <a:schemeClr val="tx1"/>
                          </a:solidFill>
                          <a:latin typeface="Calibri" panose="020F0502020204030204"/>
                        </a:defRPr>
                      </a:lvl6pPr>
                      <a:lvl7pPr marL="3904122" algn="l" defTabSz="1301374" rtl="0" eaLnBrk="1" latinLnBrk="0" hangingPunct="1">
                        <a:defRPr sz="2562" kern="1200">
                          <a:solidFill>
                            <a:schemeClr val="tx1"/>
                          </a:solidFill>
                          <a:latin typeface="Calibri" panose="020F0502020204030204"/>
                        </a:defRPr>
                      </a:lvl7pPr>
                      <a:lvl8pPr marL="4554809" algn="l" defTabSz="1301374" rtl="0" eaLnBrk="1" latinLnBrk="0" hangingPunct="1">
                        <a:defRPr sz="2562" kern="1200">
                          <a:solidFill>
                            <a:schemeClr val="tx1"/>
                          </a:solidFill>
                          <a:latin typeface="Calibri" panose="020F0502020204030204"/>
                        </a:defRPr>
                      </a:lvl8pPr>
                      <a:lvl9pPr marL="5205496" algn="l" defTabSz="1301374" rtl="0" eaLnBrk="1" latinLnBrk="0" hangingPunct="1">
                        <a:defRPr sz="2562" kern="1200">
                          <a:solidFill>
                            <a:schemeClr val="tx1"/>
                          </a:solidFill>
                          <a:latin typeface="Calibri" panose="020F0502020204030204"/>
                        </a:defRPr>
                      </a:lvl9pPr>
                    </a:lstStyle>
                    <a:p>
                      <a:pPr algn="ctr">
                        <a:spcBef>
                          <a:spcPts val="200"/>
                        </a:spcBef>
                        <a:spcAft>
                          <a:spcPts val="200"/>
                        </a:spcAft>
                      </a:pPr>
                      <a:r>
                        <a:rPr lang="es-ES_tradnl"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0,0045</a:t>
                      </a:r>
                      <a:endParaRPr lang="es-ES" sz="2000" b="0" dirty="0">
                        <a:solidFill>
                          <a:schemeClr val="tx1">
                            <a:lumMod val="75000"/>
                            <a:lumOff val="25000"/>
                          </a:schemeClr>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439" marR="48439" marT="0" marB="0" anchor="ctr">
                    <a:lnL>
                      <a:noFill/>
                    </a:lnL>
                    <a:lnR>
                      <a:noFill/>
                    </a:lnR>
                    <a:lnT w="6350" cap="flat" cmpd="sng" algn="ctr">
                      <a:solidFill>
                        <a:srgbClr val="70AD47"/>
                      </a:solidFill>
                      <a:prstDash val="solid"/>
                      <a:miter lim="800000"/>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01374" rtl="0" eaLnBrk="1" latinLnBrk="0" hangingPunct="1">
                        <a:defRPr sz="2562" kern="1200">
                          <a:solidFill>
                            <a:schemeClr val="tx1"/>
                          </a:solidFill>
                          <a:latin typeface="Calibri" panose="020F0502020204030204"/>
                        </a:defRPr>
                      </a:lvl1pPr>
                      <a:lvl2pPr marL="650687" algn="l" defTabSz="1301374" rtl="0" eaLnBrk="1" latinLnBrk="0" hangingPunct="1">
                        <a:defRPr sz="2562" kern="1200">
                          <a:solidFill>
                            <a:schemeClr val="tx1"/>
                          </a:solidFill>
                          <a:latin typeface="Calibri" panose="020F0502020204030204"/>
                        </a:defRPr>
                      </a:lvl2pPr>
                      <a:lvl3pPr marL="1301374" algn="l" defTabSz="1301374" rtl="0" eaLnBrk="1" latinLnBrk="0" hangingPunct="1">
                        <a:defRPr sz="2562" kern="1200">
                          <a:solidFill>
                            <a:schemeClr val="tx1"/>
                          </a:solidFill>
                          <a:latin typeface="Calibri" panose="020F0502020204030204"/>
                        </a:defRPr>
                      </a:lvl3pPr>
                      <a:lvl4pPr marL="1952061" algn="l" defTabSz="1301374" rtl="0" eaLnBrk="1" latinLnBrk="0" hangingPunct="1">
                        <a:defRPr sz="2562" kern="1200">
                          <a:solidFill>
                            <a:schemeClr val="tx1"/>
                          </a:solidFill>
                          <a:latin typeface="Calibri" panose="020F0502020204030204"/>
                        </a:defRPr>
                      </a:lvl4pPr>
                      <a:lvl5pPr marL="2602748" algn="l" defTabSz="1301374" rtl="0" eaLnBrk="1" latinLnBrk="0" hangingPunct="1">
                        <a:defRPr sz="2562" kern="1200">
                          <a:solidFill>
                            <a:schemeClr val="tx1"/>
                          </a:solidFill>
                          <a:latin typeface="Calibri" panose="020F0502020204030204"/>
                        </a:defRPr>
                      </a:lvl5pPr>
                      <a:lvl6pPr marL="3253435" algn="l" defTabSz="1301374" rtl="0" eaLnBrk="1" latinLnBrk="0" hangingPunct="1">
                        <a:defRPr sz="2562" kern="1200">
                          <a:solidFill>
                            <a:schemeClr val="tx1"/>
                          </a:solidFill>
                          <a:latin typeface="Calibri" panose="020F0502020204030204"/>
                        </a:defRPr>
                      </a:lvl6pPr>
                      <a:lvl7pPr marL="3904122" algn="l" defTabSz="1301374" rtl="0" eaLnBrk="1" latinLnBrk="0" hangingPunct="1">
                        <a:defRPr sz="2562" kern="1200">
                          <a:solidFill>
                            <a:schemeClr val="tx1"/>
                          </a:solidFill>
                          <a:latin typeface="Calibri" panose="020F0502020204030204"/>
                        </a:defRPr>
                      </a:lvl7pPr>
                      <a:lvl8pPr marL="4554809" algn="l" defTabSz="1301374" rtl="0" eaLnBrk="1" latinLnBrk="0" hangingPunct="1">
                        <a:defRPr sz="2562" kern="1200">
                          <a:solidFill>
                            <a:schemeClr val="tx1"/>
                          </a:solidFill>
                          <a:latin typeface="Calibri" panose="020F0502020204030204"/>
                        </a:defRPr>
                      </a:lvl8pPr>
                      <a:lvl9pPr marL="5205496" algn="l" defTabSz="1301374" rtl="0" eaLnBrk="1" latinLnBrk="0" hangingPunct="1">
                        <a:defRPr sz="2562" kern="1200">
                          <a:solidFill>
                            <a:schemeClr val="tx1"/>
                          </a:solidFill>
                          <a:latin typeface="Calibri" panose="020F0502020204030204"/>
                        </a:defRPr>
                      </a:lvl9pPr>
                    </a:lstStyle>
                    <a:p>
                      <a:pPr algn="ctr">
                        <a:spcBef>
                          <a:spcPts val="200"/>
                        </a:spcBef>
                        <a:spcAft>
                          <a:spcPts val="200"/>
                        </a:spcAft>
                      </a:pPr>
                      <a:r>
                        <a:rPr lang="es-ES_tradnl"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&lt;0,004</a:t>
                      </a:r>
                      <a:endParaRPr lang="es-ES" sz="2000" b="0" dirty="0">
                        <a:solidFill>
                          <a:schemeClr val="tx1">
                            <a:lumMod val="75000"/>
                            <a:lumOff val="25000"/>
                          </a:schemeClr>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439" marR="48439" marT="0" marB="0" anchor="ctr">
                    <a:lnL>
                      <a:noFill/>
                    </a:lnL>
                    <a:lnR w="6350" cap="flat" cmpd="sng" algn="ctr">
                      <a:solidFill>
                        <a:srgbClr val="70AD47"/>
                      </a:solidFill>
                      <a:prstDash val="solid"/>
                      <a:miter lim="800000"/>
                    </a:lnR>
                    <a:lnT w="6350" cap="flat" cmpd="sng" algn="ctr">
                      <a:solidFill>
                        <a:srgbClr val="70AD47"/>
                      </a:solidFill>
                      <a:prstDash val="solid"/>
                      <a:miter lim="800000"/>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0586308"/>
                  </a:ext>
                </a:extLst>
              </a:tr>
              <a:tr h="463046">
                <a:tc>
                  <a:txBody>
                    <a:bodyPr/>
                    <a:lstStyle>
                      <a:lvl1pPr marL="0" algn="l" defTabSz="1301374" rtl="0" eaLnBrk="1" latinLnBrk="0" hangingPunct="1">
                        <a:defRPr sz="2562" b="1" kern="1200">
                          <a:solidFill>
                            <a:schemeClr val="tx1"/>
                          </a:solidFill>
                          <a:latin typeface="Calibri" panose="020F0502020204030204"/>
                        </a:defRPr>
                      </a:lvl1pPr>
                      <a:lvl2pPr marL="650687" algn="l" defTabSz="1301374" rtl="0" eaLnBrk="1" latinLnBrk="0" hangingPunct="1">
                        <a:defRPr sz="2562" b="1" kern="1200">
                          <a:solidFill>
                            <a:schemeClr val="tx1"/>
                          </a:solidFill>
                          <a:latin typeface="Calibri" panose="020F0502020204030204"/>
                        </a:defRPr>
                      </a:lvl2pPr>
                      <a:lvl3pPr marL="1301374" algn="l" defTabSz="1301374" rtl="0" eaLnBrk="1" latinLnBrk="0" hangingPunct="1">
                        <a:defRPr sz="2562" b="1" kern="1200">
                          <a:solidFill>
                            <a:schemeClr val="tx1"/>
                          </a:solidFill>
                          <a:latin typeface="Calibri" panose="020F0502020204030204"/>
                        </a:defRPr>
                      </a:lvl3pPr>
                      <a:lvl4pPr marL="1952061" algn="l" defTabSz="1301374" rtl="0" eaLnBrk="1" latinLnBrk="0" hangingPunct="1">
                        <a:defRPr sz="2562" b="1" kern="1200">
                          <a:solidFill>
                            <a:schemeClr val="tx1"/>
                          </a:solidFill>
                          <a:latin typeface="Calibri" panose="020F0502020204030204"/>
                        </a:defRPr>
                      </a:lvl4pPr>
                      <a:lvl5pPr marL="2602748" algn="l" defTabSz="1301374" rtl="0" eaLnBrk="1" latinLnBrk="0" hangingPunct="1">
                        <a:defRPr sz="2562" b="1" kern="1200">
                          <a:solidFill>
                            <a:schemeClr val="tx1"/>
                          </a:solidFill>
                          <a:latin typeface="Calibri" panose="020F0502020204030204"/>
                        </a:defRPr>
                      </a:lvl5pPr>
                      <a:lvl6pPr marL="3253435" algn="l" defTabSz="1301374" rtl="0" eaLnBrk="1" latinLnBrk="0" hangingPunct="1">
                        <a:defRPr sz="2562" b="1" kern="1200">
                          <a:solidFill>
                            <a:schemeClr val="tx1"/>
                          </a:solidFill>
                          <a:latin typeface="Calibri" panose="020F0502020204030204"/>
                        </a:defRPr>
                      </a:lvl6pPr>
                      <a:lvl7pPr marL="3904122" algn="l" defTabSz="1301374" rtl="0" eaLnBrk="1" latinLnBrk="0" hangingPunct="1">
                        <a:defRPr sz="2562" b="1" kern="1200">
                          <a:solidFill>
                            <a:schemeClr val="tx1"/>
                          </a:solidFill>
                          <a:latin typeface="Calibri" panose="020F0502020204030204"/>
                        </a:defRPr>
                      </a:lvl7pPr>
                      <a:lvl8pPr marL="4554809" algn="l" defTabSz="1301374" rtl="0" eaLnBrk="1" latinLnBrk="0" hangingPunct="1">
                        <a:defRPr sz="2562" b="1" kern="1200">
                          <a:solidFill>
                            <a:schemeClr val="tx1"/>
                          </a:solidFill>
                          <a:latin typeface="Calibri" panose="020F0502020204030204"/>
                        </a:defRPr>
                      </a:lvl8pPr>
                      <a:lvl9pPr marL="5205496" algn="l" defTabSz="1301374" rtl="0" eaLnBrk="1" latinLnBrk="0" hangingPunct="1">
                        <a:defRPr sz="2562" b="1" kern="1200">
                          <a:solidFill>
                            <a:schemeClr val="tx1"/>
                          </a:solidFill>
                          <a:latin typeface="Calibri" panose="020F0502020204030204"/>
                        </a:defRPr>
                      </a:lvl9pPr>
                    </a:lstStyle>
                    <a:p>
                      <a:pPr algn="ctr">
                        <a:spcBef>
                          <a:spcPts val="200"/>
                        </a:spcBef>
                        <a:spcAft>
                          <a:spcPts val="200"/>
                        </a:spcAft>
                      </a:pPr>
                      <a:r>
                        <a:rPr lang="en-GB" sz="2000" b="1" dirty="0">
                          <a:solidFill>
                            <a:schemeClr val="tx1">
                              <a:lumMod val="75000"/>
                              <a:lumOff val="25000"/>
                            </a:schemeClr>
                          </a:solidFill>
                          <a:effectLst/>
                          <a:latin typeface="Times New Roman" panose="02020603050405020304" pitchFamily="18" charset="0"/>
                          <a:cs typeface="Times New Roman" panose="02020603050405020304" pitchFamily="18" charset="0"/>
                        </a:rPr>
                        <a:t>B-03</a:t>
                      </a:r>
                      <a:endParaRPr lang="es-ES" sz="2000" b="1" dirty="0">
                        <a:solidFill>
                          <a:schemeClr val="tx1">
                            <a:lumMod val="75000"/>
                            <a:lumOff val="25000"/>
                          </a:schemeClr>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439" marR="48439" marT="0" marB="0" anchor="ctr">
                    <a:lnL w="6350" cap="flat" cmpd="sng" algn="ctr">
                      <a:solidFill>
                        <a:srgbClr val="70AD47"/>
                      </a:solidFill>
                      <a:prstDash val="solid"/>
                      <a:miter lim="800000"/>
                    </a:lnL>
                    <a:lnR>
                      <a:noFill/>
                    </a:lnR>
                    <a:lnT w="12700" cap="flat" cmpd="sng" algn="ctr">
                      <a:solidFill>
                        <a:srgbClr val="3267D1"/>
                      </a:solidFill>
                      <a:prstDash val="solid"/>
                      <a:round/>
                      <a:headEnd type="none" w="med" len="med"/>
                      <a:tailEnd type="none" w="med" len="med"/>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01374" rtl="0" eaLnBrk="1" latinLnBrk="0" hangingPunct="1">
                        <a:defRPr sz="2562" b="1" kern="1200">
                          <a:solidFill>
                            <a:schemeClr val="tx1"/>
                          </a:solidFill>
                          <a:latin typeface="Calibri" panose="020F0502020204030204"/>
                        </a:defRPr>
                      </a:lvl1pPr>
                      <a:lvl2pPr marL="650687" algn="l" defTabSz="1301374" rtl="0" eaLnBrk="1" latinLnBrk="0" hangingPunct="1">
                        <a:defRPr sz="2562" b="1" kern="1200">
                          <a:solidFill>
                            <a:schemeClr val="tx1"/>
                          </a:solidFill>
                          <a:latin typeface="Calibri" panose="020F0502020204030204"/>
                        </a:defRPr>
                      </a:lvl2pPr>
                      <a:lvl3pPr marL="1301374" algn="l" defTabSz="1301374" rtl="0" eaLnBrk="1" latinLnBrk="0" hangingPunct="1">
                        <a:defRPr sz="2562" b="1" kern="1200">
                          <a:solidFill>
                            <a:schemeClr val="tx1"/>
                          </a:solidFill>
                          <a:latin typeface="Calibri" panose="020F0502020204030204"/>
                        </a:defRPr>
                      </a:lvl3pPr>
                      <a:lvl4pPr marL="1952061" algn="l" defTabSz="1301374" rtl="0" eaLnBrk="1" latinLnBrk="0" hangingPunct="1">
                        <a:defRPr sz="2562" b="1" kern="1200">
                          <a:solidFill>
                            <a:schemeClr val="tx1"/>
                          </a:solidFill>
                          <a:latin typeface="Calibri" panose="020F0502020204030204"/>
                        </a:defRPr>
                      </a:lvl4pPr>
                      <a:lvl5pPr marL="2602748" algn="l" defTabSz="1301374" rtl="0" eaLnBrk="1" latinLnBrk="0" hangingPunct="1">
                        <a:defRPr sz="2562" b="1" kern="1200">
                          <a:solidFill>
                            <a:schemeClr val="tx1"/>
                          </a:solidFill>
                          <a:latin typeface="Calibri" panose="020F0502020204030204"/>
                        </a:defRPr>
                      </a:lvl5pPr>
                      <a:lvl6pPr marL="3253435" algn="l" defTabSz="1301374" rtl="0" eaLnBrk="1" latinLnBrk="0" hangingPunct="1">
                        <a:defRPr sz="2562" b="1" kern="1200">
                          <a:solidFill>
                            <a:schemeClr val="tx1"/>
                          </a:solidFill>
                          <a:latin typeface="Calibri" panose="020F0502020204030204"/>
                        </a:defRPr>
                      </a:lvl6pPr>
                      <a:lvl7pPr marL="3904122" algn="l" defTabSz="1301374" rtl="0" eaLnBrk="1" latinLnBrk="0" hangingPunct="1">
                        <a:defRPr sz="2562" b="1" kern="1200">
                          <a:solidFill>
                            <a:schemeClr val="tx1"/>
                          </a:solidFill>
                          <a:latin typeface="Calibri" panose="020F0502020204030204"/>
                        </a:defRPr>
                      </a:lvl7pPr>
                      <a:lvl8pPr marL="4554809" algn="l" defTabSz="1301374" rtl="0" eaLnBrk="1" latinLnBrk="0" hangingPunct="1">
                        <a:defRPr sz="2562" b="1" kern="1200">
                          <a:solidFill>
                            <a:schemeClr val="tx1"/>
                          </a:solidFill>
                          <a:latin typeface="Calibri" panose="020F0502020204030204"/>
                        </a:defRPr>
                      </a:lvl8pPr>
                      <a:lvl9pPr marL="5205496" algn="l" defTabSz="1301374" rtl="0" eaLnBrk="1" latinLnBrk="0" hangingPunct="1">
                        <a:defRPr sz="2562" b="1" kern="1200">
                          <a:solidFill>
                            <a:schemeClr val="tx1"/>
                          </a:solidFill>
                          <a:latin typeface="Calibri" panose="020F0502020204030204"/>
                        </a:defRPr>
                      </a:lvl9pPr>
                    </a:lstStyle>
                    <a:p>
                      <a:pPr algn="ctr">
                        <a:spcBef>
                          <a:spcPts val="200"/>
                        </a:spcBef>
                        <a:spcAft>
                          <a:spcPts val="200"/>
                        </a:spcAft>
                      </a:pPr>
                      <a:r>
                        <a:rPr lang="es-ES_tradnl"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0,0035</a:t>
                      </a:r>
                      <a:endParaRPr lang="es-ES" sz="2000" b="0" dirty="0">
                        <a:solidFill>
                          <a:schemeClr val="tx1">
                            <a:lumMod val="75000"/>
                            <a:lumOff val="25000"/>
                          </a:schemeClr>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439" marR="48439" marT="0" marB="0" anchor="ctr">
                    <a:lnL>
                      <a:noFill/>
                    </a:lnL>
                    <a:lnR>
                      <a:noFill/>
                    </a:lnR>
                    <a:lnT w="12700" cap="flat" cmpd="sng" algn="ctr">
                      <a:solidFill>
                        <a:srgbClr val="3267D1"/>
                      </a:solidFill>
                      <a:prstDash val="solid"/>
                      <a:round/>
                      <a:headEnd type="none" w="med" len="med"/>
                      <a:tailEnd type="none" w="med" len="med"/>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01374" rtl="0" eaLnBrk="1" latinLnBrk="0" hangingPunct="1">
                        <a:defRPr sz="2562" b="1" kern="1200">
                          <a:solidFill>
                            <a:schemeClr val="tx1"/>
                          </a:solidFill>
                          <a:latin typeface="Calibri" panose="020F0502020204030204"/>
                        </a:defRPr>
                      </a:lvl1pPr>
                      <a:lvl2pPr marL="650687" algn="l" defTabSz="1301374" rtl="0" eaLnBrk="1" latinLnBrk="0" hangingPunct="1">
                        <a:defRPr sz="2562" b="1" kern="1200">
                          <a:solidFill>
                            <a:schemeClr val="tx1"/>
                          </a:solidFill>
                          <a:latin typeface="Calibri" panose="020F0502020204030204"/>
                        </a:defRPr>
                      </a:lvl2pPr>
                      <a:lvl3pPr marL="1301374" algn="l" defTabSz="1301374" rtl="0" eaLnBrk="1" latinLnBrk="0" hangingPunct="1">
                        <a:defRPr sz="2562" b="1" kern="1200">
                          <a:solidFill>
                            <a:schemeClr val="tx1"/>
                          </a:solidFill>
                          <a:latin typeface="Calibri" panose="020F0502020204030204"/>
                        </a:defRPr>
                      </a:lvl3pPr>
                      <a:lvl4pPr marL="1952061" algn="l" defTabSz="1301374" rtl="0" eaLnBrk="1" latinLnBrk="0" hangingPunct="1">
                        <a:defRPr sz="2562" b="1" kern="1200">
                          <a:solidFill>
                            <a:schemeClr val="tx1"/>
                          </a:solidFill>
                          <a:latin typeface="Calibri" panose="020F0502020204030204"/>
                        </a:defRPr>
                      </a:lvl4pPr>
                      <a:lvl5pPr marL="2602748" algn="l" defTabSz="1301374" rtl="0" eaLnBrk="1" latinLnBrk="0" hangingPunct="1">
                        <a:defRPr sz="2562" b="1" kern="1200">
                          <a:solidFill>
                            <a:schemeClr val="tx1"/>
                          </a:solidFill>
                          <a:latin typeface="Calibri" panose="020F0502020204030204"/>
                        </a:defRPr>
                      </a:lvl5pPr>
                      <a:lvl6pPr marL="3253435" algn="l" defTabSz="1301374" rtl="0" eaLnBrk="1" latinLnBrk="0" hangingPunct="1">
                        <a:defRPr sz="2562" b="1" kern="1200">
                          <a:solidFill>
                            <a:schemeClr val="tx1"/>
                          </a:solidFill>
                          <a:latin typeface="Calibri" panose="020F0502020204030204"/>
                        </a:defRPr>
                      </a:lvl6pPr>
                      <a:lvl7pPr marL="3904122" algn="l" defTabSz="1301374" rtl="0" eaLnBrk="1" latinLnBrk="0" hangingPunct="1">
                        <a:defRPr sz="2562" b="1" kern="1200">
                          <a:solidFill>
                            <a:schemeClr val="tx1"/>
                          </a:solidFill>
                          <a:latin typeface="Calibri" panose="020F0502020204030204"/>
                        </a:defRPr>
                      </a:lvl7pPr>
                      <a:lvl8pPr marL="4554809" algn="l" defTabSz="1301374" rtl="0" eaLnBrk="1" latinLnBrk="0" hangingPunct="1">
                        <a:defRPr sz="2562" b="1" kern="1200">
                          <a:solidFill>
                            <a:schemeClr val="tx1"/>
                          </a:solidFill>
                          <a:latin typeface="Calibri" panose="020F0502020204030204"/>
                        </a:defRPr>
                      </a:lvl8pPr>
                      <a:lvl9pPr marL="5205496" algn="l" defTabSz="1301374" rtl="0" eaLnBrk="1" latinLnBrk="0" hangingPunct="1">
                        <a:defRPr sz="2562" b="1" kern="1200">
                          <a:solidFill>
                            <a:schemeClr val="tx1"/>
                          </a:solidFill>
                          <a:latin typeface="Calibri" panose="020F0502020204030204"/>
                        </a:defRPr>
                      </a:lvl9pPr>
                    </a:lstStyle>
                    <a:p>
                      <a:pPr algn="ctr">
                        <a:spcBef>
                          <a:spcPts val="200"/>
                        </a:spcBef>
                        <a:spcAft>
                          <a:spcPts val="200"/>
                        </a:spcAft>
                      </a:pPr>
                      <a:r>
                        <a:rPr lang="es-ES_tradnl" sz="2000" b="0" dirty="0">
                          <a:solidFill>
                            <a:srgbClr val="861F41"/>
                          </a:solidFill>
                          <a:effectLst/>
                          <a:latin typeface="Times New Roman" panose="02020603050405020304" pitchFamily="18" charset="0"/>
                          <a:cs typeface="Times New Roman" panose="02020603050405020304" pitchFamily="18" charset="0"/>
                        </a:rPr>
                        <a:t>0,0573</a:t>
                      </a:r>
                      <a:endParaRPr lang="es-ES" sz="2000" b="0" dirty="0">
                        <a:solidFill>
                          <a:srgbClr val="861F4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439" marR="48439" marT="0" marB="0" anchor="ctr">
                    <a:lnL>
                      <a:noFill/>
                    </a:lnL>
                    <a:lnR>
                      <a:noFill/>
                    </a:lnR>
                    <a:lnT w="12700" cap="flat" cmpd="sng" algn="ctr">
                      <a:solidFill>
                        <a:srgbClr val="3267D1"/>
                      </a:solidFill>
                      <a:prstDash val="solid"/>
                      <a:round/>
                      <a:headEnd type="none" w="med" len="med"/>
                      <a:tailEnd type="none" w="med" len="med"/>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01374" rtl="0" eaLnBrk="1" latinLnBrk="0" hangingPunct="1">
                        <a:defRPr sz="2562" b="1" kern="1200">
                          <a:solidFill>
                            <a:schemeClr val="tx1"/>
                          </a:solidFill>
                          <a:latin typeface="Calibri" panose="020F0502020204030204"/>
                        </a:defRPr>
                      </a:lvl1pPr>
                      <a:lvl2pPr marL="650687" algn="l" defTabSz="1301374" rtl="0" eaLnBrk="1" latinLnBrk="0" hangingPunct="1">
                        <a:defRPr sz="2562" b="1" kern="1200">
                          <a:solidFill>
                            <a:schemeClr val="tx1"/>
                          </a:solidFill>
                          <a:latin typeface="Calibri" panose="020F0502020204030204"/>
                        </a:defRPr>
                      </a:lvl2pPr>
                      <a:lvl3pPr marL="1301374" algn="l" defTabSz="1301374" rtl="0" eaLnBrk="1" latinLnBrk="0" hangingPunct="1">
                        <a:defRPr sz="2562" b="1" kern="1200">
                          <a:solidFill>
                            <a:schemeClr val="tx1"/>
                          </a:solidFill>
                          <a:latin typeface="Calibri" panose="020F0502020204030204"/>
                        </a:defRPr>
                      </a:lvl3pPr>
                      <a:lvl4pPr marL="1952061" algn="l" defTabSz="1301374" rtl="0" eaLnBrk="1" latinLnBrk="0" hangingPunct="1">
                        <a:defRPr sz="2562" b="1" kern="1200">
                          <a:solidFill>
                            <a:schemeClr val="tx1"/>
                          </a:solidFill>
                          <a:latin typeface="Calibri" panose="020F0502020204030204"/>
                        </a:defRPr>
                      </a:lvl4pPr>
                      <a:lvl5pPr marL="2602748" algn="l" defTabSz="1301374" rtl="0" eaLnBrk="1" latinLnBrk="0" hangingPunct="1">
                        <a:defRPr sz="2562" b="1" kern="1200">
                          <a:solidFill>
                            <a:schemeClr val="tx1"/>
                          </a:solidFill>
                          <a:latin typeface="Calibri" panose="020F0502020204030204"/>
                        </a:defRPr>
                      </a:lvl5pPr>
                      <a:lvl6pPr marL="3253435" algn="l" defTabSz="1301374" rtl="0" eaLnBrk="1" latinLnBrk="0" hangingPunct="1">
                        <a:defRPr sz="2562" b="1" kern="1200">
                          <a:solidFill>
                            <a:schemeClr val="tx1"/>
                          </a:solidFill>
                          <a:latin typeface="Calibri" panose="020F0502020204030204"/>
                        </a:defRPr>
                      </a:lvl6pPr>
                      <a:lvl7pPr marL="3904122" algn="l" defTabSz="1301374" rtl="0" eaLnBrk="1" latinLnBrk="0" hangingPunct="1">
                        <a:defRPr sz="2562" b="1" kern="1200">
                          <a:solidFill>
                            <a:schemeClr val="tx1"/>
                          </a:solidFill>
                          <a:latin typeface="Calibri" panose="020F0502020204030204"/>
                        </a:defRPr>
                      </a:lvl7pPr>
                      <a:lvl8pPr marL="4554809" algn="l" defTabSz="1301374" rtl="0" eaLnBrk="1" latinLnBrk="0" hangingPunct="1">
                        <a:defRPr sz="2562" b="1" kern="1200">
                          <a:solidFill>
                            <a:schemeClr val="tx1"/>
                          </a:solidFill>
                          <a:latin typeface="Calibri" panose="020F0502020204030204"/>
                        </a:defRPr>
                      </a:lvl8pPr>
                      <a:lvl9pPr marL="5205496" algn="l" defTabSz="1301374" rtl="0" eaLnBrk="1" latinLnBrk="0" hangingPunct="1">
                        <a:defRPr sz="2562" b="1" kern="1200">
                          <a:solidFill>
                            <a:schemeClr val="tx1"/>
                          </a:solidFill>
                          <a:latin typeface="Calibri" panose="020F0502020204030204"/>
                        </a:defRPr>
                      </a:lvl9pPr>
                    </a:lstStyle>
                    <a:p>
                      <a:pPr algn="ctr">
                        <a:spcBef>
                          <a:spcPts val="200"/>
                        </a:spcBef>
                        <a:spcAft>
                          <a:spcPts val="200"/>
                        </a:spcAft>
                      </a:pPr>
                      <a:r>
                        <a:rPr lang="es-ES_tradnl"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0,0043</a:t>
                      </a:r>
                      <a:endParaRPr lang="es-ES" sz="2000" b="0" dirty="0">
                        <a:solidFill>
                          <a:schemeClr val="tx1">
                            <a:lumMod val="75000"/>
                            <a:lumOff val="25000"/>
                          </a:schemeClr>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439" marR="48439" marT="0" marB="0" anchor="ctr">
                    <a:lnL>
                      <a:noFill/>
                    </a:lnL>
                    <a:lnR>
                      <a:noFill/>
                    </a:lnR>
                    <a:lnT w="12700" cap="flat" cmpd="sng" algn="ctr">
                      <a:solidFill>
                        <a:srgbClr val="3267D1"/>
                      </a:solidFill>
                      <a:prstDash val="solid"/>
                      <a:round/>
                      <a:headEnd type="none" w="med" len="med"/>
                      <a:tailEnd type="none" w="med" len="med"/>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01374" rtl="0" eaLnBrk="1" latinLnBrk="0" hangingPunct="1">
                        <a:defRPr sz="2562" b="1" kern="1200">
                          <a:solidFill>
                            <a:schemeClr val="tx1"/>
                          </a:solidFill>
                          <a:latin typeface="Calibri" panose="020F0502020204030204"/>
                        </a:defRPr>
                      </a:lvl1pPr>
                      <a:lvl2pPr marL="650687" algn="l" defTabSz="1301374" rtl="0" eaLnBrk="1" latinLnBrk="0" hangingPunct="1">
                        <a:defRPr sz="2562" b="1" kern="1200">
                          <a:solidFill>
                            <a:schemeClr val="tx1"/>
                          </a:solidFill>
                          <a:latin typeface="Calibri" panose="020F0502020204030204"/>
                        </a:defRPr>
                      </a:lvl2pPr>
                      <a:lvl3pPr marL="1301374" algn="l" defTabSz="1301374" rtl="0" eaLnBrk="1" latinLnBrk="0" hangingPunct="1">
                        <a:defRPr sz="2562" b="1" kern="1200">
                          <a:solidFill>
                            <a:schemeClr val="tx1"/>
                          </a:solidFill>
                          <a:latin typeface="Calibri" panose="020F0502020204030204"/>
                        </a:defRPr>
                      </a:lvl3pPr>
                      <a:lvl4pPr marL="1952061" algn="l" defTabSz="1301374" rtl="0" eaLnBrk="1" latinLnBrk="0" hangingPunct="1">
                        <a:defRPr sz="2562" b="1" kern="1200">
                          <a:solidFill>
                            <a:schemeClr val="tx1"/>
                          </a:solidFill>
                          <a:latin typeface="Calibri" panose="020F0502020204030204"/>
                        </a:defRPr>
                      </a:lvl4pPr>
                      <a:lvl5pPr marL="2602748" algn="l" defTabSz="1301374" rtl="0" eaLnBrk="1" latinLnBrk="0" hangingPunct="1">
                        <a:defRPr sz="2562" b="1" kern="1200">
                          <a:solidFill>
                            <a:schemeClr val="tx1"/>
                          </a:solidFill>
                          <a:latin typeface="Calibri" panose="020F0502020204030204"/>
                        </a:defRPr>
                      </a:lvl5pPr>
                      <a:lvl6pPr marL="3253435" algn="l" defTabSz="1301374" rtl="0" eaLnBrk="1" latinLnBrk="0" hangingPunct="1">
                        <a:defRPr sz="2562" b="1" kern="1200">
                          <a:solidFill>
                            <a:schemeClr val="tx1"/>
                          </a:solidFill>
                          <a:latin typeface="Calibri" panose="020F0502020204030204"/>
                        </a:defRPr>
                      </a:lvl6pPr>
                      <a:lvl7pPr marL="3904122" algn="l" defTabSz="1301374" rtl="0" eaLnBrk="1" latinLnBrk="0" hangingPunct="1">
                        <a:defRPr sz="2562" b="1" kern="1200">
                          <a:solidFill>
                            <a:schemeClr val="tx1"/>
                          </a:solidFill>
                          <a:latin typeface="Calibri" panose="020F0502020204030204"/>
                        </a:defRPr>
                      </a:lvl7pPr>
                      <a:lvl8pPr marL="4554809" algn="l" defTabSz="1301374" rtl="0" eaLnBrk="1" latinLnBrk="0" hangingPunct="1">
                        <a:defRPr sz="2562" b="1" kern="1200">
                          <a:solidFill>
                            <a:schemeClr val="tx1"/>
                          </a:solidFill>
                          <a:latin typeface="Calibri" panose="020F0502020204030204"/>
                        </a:defRPr>
                      </a:lvl8pPr>
                      <a:lvl9pPr marL="5205496" algn="l" defTabSz="1301374" rtl="0" eaLnBrk="1" latinLnBrk="0" hangingPunct="1">
                        <a:defRPr sz="2562" b="1" kern="1200">
                          <a:solidFill>
                            <a:schemeClr val="tx1"/>
                          </a:solidFill>
                          <a:latin typeface="Calibri" panose="020F0502020204030204"/>
                        </a:defRPr>
                      </a:lvl9pPr>
                    </a:lstStyle>
                    <a:p>
                      <a:pPr algn="ctr">
                        <a:spcBef>
                          <a:spcPts val="200"/>
                        </a:spcBef>
                        <a:spcAft>
                          <a:spcPts val="200"/>
                        </a:spcAft>
                      </a:pPr>
                      <a:r>
                        <a:rPr lang="es-ES_tradnl"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&lt;0,004</a:t>
                      </a:r>
                      <a:endParaRPr lang="es-ES" sz="2000" b="0" dirty="0">
                        <a:solidFill>
                          <a:schemeClr val="tx1">
                            <a:lumMod val="75000"/>
                            <a:lumOff val="25000"/>
                          </a:schemeClr>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439" marR="48439" marT="0" marB="0" anchor="ctr">
                    <a:lnL>
                      <a:noFill/>
                    </a:lnL>
                    <a:lnR w="6350" cap="flat" cmpd="sng" algn="ctr">
                      <a:solidFill>
                        <a:srgbClr val="70AD47"/>
                      </a:solidFill>
                      <a:prstDash val="solid"/>
                      <a:miter lim="800000"/>
                    </a:lnR>
                    <a:lnT w="12700" cap="flat" cmpd="sng" algn="ctr">
                      <a:solidFill>
                        <a:srgbClr val="3267D1"/>
                      </a:solidFill>
                      <a:prstDash val="solid"/>
                      <a:round/>
                      <a:headEnd type="none" w="med" len="med"/>
                      <a:tailEnd type="none" w="med" len="med"/>
                    </a:lnT>
                    <a:lnB w="12700" cap="flat" cmpd="sng" algn="ctr">
                      <a:solidFill>
                        <a:srgbClr val="3267D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3128324"/>
                  </a:ext>
                </a:extLst>
              </a:tr>
            </a:tbl>
          </a:graphicData>
        </a:graphic>
      </p:graphicFrame>
      <p:sp>
        <p:nvSpPr>
          <p:cNvPr id="126" name="CuadroTexto 125">
            <a:extLst>
              <a:ext uri="{FF2B5EF4-FFF2-40B4-BE49-F238E27FC236}">
                <a16:creationId xmlns:a16="http://schemas.microsoft.com/office/drawing/2014/main" id="{4B0ABD0F-F6A5-572E-94CE-EF5ABE2F859E}"/>
              </a:ext>
            </a:extLst>
          </p:cNvPr>
          <p:cNvSpPr txBox="1"/>
          <p:nvPr/>
        </p:nvSpPr>
        <p:spPr>
          <a:xfrm>
            <a:off x="1056511" y="25003113"/>
            <a:ext cx="6158227" cy="338554"/>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rPr>
              <a:t>Chart 1: </a:t>
            </a:r>
            <a:r>
              <a:rPr kumimoji="0" lang="es-ES"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Lorem</a:t>
            </a:r>
            <a:r>
              <a:rPr kumimoji="0" lang="es-ES"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sz="1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Ipsum</a:t>
            </a:r>
            <a:r>
              <a:rPr kumimoji="0" lang="es-ES"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is simply dummy text </a:t>
            </a:r>
            <a:endParaRPr kumimoji="0" lang="es-ES" sz="16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
        <p:nvSpPr>
          <p:cNvPr id="127" name="CuadroTexto 126">
            <a:extLst>
              <a:ext uri="{FF2B5EF4-FFF2-40B4-BE49-F238E27FC236}">
                <a16:creationId xmlns:a16="http://schemas.microsoft.com/office/drawing/2014/main" id="{D1A20F51-ADD1-5690-44CC-A80E6C4D97ED}"/>
              </a:ext>
            </a:extLst>
          </p:cNvPr>
          <p:cNvSpPr txBox="1"/>
          <p:nvPr/>
        </p:nvSpPr>
        <p:spPr>
          <a:xfrm>
            <a:off x="1163801" y="25549317"/>
            <a:ext cx="9366547" cy="942717"/>
          </a:xfrm>
          <a:prstGeom prst="rect">
            <a:avLst/>
          </a:prstGeom>
          <a:solidFill>
            <a:srgbClr val="861F41">
              <a:alpha val="10000"/>
            </a:srgbClr>
          </a:solidFill>
          <a:ln w="25400">
            <a:solidFill>
              <a:srgbClr val="861F41"/>
            </a:solidFill>
          </a:ln>
        </p:spPr>
        <p:txBody>
          <a:bodyPr wrap="square" lIns="216000" tIns="180000" bIns="144000" rtlCol="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of the printing and typesetting industry. Lorem Ipsum has been the industry's standard</a:t>
            </a:r>
            <a:r>
              <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a:t>
            </a:r>
          </a:p>
        </p:txBody>
      </p:sp>
      <p:sp>
        <p:nvSpPr>
          <p:cNvPr id="128" name="CuadroTexto 127">
            <a:extLst>
              <a:ext uri="{FF2B5EF4-FFF2-40B4-BE49-F238E27FC236}">
                <a16:creationId xmlns:a16="http://schemas.microsoft.com/office/drawing/2014/main" id="{5448BCF6-2C85-188A-795E-E4C4CAB3E5BD}"/>
              </a:ext>
            </a:extLst>
          </p:cNvPr>
          <p:cNvSpPr txBox="1"/>
          <p:nvPr/>
        </p:nvSpPr>
        <p:spPr>
          <a:xfrm>
            <a:off x="12120136" y="19662046"/>
            <a:ext cx="6958289" cy="396712"/>
          </a:xfrm>
          <a:prstGeom prst="rect">
            <a:avLst/>
          </a:prstGeom>
          <a:noFill/>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a:t>
            </a:r>
          </a:p>
        </p:txBody>
      </p:sp>
      <p:sp>
        <p:nvSpPr>
          <p:cNvPr id="129" name="CuadroTexto 128">
            <a:extLst>
              <a:ext uri="{FF2B5EF4-FFF2-40B4-BE49-F238E27FC236}">
                <a16:creationId xmlns:a16="http://schemas.microsoft.com/office/drawing/2014/main" id="{669A5A90-F27D-4C2F-BF16-182CAD4E8444}"/>
              </a:ext>
            </a:extLst>
          </p:cNvPr>
          <p:cNvSpPr txBox="1"/>
          <p:nvPr/>
        </p:nvSpPr>
        <p:spPr>
          <a:xfrm>
            <a:off x="11546296" y="19473103"/>
            <a:ext cx="461593" cy="679097"/>
          </a:xfrm>
          <a:prstGeom prst="rect">
            <a:avLst/>
          </a:prstGeom>
          <a:noFill/>
          <a:ln w="76200">
            <a:noFill/>
          </a:ln>
        </p:spPr>
        <p:txBody>
          <a:bodyPr wrap="square" rtlCol="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rPr>
              <a:t>2</a:t>
            </a:r>
            <a:endParaRPr kumimoji="0" lang="en-US" sz="2400" b="1" i="0" u="none"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s-ES" sz="1413" b="1" i="0" u="sng" strike="noStrike" kern="0" cap="none" spc="0" normalizeH="0" baseline="0" noProof="0" dirty="0">
              <a:ln>
                <a:noFill/>
              </a:ln>
              <a:solidFill>
                <a:srgbClr val="861F41"/>
              </a:solidFill>
              <a:effectLst/>
              <a:uLnTx/>
              <a:uFillTx/>
              <a:latin typeface="Times New Roman" panose="02020603050405020304" pitchFamily="18" charset="0"/>
              <a:cs typeface="Times New Roman" panose="02020603050405020304" pitchFamily="18" charset="0"/>
            </a:endParaRPr>
          </a:p>
        </p:txBody>
      </p:sp>
      <p:cxnSp>
        <p:nvCxnSpPr>
          <p:cNvPr id="130" name="Conector recto 129">
            <a:extLst>
              <a:ext uri="{FF2B5EF4-FFF2-40B4-BE49-F238E27FC236}">
                <a16:creationId xmlns:a16="http://schemas.microsoft.com/office/drawing/2014/main" id="{82F7C0FF-38DB-E53F-DC27-C46836580360}"/>
              </a:ext>
            </a:extLst>
          </p:cNvPr>
          <p:cNvCxnSpPr>
            <a:cxnSpLocks/>
          </p:cNvCxnSpPr>
          <p:nvPr/>
        </p:nvCxnSpPr>
        <p:spPr>
          <a:xfrm flipH="1">
            <a:off x="11629373" y="19662046"/>
            <a:ext cx="467902" cy="446691"/>
          </a:xfrm>
          <a:prstGeom prst="line">
            <a:avLst/>
          </a:prstGeom>
          <a:noFill/>
          <a:ln w="28575" cap="flat" cmpd="sng" algn="ctr">
            <a:solidFill>
              <a:srgbClr val="861F41"/>
            </a:solidFill>
            <a:prstDash val="solid"/>
            <a:miter lim="800000"/>
          </a:ln>
          <a:effectLst/>
        </p:spPr>
      </p:cxnSp>
      <p:sp>
        <p:nvSpPr>
          <p:cNvPr id="131" name="CuadroTexto 130">
            <a:extLst>
              <a:ext uri="{FF2B5EF4-FFF2-40B4-BE49-F238E27FC236}">
                <a16:creationId xmlns:a16="http://schemas.microsoft.com/office/drawing/2014/main" id="{92D37C59-5569-8941-5158-D6EFE83E3B4D}"/>
              </a:ext>
            </a:extLst>
          </p:cNvPr>
          <p:cNvSpPr txBox="1"/>
          <p:nvPr/>
        </p:nvSpPr>
        <p:spPr>
          <a:xfrm>
            <a:off x="1020025" y="27300064"/>
            <a:ext cx="5955787" cy="648000"/>
          </a:xfrm>
          <a:prstGeom prst="rect">
            <a:avLst/>
          </a:prstGeom>
          <a:noFill/>
          <a:ln>
            <a:noFill/>
          </a:ln>
        </p:spPr>
        <p:txBody>
          <a:bodyPr wrap="square" rtlCol="0" anchor="ctr">
            <a:noAutofit/>
          </a:bodyPr>
          <a:lstStyle/>
          <a:p>
            <a:pPr defTabSz="457200"/>
            <a:r>
              <a:rPr lang="es-ES" sz="2800" b="1" dirty="0" err="1">
                <a:solidFill>
                  <a:srgbClr val="861F41"/>
                </a:solidFill>
                <a:latin typeface="Times New Roman" panose="02020603050405020304" pitchFamily="18" charset="0"/>
                <a:cs typeface="Times New Roman" panose="02020603050405020304" pitchFamily="18" charset="0"/>
              </a:rPr>
              <a:t>Conclusions</a:t>
            </a:r>
            <a:endParaRPr lang="es-ES" sz="2800" b="1" dirty="0">
              <a:solidFill>
                <a:srgbClr val="861F41"/>
              </a:solidFill>
              <a:latin typeface="Times New Roman" panose="02020603050405020304" pitchFamily="18" charset="0"/>
              <a:cs typeface="Times New Roman" panose="02020603050405020304" pitchFamily="18" charset="0"/>
            </a:endParaRPr>
          </a:p>
        </p:txBody>
      </p:sp>
      <p:sp>
        <p:nvSpPr>
          <p:cNvPr id="132" name="CuadroTexto 131">
            <a:extLst>
              <a:ext uri="{FF2B5EF4-FFF2-40B4-BE49-F238E27FC236}">
                <a16:creationId xmlns:a16="http://schemas.microsoft.com/office/drawing/2014/main" id="{8CECA06E-F85F-39A8-9186-B637442E4265}"/>
              </a:ext>
            </a:extLst>
          </p:cNvPr>
          <p:cNvSpPr txBox="1"/>
          <p:nvPr/>
        </p:nvSpPr>
        <p:spPr>
          <a:xfrm>
            <a:off x="11249889" y="27279353"/>
            <a:ext cx="3931895" cy="739699"/>
          </a:xfrm>
          <a:prstGeom prst="rect">
            <a:avLst/>
          </a:prstGeom>
          <a:noFill/>
          <a:ln>
            <a:noFill/>
          </a:ln>
        </p:spPr>
        <p:txBody>
          <a:bodyPr wrap="square" rtlCol="0" anchor="ctr">
            <a:noAutofit/>
          </a:bodyPr>
          <a:lstStyle/>
          <a:p>
            <a:pPr algn="ctr" defTabSz="457200"/>
            <a:r>
              <a:rPr lang="es-ES" sz="2800" b="1" dirty="0" err="1">
                <a:solidFill>
                  <a:srgbClr val="861F41"/>
                </a:solidFill>
                <a:latin typeface="Times New Roman" panose="02020603050405020304" pitchFamily="18" charset="0"/>
                <a:cs typeface="Times New Roman" panose="02020603050405020304" pitchFamily="18" charset="0"/>
              </a:rPr>
              <a:t>References</a:t>
            </a:r>
            <a:endParaRPr lang="es-ES" sz="2800" b="1" dirty="0">
              <a:solidFill>
                <a:srgbClr val="861F41"/>
              </a:solidFill>
              <a:latin typeface="Times New Roman" panose="02020603050405020304" pitchFamily="18" charset="0"/>
              <a:cs typeface="Times New Roman" panose="02020603050405020304" pitchFamily="18" charset="0"/>
            </a:endParaRPr>
          </a:p>
        </p:txBody>
      </p:sp>
      <p:sp>
        <p:nvSpPr>
          <p:cNvPr id="133" name="CuadroTexto 132">
            <a:extLst>
              <a:ext uri="{FF2B5EF4-FFF2-40B4-BE49-F238E27FC236}">
                <a16:creationId xmlns:a16="http://schemas.microsoft.com/office/drawing/2014/main" id="{9504494F-6898-01DC-F690-A92E41DD2A10}"/>
              </a:ext>
            </a:extLst>
          </p:cNvPr>
          <p:cNvSpPr txBox="1"/>
          <p:nvPr/>
        </p:nvSpPr>
        <p:spPr>
          <a:xfrm>
            <a:off x="15776597" y="27254427"/>
            <a:ext cx="3588746" cy="764626"/>
          </a:xfrm>
          <a:prstGeom prst="rect">
            <a:avLst/>
          </a:prstGeom>
          <a:noFill/>
          <a:ln>
            <a:noFill/>
          </a:ln>
        </p:spPr>
        <p:txBody>
          <a:bodyPr wrap="square" rtlCol="0" anchor="ctr">
            <a:noAutofit/>
          </a:bodyPr>
          <a:lstStyle/>
          <a:p>
            <a:pPr defTabSz="457200"/>
            <a:r>
              <a:rPr lang="es-ES" sz="2800" b="1" dirty="0" err="1">
                <a:solidFill>
                  <a:srgbClr val="861F41"/>
                </a:solidFill>
                <a:latin typeface="Times New Roman" panose="02020603050405020304" pitchFamily="18" charset="0"/>
                <a:cs typeface="Times New Roman" panose="02020603050405020304" pitchFamily="18" charset="0"/>
              </a:rPr>
              <a:t>Acknowledgments</a:t>
            </a:r>
            <a:endParaRPr lang="es-ES" sz="2800" b="1" dirty="0">
              <a:solidFill>
                <a:srgbClr val="861F41"/>
              </a:solidFill>
              <a:latin typeface="Times New Roman" panose="02020603050405020304" pitchFamily="18" charset="0"/>
              <a:cs typeface="Times New Roman" panose="02020603050405020304" pitchFamily="18" charset="0"/>
            </a:endParaRPr>
          </a:p>
        </p:txBody>
      </p:sp>
      <p:sp>
        <p:nvSpPr>
          <p:cNvPr id="134" name="CuadroTexto 133">
            <a:extLst>
              <a:ext uri="{FF2B5EF4-FFF2-40B4-BE49-F238E27FC236}">
                <a16:creationId xmlns:a16="http://schemas.microsoft.com/office/drawing/2014/main" id="{A2061EA1-8C79-DD31-5ED1-A91992C38EAE}"/>
              </a:ext>
            </a:extLst>
          </p:cNvPr>
          <p:cNvSpPr txBox="1"/>
          <p:nvPr/>
        </p:nvSpPr>
        <p:spPr>
          <a:xfrm>
            <a:off x="997136" y="28186552"/>
            <a:ext cx="9502766" cy="535701"/>
          </a:xfrm>
          <a:prstGeom prst="rect">
            <a:avLst/>
          </a:prstGeom>
          <a:noFill/>
        </p:spPr>
        <p:txBody>
          <a:bodyPr wrap="square" bIns="180000">
            <a:spAutoFit/>
          </a:bodyPr>
          <a:lstStyle/>
          <a:p>
            <a:pPr marL="322920" marR="0" lvl="0" indent="-322920" algn="just"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of the printing and typesetting industry. </a:t>
            </a:r>
            <a:endPar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
        <p:nvSpPr>
          <p:cNvPr id="135" name="Rectángulo 134">
            <a:extLst>
              <a:ext uri="{FF2B5EF4-FFF2-40B4-BE49-F238E27FC236}">
                <a16:creationId xmlns:a16="http://schemas.microsoft.com/office/drawing/2014/main" id="{CAC8584D-F852-D253-FD0F-28C3D634BEF0}"/>
              </a:ext>
            </a:extLst>
          </p:cNvPr>
          <p:cNvSpPr/>
          <p:nvPr/>
        </p:nvSpPr>
        <p:spPr>
          <a:xfrm>
            <a:off x="11249889" y="28173733"/>
            <a:ext cx="3931895" cy="369332"/>
          </a:xfrm>
          <a:prstGeom prst="rect">
            <a:avLst/>
          </a:prstGeom>
        </p:spPr>
        <p:txBody>
          <a:bodyPr wrap="square" anchor="ctr">
            <a:spAutoFit/>
          </a:bodyPr>
          <a:lstStyle/>
          <a:p>
            <a:pPr algn="ctr" defTabSz="457200"/>
            <a:r>
              <a:rPr lang="es-ES" sz="1800" dirty="0" err="1">
                <a:solidFill>
                  <a:schemeClr val="tx1">
                    <a:lumMod val="75000"/>
                    <a:lumOff val="25000"/>
                  </a:schemeClr>
                </a:solidFill>
                <a:latin typeface="Times New Roman" panose="02020603050405020304" pitchFamily="18" charset="0"/>
                <a:cs typeface="Times New Roman" panose="02020603050405020304" pitchFamily="18" charset="0"/>
              </a:rPr>
              <a:t>Lorem</a:t>
            </a:r>
            <a:r>
              <a:rPr lang="es-ES" sz="1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ES" sz="1800" dirty="0" err="1">
                <a:solidFill>
                  <a:schemeClr val="tx1">
                    <a:lumMod val="75000"/>
                    <a:lumOff val="25000"/>
                  </a:schemeClr>
                </a:solidFill>
                <a:latin typeface="Times New Roman" panose="02020603050405020304" pitchFamily="18" charset="0"/>
                <a:cs typeface="Times New Roman" panose="02020603050405020304" pitchFamily="18" charset="0"/>
              </a:rPr>
              <a:t>Ipsum</a:t>
            </a:r>
            <a:r>
              <a:rPr lang="es-ES" sz="1800"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grpSp>
        <p:nvGrpSpPr>
          <p:cNvPr id="136" name="Grupo 135">
            <a:extLst>
              <a:ext uri="{FF2B5EF4-FFF2-40B4-BE49-F238E27FC236}">
                <a16:creationId xmlns:a16="http://schemas.microsoft.com/office/drawing/2014/main" id="{C660BFF8-BE67-4C35-31FA-1CA1AD2FB7A8}"/>
              </a:ext>
            </a:extLst>
          </p:cNvPr>
          <p:cNvGrpSpPr/>
          <p:nvPr/>
        </p:nvGrpSpPr>
        <p:grpSpPr>
          <a:xfrm>
            <a:off x="11249891" y="27465051"/>
            <a:ext cx="3931897" cy="2217419"/>
            <a:chOff x="11249891" y="28035986"/>
            <a:chExt cx="3931897" cy="1646484"/>
          </a:xfrm>
        </p:grpSpPr>
        <p:cxnSp>
          <p:nvCxnSpPr>
            <p:cNvPr id="137" name="Conector recto 136">
              <a:extLst>
                <a:ext uri="{FF2B5EF4-FFF2-40B4-BE49-F238E27FC236}">
                  <a16:creationId xmlns:a16="http://schemas.microsoft.com/office/drawing/2014/main" id="{A03453F3-3CBC-5E63-DF83-D8831F25DCCA}"/>
                </a:ext>
              </a:extLst>
            </p:cNvPr>
            <p:cNvCxnSpPr>
              <a:cxnSpLocks/>
            </p:cNvCxnSpPr>
            <p:nvPr/>
          </p:nvCxnSpPr>
          <p:spPr>
            <a:xfrm>
              <a:off x="11249891" y="28035986"/>
              <a:ext cx="0" cy="1646484"/>
            </a:xfrm>
            <a:prstGeom prst="line">
              <a:avLst/>
            </a:prstGeom>
            <a:noFill/>
            <a:ln w="38100" cap="flat" cmpd="sng" algn="ctr">
              <a:solidFill>
                <a:srgbClr val="861F41"/>
              </a:solidFill>
              <a:prstDash val="solid"/>
              <a:miter lim="800000"/>
            </a:ln>
            <a:effectLst/>
          </p:spPr>
        </p:cxnSp>
        <p:cxnSp>
          <p:nvCxnSpPr>
            <p:cNvPr id="138" name="Conector recto 137">
              <a:extLst>
                <a:ext uri="{FF2B5EF4-FFF2-40B4-BE49-F238E27FC236}">
                  <a16:creationId xmlns:a16="http://schemas.microsoft.com/office/drawing/2014/main" id="{DEC68A67-E2EC-D94F-0EE5-0F4A4400A523}"/>
                </a:ext>
              </a:extLst>
            </p:cNvPr>
            <p:cNvCxnSpPr>
              <a:cxnSpLocks/>
            </p:cNvCxnSpPr>
            <p:nvPr/>
          </p:nvCxnSpPr>
          <p:spPr>
            <a:xfrm>
              <a:off x="15181788" y="28035986"/>
              <a:ext cx="0" cy="1646484"/>
            </a:xfrm>
            <a:prstGeom prst="line">
              <a:avLst/>
            </a:prstGeom>
            <a:noFill/>
            <a:ln w="38100" cap="flat" cmpd="sng" algn="ctr">
              <a:solidFill>
                <a:srgbClr val="861F41"/>
              </a:solidFill>
              <a:prstDash val="solid"/>
              <a:miter lim="800000"/>
            </a:ln>
            <a:effectLst/>
          </p:spPr>
        </p:cxnSp>
      </p:grpSp>
      <p:sp>
        <p:nvSpPr>
          <p:cNvPr id="139" name="CuadroTexto 138">
            <a:extLst>
              <a:ext uri="{FF2B5EF4-FFF2-40B4-BE49-F238E27FC236}">
                <a16:creationId xmlns:a16="http://schemas.microsoft.com/office/drawing/2014/main" id="{9F29BB2E-4687-A670-B02C-76604A4A3D94}"/>
              </a:ext>
            </a:extLst>
          </p:cNvPr>
          <p:cNvSpPr txBox="1"/>
          <p:nvPr/>
        </p:nvSpPr>
        <p:spPr>
          <a:xfrm>
            <a:off x="997136" y="28721892"/>
            <a:ext cx="9502766" cy="707886"/>
          </a:xfrm>
          <a:prstGeom prst="rect">
            <a:avLst/>
          </a:prstGeom>
          <a:noFill/>
        </p:spPr>
        <p:txBody>
          <a:bodyPr wrap="square">
            <a:spAutoFit/>
          </a:bodyPr>
          <a:lstStyle/>
          <a:p>
            <a:pPr marL="322920" marR="0" lvl="0" indent="-322920" algn="just"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Lorem Ipsum is simply dummy text of the printing and typesetting industry. Lorem Ipsum has been the industry's standard. </a:t>
            </a:r>
            <a:endParaRPr kumimoji="0" lang="es-ES" sz="20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
        <p:nvSpPr>
          <p:cNvPr id="140" name="CuadroTexto 139">
            <a:extLst>
              <a:ext uri="{FF2B5EF4-FFF2-40B4-BE49-F238E27FC236}">
                <a16:creationId xmlns:a16="http://schemas.microsoft.com/office/drawing/2014/main" id="{AA81311F-8A11-9953-2924-48A843A56F3C}"/>
              </a:ext>
            </a:extLst>
          </p:cNvPr>
          <p:cNvSpPr txBox="1"/>
          <p:nvPr/>
        </p:nvSpPr>
        <p:spPr>
          <a:xfrm>
            <a:off x="17921102" y="2354144"/>
            <a:ext cx="2502276" cy="646331"/>
          </a:xfrm>
          <a:prstGeom prst="rect">
            <a:avLst/>
          </a:prstGeom>
          <a:noFill/>
          <a:ln w="76200">
            <a:noFill/>
          </a:ln>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Include</a:t>
            </a:r>
            <a:r>
              <a:rPr kumimoji="0" lang="es-ES" sz="1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s-ES" sz="18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speaker's</a:t>
            </a:r>
            <a:r>
              <a:rPr kumimoji="0" lang="es-ES" sz="1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s-ES" sz="18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company</a:t>
            </a:r>
            <a:r>
              <a:rPr kumimoji="0" lang="es-ES" sz="1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logo</a:t>
            </a:r>
          </a:p>
        </p:txBody>
      </p:sp>
      <p:pic>
        <p:nvPicPr>
          <p:cNvPr id="141" name="Imagen 140" descr="Caja de cartón&#10;&#10;Descripción generada automáticamente con confianza media">
            <a:extLst>
              <a:ext uri="{FF2B5EF4-FFF2-40B4-BE49-F238E27FC236}">
                <a16:creationId xmlns:a16="http://schemas.microsoft.com/office/drawing/2014/main" id="{4D29E0B1-4D2B-14DA-5EC5-8000B2A7ABD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8758" y="7469321"/>
            <a:ext cx="2844800" cy="3317815"/>
          </a:xfrm>
          <a:prstGeom prst="rect">
            <a:avLst/>
          </a:prstGeom>
        </p:spPr>
      </p:pic>
      <p:pic>
        <p:nvPicPr>
          <p:cNvPr id="142" name="Imagen 141" descr="Imagen que contiene tabla, pieza, hecho de madera, corte&#10;&#10;Descripción generada automáticamente">
            <a:extLst>
              <a:ext uri="{FF2B5EF4-FFF2-40B4-BE49-F238E27FC236}">
                <a16:creationId xmlns:a16="http://schemas.microsoft.com/office/drawing/2014/main" id="{5C5746EE-F3A1-27B6-88E3-D544FED50A1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58"/>
          <a:stretch/>
        </p:blipFill>
        <p:spPr>
          <a:xfrm>
            <a:off x="9405176" y="7466447"/>
            <a:ext cx="3136910" cy="3302928"/>
          </a:xfrm>
          <a:prstGeom prst="rect">
            <a:avLst/>
          </a:prstGeom>
        </p:spPr>
      </p:pic>
      <p:sp>
        <p:nvSpPr>
          <p:cNvPr id="143" name="CuadroTexto 142">
            <a:extLst>
              <a:ext uri="{FF2B5EF4-FFF2-40B4-BE49-F238E27FC236}">
                <a16:creationId xmlns:a16="http://schemas.microsoft.com/office/drawing/2014/main" id="{EF764C9E-A355-649A-C0BE-9033825DEBB1}"/>
              </a:ext>
            </a:extLst>
          </p:cNvPr>
          <p:cNvSpPr txBox="1"/>
          <p:nvPr/>
        </p:nvSpPr>
        <p:spPr>
          <a:xfrm>
            <a:off x="8445416" y="17859499"/>
            <a:ext cx="3867479" cy="584775"/>
          </a:xfrm>
          <a:prstGeom prst="rect">
            <a:avLst/>
          </a:prstGeom>
          <a:noFill/>
          <a:ln w="76200">
            <a:noFill/>
          </a:ln>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Include diagrams, charts, tables or graphs as appropriate.</a:t>
            </a:r>
            <a:endParaRPr kumimoji="0" lang="es-ES" sz="1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144" name="Gráfico 143">
            <a:extLst>
              <a:ext uri="{FF2B5EF4-FFF2-40B4-BE49-F238E27FC236}">
                <a16:creationId xmlns:a16="http://schemas.microsoft.com/office/drawing/2014/main" id="{5107AE58-0151-7EAA-1C1D-F0C80685DED9}"/>
              </a:ext>
            </a:extLst>
          </p:cNvPr>
          <p:cNvGraphicFramePr/>
          <p:nvPr>
            <p:extLst>
              <p:ext uri="{D42A27DB-BD31-4B8C-83A1-F6EECF244321}">
                <p14:modId xmlns:p14="http://schemas.microsoft.com/office/powerpoint/2010/main" val="770822054"/>
              </p:ext>
            </p:extLst>
          </p:nvPr>
        </p:nvGraphicFramePr>
        <p:xfrm>
          <a:off x="16797775" y="13585239"/>
          <a:ext cx="3698317" cy="4398522"/>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áfico 1">
            <a:extLst>
              <a:ext uri="{FF2B5EF4-FFF2-40B4-BE49-F238E27FC236}">
                <a16:creationId xmlns:a16="http://schemas.microsoft.com/office/drawing/2014/main" id="{B4E0F345-6E22-C725-14C5-6F34DBF3707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64100" y="401733"/>
            <a:ext cx="5984949" cy="4531813"/>
          </a:xfrm>
          <a:prstGeom prst="rect">
            <a:avLst/>
          </a:prstGeom>
        </p:spPr>
      </p:pic>
      <p:sp>
        <p:nvSpPr>
          <p:cNvPr id="3" name="Cuadro de texto 6">
            <a:extLst>
              <a:ext uri="{FF2B5EF4-FFF2-40B4-BE49-F238E27FC236}">
                <a16:creationId xmlns:a16="http://schemas.microsoft.com/office/drawing/2014/main" id="{03378FEB-F0C5-5000-571C-DBAA76FF205A}"/>
              </a:ext>
            </a:extLst>
          </p:cNvPr>
          <p:cNvSpPr txBox="1"/>
          <p:nvPr/>
        </p:nvSpPr>
        <p:spPr>
          <a:xfrm>
            <a:off x="392797" y="192197"/>
            <a:ext cx="14632595" cy="223394"/>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spAutoFit/>
          </a:bodyPr>
          <a:lstStyle/>
          <a:p>
            <a:pPr defTabSz="457200">
              <a:lnSpc>
                <a:spcPts val="800"/>
              </a:lnSpc>
              <a:spcAft>
                <a:spcPts val="600"/>
              </a:spcAft>
            </a:pPr>
            <a:r>
              <a:rPr lang="en-US" sz="18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INSTRUCTIONS: </a:t>
            </a:r>
            <a:r>
              <a:rPr lang="en-US" sz="1800"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All text should be replaced or removed. |  Please, maintain the same font style and size that is established at each location on the poster. </a:t>
            </a:r>
            <a:endParaRPr lang="es-ES" sz="1800"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404254136"/>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Tema ITENE">
  <a:themeElements>
    <a:clrScheme name="ITENE Corporativo">
      <a:dk1>
        <a:srgbClr val="000000"/>
      </a:dk1>
      <a:lt1>
        <a:srgbClr val="FFFFFF"/>
      </a:lt1>
      <a:dk2>
        <a:srgbClr val="26686D"/>
      </a:dk2>
      <a:lt2>
        <a:srgbClr val="FFFFFF"/>
      </a:lt2>
      <a:accent1>
        <a:srgbClr val="64A70B"/>
      </a:accent1>
      <a:accent2>
        <a:srgbClr val="00A499"/>
      </a:accent2>
      <a:accent3>
        <a:srgbClr val="00A9CE"/>
      </a:accent3>
      <a:accent4>
        <a:srgbClr val="719949"/>
      </a:accent4>
      <a:accent5>
        <a:srgbClr val="26686D"/>
      </a:accent5>
      <a:accent6>
        <a:srgbClr val="007396"/>
      </a:accent6>
      <a:hlink>
        <a:srgbClr val="00A9CE"/>
      </a:hlink>
      <a:folHlink>
        <a:srgbClr val="00A9CE"/>
      </a:folHlink>
    </a:clrScheme>
    <a:fontScheme name="ITENE">
      <a:majorFont>
        <a:latin typeface="FS Industrie Wide"/>
        <a:ea typeface=""/>
        <a:cs typeface=""/>
      </a:majorFont>
      <a:minorFont>
        <a:latin typeface="FS Industrie"/>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44450">
          <a:solidFill>
            <a:schemeClr val="accent6"/>
          </a:solidFill>
          <a:miter lim="800000"/>
        </a:ln>
      </a:spPr>
      <a:bodyPr lIns="90000" rtlCol="0" anchor="ctr">
        <a:spAutoFit/>
      </a:bodyPr>
      <a:lstStyle>
        <a:defPPr algn="l">
          <a:lnSpc>
            <a:spcPts val="2100"/>
          </a:lnSpc>
          <a:defRPr dirty="0">
            <a:solidFill>
              <a:schemeClr val="tx1"/>
            </a:solidFill>
            <a:latin typeface="FS Industrie Medium" panose="020606030402020403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44450" cmpd="sng">
          <a:solidFill>
            <a:schemeClr val="accent6"/>
          </a:solidFill>
          <a:headEnd type="none"/>
          <a:tailEnd type="arrow" w="med" len="sm"/>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Plantilla Póster IAPRI 2024  -  Solo lectura" id="{D930F0EC-FAF7-485E-8701-159C99320607}" vid="{69236F06-0D8A-42B8-823D-8F430226D68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82B8F848BA4A2F4A86D495CA866C9B6D" ma:contentTypeVersion="5" ma:contentTypeDescription="Crear nuevo documento." ma:contentTypeScope="" ma:versionID="9208e2baeb561b81b2676f2dada691fa">
  <xsd:schema xmlns:xsd="http://www.w3.org/2001/XMLSchema" xmlns:xs="http://www.w3.org/2001/XMLSchema" xmlns:p="http://schemas.microsoft.com/office/2006/metadata/properties" xmlns:ns2="e18d89a6-85b1-4124-b6e4-dbcda78ec2d8" xmlns:ns3="00909fd8-2bca-4a72-ac0f-2442a97bda66" targetNamespace="http://schemas.microsoft.com/office/2006/metadata/properties" ma:root="true" ma:fieldsID="5877e462b45a443cf6faaf274ba1488b" ns2:_="" ns3:_="">
    <xsd:import namespace="e18d89a6-85b1-4124-b6e4-dbcda78ec2d8"/>
    <xsd:import namespace="00909fd8-2bca-4a72-ac0f-2442a97bda66"/>
    <xsd:element name="properties">
      <xsd:complexType>
        <xsd:sequence>
          <xsd:element name="documentManagement">
            <xsd:complexType>
              <xsd:all>
                <xsd:element ref="ns2:MediaServiceMetadata" minOccurs="0"/>
                <xsd:element ref="ns2:MediaServiceFastMetadata" minOccurs="0"/>
                <xsd:element ref="ns2:Descripci_x00f3_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8d89a6-85b1-4124-b6e4-dbcda78ec2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escripci_x00f3_n" ma:index="10" nillable="true" ma:displayName="Descripción" ma:format="Dropdown" ma:internalName="Descripci_x00f3_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0909fd8-2bca-4a72-ac0f-2442a97bda66"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ci_x00f3_n xmlns="e18d89a6-85b1-4124-b6e4-dbcda78ec2d8" xsi:nil="true"/>
  </documentManagement>
</p:properties>
</file>

<file path=customXml/itemProps1.xml><?xml version="1.0" encoding="utf-8"?>
<ds:datastoreItem xmlns:ds="http://schemas.openxmlformats.org/officeDocument/2006/customXml" ds:itemID="{203B84EC-1E1B-4F62-8AFF-670E635BE8FA}">
  <ds:schemaRefs>
    <ds:schemaRef ds:uri="http://schemas.microsoft.com/sharepoint/v3/contenttype/forms"/>
  </ds:schemaRefs>
</ds:datastoreItem>
</file>

<file path=customXml/itemProps2.xml><?xml version="1.0" encoding="utf-8"?>
<ds:datastoreItem xmlns:ds="http://schemas.openxmlformats.org/officeDocument/2006/customXml" ds:itemID="{9E6692FF-2281-4A30-9684-7E1F826625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8d89a6-85b1-4124-b6e4-dbcda78ec2d8"/>
    <ds:schemaRef ds:uri="00909fd8-2bca-4a72-ac0f-2442a97bda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EBC98B-F07A-4464-B8AC-E608215862E5}">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2e8da30a-3e5c-4f57-a89b-fae699426eba"/>
    <ds:schemaRef ds:uri="http://purl.org/dc/terms/"/>
    <ds:schemaRef ds:uri="http://schemas.openxmlformats.org/package/2006/metadata/core-properties"/>
    <ds:schemaRef ds:uri="00909fd8-2bca-4a72-ac0f-2442a97bda66"/>
    <ds:schemaRef ds:uri="http://www.w3.org/XML/1998/namespace"/>
    <ds:schemaRef ds:uri="http://purl.org/dc/elements/1.1/"/>
    <ds:schemaRef ds:uri="e18d89a6-85b1-4124-b6e4-dbcda78ec2d8"/>
  </ds:schemaRefs>
</ds:datastoreItem>
</file>

<file path=docMetadata/LabelInfo.xml><?xml version="1.0" encoding="utf-8"?>
<clbl:labelList xmlns:clbl="http://schemas.microsoft.com/office/2020/mipLabelMetadata">
  <clbl:label id="{fafb9c30-8efe-496b-800e-2fe4bd306274}" enabled="0" method="" siteId="{fafb9c30-8efe-496b-800e-2fe4bd306274}" removed="1"/>
</clbl:labelList>
</file>

<file path=docProps/app.xml><?xml version="1.0" encoding="utf-8"?>
<Properties xmlns="http://schemas.openxmlformats.org/officeDocument/2006/extended-properties" xmlns:vt="http://schemas.openxmlformats.org/officeDocument/2006/docPropsVTypes">
  <Template>Poster_IAPRI_Template_2024</Template>
  <TotalTime>19</TotalTime>
  <Words>541</Words>
  <Application>Microsoft Office PowerPoint</Application>
  <PresentationFormat>Custom</PresentationFormat>
  <Paragraphs>83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FS Industrie Wide Medium</vt:lpstr>
      <vt:lpstr>Times New Roman</vt:lpstr>
      <vt:lpstr>FS Industrie Wide</vt:lpstr>
      <vt:lpstr>FS Industrie</vt:lpstr>
      <vt:lpstr>Wingdings</vt:lpstr>
      <vt:lpstr>Arial</vt:lpstr>
      <vt:lpstr>Calibri</vt:lpstr>
      <vt:lpstr>FS Industrie Medium</vt:lpstr>
      <vt:lpstr>Tema ITENE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Bridgeman, Kate</dc:creator>
  <cp:lastModifiedBy>Bridgeman, Kate</cp:lastModifiedBy>
  <cp:revision>7</cp:revision>
  <dcterms:created xsi:type="dcterms:W3CDTF">2024-08-22T14:15:26Z</dcterms:created>
  <dcterms:modified xsi:type="dcterms:W3CDTF">2024-08-22T14:35:21Z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0x010100D31DEBCCB66EAA4191160E163601C713</vt:lpwstr>
  </property>
  <property fmtid="{D5CDD505-2E9C-101B-9397-08002B2CF9AE}" pid="3" name="_dlc_DocIdItemGuid">
    <vt:lpwstr>6f9ba632-62be-4637-8193-94404eefec0c</vt:lpwstr>
  </property>
</Properties>
</file>