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10" Type="http://schemas.openxmlformats.org/officeDocument/2006/relationships/image" Target="../media/image18.svg"/><Relationship Id="rId4" Type="http://schemas.openxmlformats.org/officeDocument/2006/relationships/image" Target="../media/image12.svg"/><Relationship Id="rId9" Type="http://schemas.openxmlformats.org/officeDocument/2006/relationships/image" Target="../media/image17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svg"/><Relationship Id="rId9" Type="http://schemas.openxmlformats.org/officeDocument/2006/relationships/image" Target="../media/image28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4" Type="http://schemas.openxmlformats.org/officeDocument/2006/relationships/image" Target="../media/image2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FE07DA-00D7-4E09-BB06-A21A1E7B799B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B433B443-3DB0-4914-AA35-00C4504E2477}">
      <dgm:prSet/>
      <dgm:spPr/>
      <dgm:t>
        <a:bodyPr/>
        <a:lstStyle/>
        <a:p>
          <a:pPr>
            <a:defRPr cap="all"/>
          </a:pPr>
          <a:r>
            <a:rPr lang="en-US"/>
            <a:t>Battery powered weather radio</a:t>
          </a:r>
        </a:p>
      </dgm:t>
    </dgm:pt>
    <dgm:pt modelId="{CFAE05D6-7787-4A7C-A29B-C003E23FAE54}" type="parTrans" cxnId="{A42EF35C-EF77-442B-B6AA-1FF5AB79863D}">
      <dgm:prSet/>
      <dgm:spPr/>
      <dgm:t>
        <a:bodyPr/>
        <a:lstStyle/>
        <a:p>
          <a:endParaRPr lang="en-US"/>
        </a:p>
      </dgm:t>
    </dgm:pt>
    <dgm:pt modelId="{CDF23521-EE5C-4A46-9A0B-2C28838C29A5}" type="sibTrans" cxnId="{A42EF35C-EF77-442B-B6AA-1FF5AB79863D}">
      <dgm:prSet/>
      <dgm:spPr/>
      <dgm:t>
        <a:bodyPr/>
        <a:lstStyle/>
        <a:p>
          <a:endParaRPr lang="en-US"/>
        </a:p>
      </dgm:t>
    </dgm:pt>
    <dgm:pt modelId="{03FDB30F-6549-4223-874A-1673D47FF439}">
      <dgm:prSet/>
      <dgm:spPr/>
      <dgm:t>
        <a:bodyPr/>
        <a:lstStyle/>
        <a:p>
          <a:pPr>
            <a:defRPr cap="all"/>
          </a:pPr>
          <a:r>
            <a:rPr lang="en-US"/>
            <a:t>Flashlights and extra batteries</a:t>
          </a:r>
        </a:p>
      </dgm:t>
    </dgm:pt>
    <dgm:pt modelId="{8AFEEB7F-B9BD-4E15-9A11-C6FAF930B9A4}" type="parTrans" cxnId="{E24D4211-77EE-4A34-B7BF-CD45EE249BDF}">
      <dgm:prSet/>
      <dgm:spPr/>
      <dgm:t>
        <a:bodyPr/>
        <a:lstStyle/>
        <a:p>
          <a:endParaRPr lang="en-US"/>
        </a:p>
      </dgm:t>
    </dgm:pt>
    <dgm:pt modelId="{7C7B90DE-43F7-4D1D-A5A1-DBD685CC2697}" type="sibTrans" cxnId="{E24D4211-77EE-4A34-B7BF-CD45EE249BDF}">
      <dgm:prSet/>
      <dgm:spPr/>
      <dgm:t>
        <a:bodyPr/>
        <a:lstStyle/>
        <a:p>
          <a:endParaRPr lang="en-US"/>
        </a:p>
      </dgm:t>
    </dgm:pt>
    <dgm:pt modelId="{CF6CF9BB-44A2-406B-8EA1-0BF52FE62DD6}">
      <dgm:prSet/>
      <dgm:spPr/>
      <dgm:t>
        <a:bodyPr/>
        <a:lstStyle/>
        <a:p>
          <a:pPr>
            <a:defRPr cap="all"/>
          </a:pPr>
          <a:r>
            <a:rPr lang="en-US"/>
            <a:t>Water and non-perishable food</a:t>
          </a:r>
        </a:p>
      </dgm:t>
    </dgm:pt>
    <dgm:pt modelId="{5717EB17-B8A6-478D-B644-AF4DA3078110}" type="parTrans" cxnId="{2B7AC991-103E-45B6-8F20-CC0E1FC61884}">
      <dgm:prSet/>
      <dgm:spPr/>
      <dgm:t>
        <a:bodyPr/>
        <a:lstStyle/>
        <a:p>
          <a:endParaRPr lang="en-US"/>
        </a:p>
      </dgm:t>
    </dgm:pt>
    <dgm:pt modelId="{A5CF15DF-2B84-41AB-B244-596739221BB8}" type="sibTrans" cxnId="{2B7AC991-103E-45B6-8F20-CC0E1FC61884}">
      <dgm:prSet/>
      <dgm:spPr/>
      <dgm:t>
        <a:bodyPr/>
        <a:lstStyle/>
        <a:p>
          <a:endParaRPr lang="en-US"/>
        </a:p>
      </dgm:t>
    </dgm:pt>
    <dgm:pt modelId="{43882447-C1A1-4FA5-8C78-05541E2B5F6F}">
      <dgm:prSet/>
      <dgm:spPr/>
      <dgm:t>
        <a:bodyPr/>
        <a:lstStyle/>
        <a:p>
          <a:pPr>
            <a:defRPr cap="all"/>
          </a:pPr>
          <a:r>
            <a:rPr lang="en-US"/>
            <a:t>First aid kit</a:t>
          </a:r>
        </a:p>
      </dgm:t>
    </dgm:pt>
    <dgm:pt modelId="{10614B4A-D0DD-4DF0-AA12-57149E1E0EAF}" type="parTrans" cxnId="{D310E02A-09FC-4E62-8035-4DB4784A02E6}">
      <dgm:prSet/>
      <dgm:spPr/>
      <dgm:t>
        <a:bodyPr/>
        <a:lstStyle/>
        <a:p>
          <a:endParaRPr lang="en-US"/>
        </a:p>
      </dgm:t>
    </dgm:pt>
    <dgm:pt modelId="{220C1CAD-356E-410C-9E5C-B4D4DA625A49}" type="sibTrans" cxnId="{D310E02A-09FC-4E62-8035-4DB4784A02E6}">
      <dgm:prSet/>
      <dgm:spPr/>
      <dgm:t>
        <a:bodyPr/>
        <a:lstStyle/>
        <a:p>
          <a:endParaRPr lang="en-US"/>
        </a:p>
      </dgm:t>
    </dgm:pt>
    <dgm:pt modelId="{B00057DB-AE18-44C9-B308-3A31B12EA5E1}">
      <dgm:prSet/>
      <dgm:spPr/>
      <dgm:t>
        <a:bodyPr/>
        <a:lstStyle/>
        <a:p>
          <a:pPr>
            <a:defRPr cap="all"/>
          </a:pPr>
          <a:r>
            <a:rPr lang="en-US"/>
            <a:t>Phone charger/power bank</a:t>
          </a:r>
        </a:p>
      </dgm:t>
    </dgm:pt>
    <dgm:pt modelId="{B5FF63B3-BDA1-43FC-BEB6-12E09E1F7A4A}" type="parTrans" cxnId="{E1703680-605F-43CD-B1DE-6188B03D7D0D}">
      <dgm:prSet/>
      <dgm:spPr/>
      <dgm:t>
        <a:bodyPr/>
        <a:lstStyle/>
        <a:p>
          <a:endParaRPr lang="en-US"/>
        </a:p>
      </dgm:t>
    </dgm:pt>
    <dgm:pt modelId="{461E02F3-1028-4934-BEA4-3D94A36FB0E2}" type="sibTrans" cxnId="{E1703680-605F-43CD-B1DE-6188B03D7D0D}">
      <dgm:prSet/>
      <dgm:spPr/>
      <dgm:t>
        <a:bodyPr/>
        <a:lstStyle/>
        <a:p>
          <a:endParaRPr lang="en-US"/>
        </a:p>
      </dgm:t>
    </dgm:pt>
    <dgm:pt modelId="{7E740EB5-901C-4480-842A-29EB10D05316}" type="pres">
      <dgm:prSet presAssocID="{BFFE07DA-00D7-4E09-BB06-A21A1E7B799B}" presName="root" presStyleCnt="0">
        <dgm:presLayoutVars>
          <dgm:dir/>
          <dgm:resizeHandles val="exact"/>
        </dgm:presLayoutVars>
      </dgm:prSet>
      <dgm:spPr/>
    </dgm:pt>
    <dgm:pt modelId="{E74AA664-0BF1-485A-AABC-CA6C8EC7CC94}" type="pres">
      <dgm:prSet presAssocID="{B433B443-3DB0-4914-AA35-00C4504E2477}" presName="compNode" presStyleCnt="0"/>
      <dgm:spPr/>
    </dgm:pt>
    <dgm:pt modelId="{79F73240-D9F9-4A1B-90A6-AE465D32C27F}" type="pres">
      <dgm:prSet presAssocID="{B433B443-3DB0-4914-AA35-00C4504E2477}" presName="iconBgRect" presStyleLbl="bgShp" presStyleIdx="0" presStyleCnt="5"/>
      <dgm:spPr/>
    </dgm:pt>
    <dgm:pt modelId="{56690214-B0C7-4ADA-BB50-CEE8C160A26C}" type="pres">
      <dgm:prSet presAssocID="{B433B443-3DB0-4914-AA35-00C4504E2477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0D8B113F-2D29-4C21-BD38-6E5DCF2E1E26}" type="pres">
      <dgm:prSet presAssocID="{B433B443-3DB0-4914-AA35-00C4504E2477}" presName="spaceRect" presStyleCnt="0"/>
      <dgm:spPr/>
    </dgm:pt>
    <dgm:pt modelId="{290E40BF-8232-4594-B439-2FFCB7631B31}" type="pres">
      <dgm:prSet presAssocID="{B433B443-3DB0-4914-AA35-00C4504E2477}" presName="textRect" presStyleLbl="revTx" presStyleIdx="0" presStyleCnt="5">
        <dgm:presLayoutVars>
          <dgm:chMax val="1"/>
          <dgm:chPref val="1"/>
        </dgm:presLayoutVars>
      </dgm:prSet>
      <dgm:spPr/>
    </dgm:pt>
    <dgm:pt modelId="{710826F9-1775-4266-B7C6-E235A14C5BBC}" type="pres">
      <dgm:prSet presAssocID="{CDF23521-EE5C-4A46-9A0B-2C28838C29A5}" presName="sibTrans" presStyleCnt="0"/>
      <dgm:spPr/>
    </dgm:pt>
    <dgm:pt modelId="{DE28204E-66E5-4D15-98AD-0A4AC12F13BA}" type="pres">
      <dgm:prSet presAssocID="{03FDB30F-6549-4223-874A-1673D47FF439}" presName="compNode" presStyleCnt="0"/>
      <dgm:spPr/>
    </dgm:pt>
    <dgm:pt modelId="{F7C3BBAE-5400-461B-8EFB-51DBDA74F227}" type="pres">
      <dgm:prSet presAssocID="{03FDB30F-6549-4223-874A-1673D47FF439}" presName="iconBgRect" presStyleLbl="bgShp" presStyleIdx="1" presStyleCnt="5"/>
      <dgm:spPr/>
    </dgm:pt>
    <dgm:pt modelId="{E7DBA9F4-F8EC-426B-811B-6778AFD91FFF}" type="pres">
      <dgm:prSet presAssocID="{03FDB30F-6549-4223-874A-1673D47FF439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lashlight"/>
        </a:ext>
      </dgm:extLst>
    </dgm:pt>
    <dgm:pt modelId="{489929A5-A6A1-464C-BFAA-404B452B42A5}" type="pres">
      <dgm:prSet presAssocID="{03FDB30F-6549-4223-874A-1673D47FF439}" presName="spaceRect" presStyleCnt="0"/>
      <dgm:spPr/>
    </dgm:pt>
    <dgm:pt modelId="{B126C948-3F7D-4DB3-8608-5E509091708C}" type="pres">
      <dgm:prSet presAssocID="{03FDB30F-6549-4223-874A-1673D47FF439}" presName="textRect" presStyleLbl="revTx" presStyleIdx="1" presStyleCnt="5">
        <dgm:presLayoutVars>
          <dgm:chMax val="1"/>
          <dgm:chPref val="1"/>
        </dgm:presLayoutVars>
      </dgm:prSet>
      <dgm:spPr/>
    </dgm:pt>
    <dgm:pt modelId="{54D9FE40-8F22-41EF-9F31-8430CA48DAB2}" type="pres">
      <dgm:prSet presAssocID="{7C7B90DE-43F7-4D1D-A5A1-DBD685CC2697}" presName="sibTrans" presStyleCnt="0"/>
      <dgm:spPr/>
    </dgm:pt>
    <dgm:pt modelId="{2D2EDF7A-C723-4836-9799-E9EA5774083C}" type="pres">
      <dgm:prSet presAssocID="{CF6CF9BB-44A2-406B-8EA1-0BF52FE62DD6}" presName="compNode" presStyleCnt="0"/>
      <dgm:spPr/>
    </dgm:pt>
    <dgm:pt modelId="{5E79FB48-4A10-4E6F-87B1-CD88C48CC40F}" type="pres">
      <dgm:prSet presAssocID="{CF6CF9BB-44A2-406B-8EA1-0BF52FE62DD6}" presName="iconBgRect" presStyleLbl="bgShp" presStyleIdx="2" presStyleCnt="5"/>
      <dgm:spPr/>
    </dgm:pt>
    <dgm:pt modelId="{11C3DE67-A458-4C73-9D01-7FCD8A734312}" type="pres">
      <dgm:prSet presAssocID="{CF6CF9BB-44A2-406B-8EA1-0BF52FE62DD6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Japanese Dolls"/>
        </a:ext>
      </dgm:extLst>
    </dgm:pt>
    <dgm:pt modelId="{570BA375-2A13-48AB-BE27-21AE4D790E41}" type="pres">
      <dgm:prSet presAssocID="{CF6CF9BB-44A2-406B-8EA1-0BF52FE62DD6}" presName="spaceRect" presStyleCnt="0"/>
      <dgm:spPr/>
    </dgm:pt>
    <dgm:pt modelId="{2A1930DA-FEDB-4705-9238-4B035B7983D5}" type="pres">
      <dgm:prSet presAssocID="{CF6CF9BB-44A2-406B-8EA1-0BF52FE62DD6}" presName="textRect" presStyleLbl="revTx" presStyleIdx="2" presStyleCnt="5">
        <dgm:presLayoutVars>
          <dgm:chMax val="1"/>
          <dgm:chPref val="1"/>
        </dgm:presLayoutVars>
      </dgm:prSet>
      <dgm:spPr/>
    </dgm:pt>
    <dgm:pt modelId="{4BBFA40C-13B1-42D7-A0B6-9FCAD529C35E}" type="pres">
      <dgm:prSet presAssocID="{A5CF15DF-2B84-41AB-B244-596739221BB8}" presName="sibTrans" presStyleCnt="0"/>
      <dgm:spPr/>
    </dgm:pt>
    <dgm:pt modelId="{774034DB-2C9B-4B5C-A3A4-17871C86B446}" type="pres">
      <dgm:prSet presAssocID="{43882447-C1A1-4FA5-8C78-05541E2B5F6F}" presName="compNode" presStyleCnt="0"/>
      <dgm:spPr/>
    </dgm:pt>
    <dgm:pt modelId="{1C85D4AC-06B8-4BC1-AFAD-8B5ED88E26DB}" type="pres">
      <dgm:prSet presAssocID="{43882447-C1A1-4FA5-8C78-05541E2B5F6F}" presName="iconBgRect" presStyleLbl="bgShp" presStyleIdx="3" presStyleCnt="5"/>
      <dgm:spPr/>
    </dgm:pt>
    <dgm:pt modelId="{6C3F6152-7E3A-4885-8965-F112590DA1E4}" type="pres">
      <dgm:prSet presAssocID="{43882447-C1A1-4FA5-8C78-05541E2B5F6F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First Aid Kit"/>
        </a:ext>
      </dgm:extLst>
    </dgm:pt>
    <dgm:pt modelId="{F9284E9A-944C-46A7-B749-253317811FAF}" type="pres">
      <dgm:prSet presAssocID="{43882447-C1A1-4FA5-8C78-05541E2B5F6F}" presName="spaceRect" presStyleCnt="0"/>
      <dgm:spPr/>
    </dgm:pt>
    <dgm:pt modelId="{2F6935DA-6643-4419-9E07-4189D923BAAD}" type="pres">
      <dgm:prSet presAssocID="{43882447-C1A1-4FA5-8C78-05541E2B5F6F}" presName="textRect" presStyleLbl="revTx" presStyleIdx="3" presStyleCnt="5">
        <dgm:presLayoutVars>
          <dgm:chMax val="1"/>
          <dgm:chPref val="1"/>
        </dgm:presLayoutVars>
      </dgm:prSet>
      <dgm:spPr/>
    </dgm:pt>
    <dgm:pt modelId="{A408B2E3-9552-40FD-BCFE-FF5D758CDFAE}" type="pres">
      <dgm:prSet presAssocID="{220C1CAD-356E-410C-9E5C-B4D4DA625A49}" presName="sibTrans" presStyleCnt="0"/>
      <dgm:spPr/>
    </dgm:pt>
    <dgm:pt modelId="{913A2B02-4CE0-4C5B-B243-9B01413F168B}" type="pres">
      <dgm:prSet presAssocID="{B00057DB-AE18-44C9-B308-3A31B12EA5E1}" presName="compNode" presStyleCnt="0"/>
      <dgm:spPr/>
    </dgm:pt>
    <dgm:pt modelId="{46EEB0AB-0FF6-4D4E-8304-7EA8E60552C2}" type="pres">
      <dgm:prSet presAssocID="{B00057DB-AE18-44C9-B308-3A31B12EA5E1}" presName="iconBgRect" presStyleLbl="bgShp" presStyleIdx="4" presStyleCnt="5"/>
      <dgm:spPr/>
    </dgm:pt>
    <dgm:pt modelId="{4B1E7885-CDCC-4CEC-895E-95AFB5EA80D4}" type="pres">
      <dgm:prSet presAssocID="{B00057DB-AE18-44C9-B308-3A31B12EA5E1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ttery Charging"/>
        </a:ext>
      </dgm:extLst>
    </dgm:pt>
    <dgm:pt modelId="{C679D542-5E44-404C-9696-00981257003E}" type="pres">
      <dgm:prSet presAssocID="{B00057DB-AE18-44C9-B308-3A31B12EA5E1}" presName="spaceRect" presStyleCnt="0"/>
      <dgm:spPr/>
    </dgm:pt>
    <dgm:pt modelId="{CF81A9CA-8DB9-44C8-8B8C-5443A17EF84E}" type="pres">
      <dgm:prSet presAssocID="{B00057DB-AE18-44C9-B308-3A31B12EA5E1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E24D4211-77EE-4A34-B7BF-CD45EE249BDF}" srcId="{BFFE07DA-00D7-4E09-BB06-A21A1E7B799B}" destId="{03FDB30F-6549-4223-874A-1673D47FF439}" srcOrd="1" destOrd="0" parTransId="{8AFEEB7F-B9BD-4E15-9A11-C6FAF930B9A4}" sibTransId="{7C7B90DE-43F7-4D1D-A5A1-DBD685CC2697}"/>
    <dgm:cxn modelId="{950A2829-E807-4012-8A6F-0D235B364D21}" type="presOf" srcId="{CF6CF9BB-44A2-406B-8EA1-0BF52FE62DD6}" destId="{2A1930DA-FEDB-4705-9238-4B035B7983D5}" srcOrd="0" destOrd="0" presId="urn:microsoft.com/office/officeart/2018/5/layout/IconCircleLabelList"/>
    <dgm:cxn modelId="{D310E02A-09FC-4E62-8035-4DB4784A02E6}" srcId="{BFFE07DA-00D7-4E09-BB06-A21A1E7B799B}" destId="{43882447-C1A1-4FA5-8C78-05541E2B5F6F}" srcOrd="3" destOrd="0" parTransId="{10614B4A-D0DD-4DF0-AA12-57149E1E0EAF}" sibTransId="{220C1CAD-356E-410C-9E5C-B4D4DA625A49}"/>
    <dgm:cxn modelId="{39FFC431-1422-4198-8684-27458CBF73ED}" type="presOf" srcId="{03FDB30F-6549-4223-874A-1673D47FF439}" destId="{B126C948-3F7D-4DB3-8608-5E509091708C}" srcOrd="0" destOrd="0" presId="urn:microsoft.com/office/officeart/2018/5/layout/IconCircleLabelList"/>
    <dgm:cxn modelId="{A42EF35C-EF77-442B-B6AA-1FF5AB79863D}" srcId="{BFFE07DA-00D7-4E09-BB06-A21A1E7B799B}" destId="{B433B443-3DB0-4914-AA35-00C4504E2477}" srcOrd="0" destOrd="0" parTransId="{CFAE05D6-7787-4A7C-A29B-C003E23FAE54}" sibTransId="{CDF23521-EE5C-4A46-9A0B-2C28838C29A5}"/>
    <dgm:cxn modelId="{0BF6294A-F83B-4335-8A34-5F079029B839}" type="presOf" srcId="{B00057DB-AE18-44C9-B308-3A31B12EA5E1}" destId="{CF81A9CA-8DB9-44C8-8B8C-5443A17EF84E}" srcOrd="0" destOrd="0" presId="urn:microsoft.com/office/officeart/2018/5/layout/IconCircleLabelList"/>
    <dgm:cxn modelId="{E1703680-605F-43CD-B1DE-6188B03D7D0D}" srcId="{BFFE07DA-00D7-4E09-BB06-A21A1E7B799B}" destId="{B00057DB-AE18-44C9-B308-3A31B12EA5E1}" srcOrd="4" destOrd="0" parTransId="{B5FF63B3-BDA1-43FC-BEB6-12E09E1F7A4A}" sibTransId="{461E02F3-1028-4934-BEA4-3D94A36FB0E2}"/>
    <dgm:cxn modelId="{1FBFA283-4EDD-4E31-82FB-7EFA1FC5A2C3}" type="presOf" srcId="{BFFE07DA-00D7-4E09-BB06-A21A1E7B799B}" destId="{7E740EB5-901C-4480-842A-29EB10D05316}" srcOrd="0" destOrd="0" presId="urn:microsoft.com/office/officeart/2018/5/layout/IconCircleLabelList"/>
    <dgm:cxn modelId="{2B7AC991-103E-45B6-8F20-CC0E1FC61884}" srcId="{BFFE07DA-00D7-4E09-BB06-A21A1E7B799B}" destId="{CF6CF9BB-44A2-406B-8EA1-0BF52FE62DD6}" srcOrd="2" destOrd="0" parTransId="{5717EB17-B8A6-478D-B644-AF4DA3078110}" sibTransId="{A5CF15DF-2B84-41AB-B244-596739221BB8}"/>
    <dgm:cxn modelId="{152D729A-8DB0-4EC0-8BFC-5A57FF70515C}" type="presOf" srcId="{B433B443-3DB0-4914-AA35-00C4504E2477}" destId="{290E40BF-8232-4594-B439-2FFCB7631B31}" srcOrd="0" destOrd="0" presId="urn:microsoft.com/office/officeart/2018/5/layout/IconCircleLabelList"/>
    <dgm:cxn modelId="{96201DFB-38B9-4953-A717-8951402D9D82}" type="presOf" srcId="{43882447-C1A1-4FA5-8C78-05541E2B5F6F}" destId="{2F6935DA-6643-4419-9E07-4189D923BAAD}" srcOrd="0" destOrd="0" presId="urn:microsoft.com/office/officeart/2018/5/layout/IconCircleLabelList"/>
    <dgm:cxn modelId="{6C5DC81E-A43D-45F8-8886-6BC1E9F70A0F}" type="presParOf" srcId="{7E740EB5-901C-4480-842A-29EB10D05316}" destId="{E74AA664-0BF1-485A-AABC-CA6C8EC7CC94}" srcOrd="0" destOrd="0" presId="urn:microsoft.com/office/officeart/2018/5/layout/IconCircleLabelList"/>
    <dgm:cxn modelId="{6F23F47D-3B80-43EA-9E1B-2475B39E4FAD}" type="presParOf" srcId="{E74AA664-0BF1-485A-AABC-CA6C8EC7CC94}" destId="{79F73240-D9F9-4A1B-90A6-AE465D32C27F}" srcOrd="0" destOrd="0" presId="urn:microsoft.com/office/officeart/2018/5/layout/IconCircleLabelList"/>
    <dgm:cxn modelId="{5B391F77-0345-4166-A58C-20A8D10309A6}" type="presParOf" srcId="{E74AA664-0BF1-485A-AABC-CA6C8EC7CC94}" destId="{56690214-B0C7-4ADA-BB50-CEE8C160A26C}" srcOrd="1" destOrd="0" presId="urn:microsoft.com/office/officeart/2018/5/layout/IconCircleLabelList"/>
    <dgm:cxn modelId="{110C9D0A-463B-42C0-835C-4A0512AF22DD}" type="presParOf" srcId="{E74AA664-0BF1-485A-AABC-CA6C8EC7CC94}" destId="{0D8B113F-2D29-4C21-BD38-6E5DCF2E1E26}" srcOrd="2" destOrd="0" presId="urn:microsoft.com/office/officeart/2018/5/layout/IconCircleLabelList"/>
    <dgm:cxn modelId="{B0FC87ED-0FEA-433B-830C-CC5B3E71EE15}" type="presParOf" srcId="{E74AA664-0BF1-485A-AABC-CA6C8EC7CC94}" destId="{290E40BF-8232-4594-B439-2FFCB7631B31}" srcOrd="3" destOrd="0" presId="urn:microsoft.com/office/officeart/2018/5/layout/IconCircleLabelList"/>
    <dgm:cxn modelId="{E172DD94-F638-45CD-960A-33D724AAB704}" type="presParOf" srcId="{7E740EB5-901C-4480-842A-29EB10D05316}" destId="{710826F9-1775-4266-B7C6-E235A14C5BBC}" srcOrd="1" destOrd="0" presId="urn:microsoft.com/office/officeart/2018/5/layout/IconCircleLabelList"/>
    <dgm:cxn modelId="{A22A5146-0B67-4555-98DF-9019C43D70E5}" type="presParOf" srcId="{7E740EB5-901C-4480-842A-29EB10D05316}" destId="{DE28204E-66E5-4D15-98AD-0A4AC12F13BA}" srcOrd="2" destOrd="0" presId="urn:microsoft.com/office/officeart/2018/5/layout/IconCircleLabelList"/>
    <dgm:cxn modelId="{ACB04EBE-5F5C-41D3-A55A-444F715FC534}" type="presParOf" srcId="{DE28204E-66E5-4D15-98AD-0A4AC12F13BA}" destId="{F7C3BBAE-5400-461B-8EFB-51DBDA74F227}" srcOrd="0" destOrd="0" presId="urn:microsoft.com/office/officeart/2018/5/layout/IconCircleLabelList"/>
    <dgm:cxn modelId="{3D8297D8-1F59-4470-9365-0CE86B0EFAD9}" type="presParOf" srcId="{DE28204E-66E5-4D15-98AD-0A4AC12F13BA}" destId="{E7DBA9F4-F8EC-426B-811B-6778AFD91FFF}" srcOrd="1" destOrd="0" presId="urn:microsoft.com/office/officeart/2018/5/layout/IconCircleLabelList"/>
    <dgm:cxn modelId="{9A12DCBE-F350-4EFA-AC86-4EF6DB1BC063}" type="presParOf" srcId="{DE28204E-66E5-4D15-98AD-0A4AC12F13BA}" destId="{489929A5-A6A1-464C-BFAA-404B452B42A5}" srcOrd="2" destOrd="0" presId="urn:microsoft.com/office/officeart/2018/5/layout/IconCircleLabelList"/>
    <dgm:cxn modelId="{65B9E6D7-066F-451C-B90B-24C12C60F94A}" type="presParOf" srcId="{DE28204E-66E5-4D15-98AD-0A4AC12F13BA}" destId="{B126C948-3F7D-4DB3-8608-5E509091708C}" srcOrd="3" destOrd="0" presId="urn:microsoft.com/office/officeart/2018/5/layout/IconCircleLabelList"/>
    <dgm:cxn modelId="{3F8D19E5-A68E-42E1-AB75-31C819B4F489}" type="presParOf" srcId="{7E740EB5-901C-4480-842A-29EB10D05316}" destId="{54D9FE40-8F22-41EF-9F31-8430CA48DAB2}" srcOrd="3" destOrd="0" presId="urn:microsoft.com/office/officeart/2018/5/layout/IconCircleLabelList"/>
    <dgm:cxn modelId="{F279EFD4-6FCC-4E6C-823C-C282173AEE36}" type="presParOf" srcId="{7E740EB5-901C-4480-842A-29EB10D05316}" destId="{2D2EDF7A-C723-4836-9799-E9EA5774083C}" srcOrd="4" destOrd="0" presId="urn:microsoft.com/office/officeart/2018/5/layout/IconCircleLabelList"/>
    <dgm:cxn modelId="{41A25EDB-9C7C-4D52-91C6-E2CF7EC6DDF1}" type="presParOf" srcId="{2D2EDF7A-C723-4836-9799-E9EA5774083C}" destId="{5E79FB48-4A10-4E6F-87B1-CD88C48CC40F}" srcOrd="0" destOrd="0" presId="urn:microsoft.com/office/officeart/2018/5/layout/IconCircleLabelList"/>
    <dgm:cxn modelId="{4121FDBA-38F6-414B-A87F-5209AB954C5C}" type="presParOf" srcId="{2D2EDF7A-C723-4836-9799-E9EA5774083C}" destId="{11C3DE67-A458-4C73-9D01-7FCD8A734312}" srcOrd="1" destOrd="0" presId="urn:microsoft.com/office/officeart/2018/5/layout/IconCircleLabelList"/>
    <dgm:cxn modelId="{ADCD960B-15E7-4365-AE82-800CFBC72D10}" type="presParOf" srcId="{2D2EDF7A-C723-4836-9799-E9EA5774083C}" destId="{570BA375-2A13-48AB-BE27-21AE4D790E41}" srcOrd="2" destOrd="0" presId="urn:microsoft.com/office/officeart/2018/5/layout/IconCircleLabelList"/>
    <dgm:cxn modelId="{42F1D41A-40A4-4783-9EE4-7AA09DBD8C48}" type="presParOf" srcId="{2D2EDF7A-C723-4836-9799-E9EA5774083C}" destId="{2A1930DA-FEDB-4705-9238-4B035B7983D5}" srcOrd="3" destOrd="0" presId="urn:microsoft.com/office/officeart/2018/5/layout/IconCircleLabelList"/>
    <dgm:cxn modelId="{1A840E27-D3B6-49D6-B381-3EE0B059EB5A}" type="presParOf" srcId="{7E740EB5-901C-4480-842A-29EB10D05316}" destId="{4BBFA40C-13B1-42D7-A0B6-9FCAD529C35E}" srcOrd="5" destOrd="0" presId="urn:microsoft.com/office/officeart/2018/5/layout/IconCircleLabelList"/>
    <dgm:cxn modelId="{7B4E7BD7-8743-47C4-B3D4-0D93E3DD3D03}" type="presParOf" srcId="{7E740EB5-901C-4480-842A-29EB10D05316}" destId="{774034DB-2C9B-4B5C-A3A4-17871C86B446}" srcOrd="6" destOrd="0" presId="urn:microsoft.com/office/officeart/2018/5/layout/IconCircleLabelList"/>
    <dgm:cxn modelId="{D0C864A7-2986-41E9-9E15-58D8221DEA75}" type="presParOf" srcId="{774034DB-2C9B-4B5C-A3A4-17871C86B446}" destId="{1C85D4AC-06B8-4BC1-AFAD-8B5ED88E26DB}" srcOrd="0" destOrd="0" presId="urn:microsoft.com/office/officeart/2018/5/layout/IconCircleLabelList"/>
    <dgm:cxn modelId="{F45BC892-A6FA-4AE6-86A3-09C251F294F9}" type="presParOf" srcId="{774034DB-2C9B-4B5C-A3A4-17871C86B446}" destId="{6C3F6152-7E3A-4885-8965-F112590DA1E4}" srcOrd="1" destOrd="0" presId="urn:microsoft.com/office/officeart/2018/5/layout/IconCircleLabelList"/>
    <dgm:cxn modelId="{6DF959DB-4A82-475D-AD8D-A2BC3FCDE4CA}" type="presParOf" srcId="{774034DB-2C9B-4B5C-A3A4-17871C86B446}" destId="{F9284E9A-944C-46A7-B749-253317811FAF}" srcOrd="2" destOrd="0" presId="urn:microsoft.com/office/officeart/2018/5/layout/IconCircleLabelList"/>
    <dgm:cxn modelId="{8A9DA988-8557-40B8-964C-66C9FB496C6F}" type="presParOf" srcId="{774034DB-2C9B-4B5C-A3A4-17871C86B446}" destId="{2F6935DA-6643-4419-9E07-4189D923BAAD}" srcOrd="3" destOrd="0" presId="urn:microsoft.com/office/officeart/2018/5/layout/IconCircleLabelList"/>
    <dgm:cxn modelId="{1CD4364B-88D2-47F6-A06A-85B7F7AD3782}" type="presParOf" srcId="{7E740EB5-901C-4480-842A-29EB10D05316}" destId="{A408B2E3-9552-40FD-BCFE-FF5D758CDFAE}" srcOrd="7" destOrd="0" presId="urn:microsoft.com/office/officeart/2018/5/layout/IconCircleLabelList"/>
    <dgm:cxn modelId="{D92E3256-CC5D-415B-B69B-DDB811CC90F9}" type="presParOf" srcId="{7E740EB5-901C-4480-842A-29EB10D05316}" destId="{913A2B02-4CE0-4C5B-B243-9B01413F168B}" srcOrd="8" destOrd="0" presId="urn:microsoft.com/office/officeart/2018/5/layout/IconCircleLabelList"/>
    <dgm:cxn modelId="{FB233D9E-B757-46AD-8B9A-20FD70496DA1}" type="presParOf" srcId="{913A2B02-4CE0-4C5B-B243-9B01413F168B}" destId="{46EEB0AB-0FF6-4D4E-8304-7EA8E60552C2}" srcOrd="0" destOrd="0" presId="urn:microsoft.com/office/officeart/2018/5/layout/IconCircleLabelList"/>
    <dgm:cxn modelId="{00187ED5-DC47-4F7B-B609-606FCB469BB2}" type="presParOf" srcId="{913A2B02-4CE0-4C5B-B243-9B01413F168B}" destId="{4B1E7885-CDCC-4CEC-895E-95AFB5EA80D4}" srcOrd="1" destOrd="0" presId="urn:microsoft.com/office/officeart/2018/5/layout/IconCircleLabelList"/>
    <dgm:cxn modelId="{F10AA255-D960-4033-BE60-03AFB02A4F2E}" type="presParOf" srcId="{913A2B02-4CE0-4C5B-B243-9B01413F168B}" destId="{C679D542-5E44-404C-9696-00981257003E}" srcOrd="2" destOrd="0" presId="urn:microsoft.com/office/officeart/2018/5/layout/IconCircleLabelList"/>
    <dgm:cxn modelId="{F8BAD91A-7FF1-4166-BC65-962E28D5E4D8}" type="presParOf" srcId="{913A2B02-4CE0-4C5B-B243-9B01413F168B}" destId="{CF81A9CA-8DB9-44C8-8B8C-5443A17EF84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0BD4963-EDC8-4783-B141-6BDB62A72F71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4E55B8A5-1C6C-4FE8-867D-25FE9D5790EC}">
      <dgm:prSet/>
      <dgm:spPr/>
      <dgm:t>
        <a:bodyPr/>
        <a:lstStyle/>
        <a:p>
          <a:r>
            <a:rPr lang="en-US"/>
            <a:t>Protect Yourself &amp; Your Property</a:t>
          </a:r>
        </a:p>
      </dgm:t>
    </dgm:pt>
    <dgm:pt modelId="{356B2DD7-0E4D-4D38-8E22-7088FBCCCEBD}" type="parTrans" cxnId="{2FCF8758-10D3-41BF-9D61-C527A678615D}">
      <dgm:prSet/>
      <dgm:spPr/>
      <dgm:t>
        <a:bodyPr/>
        <a:lstStyle/>
        <a:p>
          <a:endParaRPr lang="en-US"/>
        </a:p>
      </dgm:t>
    </dgm:pt>
    <dgm:pt modelId="{F2A66511-18BA-461E-A864-6AE765DB7089}" type="sibTrans" cxnId="{2FCF8758-10D3-41BF-9D61-C527A678615D}">
      <dgm:prSet/>
      <dgm:spPr/>
      <dgm:t>
        <a:bodyPr/>
        <a:lstStyle/>
        <a:p>
          <a:endParaRPr lang="en-US"/>
        </a:p>
      </dgm:t>
    </dgm:pt>
    <dgm:pt modelId="{D9710BD5-4DCF-4A55-B32A-7F710ED66DB3}">
      <dgm:prSet/>
      <dgm:spPr/>
      <dgm:t>
        <a:bodyPr/>
        <a:lstStyle/>
        <a:p>
          <a:r>
            <a:rPr lang="en-US"/>
            <a:t>Move vehicles and aircraft into garages or hangars</a:t>
          </a:r>
        </a:p>
      </dgm:t>
    </dgm:pt>
    <dgm:pt modelId="{EA9B6779-0AD8-4184-A3A8-F21E3E700780}" type="parTrans" cxnId="{6143FBFF-1B84-4F2D-B91C-4509654D057B}">
      <dgm:prSet/>
      <dgm:spPr/>
      <dgm:t>
        <a:bodyPr/>
        <a:lstStyle/>
        <a:p>
          <a:endParaRPr lang="en-US"/>
        </a:p>
      </dgm:t>
    </dgm:pt>
    <dgm:pt modelId="{9E9D010C-C1D1-4987-B852-E70F32314B79}" type="sibTrans" cxnId="{6143FBFF-1B84-4F2D-B91C-4509654D057B}">
      <dgm:prSet/>
      <dgm:spPr/>
      <dgm:t>
        <a:bodyPr/>
        <a:lstStyle/>
        <a:p>
          <a:endParaRPr lang="en-US"/>
        </a:p>
      </dgm:t>
    </dgm:pt>
    <dgm:pt modelId="{E6ABE180-F59B-4ACE-A7ED-05304D7A1EAB}">
      <dgm:prSet/>
      <dgm:spPr/>
      <dgm:t>
        <a:bodyPr/>
        <a:lstStyle/>
        <a:p>
          <a:r>
            <a:rPr lang="en-US"/>
            <a:t>Stay away from windows</a:t>
          </a:r>
        </a:p>
      </dgm:t>
    </dgm:pt>
    <dgm:pt modelId="{EFD3CE96-56D9-49A4-A284-2FCE98EFB64D}" type="parTrans" cxnId="{86715B91-D9A8-4540-85A8-D02C46E5E6DC}">
      <dgm:prSet/>
      <dgm:spPr/>
      <dgm:t>
        <a:bodyPr/>
        <a:lstStyle/>
        <a:p>
          <a:endParaRPr lang="en-US"/>
        </a:p>
      </dgm:t>
    </dgm:pt>
    <dgm:pt modelId="{978A7248-08D7-44D8-AB90-5258DBB95208}" type="sibTrans" cxnId="{86715B91-D9A8-4540-85A8-D02C46E5E6DC}">
      <dgm:prSet/>
      <dgm:spPr/>
      <dgm:t>
        <a:bodyPr/>
        <a:lstStyle/>
        <a:p>
          <a:endParaRPr lang="en-US"/>
        </a:p>
      </dgm:t>
    </dgm:pt>
    <dgm:pt modelId="{F115CFAC-C337-4756-B444-DF29E5A7C526}">
      <dgm:prSet/>
      <dgm:spPr/>
      <dgm:t>
        <a:bodyPr/>
        <a:lstStyle/>
        <a:p>
          <a:r>
            <a:rPr lang="en-US"/>
            <a:t>If you’re outdoors, seek shelter immediately</a:t>
          </a:r>
        </a:p>
      </dgm:t>
    </dgm:pt>
    <dgm:pt modelId="{F523BF66-DFCA-4D97-B1FE-E1E340876504}" type="parTrans" cxnId="{9EB594AA-E9D0-4033-A6E8-6E631CF58595}">
      <dgm:prSet/>
      <dgm:spPr/>
      <dgm:t>
        <a:bodyPr/>
        <a:lstStyle/>
        <a:p>
          <a:endParaRPr lang="en-US"/>
        </a:p>
      </dgm:t>
    </dgm:pt>
    <dgm:pt modelId="{FB32F031-1CC0-4D07-8BDF-E2EFA0F80C00}" type="sibTrans" cxnId="{9EB594AA-E9D0-4033-A6E8-6E631CF58595}">
      <dgm:prSet/>
      <dgm:spPr/>
      <dgm:t>
        <a:bodyPr/>
        <a:lstStyle/>
        <a:p>
          <a:endParaRPr lang="en-US"/>
        </a:p>
      </dgm:t>
    </dgm:pt>
    <dgm:pt modelId="{87BC7009-E5DD-4E26-8C39-32FD3300869E}">
      <dgm:prSet/>
      <dgm:spPr/>
      <dgm:t>
        <a:bodyPr/>
        <a:lstStyle/>
        <a:p>
          <a:r>
            <a:rPr lang="en-US"/>
            <a:t>Watch for flying debris during high winds</a:t>
          </a:r>
        </a:p>
      </dgm:t>
    </dgm:pt>
    <dgm:pt modelId="{25B22E9F-4F57-4C72-9CF9-F57E60576A90}" type="parTrans" cxnId="{14F01E65-D58F-4343-B8D8-6D55FE23440D}">
      <dgm:prSet/>
      <dgm:spPr/>
      <dgm:t>
        <a:bodyPr/>
        <a:lstStyle/>
        <a:p>
          <a:endParaRPr lang="en-US"/>
        </a:p>
      </dgm:t>
    </dgm:pt>
    <dgm:pt modelId="{0427CBCD-50E4-476D-9DBC-C4E9B9B87B75}" type="sibTrans" cxnId="{14F01E65-D58F-4343-B8D8-6D55FE23440D}">
      <dgm:prSet/>
      <dgm:spPr/>
      <dgm:t>
        <a:bodyPr/>
        <a:lstStyle/>
        <a:p>
          <a:endParaRPr lang="en-US"/>
        </a:p>
      </dgm:t>
    </dgm:pt>
    <dgm:pt modelId="{A179CC2E-DEFC-46E5-A3BB-E3E33651F63C}">
      <dgm:prSet/>
      <dgm:spPr/>
      <dgm:t>
        <a:bodyPr/>
        <a:lstStyle/>
        <a:p>
          <a:endParaRPr lang="en-US"/>
        </a:p>
      </dgm:t>
    </dgm:pt>
    <dgm:pt modelId="{564E324F-5C0F-4F66-8BC5-0904A7709A64}" type="parTrans" cxnId="{07835D4C-E794-49A0-AAF1-EAB4B5E6DF52}">
      <dgm:prSet/>
      <dgm:spPr/>
      <dgm:t>
        <a:bodyPr/>
        <a:lstStyle/>
        <a:p>
          <a:endParaRPr lang="en-US"/>
        </a:p>
      </dgm:t>
    </dgm:pt>
    <dgm:pt modelId="{7098F451-929D-420F-AB05-5951AC8C2FE9}" type="sibTrans" cxnId="{07835D4C-E794-49A0-AAF1-EAB4B5E6DF52}">
      <dgm:prSet/>
      <dgm:spPr/>
      <dgm:t>
        <a:bodyPr/>
        <a:lstStyle/>
        <a:p>
          <a:endParaRPr lang="en-US"/>
        </a:p>
      </dgm:t>
    </dgm:pt>
    <dgm:pt modelId="{C08F5716-996A-4B31-BC42-A565094E18B2}" type="pres">
      <dgm:prSet presAssocID="{60BD4963-EDC8-4783-B141-6BDB62A72F71}" presName="root" presStyleCnt="0">
        <dgm:presLayoutVars>
          <dgm:dir/>
          <dgm:resizeHandles val="exact"/>
        </dgm:presLayoutVars>
      </dgm:prSet>
      <dgm:spPr/>
    </dgm:pt>
    <dgm:pt modelId="{EBE46994-13E7-4450-B023-423F32984873}" type="pres">
      <dgm:prSet presAssocID="{4E55B8A5-1C6C-4FE8-867D-25FE9D5790EC}" presName="compNode" presStyleCnt="0"/>
      <dgm:spPr/>
    </dgm:pt>
    <dgm:pt modelId="{9EB887A3-CF19-4EAA-B5F0-172F17A0BFC2}" type="pres">
      <dgm:prSet presAssocID="{4E55B8A5-1C6C-4FE8-867D-25FE9D5790EC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ock"/>
        </a:ext>
      </dgm:extLst>
    </dgm:pt>
    <dgm:pt modelId="{DED0D992-AD03-43D5-8082-F9D837B18310}" type="pres">
      <dgm:prSet presAssocID="{4E55B8A5-1C6C-4FE8-867D-25FE9D5790EC}" presName="spaceRect" presStyleCnt="0"/>
      <dgm:spPr/>
    </dgm:pt>
    <dgm:pt modelId="{7F00C2B3-9CF8-405D-81A7-CBD7C8125B2C}" type="pres">
      <dgm:prSet presAssocID="{4E55B8A5-1C6C-4FE8-867D-25FE9D5790EC}" presName="textRect" presStyleLbl="revTx" presStyleIdx="0" presStyleCnt="5">
        <dgm:presLayoutVars>
          <dgm:chMax val="1"/>
          <dgm:chPref val="1"/>
        </dgm:presLayoutVars>
      </dgm:prSet>
      <dgm:spPr/>
    </dgm:pt>
    <dgm:pt modelId="{7B305FC7-0F39-4876-A164-2EF81F959AFC}" type="pres">
      <dgm:prSet presAssocID="{F2A66511-18BA-461E-A864-6AE765DB7089}" presName="sibTrans" presStyleCnt="0"/>
      <dgm:spPr/>
    </dgm:pt>
    <dgm:pt modelId="{5C7344DF-2269-4BB6-B621-9DC3243C51F2}" type="pres">
      <dgm:prSet presAssocID="{D9710BD5-4DCF-4A55-B32A-7F710ED66DB3}" presName="compNode" presStyleCnt="0"/>
      <dgm:spPr/>
    </dgm:pt>
    <dgm:pt modelId="{674C32C8-D2D4-4D9C-9B19-648A40D2E6FB}" type="pres">
      <dgm:prSet presAssocID="{D9710BD5-4DCF-4A55-B32A-7F710ED66DB3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irplane"/>
        </a:ext>
      </dgm:extLst>
    </dgm:pt>
    <dgm:pt modelId="{5711728C-C592-421B-A2C2-04021FA07D32}" type="pres">
      <dgm:prSet presAssocID="{D9710BD5-4DCF-4A55-B32A-7F710ED66DB3}" presName="spaceRect" presStyleCnt="0"/>
      <dgm:spPr/>
    </dgm:pt>
    <dgm:pt modelId="{17B405BB-3C1A-487D-B2C5-6309D6BFF936}" type="pres">
      <dgm:prSet presAssocID="{D9710BD5-4DCF-4A55-B32A-7F710ED66DB3}" presName="textRect" presStyleLbl="revTx" presStyleIdx="1" presStyleCnt="5">
        <dgm:presLayoutVars>
          <dgm:chMax val="1"/>
          <dgm:chPref val="1"/>
        </dgm:presLayoutVars>
      </dgm:prSet>
      <dgm:spPr/>
    </dgm:pt>
    <dgm:pt modelId="{F23CA810-1D7B-4A64-B16A-8B3175CC13A8}" type="pres">
      <dgm:prSet presAssocID="{9E9D010C-C1D1-4987-B852-E70F32314B79}" presName="sibTrans" presStyleCnt="0"/>
      <dgm:spPr/>
    </dgm:pt>
    <dgm:pt modelId="{98A4F498-A267-4278-ACCB-1C487D40D6A3}" type="pres">
      <dgm:prSet presAssocID="{E6ABE180-F59B-4ACE-A7ED-05304D7A1EAB}" presName="compNode" presStyleCnt="0"/>
      <dgm:spPr/>
    </dgm:pt>
    <dgm:pt modelId="{19684394-3702-4334-BB49-F461F2693504}" type="pres">
      <dgm:prSet presAssocID="{E6ABE180-F59B-4ACE-A7ED-05304D7A1EAB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se with solid fill"/>
        </a:ext>
      </dgm:extLst>
    </dgm:pt>
    <dgm:pt modelId="{B171F2C2-BC41-4E50-9311-362903632873}" type="pres">
      <dgm:prSet presAssocID="{E6ABE180-F59B-4ACE-A7ED-05304D7A1EAB}" presName="spaceRect" presStyleCnt="0"/>
      <dgm:spPr/>
    </dgm:pt>
    <dgm:pt modelId="{91DAC7C5-2F4F-45FF-A58B-A61E85CC3E2C}" type="pres">
      <dgm:prSet presAssocID="{E6ABE180-F59B-4ACE-A7ED-05304D7A1EAB}" presName="textRect" presStyleLbl="revTx" presStyleIdx="2" presStyleCnt="5">
        <dgm:presLayoutVars>
          <dgm:chMax val="1"/>
          <dgm:chPref val="1"/>
        </dgm:presLayoutVars>
      </dgm:prSet>
      <dgm:spPr/>
    </dgm:pt>
    <dgm:pt modelId="{9EC53349-2D13-44F5-9B5C-983FB9C6937B}" type="pres">
      <dgm:prSet presAssocID="{978A7248-08D7-44D8-AB90-5258DBB95208}" presName="sibTrans" presStyleCnt="0"/>
      <dgm:spPr/>
    </dgm:pt>
    <dgm:pt modelId="{383A4F87-A339-4A1F-A920-F75664D4C0D7}" type="pres">
      <dgm:prSet presAssocID="{F115CFAC-C337-4756-B444-DF29E5A7C526}" presName="compNode" presStyleCnt="0"/>
      <dgm:spPr/>
    </dgm:pt>
    <dgm:pt modelId="{DC3ACD36-3D70-459B-B57E-F373BE619F24}" type="pres">
      <dgm:prSet presAssocID="{F115CFAC-C337-4756-B444-DF29E5A7C526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ent"/>
        </a:ext>
      </dgm:extLst>
    </dgm:pt>
    <dgm:pt modelId="{D6D71F8F-248C-4191-B88C-30B2E100E182}" type="pres">
      <dgm:prSet presAssocID="{F115CFAC-C337-4756-B444-DF29E5A7C526}" presName="spaceRect" presStyleCnt="0"/>
      <dgm:spPr/>
    </dgm:pt>
    <dgm:pt modelId="{106BD9F9-4DE9-41E1-BF37-47997FF830C6}" type="pres">
      <dgm:prSet presAssocID="{F115CFAC-C337-4756-B444-DF29E5A7C526}" presName="textRect" presStyleLbl="revTx" presStyleIdx="3" presStyleCnt="5">
        <dgm:presLayoutVars>
          <dgm:chMax val="1"/>
          <dgm:chPref val="1"/>
        </dgm:presLayoutVars>
      </dgm:prSet>
      <dgm:spPr/>
    </dgm:pt>
    <dgm:pt modelId="{518C58C3-7354-47C7-91F1-2FD37982BA34}" type="pres">
      <dgm:prSet presAssocID="{FB32F031-1CC0-4D07-8BDF-E2EFA0F80C00}" presName="sibTrans" presStyleCnt="0"/>
      <dgm:spPr/>
    </dgm:pt>
    <dgm:pt modelId="{88F05F42-1C32-4353-A0D3-B46E0FFCB680}" type="pres">
      <dgm:prSet presAssocID="{87BC7009-E5DD-4E26-8C39-32FD3300869E}" presName="compNode" presStyleCnt="0"/>
      <dgm:spPr/>
    </dgm:pt>
    <dgm:pt modelId="{FA52F4BF-1734-41DA-A5C0-DC13A02AFE8F}" type="pres">
      <dgm:prSet presAssocID="{87BC7009-E5DD-4E26-8C39-32FD3300869E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A1F8E635-0F07-4332-8F16-32537F29F254}" type="pres">
      <dgm:prSet presAssocID="{87BC7009-E5DD-4E26-8C39-32FD3300869E}" presName="spaceRect" presStyleCnt="0"/>
      <dgm:spPr/>
    </dgm:pt>
    <dgm:pt modelId="{A479A629-9172-41E5-A606-5E37BB7CF803}" type="pres">
      <dgm:prSet presAssocID="{87BC7009-E5DD-4E26-8C39-32FD3300869E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D6CA0E05-AA49-4918-92F5-735A4F1E3CBA}" type="presOf" srcId="{4E55B8A5-1C6C-4FE8-867D-25FE9D5790EC}" destId="{7F00C2B3-9CF8-405D-81A7-CBD7C8125B2C}" srcOrd="0" destOrd="0" presId="urn:microsoft.com/office/officeart/2018/2/layout/IconLabelList"/>
    <dgm:cxn modelId="{3E9EBA63-D4BC-4AA5-875E-304102707670}" type="presOf" srcId="{E6ABE180-F59B-4ACE-A7ED-05304D7A1EAB}" destId="{91DAC7C5-2F4F-45FF-A58B-A61E85CC3E2C}" srcOrd="0" destOrd="0" presId="urn:microsoft.com/office/officeart/2018/2/layout/IconLabelList"/>
    <dgm:cxn modelId="{14F01E65-D58F-4343-B8D8-6D55FE23440D}" srcId="{60BD4963-EDC8-4783-B141-6BDB62A72F71}" destId="{87BC7009-E5DD-4E26-8C39-32FD3300869E}" srcOrd="4" destOrd="0" parTransId="{25B22E9F-4F57-4C72-9CF9-F57E60576A90}" sibTransId="{0427CBCD-50E4-476D-9DBC-C4E9B9B87B75}"/>
    <dgm:cxn modelId="{07835D4C-E794-49A0-AAF1-EAB4B5E6DF52}" srcId="{87BC7009-E5DD-4E26-8C39-32FD3300869E}" destId="{A179CC2E-DEFC-46E5-A3BB-E3E33651F63C}" srcOrd="0" destOrd="0" parTransId="{564E324F-5C0F-4F66-8BC5-0904A7709A64}" sibTransId="{7098F451-929D-420F-AB05-5951AC8C2FE9}"/>
    <dgm:cxn modelId="{1BD2D476-DC5F-47D1-B5E2-1D85780C4EBB}" type="presOf" srcId="{D9710BD5-4DCF-4A55-B32A-7F710ED66DB3}" destId="{17B405BB-3C1A-487D-B2C5-6309D6BFF936}" srcOrd="0" destOrd="0" presId="urn:microsoft.com/office/officeart/2018/2/layout/IconLabelList"/>
    <dgm:cxn modelId="{2FCF8758-10D3-41BF-9D61-C527A678615D}" srcId="{60BD4963-EDC8-4783-B141-6BDB62A72F71}" destId="{4E55B8A5-1C6C-4FE8-867D-25FE9D5790EC}" srcOrd="0" destOrd="0" parTransId="{356B2DD7-0E4D-4D38-8E22-7088FBCCCEBD}" sibTransId="{F2A66511-18BA-461E-A864-6AE765DB7089}"/>
    <dgm:cxn modelId="{86715B91-D9A8-4540-85A8-D02C46E5E6DC}" srcId="{60BD4963-EDC8-4783-B141-6BDB62A72F71}" destId="{E6ABE180-F59B-4ACE-A7ED-05304D7A1EAB}" srcOrd="2" destOrd="0" parTransId="{EFD3CE96-56D9-49A4-A284-2FCE98EFB64D}" sibTransId="{978A7248-08D7-44D8-AB90-5258DBB95208}"/>
    <dgm:cxn modelId="{9EB594AA-E9D0-4033-A6E8-6E631CF58595}" srcId="{60BD4963-EDC8-4783-B141-6BDB62A72F71}" destId="{F115CFAC-C337-4756-B444-DF29E5A7C526}" srcOrd="3" destOrd="0" parTransId="{F523BF66-DFCA-4D97-B1FE-E1E340876504}" sibTransId="{FB32F031-1CC0-4D07-8BDF-E2EFA0F80C00}"/>
    <dgm:cxn modelId="{1AE2F5AB-9201-41AF-AB1C-991FB1BC710B}" type="presOf" srcId="{F115CFAC-C337-4756-B444-DF29E5A7C526}" destId="{106BD9F9-4DE9-41E1-BF37-47997FF830C6}" srcOrd="0" destOrd="0" presId="urn:microsoft.com/office/officeart/2018/2/layout/IconLabelList"/>
    <dgm:cxn modelId="{8CD23FEB-1515-4E08-B1B8-23652ADD78D6}" type="presOf" srcId="{60BD4963-EDC8-4783-B141-6BDB62A72F71}" destId="{C08F5716-996A-4B31-BC42-A565094E18B2}" srcOrd="0" destOrd="0" presId="urn:microsoft.com/office/officeart/2018/2/layout/IconLabelList"/>
    <dgm:cxn modelId="{B60693F1-2FD5-41D4-90BC-E928FFC05086}" type="presOf" srcId="{87BC7009-E5DD-4E26-8C39-32FD3300869E}" destId="{A479A629-9172-41E5-A606-5E37BB7CF803}" srcOrd="0" destOrd="0" presId="urn:microsoft.com/office/officeart/2018/2/layout/IconLabelList"/>
    <dgm:cxn modelId="{6143FBFF-1B84-4F2D-B91C-4509654D057B}" srcId="{60BD4963-EDC8-4783-B141-6BDB62A72F71}" destId="{D9710BD5-4DCF-4A55-B32A-7F710ED66DB3}" srcOrd="1" destOrd="0" parTransId="{EA9B6779-0AD8-4184-A3A8-F21E3E700780}" sibTransId="{9E9D010C-C1D1-4987-B852-E70F32314B79}"/>
    <dgm:cxn modelId="{62CFA68C-68ED-4E62-AB02-5B7D147CC5B6}" type="presParOf" srcId="{C08F5716-996A-4B31-BC42-A565094E18B2}" destId="{EBE46994-13E7-4450-B023-423F32984873}" srcOrd="0" destOrd="0" presId="urn:microsoft.com/office/officeart/2018/2/layout/IconLabelList"/>
    <dgm:cxn modelId="{7D3CB8B7-77D6-4B58-8A21-07EB0B5275F5}" type="presParOf" srcId="{EBE46994-13E7-4450-B023-423F32984873}" destId="{9EB887A3-CF19-4EAA-B5F0-172F17A0BFC2}" srcOrd="0" destOrd="0" presId="urn:microsoft.com/office/officeart/2018/2/layout/IconLabelList"/>
    <dgm:cxn modelId="{6767C31C-B1F2-4EAF-B725-E0D69516CB90}" type="presParOf" srcId="{EBE46994-13E7-4450-B023-423F32984873}" destId="{DED0D992-AD03-43D5-8082-F9D837B18310}" srcOrd="1" destOrd="0" presId="urn:microsoft.com/office/officeart/2018/2/layout/IconLabelList"/>
    <dgm:cxn modelId="{3F4515CF-C7D8-4BFA-BE61-5B2FA2275B83}" type="presParOf" srcId="{EBE46994-13E7-4450-B023-423F32984873}" destId="{7F00C2B3-9CF8-405D-81A7-CBD7C8125B2C}" srcOrd="2" destOrd="0" presId="urn:microsoft.com/office/officeart/2018/2/layout/IconLabelList"/>
    <dgm:cxn modelId="{DF146059-67F3-45DD-B1C1-BD1CDA3BA530}" type="presParOf" srcId="{C08F5716-996A-4B31-BC42-A565094E18B2}" destId="{7B305FC7-0F39-4876-A164-2EF81F959AFC}" srcOrd="1" destOrd="0" presId="urn:microsoft.com/office/officeart/2018/2/layout/IconLabelList"/>
    <dgm:cxn modelId="{DC32BA90-5FE2-4430-BF6F-74D98EE8918C}" type="presParOf" srcId="{C08F5716-996A-4B31-BC42-A565094E18B2}" destId="{5C7344DF-2269-4BB6-B621-9DC3243C51F2}" srcOrd="2" destOrd="0" presId="urn:microsoft.com/office/officeart/2018/2/layout/IconLabelList"/>
    <dgm:cxn modelId="{DBD928C0-2EBB-457F-8CDC-8BB70D8E4563}" type="presParOf" srcId="{5C7344DF-2269-4BB6-B621-9DC3243C51F2}" destId="{674C32C8-D2D4-4D9C-9B19-648A40D2E6FB}" srcOrd="0" destOrd="0" presId="urn:microsoft.com/office/officeart/2018/2/layout/IconLabelList"/>
    <dgm:cxn modelId="{9578A56C-A4FD-4298-82C1-B31215F35694}" type="presParOf" srcId="{5C7344DF-2269-4BB6-B621-9DC3243C51F2}" destId="{5711728C-C592-421B-A2C2-04021FA07D32}" srcOrd="1" destOrd="0" presId="urn:microsoft.com/office/officeart/2018/2/layout/IconLabelList"/>
    <dgm:cxn modelId="{5C943540-ADB2-41A8-A4E2-4EAA26DABA58}" type="presParOf" srcId="{5C7344DF-2269-4BB6-B621-9DC3243C51F2}" destId="{17B405BB-3C1A-487D-B2C5-6309D6BFF936}" srcOrd="2" destOrd="0" presId="urn:microsoft.com/office/officeart/2018/2/layout/IconLabelList"/>
    <dgm:cxn modelId="{0F5FC19F-0B30-4F2D-8A11-CB7471828EA6}" type="presParOf" srcId="{C08F5716-996A-4B31-BC42-A565094E18B2}" destId="{F23CA810-1D7B-4A64-B16A-8B3175CC13A8}" srcOrd="3" destOrd="0" presId="urn:microsoft.com/office/officeart/2018/2/layout/IconLabelList"/>
    <dgm:cxn modelId="{2EA37624-6343-41EF-B75B-4CA5F79707CB}" type="presParOf" srcId="{C08F5716-996A-4B31-BC42-A565094E18B2}" destId="{98A4F498-A267-4278-ACCB-1C487D40D6A3}" srcOrd="4" destOrd="0" presId="urn:microsoft.com/office/officeart/2018/2/layout/IconLabelList"/>
    <dgm:cxn modelId="{3A87E3A8-F797-4EF6-87E6-B0E04A5A297A}" type="presParOf" srcId="{98A4F498-A267-4278-ACCB-1C487D40D6A3}" destId="{19684394-3702-4334-BB49-F461F2693504}" srcOrd="0" destOrd="0" presId="urn:microsoft.com/office/officeart/2018/2/layout/IconLabelList"/>
    <dgm:cxn modelId="{2E1EEFAD-94EC-4503-B985-4D409F951CD9}" type="presParOf" srcId="{98A4F498-A267-4278-ACCB-1C487D40D6A3}" destId="{B171F2C2-BC41-4E50-9311-362903632873}" srcOrd="1" destOrd="0" presId="urn:microsoft.com/office/officeart/2018/2/layout/IconLabelList"/>
    <dgm:cxn modelId="{932E0B6B-DDB0-4F37-AADE-77A37B90CC7E}" type="presParOf" srcId="{98A4F498-A267-4278-ACCB-1C487D40D6A3}" destId="{91DAC7C5-2F4F-45FF-A58B-A61E85CC3E2C}" srcOrd="2" destOrd="0" presId="urn:microsoft.com/office/officeart/2018/2/layout/IconLabelList"/>
    <dgm:cxn modelId="{85C9B170-7318-48A4-BB00-9E7B7A55C741}" type="presParOf" srcId="{C08F5716-996A-4B31-BC42-A565094E18B2}" destId="{9EC53349-2D13-44F5-9B5C-983FB9C6937B}" srcOrd="5" destOrd="0" presId="urn:microsoft.com/office/officeart/2018/2/layout/IconLabelList"/>
    <dgm:cxn modelId="{9F8D1B64-912A-4AB7-899E-A20BE637A5BB}" type="presParOf" srcId="{C08F5716-996A-4B31-BC42-A565094E18B2}" destId="{383A4F87-A339-4A1F-A920-F75664D4C0D7}" srcOrd="6" destOrd="0" presId="urn:microsoft.com/office/officeart/2018/2/layout/IconLabelList"/>
    <dgm:cxn modelId="{C1625A24-AFAC-4F2C-A700-030210B15ECE}" type="presParOf" srcId="{383A4F87-A339-4A1F-A920-F75664D4C0D7}" destId="{DC3ACD36-3D70-459B-B57E-F373BE619F24}" srcOrd="0" destOrd="0" presId="urn:microsoft.com/office/officeart/2018/2/layout/IconLabelList"/>
    <dgm:cxn modelId="{1D6EEEDC-BEC8-41F2-9B92-5AE6CC19AAAC}" type="presParOf" srcId="{383A4F87-A339-4A1F-A920-F75664D4C0D7}" destId="{D6D71F8F-248C-4191-B88C-30B2E100E182}" srcOrd="1" destOrd="0" presId="urn:microsoft.com/office/officeart/2018/2/layout/IconLabelList"/>
    <dgm:cxn modelId="{C82EB483-0396-44DD-93C9-B2C27A43075C}" type="presParOf" srcId="{383A4F87-A339-4A1F-A920-F75664D4C0D7}" destId="{106BD9F9-4DE9-41E1-BF37-47997FF830C6}" srcOrd="2" destOrd="0" presId="urn:microsoft.com/office/officeart/2018/2/layout/IconLabelList"/>
    <dgm:cxn modelId="{B798A748-E932-4514-BF0F-8C0718B40729}" type="presParOf" srcId="{C08F5716-996A-4B31-BC42-A565094E18B2}" destId="{518C58C3-7354-47C7-91F1-2FD37982BA34}" srcOrd="7" destOrd="0" presId="urn:microsoft.com/office/officeart/2018/2/layout/IconLabelList"/>
    <dgm:cxn modelId="{A39CD697-082F-47A2-8497-FA1AC6E2950B}" type="presParOf" srcId="{C08F5716-996A-4B31-BC42-A565094E18B2}" destId="{88F05F42-1C32-4353-A0D3-B46E0FFCB680}" srcOrd="8" destOrd="0" presId="urn:microsoft.com/office/officeart/2018/2/layout/IconLabelList"/>
    <dgm:cxn modelId="{64BF8C53-A7ED-418F-86A5-0DE65B00F690}" type="presParOf" srcId="{88F05F42-1C32-4353-A0D3-B46E0FFCB680}" destId="{FA52F4BF-1734-41DA-A5C0-DC13A02AFE8F}" srcOrd="0" destOrd="0" presId="urn:microsoft.com/office/officeart/2018/2/layout/IconLabelList"/>
    <dgm:cxn modelId="{F48E1FC3-F27F-4070-8A66-A86C1526879A}" type="presParOf" srcId="{88F05F42-1C32-4353-A0D3-B46E0FFCB680}" destId="{A1F8E635-0F07-4332-8F16-32537F29F254}" srcOrd="1" destOrd="0" presId="urn:microsoft.com/office/officeart/2018/2/layout/IconLabelList"/>
    <dgm:cxn modelId="{29FF6269-48DD-4BD0-AF61-71B0E6B1190C}" type="presParOf" srcId="{88F05F42-1C32-4353-A0D3-B46E0FFCB680}" destId="{A479A629-9172-41E5-A606-5E37BB7CF803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A3C4F4-38F8-419D-A61B-E515F3FFA862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FBA5A10F-845B-462F-AB65-604257A89FF1}">
      <dgm:prSet/>
      <dgm:spPr/>
      <dgm:t>
        <a:bodyPr/>
        <a:lstStyle/>
        <a:p>
          <a:pPr>
            <a:defRPr b="1"/>
          </a:pPr>
          <a:r>
            <a:rPr lang="en-US"/>
            <a:t>Apps and Alerts</a:t>
          </a:r>
        </a:p>
      </dgm:t>
    </dgm:pt>
    <dgm:pt modelId="{21D25B0A-E63B-4DCF-BF43-3455D957F238}" type="parTrans" cxnId="{F8DA3ECD-01BC-4D49-882F-667C87912D6A}">
      <dgm:prSet/>
      <dgm:spPr/>
      <dgm:t>
        <a:bodyPr/>
        <a:lstStyle/>
        <a:p>
          <a:endParaRPr lang="en-US"/>
        </a:p>
      </dgm:t>
    </dgm:pt>
    <dgm:pt modelId="{222E37D7-33C0-4E82-81C7-988A9CFBDF18}" type="sibTrans" cxnId="{F8DA3ECD-01BC-4D49-882F-667C87912D6A}">
      <dgm:prSet/>
      <dgm:spPr/>
      <dgm:t>
        <a:bodyPr/>
        <a:lstStyle/>
        <a:p>
          <a:endParaRPr lang="en-US"/>
        </a:p>
      </dgm:t>
    </dgm:pt>
    <dgm:pt modelId="{3865C81B-5652-4EED-A57B-DB1E392372F0}">
      <dgm:prSet/>
      <dgm:spPr/>
      <dgm:t>
        <a:bodyPr/>
        <a:lstStyle/>
        <a:p>
          <a:r>
            <a:rPr lang="en-US"/>
            <a:t>NOAA Weather Radio</a:t>
          </a:r>
        </a:p>
      </dgm:t>
    </dgm:pt>
    <dgm:pt modelId="{9BB71AAB-74A4-4492-B4D5-A40D5D45C93E}" type="parTrans" cxnId="{FAD7D118-330B-4B0E-878D-4D9EDBBE72E3}">
      <dgm:prSet/>
      <dgm:spPr/>
      <dgm:t>
        <a:bodyPr/>
        <a:lstStyle/>
        <a:p>
          <a:endParaRPr lang="en-US"/>
        </a:p>
      </dgm:t>
    </dgm:pt>
    <dgm:pt modelId="{98B88263-C36C-4725-8F08-E7D46D275BC1}" type="sibTrans" cxnId="{FAD7D118-330B-4B0E-878D-4D9EDBBE72E3}">
      <dgm:prSet/>
      <dgm:spPr/>
      <dgm:t>
        <a:bodyPr/>
        <a:lstStyle/>
        <a:p>
          <a:endParaRPr lang="en-US"/>
        </a:p>
      </dgm:t>
    </dgm:pt>
    <dgm:pt modelId="{94DD49F1-97E0-480B-92C5-A0825EB7DF13}">
      <dgm:prSet/>
      <dgm:spPr/>
      <dgm:t>
        <a:bodyPr/>
        <a:lstStyle/>
        <a:p>
          <a:r>
            <a:rPr lang="en-US"/>
            <a:t>Storm Shield App</a:t>
          </a:r>
        </a:p>
      </dgm:t>
    </dgm:pt>
    <dgm:pt modelId="{77B777FE-DAE3-4351-8976-41FB1D490CC4}" type="parTrans" cxnId="{78B8B429-68D2-43FF-B1AC-D89F7490A1F3}">
      <dgm:prSet/>
      <dgm:spPr/>
      <dgm:t>
        <a:bodyPr/>
        <a:lstStyle/>
        <a:p>
          <a:endParaRPr lang="en-US"/>
        </a:p>
      </dgm:t>
    </dgm:pt>
    <dgm:pt modelId="{4AAAEAF8-6DDE-4B33-9B7E-4D7C2C49F8A7}" type="sibTrans" cxnId="{78B8B429-68D2-43FF-B1AC-D89F7490A1F3}">
      <dgm:prSet/>
      <dgm:spPr/>
      <dgm:t>
        <a:bodyPr/>
        <a:lstStyle/>
        <a:p>
          <a:endParaRPr lang="en-US"/>
        </a:p>
      </dgm:t>
    </dgm:pt>
    <dgm:pt modelId="{A26D5D86-087E-4A9F-94DE-3B99577953BC}">
      <dgm:prSet/>
      <dgm:spPr/>
      <dgm:t>
        <a:bodyPr/>
        <a:lstStyle/>
        <a:p>
          <a:r>
            <a:rPr lang="en-US"/>
            <a:t>Local news for Oklahoma alerts</a:t>
          </a:r>
        </a:p>
      </dgm:t>
    </dgm:pt>
    <dgm:pt modelId="{1ADB7779-661D-4EBC-8EAC-22BDCBFB1101}" type="parTrans" cxnId="{E7F01F93-8C6A-4B57-8024-EC5D1C2BBEB1}">
      <dgm:prSet/>
      <dgm:spPr/>
      <dgm:t>
        <a:bodyPr/>
        <a:lstStyle/>
        <a:p>
          <a:endParaRPr lang="en-US"/>
        </a:p>
      </dgm:t>
    </dgm:pt>
    <dgm:pt modelId="{C3C00878-6BB1-4897-AB74-0CE42BCF616F}" type="sibTrans" cxnId="{E7F01F93-8C6A-4B57-8024-EC5D1C2BBEB1}">
      <dgm:prSet/>
      <dgm:spPr/>
      <dgm:t>
        <a:bodyPr/>
        <a:lstStyle/>
        <a:p>
          <a:endParaRPr lang="en-US"/>
        </a:p>
      </dgm:t>
    </dgm:pt>
    <dgm:pt modelId="{CA809074-83CE-4951-B3A9-6DAABFEC2999}">
      <dgm:prSet/>
      <dgm:spPr/>
      <dgm:t>
        <a:bodyPr/>
        <a:lstStyle/>
        <a:p>
          <a:pPr>
            <a:defRPr b="1"/>
          </a:pPr>
          <a:r>
            <a:rPr lang="en-US"/>
            <a:t>Contact Interstate Helicopters, Inc.</a:t>
          </a:r>
        </a:p>
      </dgm:t>
    </dgm:pt>
    <dgm:pt modelId="{E59C1695-386A-4A64-A463-157E0C32A097}" type="parTrans" cxnId="{460FF914-54D0-4FDC-90CE-3968D6B8A55D}">
      <dgm:prSet/>
      <dgm:spPr/>
      <dgm:t>
        <a:bodyPr/>
        <a:lstStyle/>
        <a:p>
          <a:endParaRPr lang="en-US"/>
        </a:p>
      </dgm:t>
    </dgm:pt>
    <dgm:pt modelId="{F9E7B3E5-E518-49A8-803C-548140FF3A74}" type="sibTrans" cxnId="{460FF914-54D0-4FDC-90CE-3968D6B8A55D}">
      <dgm:prSet/>
      <dgm:spPr/>
      <dgm:t>
        <a:bodyPr/>
        <a:lstStyle/>
        <a:p>
          <a:endParaRPr lang="en-US"/>
        </a:p>
      </dgm:t>
    </dgm:pt>
    <dgm:pt modelId="{B1EFF83B-5EB4-40BB-BAFE-04FEF1C740DB}">
      <dgm:prSet/>
      <dgm:spPr/>
      <dgm:t>
        <a:bodyPr/>
        <a:lstStyle/>
        <a:p>
          <a:r>
            <a:rPr lang="en-US"/>
            <a:t>405.440.1053</a:t>
          </a:r>
        </a:p>
      </dgm:t>
    </dgm:pt>
    <dgm:pt modelId="{74184881-0A8D-460C-8C41-F699D0215442}" type="parTrans" cxnId="{19DC88F3-A573-4A25-85DB-B92DE8B960B8}">
      <dgm:prSet/>
      <dgm:spPr/>
      <dgm:t>
        <a:bodyPr/>
        <a:lstStyle/>
        <a:p>
          <a:endParaRPr lang="en-US"/>
        </a:p>
      </dgm:t>
    </dgm:pt>
    <dgm:pt modelId="{67C8188B-0F03-432A-B0E7-28EB739D149D}" type="sibTrans" cxnId="{19DC88F3-A573-4A25-85DB-B92DE8B960B8}">
      <dgm:prSet/>
      <dgm:spPr/>
      <dgm:t>
        <a:bodyPr/>
        <a:lstStyle/>
        <a:p>
          <a:endParaRPr lang="en-US"/>
        </a:p>
      </dgm:t>
    </dgm:pt>
    <dgm:pt modelId="{FBE30F53-7567-4226-BE5C-AE4C93870696}">
      <dgm:prSet/>
      <dgm:spPr/>
      <dgm:t>
        <a:bodyPr/>
        <a:lstStyle/>
        <a:p>
          <a:r>
            <a:rPr lang="en-US"/>
            <a:t>Interstatehelicopters.com</a:t>
          </a:r>
        </a:p>
      </dgm:t>
    </dgm:pt>
    <dgm:pt modelId="{D53842A1-8FC6-44B2-92E1-D5BB00E83DA4}" type="parTrans" cxnId="{0C6F9AE1-A185-499F-A61A-05D53088E790}">
      <dgm:prSet/>
      <dgm:spPr/>
      <dgm:t>
        <a:bodyPr/>
        <a:lstStyle/>
        <a:p>
          <a:endParaRPr lang="en-US"/>
        </a:p>
      </dgm:t>
    </dgm:pt>
    <dgm:pt modelId="{1D614543-6B19-4F43-9E29-1CCDC7212E93}" type="sibTrans" cxnId="{0C6F9AE1-A185-499F-A61A-05D53088E790}">
      <dgm:prSet/>
      <dgm:spPr/>
      <dgm:t>
        <a:bodyPr/>
        <a:lstStyle/>
        <a:p>
          <a:endParaRPr lang="en-US"/>
        </a:p>
      </dgm:t>
    </dgm:pt>
    <dgm:pt modelId="{81398FDA-78BE-401A-B594-9256B2FB9DCB}">
      <dgm:prSet/>
      <dgm:spPr/>
      <dgm:t>
        <a:bodyPr/>
        <a:lstStyle/>
        <a:p>
          <a:r>
            <a:rPr lang="en-US"/>
            <a:t>@interheli</a:t>
          </a:r>
        </a:p>
      </dgm:t>
    </dgm:pt>
    <dgm:pt modelId="{87CDBDC4-6137-45A7-949A-1D8DB880A837}" type="parTrans" cxnId="{4E0B0677-01EF-4881-BA76-E37A89D37A85}">
      <dgm:prSet/>
      <dgm:spPr/>
      <dgm:t>
        <a:bodyPr/>
        <a:lstStyle/>
        <a:p>
          <a:endParaRPr lang="en-US"/>
        </a:p>
      </dgm:t>
    </dgm:pt>
    <dgm:pt modelId="{5BD7043C-F29E-4DA8-B07C-4C0553E4195D}" type="sibTrans" cxnId="{4E0B0677-01EF-4881-BA76-E37A89D37A85}">
      <dgm:prSet/>
      <dgm:spPr/>
      <dgm:t>
        <a:bodyPr/>
        <a:lstStyle/>
        <a:p>
          <a:endParaRPr lang="en-US"/>
        </a:p>
      </dgm:t>
    </dgm:pt>
    <dgm:pt modelId="{79750595-6DF5-47CE-800D-E71F2D8F6792}" type="pres">
      <dgm:prSet presAssocID="{A0A3C4F4-38F8-419D-A61B-E515F3FFA862}" presName="root" presStyleCnt="0">
        <dgm:presLayoutVars>
          <dgm:dir/>
          <dgm:resizeHandles val="exact"/>
        </dgm:presLayoutVars>
      </dgm:prSet>
      <dgm:spPr/>
    </dgm:pt>
    <dgm:pt modelId="{63417A59-B17F-4036-8E1E-5872833FDF3F}" type="pres">
      <dgm:prSet presAssocID="{FBA5A10F-845B-462F-AB65-604257A89FF1}" presName="compNode" presStyleCnt="0"/>
      <dgm:spPr/>
    </dgm:pt>
    <dgm:pt modelId="{32503E3F-25A1-43D0-95A5-AA5DC2FEF646}" type="pres">
      <dgm:prSet presAssocID="{FBA5A10F-845B-462F-AB65-604257A89FF1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ghtning"/>
        </a:ext>
      </dgm:extLst>
    </dgm:pt>
    <dgm:pt modelId="{30DF22A4-121D-4AFE-80E0-A9F0726790F5}" type="pres">
      <dgm:prSet presAssocID="{FBA5A10F-845B-462F-AB65-604257A89FF1}" presName="iconSpace" presStyleCnt="0"/>
      <dgm:spPr/>
    </dgm:pt>
    <dgm:pt modelId="{2A88C853-8884-4E04-AB2C-8BB8A4713E13}" type="pres">
      <dgm:prSet presAssocID="{FBA5A10F-845B-462F-AB65-604257A89FF1}" presName="parTx" presStyleLbl="revTx" presStyleIdx="0" presStyleCnt="4">
        <dgm:presLayoutVars>
          <dgm:chMax val="0"/>
          <dgm:chPref val="0"/>
        </dgm:presLayoutVars>
      </dgm:prSet>
      <dgm:spPr/>
    </dgm:pt>
    <dgm:pt modelId="{CF87ACFB-366F-4056-984E-86618380FBCB}" type="pres">
      <dgm:prSet presAssocID="{FBA5A10F-845B-462F-AB65-604257A89FF1}" presName="txSpace" presStyleCnt="0"/>
      <dgm:spPr/>
    </dgm:pt>
    <dgm:pt modelId="{4AEDA983-85C7-4461-86B7-B36F3DF85392}" type="pres">
      <dgm:prSet presAssocID="{FBA5A10F-845B-462F-AB65-604257A89FF1}" presName="desTx" presStyleLbl="revTx" presStyleIdx="1" presStyleCnt="4">
        <dgm:presLayoutVars/>
      </dgm:prSet>
      <dgm:spPr/>
    </dgm:pt>
    <dgm:pt modelId="{F0A57108-B2AC-47DD-AD2A-26E3E88395F4}" type="pres">
      <dgm:prSet presAssocID="{222E37D7-33C0-4E82-81C7-988A9CFBDF18}" presName="sibTrans" presStyleCnt="0"/>
      <dgm:spPr/>
    </dgm:pt>
    <dgm:pt modelId="{9C020947-F20A-4676-BFC8-1DA8593667BD}" type="pres">
      <dgm:prSet presAssocID="{CA809074-83CE-4951-B3A9-6DAABFEC2999}" presName="compNode" presStyleCnt="0"/>
      <dgm:spPr/>
    </dgm:pt>
    <dgm:pt modelId="{761604D4-D04A-4D06-8BFA-6CD1365FBED6}" type="pres">
      <dgm:prSet presAssocID="{CA809074-83CE-4951-B3A9-6DAABFEC2999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licopter"/>
        </a:ext>
      </dgm:extLst>
    </dgm:pt>
    <dgm:pt modelId="{C9260A80-14FE-468F-B687-594E2FAE73B9}" type="pres">
      <dgm:prSet presAssocID="{CA809074-83CE-4951-B3A9-6DAABFEC2999}" presName="iconSpace" presStyleCnt="0"/>
      <dgm:spPr/>
    </dgm:pt>
    <dgm:pt modelId="{D9F508E3-EA88-4586-AC80-46F00B624CE6}" type="pres">
      <dgm:prSet presAssocID="{CA809074-83CE-4951-B3A9-6DAABFEC2999}" presName="parTx" presStyleLbl="revTx" presStyleIdx="2" presStyleCnt="4">
        <dgm:presLayoutVars>
          <dgm:chMax val="0"/>
          <dgm:chPref val="0"/>
        </dgm:presLayoutVars>
      </dgm:prSet>
      <dgm:spPr/>
    </dgm:pt>
    <dgm:pt modelId="{7A44BDCC-5A02-47A5-BA45-B0D592261AC3}" type="pres">
      <dgm:prSet presAssocID="{CA809074-83CE-4951-B3A9-6DAABFEC2999}" presName="txSpace" presStyleCnt="0"/>
      <dgm:spPr/>
    </dgm:pt>
    <dgm:pt modelId="{986A0E75-CD66-4E90-9A3D-FFF36D6BEBF8}" type="pres">
      <dgm:prSet presAssocID="{CA809074-83CE-4951-B3A9-6DAABFEC2999}" presName="desTx" presStyleLbl="revTx" presStyleIdx="3" presStyleCnt="4">
        <dgm:presLayoutVars/>
      </dgm:prSet>
      <dgm:spPr/>
    </dgm:pt>
  </dgm:ptLst>
  <dgm:cxnLst>
    <dgm:cxn modelId="{18D1B002-C5B5-4A7E-9874-8D77AB8AEF92}" type="presOf" srcId="{B1EFF83B-5EB4-40BB-BAFE-04FEF1C740DB}" destId="{986A0E75-CD66-4E90-9A3D-FFF36D6BEBF8}" srcOrd="0" destOrd="0" presId="urn:microsoft.com/office/officeart/2018/2/layout/IconLabelDescriptionList"/>
    <dgm:cxn modelId="{4887E314-43F4-4492-B9C6-9DC7BDAD128B}" type="presOf" srcId="{94DD49F1-97E0-480B-92C5-A0825EB7DF13}" destId="{4AEDA983-85C7-4461-86B7-B36F3DF85392}" srcOrd="0" destOrd="1" presId="urn:microsoft.com/office/officeart/2018/2/layout/IconLabelDescriptionList"/>
    <dgm:cxn modelId="{460FF914-54D0-4FDC-90CE-3968D6B8A55D}" srcId="{A0A3C4F4-38F8-419D-A61B-E515F3FFA862}" destId="{CA809074-83CE-4951-B3A9-6DAABFEC2999}" srcOrd="1" destOrd="0" parTransId="{E59C1695-386A-4A64-A463-157E0C32A097}" sibTransId="{F9E7B3E5-E518-49A8-803C-548140FF3A74}"/>
    <dgm:cxn modelId="{FAD7D118-330B-4B0E-878D-4D9EDBBE72E3}" srcId="{FBA5A10F-845B-462F-AB65-604257A89FF1}" destId="{3865C81B-5652-4EED-A57B-DB1E392372F0}" srcOrd="0" destOrd="0" parTransId="{9BB71AAB-74A4-4492-B4D5-A40D5D45C93E}" sibTransId="{98B88263-C36C-4725-8F08-E7D46D275BC1}"/>
    <dgm:cxn modelId="{78B8B429-68D2-43FF-B1AC-D89F7490A1F3}" srcId="{FBA5A10F-845B-462F-AB65-604257A89FF1}" destId="{94DD49F1-97E0-480B-92C5-A0825EB7DF13}" srcOrd="1" destOrd="0" parTransId="{77B777FE-DAE3-4351-8976-41FB1D490CC4}" sibTransId="{4AAAEAF8-6DDE-4B33-9B7E-4D7C2C49F8A7}"/>
    <dgm:cxn modelId="{70DF423B-50B7-4478-B7A1-067A7D3028D6}" type="presOf" srcId="{A26D5D86-087E-4A9F-94DE-3B99577953BC}" destId="{4AEDA983-85C7-4461-86B7-B36F3DF85392}" srcOrd="0" destOrd="2" presId="urn:microsoft.com/office/officeart/2018/2/layout/IconLabelDescriptionList"/>
    <dgm:cxn modelId="{4E0B0677-01EF-4881-BA76-E37A89D37A85}" srcId="{CA809074-83CE-4951-B3A9-6DAABFEC2999}" destId="{81398FDA-78BE-401A-B594-9256B2FB9DCB}" srcOrd="2" destOrd="0" parTransId="{87CDBDC4-6137-45A7-949A-1D8DB880A837}" sibTransId="{5BD7043C-F29E-4DA8-B07C-4C0553E4195D}"/>
    <dgm:cxn modelId="{E7F01F93-8C6A-4B57-8024-EC5D1C2BBEB1}" srcId="{FBA5A10F-845B-462F-AB65-604257A89FF1}" destId="{A26D5D86-087E-4A9F-94DE-3B99577953BC}" srcOrd="2" destOrd="0" parTransId="{1ADB7779-661D-4EBC-8EAC-22BDCBFB1101}" sibTransId="{C3C00878-6BB1-4897-AB74-0CE42BCF616F}"/>
    <dgm:cxn modelId="{9DA4BDA0-CA94-46F4-A40D-502B02CFD698}" type="presOf" srcId="{3865C81B-5652-4EED-A57B-DB1E392372F0}" destId="{4AEDA983-85C7-4461-86B7-B36F3DF85392}" srcOrd="0" destOrd="0" presId="urn:microsoft.com/office/officeart/2018/2/layout/IconLabelDescriptionList"/>
    <dgm:cxn modelId="{4FD091A8-1D5F-41A9-ACA6-4088A235A529}" type="presOf" srcId="{CA809074-83CE-4951-B3A9-6DAABFEC2999}" destId="{D9F508E3-EA88-4586-AC80-46F00B624CE6}" srcOrd="0" destOrd="0" presId="urn:microsoft.com/office/officeart/2018/2/layout/IconLabelDescriptionList"/>
    <dgm:cxn modelId="{F5305AA9-9D0E-400B-BDB6-E9CBBD99C9C1}" type="presOf" srcId="{FBE30F53-7567-4226-BE5C-AE4C93870696}" destId="{986A0E75-CD66-4E90-9A3D-FFF36D6BEBF8}" srcOrd="0" destOrd="1" presId="urn:microsoft.com/office/officeart/2018/2/layout/IconLabelDescriptionList"/>
    <dgm:cxn modelId="{F8DA3ECD-01BC-4D49-882F-667C87912D6A}" srcId="{A0A3C4F4-38F8-419D-A61B-E515F3FFA862}" destId="{FBA5A10F-845B-462F-AB65-604257A89FF1}" srcOrd="0" destOrd="0" parTransId="{21D25B0A-E63B-4DCF-BF43-3455D957F238}" sibTransId="{222E37D7-33C0-4E82-81C7-988A9CFBDF18}"/>
    <dgm:cxn modelId="{0CEAC9D4-518B-4A37-919D-65728BB1C775}" type="presOf" srcId="{FBA5A10F-845B-462F-AB65-604257A89FF1}" destId="{2A88C853-8884-4E04-AB2C-8BB8A4713E13}" srcOrd="0" destOrd="0" presId="urn:microsoft.com/office/officeart/2018/2/layout/IconLabelDescriptionList"/>
    <dgm:cxn modelId="{0C6F9AE1-A185-499F-A61A-05D53088E790}" srcId="{CA809074-83CE-4951-B3A9-6DAABFEC2999}" destId="{FBE30F53-7567-4226-BE5C-AE4C93870696}" srcOrd="1" destOrd="0" parTransId="{D53842A1-8FC6-44B2-92E1-D5BB00E83DA4}" sibTransId="{1D614543-6B19-4F43-9E29-1CCDC7212E93}"/>
    <dgm:cxn modelId="{BF0949EE-A372-4133-9B20-67CF9DAF4E7F}" type="presOf" srcId="{81398FDA-78BE-401A-B594-9256B2FB9DCB}" destId="{986A0E75-CD66-4E90-9A3D-FFF36D6BEBF8}" srcOrd="0" destOrd="2" presId="urn:microsoft.com/office/officeart/2018/2/layout/IconLabelDescriptionList"/>
    <dgm:cxn modelId="{390E8EEF-05FD-48E6-9E3C-705FE68089E6}" type="presOf" srcId="{A0A3C4F4-38F8-419D-A61B-E515F3FFA862}" destId="{79750595-6DF5-47CE-800D-E71F2D8F6792}" srcOrd="0" destOrd="0" presId="urn:microsoft.com/office/officeart/2018/2/layout/IconLabelDescriptionList"/>
    <dgm:cxn modelId="{19DC88F3-A573-4A25-85DB-B92DE8B960B8}" srcId="{CA809074-83CE-4951-B3A9-6DAABFEC2999}" destId="{B1EFF83B-5EB4-40BB-BAFE-04FEF1C740DB}" srcOrd="0" destOrd="0" parTransId="{74184881-0A8D-460C-8C41-F699D0215442}" sibTransId="{67C8188B-0F03-432A-B0E7-28EB739D149D}"/>
    <dgm:cxn modelId="{52F759CC-9746-401B-BFEC-E27B14865C8C}" type="presParOf" srcId="{79750595-6DF5-47CE-800D-E71F2D8F6792}" destId="{63417A59-B17F-4036-8E1E-5872833FDF3F}" srcOrd="0" destOrd="0" presId="urn:microsoft.com/office/officeart/2018/2/layout/IconLabelDescriptionList"/>
    <dgm:cxn modelId="{DCC3A3BB-9329-4546-B313-1588977E7400}" type="presParOf" srcId="{63417A59-B17F-4036-8E1E-5872833FDF3F}" destId="{32503E3F-25A1-43D0-95A5-AA5DC2FEF646}" srcOrd="0" destOrd="0" presId="urn:microsoft.com/office/officeart/2018/2/layout/IconLabelDescriptionList"/>
    <dgm:cxn modelId="{93E946FD-43A5-4702-B138-EC13249C8829}" type="presParOf" srcId="{63417A59-B17F-4036-8E1E-5872833FDF3F}" destId="{30DF22A4-121D-4AFE-80E0-A9F0726790F5}" srcOrd="1" destOrd="0" presId="urn:microsoft.com/office/officeart/2018/2/layout/IconLabelDescriptionList"/>
    <dgm:cxn modelId="{1EC77668-235D-4820-BCE4-F58D3FA6ED2F}" type="presParOf" srcId="{63417A59-B17F-4036-8E1E-5872833FDF3F}" destId="{2A88C853-8884-4E04-AB2C-8BB8A4713E13}" srcOrd="2" destOrd="0" presId="urn:microsoft.com/office/officeart/2018/2/layout/IconLabelDescriptionList"/>
    <dgm:cxn modelId="{1E8464D3-2931-4A46-882D-446EA73A3FFE}" type="presParOf" srcId="{63417A59-B17F-4036-8E1E-5872833FDF3F}" destId="{CF87ACFB-366F-4056-984E-86618380FBCB}" srcOrd="3" destOrd="0" presId="urn:microsoft.com/office/officeart/2018/2/layout/IconLabelDescriptionList"/>
    <dgm:cxn modelId="{ACAA8B95-ED6A-4E20-8CA8-A5E0D13CAB7C}" type="presParOf" srcId="{63417A59-B17F-4036-8E1E-5872833FDF3F}" destId="{4AEDA983-85C7-4461-86B7-B36F3DF85392}" srcOrd="4" destOrd="0" presId="urn:microsoft.com/office/officeart/2018/2/layout/IconLabelDescriptionList"/>
    <dgm:cxn modelId="{F5E50568-294D-41B9-9EDD-B97E76E71C33}" type="presParOf" srcId="{79750595-6DF5-47CE-800D-E71F2D8F6792}" destId="{F0A57108-B2AC-47DD-AD2A-26E3E88395F4}" srcOrd="1" destOrd="0" presId="urn:microsoft.com/office/officeart/2018/2/layout/IconLabelDescriptionList"/>
    <dgm:cxn modelId="{56327C1E-6914-4022-8A4B-DB3E4EB9B766}" type="presParOf" srcId="{79750595-6DF5-47CE-800D-E71F2D8F6792}" destId="{9C020947-F20A-4676-BFC8-1DA8593667BD}" srcOrd="2" destOrd="0" presId="urn:microsoft.com/office/officeart/2018/2/layout/IconLabelDescriptionList"/>
    <dgm:cxn modelId="{F1E8449F-ADC6-416F-A1B5-5D2A48E50DC5}" type="presParOf" srcId="{9C020947-F20A-4676-BFC8-1DA8593667BD}" destId="{761604D4-D04A-4D06-8BFA-6CD1365FBED6}" srcOrd="0" destOrd="0" presId="urn:microsoft.com/office/officeart/2018/2/layout/IconLabelDescriptionList"/>
    <dgm:cxn modelId="{3698396F-E167-4B74-B6F8-FFF139024F2A}" type="presParOf" srcId="{9C020947-F20A-4676-BFC8-1DA8593667BD}" destId="{C9260A80-14FE-468F-B687-594E2FAE73B9}" srcOrd="1" destOrd="0" presId="urn:microsoft.com/office/officeart/2018/2/layout/IconLabelDescriptionList"/>
    <dgm:cxn modelId="{5938601C-7930-42DA-8B10-47AD445A6EC9}" type="presParOf" srcId="{9C020947-F20A-4676-BFC8-1DA8593667BD}" destId="{D9F508E3-EA88-4586-AC80-46F00B624CE6}" srcOrd="2" destOrd="0" presId="urn:microsoft.com/office/officeart/2018/2/layout/IconLabelDescriptionList"/>
    <dgm:cxn modelId="{BF91F2A8-969B-4170-8B2D-7EABFBE1736E}" type="presParOf" srcId="{9C020947-F20A-4676-BFC8-1DA8593667BD}" destId="{7A44BDCC-5A02-47A5-BA45-B0D592261AC3}" srcOrd="3" destOrd="0" presId="urn:microsoft.com/office/officeart/2018/2/layout/IconLabelDescriptionList"/>
    <dgm:cxn modelId="{E9FAA024-601C-4333-9194-B91BDA797136}" type="presParOf" srcId="{9C020947-F20A-4676-BFC8-1DA8593667BD}" destId="{986A0E75-CD66-4E90-9A3D-FFF36D6BEBF8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5D9E2FA-84A1-4FB3-9808-0561B5BA4F02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A6959E8-F98A-4B87-92C8-A461EE27D20D}">
      <dgm:prSet/>
      <dgm:spPr/>
      <dgm:t>
        <a:bodyPr/>
        <a:lstStyle/>
        <a:p>
          <a:r>
            <a:rPr lang="en-US" dirty="0"/>
            <a:t>Thank you for trusting Interstate Helicopters, Inc.  </a:t>
          </a:r>
        </a:p>
      </dgm:t>
    </dgm:pt>
    <dgm:pt modelId="{DC06064E-5B15-4490-AE1A-EA1D618A0EFF}" type="parTrans" cxnId="{CF324127-C789-4402-A52B-0EF0DEA7128E}">
      <dgm:prSet/>
      <dgm:spPr/>
      <dgm:t>
        <a:bodyPr/>
        <a:lstStyle/>
        <a:p>
          <a:endParaRPr lang="en-US"/>
        </a:p>
      </dgm:t>
    </dgm:pt>
    <dgm:pt modelId="{04AB3050-7D4F-4EFF-A01C-9E3AB9A48D67}" type="sibTrans" cxnId="{CF324127-C789-4402-A52B-0EF0DEA7128E}">
      <dgm:prSet/>
      <dgm:spPr/>
      <dgm:t>
        <a:bodyPr/>
        <a:lstStyle/>
        <a:p>
          <a:endParaRPr lang="en-US"/>
        </a:p>
      </dgm:t>
    </dgm:pt>
    <dgm:pt modelId="{D768BC39-F399-44A9-B920-8203D13C18D1}">
      <dgm:prSet/>
      <dgm:spPr/>
      <dgm:t>
        <a:bodyPr/>
        <a:lstStyle/>
        <a:p>
          <a:r>
            <a:rPr lang="en-US" dirty="0"/>
            <a:t>Fly safe. Travel smart. Stay weather aware. </a:t>
          </a:r>
        </a:p>
      </dgm:t>
    </dgm:pt>
    <dgm:pt modelId="{D5FC4406-D758-42DD-99BD-C0A68FC431AB}" type="parTrans" cxnId="{FA55A993-CE40-40E8-B102-5803F9356914}">
      <dgm:prSet/>
      <dgm:spPr/>
      <dgm:t>
        <a:bodyPr/>
        <a:lstStyle/>
        <a:p>
          <a:endParaRPr lang="en-US"/>
        </a:p>
      </dgm:t>
    </dgm:pt>
    <dgm:pt modelId="{D3D4D1BD-0976-4B39-B50B-50BD61233AFE}" type="sibTrans" cxnId="{FA55A993-CE40-40E8-B102-5803F9356914}">
      <dgm:prSet/>
      <dgm:spPr/>
      <dgm:t>
        <a:bodyPr/>
        <a:lstStyle/>
        <a:p>
          <a:endParaRPr lang="en-US"/>
        </a:p>
      </dgm:t>
    </dgm:pt>
    <dgm:pt modelId="{AE836983-92A5-4290-9131-E342500F9AB8}">
      <dgm:prSet/>
      <dgm:spPr/>
      <dgm:t>
        <a:bodyPr/>
        <a:lstStyle/>
        <a:p>
          <a:r>
            <a:rPr lang="en-US" dirty="0"/>
            <a:t>Book your flight today (weather permitting!)</a:t>
          </a:r>
        </a:p>
      </dgm:t>
    </dgm:pt>
    <dgm:pt modelId="{0609DD6B-D3CC-4C2C-A5DB-5070C0D43C10}" type="parTrans" cxnId="{55ED1DF5-A5BB-4705-A592-15828BAADAF7}">
      <dgm:prSet/>
      <dgm:spPr/>
      <dgm:t>
        <a:bodyPr/>
        <a:lstStyle/>
        <a:p>
          <a:endParaRPr lang="en-US"/>
        </a:p>
      </dgm:t>
    </dgm:pt>
    <dgm:pt modelId="{DDEC2499-5FCB-41D5-BA2A-1736FB04AF2F}" type="sibTrans" cxnId="{55ED1DF5-A5BB-4705-A592-15828BAADAF7}">
      <dgm:prSet/>
      <dgm:spPr/>
      <dgm:t>
        <a:bodyPr/>
        <a:lstStyle/>
        <a:p>
          <a:endParaRPr lang="en-US"/>
        </a:p>
      </dgm:t>
    </dgm:pt>
    <dgm:pt modelId="{10C8C360-A8D2-4C92-9BAE-6D44AB18A7A5}">
      <dgm:prSet/>
      <dgm:spPr/>
      <dgm:t>
        <a:bodyPr/>
        <a:lstStyle/>
        <a:p>
          <a:r>
            <a:rPr lang="en-US" dirty="0"/>
            <a:t>Follow us for updates on Instagram &amp; Facebook</a:t>
          </a:r>
        </a:p>
      </dgm:t>
    </dgm:pt>
    <dgm:pt modelId="{6EB2C22F-36CB-4851-9F85-516D525A918B}" type="parTrans" cxnId="{2128A8BF-D956-4094-A21D-B2B9D17E894C}">
      <dgm:prSet/>
      <dgm:spPr/>
      <dgm:t>
        <a:bodyPr/>
        <a:lstStyle/>
        <a:p>
          <a:endParaRPr lang="en-US"/>
        </a:p>
      </dgm:t>
    </dgm:pt>
    <dgm:pt modelId="{E49BB984-5364-4810-96A3-1139E8B20D0E}" type="sibTrans" cxnId="{2128A8BF-D956-4094-A21D-B2B9D17E894C}">
      <dgm:prSet/>
      <dgm:spPr/>
      <dgm:t>
        <a:bodyPr/>
        <a:lstStyle/>
        <a:p>
          <a:endParaRPr lang="en-US"/>
        </a:p>
      </dgm:t>
    </dgm:pt>
    <dgm:pt modelId="{0A09A77A-7CA9-4DDE-A984-4E293FF29E88}" type="pres">
      <dgm:prSet presAssocID="{15D9E2FA-84A1-4FB3-9808-0561B5BA4F02}" presName="outerComposite" presStyleCnt="0">
        <dgm:presLayoutVars>
          <dgm:chMax val="5"/>
          <dgm:dir/>
          <dgm:resizeHandles val="exact"/>
        </dgm:presLayoutVars>
      </dgm:prSet>
      <dgm:spPr/>
    </dgm:pt>
    <dgm:pt modelId="{CE57D280-3B97-4092-9587-AA177CF53C1E}" type="pres">
      <dgm:prSet presAssocID="{15D9E2FA-84A1-4FB3-9808-0561B5BA4F02}" presName="dummyMaxCanvas" presStyleCnt="0">
        <dgm:presLayoutVars/>
      </dgm:prSet>
      <dgm:spPr/>
    </dgm:pt>
    <dgm:pt modelId="{3BFD4FC7-7B34-45ED-99BB-DCC68C4214C7}" type="pres">
      <dgm:prSet presAssocID="{15D9E2FA-84A1-4FB3-9808-0561B5BA4F02}" presName="FourNodes_1" presStyleLbl="node1" presStyleIdx="0" presStyleCnt="4">
        <dgm:presLayoutVars>
          <dgm:bulletEnabled val="1"/>
        </dgm:presLayoutVars>
      </dgm:prSet>
      <dgm:spPr/>
    </dgm:pt>
    <dgm:pt modelId="{F51719D5-AD89-4EC9-B716-69D81459F228}" type="pres">
      <dgm:prSet presAssocID="{15D9E2FA-84A1-4FB3-9808-0561B5BA4F02}" presName="FourNodes_2" presStyleLbl="node1" presStyleIdx="1" presStyleCnt="4">
        <dgm:presLayoutVars>
          <dgm:bulletEnabled val="1"/>
        </dgm:presLayoutVars>
      </dgm:prSet>
      <dgm:spPr/>
    </dgm:pt>
    <dgm:pt modelId="{D358432F-198D-490E-9C03-72335BE8EFA6}" type="pres">
      <dgm:prSet presAssocID="{15D9E2FA-84A1-4FB3-9808-0561B5BA4F02}" presName="FourNodes_3" presStyleLbl="node1" presStyleIdx="2" presStyleCnt="4">
        <dgm:presLayoutVars>
          <dgm:bulletEnabled val="1"/>
        </dgm:presLayoutVars>
      </dgm:prSet>
      <dgm:spPr/>
    </dgm:pt>
    <dgm:pt modelId="{32777719-1FDF-4E56-85F5-F7DEA0C0B56B}" type="pres">
      <dgm:prSet presAssocID="{15D9E2FA-84A1-4FB3-9808-0561B5BA4F02}" presName="FourNodes_4" presStyleLbl="node1" presStyleIdx="3" presStyleCnt="4">
        <dgm:presLayoutVars>
          <dgm:bulletEnabled val="1"/>
        </dgm:presLayoutVars>
      </dgm:prSet>
      <dgm:spPr/>
    </dgm:pt>
    <dgm:pt modelId="{D6FC64A9-3A5D-4B43-9AA4-7A25249670C7}" type="pres">
      <dgm:prSet presAssocID="{15D9E2FA-84A1-4FB3-9808-0561B5BA4F02}" presName="FourConn_1-2" presStyleLbl="fgAccFollowNode1" presStyleIdx="0" presStyleCnt="3">
        <dgm:presLayoutVars>
          <dgm:bulletEnabled val="1"/>
        </dgm:presLayoutVars>
      </dgm:prSet>
      <dgm:spPr/>
    </dgm:pt>
    <dgm:pt modelId="{AF804B90-4244-4414-B576-B7FE6CEF628E}" type="pres">
      <dgm:prSet presAssocID="{15D9E2FA-84A1-4FB3-9808-0561B5BA4F02}" presName="FourConn_2-3" presStyleLbl="fgAccFollowNode1" presStyleIdx="1" presStyleCnt="3">
        <dgm:presLayoutVars>
          <dgm:bulletEnabled val="1"/>
        </dgm:presLayoutVars>
      </dgm:prSet>
      <dgm:spPr/>
    </dgm:pt>
    <dgm:pt modelId="{12525C1B-7203-4EF5-9222-8DF656CD0A6D}" type="pres">
      <dgm:prSet presAssocID="{15D9E2FA-84A1-4FB3-9808-0561B5BA4F02}" presName="FourConn_3-4" presStyleLbl="fgAccFollowNode1" presStyleIdx="2" presStyleCnt="3">
        <dgm:presLayoutVars>
          <dgm:bulletEnabled val="1"/>
        </dgm:presLayoutVars>
      </dgm:prSet>
      <dgm:spPr/>
    </dgm:pt>
    <dgm:pt modelId="{FC08EAAA-26FC-427B-9AE5-D65B75D757ED}" type="pres">
      <dgm:prSet presAssocID="{15D9E2FA-84A1-4FB3-9808-0561B5BA4F02}" presName="FourNodes_1_text" presStyleLbl="node1" presStyleIdx="3" presStyleCnt="4">
        <dgm:presLayoutVars>
          <dgm:bulletEnabled val="1"/>
        </dgm:presLayoutVars>
      </dgm:prSet>
      <dgm:spPr/>
    </dgm:pt>
    <dgm:pt modelId="{31F93A96-2558-43D6-8E4F-21EEAF468C3E}" type="pres">
      <dgm:prSet presAssocID="{15D9E2FA-84A1-4FB3-9808-0561B5BA4F02}" presName="FourNodes_2_text" presStyleLbl="node1" presStyleIdx="3" presStyleCnt="4">
        <dgm:presLayoutVars>
          <dgm:bulletEnabled val="1"/>
        </dgm:presLayoutVars>
      </dgm:prSet>
      <dgm:spPr/>
    </dgm:pt>
    <dgm:pt modelId="{96B4DFA2-9C75-474D-AFE2-DEB0721E14B9}" type="pres">
      <dgm:prSet presAssocID="{15D9E2FA-84A1-4FB3-9808-0561B5BA4F02}" presName="FourNodes_3_text" presStyleLbl="node1" presStyleIdx="3" presStyleCnt="4">
        <dgm:presLayoutVars>
          <dgm:bulletEnabled val="1"/>
        </dgm:presLayoutVars>
      </dgm:prSet>
      <dgm:spPr/>
    </dgm:pt>
    <dgm:pt modelId="{ADE108B7-9C08-44BB-8A62-CD7D96FA191B}" type="pres">
      <dgm:prSet presAssocID="{15D9E2FA-84A1-4FB3-9808-0561B5BA4F02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E72CBF03-325E-437D-A0B9-D2FEDE9EFA5C}" type="presOf" srcId="{2A6959E8-F98A-4B87-92C8-A461EE27D20D}" destId="{FC08EAAA-26FC-427B-9AE5-D65B75D757ED}" srcOrd="1" destOrd="0" presId="urn:microsoft.com/office/officeart/2005/8/layout/vProcess5"/>
    <dgm:cxn modelId="{FAC95B12-11DC-45C6-8842-9D110D178AEF}" type="presOf" srcId="{15D9E2FA-84A1-4FB3-9808-0561B5BA4F02}" destId="{0A09A77A-7CA9-4DDE-A984-4E293FF29E88}" srcOrd="0" destOrd="0" presId="urn:microsoft.com/office/officeart/2005/8/layout/vProcess5"/>
    <dgm:cxn modelId="{CF324127-C789-4402-A52B-0EF0DEA7128E}" srcId="{15D9E2FA-84A1-4FB3-9808-0561B5BA4F02}" destId="{2A6959E8-F98A-4B87-92C8-A461EE27D20D}" srcOrd="0" destOrd="0" parTransId="{DC06064E-5B15-4490-AE1A-EA1D618A0EFF}" sibTransId="{04AB3050-7D4F-4EFF-A01C-9E3AB9A48D67}"/>
    <dgm:cxn modelId="{1E9B022A-0FEA-4CA0-AF2C-C551D66C6FDC}" type="presOf" srcId="{D768BC39-F399-44A9-B920-8203D13C18D1}" destId="{31F93A96-2558-43D6-8E4F-21EEAF468C3E}" srcOrd="1" destOrd="0" presId="urn:microsoft.com/office/officeart/2005/8/layout/vProcess5"/>
    <dgm:cxn modelId="{4371A52A-FFBA-4899-A88E-290D878BB9D4}" type="presOf" srcId="{10C8C360-A8D2-4C92-9BAE-6D44AB18A7A5}" destId="{ADE108B7-9C08-44BB-8A62-CD7D96FA191B}" srcOrd="1" destOrd="0" presId="urn:microsoft.com/office/officeart/2005/8/layout/vProcess5"/>
    <dgm:cxn modelId="{F51A2339-D6CF-46FA-9D22-C9C107E561A1}" type="presOf" srcId="{04AB3050-7D4F-4EFF-A01C-9E3AB9A48D67}" destId="{D6FC64A9-3A5D-4B43-9AA4-7A25249670C7}" srcOrd="0" destOrd="0" presId="urn:microsoft.com/office/officeart/2005/8/layout/vProcess5"/>
    <dgm:cxn modelId="{86DEF53F-6F60-47A3-AC0B-8548F5343820}" type="presOf" srcId="{AE836983-92A5-4290-9131-E342500F9AB8}" destId="{D358432F-198D-490E-9C03-72335BE8EFA6}" srcOrd="0" destOrd="0" presId="urn:microsoft.com/office/officeart/2005/8/layout/vProcess5"/>
    <dgm:cxn modelId="{3A68F756-FBB5-4DFF-870A-9BB25C6BCC03}" type="presOf" srcId="{AE836983-92A5-4290-9131-E342500F9AB8}" destId="{96B4DFA2-9C75-474D-AFE2-DEB0721E14B9}" srcOrd="1" destOrd="0" presId="urn:microsoft.com/office/officeart/2005/8/layout/vProcess5"/>
    <dgm:cxn modelId="{C455DC88-43AE-4BE5-AA57-CD470F17F471}" type="presOf" srcId="{D3D4D1BD-0976-4B39-B50B-50BD61233AFE}" destId="{AF804B90-4244-4414-B576-B7FE6CEF628E}" srcOrd="0" destOrd="0" presId="urn:microsoft.com/office/officeart/2005/8/layout/vProcess5"/>
    <dgm:cxn modelId="{9E3BF38D-ACB6-4350-B28E-5717A6359BFF}" type="presOf" srcId="{10C8C360-A8D2-4C92-9BAE-6D44AB18A7A5}" destId="{32777719-1FDF-4E56-85F5-F7DEA0C0B56B}" srcOrd="0" destOrd="0" presId="urn:microsoft.com/office/officeart/2005/8/layout/vProcess5"/>
    <dgm:cxn modelId="{F51CC38E-8226-40D5-9CD1-DFC77B0342DF}" type="presOf" srcId="{D768BC39-F399-44A9-B920-8203D13C18D1}" destId="{F51719D5-AD89-4EC9-B716-69D81459F228}" srcOrd="0" destOrd="0" presId="urn:microsoft.com/office/officeart/2005/8/layout/vProcess5"/>
    <dgm:cxn modelId="{FA55A993-CE40-40E8-B102-5803F9356914}" srcId="{15D9E2FA-84A1-4FB3-9808-0561B5BA4F02}" destId="{D768BC39-F399-44A9-B920-8203D13C18D1}" srcOrd="1" destOrd="0" parTransId="{D5FC4406-D758-42DD-99BD-C0A68FC431AB}" sibTransId="{D3D4D1BD-0976-4B39-B50B-50BD61233AFE}"/>
    <dgm:cxn modelId="{2128A8BF-D956-4094-A21D-B2B9D17E894C}" srcId="{15D9E2FA-84A1-4FB3-9808-0561B5BA4F02}" destId="{10C8C360-A8D2-4C92-9BAE-6D44AB18A7A5}" srcOrd="3" destOrd="0" parTransId="{6EB2C22F-36CB-4851-9F85-516D525A918B}" sibTransId="{E49BB984-5364-4810-96A3-1139E8B20D0E}"/>
    <dgm:cxn modelId="{78C049C5-36CB-4A34-B6D1-69EC5CE84C89}" type="presOf" srcId="{2A6959E8-F98A-4B87-92C8-A461EE27D20D}" destId="{3BFD4FC7-7B34-45ED-99BB-DCC68C4214C7}" srcOrd="0" destOrd="0" presId="urn:microsoft.com/office/officeart/2005/8/layout/vProcess5"/>
    <dgm:cxn modelId="{C1019ACD-58DA-42CD-AF82-B2BFB92D0EE1}" type="presOf" srcId="{DDEC2499-5FCB-41D5-BA2A-1736FB04AF2F}" destId="{12525C1B-7203-4EF5-9222-8DF656CD0A6D}" srcOrd="0" destOrd="0" presId="urn:microsoft.com/office/officeart/2005/8/layout/vProcess5"/>
    <dgm:cxn modelId="{55ED1DF5-A5BB-4705-A592-15828BAADAF7}" srcId="{15D9E2FA-84A1-4FB3-9808-0561B5BA4F02}" destId="{AE836983-92A5-4290-9131-E342500F9AB8}" srcOrd="2" destOrd="0" parTransId="{0609DD6B-D3CC-4C2C-A5DB-5070C0D43C10}" sibTransId="{DDEC2499-5FCB-41D5-BA2A-1736FB04AF2F}"/>
    <dgm:cxn modelId="{26F37FCC-5936-417F-BD7D-52CDC17D5571}" type="presParOf" srcId="{0A09A77A-7CA9-4DDE-A984-4E293FF29E88}" destId="{CE57D280-3B97-4092-9587-AA177CF53C1E}" srcOrd="0" destOrd="0" presId="urn:microsoft.com/office/officeart/2005/8/layout/vProcess5"/>
    <dgm:cxn modelId="{C86E35AE-B884-4AB0-8083-B3CB828C7F7E}" type="presParOf" srcId="{0A09A77A-7CA9-4DDE-A984-4E293FF29E88}" destId="{3BFD4FC7-7B34-45ED-99BB-DCC68C4214C7}" srcOrd="1" destOrd="0" presId="urn:microsoft.com/office/officeart/2005/8/layout/vProcess5"/>
    <dgm:cxn modelId="{35F5E1B8-7F38-44C9-9BFA-CCF8E1F7B8DD}" type="presParOf" srcId="{0A09A77A-7CA9-4DDE-A984-4E293FF29E88}" destId="{F51719D5-AD89-4EC9-B716-69D81459F228}" srcOrd="2" destOrd="0" presId="urn:microsoft.com/office/officeart/2005/8/layout/vProcess5"/>
    <dgm:cxn modelId="{2E31C800-7D14-428E-840F-79F61398FFED}" type="presParOf" srcId="{0A09A77A-7CA9-4DDE-A984-4E293FF29E88}" destId="{D358432F-198D-490E-9C03-72335BE8EFA6}" srcOrd="3" destOrd="0" presId="urn:microsoft.com/office/officeart/2005/8/layout/vProcess5"/>
    <dgm:cxn modelId="{04DA69A2-4527-46BB-B690-1624D42DD30C}" type="presParOf" srcId="{0A09A77A-7CA9-4DDE-A984-4E293FF29E88}" destId="{32777719-1FDF-4E56-85F5-F7DEA0C0B56B}" srcOrd="4" destOrd="0" presId="urn:microsoft.com/office/officeart/2005/8/layout/vProcess5"/>
    <dgm:cxn modelId="{55DC71EE-63FF-4F09-9F7C-48983E66B953}" type="presParOf" srcId="{0A09A77A-7CA9-4DDE-A984-4E293FF29E88}" destId="{D6FC64A9-3A5D-4B43-9AA4-7A25249670C7}" srcOrd="5" destOrd="0" presId="urn:microsoft.com/office/officeart/2005/8/layout/vProcess5"/>
    <dgm:cxn modelId="{A89FB5CD-2FE8-4B9D-B9D3-FA54FD401BE6}" type="presParOf" srcId="{0A09A77A-7CA9-4DDE-A984-4E293FF29E88}" destId="{AF804B90-4244-4414-B576-B7FE6CEF628E}" srcOrd="6" destOrd="0" presId="urn:microsoft.com/office/officeart/2005/8/layout/vProcess5"/>
    <dgm:cxn modelId="{4911D785-172D-47E9-B991-877AF6364939}" type="presParOf" srcId="{0A09A77A-7CA9-4DDE-A984-4E293FF29E88}" destId="{12525C1B-7203-4EF5-9222-8DF656CD0A6D}" srcOrd="7" destOrd="0" presId="urn:microsoft.com/office/officeart/2005/8/layout/vProcess5"/>
    <dgm:cxn modelId="{52FA0377-B366-4D0F-8654-C754FA3865DF}" type="presParOf" srcId="{0A09A77A-7CA9-4DDE-A984-4E293FF29E88}" destId="{FC08EAAA-26FC-427B-9AE5-D65B75D757ED}" srcOrd="8" destOrd="0" presId="urn:microsoft.com/office/officeart/2005/8/layout/vProcess5"/>
    <dgm:cxn modelId="{D923C88F-18DC-4148-815B-EB866413F7C8}" type="presParOf" srcId="{0A09A77A-7CA9-4DDE-A984-4E293FF29E88}" destId="{31F93A96-2558-43D6-8E4F-21EEAF468C3E}" srcOrd="9" destOrd="0" presId="urn:microsoft.com/office/officeart/2005/8/layout/vProcess5"/>
    <dgm:cxn modelId="{75EF68CD-5E02-4CBC-842B-4FE9BC61040C}" type="presParOf" srcId="{0A09A77A-7CA9-4DDE-A984-4E293FF29E88}" destId="{96B4DFA2-9C75-474D-AFE2-DEB0721E14B9}" srcOrd="10" destOrd="0" presId="urn:microsoft.com/office/officeart/2005/8/layout/vProcess5"/>
    <dgm:cxn modelId="{2CB844C4-DF41-4960-9BC9-0C5B138A3900}" type="presParOf" srcId="{0A09A77A-7CA9-4DDE-A984-4E293FF29E88}" destId="{ADE108B7-9C08-44BB-8A62-CD7D96FA191B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F73240-D9F9-4A1B-90A6-AE465D32C27F}">
      <dsp:nvSpPr>
        <dsp:cNvPr id="0" name=""/>
        <dsp:cNvSpPr/>
      </dsp:nvSpPr>
      <dsp:spPr>
        <a:xfrm>
          <a:off x="397837" y="869184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690214-B0C7-4ADA-BB50-CEE8C160A26C}">
      <dsp:nvSpPr>
        <dsp:cNvPr id="0" name=""/>
        <dsp:cNvSpPr/>
      </dsp:nvSpPr>
      <dsp:spPr>
        <a:xfrm>
          <a:off x="631837" y="1103184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0E40BF-8232-4594-B439-2FFCB7631B31}">
      <dsp:nvSpPr>
        <dsp:cNvPr id="0" name=""/>
        <dsp:cNvSpPr/>
      </dsp:nvSpPr>
      <dsp:spPr>
        <a:xfrm>
          <a:off x="46837" y="23091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Battery powered weather radio</a:t>
          </a:r>
        </a:p>
      </dsp:txBody>
      <dsp:txXfrm>
        <a:off x="46837" y="2309184"/>
        <a:ext cx="1800000" cy="720000"/>
      </dsp:txXfrm>
    </dsp:sp>
    <dsp:sp modelId="{F7C3BBAE-5400-461B-8EFB-51DBDA74F227}">
      <dsp:nvSpPr>
        <dsp:cNvPr id="0" name=""/>
        <dsp:cNvSpPr/>
      </dsp:nvSpPr>
      <dsp:spPr>
        <a:xfrm>
          <a:off x="2512837" y="869184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7DBA9F4-F8EC-426B-811B-6778AFD91FFF}">
      <dsp:nvSpPr>
        <dsp:cNvPr id="0" name=""/>
        <dsp:cNvSpPr/>
      </dsp:nvSpPr>
      <dsp:spPr>
        <a:xfrm>
          <a:off x="2746837" y="1103184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26C948-3F7D-4DB3-8608-5E509091708C}">
      <dsp:nvSpPr>
        <dsp:cNvPr id="0" name=""/>
        <dsp:cNvSpPr/>
      </dsp:nvSpPr>
      <dsp:spPr>
        <a:xfrm>
          <a:off x="2161837" y="23091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Flashlights and extra batteries</a:t>
          </a:r>
        </a:p>
      </dsp:txBody>
      <dsp:txXfrm>
        <a:off x="2161837" y="2309184"/>
        <a:ext cx="1800000" cy="720000"/>
      </dsp:txXfrm>
    </dsp:sp>
    <dsp:sp modelId="{5E79FB48-4A10-4E6F-87B1-CD88C48CC40F}">
      <dsp:nvSpPr>
        <dsp:cNvPr id="0" name=""/>
        <dsp:cNvSpPr/>
      </dsp:nvSpPr>
      <dsp:spPr>
        <a:xfrm>
          <a:off x="4627837" y="869184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C3DE67-A458-4C73-9D01-7FCD8A734312}">
      <dsp:nvSpPr>
        <dsp:cNvPr id="0" name=""/>
        <dsp:cNvSpPr/>
      </dsp:nvSpPr>
      <dsp:spPr>
        <a:xfrm>
          <a:off x="4861837" y="1103184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1930DA-FEDB-4705-9238-4B035B7983D5}">
      <dsp:nvSpPr>
        <dsp:cNvPr id="0" name=""/>
        <dsp:cNvSpPr/>
      </dsp:nvSpPr>
      <dsp:spPr>
        <a:xfrm>
          <a:off x="4276837" y="23091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Water and non-perishable food</a:t>
          </a:r>
        </a:p>
      </dsp:txBody>
      <dsp:txXfrm>
        <a:off x="4276837" y="2309184"/>
        <a:ext cx="1800000" cy="720000"/>
      </dsp:txXfrm>
    </dsp:sp>
    <dsp:sp modelId="{1C85D4AC-06B8-4BC1-AFAD-8B5ED88E26DB}">
      <dsp:nvSpPr>
        <dsp:cNvPr id="0" name=""/>
        <dsp:cNvSpPr/>
      </dsp:nvSpPr>
      <dsp:spPr>
        <a:xfrm>
          <a:off x="6742837" y="869184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3F6152-7E3A-4885-8965-F112590DA1E4}">
      <dsp:nvSpPr>
        <dsp:cNvPr id="0" name=""/>
        <dsp:cNvSpPr/>
      </dsp:nvSpPr>
      <dsp:spPr>
        <a:xfrm>
          <a:off x="6976837" y="1103184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6935DA-6643-4419-9E07-4189D923BAAD}">
      <dsp:nvSpPr>
        <dsp:cNvPr id="0" name=""/>
        <dsp:cNvSpPr/>
      </dsp:nvSpPr>
      <dsp:spPr>
        <a:xfrm>
          <a:off x="6391837" y="23091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First aid kit</a:t>
          </a:r>
        </a:p>
      </dsp:txBody>
      <dsp:txXfrm>
        <a:off x="6391837" y="2309184"/>
        <a:ext cx="1800000" cy="720000"/>
      </dsp:txXfrm>
    </dsp:sp>
    <dsp:sp modelId="{46EEB0AB-0FF6-4D4E-8304-7EA8E60552C2}">
      <dsp:nvSpPr>
        <dsp:cNvPr id="0" name=""/>
        <dsp:cNvSpPr/>
      </dsp:nvSpPr>
      <dsp:spPr>
        <a:xfrm>
          <a:off x="8857837" y="869184"/>
          <a:ext cx="1098000" cy="109800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B1E7885-CDCC-4CEC-895E-95AFB5EA80D4}">
      <dsp:nvSpPr>
        <dsp:cNvPr id="0" name=""/>
        <dsp:cNvSpPr/>
      </dsp:nvSpPr>
      <dsp:spPr>
        <a:xfrm>
          <a:off x="9091837" y="1103184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81A9CA-8DB9-44C8-8B8C-5443A17EF84E}">
      <dsp:nvSpPr>
        <dsp:cNvPr id="0" name=""/>
        <dsp:cNvSpPr/>
      </dsp:nvSpPr>
      <dsp:spPr>
        <a:xfrm>
          <a:off x="8506837" y="230918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400" kern="1200"/>
            <a:t>Phone charger/power bank</a:t>
          </a:r>
        </a:p>
      </dsp:txBody>
      <dsp:txXfrm>
        <a:off x="8506837" y="2309184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B887A3-CF19-4EAA-B5F0-172F17A0BFC2}">
      <dsp:nvSpPr>
        <dsp:cNvPr id="0" name=""/>
        <dsp:cNvSpPr/>
      </dsp:nvSpPr>
      <dsp:spPr>
        <a:xfrm>
          <a:off x="541837" y="1049074"/>
          <a:ext cx="810000" cy="81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00C2B3-9CF8-405D-81A7-CBD7C8125B2C}">
      <dsp:nvSpPr>
        <dsp:cNvPr id="0" name=""/>
        <dsp:cNvSpPr/>
      </dsp:nvSpPr>
      <dsp:spPr>
        <a:xfrm>
          <a:off x="46837" y="21292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Protect Yourself &amp; Your Property</a:t>
          </a:r>
        </a:p>
      </dsp:txBody>
      <dsp:txXfrm>
        <a:off x="46837" y="2129294"/>
        <a:ext cx="1800000" cy="720000"/>
      </dsp:txXfrm>
    </dsp:sp>
    <dsp:sp modelId="{674C32C8-D2D4-4D9C-9B19-648A40D2E6FB}">
      <dsp:nvSpPr>
        <dsp:cNvPr id="0" name=""/>
        <dsp:cNvSpPr/>
      </dsp:nvSpPr>
      <dsp:spPr>
        <a:xfrm>
          <a:off x="2656837" y="1049074"/>
          <a:ext cx="810000" cy="81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B405BB-3C1A-487D-B2C5-6309D6BFF936}">
      <dsp:nvSpPr>
        <dsp:cNvPr id="0" name=""/>
        <dsp:cNvSpPr/>
      </dsp:nvSpPr>
      <dsp:spPr>
        <a:xfrm>
          <a:off x="2161837" y="21292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Move vehicles and aircraft into garages or hangars</a:t>
          </a:r>
        </a:p>
      </dsp:txBody>
      <dsp:txXfrm>
        <a:off x="2161837" y="2129294"/>
        <a:ext cx="1800000" cy="720000"/>
      </dsp:txXfrm>
    </dsp:sp>
    <dsp:sp modelId="{19684394-3702-4334-BB49-F461F2693504}">
      <dsp:nvSpPr>
        <dsp:cNvPr id="0" name=""/>
        <dsp:cNvSpPr/>
      </dsp:nvSpPr>
      <dsp:spPr>
        <a:xfrm>
          <a:off x="4771837" y="1049074"/>
          <a:ext cx="810000" cy="81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AC7C5-2F4F-45FF-A58B-A61E85CC3E2C}">
      <dsp:nvSpPr>
        <dsp:cNvPr id="0" name=""/>
        <dsp:cNvSpPr/>
      </dsp:nvSpPr>
      <dsp:spPr>
        <a:xfrm>
          <a:off x="4276837" y="21292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Stay away from windows</a:t>
          </a:r>
        </a:p>
      </dsp:txBody>
      <dsp:txXfrm>
        <a:off x="4276837" y="2129294"/>
        <a:ext cx="1800000" cy="720000"/>
      </dsp:txXfrm>
    </dsp:sp>
    <dsp:sp modelId="{DC3ACD36-3D70-459B-B57E-F373BE619F24}">
      <dsp:nvSpPr>
        <dsp:cNvPr id="0" name=""/>
        <dsp:cNvSpPr/>
      </dsp:nvSpPr>
      <dsp:spPr>
        <a:xfrm>
          <a:off x="6886837" y="1049074"/>
          <a:ext cx="810000" cy="81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6BD9F9-4DE9-41E1-BF37-47997FF830C6}">
      <dsp:nvSpPr>
        <dsp:cNvPr id="0" name=""/>
        <dsp:cNvSpPr/>
      </dsp:nvSpPr>
      <dsp:spPr>
        <a:xfrm>
          <a:off x="6391837" y="21292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If you’re outdoors, seek shelter immediately</a:t>
          </a:r>
        </a:p>
      </dsp:txBody>
      <dsp:txXfrm>
        <a:off x="6391837" y="2129294"/>
        <a:ext cx="1800000" cy="720000"/>
      </dsp:txXfrm>
    </dsp:sp>
    <dsp:sp modelId="{FA52F4BF-1734-41DA-A5C0-DC13A02AFE8F}">
      <dsp:nvSpPr>
        <dsp:cNvPr id="0" name=""/>
        <dsp:cNvSpPr/>
      </dsp:nvSpPr>
      <dsp:spPr>
        <a:xfrm>
          <a:off x="9001837" y="1049074"/>
          <a:ext cx="810000" cy="81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9A629-9172-41E5-A606-5E37BB7CF803}">
      <dsp:nvSpPr>
        <dsp:cNvPr id="0" name=""/>
        <dsp:cNvSpPr/>
      </dsp:nvSpPr>
      <dsp:spPr>
        <a:xfrm>
          <a:off x="8506837" y="2129294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Watch for flying debris during high winds</a:t>
          </a:r>
        </a:p>
      </dsp:txBody>
      <dsp:txXfrm>
        <a:off x="8506837" y="2129294"/>
        <a:ext cx="1800000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503E3F-25A1-43D0-95A5-AA5DC2FEF646}">
      <dsp:nvSpPr>
        <dsp:cNvPr id="0" name=""/>
        <dsp:cNvSpPr/>
      </dsp:nvSpPr>
      <dsp:spPr>
        <a:xfrm>
          <a:off x="478837" y="33967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8C853-8884-4E04-AB2C-8BB8A4713E13}">
      <dsp:nvSpPr>
        <dsp:cNvPr id="0" name=""/>
        <dsp:cNvSpPr/>
      </dsp:nvSpPr>
      <dsp:spPr>
        <a:xfrm>
          <a:off x="478837" y="199009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Apps and Alerts</a:t>
          </a:r>
        </a:p>
      </dsp:txBody>
      <dsp:txXfrm>
        <a:off x="478837" y="1990097"/>
        <a:ext cx="4320000" cy="648000"/>
      </dsp:txXfrm>
    </dsp:sp>
    <dsp:sp modelId="{4AEDA983-85C7-4461-86B7-B36F3DF85392}">
      <dsp:nvSpPr>
        <dsp:cNvPr id="0" name=""/>
        <dsp:cNvSpPr/>
      </dsp:nvSpPr>
      <dsp:spPr>
        <a:xfrm>
          <a:off x="478837" y="2702477"/>
          <a:ext cx="4320000" cy="85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NOAA Weather Radio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Storm Shield App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Local news for Oklahoma alerts</a:t>
          </a:r>
        </a:p>
      </dsp:txBody>
      <dsp:txXfrm>
        <a:off x="478837" y="2702477"/>
        <a:ext cx="4320000" cy="856212"/>
      </dsp:txXfrm>
    </dsp:sp>
    <dsp:sp modelId="{761604D4-D04A-4D06-8BFA-6CD1365FBED6}">
      <dsp:nvSpPr>
        <dsp:cNvPr id="0" name=""/>
        <dsp:cNvSpPr/>
      </dsp:nvSpPr>
      <dsp:spPr>
        <a:xfrm>
          <a:off x="5554837" y="339679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9F508E3-EA88-4586-AC80-46F00B624CE6}">
      <dsp:nvSpPr>
        <dsp:cNvPr id="0" name=""/>
        <dsp:cNvSpPr/>
      </dsp:nvSpPr>
      <dsp:spPr>
        <a:xfrm>
          <a:off x="5554837" y="1990097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/>
            <a:t>Contact Interstate Helicopters, Inc.</a:t>
          </a:r>
        </a:p>
      </dsp:txBody>
      <dsp:txXfrm>
        <a:off x="5554837" y="1990097"/>
        <a:ext cx="4320000" cy="648000"/>
      </dsp:txXfrm>
    </dsp:sp>
    <dsp:sp modelId="{986A0E75-CD66-4E90-9A3D-FFF36D6BEBF8}">
      <dsp:nvSpPr>
        <dsp:cNvPr id="0" name=""/>
        <dsp:cNvSpPr/>
      </dsp:nvSpPr>
      <dsp:spPr>
        <a:xfrm>
          <a:off x="5554837" y="2702477"/>
          <a:ext cx="4320000" cy="8562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405.440.1053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Interstatehelicopters.com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/>
            <a:t>@interheli</a:t>
          </a:r>
        </a:p>
      </dsp:txBody>
      <dsp:txXfrm>
        <a:off x="5554837" y="2702477"/>
        <a:ext cx="4320000" cy="85621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FD4FC7-7B34-45ED-99BB-DCC68C4214C7}">
      <dsp:nvSpPr>
        <dsp:cNvPr id="0" name=""/>
        <dsp:cNvSpPr/>
      </dsp:nvSpPr>
      <dsp:spPr>
        <a:xfrm>
          <a:off x="0" y="0"/>
          <a:ext cx="8282940" cy="893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Thank you for trusting Interstate Helicopters, Inc.  </a:t>
          </a:r>
        </a:p>
      </dsp:txBody>
      <dsp:txXfrm>
        <a:off x="26156" y="26156"/>
        <a:ext cx="7243827" cy="840720"/>
      </dsp:txXfrm>
    </dsp:sp>
    <dsp:sp modelId="{F51719D5-AD89-4EC9-B716-69D81459F228}">
      <dsp:nvSpPr>
        <dsp:cNvPr id="0" name=""/>
        <dsp:cNvSpPr/>
      </dsp:nvSpPr>
      <dsp:spPr>
        <a:xfrm>
          <a:off x="693696" y="1055401"/>
          <a:ext cx="8282940" cy="893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Fly safe. Travel smart. Stay weather aware. </a:t>
          </a:r>
        </a:p>
      </dsp:txBody>
      <dsp:txXfrm>
        <a:off x="719852" y="1081557"/>
        <a:ext cx="6956460" cy="840720"/>
      </dsp:txXfrm>
    </dsp:sp>
    <dsp:sp modelId="{D358432F-198D-490E-9C03-72335BE8EFA6}">
      <dsp:nvSpPr>
        <dsp:cNvPr id="0" name=""/>
        <dsp:cNvSpPr/>
      </dsp:nvSpPr>
      <dsp:spPr>
        <a:xfrm>
          <a:off x="1377038" y="2110803"/>
          <a:ext cx="8282940" cy="893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Book your flight today (weather permitting!)</a:t>
          </a:r>
        </a:p>
      </dsp:txBody>
      <dsp:txXfrm>
        <a:off x="1403194" y="2136959"/>
        <a:ext cx="6966814" cy="840720"/>
      </dsp:txXfrm>
    </dsp:sp>
    <dsp:sp modelId="{32777719-1FDF-4E56-85F5-F7DEA0C0B56B}">
      <dsp:nvSpPr>
        <dsp:cNvPr id="0" name=""/>
        <dsp:cNvSpPr/>
      </dsp:nvSpPr>
      <dsp:spPr>
        <a:xfrm>
          <a:off x="2070734" y="3166204"/>
          <a:ext cx="8282940" cy="89303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6000"/>
                <a:lumMod val="104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0000"/>
                <a:lumMod val="90000"/>
              </a:schemeClr>
            </a:gs>
          </a:gsLst>
          <a:lin ang="5400000" scaled="0"/>
        </a:gradFill>
        <a:ln>
          <a:noFill/>
        </a:ln>
        <a:effectLst>
          <a:outerShdw blurRad="63500" dist="25400" dir="5400000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Follow us for updates on Instagram &amp; Facebook</a:t>
          </a:r>
        </a:p>
      </dsp:txBody>
      <dsp:txXfrm>
        <a:off x="2096890" y="3192360"/>
        <a:ext cx="6956460" cy="840720"/>
      </dsp:txXfrm>
    </dsp:sp>
    <dsp:sp modelId="{D6FC64A9-3A5D-4B43-9AA4-7A25249670C7}">
      <dsp:nvSpPr>
        <dsp:cNvPr id="0" name=""/>
        <dsp:cNvSpPr/>
      </dsp:nvSpPr>
      <dsp:spPr>
        <a:xfrm>
          <a:off x="7702469" y="683981"/>
          <a:ext cx="580470" cy="580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7833075" y="683981"/>
        <a:ext cx="319258" cy="436804"/>
      </dsp:txXfrm>
    </dsp:sp>
    <dsp:sp modelId="{AF804B90-4244-4414-B576-B7FE6CEF628E}">
      <dsp:nvSpPr>
        <dsp:cNvPr id="0" name=""/>
        <dsp:cNvSpPr/>
      </dsp:nvSpPr>
      <dsp:spPr>
        <a:xfrm>
          <a:off x="8396165" y="1739383"/>
          <a:ext cx="580470" cy="580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8526771" y="1739383"/>
        <a:ext cx="319258" cy="436804"/>
      </dsp:txXfrm>
    </dsp:sp>
    <dsp:sp modelId="{12525C1B-7203-4EF5-9222-8DF656CD0A6D}">
      <dsp:nvSpPr>
        <dsp:cNvPr id="0" name=""/>
        <dsp:cNvSpPr/>
      </dsp:nvSpPr>
      <dsp:spPr>
        <a:xfrm>
          <a:off x="9079507" y="2794784"/>
          <a:ext cx="580470" cy="580470"/>
        </a:xfrm>
        <a:prstGeom prst="downArrow">
          <a:avLst>
            <a:gd name="adj1" fmla="val 55000"/>
            <a:gd name="adj2" fmla="val 45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700" kern="1200"/>
        </a:p>
      </dsp:txBody>
      <dsp:txXfrm>
        <a:off x="9210113" y="2794784"/>
        <a:ext cx="319258" cy="4368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E3C532-065F-4331-B686-A4F596AFDC20}" type="datetimeFigureOut">
              <a:rPr lang="en-US" smtClean="0"/>
              <a:t>3/15/2025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4777-7B10-422C-BC49-8A1EE62B7E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8839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4777-7B10-422C-BC49-8A1EE62B7EB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500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4777-7B10-422C-BC49-8A1EE62B7EB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82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4777-7B10-422C-BC49-8A1EE62B7EB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7643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4777-7B10-422C-BC49-8A1EE62B7EB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092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91A759-BFF8-4B5B-9ECE-D93AC303B331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1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2325627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213760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30772425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938761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06929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9525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DF398-5DA3-4937-BE3F-7CA1B9158252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24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191ED9-F929-4A92-90F9-3C9C84ABBE83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25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AB316-A2E6-49F2-825C-64AA951E4184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12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E9748B-ADD6-4C5A-8C2A-A39721276E74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363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1FB0F-3C5C-4949-B933-9C7E511ED094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766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01D58-E949-4BCB-829A-BBF80E38D59C}" type="datetime1">
              <a:rPr lang="en-US" smtClean="0"/>
              <a:t>3/15/2025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494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0A846-0DA4-4D92-9BF1-DE8C52C1F4DF}" type="datetime1">
              <a:rPr lang="en-US" smtClean="0"/>
              <a:t>3/15/2025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776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12331-4A9C-472F-A7FA-968157338839}" type="datetime1">
              <a:rPr lang="en-US" smtClean="0"/>
              <a:t>3/15/2025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861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97F3D-ED52-43FD-A26D-318B71534485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401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91FA4-6264-4BB8-B3B5-77711EED2D82}" type="datetime1">
              <a:rPr lang="en-US" smtClean="0"/>
              <a:t>3/15/2025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DF98CC-160E-494C-8C3C-8CDC5FA257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970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E7F6A1D9-D323-4F4E-8655-25E2D32CE742}" type="datetime1">
              <a:rPr lang="en-US" smtClean="0"/>
              <a:t>3/15/2025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DFDF98CC-160E-494C-8C3C-8CDC5FA257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48631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4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he landscape of a storm over a farm">
            <a:extLst>
              <a:ext uri="{FF2B5EF4-FFF2-40B4-BE49-F238E27FC236}">
                <a16:creationId xmlns:a16="http://schemas.microsoft.com/office/drawing/2014/main" id="{2BA548FF-BD8E-DDA8-6158-FEDC60453A7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0A0CA80-5784-B232-7678-1DC3D033F8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" y="175146"/>
            <a:ext cx="8196432" cy="1882254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chemeClr val="accent3"/>
                </a:solidFill>
              </a:rPr>
              <a:t>Spring &amp; Storm Season Safety Guide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6075EB-B1A9-BCA8-6542-9601701582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9888" y="1444752"/>
            <a:ext cx="3802112" cy="1225296"/>
          </a:xfrm>
        </p:spPr>
        <p:txBody>
          <a:bodyPr anchor="ctr">
            <a:normAutofit/>
          </a:bodyPr>
          <a:lstStyle/>
          <a:p>
            <a:pPr algn="r"/>
            <a:r>
              <a:rPr lang="en-US" sz="2400" dirty="0">
                <a:solidFill>
                  <a:schemeClr val="accent3"/>
                </a:solidFill>
              </a:rPr>
              <a:t>Helpful Tips from Interstate Helicopters, Inc.</a:t>
            </a:r>
          </a:p>
        </p:txBody>
      </p:sp>
    </p:spTree>
    <p:extLst>
      <p:ext uri="{BB962C8B-B14F-4D97-AF65-F5344CB8AC3E}">
        <p14:creationId xmlns:p14="http://schemas.microsoft.com/office/powerpoint/2010/main" val="1922383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AD689-6F5A-30D9-CD0A-BC3865204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r>
              <a:rPr lang="en-US" dirty="0"/>
              <a:t>Welcome!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946F7-B369-68C8-DD10-6954C9B9C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1"/>
            <a:ext cx="5978072" cy="3866048"/>
          </a:xfrm>
        </p:spPr>
        <p:txBody>
          <a:bodyPr anchor="ctr">
            <a:normAutofit/>
          </a:bodyPr>
          <a:lstStyle/>
          <a:p>
            <a:pPr marL="36900" indent="0">
              <a:buClr>
                <a:srgbClr val="9B722F"/>
              </a:buClr>
              <a:buNone/>
            </a:pPr>
            <a:r>
              <a:rPr lang="en-US" sz="2400" dirty="0"/>
              <a:t>At Interstate Helicopters, safety is at the heart of everything we do – whether you’re flying with us or navigating Oklahoma’s unpredictable weather on the ground. </a:t>
            </a:r>
          </a:p>
          <a:p>
            <a:pPr marL="36900" indent="0">
              <a:buClr>
                <a:srgbClr val="9B722F"/>
              </a:buClr>
              <a:buNone/>
            </a:pPr>
            <a:endParaRPr lang="en-US" sz="2400" dirty="0"/>
          </a:p>
          <a:p>
            <a:pPr marL="36900" indent="0">
              <a:buClr>
                <a:srgbClr val="9B722F"/>
              </a:buClr>
              <a:buNone/>
            </a:pPr>
            <a:r>
              <a:rPr lang="en-US" sz="2400" dirty="0"/>
              <a:t>This guide includes helpful tips to stay prepared for severe weather this spring and beyond. </a:t>
            </a:r>
          </a:p>
        </p:txBody>
      </p:sp>
      <p:pic>
        <p:nvPicPr>
          <p:cNvPr id="5" name="Picture 4" descr="A formation of rainfall cloud">
            <a:extLst>
              <a:ext uri="{FF2B5EF4-FFF2-40B4-BE49-F238E27FC236}">
                <a16:creationId xmlns:a16="http://schemas.microsoft.com/office/drawing/2014/main" id="{753D8F13-B064-62FF-B0E5-BD67C9D868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2863" r="42640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268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87E58F-FCE3-C3AB-D0E1-415BB88E9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r>
              <a:rPr lang="en-US"/>
              <a:t>Tornado Safety Tips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902D59-6B97-EA7C-2FDB-2070EFBCA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828801"/>
            <a:ext cx="5978072" cy="3866048"/>
          </a:xfrm>
        </p:spPr>
        <p:txBody>
          <a:bodyPr anchor="ctr">
            <a:normAutofit fontScale="92500" lnSpcReduction="10000"/>
          </a:bodyPr>
          <a:lstStyle/>
          <a:p>
            <a:pPr marL="36900" indent="0">
              <a:buClr>
                <a:srgbClr val="C38E2F"/>
              </a:buClr>
              <a:buNone/>
            </a:pPr>
            <a:r>
              <a:rPr lang="en-US" sz="2600" dirty="0"/>
              <a:t>Know the Signs:</a:t>
            </a:r>
          </a:p>
          <a:p>
            <a:pPr>
              <a:buClr>
                <a:srgbClr val="C38E2F"/>
              </a:buClr>
            </a:pPr>
            <a:r>
              <a:rPr lang="en-US" sz="2200" dirty="0"/>
              <a:t>Dark, greenish sky</a:t>
            </a:r>
          </a:p>
          <a:p>
            <a:pPr>
              <a:buClr>
                <a:srgbClr val="C38E2F"/>
              </a:buClr>
            </a:pPr>
            <a:r>
              <a:rPr lang="en-US" sz="2200" dirty="0"/>
              <a:t>Large, low-lying clouds</a:t>
            </a:r>
          </a:p>
          <a:p>
            <a:pPr>
              <a:buClr>
                <a:srgbClr val="C38E2F"/>
              </a:buClr>
            </a:pPr>
            <a:r>
              <a:rPr lang="en-US" sz="2200" dirty="0"/>
              <a:t>Loud roar (like a freight train)</a:t>
            </a:r>
          </a:p>
          <a:p>
            <a:pPr marL="36900" indent="0">
              <a:buClr>
                <a:srgbClr val="C38E2F"/>
              </a:buClr>
              <a:buNone/>
            </a:pPr>
            <a:endParaRPr lang="en-US" dirty="0"/>
          </a:p>
          <a:p>
            <a:pPr marL="36900" indent="0">
              <a:buClr>
                <a:srgbClr val="C38E2F"/>
              </a:buClr>
              <a:buNone/>
            </a:pPr>
            <a:r>
              <a:rPr lang="en-US" sz="2600" dirty="0"/>
              <a:t>What to Do:</a:t>
            </a:r>
          </a:p>
          <a:p>
            <a:pPr>
              <a:buClr>
                <a:srgbClr val="C38E2F"/>
              </a:buClr>
            </a:pPr>
            <a:r>
              <a:rPr lang="en-US" sz="2400" dirty="0"/>
              <a:t>Go to a storm shelter or interior room</a:t>
            </a:r>
          </a:p>
          <a:p>
            <a:pPr>
              <a:buClr>
                <a:srgbClr val="C38E2F"/>
              </a:buClr>
            </a:pPr>
            <a:r>
              <a:rPr lang="en-US" sz="2400" dirty="0"/>
              <a:t>Avoid windows</a:t>
            </a:r>
          </a:p>
          <a:p>
            <a:pPr>
              <a:buClr>
                <a:srgbClr val="C38E2F"/>
              </a:buClr>
            </a:pPr>
            <a:r>
              <a:rPr lang="en-US" sz="2400" dirty="0"/>
              <a:t>Cover your head</a:t>
            </a:r>
          </a:p>
        </p:txBody>
      </p:sp>
      <p:pic>
        <p:nvPicPr>
          <p:cNvPr id="11" name="Picture 10" descr="Thundercloud at sunset">
            <a:extLst>
              <a:ext uri="{FF2B5EF4-FFF2-40B4-BE49-F238E27FC236}">
                <a16:creationId xmlns:a16="http://schemas.microsoft.com/office/drawing/2014/main" id="{A28AC545-3AE9-9494-3207-BB7F40E5C8D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5510" r="19993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28012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C0B6AD-B229-A37D-BA34-CBF1123A49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Emergency Kit Checklist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6711106-99B0-6D44-D121-5C514DBDDD5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8877066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3517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1B1F8A-025E-3442-FA90-479EB52E6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5978072" cy="9704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/>
              <a:t>Thunderstorm &amp; Lightning Safety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0F48B-3CF2-4683-DB3D-96C6AEC037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130551"/>
            <a:ext cx="5978072" cy="3564297"/>
          </a:xfrm>
        </p:spPr>
        <p:txBody>
          <a:bodyPr anchor="ctr">
            <a:normAutofit/>
          </a:bodyPr>
          <a:lstStyle/>
          <a:p>
            <a:pPr>
              <a:buClr>
                <a:schemeClr val="accent3"/>
              </a:buClr>
            </a:pPr>
            <a:r>
              <a:rPr lang="en-US" sz="2400" dirty="0"/>
              <a:t>Get inside immediately</a:t>
            </a:r>
          </a:p>
          <a:p>
            <a:pPr>
              <a:buClr>
                <a:schemeClr val="accent3"/>
              </a:buClr>
            </a:pPr>
            <a:r>
              <a:rPr lang="en-US" sz="2400" dirty="0"/>
              <a:t>Avoid open areas and tall structures</a:t>
            </a:r>
          </a:p>
          <a:p>
            <a:pPr>
              <a:buClr>
                <a:schemeClr val="accent3"/>
              </a:buClr>
            </a:pPr>
            <a:r>
              <a:rPr lang="en-US" sz="2400" dirty="0"/>
              <a:t>Stay away from windows</a:t>
            </a:r>
          </a:p>
          <a:p>
            <a:pPr>
              <a:buClr>
                <a:schemeClr val="accent3"/>
              </a:buClr>
            </a:pPr>
            <a:r>
              <a:rPr lang="en-US" sz="2400" dirty="0"/>
              <a:t>Postpone flights or outdoor activities if storms are nearby</a:t>
            </a:r>
          </a:p>
          <a:p>
            <a:pPr>
              <a:buClr>
                <a:srgbClr val="3B74DB"/>
              </a:buClr>
            </a:pPr>
            <a:endParaRPr lang="en-US" dirty="0"/>
          </a:p>
          <a:p>
            <a:pPr marL="36900" indent="0" algn="ctr">
              <a:buClr>
                <a:srgbClr val="3B74DB"/>
              </a:buClr>
              <a:buNone/>
            </a:pPr>
            <a:r>
              <a:rPr lang="en-US" i="1" dirty="0"/>
              <a:t>Fact: Lightning can strike from up to 10 miles away!</a:t>
            </a:r>
          </a:p>
        </p:txBody>
      </p:sp>
      <p:pic>
        <p:nvPicPr>
          <p:cNvPr id="5" name="Picture 4" descr="A bolt of lightning hitting a field">
            <a:extLst>
              <a:ext uri="{FF2B5EF4-FFF2-40B4-BE49-F238E27FC236}">
                <a16:creationId xmlns:a16="http://schemas.microsoft.com/office/drawing/2014/main" id="{03555DE8-7454-093B-1655-19C82CCF035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8581" r="36922" b="-1"/>
          <a:stretch/>
        </p:blipFill>
        <p:spPr>
          <a:xfrm>
            <a:off x="7620351" y="10"/>
            <a:ext cx="4571649" cy="685799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0BE7827-5B1A-4F37-BF70-19F7C5C6BD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4" r="2807" b="1446"/>
          <a:stretch/>
        </p:blipFill>
        <p:spPr>
          <a:xfrm>
            <a:off x="7501468" y="1"/>
            <a:ext cx="46905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0582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3DFA8A-1F4D-485F-DA57-4D90DFCC2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Hail &amp; Wind Preparedness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49B5C7D2-E3CB-D0FB-6E57-B9758974938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0837654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61534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ormation of rainfall cloud">
            <a:extLst>
              <a:ext uri="{FF2B5EF4-FFF2-40B4-BE49-F238E27FC236}">
                <a16:creationId xmlns:a16="http://schemas.microsoft.com/office/drawing/2014/main" id="{8A872FDD-AAC8-C903-5978-067FA537093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5000"/>
          </a:blip>
          <a:srcRect t="7865" b="786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5915AA0-DC9B-01E4-13A9-F8E1B8B82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/>
              <a:t>Travel Safety During Storm Season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2270C7-BFF6-81BD-C2D1-AB8FD8B86C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058751"/>
          </a:xfrm>
        </p:spPr>
        <p:txBody>
          <a:bodyPr anchor="ctr">
            <a:normAutofit/>
          </a:bodyPr>
          <a:lstStyle/>
          <a:p>
            <a:pPr marL="36900" indent="0">
              <a:buClr>
                <a:srgbClr val="A0742D"/>
              </a:buClr>
              <a:buNone/>
            </a:pPr>
            <a:r>
              <a:rPr lang="en-US" sz="2400" dirty="0"/>
              <a:t>Smart Travel Tips</a:t>
            </a:r>
          </a:p>
          <a:p>
            <a:pPr>
              <a:buClr>
                <a:srgbClr val="A0742D"/>
              </a:buClr>
            </a:pPr>
            <a:r>
              <a:rPr lang="en-US" sz="2400" dirty="0"/>
              <a:t>Always check weather forecasts before trips</a:t>
            </a:r>
          </a:p>
          <a:p>
            <a:pPr>
              <a:buClr>
                <a:srgbClr val="A0742D"/>
              </a:buClr>
            </a:pPr>
            <a:r>
              <a:rPr lang="en-US" sz="2400" dirty="0"/>
              <a:t>Delay travel if severe weather is predicted</a:t>
            </a:r>
          </a:p>
          <a:p>
            <a:pPr>
              <a:buClr>
                <a:srgbClr val="A0742D"/>
              </a:buClr>
            </a:pPr>
            <a:r>
              <a:rPr lang="en-US" sz="2400" dirty="0"/>
              <a:t>Plan alternate routes in case of road closures</a:t>
            </a:r>
          </a:p>
          <a:p>
            <a:pPr>
              <a:buClr>
                <a:srgbClr val="A0742D"/>
              </a:buClr>
            </a:pPr>
            <a:r>
              <a:rPr lang="en-US" sz="2400" dirty="0"/>
              <a:t>Understand flight delays – they’re in place for your safety</a:t>
            </a:r>
          </a:p>
          <a:p>
            <a:pPr>
              <a:buClr>
                <a:srgbClr val="A0742D"/>
              </a:buClr>
            </a:pPr>
            <a:r>
              <a:rPr lang="en-US" sz="2400" dirty="0"/>
              <a:t>At Interstate Helicopters, we adjust all flights for safety first. </a:t>
            </a:r>
          </a:p>
        </p:txBody>
      </p:sp>
    </p:spTree>
    <p:extLst>
      <p:ext uri="{BB962C8B-B14F-4D97-AF65-F5344CB8AC3E}">
        <p14:creationId xmlns:p14="http://schemas.microsoft.com/office/powerpoint/2010/main" val="1273369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7D25E2-17BF-CE72-363D-5E2E76D77A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Helpful Resources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8D526D7-C782-4F65-A21F-A6B40D869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 preferRelativeResize="0"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" t="2669" r="616"/>
          <a:stretch/>
        </p:blipFill>
        <p:spPr>
          <a:xfrm>
            <a:off x="-1" y="1731964"/>
            <a:ext cx="12192001" cy="5126036"/>
          </a:xfrm>
          <a:prstGeom prst="rect">
            <a:avLst/>
          </a:prstGeom>
          <a:effectLst>
            <a:innerShdw blurRad="63500" dist="50800" dir="16200000">
              <a:prstClr val="black">
                <a:alpha val="50000"/>
              </a:prstClr>
            </a:innerShdw>
          </a:effectLst>
        </p:spPr>
      </p:pic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7AA5A06F-6C8E-35A4-F41F-7ADDA76D1B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481046"/>
              </p:ext>
            </p:extLst>
          </p:nvPr>
        </p:nvGraphicFramePr>
        <p:xfrm>
          <a:off x="914400" y="1892830"/>
          <a:ext cx="10353675" cy="3898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622101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80000"/>
                <a:lumMod val="80000"/>
              </a:schemeClr>
              <a:schemeClr val="bg2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94C16-F2C0-76D0-0E5C-A77B84FC0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3F87CD1B-6857-1C4D-6B26-3EE60C78B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047220"/>
              </p:ext>
            </p:extLst>
          </p:nvPr>
        </p:nvGraphicFramePr>
        <p:xfrm>
          <a:off x="914400" y="1731963"/>
          <a:ext cx="10353675" cy="4059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641170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ate">
  <a:themeElements>
    <a:clrScheme name="Slate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Slate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at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TM04033929[[fn=Slate]]</Template>
  <TotalTime>32</TotalTime>
  <Words>317</Words>
  <Application>Microsoft Office PowerPoint</Application>
  <PresentationFormat>Widescreen</PresentationFormat>
  <Paragraphs>60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Calisto MT</vt:lpstr>
      <vt:lpstr>Wingdings 2</vt:lpstr>
      <vt:lpstr>Slate</vt:lpstr>
      <vt:lpstr>Spring &amp; Storm Season Safety Guide</vt:lpstr>
      <vt:lpstr>Welcome!</vt:lpstr>
      <vt:lpstr>Tornado Safety Tips</vt:lpstr>
      <vt:lpstr>Emergency Kit Checklist</vt:lpstr>
      <vt:lpstr>Thunderstorm &amp; Lightning Safety</vt:lpstr>
      <vt:lpstr>Hail &amp; Wind Preparedness</vt:lpstr>
      <vt:lpstr>Travel Safety During Storm Season</vt:lpstr>
      <vt:lpstr>Helpful Resources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Jennifer Breshears</dc:creator>
  <cp:lastModifiedBy>Jennifer Breshears</cp:lastModifiedBy>
  <cp:revision>1</cp:revision>
  <dcterms:created xsi:type="dcterms:W3CDTF">2025-03-16T04:35:38Z</dcterms:created>
  <dcterms:modified xsi:type="dcterms:W3CDTF">2025-03-16T05:08:13Z</dcterms:modified>
</cp:coreProperties>
</file>