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78" r:id="rId4"/>
    <p:sldId id="280" r:id="rId5"/>
    <p:sldId id="281" r:id="rId6"/>
    <p:sldId id="285" r:id="rId7"/>
    <p:sldId id="286" r:id="rId8"/>
    <p:sldId id="28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89" r:id="rId20"/>
    <p:sldId id="268" r:id="rId21"/>
    <p:sldId id="269" r:id="rId22"/>
    <p:sldId id="270" r:id="rId23"/>
    <p:sldId id="271" r:id="rId24"/>
    <p:sldId id="272" r:id="rId25"/>
    <p:sldId id="274" r:id="rId26"/>
    <p:sldId id="275" r:id="rId27"/>
    <p:sldId id="276" r:id="rId28"/>
    <p:sldId id="277" r:id="rId29"/>
    <p:sldId id="279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20B4-29B2-4DBF-85B4-6B2B25106085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6A71-492A-4BAD-942F-9B38DB3D8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8674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RESEARCH METHODOLOGY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nmol\Desktop\research-methodology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nmol\Desktop\research-methodology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nmol\Desktop\research-methodology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nmol\Desktop\research-methodology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nmol\Desktop\research-methodology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anmol\Desktop\research-methodology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nmo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nmo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nmol\Desktop\research-methodology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nmol\Desktop\sssssssss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anmol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nmo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53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nmol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nmo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nmol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nmo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nmo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nmo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nmo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METHODOLOGY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/>
          <a:lstStyle/>
          <a:p>
            <a:r>
              <a:rPr lang="en-US" sz="4800" b="1" dirty="0">
                <a:solidFill>
                  <a:srgbClr val="000099"/>
                </a:solidFill>
              </a:rPr>
              <a:t>METHODOLOGY AND METHODS, TWO TERMS ARE ALWAYS TREATED AS SYNONYMS. METHODOLOGY IS BROADER AND ENVELOPS METHODS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anmol\Desktop\bbbbb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anmol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nmol\Desktop\sss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nmol\Desktop\vvvvv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anmol\Desktop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19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anmol\Desktop\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C:\Users\anmol\Desktop\dd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05799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nmol\Desktop\yyy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anmol\Desktop\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382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RESEARCH QUESTIONS</a:t>
            </a:r>
          </a:p>
        </p:txBody>
      </p:sp>
      <p:pic>
        <p:nvPicPr>
          <p:cNvPr id="1026" name="Picture 2" descr="C:\Users\anmol\Desktop\research-methodology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26</Words>
  <Application>Microsoft Office PowerPoint</Application>
  <PresentationFormat>On-screen Show (4:3)</PresentationFormat>
  <Paragraphs>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RESEARCH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METHODOLOGY AND METHODS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anmol</dc:creator>
  <cp:lastModifiedBy>user</cp:lastModifiedBy>
  <cp:revision>39</cp:revision>
  <dcterms:created xsi:type="dcterms:W3CDTF">2020-06-23T16:54:41Z</dcterms:created>
  <dcterms:modified xsi:type="dcterms:W3CDTF">2022-04-16T14:13:43Z</dcterms:modified>
</cp:coreProperties>
</file>