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2" r:id="rId5"/>
    <p:sldId id="263" r:id="rId6"/>
    <p:sldId id="282" r:id="rId7"/>
    <p:sldId id="258" r:id="rId8"/>
    <p:sldId id="259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20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93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42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11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25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27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95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731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1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50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4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6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96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46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95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30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FD056A-7588-43F7-9714-129AD1D69744}" type="datetimeFigureOut">
              <a:rPr lang="pt-BR" smtClean="0"/>
              <a:t>11/05/2018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D04A-BBD5-49A8-9BD3-13D0068A9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87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FAZENDA</a:t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 ESPERANÇA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BARREIRAS DO PIAUÍ - PIAUÍ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Usuário\Desktop\BOA ESPERANÇA\20160107_08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1254942"/>
            <a:ext cx="10187189" cy="52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Usuário\Desktop\BOA ESPERANÇA\DISTÂNCIA DA FAZENDA À SUBSTAÇÃO 27 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8" y="1231138"/>
            <a:ext cx="10831937" cy="52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Usuário\Desktop\BOA ESPERANÇA\FAZENDA ILHA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1166880"/>
            <a:ext cx="10148553" cy="52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Usuário\Desktop\BOA ESPERANÇA\FAZENDA ILHA COORDEN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70174"/>
            <a:ext cx="9135414" cy="56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Usuário\Desktop\BOA ESPERANÇA\FAZENDA ILHA EARTH 200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36" y="890660"/>
            <a:ext cx="7493358" cy="57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Usuário\Desktop\BOA ESPERANÇA\Foto-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9" y="1455313"/>
            <a:ext cx="9757893" cy="51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Usuário\Desktop\BOA ESPERANÇA\Foto-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8" y="1352282"/>
            <a:ext cx="10631542" cy="52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Usuário\Desktop\BOA ESPERANÇA\Foto-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77" y="1242811"/>
            <a:ext cx="8817734" cy="5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Usuário\Desktop\BOA ESPERANÇA\Foto-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97" y="1295241"/>
            <a:ext cx="9474558" cy="50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Usuário\Desktop\BOA ESPERANÇA\mapa-lin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78" y="436703"/>
            <a:ext cx="8566753" cy="61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93949" y="824248"/>
            <a:ext cx="8770513" cy="494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DESCRIÇÃO DA PROPRIEDADE: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Imóvel com 4.649,79 hectares, em um único corpo. Localizada no estremo sul do Estado do Piauí, no município de Barreiras do Piauí, distante a 4 km do asfalto e energia. Distante 11 km da Serra da </a:t>
            </a:r>
            <a:r>
              <a:rPr lang="pt-BR" sz="17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Coaceral</a:t>
            </a:r>
            <a:r>
              <a:rPr lang="pt-BR" sz="17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Bahia.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Imóvel diferenciado pois trata-se de uma fazenda em cima de uma serra, denominado Serra da Boa Esperança.</a:t>
            </a:r>
            <a:endParaRPr lang="pt-BR" sz="17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Chama-se Fazenda Boa Esperança (Fazenda </a:t>
            </a:r>
            <a:r>
              <a:rPr lang="pt-BR" sz="17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llha</a:t>
            </a:r>
            <a:r>
              <a:rPr lang="pt-BR" sz="17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pelas suas características naturais ímpar, com a escarpa da serra contornando-a em sua integralidade). Esta área possui um diferencial que é sua altitude de 720 a 740 metros, teor de argila, </a:t>
            </a:r>
            <a:r>
              <a:rPr lang="pt-B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torno </a:t>
            </a:r>
            <a:r>
              <a:rPr lang="pt-BR" sz="17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30% a 40</a:t>
            </a:r>
            <a:r>
              <a:rPr lang="pt-B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pt-BR" sz="17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cerrado </a:t>
            </a:r>
            <a:r>
              <a:rPr lang="pt-B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médio a </a:t>
            </a:r>
            <a:r>
              <a:rPr lang="pt-BR" sz="17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pesado, com sucupira, jatobá, ipê e aroeira. </a:t>
            </a:r>
            <a:endParaRPr lang="pt-BR" sz="1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Propícia ao desenvolvimento de agricultura de precisão com soja, milho, arroz e algodão.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 pluviométrico de 1.200 a 1600 mm anuais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Usuário\Desktop\BOA ESPERANÇA\20160107_08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26212"/>
            <a:ext cx="9075313" cy="51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Usuário\Desktop\BOA ESPERANÇA\20160119_080301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8" y="709074"/>
            <a:ext cx="9569575" cy="55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Usuário\Desktop\BOA ESPERANÇA\FAZENDA ILHA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27" y="1027089"/>
            <a:ext cx="9075313" cy="55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7735" y="489397"/>
            <a:ext cx="103803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Clima tropical estacional,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), com precipitações médias de 1.200 mm a 1.600 mm anual, com umidade relativa do ar situada entre 50% a 70%, sendo elevada a radiação solar, favorecendo a fotossíntese. As precipitações sofrem influências não só das frentes frias do sul do País, como também do deslocamento do vapor d’água oriundo da Floresta Amazônica, o que permite um bom nível de regularidade de chuvas que se inicia no mês de outubro e finda em abril.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Temperatura média de 25° C, com máximas próximas a 32° C e mínimas de 16° C.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Localizados em cima da Serra da Boa esperança, a topografia nesta região apresenta-se, quase totalmente plana ou suavemente ondulada, embora com ligeiras inclinações na direção das bordas das chapadas, não existindo córregos ou morros e sendo de fácil mecanização.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VEGETAL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cobertura florística é típica do cerrado brasileiro, sendo do tipo médio, com algumas variações em termos de porte, densidade e mesmo a frequência de espécies, caracterizada sendo do tipo “Cerradão”, onde as arvores atingem mais de 4 metros, com predominância de madeiras de cerrado, como Sucupira, Pequi, Jatobá.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4095" y="605307"/>
            <a:ext cx="108697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</a:p>
          <a:p>
            <a:endParaRPr lang="pt-BR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os resultados de diversas análises granulométricas e de fertilidade natural, o solo apresenta-se em quase toda sua totalidade com características de Latossolo Vermelho Amarelo Distrófico Álico e Latossolo Vermelho Escuro Distrófico Álico. As terras são profundas e muito profundas, de textura média na superfície e argilosas em profundidade, bem drenadas e com relevo plano. São, portanto consideradas aptas para o uso em agricultura, apesar da toxidez do alumínio, porém facilmente corrigível através do uso do calcário.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Localizado no km 14 da BR 260, a qual liga a BR 135 a Cidade de Barreiras do Piauí-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com localização geográfica em sua sede: S  10°02’09.45’’ e  W  45°26’38.38’’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9853" y="785611"/>
            <a:ext cx="104705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ESTADO DO PIAUÍ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terceiro maior Estado nordestino, inferior apenas à Bahia e ao Maranhão, e o décimo Estado brasileiro, com uma área de 252.358 km2 (dados do IBGE - Instituto Brasileiro de Geografia e Estatísticas), representando 2,95% do total do território nacional, com altitudes registradas nas chapadas de até 880 metros acima do nível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mar. População de 3,3 milhões de habitantes, com 224 municípios.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347895" cy="1324567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Condições Naturais da Serra da Boa Esperança: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Trata-se de uma área impar em suas características naturais</a:t>
            </a:r>
            <a:r>
              <a:rPr lang="pt-BR" sz="2400" dirty="0" smtClean="0"/>
              <a:t>.</a:t>
            </a:r>
            <a:endParaRPr lang="pt-BR" sz="2400" dirty="0"/>
          </a:p>
          <a:p>
            <a:r>
              <a:rPr lang="pt-BR" sz="2400" dirty="0"/>
              <a:t>Localiza-se a 23 km da Subestação de energia da linha de transmissão LT Miracema –TO / Gilbués – </a:t>
            </a:r>
            <a:r>
              <a:rPr lang="pt-BR" sz="2400" dirty="0" err="1"/>
              <a:t>Pi</a:t>
            </a:r>
            <a:r>
              <a:rPr lang="pt-BR" sz="2400" dirty="0"/>
              <a:t> de 500 kV, gerada da UHE Belo Monte</a:t>
            </a:r>
            <a:r>
              <a:rPr lang="pt-BR" sz="2400" dirty="0" smtClean="0"/>
              <a:t>.</a:t>
            </a:r>
            <a:endParaRPr lang="pt-BR" sz="2400" dirty="0"/>
          </a:p>
          <a:p>
            <a:r>
              <a:rPr lang="pt-BR" sz="2400" dirty="0"/>
              <a:t>O potencial de produção de Energia Solar e Eólico do Piauí está em franca evidência, graças aos recursos naturais e a chegada desta linha de transmissão, interligando para o sul e nordeste. Inúmeros projetos realizados e concorridos nos leilões estão ganhando destaque.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2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1249251"/>
            <a:ext cx="10385134" cy="50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1213774"/>
            <a:ext cx="10547796" cy="50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Usuário\Desktop\BOA ESPERANÇA\20160119_080301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62" y="1217961"/>
            <a:ext cx="9938847" cy="52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680</Words>
  <Application>Microsoft Office PowerPoint</Application>
  <PresentationFormat>Personalizar</PresentationFormat>
  <Paragraphs>40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Íon</vt:lpstr>
      <vt:lpstr>FAZENDA BOA ESPERANÇA</vt:lpstr>
      <vt:lpstr>Apresentação do PowerPoint</vt:lpstr>
      <vt:lpstr>Apresentação do PowerPoint</vt:lpstr>
      <vt:lpstr>Apresentação do PowerPoint</vt:lpstr>
      <vt:lpstr>Apresentação do PowerPoint</vt:lpstr>
      <vt:lpstr>Condições Naturais da Serra da Boa Esperança: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FAZENDA BOA ESPERANÇA</dc:title>
  <dc:creator>Moacir</dc:creator>
  <cp:lastModifiedBy>Usuário</cp:lastModifiedBy>
  <cp:revision>19</cp:revision>
  <dcterms:created xsi:type="dcterms:W3CDTF">2017-03-27T14:47:28Z</dcterms:created>
  <dcterms:modified xsi:type="dcterms:W3CDTF">2018-05-11T21:16:30Z</dcterms:modified>
</cp:coreProperties>
</file>