
<file path=[Content_Types].xml><?xml version="1.0" encoding="utf-8"?>
<Types xmlns="http://schemas.openxmlformats.org/package/2006/content-types">
  <Default Extension="jfif" ContentType="image/jpeg"/>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57" r:id="rId3"/>
    <p:sldId id="358" r:id="rId4"/>
    <p:sldId id="355" r:id="rId5"/>
    <p:sldId id="356" r:id="rId6"/>
    <p:sldId id="360" r:id="rId7"/>
    <p:sldId id="35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68" d="100"/>
          <a:sy n="68" d="100"/>
        </p:scale>
        <p:origin x="608"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F44B9-38D7-4475-9F09-15873C95FE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65B8E6-18DE-439A-939A-5B5DDAF7C2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0E9304-B8B8-496C-8080-D73F79B3CD73}"/>
              </a:ext>
            </a:extLst>
          </p:cNvPr>
          <p:cNvSpPr>
            <a:spLocks noGrp="1"/>
          </p:cNvSpPr>
          <p:nvPr>
            <p:ph type="dt" sz="half" idx="10"/>
          </p:nvPr>
        </p:nvSpPr>
        <p:spPr/>
        <p:txBody>
          <a:bodyPr/>
          <a:lstStyle/>
          <a:p>
            <a:fld id="{1886EE9F-F8C4-4579-826C-B1F2C60A9CFA}" type="datetimeFigureOut">
              <a:rPr lang="en-US" smtClean="0"/>
              <a:t>8/15/2022</a:t>
            </a:fld>
            <a:endParaRPr lang="en-US" dirty="0"/>
          </a:p>
        </p:txBody>
      </p:sp>
      <p:sp>
        <p:nvSpPr>
          <p:cNvPr id="5" name="Footer Placeholder 4">
            <a:extLst>
              <a:ext uri="{FF2B5EF4-FFF2-40B4-BE49-F238E27FC236}">
                <a16:creationId xmlns:a16="http://schemas.microsoft.com/office/drawing/2014/main" id="{AB618E82-41E3-4EDC-82E0-553F913FA7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B5C84F-258F-4694-AC17-3F192DA8204A}"/>
              </a:ext>
            </a:extLst>
          </p:cNvPr>
          <p:cNvSpPr>
            <a:spLocks noGrp="1"/>
          </p:cNvSpPr>
          <p:nvPr>
            <p:ph type="sldNum" sz="quarter" idx="12"/>
          </p:nvPr>
        </p:nvSpPr>
        <p:spPr/>
        <p:txBody>
          <a:bodyPr/>
          <a:lstStyle/>
          <a:p>
            <a:fld id="{9BE02AC5-76DE-46CE-B2A1-01D859209B55}" type="slidenum">
              <a:rPr lang="en-US" smtClean="0"/>
              <a:t>‹#›</a:t>
            </a:fld>
            <a:endParaRPr lang="en-US" dirty="0"/>
          </a:p>
        </p:txBody>
      </p:sp>
    </p:spTree>
    <p:extLst>
      <p:ext uri="{BB962C8B-B14F-4D97-AF65-F5344CB8AC3E}">
        <p14:creationId xmlns:p14="http://schemas.microsoft.com/office/powerpoint/2010/main" val="1611988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3D6AC-C79B-41EE-A5D3-38B90C58AF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7759AB-F818-4B75-8930-C26DE9AED1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4EECDD-759E-4A58-A08D-8A4FC49825ED}"/>
              </a:ext>
            </a:extLst>
          </p:cNvPr>
          <p:cNvSpPr>
            <a:spLocks noGrp="1"/>
          </p:cNvSpPr>
          <p:nvPr>
            <p:ph type="dt" sz="half" idx="10"/>
          </p:nvPr>
        </p:nvSpPr>
        <p:spPr/>
        <p:txBody>
          <a:bodyPr/>
          <a:lstStyle/>
          <a:p>
            <a:fld id="{1886EE9F-F8C4-4579-826C-B1F2C60A9CFA}" type="datetimeFigureOut">
              <a:rPr lang="en-US" smtClean="0"/>
              <a:t>8/15/2022</a:t>
            </a:fld>
            <a:endParaRPr lang="en-US" dirty="0"/>
          </a:p>
        </p:txBody>
      </p:sp>
      <p:sp>
        <p:nvSpPr>
          <p:cNvPr id="5" name="Footer Placeholder 4">
            <a:extLst>
              <a:ext uri="{FF2B5EF4-FFF2-40B4-BE49-F238E27FC236}">
                <a16:creationId xmlns:a16="http://schemas.microsoft.com/office/drawing/2014/main" id="{CAA2FAE8-B432-4058-8447-BEC51C7CBA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0EEECE-7C89-4A82-A820-289FD8B53B87}"/>
              </a:ext>
            </a:extLst>
          </p:cNvPr>
          <p:cNvSpPr>
            <a:spLocks noGrp="1"/>
          </p:cNvSpPr>
          <p:nvPr>
            <p:ph type="sldNum" sz="quarter" idx="12"/>
          </p:nvPr>
        </p:nvSpPr>
        <p:spPr/>
        <p:txBody>
          <a:bodyPr/>
          <a:lstStyle/>
          <a:p>
            <a:fld id="{9BE02AC5-76DE-46CE-B2A1-01D859209B55}" type="slidenum">
              <a:rPr lang="en-US" smtClean="0"/>
              <a:t>‹#›</a:t>
            </a:fld>
            <a:endParaRPr lang="en-US" dirty="0"/>
          </a:p>
        </p:txBody>
      </p:sp>
    </p:spTree>
    <p:extLst>
      <p:ext uri="{BB962C8B-B14F-4D97-AF65-F5344CB8AC3E}">
        <p14:creationId xmlns:p14="http://schemas.microsoft.com/office/powerpoint/2010/main" val="3023027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422840-FFCB-4B90-9475-C20C56DC8D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EB65E0-6FC5-47F6-BA97-0C11FE7A3D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235484-27B1-4F09-8045-ABA3B8D3BEA2}"/>
              </a:ext>
            </a:extLst>
          </p:cNvPr>
          <p:cNvSpPr>
            <a:spLocks noGrp="1"/>
          </p:cNvSpPr>
          <p:nvPr>
            <p:ph type="dt" sz="half" idx="10"/>
          </p:nvPr>
        </p:nvSpPr>
        <p:spPr/>
        <p:txBody>
          <a:bodyPr/>
          <a:lstStyle/>
          <a:p>
            <a:fld id="{1886EE9F-F8C4-4579-826C-B1F2C60A9CFA}" type="datetimeFigureOut">
              <a:rPr lang="en-US" smtClean="0"/>
              <a:t>8/15/2022</a:t>
            </a:fld>
            <a:endParaRPr lang="en-US" dirty="0"/>
          </a:p>
        </p:txBody>
      </p:sp>
      <p:sp>
        <p:nvSpPr>
          <p:cNvPr id="5" name="Footer Placeholder 4">
            <a:extLst>
              <a:ext uri="{FF2B5EF4-FFF2-40B4-BE49-F238E27FC236}">
                <a16:creationId xmlns:a16="http://schemas.microsoft.com/office/drawing/2014/main" id="{68F4A3B9-7EB4-4C35-81BD-561B71B72A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942B0D-F68E-4681-89E8-1F9DDF22FCFA}"/>
              </a:ext>
            </a:extLst>
          </p:cNvPr>
          <p:cNvSpPr>
            <a:spLocks noGrp="1"/>
          </p:cNvSpPr>
          <p:nvPr>
            <p:ph type="sldNum" sz="quarter" idx="12"/>
          </p:nvPr>
        </p:nvSpPr>
        <p:spPr/>
        <p:txBody>
          <a:bodyPr/>
          <a:lstStyle/>
          <a:p>
            <a:fld id="{9BE02AC5-76DE-46CE-B2A1-01D859209B55}" type="slidenum">
              <a:rPr lang="en-US" smtClean="0"/>
              <a:t>‹#›</a:t>
            </a:fld>
            <a:endParaRPr lang="en-US" dirty="0"/>
          </a:p>
        </p:txBody>
      </p:sp>
    </p:spTree>
    <p:extLst>
      <p:ext uri="{BB962C8B-B14F-4D97-AF65-F5344CB8AC3E}">
        <p14:creationId xmlns:p14="http://schemas.microsoft.com/office/powerpoint/2010/main" val="951429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937D8-C998-41BF-8C61-B1AFD9F1BB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E56B68-6C67-4EEA-A2DC-335D0D1614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1F85E5-9999-4328-9F00-452D9F717107}"/>
              </a:ext>
            </a:extLst>
          </p:cNvPr>
          <p:cNvSpPr>
            <a:spLocks noGrp="1"/>
          </p:cNvSpPr>
          <p:nvPr>
            <p:ph type="dt" sz="half" idx="10"/>
          </p:nvPr>
        </p:nvSpPr>
        <p:spPr/>
        <p:txBody>
          <a:bodyPr/>
          <a:lstStyle/>
          <a:p>
            <a:fld id="{1886EE9F-F8C4-4579-826C-B1F2C60A9CFA}" type="datetimeFigureOut">
              <a:rPr lang="en-US" smtClean="0"/>
              <a:t>8/15/2022</a:t>
            </a:fld>
            <a:endParaRPr lang="en-US" dirty="0"/>
          </a:p>
        </p:txBody>
      </p:sp>
      <p:sp>
        <p:nvSpPr>
          <p:cNvPr id="5" name="Footer Placeholder 4">
            <a:extLst>
              <a:ext uri="{FF2B5EF4-FFF2-40B4-BE49-F238E27FC236}">
                <a16:creationId xmlns:a16="http://schemas.microsoft.com/office/drawing/2014/main" id="{5B77C701-D450-4DE9-9E9A-2AC0E8E8C84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126813-6E9D-4579-BB94-88101F43A9A4}"/>
              </a:ext>
            </a:extLst>
          </p:cNvPr>
          <p:cNvSpPr>
            <a:spLocks noGrp="1"/>
          </p:cNvSpPr>
          <p:nvPr>
            <p:ph type="sldNum" sz="quarter" idx="12"/>
          </p:nvPr>
        </p:nvSpPr>
        <p:spPr/>
        <p:txBody>
          <a:bodyPr/>
          <a:lstStyle/>
          <a:p>
            <a:fld id="{9BE02AC5-76DE-46CE-B2A1-01D859209B55}" type="slidenum">
              <a:rPr lang="en-US" smtClean="0"/>
              <a:t>‹#›</a:t>
            </a:fld>
            <a:endParaRPr lang="en-US" dirty="0"/>
          </a:p>
        </p:txBody>
      </p:sp>
    </p:spTree>
    <p:extLst>
      <p:ext uri="{BB962C8B-B14F-4D97-AF65-F5344CB8AC3E}">
        <p14:creationId xmlns:p14="http://schemas.microsoft.com/office/powerpoint/2010/main" val="510425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04ECC-E00A-4CC1-8B9A-9E52A1A6FE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C40380-CFCD-4B08-9D72-8804FC3BC6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F3EBC7-232B-4599-AE98-BB7D4F916B49}"/>
              </a:ext>
            </a:extLst>
          </p:cNvPr>
          <p:cNvSpPr>
            <a:spLocks noGrp="1"/>
          </p:cNvSpPr>
          <p:nvPr>
            <p:ph type="dt" sz="half" idx="10"/>
          </p:nvPr>
        </p:nvSpPr>
        <p:spPr/>
        <p:txBody>
          <a:bodyPr/>
          <a:lstStyle/>
          <a:p>
            <a:fld id="{1886EE9F-F8C4-4579-826C-B1F2C60A9CFA}" type="datetimeFigureOut">
              <a:rPr lang="en-US" smtClean="0"/>
              <a:t>8/15/2022</a:t>
            </a:fld>
            <a:endParaRPr lang="en-US" dirty="0"/>
          </a:p>
        </p:txBody>
      </p:sp>
      <p:sp>
        <p:nvSpPr>
          <p:cNvPr id="5" name="Footer Placeholder 4">
            <a:extLst>
              <a:ext uri="{FF2B5EF4-FFF2-40B4-BE49-F238E27FC236}">
                <a16:creationId xmlns:a16="http://schemas.microsoft.com/office/drawing/2014/main" id="{F1EEF492-A2E3-4AB3-AE21-C1887AFE24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555C284-9DDB-4506-ADE0-F71BBE751244}"/>
              </a:ext>
            </a:extLst>
          </p:cNvPr>
          <p:cNvSpPr>
            <a:spLocks noGrp="1"/>
          </p:cNvSpPr>
          <p:nvPr>
            <p:ph type="sldNum" sz="quarter" idx="12"/>
          </p:nvPr>
        </p:nvSpPr>
        <p:spPr/>
        <p:txBody>
          <a:bodyPr/>
          <a:lstStyle/>
          <a:p>
            <a:fld id="{9BE02AC5-76DE-46CE-B2A1-01D859209B55}" type="slidenum">
              <a:rPr lang="en-US" smtClean="0"/>
              <a:t>‹#›</a:t>
            </a:fld>
            <a:endParaRPr lang="en-US" dirty="0"/>
          </a:p>
        </p:txBody>
      </p:sp>
    </p:spTree>
    <p:extLst>
      <p:ext uri="{BB962C8B-B14F-4D97-AF65-F5344CB8AC3E}">
        <p14:creationId xmlns:p14="http://schemas.microsoft.com/office/powerpoint/2010/main" val="3371268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0D54A-6FA4-4810-B717-2742B215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36E65C-FBE4-4972-B26D-D8C153E393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39BCCE-A782-4FB9-8CF9-2F3DD8461C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8F1E91-3697-4B63-B69C-61B092DAEA36}"/>
              </a:ext>
            </a:extLst>
          </p:cNvPr>
          <p:cNvSpPr>
            <a:spLocks noGrp="1"/>
          </p:cNvSpPr>
          <p:nvPr>
            <p:ph type="dt" sz="half" idx="10"/>
          </p:nvPr>
        </p:nvSpPr>
        <p:spPr/>
        <p:txBody>
          <a:bodyPr/>
          <a:lstStyle/>
          <a:p>
            <a:fld id="{1886EE9F-F8C4-4579-826C-B1F2C60A9CFA}" type="datetimeFigureOut">
              <a:rPr lang="en-US" smtClean="0"/>
              <a:t>8/15/2022</a:t>
            </a:fld>
            <a:endParaRPr lang="en-US" dirty="0"/>
          </a:p>
        </p:txBody>
      </p:sp>
      <p:sp>
        <p:nvSpPr>
          <p:cNvPr id="6" name="Footer Placeholder 5">
            <a:extLst>
              <a:ext uri="{FF2B5EF4-FFF2-40B4-BE49-F238E27FC236}">
                <a16:creationId xmlns:a16="http://schemas.microsoft.com/office/drawing/2014/main" id="{B2010C92-7E7A-4627-BBEF-4517D88E2C5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DE1BBA0-A0CB-4CE4-9C2D-CF3900369B48}"/>
              </a:ext>
            </a:extLst>
          </p:cNvPr>
          <p:cNvSpPr>
            <a:spLocks noGrp="1"/>
          </p:cNvSpPr>
          <p:nvPr>
            <p:ph type="sldNum" sz="quarter" idx="12"/>
          </p:nvPr>
        </p:nvSpPr>
        <p:spPr/>
        <p:txBody>
          <a:bodyPr/>
          <a:lstStyle/>
          <a:p>
            <a:fld id="{9BE02AC5-76DE-46CE-B2A1-01D859209B55}" type="slidenum">
              <a:rPr lang="en-US" smtClean="0"/>
              <a:t>‹#›</a:t>
            </a:fld>
            <a:endParaRPr lang="en-US" dirty="0"/>
          </a:p>
        </p:txBody>
      </p:sp>
    </p:spTree>
    <p:extLst>
      <p:ext uri="{BB962C8B-B14F-4D97-AF65-F5344CB8AC3E}">
        <p14:creationId xmlns:p14="http://schemas.microsoft.com/office/powerpoint/2010/main" val="3593811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04F1E-3E77-4CE5-9A35-7DC4255ECA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FAE971-DC71-4189-A49A-7735CE8EA9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7AF2F2-BC51-4F32-BC43-CAD4C51547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26FB3B-FB4D-4848-B49D-44D38B004B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D5723D-7F5A-4878-8C77-EAE357C501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F985C0-071D-4F95-8510-447EDDA5A11E}"/>
              </a:ext>
            </a:extLst>
          </p:cNvPr>
          <p:cNvSpPr>
            <a:spLocks noGrp="1"/>
          </p:cNvSpPr>
          <p:nvPr>
            <p:ph type="dt" sz="half" idx="10"/>
          </p:nvPr>
        </p:nvSpPr>
        <p:spPr/>
        <p:txBody>
          <a:bodyPr/>
          <a:lstStyle/>
          <a:p>
            <a:fld id="{1886EE9F-F8C4-4579-826C-B1F2C60A9CFA}" type="datetimeFigureOut">
              <a:rPr lang="en-US" smtClean="0"/>
              <a:t>8/15/2022</a:t>
            </a:fld>
            <a:endParaRPr lang="en-US" dirty="0"/>
          </a:p>
        </p:txBody>
      </p:sp>
      <p:sp>
        <p:nvSpPr>
          <p:cNvPr id="8" name="Footer Placeholder 7">
            <a:extLst>
              <a:ext uri="{FF2B5EF4-FFF2-40B4-BE49-F238E27FC236}">
                <a16:creationId xmlns:a16="http://schemas.microsoft.com/office/drawing/2014/main" id="{B6B0064C-9773-42DD-887F-F4F95CD212C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D866879-FE1E-4864-A0FF-03DFF3981BBD}"/>
              </a:ext>
            </a:extLst>
          </p:cNvPr>
          <p:cNvSpPr>
            <a:spLocks noGrp="1"/>
          </p:cNvSpPr>
          <p:nvPr>
            <p:ph type="sldNum" sz="quarter" idx="12"/>
          </p:nvPr>
        </p:nvSpPr>
        <p:spPr/>
        <p:txBody>
          <a:bodyPr/>
          <a:lstStyle/>
          <a:p>
            <a:fld id="{9BE02AC5-76DE-46CE-B2A1-01D859209B55}" type="slidenum">
              <a:rPr lang="en-US" smtClean="0"/>
              <a:t>‹#›</a:t>
            </a:fld>
            <a:endParaRPr lang="en-US" dirty="0"/>
          </a:p>
        </p:txBody>
      </p:sp>
    </p:spTree>
    <p:extLst>
      <p:ext uri="{BB962C8B-B14F-4D97-AF65-F5344CB8AC3E}">
        <p14:creationId xmlns:p14="http://schemas.microsoft.com/office/powerpoint/2010/main" val="322274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6D3B-E216-4852-B3FF-6C9DD4AED5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0CAD09-E15F-4C5B-8F24-812A6259B7C2}"/>
              </a:ext>
            </a:extLst>
          </p:cNvPr>
          <p:cNvSpPr>
            <a:spLocks noGrp="1"/>
          </p:cNvSpPr>
          <p:nvPr>
            <p:ph type="dt" sz="half" idx="10"/>
          </p:nvPr>
        </p:nvSpPr>
        <p:spPr/>
        <p:txBody>
          <a:bodyPr/>
          <a:lstStyle/>
          <a:p>
            <a:fld id="{1886EE9F-F8C4-4579-826C-B1F2C60A9CFA}" type="datetimeFigureOut">
              <a:rPr lang="en-US" smtClean="0"/>
              <a:t>8/15/2022</a:t>
            </a:fld>
            <a:endParaRPr lang="en-US" dirty="0"/>
          </a:p>
        </p:txBody>
      </p:sp>
      <p:sp>
        <p:nvSpPr>
          <p:cNvPr id="4" name="Footer Placeholder 3">
            <a:extLst>
              <a:ext uri="{FF2B5EF4-FFF2-40B4-BE49-F238E27FC236}">
                <a16:creationId xmlns:a16="http://schemas.microsoft.com/office/drawing/2014/main" id="{4B4D7F65-B8EB-4BC9-9E79-B77D4675F3B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DF5EE8F-408B-4BD2-8ED4-9274FC3A1498}"/>
              </a:ext>
            </a:extLst>
          </p:cNvPr>
          <p:cNvSpPr>
            <a:spLocks noGrp="1"/>
          </p:cNvSpPr>
          <p:nvPr>
            <p:ph type="sldNum" sz="quarter" idx="12"/>
          </p:nvPr>
        </p:nvSpPr>
        <p:spPr/>
        <p:txBody>
          <a:bodyPr/>
          <a:lstStyle/>
          <a:p>
            <a:fld id="{9BE02AC5-76DE-46CE-B2A1-01D859209B55}" type="slidenum">
              <a:rPr lang="en-US" smtClean="0"/>
              <a:t>‹#›</a:t>
            </a:fld>
            <a:endParaRPr lang="en-US" dirty="0"/>
          </a:p>
        </p:txBody>
      </p:sp>
    </p:spTree>
    <p:extLst>
      <p:ext uri="{BB962C8B-B14F-4D97-AF65-F5344CB8AC3E}">
        <p14:creationId xmlns:p14="http://schemas.microsoft.com/office/powerpoint/2010/main" val="14868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D9F847-92BC-4222-87E6-EFCBC9CA7BD2}"/>
              </a:ext>
            </a:extLst>
          </p:cNvPr>
          <p:cNvSpPr>
            <a:spLocks noGrp="1"/>
          </p:cNvSpPr>
          <p:nvPr>
            <p:ph type="dt" sz="half" idx="10"/>
          </p:nvPr>
        </p:nvSpPr>
        <p:spPr/>
        <p:txBody>
          <a:bodyPr/>
          <a:lstStyle/>
          <a:p>
            <a:fld id="{1886EE9F-F8C4-4579-826C-B1F2C60A9CFA}" type="datetimeFigureOut">
              <a:rPr lang="en-US" smtClean="0"/>
              <a:t>8/15/2022</a:t>
            </a:fld>
            <a:endParaRPr lang="en-US" dirty="0"/>
          </a:p>
        </p:txBody>
      </p:sp>
      <p:sp>
        <p:nvSpPr>
          <p:cNvPr id="3" name="Footer Placeholder 2">
            <a:extLst>
              <a:ext uri="{FF2B5EF4-FFF2-40B4-BE49-F238E27FC236}">
                <a16:creationId xmlns:a16="http://schemas.microsoft.com/office/drawing/2014/main" id="{81277409-9408-4D58-9E59-41AC34BC3B0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E4EC258-0CF0-440D-8865-9562F05BB7CA}"/>
              </a:ext>
            </a:extLst>
          </p:cNvPr>
          <p:cNvSpPr>
            <a:spLocks noGrp="1"/>
          </p:cNvSpPr>
          <p:nvPr>
            <p:ph type="sldNum" sz="quarter" idx="12"/>
          </p:nvPr>
        </p:nvSpPr>
        <p:spPr/>
        <p:txBody>
          <a:bodyPr/>
          <a:lstStyle/>
          <a:p>
            <a:fld id="{9BE02AC5-76DE-46CE-B2A1-01D859209B55}" type="slidenum">
              <a:rPr lang="en-US" smtClean="0"/>
              <a:t>‹#›</a:t>
            </a:fld>
            <a:endParaRPr lang="en-US" dirty="0"/>
          </a:p>
        </p:txBody>
      </p:sp>
    </p:spTree>
    <p:extLst>
      <p:ext uri="{BB962C8B-B14F-4D97-AF65-F5344CB8AC3E}">
        <p14:creationId xmlns:p14="http://schemas.microsoft.com/office/powerpoint/2010/main" val="3027453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1A579-3E0E-473E-851F-EA301F206B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32F6C0-9F01-4FBE-BCB9-FACF53D90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675DD9-A604-48CD-949E-A645E6D17B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30E0B4-60AD-4C8C-9B07-E9E139028FE9}"/>
              </a:ext>
            </a:extLst>
          </p:cNvPr>
          <p:cNvSpPr>
            <a:spLocks noGrp="1"/>
          </p:cNvSpPr>
          <p:nvPr>
            <p:ph type="dt" sz="half" idx="10"/>
          </p:nvPr>
        </p:nvSpPr>
        <p:spPr/>
        <p:txBody>
          <a:bodyPr/>
          <a:lstStyle/>
          <a:p>
            <a:fld id="{1886EE9F-F8C4-4579-826C-B1F2C60A9CFA}" type="datetimeFigureOut">
              <a:rPr lang="en-US" smtClean="0"/>
              <a:t>8/15/2022</a:t>
            </a:fld>
            <a:endParaRPr lang="en-US" dirty="0"/>
          </a:p>
        </p:txBody>
      </p:sp>
      <p:sp>
        <p:nvSpPr>
          <p:cNvPr id="6" name="Footer Placeholder 5">
            <a:extLst>
              <a:ext uri="{FF2B5EF4-FFF2-40B4-BE49-F238E27FC236}">
                <a16:creationId xmlns:a16="http://schemas.microsoft.com/office/drawing/2014/main" id="{6775C715-473B-4CE5-9569-06362149438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93AB072-57DF-4227-8F87-FE82FA788AE8}"/>
              </a:ext>
            </a:extLst>
          </p:cNvPr>
          <p:cNvSpPr>
            <a:spLocks noGrp="1"/>
          </p:cNvSpPr>
          <p:nvPr>
            <p:ph type="sldNum" sz="quarter" idx="12"/>
          </p:nvPr>
        </p:nvSpPr>
        <p:spPr/>
        <p:txBody>
          <a:bodyPr/>
          <a:lstStyle/>
          <a:p>
            <a:fld id="{9BE02AC5-76DE-46CE-B2A1-01D859209B55}" type="slidenum">
              <a:rPr lang="en-US" smtClean="0"/>
              <a:t>‹#›</a:t>
            </a:fld>
            <a:endParaRPr lang="en-US" dirty="0"/>
          </a:p>
        </p:txBody>
      </p:sp>
    </p:spTree>
    <p:extLst>
      <p:ext uri="{BB962C8B-B14F-4D97-AF65-F5344CB8AC3E}">
        <p14:creationId xmlns:p14="http://schemas.microsoft.com/office/powerpoint/2010/main" val="4219540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9673F-D8C6-472B-AA1E-F6F628A841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B82A24-CD5D-4188-B3EE-18713A700F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E2BAFBD-2331-479E-A0A3-7A83563E80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5752FA-B50D-4E3A-A3C1-93AC08466BA2}"/>
              </a:ext>
            </a:extLst>
          </p:cNvPr>
          <p:cNvSpPr>
            <a:spLocks noGrp="1"/>
          </p:cNvSpPr>
          <p:nvPr>
            <p:ph type="dt" sz="half" idx="10"/>
          </p:nvPr>
        </p:nvSpPr>
        <p:spPr/>
        <p:txBody>
          <a:bodyPr/>
          <a:lstStyle/>
          <a:p>
            <a:fld id="{1886EE9F-F8C4-4579-826C-B1F2C60A9CFA}" type="datetimeFigureOut">
              <a:rPr lang="en-US" smtClean="0"/>
              <a:t>8/15/2022</a:t>
            </a:fld>
            <a:endParaRPr lang="en-US" dirty="0"/>
          </a:p>
        </p:txBody>
      </p:sp>
      <p:sp>
        <p:nvSpPr>
          <p:cNvPr id="6" name="Footer Placeholder 5">
            <a:extLst>
              <a:ext uri="{FF2B5EF4-FFF2-40B4-BE49-F238E27FC236}">
                <a16:creationId xmlns:a16="http://schemas.microsoft.com/office/drawing/2014/main" id="{52B02604-9975-4910-B923-98C0A22B1E3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5F3B49D-8E75-4046-B68C-68B80A4D6303}"/>
              </a:ext>
            </a:extLst>
          </p:cNvPr>
          <p:cNvSpPr>
            <a:spLocks noGrp="1"/>
          </p:cNvSpPr>
          <p:nvPr>
            <p:ph type="sldNum" sz="quarter" idx="12"/>
          </p:nvPr>
        </p:nvSpPr>
        <p:spPr/>
        <p:txBody>
          <a:bodyPr/>
          <a:lstStyle/>
          <a:p>
            <a:fld id="{9BE02AC5-76DE-46CE-B2A1-01D859209B55}" type="slidenum">
              <a:rPr lang="en-US" smtClean="0"/>
              <a:t>‹#›</a:t>
            </a:fld>
            <a:endParaRPr lang="en-US" dirty="0"/>
          </a:p>
        </p:txBody>
      </p:sp>
    </p:spTree>
    <p:extLst>
      <p:ext uri="{BB962C8B-B14F-4D97-AF65-F5344CB8AC3E}">
        <p14:creationId xmlns:p14="http://schemas.microsoft.com/office/powerpoint/2010/main" val="3785166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472DFF-4E2D-4427-8053-06FAA5CC34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87A325-C104-4958-900F-C36BFFC8E1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BCA608-6426-4381-A1A2-F229D38937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86EE9F-F8C4-4579-826C-B1F2C60A9CFA}" type="datetimeFigureOut">
              <a:rPr lang="en-US" smtClean="0"/>
              <a:t>8/15/2022</a:t>
            </a:fld>
            <a:endParaRPr lang="en-US" dirty="0"/>
          </a:p>
        </p:txBody>
      </p:sp>
      <p:sp>
        <p:nvSpPr>
          <p:cNvPr id="5" name="Footer Placeholder 4">
            <a:extLst>
              <a:ext uri="{FF2B5EF4-FFF2-40B4-BE49-F238E27FC236}">
                <a16:creationId xmlns:a16="http://schemas.microsoft.com/office/drawing/2014/main" id="{2C93C6E2-AE4F-42EF-8A22-580FF66D52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8B8A8F2-BBB4-48F5-B768-926C6133EC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E02AC5-76DE-46CE-B2A1-01D859209B55}" type="slidenum">
              <a:rPr lang="en-US" smtClean="0"/>
              <a:t>‹#›</a:t>
            </a:fld>
            <a:endParaRPr lang="en-US" dirty="0"/>
          </a:p>
        </p:txBody>
      </p:sp>
    </p:spTree>
    <p:extLst>
      <p:ext uri="{BB962C8B-B14F-4D97-AF65-F5344CB8AC3E}">
        <p14:creationId xmlns:p14="http://schemas.microsoft.com/office/powerpoint/2010/main" val="1340334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microsoft.com/office/2007/relationships/media" Target="../media/media2.m4a"/><Relationship Id="rId7"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audio" Target="../media/media3.m4a"/><Relationship Id="rId5" Type="http://schemas.microsoft.com/office/2007/relationships/media" Target="../media/media3.m4a"/><Relationship Id="rId10" Type="http://schemas.openxmlformats.org/officeDocument/2006/relationships/image" Target="../media/image3.png"/><Relationship Id="rId4" Type="http://schemas.openxmlformats.org/officeDocument/2006/relationships/audio" Target="../media/media2.m4a"/><Relationship Id="rId9" Type="http://schemas.openxmlformats.org/officeDocument/2006/relationships/image" Target="../media/image2.jfif"/></Relationships>
</file>

<file path=ppt/slides/_rels/slide2.xml.rels><?xml version="1.0" encoding="UTF-8" standalone="yes"?>
<Relationships xmlns="http://schemas.openxmlformats.org/package/2006/relationships"><Relationship Id="rId3" Type="http://schemas.openxmlformats.org/officeDocument/2006/relationships/hyperlink" Target="https://youtu.be/VlTfbGemGcM" TargetMode="External"/><Relationship Id="rId2" Type="http://schemas.openxmlformats.org/officeDocument/2006/relationships/hyperlink" Target="https://youtu.be/1ytFB8TrkTo" TargetMode="Externa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C7EA0-EED0-4B74-B0A2-5674A65A3F20}"/>
              </a:ext>
            </a:extLst>
          </p:cNvPr>
          <p:cNvSpPr>
            <a:spLocks noGrp="1"/>
          </p:cNvSpPr>
          <p:nvPr>
            <p:ph type="title"/>
          </p:nvPr>
        </p:nvSpPr>
        <p:spPr/>
        <p:txBody>
          <a:bodyPr>
            <a:normAutofit/>
          </a:bodyPr>
          <a:lstStyle/>
          <a:p>
            <a:pPr algn="ctr"/>
            <a:r>
              <a:rPr lang="en-US" b="1" i="1" dirty="0">
                <a:latin typeface="Times New Roman" panose="02020603050405020304" pitchFamily="18" charset="0"/>
                <a:cs typeface="Times New Roman" panose="02020603050405020304" pitchFamily="18" charset="0"/>
              </a:rPr>
              <a:t>Know Yourself To Grow Yourself</a:t>
            </a:r>
            <a:br>
              <a:rPr lang="en-US" b="1" i="1" dirty="0">
                <a:latin typeface="Times New Roman" panose="02020603050405020304" pitchFamily="18" charset="0"/>
                <a:cs typeface="Times New Roman" panose="02020603050405020304" pitchFamily="18" charset="0"/>
              </a:rPr>
            </a:br>
            <a:r>
              <a:rPr lang="en-US" b="1" i="1" dirty="0">
                <a:latin typeface="Times New Roman" panose="02020603050405020304" pitchFamily="18" charset="0"/>
                <a:cs typeface="Times New Roman" panose="02020603050405020304" pitchFamily="18" charset="0"/>
              </a:rPr>
              <a:t>Awakening Awareness Part 1</a:t>
            </a:r>
          </a:p>
        </p:txBody>
      </p:sp>
      <p:sp>
        <p:nvSpPr>
          <p:cNvPr id="3" name="Content Placeholder 2">
            <a:extLst>
              <a:ext uri="{FF2B5EF4-FFF2-40B4-BE49-F238E27FC236}">
                <a16:creationId xmlns:a16="http://schemas.microsoft.com/office/drawing/2014/main" id="{9100D89C-8129-4D9B-A60A-D08F244B37FE}"/>
              </a:ext>
            </a:extLst>
          </p:cNvPr>
          <p:cNvSpPr>
            <a:spLocks noGrp="1"/>
          </p:cNvSpPr>
          <p:nvPr>
            <p:ph idx="1"/>
          </p:nvPr>
        </p:nvSpPr>
        <p:spPr/>
        <p:txBody>
          <a:bodyPr>
            <a:normAutofit fontScale="77500" lnSpcReduction="20000"/>
          </a:bodyPr>
          <a:lstStyle/>
          <a:p>
            <a:pPr marL="0" indent="0" algn="ctr">
              <a:buNone/>
            </a:pPr>
            <a:endParaRPr lang="en-US" b="1" dirty="0"/>
          </a:p>
          <a:p>
            <a:pPr marL="0" indent="0" algn="ctr">
              <a:buNone/>
            </a:pPr>
            <a:endParaRPr lang="en-US" sz="2400" b="1" dirty="0"/>
          </a:p>
          <a:p>
            <a:pPr marL="0" indent="0" algn="ctr">
              <a:buNone/>
            </a:pPr>
            <a:endParaRPr lang="en-US" sz="2400" b="1" dirty="0"/>
          </a:p>
          <a:p>
            <a:pPr marL="0" indent="0" algn="ctr">
              <a:buNone/>
            </a:pPr>
            <a:endParaRPr lang="en-US" sz="2400" b="1" dirty="0"/>
          </a:p>
          <a:p>
            <a:pPr marL="0" indent="0" algn="ctr">
              <a:buNone/>
            </a:pPr>
            <a:endParaRPr lang="en-US" sz="2400" b="1" dirty="0"/>
          </a:p>
          <a:p>
            <a:pPr marL="0" indent="0" algn="ctr">
              <a:buNone/>
            </a:pPr>
            <a:endParaRPr lang="en-US" sz="2400" b="1" dirty="0"/>
          </a:p>
          <a:p>
            <a:pPr marL="0" indent="0" algn="ctr">
              <a:buNone/>
            </a:pPr>
            <a:endParaRPr lang="en-US" sz="2400" b="1" dirty="0"/>
          </a:p>
          <a:p>
            <a:pPr marL="0" indent="0" algn="ctr">
              <a:buNone/>
            </a:pPr>
            <a:r>
              <a:rPr lang="en-US" sz="2300" b="1" dirty="0"/>
              <a:t>Greg Metz Ph.D.</a:t>
            </a:r>
          </a:p>
          <a:p>
            <a:pPr marL="0" indent="0" algn="ctr">
              <a:buNone/>
            </a:pPr>
            <a:r>
              <a:rPr lang="en-US" sz="2300" b="1" dirty="0"/>
              <a:t>Awesome All Around Life and Learning Coaching</a:t>
            </a:r>
          </a:p>
          <a:p>
            <a:pPr marL="0" indent="0" algn="ctr">
              <a:buNone/>
            </a:pPr>
            <a:r>
              <a:rPr lang="en-US" sz="2300" b="1" i="1" dirty="0">
                <a:latin typeface="Times New Roman" panose="02020603050405020304" pitchFamily="18" charset="0"/>
                <a:cs typeface="Times New Roman" panose="02020603050405020304" pitchFamily="18" charset="0"/>
              </a:rPr>
              <a:t>Making The Most of You</a:t>
            </a:r>
          </a:p>
          <a:p>
            <a:pPr marL="0" indent="0" algn="ctr">
              <a:buNone/>
            </a:pPr>
            <a:r>
              <a:rPr lang="en-US" sz="2300" b="1" i="1" dirty="0">
                <a:latin typeface="Times New Roman" panose="02020603050405020304" pitchFamily="18" charset="0"/>
                <a:cs typeface="Times New Roman" panose="02020603050405020304" pitchFamily="18" charset="0"/>
              </a:rPr>
              <a:t>Imagining Possibilities, Navigating Pathways, Optimizing Potentials</a:t>
            </a:r>
          </a:p>
          <a:p>
            <a:pPr marL="0" indent="0" algn="ctr">
              <a:buNone/>
            </a:pPr>
            <a:r>
              <a:rPr lang="en-US" sz="2300" b="1" dirty="0"/>
              <a:t>Life Coaching, Workshops, Training, Motivational Speaking</a:t>
            </a:r>
          </a:p>
          <a:p>
            <a:pPr marL="0" indent="0" algn="ctr">
              <a:buNone/>
            </a:pPr>
            <a:r>
              <a:rPr lang="en-US" sz="2300" b="1" dirty="0"/>
              <a:t>awesomeallaround.com</a:t>
            </a:r>
          </a:p>
          <a:p>
            <a:pPr marL="0" indent="0" algn="ctr">
              <a:buNone/>
            </a:pPr>
            <a:endParaRPr lang="en-US" sz="2000" b="1" dirty="0"/>
          </a:p>
        </p:txBody>
      </p:sp>
      <p:pic>
        <p:nvPicPr>
          <p:cNvPr id="4" name="Procrastination Slide 1">
            <a:hlinkClick r:id="" action="ppaction://media"/>
            <a:extLst>
              <a:ext uri="{FF2B5EF4-FFF2-40B4-BE49-F238E27FC236}">
                <a16:creationId xmlns:a16="http://schemas.microsoft.com/office/drawing/2014/main" id="{E010AF4C-6D17-4F68-A276-52D856C4B75D}"/>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994400" y="3327400"/>
            <a:ext cx="203200" cy="203200"/>
          </a:xfrm>
          <a:prstGeom prst="rect">
            <a:avLst/>
          </a:prstGeom>
        </p:spPr>
      </p:pic>
      <p:pic>
        <p:nvPicPr>
          <p:cNvPr id="5" name="Slide 1">
            <a:hlinkClick r:id="" action="ppaction://media"/>
            <a:extLst>
              <a:ext uri="{FF2B5EF4-FFF2-40B4-BE49-F238E27FC236}">
                <a16:creationId xmlns:a16="http://schemas.microsoft.com/office/drawing/2014/main" id="{A60EABA4-2B56-4531-B1A1-54A281596878}"/>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5994400" y="3327400"/>
            <a:ext cx="203200" cy="203200"/>
          </a:xfrm>
          <a:prstGeom prst="rect">
            <a:avLst/>
          </a:prstGeom>
        </p:spPr>
      </p:pic>
      <p:pic>
        <p:nvPicPr>
          <p:cNvPr id="6" name="Slide 1">
            <a:hlinkClick r:id="" action="ppaction://media"/>
            <a:extLst>
              <a:ext uri="{FF2B5EF4-FFF2-40B4-BE49-F238E27FC236}">
                <a16:creationId xmlns:a16="http://schemas.microsoft.com/office/drawing/2014/main" id="{485A28EB-9417-40C7-B969-AA0DA317B231}"/>
              </a:ext>
            </a:extLst>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5994400" y="3327400"/>
            <a:ext cx="203200" cy="203200"/>
          </a:xfrm>
          <a:prstGeom prst="rect">
            <a:avLst/>
          </a:prstGeom>
        </p:spPr>
      </p:pic>
      <p:pic>
        <p:nvPicPr>
          <p:cNvPr id="8" name="Picture 7">
            <a:extLst>
              <a:ext uri="{FF2B5EF4-FFF2-40B4-BE49-F238E27FC236}">
                <a16:creationId xmlns:a16="http://schemas.microsoft.com/office/drawing/2014/main" id="{545AB435-2064-4092-A3E4-6891AFC00D2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39797" y="1988202"/>
            <a:ext cx="2598308" cy="2286000"/>
          </a:xfrm>
          <a:prstGeom prst="rect">
            <a:avLst/>
          </a:prstGeom>
        </p:spPr>
      </p:pic>
      <p:pic>
        <p:nvPicPr>
          <p:cNvPr id="9" name="Picture 8">
            <a:extLst>
              <a:ext uri="{FF2B5EF4-FFF2-40B4-BE49-F238E27FC236}">
                <a16:creationId xmlns:a16="http://schemas.microsoft.com/office/drawing/2014/main" id="{ED8295AD-BFFC-B0F0-B07E-03FE9074C6D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43710" y="1988202"/>
            <a:ext cx="2658716" cy="2377440"/>
          </a:xfrm>
          <a:prstGeom prst="rect">
            <a:avLst/>
          </a:prstGeom>
        </p:spPr>
      </p:pic>
    </p:spTree>
    <p:extLst>
      <p:ext uri="{BB962C8B-B14F-4D97-AF65-F5344CB8AC3E}">
        <p14:creationId xmlns:p14="http://schemas.microsoft.com/office/powerpoint/2010/main" val="259704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002"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7769" fill="hold"/>
                                        <p:tgtEl>
                                          <p:spTgt spid="5"/>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4208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4"/>
                </p:tgtEl>
              </p:cMediaNode>
            </p:audio>
            <p:audio>
              <p:cMediaNode vol="80000">
                <p:cTn id="16" fill="hold" display="0">
                  <p:stCondLst>
                    <p:cond delay="indefinite"/>
                  </p:stCondLst>
                  <p:endCondLst>
                    <p:cond evt="onStopAudio" delay="0">
                      <p:tgtEl>
                        <p:sldTgt/>
                      </p:tgtEl>
                    </p:cond>
                  </p:endCondLst>
                </p:cTn>
                <p:tgtEl>
                  <p:spTgt spid="5"/>
                </p:tgtEl>
              </p:cMediaNode>
            </p:audio>
            <p:audio>
              <p:cMediaNode vol="80000">
                <p:cTn id="1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B2836-0F34-C573-7CFD-F98E5EB0D041}"/>
              </a:ext>
            </a:extLst>
          </p:cNvPr>
          <p:cNvSpPr>
            <a:spLocks noGrp="1"/>
          </p:cNvSpPr>
          <p:nvPr>
            <p:ph type="title"/>
          </p:nvPr>
        </p:nvSpPr>
        <p:spPr/>
        <p:txBody>
          <a:bodyPr>
            <a:normAutofit/>
          </a:bodyPr>
          <a:lstStyle/>
          <a:p>
            <a:pPr algn="ctr"/>
            <a:r>
              <a:rPr lang="en-US" sz="3600" b="1" i="1" dirty="0">
                <a:latin typeface="Times New Roman" panose="02020603050405020304" pitchFamily="18" charset="0"/>
                <a:cs typeface="Times New Roman" panose="02020603050405020304" pitchFamily="18" charset="0"/>
              </a:rPr>
              <a:t>Michael Jr. Know Your Why</a:t>
            </a:r>
            <a:br>
              <a:rPr lang="en-US" sz="3600" b="1" i="1" dirty="0">
                <a:latin typeface="Times New Roman" panose="02020603050405020304" pitchFamily="18" charset="0"/>
                <a:cs typeface="Times New Roman" panose="02020603050405020304" pitchFamily="18" charset="0"/>
              </a:rPr>
            </a:br>
            <a:r>
              <a:rPr lang="en-US" sz="3600" b="1" i="1" dirty="0">
                <a:latin typeface="Times New Roman" panose="02020603050405020304" pitchFamily="18" charset="0"/>
                <a:cs typeface="Times New Roman" panose="02020603050405020304" pitchFamily="18" charset="0"/>
              </a:rPr>
              <a:t>Ben Hunt Davis What Makes The Boat Go Faster</a:t>
            </a:r>
          </a:p>
        </p:txBody>
      </p:sp>
      <p:sp>
        <p:nvSpPr>
          <p:cNvPr id="3" name="Content Placeholder 2">
            <a:extLst>
              <a:ext uri="{FF2B5EF4-FFF2-40B4-BE49-F238E27FC236}">
                <a16:creationId xmlns:a16="http://schemas.microsoft.com/office/drawing/2014/main" id="{E4980F79-5C71-70C9-F4E3-6BAA3D69A162}"/>
              </a:ext>
            </a:extLst>
          </p:cNvPr>
          <p:cNvSpPr>
            <a:spLocks noGrp="1"/>
          </p:cNvSpPr>
          <p:nvPr>
            <p:ph idx="1"/>
          </p:nvPr>
        </p:nvSpPr>
        <p:spPr/>
        <p:txBody>
          <a:bodyPr>
            <a:normAutofit fontScale="25000" lnSpcReduction="20000"/>
          </a:bodyPr>
          <a:lstStyle/>
          <a:p>
            <a:pPr marL="0" indent="0">
              <a:buNone/>
            </a:pPr>
            <a:endParaRPr lang="en-US" dirty="0"/>
          </a:p>
          <a:p>
            <a:pPr marL="0" indent="0">
              <a:buNone/>
            </a:pPr>
            <a:endParaRPr lang="en-US" sz="5600" dirty="0"/>
          </a:p>
          <a:p>
            <a:pPr marL="0" indent="0">
              <a:buNone/>
            </a:pPr>
            <a:endParaRPr lang="en-US" sz="4900" dirty="0"/>
          </a:p>
          <a:p>
            <a:pPr marL="0" indent="0">
              <a:buNone/>
            </a:pPr>
            <a:endParaRPr lang="en-US" dirty="0"/>
          </a:p>
          <a:p>
            <a:pPr marL="0" indent="0">
              <a:buNone/>
            </a:pPr>
            <a:endParaRPr lang="en-US" dirty="0"/>
          </a:p>
          <a:p>
            <a:pPr marL="0" indent="0">
              <a:buNone/>
            </a:pPr>
            <a:endParaRPr lang="en-US" sz="5600" dirty="0"/>
          </a:p>
          <a:p>
            <a:pPr marL="0" indent="0" algn="ctr">
              <a:buNone/>
            </a:pPr>
            <a:endParaRPr lang="en-US" sz="5600" b="1" dirty="0">
              <a:latin typeface="Times New Roman" panose="02020603050405020304" pitchFamily="18" charset="0"/>
              <a:cs typeface="Times New Roman" panose="02020603050405020304" pitchFamily="18" charset="0"/>
            </a:endParaRPr>
          </a:p>
          <a:p>
            <a:pPr marL="0" indent="0" algn="ctr">
              <a:buNone/>
            </a:pPr>
            <a:r>
              <a:rPr lang="en-US" sz="6400" b="1" dirty="0">
                <a:latin typeface="Times New Roman" panose="02020603050405020304" pitchFamily="18" charset="0"/>
                <a:cs typeface="Times New Roman" panose="02020603050405020304" pitchFamily="18" charset="0"/>
              </a:rPr>
              <a:t>Michael Jr. Know Your Why - </a:t>
            </a:r>
            <a:r>
              <a:rPr lang="en-US" sz="6400" b="1" dirty="0">
                <a:latin typeface="Times New Roman" panose="02020603050405020304" pitchFamily="18" charset="0"/>
                <a:cs typeface="Times New Roman" panose="02020603050405020304" pitchFamily="18" charset="0"/>
                <a:hlinkClick r:id="rId2"/>
              </a:rPr>
              <a:t>Know Your Why</a:t>
            </a:r>
            <a:endParaRPr lang="en-US" sz="6400" b="1" dirty="0">
              <a:latin typeface="Times New Roman" panose="02020603050405020304" pitchFamily="18" charset="0"/>
              <a:cs typeface="Times New Roman" panose="02020603050405020304" pitchFamily="18" charset="0"/>
            </a:endParaRPr>
          </a:p>
          <a:p>
            <a:pPr marL="0" indent="0" algn="ctr">
              <a:buNone/>
            </a:pPr>
            <a:r>
              <a:rPr lang="en-US" sz="6400" b="1" dirty="0">
                <a:latin typeface="Times New Roman" panose="02020603050405020304" pitchFamily="18" charset="0"/>
                <a:cs typeface="Times New Roman" panose="02020603050405020304" pitchFamily="18" charset="0"/>
              </a:rPr>
              <a:t>Ben Hunt Davis Will It Make The Boat Go Faster - </a:t>
            </a:r>
            <a:r>
              <a:rPr lang="en-US" sz="6400" b="1" dirty="0">
                <a:latin typeface="Times New Roman" panose="02020603050405020304" pitchFamily="18" charset="0"/>
                <a:cs typeface="Times New Roman" panose="02020603050405020304" pitchFamily="18" charset="0"/>
                <a:hlinkClick r:id="rId3"/>
              </a:rPr>
              <a:t>Will It Make Boat Go Faster</a:t>
            </a:r>
            <a:endParaRPr lang="en-US" sz="6400" b="1" dirty="0">
              <a:latin typeface="Times New Roman" panose="02020603050405020304" pitchFamily="18" charset="0"/>
              <a:cs typeface="Times New Roman" panose="02020603050405020304" pitchFamily="18" charset="0"/>
            </a:endParaRPr>
          </a:p>
          <a:p>
            <a:pPr marL="0" indent="0" algn="ctr">
              <a:buNone/>
            </a:pPr>
            <a:endParaRPr lang="en-US" sz="64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buNone/>
            </a:pPr>
            <a:r>
              <a:rPr lang="en-US" sz="64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How does wither (or </a:t>
            </a:r>
            <a:r>
              <a:rPr lang="en-US" sz="64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both) </a:t>
            </a:r>
            <a:r>
              <a:rPr lang="en-US" sz="64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video clips pertains to any current challenges in your life?</a:t>
            </a:r>
          </a:p>
          <a:p>
            <a:pPr marL="0" indent="0" algn="ctr">
              <a:buNone/>
            </a:pPr>
            <a:r>
              <a:rPr lang="en-US" sz="64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What is one aspect of your life that you would really like to work on? (For example health and well being, work or school, relationships or something else)</a:t>
            </a:r>
          </a:p>
          <a:p>
            <a:pPr marL="0" indent="0" algn="ctr">
              <a:buNone/>
            </a:pPr>
            <a:r>
              <a:rPr lang="en-US" sz="64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How would you describe yourself at your best?</a:t>
            </a:r>
          </a:p>
          <a:p>
            <a:pPr marL="0" indent="0" algn="ctr">
              <a:buNone/>
            </a:pPr>
            <a:r>
              <a:rPr lang="en-US" sz="64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Describe the person you would like to be one year from now.</a:t>
            </a:r>
          </a:p>
          <a:p>
            <a:pPr marL="0" indent="0" algn="ctr">
              <a:buNone/>
            </a:pPr>
            <a:r>
              <a:rPr lang="en-US" sz="64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What is one or more near term action steps you can initiate to work on that aspect of your life and move towards that best self you want to be one year from now</a:t>
            </a:r>
          </a:p>
          <a:p>
            <a:pPr marL="0" indent="0">
              <a:buNone/>
            </a:pPr>
            <a:endParaRPr lang="en-US" sz="5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dirty="0"/>
          </a:p>
        </p:txBody>
      </p:sp>
      <p:pic>
        <p:nvPicPr>
          <p:cNvPr id="5" name="Picture 4">
            <a:extLst>
              <a:ext uri="{FF2B5EF4-FFF2-40B4-BE49-F238E27FC236}">
                <a16:creationId xmlns:a16="http://schemas.microsoft.com/office/drawing/2014/main" id="{42010BC8-145B-AE26-0C7E-4EFD930D07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3419" y="2000250"/>
            <a:ext cx="3190875" cy="1428750"/>
          </a:xfrm>
          <a:prstGeom prst="rect">
            <a:avLst/>
          </a:prstGeom>
        </p:spPr>
      </p:pic>
      <p:pic>
        <p:nvPicPr>
          <p:cNvPr id="7" name="Picture 6">
            <a:extLst>
              <a:ext uri="{FF2B5EF4-FFF2-40B4-BE49-F238E27FC236}">
                <a16:creationId xmlns:a16="http://schemas.microsoft.com/office/drawing/2014/main" id="{D51A10AE-25DF-7BA2-84E4-8E420A5D17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1825625"/>
            <a:ext cx="1767840" cy="2651760"/>
          </a:xfrm>
          <a:prstGeom prst="rect">
            <a:avLst/>
          </a:prstGeom>
        </p:spPr>
      </p:pic>
    </p:spTree>
    <p:extLst>
      <p:ext uri="{BB962C8B-B14F-4D97-AF65-F5344CB8AC3E}">
        <p14:creationId xmlns:p14="http://schemas.microsoft.com/office/powerpoint/2010/main" val="3688306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2708F-777A-C0AB-07B0-C14050CAE1A3}"/>
              </a:ext>
            </a:extLst>
          </p:cNvPr>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algn="ctr"/>
            <a:r>
              <a:rPr lang="en-US" sz="3600" b="1" i="1" dirty="0">
                <a:latin typeface="Times New Roman" panose="02020603050405020304" pitchFamily="18" charset="0"/>
                <a:cs typeface="Times New Roman" panose="02020603050405020304" pitchFamily="18" charset="0"/>
              </a:rPr>
              <a:t>SPARCK Questions</a:t>
            </a:r>
            <a:br>
              <a:rPr lang="en-US" sz="3600" b="1" i="1" dirty="0">
                <a:latin typeface="Times New Roman" panose="02020603050405020304" pitchFamily="18" charset="0"/>
                <a:cs typeface="Times New Roman" panose="02020603050405020304" pitchFamily="18" charset="0"/>
              </a:rPr>
            </a:br>
            <a:r>
              <a:rPr lang="en-US" sz="3600" b="1" i="1" dirty="0">
                <a:latin typeface="Times New Roman" panose="02020603050405020304" pitchFamily="18" charset="0"/>
                <a:cs typeface="Times New Roman" panose="02020603050405020304" pitchFamily="18" charset="0"/>
              </a:rPr>
              <a:t>From Bill Johnson</a:t>
            </a:r>
            <a:br>
              <a:rPr lang="en-US" sz="3600" b="1" i="1" dirty="0">
                <a:latin typeface="Times New Roman" panose="02020603050405020304" pitchFamily="18" charset="0"/>
                <a:cs typeface="Times New Roman" panose="02020603050405020304" pitchFamily="18" charset="0"/>
              </a:rPr>
            </a:br>
            <a:r>
              <a:rPr lang="en-US" sz="3600" b="1" i="1" dirty="0">
                <a:latin typeface="Times New Roman" panose="02020603050405020304" pitchFamily="18" charset="0"/>
                <a:cs typeface="Times New Roman" panose="02020603050405020304" pitchFamily="18" charset="0"/>
              </a:rPr>
              <a:t>Life Design Catalyst</a:t>
            </a:r>
          </a:p>
        </p:txBody>
      </p:sp>
      <p:sp>
        <p:nvSpPr>
          <p:cNvPr id="3" name="Content Placeholder 2">
            <a:extLst>
              <a:ext uri="{FF2B5EF4-FFF2-40B4-BE49-F238E27FC236}">
                <a16:creationId xmlns:a16="http://schemas.microsoft.com/office/drawing/2014/main" id="{706110D5-A6DE-19BB-350C-6FD729D640F4}"/>
              </a:ext>
            </a:extLst>
          </p:cNvPr>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742950" marR="0" lvl="1" indent="-285750">
              <a:lnSpc>
                <a:spcPct val="107000"/>
              </a:lnSpc>
              <a:spcBef>
                <a:spcPts val="0"/>
              </a:spcBef>
              <a:spcAft>
                <a:spcPts val="0"/>
              </a:spcAft>
              <a:buSzPts val="1000"/>
              <a:buFont typeface="Courier New" panose="02070309020205020404" pitchFamily="49" charset="0"/>
              <a:buChar char="o"/>
              <a:tabLst>
                <a:tab pos="714375" algn="l"/>
              </a:tabLst>
            </a:pPr>
            <a:endParaRPr lang="en-US"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1" indent="0" algn="ctr">
              <a:lnSpc>
                <a:spcPct val="107000"/>
              </a:lnSpc>
              <a:spcBef>
                <a:spcPts val="0"/>
              </a:spcBef>
              <a:spcAft>
                <a:spcPts val="0"/>
              </a:spcAft>
              <a:buSzPts val="1000"/>
              <a:buNone/>
              <a:tabLst>
                <a:tab pos="714375" algn="l"/>
              </a:tabLst>
            </a:pPr>
            <a:endParaRPr lang="en-US" sz="18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1" indent="0" algn="ctr">
              <a:lnSpc>
                <a:spcPct val="107000"/>
              </a:lnSpc>
              <a:spcBef>
                <a:spcPts val="0"/>
              </a:spcBef>
              <a:spcAft>
                <a:spcPts val="0"/>
              </a:spcAft>
              <a:buSzPts val="1000"/>
              <a:buNone/>
              <a:tabLst>
                <a:tab pos="714375" algn="l"/>
              </a:tabLst>
            </a:pPr>
            <a:endParaRPr lang="en-US" sz="18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1" indent="0" algn="ctr">
              <a:lnSpc>
                <a:spcPct val="107000"/>
              </a:lnSpc>
              <a:spcBef>
                <a:spcPts val="0"/>
              </a:spcBef>
              <a:spcAft>
                <a:spcPts val="0"/>
              </a:spcAft>
              <a:buSzPts val="1000"/>
              <a:buNone/>
              <a:tabLst>
                <a:tab pos="714375" algn="l"/>
              </a:tabLst>
            </a:pPr>
            <a:r>
              <a:rPr lang="en-US" sz="18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What is awesome in your life right now?</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ctr">
              <a:lnSpc>
                <a:spcPct val="107000"/>
              </a:lnSpc>
              <a:spcBef>
                <a:spcPts val="0"/>
              </a:spcBef>
              <a:spcAft>
                <a:spcPts val="0"/>
              </a:spcAft>
              <a:buSzPts val="1000"/>
              <a:buNone/>
              <a:tabLst>
                <a:tab pos="714375" algn="l"/>
              </a:tabLst>
            </a:pPr>
            <a:r>
              <a:rPr lang="en-US" sz="18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What is missing in your life right now?</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ctr">
              <a:lnSpc>
                <a:spcPct val="107000"/>
              </a:lnSpc>
              <a:spcBef>
                <a:spcPts val="0"/>
              </a:spcBef>
              <a:spcAft>
                <a:spcPts val="0"/>
              </a:spcAft>
              <a:buSzPts val="1000"/>
              <a:buNone/>
              <a:tabLst>
                <a:tab pos="714375" algn="l"/>
              </a:tabLst>
            </a:pPr>
            <a:r>
              <a:rPr lang="en-US" sz="18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What do you need to do more of to make progress on being your best self?</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ctr">
              <a:lnSpc>
                <a:spcPct val="107000"/>
              </a:lnSpc>
              <a:spcBef>
                <a:spcPts val="0"/>
              </a:spcBef>
              <a:spcAft>
                <a:spcPts val="0"/>
              </a:spcAft>
              <a:buSzPts val="1000"/>
              <a:buNone/>
              <a:tabLst>
                <a:tab pos="714375" algn="l"/>
              </a:tabLst>
            </a:pPr>
            <a:r>
              <a:rPr lang="en-US" sz="18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What is THE most important action step you could take - starting today and going forward - to make progress towards - to "+1" - your best self.</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ctr">
              <a:lnSpc>
                <a:spcPct val="107000"/>
              </a:lnSpc>
              <a:spcBef>
                <a:spcPts val="0"/>
              </a:spcBef>
              <a:spcAft>
                <a:spcPts val="0"/>
              </a:spcAft>
              <a:buSzPts val="1000"/>
              <a:buNone/>
              <a:tabLst>
                <a:tab pos="714375" algn="l"/>
              </a:tabLst>
            </a:pPr>
            <a:r>
              <a:rPr lang="en-US" sz="18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What is your greatest fear? How is it impacting your life? What can you do about it?</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pic>
        <p:nvPicPr>
          <p:cNvPr id="5" name="Picture 4">
            <a:extLst>
              <a:ext uri="{FF2B5EF4-FFF2-40B4-BE49-F238E27FC236}">
                <a16:creationId xmlns:a16="http://schemas.microsoft.com/office/drawing/2014/main" id="{540A9CD1-7B19-5D9F-3D2F-9B707E324A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3060" y="2095052"/>
            <a:ext cx="2057400" cy="2219325"/>
          </a:xfrm>
          <a:prstGeom prst="rect">
            <a:avLst/>
          </a:prstGeom>
        </p:spPr>
      </p:pic>
    </p:spTree>
    <p:extLst>
      <p:ext uri="{BB962C8B-B14F-4D97-AF65-F5344CB8AC3E}">
        <p14:creationId xmlns:p14="http://schemas.microsoft.com/office/powerpoint/2010/main" val="339754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DEB82-7E73-1865-8474-69614FE00A24}"/>
              </a:ext>
            </a:extLst>
          </p:cNvPr>
          <p:cNvSpPr>
            <a:spLocks noGrp="1"/>
          </p:cNvSpPr>
          <p:nvPr>
            <p:ph type="title"/>
          </p:nvPr>
        </p:nvSpPr>
        <p:spPr/>
        <p:txBody>
          <a:bodyPr>
            <a:normAutofit fontScale="90000"/>
          </a:bodyPr>
          <a:lstStyle/>
          <a:p>
            <a:pPr algn="ctr"/>
            <a:r>
              <a:rPr lang="en-US" b="1" i="1" dirty="0">
                <a:latin typeface="Times New Roman" panose="02020603050405020304" pitchFamily="18" charset="0"/>
                <a:cs typeface="Times New Roman" panose="02020603050405020304" pitchFamily="18" charset="0"/>
              </a:rPr>
              <a:t>Popcorn Reading (From Bill Johnson)</a:t>
            </a:r>
            <a:br>
              <a:rPr lang="en-US" b="1" i="1" dirty="0">
                <a:latin typeface="Times New Roman" panose="02020603050405020304" pitchFamily="18" charset="0"/>
                <a:cs typeface="Times New Roman" panose="02020603050405020304" pitchFamily="18" charset="0"/>
              </a:rPr>
            </a:br>
            <a:r>
              <a:rPr lang="en-US" sz="4000" b="1" i="1" dirty="0">
                <a:latin typeface="Times New Roman" panose="02020603050405020304" pitchFamily="18" charset="0"/>
                <a:cs typeface="Times New Roman" panose="02020603050405020304" pitchFamily="18" charset="0"/>
              </a:rPr>
              <a:t>Which Quote Resonates Most With Your Life? How?</a:t>
            </a:r>
          </a:p>
        </p:txBody>
      </p:sp>
      <p:sp>
        <p:nvSpPr>
          <p:cNvPr id="3" name="Content Placeholder 2">
            <a:extLst>
              <a:ext uri="{FF2B5EF4-FFF2-40B4-BE49-F238E27FC236}">
                <a16:creationId xmlns:a16="http://schemas.microsoft.com/office/drawing/2014/main" id="{2362D5E5-506D-C5D0-8499-6183C8E0D726}"/>
              </a:ext>
            </a:extLst>
          </p:cNvPr>
          <p:cNvSpPr>
            <a:spLocks noGrp="1"/>
          </p:cNvSpPr>
          <p:nvPr>
            <p:ph idx="1"/>
          </p:nvPr>
        </p:nvSpPr>
        <p:spPr/>
        <p:txBody>
          <a:bodyPr>
            <a:normAutofit fontScale="92500" lnSpcReduction="10000"/>
          </a:bodyPr>
          <a:lstStyle/>
          <a:p>
            <a:pPr marL="0" indent="0">
              <a:buNone/>
            </a:pPr>
            <a:endParaRPr lang="en-US" dirty="0"/>
          </a:p>
          <a:p>
            <a:pPr marL="0" indent="0">
              <a:buNone/>
            </a:pPr>
            <a:endParaRPr lang="en-US" dirty="0"/>
          </a:p>
          <a:p>
            <a:pPr marL="0" indent="0">
              <a:buNone/>
            </a:pPr>
            <a:endParaRPr lang="en-US" sz="2000" dirty="0"/>
          </a:p>
          <a:p>
            <a:pPr marL="0" indent="0">
              <a:buNone/>
            </a:pPr>
            <a:endParaRPr lang="en-US" sz="2000" dirty="0"/>
          </a:p>
          <a:p>
            <a:pPr marL="0" indent="0" algn="ctr">
              <a:buNone/>
            </a:pPr>
            <a:r>
              <a:rPr lang="en-US" sz="1900" b="1" dirty="0">
                <a:latin typeface="Times New Roman" panose="02020603050405020304" pitchFamily="18" charset="0"/>
                <a:cs typeface="Times New Roman" panose="02020603050405020304" pitchFamily="18" charset="0"/>
              </a:rPr>
              <a:t>Don’t let your past define you. Recognize it, accept it and move on.</a:t>
            </a:r>
          </a:p>
          <a:p>
            <a:pPr marL="0" indent="0" algn="ctr">
              <a:buNone/>
            </a:pPr>
            <a:r>
              <a:rPr lang="en-US" sz="1900" b="1" dirty="0">
                <a:latin typeface="Times New Roman" panose="02020603050405020304" pitchFamily="18" charset="0"/>
                <a:cs typeface="Times New Roman" panose="02020603050405020304" pitchFamily="18" charset="0"/>
              </a:rPr>
              <a:t>Choose whether you want to be move forward into growth or back into safety.</a:t>
            </a:r>
          </a:p>
          <a:p>
            <a:pPr marL="0" indent="0" algn="ctr">
              <a:buNone/>
            </a:pPr>
            <a:r>
              <a:rPr lang="en-US" sz="1900" b="1" dirty="0">
                <a:latin typeface="Times New Roman" panose="02020603050405020304" pitchFamily="18" charset="0"/>
                <a:cs typeface="Times New Roman" panose="02020603050405020304" pitchFamily="18" charset="0"/>
              </a:rPr>
              <a:t>Life’s greatest moments reside in the gap between where you are and where you want to be.</a:t>
            </a:r>
          </a:p>
          <a:p>
            <a:pPr marL="0" indent="0" algn="ctr">
              <a:buNone/>
            </a:pPr>
            <a:r>
              <a:rPr lang="en-US" sz="1900" b="1" dirty="0">
                <a:latin typeface="Times New Roman" panose="02020603050405020304" pitchFamily="18" charset="0"/>
                <a:cs typeface="Times New Roman" panose="02020603050405020304" pitchFamily="18" charset="0"/>
              </a:rPr>
              <a:t>Challenge yourself. Get out of your comfort zone. It’s the only way you’ll grow.</a:t>
            </a:r>
          </a:p>
          <a:p>
            <a:pPr marL="0" indent="0" algn="ctr">
              <a:buNone/>
            </a:pPr>
            <a:r>
              <a:rPr lang="en-US" sz="1900" b="1" dirty="0">
                <a:latin typeface="Times New Roman" panose="02020603050405020304" pitchFamily="18" charset="0"/>
                <a:cs typeface="Times New Roman" panose="02020603050405020304" pitchFamily="18" charset="0"/>
              </a:rPr>
              <a:t>Write yourself. Be your hero. </a:t>
            </a:r>
          </a:p>
          <a:p>
            <a:pPr marL="0" indent="0" algn="ctr">
              <a:buNone/>
            </a:pPr>
            <a:r>
              <a:rPr lang="en-US" sz="1900" b="1" dirty="0">
                <a:latin typeface="Times New Roman" panose="02020603050405020304" pitchFamily="18" charset="0"/>
                <a:cs typeface="Times New Roman" panose="02020603050405020304" pitchFamily="18" charset="0"/>
              </a:rPr>
              <a:t>Know yourself intimately… become the best version of yourself.</a:t>
            </a:r>
          </a:p>
          <a:p>
            <a:pPr marL="0" indent="0" algn="ctr">
              <a:buNone/>
            </a:pPr>
            <a:r>
              <a:rPr lang="en-US" sz="1900" b="1" dirty="0">
                <a:latin typeface="Times New Roman" panose="02020603050405020304" pitchFamily="18" charset="0"/>
                <a:cs typeface="Times New Roman" panose="02020603050405020304" pitchFamily="18" charset="0"/>
              </a:rPr>
              <a:t>Connect with people who will support you, help you grow, and (every once in a while) kick you in the butt.</a:t>
            </a:r>
          </a:p>
          <a:p>
            <a:pPr marL="0" indent="0" algn="ctr">
              <a:buNone/>
            </a:pPr>
            <a:r>
              <a:rPr lang="en-US" sz="1900" b="1" dirty="0">
                <a:latin typeface="Times New Roman" panose="02020603050405020304" pitchFamily="18" charset="0"/>
                <a:cs typeface="Times New Roman" panose="02020603050405020304" pitchFamily="18" charset="0"/>
              </a:rPr>
              <a:t>At the end of the day ask yourself “did I add value today”?</a:t>
            </a:r>
          </a:p>
          <a:p>
            <a:pPr marL="0" indent="0">
              <a:buNone/>
            </a:pPr>
            <a:endParaRPr lang="en-US" dirty="0"/>
          </a:p>
        </p:txBody>
      </p:sp>
      <p:pic>
        <p:nvPicPr>
          <p:cNvPr id="5" name="Picture 4">
            <a:extLst>
              <a:ext uri="{FF2B5EF4-FFF2-40B4-BE49-F238E27FC236}">
                <a16:creationId xmlns:a16="http://schemas.microsoft.com/office/drawing/2014/main" id="{5543F592-C09A-0051-848D-2926DB8D35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3770" y="1885950"/>
            <a:ext cx="2891007" cy="1463040"/>
          </a:xfrm>
          <a:prstGeom prst="rect">
            <a:avLst/>
          </a:prstGeom>
        </p:spPr>
      </p:pic>
      <p:pic>
        <p:nvPicPr>
          <p:cNvPr id="11" name="Picture 10">
            <a:extLst>
              <a:ext uri="{FF2B5EF4-FFF2-40B4-BE49-F238E27FC236}">
                <a16:creationId xmlns:a16="http://schemas.microsoft.com/office/drawing/2014/main" id="{D8F4BD88-2EBC-9CE0-6660-F123F65BD6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7323" y="1885950"/>
            <a:ext cx="3190875" cy="1428750"/>
          </a:xfrm>
          <a:prstGeom prst="rect">
            <a:avLst/>
          </a:prstGeom>
        </p:spPr>
      </p:pic>
    </p:spTree>
    <p:extLst>
      <p:ext uri="{BB962C8B-B14F-4D97-AF65-F5344CB8AC3E}">
        <p14:creationId xmlns:p14="http://schemas.microsoft.com/office/powerpoint/2010/main" val="4222364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61A2B-DEA4-FC86-4648-635C8031E12F}"/>
              </a:ext>
            </a:extLst>
          </p:cNvPr>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742950" marR="0" lvl="1" indent="-285750" algn="ctr">
              <a:lnSpc>
                <a:spcPct val="107000"/>
              </a:lnSpc>
              <a:spcBef>
                <a:spcPts val="0"/>
              </a:spcBef>
              <a:spcAft>
                <a:spcPts val="0"/>
              </a:spcAft>
            </a:pPr>
            <a:r>
              <a:rPr lang="en-US" sz="3200" b="1" i="1" dirty="0">
                <a:latin typeface="Times New Roman" panose="02020603050405020304" pitchFamily="18" charset="0"/>
                <a:cs typeface="Times New Roman" panose="02020603050405020304" pitchFamily="18" charset="0"/>
              </a:rPr>
              <a:t>Awareness, Action and Alliances</a:t>
            </a:r>
          </a:p>
        </p:txBody>
      </p:sp>
      <p:sp>
        <p:nvSpPr>
          <p:cNvPr id="3" name="Content Placeholder 2">
            <a:extLst>
              <a:ext uri="{FF2B5EF4-FFF2-40B4-BE49-F238E27FC236}">
                <a16:creationId xmlns:a16="http://schemas.microsoft.com/office/drawing/2014/main" id="{42B16283-DCC1-4F23-CB99-BE8457FE8734}"/>
              </a:ext>
            </a:extLst>
          </p:cNvPr>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10000"/>
          </a:bodyPr>
          <a:lstStyle/>
          <a:p>
            <a:pPr marL="0" indent="0">
              <a:buNone/>
            </a:pPr>
            <a:endParaRPr lang="en-US" dirty="0"/>
          </a:p>
          <a:p>
            <a:pPr marL="0" indent="0">
              <a:buNone/>
            </a:pPr>
            <a:endParaRPr lang="en-US" dirty="0"/>
          </a:p>
          <a:p>
            <a:pPr marL="0" indent="0">
              <a:buNone/>
            </a:pPr>
            <a:endParaRPr lang="en-US" dirty="0"/>
          </a:p>
          <a:p>
            <a:pPr marL="457200" marR="0" lvl="1" indent="0">
              <a:lnSpc>
                <a:spcPct val="107000"/>
              </a:lnSpc>
              <a:spcBef>
                <a:spcPts val="0"/>
              </a:spcBef>
              <a:spcAft>
                <a:spcPts val="0"/>
              </a:spcAft>
              <a:buNone/>
            </a:pPr>
            <a:endParaRPr lang="en-US" dirty="0"/>
          </a:p>
          <a:p>
            <a:pPr marL="457200" marR="0" lvl="1" indent="0">
              <a:lnSpc>
                <a:spcPct val="107000"/>
              </a:lnSpc>
              <a:spcBef>
                <a:spcPts val="0"/>
              </a:spcBef>
              <a:spcAft>
                <a:spcPts val="0"/>
              </a:spcAft>
              <a:buNone/>
            </a:pPr>
            <a:endParaRPr lang="en-US"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1" indent="0" algn="ctr">
              <a:lnSpc>
                <a:spcPct val="107000"/>
              </a:lnSpc>
              <a:spcBef>
                <a:spcPts val="0"/>
              </a:spcBef>
              <a:spcAft>
                <a:spcPts val="0"/>
              </a:spcAft>
              <a:buNone/>
            </a:pPr>
            <a:r>
              <a:rPr lang="en-US" sz="19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AWARENESS</a:t>
            </a:r>
          </a:p>
          <a:p>
            <a:pPr marL="457200" marR="0" lvl="1" indent="0" algn="ctr">
              <a:lnSpc>
                <a:spcPct val="107000"/>
              </a:lnSpc>
              <a:spcBef>
                <a:spcPts val="0"/>
              </a:spcBef>
              <a:spcAft>
                <a:spcPts val="0"/>
              </a:spcAft>
              <a:buNone/>
            </a:pPr>
            <a:r>
              <a:rPr lang="en-US" sz="19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W</a:t>
            </a:r>
            <a:r>
              <a:rPr lang="en-US" sz="19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ho am I, how am I doing, who do I want to be, who can I be,</a:t>
            </a:r>
            <a:r>
              <a:rPr lang="en-US" sz="19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what’s the gap, what’s in the way?</a:t>
            </a:r>
            <a:endParaRPr lang="en-US" sz="19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ctr">
              <a:lnSpc>
                <a:spcPct val="107000"/>
              </a:lnSpc>
              <a:spcBef>
                <a:spcPts val="0"/>
              </a:spcBef>
              <a:spcAft>
                <a:spcPts val="0"/>
              </a:spcAft>
              <a:buNone/>
            </a:pPr>
            <a:r>
              <a:rPr lang="en-US" sz="19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ACTION</a:t>
            </a:r>
          </a:p>
          <a:p>
            <a:pPr marL="457200" marR="0" lvl="1" indent="0" algn="ctr">
              <a:lnSpc>
                <a:spcPct val="107000"/>
              </a:lnSpc>
              <a:spcBef>
                <a:spcPts val="0"/>
              </a:spcBef>
              <a:spcAft>
                <a:spcPts val="0"/>
              </a:spcAft>
              <a:buNone/>
            </a:pPr>
            <a:r>
              <a:rPr lang="en-US" sz="19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What are my WIGS – wildly important goals (in various facets of my life), what actions do I need to take to make progress on them, what habits do I need to install and delete, how can I craft “masterpiece days”, how can I learn deeply (and still have a life)?</a:t>
            </a:r>
          </a:p>
          <a:p>
            <a:pPr marL="457200" marR="0" lvl="1" indent="0" algn="ctr">
              <a:lnSpc>
                <a:spcPct val="107000"/>
              </a:lnSpc>
              <a:spcBef>
                <a:spcPts val="0"/>
              </a:spcBef>
              <a:spcAft>
                <a:spcPts val="0"/>
              </a:spcAft>
              <a:buNone/>
            </a:pPr>
            <a:r>
              <a:rPr lang="en-US" sz="19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ALLIANCES</a:t>
            </a:r>
          </a:p>
          <a:p>
            <a:pPr marL="457200" marR="0" lvl="1" indent="0" algn="ctr">
              <a:lnSpc>
                <a:spcPct val="107000"/>
              </a:lnSpc>
              <a:spcBef>
                <a:spcPts val="0"/>
              </a:spcBef>
              <a:spcAft>
                <a:spcPts val="0"/>
              </a:spcAft>
              <a:buNone/>
            </a:pPr>
            <a:r>
              <a:rPr lang="en-US" sz="19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Who is on my “dream team” (my support team), who are my “swim buddies” and mentors and board of directors, how can I create and sustain my dream team, how can I serve others?</a:t>
            </a:r>
            <a:endParaRPr lang="en-US" sz="1900" b="1" dirty="0">
              <a:latin typeface="Times New Roman" panose="02020603050405020304" pitchFamily="18" charset="0"/>
              <a:cs typeface="Times New Roman" panose="02020603050405020304" pitchFamily="18" charset="0"/>
            </a:endParaRPr>
          </a:p>
          <a:p>
            <a:pPr marL="0" indent="0">
              <a:buNone/>
            </a:pPr>
            <a:endParaRPr lang="en-US" dirty="0"/>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557DA0AD-EF03-8D4F-0944-36A5C92858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7019" y="1933575"/>
            <a:ext cx="3067050" cy="1495425"/>
          </a:xfrm>
          <a:prstGeom prst="rect">
            <a:avLst/>
          </a:prstGeom>
        </p:spPr>
      </p:pic>
    </p:spTree>
    <p:extLst>
      <p:ext uri="{BB962C8B-B14F-4D97-AF65-F5344CB8AC3E}">
        <p14:creationId xmlns:p14="http://schemas.microsoft.com/office/powerpoint/2010/main" val="2110299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4DD45-1E1F-E6FD-844F-E4448F0DB419}"/>
              </a:ext>
            </a:extLst>
          </p:cNvPr>
          <p:cNvSpPr>
            <a:spLocks noGrp="1"/>
          </p:cNvSpPr>
          <p:nvPr>
            <p:ph type="title"/>
          </p:nvPr>
        </p:nvSpPr>
        <p:spPr/>
        <p:txBody>
          <a:bodyPr/>
          <a:lstStyle/>
          <a:p>
            <a:pPr algn="ctr"/>
            <a:r>
              <a:rPr lang="en-US" b="1" i="1" dirty="0">
                <a:latin typeface="Times New Roman" panose="02020603050405020304" pitchFamily="18" charset="0"/>
                <a:cs typeface="Times New Roman" panose="02020603050405020304" pitchFamily="18" charset="0"/>
              </a:rPr>
              <a:t>Let’s Keep On Keeping On</a:t>
            </a:r>
          </a:p>
        </p:txBody>
      </p:sp>
      <p:pic>
        <p:nvPicPr>
          <p:cNvPr id="4" name="Content Placeholder 3">
            <a:extLst>
              <a:ext uri="{FF2B5EF4-FFF2-40B4-BE49-F238E27FC236}">
                <a16:creationId xmlns:a16="http://schemas.microsoft.com/office/drawing/2014/main" id="{54724CCE-8BC7-7DC1-82F7-9F2FCCA7AF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7360" y="2470668"/>
            <a:ext cx="6664960" cy="3749040"/>
          </a:xfrm>
          <a:prstGeom prst="rect">
            <a:avLst/>
          </a:prstGeom>
        </p:spPr>
      </p:pic>
    </p:spTree>
    <p:extLst>
      <p:ext uri="{BB962C8B-B14F-4D97-AF65-F5344CB8AC3E}">
        <p14:creationId xmlns:p14="http://schemas.microsoft.com/office/powerpoint/2010/main" val="25899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CE401-EE51-6463-55A4-A6CA35285FD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8A36D15-1EA1-731B-CA1E-29BB8B64548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597187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23712</TotalTime>
  <Words>582</Words>
  <Application>Microsoft Office PowerPoint</Application>
  <PresentationFormat>Widescreen</PresentationFormat>
  <Paragraphs>70</Paragraphs>
  <Slides>7</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Courier New</vt:lpstr>
      <vt:lpstr>Times New Roman</vt:lpstr>
      <vt:lpstr>Office Theme</vt:lpstr>
      <vt:lpstr>Know Yourself To Grow Yourself Awakening Awareness Part 1</vt:lpstr>
      <vt:lpstr>Michael Jr. Know Your Why Ben Hunt Davis What Makes The Boat Go Faster</vt:lpstr>
      <vt:lpstr>SPARCK Questions From Bill Johnson Life Design Catalyst</vt:lpstr>
      <vt:lpstr>Popcorn Reading (From Bill Johnson) Which Quote Resonates Most With Your Life? How?</vt:lpstr>
      <vt:lpstr>Awareness, Action and Alliances</vt:lpstr>
      <vt:lpstr>Let’s Keep On Keeping 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Awesome All Around Conquering Procrastination</dc:title>
  <dc:creator>Greg</dc:creator>
  <cp:lastModifiedBy>Greg</cp:lastModifiedBy>
  <cp:revision>256</cp:revision>
  <dcterms:created xsi:type="dcterms:W3CDTF">2022-01-25T19:59:58Z</dcterms:created>
  <dcterms:modified xsi:type="dcterms:W3CDTF">2022-08-15T17:13:54Z</dcterms:modified>
</cp:coreProperties>
</file>