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260" r:id="rId4"/>
    <p:sldId id="292" r:id="rId5"/>
    <p:sldId id="293" r:id="rId6"/>
    <p:sldId id="295" r:id="rId7"/>
    <p:sldId id="296" r:id="rId8"/>
    <p:sldId id="294" r:id="rId9"/>
    <p:sldId id="259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2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44B9-38D7-4475-9F09-15873C95F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5B8E6-18DE-439A-939A-5B5DDAF7C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9304-B8B8-496C-8080-D73F79B3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8E82-41E3-4EDC-82E0-553F913F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5C84F-258F-4694-AC17-3F192DA8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8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D6AC-C79B-41EE-A5D3-38B90C58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759AB-F818-4B75-8930-C26DE9AED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EECDD-759E-4A58-A08D-8A4FC498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FAE8-B432-4058-8447-BEC51C7C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EEECE-7C89-4A82-A820-289FD8B5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2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22840-FFCB-4B90-9475-C20C56DC8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B65E0-6FC5-47F6-BA97-0C11FE7A3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5484-27B1-4F09-8045-ABA3B8D3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4A3B9-7EB4-4C35-81BD-561B71B7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42B0D-F68E-4681-89E8-1F9DDF22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2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37D8-C998-41BF-8C61-B1AFD9F1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6B68-6C67-4EEA-A2DC-335D0D161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F85E5-9999-4328-9F00-452D9F71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C701-D450-4DE9-9E9A-2AC0E8E8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26813-6E9D-4579-BB94-88101F43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2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4ECC-E00A-4CC1-8B9A-9E52A1A6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0380-CFCD-4B08-9D72-8804FC3B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3EBC7-232B-4599-AE98-BB7D4F91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F492-A2E3-4AB3-AE21-C1887AFE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C284-9DDB-4506-ADE0-F71BBE75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6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D54A-6FA4-4810-B717-2742B215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E65C-FBE4-4972-B26D-D8C153E3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9BCCE-A782-4FB9-8CF9-2F3DD8461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1E91-3697-4B63-B69C-61B092DA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10C92-7E7A-4627-BBEF-4517D88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BBA0-A0CB-4CE4-9C2D-CF390036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1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4F1E-3E77-4CE5-9A35-7DC4255E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E971-DC71-4189-A49A-7735CE8E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AF2F2-BC51-4F32-BC43-CAD4C5154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FB3B-FB4D-4848-B49D-44D38B004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5723D-7F5A-4878-8C77-EAE357C50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985C0-071D-4F95-8510-447EDDA5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0064C-9773-42DD-887F-F4F95CD2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66879-FE1E-4864-A0FF-03DFF398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D3B-E216-4852-B3FF-6C9DD4AE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CAD09-E15F-4C5B-8F24-812A6259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D7F65-B8EB-4BC9-9E79-B77D4675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5EE8F-408B-4BD2-8ED4-9274FC3A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9F847-92BC-4222-87E6-EFCBC9CA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77409-9408-4D58-9E59-41AC34BC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EC258-0CF0-440D-8865-9562F05B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5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A579-3E0E-473E-851F-EA301F20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F6C0-9F01-4FBE-BCB9-FACF53D90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75DD9-A604-48CD-949E-A645E6D17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0E0B4-60AD-4C8C-9B07-E9E13902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5C715-473B-4CE5-9569-0636214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AB072-57DF-4227-8F87-FE82FA78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4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673F-D8C6-472B-AA1E-F6F628A8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B82A24-CD5D-4188-B3EE-18713A700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BAFBD-2331-479E-A0A3-7A83563E8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752FA-B50D-4E3A-A3C1-93AC0846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02604-9975-4910-B923-98C0A22B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B49D-8E75-4046-B68C-68B80A4D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6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72DFF-4E2D-4427-8053-06FAA5CC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7A325-C104-4958-900F-C36BFFC8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A608-6426-4381-A1A2-F229D3893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EE9F-F8C4-4579-826C-B1F2C60A9CFA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3C6E2-AE4F-42EF-8A22-580FF66D5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A8F2-BBB4-48F5-B768-926C6133E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7EA0-EED0-4B74-B0A2-5674A65A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The Most of College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Students and Student Support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0D89C-8129-4D9B-A60A-D08F244B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Greg Metz Ph.D.</a:t>
            </a:r>
          </a:p>
          <a:p>
            <a:pPr marL="0" indent="0" algn="ctr">
              <a:buNone/>
            </a:pPr>
            <a:r>
              <a:rPr lang="en-US" sz="2000" b="1" dirty="0"/>
              <a:t>Awesome All Around Life and Learning Coaching</a:t>
            </a:r>
          </a:p>
          <a:p>
            <a:pPr marL="0" indent="0" algn="ctr">
              <a:buNone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Imagining Possibilities, Navigating Pathways, Optimizing Potentials</a:t>
            </a:r>
          </a:p>
          <a:p>
            <a:pPr marL="0" indent="0" algn="ctr">
              <a:buNone/>
            </a:pPr>
            <a:r>
              <a:rPr lang="en-US" sz="2000" b="1" dirty="0"/>
              <a:t>Life Coaching, Workshops, Training, Motivational Speaking</a:t>
            </a:r>
          </a:p>
          <a:p>
            <a:pPr marL="0" indent="0" algn="ctr">
              <a:buNone/>
            </a:pPr>
            <a:r>
              <a:rPr lang="en-US" sz="2000" b="1" dirty="0"/>
              <a:t>awesomeallaround.com</a:t>
            </a:r>
          </a:p>
          <a:p>
            <a:pPr marL="0" indent="0" algn="ctr">
              <a:buNone/>
            </a:pPr>
            <a:endParaRPr lang="en-US" sz="2000" b="1" dirty="0"/>
          </a:p>
        </p:txBody>
      </p:sp>
      <p:pic>
        <p:nvPicPr>
          <p:cNvPr id="4" name="Procrastination Slide 1">
            <a:hlinkClick r:id="" action="ppaction://media"/>
            <a:extLst>
              <a:ext uri="{FF2B5EF4-FFF2-40B4-BE49-F238E27FC236}">
                <a16:creationId xmlns:a16="http://schemas.microsoft.com/office/drawing/2014/main" id="{E010AF4C-6D17-4F68-A276-52D856C4B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A60EABA4-2B56-4531-B1A1-54A2815968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485A28EB-9417-40C7-B969-AA0DA317B2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AB435-2064-4092-A3E4-6891AFC00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3" y="1904379"/>
            <a:ext cx="2241274" cy="19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487E-C5F9-4C9A-906C-0F2009E4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6BEF5-62B2-4DE7-8A39-65F46CBFF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95" y="1928914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F6CC5-3672-48C3-8736-05AF5DDFE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A7A03-8D8D-42D1-8A25-6F5B81565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8" y="1634985"/>
            <a:ext cx="9069457" cy="40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9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D3BA-8CD4-C236-A1C4-C4496614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Barriers to Thriving In College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Students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Professionals Supporting Students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2FFC2-6E53-ADC1-DF19-62D2E44DD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Knowing My Why, Mobilizing Motivation, Staying Focused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Balancing Life Roles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Commitment &amp; Resilience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Supporters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 on Time and Resources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Reactive vs. Proactive Problem Solving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Surface vs. Deep Relationships With Students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B8EDA-28AF-D232-DD16-DD6A35DE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41" y="1780725"/>
            <a:ext cx="2705100" cy="1685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929E21-F198-69C4-22A6-9F48C6CFC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22" y="1780725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7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E62A-8F22-4521-B665-2A8F1AC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The Most of College 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Objectives</a:t>
            </a:r>
          </a:p>
        </p:txBody>
      </p:sp>
      <p:pic>
        <p:nvPicPr>
          <p:cNvPr id="3" name="Slide 4 Procrastination">
            <a:hlinkClick r:id="" action="ppaction://media"/>
            <a:extLst>
              <a:ext uri="{FF2B5EF4-FFF2-40B4-BE49-F238E27FC236}">
                <a16:creationId xmlns:a16="http://schemas.microsoft.com/office/drawing/2014/main" id="{C033FB85-B53F-4C88-BBD5-4D9FAB50E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52BADD-1895-4136-8323-859088864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5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ctr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Helping Students Cultivate Holistic Self Awareness, Navigate Life and College, Optimize Potentials </a:t>
            </a:r>
          </a:p>
          <a:p>
            <a:pPr marL="0" indent="0" algn="ctr">
              <a:buNone/>
            </a:pPr>
            <a:endParaRPr lang="en-US" sz="7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7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Helping Student Supporters Enhance Depth of Support,  Go Beyond Reactive Problem Solving &amp;</a:t>
            </a:r>
          </a:p>
          <a:p>
            <a:pPr marL="0" indent="0" algn="ctr">
              <a:buNone/>
            </a:pPr>
            <a:r>
              <a:rPr lang="en-US" sz="7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Transformative Catalysts    </a:t>
            </a:r>
            <a:r>
              <a:rPr lang="en-US" sz="8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</a:p>
          <a:p>
            <a:pPr marL="0" indent="0">
              <a:buNone/>
            </a:pP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B5EA8-B944-A2E8-65E8-E47B9E545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85" y="1858169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A9038-D909-54BF-D58F-154E5363D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52" y="1858169"/>
            <a:ext cx="3230207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7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AA7F-D6DE-067A-EA7A-45F9A4C9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The Most of College Core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72BD4-B622-B4A4-8F6B-45DD83AB6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4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Enhancing Holistic Self-Awareness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Cultivating Holistic Self Awareness &amp; Confidence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Balancing and Navigating Life Roles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Clarifying Purpose &amp; Mobilizing Motivation</a:t>
            </a:r>
          </a:p>
          <a:p>
            <a:pPr marL="0" indent="0" algn="ctr">
              <a:buNone/>
            </a:pPr>
            <a:r>
              <a:rPr lang="en-US" sz="64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and Implementing Goals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Establishing Meaningful Goals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Activating Goals, Optimizing Time, Honing Habits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Efficiently, Effectively and Deeply (And Still Having A Life)</a:t>
            </a:r>
          </a:p>
          <a:p>
            <a:pPr marL="0" indent="0" algn="ctr">
              <a:buNone/>
            </a:pPr>
            <a:r>
              <a:rPr lang="en-US" sz="64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Creating Community and “Tracking and Tuning” Goal Implementation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Cultivating and Sustaining Supportive Relationships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Assessing and Monitoring Progress</a:t>
            </a:r>
          </a:p>
          <a:p>
            <a:pPr marL="0" indent="0" algn="ctr">
              <a:buNone/>
            </a:pP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Engaging in Ongoing Professional and Peer to Peer Coaching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41E8B-B6A3-1A1C-EF2C-5A2B0A1DE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2450"/>
            <a:ext cx="2807773" cy="2103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0E80C-1A37-D98D-A24A-B3731F0C5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92" y="1938130"/>
            <a:ext cx="265176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3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BF05-629D-723D-3F2B-6B849F7E927C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The Most Of College Structure -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Foundations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9F5C4-E6DF-44CE-20D5-28DF615F28A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7400" b="1" dirty="0"/>
          </a:p>
          <a:p>
            <a:pPr marL="0" indent="0">
              <a:buNone/>
            </a:pPr>
            <a:r>
              <a:rPr lang="en-US" sz="7400" b="1" dirty="0">
                <a:solidFill>
                  <a:schemeClr val="accent6">
                    <a:lumMod val="50000"/>
                  </a:schemeClr>
                </a:solidFill>
              </a:rPr>
              <a:t>What</a:t>
            </a:r>
            <a:r>
              <a:rPr lang="en-US" sz="7400" b="1" dirty="0"/>
              <a:t>	(4) Immersive, Engaging, Interactive Workshops</a:t>
            </a:r>
          </a:p>
          <a:p>
            <a:pPr marL="0" indent="0">
              <a:buNone/>
            </a:pPr>
            <a:r>
              <a:rPr lang="en-US" sz="7400" b="1" dirty="0">
                <a:solidFill>
                  <a:schemeClr val="accent6">
                    <a:lumMod val="50000"/>
                  </a:schemeClr>
                </a:solidFill>
              </a:rPr>
              <a:t>Why</a:t>
            </a:r>
            <a:r>
              <a:rPr lang="en-US" sz="7400" b="1" dirty="0"/>
              <a:t>	To Promote Capability &amp; Forward Progress In The MMOC Core Areas</a:t>
            </a:r>
          </a:p>
          <a:p>
            <a:pPr marL="0" indent="0">
              <a:buNone/>
            </a:pPr>
            <a:r>
              <a:rPr lang="en-US" sz="7400" b="1" dirty="0">
                <a:solidFill>
                  <a:schemeClr val="accent6">
                    <a:lumMod val="50000"/>
                  </a:schemeClr>
                </a:solidFill>
              </a:rPr>
              <a:t>How</a:t>
            </a:r>
            <a:r>
              <a:rPr lang="en-US" sz="7400" b="1" dirty="0"/>
              <a:t>	Facilitated by Greg Metz </a:t>
            </a:r>
          </a:p>
          <a:p>
            <a:pPr marL="0" indent="0">
              <a:buNone/>
            </a:pPr>
            <a:r>
              <a:rPr lang="en-US" sz="7400" b="1" dirty="0"/>
              <a:t>                 Small Group or 1-1</a:t>
            </a:r>
          </a:p>
          <a:p>
            <a:pPr marL="0" indent="0">
              <a:buNone/>
            </a:pPr>
            <a:r>
              <a:rPr lang="en-US" sz="7400" b="1" dirty="0"/>
              <a:t>	90 Minutes Per Workshop</a:t>
            </a:r>
          </a:p>
          <a:p>
            <a:pPr marL="0" indent="0">
              <a:buNone/>
            </a:pPr>
            <a:r>
              <a:rPr lang="en-US" sz="7400" b="1" dirty="0"/>
              <a:t>	Whole Day (All 4), Half Day (2) or By Arrangement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281B0-35F8-AB67-4A7B-676C619E4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46" y="2041456"/>
            <a:ext cx="2952750" cy="1552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9067C-3483-9D24-1491-D927B2AEC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09" y="207688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8779-39B2-0608-E01F-D6F76A1600C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 Phase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715AD-A1C8-AF4F-7206-ABFE9FBD300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6400" b="1" dirty="0">
                <a:solidFill>
                  <a:schemeClr val="accent6">
                    <a:lumMod val="50000"/>
                  </a:schemeClr>
                </a:solidFill>
              </a:rPr>
              <a:t>Enhancing Holistic Self Awareness    </a:t>
            </a:r>
            <a:r>
              <a:rPr lang="en-US" sz="6400" b="1" dirty="0"/>
              <a:t>Exploring and Sharing Life Stories, Assessing How Life Roles Are Going, </a:t>
            </a:r>
          </a:p>
          <a:p>
            <a:pPr marL="0" indent="0">
              <a:buNone/>
            </a:pPr>
            <a:r>
              <a:rPr lang="en-US" sz="6400" b="1" dirty="0"/>
              <a:t>                                                                  Knowing Our Why, Establishing Missions</a:t>
            </a:r>
          </a:p>
          <a:p>
            <a:pPr marL="0" indent="0">
              <a:buNone/>
            </a:pPr>
            <a:r>
              <a:rPr lang="en-US" sz="6400" b="1" dirty="0">
                <a:solidFill>
                  <a:schemeClr val="accent6">
                    <a:lumMod val="50000"/>
                  </a:schemeClr>
                </a:solidFill>
              </a:rPr>
              <a:t>Developing and Activating Goals       </a:t>
            </a:r>
            <a:r>
              <a:rPr lang="en-US" sz="6400" b="1" dirty="0"/>
              <a:t>Crafting Meaningful Goals, Developing Action Plans, Honing Habits,</a:t>
            </a:r>
          </a:p>
          <a:p>
            <a:pPr marL="0" indent="0">
              <a:buNone/>
            </a:pPr>
            <a:r>
              <a:rPr lang="en-US" sz="6400" b="1" dirty="0"/>
              <a:t>                                                                  Understanding How To Learn Deeply (and Still Have A Life)</a:t>
            </a:r>
          </a:p>
          <a:p>
            <a:pPr marL="0" indent="0">
              <a:buNone/>
            </a:pPr>
            <a:r>
              <a:rPr lang="en-US" sz="6400" b="1" dirty="0">
                <a:solidFill>
                  <a:schemeClr val="accent6">
                    <a:lumMod val="50000"/>
                  </a:schemeClr>
                </a:solidFill>
              </a:rPr>
              <a:t>Optimizing Time Use                            </a:t>
            </a:r>
            <a:r>
              <a:rPr lang="en-US" sz="6400" b="1" dirty="0"/>
              <a:t>Planning and Implementing Masterpiece Days, Aligning Actions With Goals</a:t>
            </a:r>
          </a:p>
          <a:p>
            <a:pPr marL="0" indent="0">
              <a:buNone/>
            </a:pPr>
            <a:r>
              <a:rPr lang="en-US" sz="6400" b="1" dirty="0"/>
              <a:t>                                                                  Employing a Time Management System, Tracking and Tuning Daily Progress</a:t>
            </a:r>
          </a:p>
          <a:p>
            <a:pPr marL="0" indent="0">
              <a:buNone/>
            </a:pPr>
            <a:r>
              <a:rPr lang="en-US" sz="6400" b="1" dirty="0">
                <a:solidFill>
                  <a:schemeClr val="accent6">
                    <a:lumMod val="50000"/>
                  </a:schemeClr>
                </a:solidFill>
              </a:rPr>
              <a:t>Creating and Sustaining Community  </a:t>
            </a:r>
            <a:r>
              <a:rPr lang="en-US" sz="6400" b="1" dirty="0"/>
              <a:t>Engaging With Peer Accountability Partners, Mentors and Dream Teams</a:t>
            </a:r>
          </a:p>
          <a:p>
            <a:pPr marL="0" indent="0">
              <a:buNone/>
            </a:pPr>
            <a:endParaRPr lang="en-US" sz="6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9ED3C-BC73-189F-302C-E4BD4FFB8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46" y="1745353"/>
            <a:ext cx="3329244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6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841A3-541B-70F3-E5DB-381B9199448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For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 Phase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1972B-2E13-26D5-B37D-4D79B772F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 Holistic Self Awareness, Exploring Purpose and Values, Defining Missions</a:t>
            </a:r>
          </a:p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  Developing and Activating Goals</a:t>
            </a:r>
          </a:p>
          <a:p>
            <a:pPr marL="514350" indent="-514350">
              <a:buAutoNum type="arabicParenR" startAt="3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Optimizing Time Utilization</a:t>
            </a:r>
          </a:p>
          <a:p>
            <a:pPr marL="514350" indent="-514350">
              <a:buAutoNum type="arabicParenR" startAt="3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and Sustaining Community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79D72-4288-AE20-FC64-A0E677207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514350" indent="-514350">
              <a:buAutoNum type="arabicParenR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 Stories (Bill Johnson)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Elements of Catalyst Transformation (Bill Johnson)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Mission Statement (Bill Johnson) </a:t>
            </a:r>
          </a:p>
          <a:p>
            <a:pPr marL="514350" indent="-514350">
              <a:buAutoNum type="arabicParenR" startAt="2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Business Plan (Tony Aloise)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Make It A Habit (Greg Metz)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How To Learn Deeply &amp; Still Have a Life (G Metz)</a:t>
            </a:r>
          </a:p>
          <a:p>
            <a:pPr marL="514350" indent="-514350">
              <a:buAutoNum type="arabicParenR" startAt="3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Masterpiece Days (Brian Johnson)          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Reducing Procrastination (Greg Metz), 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Using Daily Panda Planner (Panda Planner)</a:t>
            </a:r>
          </a:p>
          <a:p>
            <a:pPr marL="514350" indent="-514350">
              <a:buAutoNum type="arabicParenR" startAt="4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Swim Buddies (Brian Johnson)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Dream Team (Bill Johnson)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Engaging With A Mentor (Greg Metz), </a:t>
            </a:r>
          </a:p>
          <a:p>
            <a:pPr marL="0" indent="0">
              <a:buNone/>
            </a:pP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2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5DDC-5006-8B20-B93D-45AE77480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The Most Of College 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4E5FA-C91D-2849-C4B8-8178F4E56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Students Implement &amp; Track and Tune Their Action Plans At College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Students Collaborate With Swim Buddies, Dream Teams &amp; Mentors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Coach Provides Monthly Check-Ins for 6 Months (2 Semesters)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Coach Is Accessible Throughout – e mail, text, phone, zoom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AD32C-9EB6-1F86-3CEA-B1079047B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87" y="1633527"/>
            <a:ext cx="2830087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41498-F930-886E-E65D-E6E85EEF1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26" y="1770687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9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5A1C-C776-459F-983B-76F5D439D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921" y="1264847"/>
            <a:ext cx="9144000" cy="148621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          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CD5CA-E2C7-432A-A8EA-6B2565799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041" y="3649504"/>
            <a:ext cx="9231243" cy="1655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957BD-B08C-4B10-9EBC-6AB9AC3B4A1B}"/>
              </a:ext>
            </a:extLst>
          </p:cNvPr>
          <p:cNvSpPr/>
          <p:nvPr/>
        </p:nvSpPr>
        <p:spPr>
          <a:xfrm>
            <a:off x="2288299" y="1199716"/>
            <a:ext cx="7774299" cy="563594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FF00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Imagining Possibilities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Navigating Pathways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Optimizing Potentials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Flourishing, Learning, Serving</a:t>
            </a:r>
          </a:p>
          <a:p>
            <a:pPr algn="ctr"/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DB189-C443-4344-BB21-AFA20E8A8EF1}"/>
              </a:ext>
            </a:extLst>
          </p:cNvPr>
          <p:cNvSpPr txBox="1"/>
          <p:nvPr/>
        </p:nvSpPr>
        <p:spPr>
          <a:xfrm>
            <a:off x="231207" y="4657850"/>
            <a:ext cx="234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Deep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0EFC6-3748-4CE4-8251-A5DC2B0C249B}"/>
              </a:ext>
            </a:extLst>
          </p:cNvPr>
          <p:cNvSpPr txBox="1"/>
          <p:nvPr/>
        </p:nvSpPr>
        <p:spPr>
          <a:xfrm rot="21233407">
            <a:off x="5929330" y="349019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DF1D8-8D51-4C33-A16C-EADC847B6468}"/>
              </a:ext>
            </a:extLst>
          </p:cNvPr>
          <p:cNvSpPr txBox="1"/>
          <p:nvPr/>
        </p:nvSpPr>
        <p:spPr>
          <a:xfrm>
            <a:off x="298741" y="1784651"/>
            <a:ext cx="2445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Connectedness &amp; Service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288E315-C873-4011-A681-D1C62B6A75CC}"/>
              </a:ext>
            </a:extLst>
          </p:cNvPr>
          <p:cNvSpPr/>
          <p:nvPr/>
        </p:nvSpPr>
        <p:spPr>
          <a:xfrm rot="2091809">
            <a:off x="3192087" y="2632891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17998-17F9-4351-BAAF-0318C95DC83A}"/>
              </a:ext>
            </a:extLst>
          </p:cNvPr>
          <p:cNvSpPr txBox="1"/>
          <p:nvPr/>
        </p:nvSpPr>
        <p:spPr>
          <a:xfrm>
            <a:off x="9536017" y="1928930"/>
            <a:ext cx="181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Energy,  Vitality &amp; Balance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D45E343-E44B-4CE6-B824-41D2C2200BBF}"/>
              </a:ext>
            </a:extLst>
          </p:cNvPr>
          <p:cNvSpPr/>
          <p:nvPr/>
        </p:nvSpPr>
        <p:spPr>
          <a:xfrm rot="19705941">
            <a:off x="7966239" y="2646608"/>
            <a:ext cx="1371600" cy="45720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981975-9CE7-45B7-8A8E-855DBB0A0EC0}"/>
              </a:ext>
            </a:extLst>
          </p:cNvPr>
          <p:cNvSpPr txBox="1"/>
          <p:nvPr/>
        </p:nvSpPr>
        <p:spPr>
          <a:xfrm>
            <a:off x="9791633" y="4486937"/>
            <a:ext cx="2328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Purpose, Motivation &amp; </a:t>
            </a:r>
          </a:p>
          <a:p>
            <a:pPr algn="ctr"/>
            <a:r>
              <a:rPr lang="en-US" sz="2400" b="1" i="1" dirty="0"/>
              <a:t>Time Management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E5CCFD0-3D07-4743-968F-AD88BB6AC18F}"/>
              </a:ext>
            </a:extLst>
          </p:cNvPr>
          <p:cNvSpPr/>
          <p:nvPr/>
        </p:nvSpPr>
        <p:spPr>
          <a:xfrm rot="1015463">
            <a:off x="8313517" y="4552250"/>
            <a:ext cx="1371600" cy="54864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6C1530-FCA2-4C25-9E82-FC4F6A59F1B4}"/>
              </a:ext>
            </a:extLst>
          </p:cNvPr>
          <p:cNvSpPr/>
          <p:nvPr/>
        </p:nvSpPr>
        <p:spPr>
          <a:xfrm rot="20552080">
            <a:off x="2635578" y="4440225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8A394-62E2-455C-A8F8-B09A0D1FE040}"/>
              </a:ext>
            </a:extLst>
          </p:cNvPr>
          <p:cNvSpPr txBox="1"/>
          <p:nvPr/>
        </p:nvSpPr>
        <p:spPr>
          <a:xfrm>
            <a:off x="3193502" y="6580"/>
            <a:ext cx="6300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awesomeallaround.com</a:t>
            </a:r>
          </a:p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D26AAC-DC41-4AD0-BA5A-6B814A25F4CD}"/>
              </a:ext>
            </a:extLst>
          </p:cNvPr>
          <p:cNvSpPr txBox="1"/>
          <p:nvPr/>
        </p:nvSpPr>
        <p:spPr>
          <a:xfrm>
            <a:off x="4273827" y="367703"/>
            <a:ext cx="4139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Self Awareness, Confidence,</a:t>
            </a:r>
          </a:p>
          <a:p>
            <a:pPr algn="ctr"/>
            <a:r>
              <a:rPr lang="en-US" sz="2400" b="1" dirty="0"/>
              <a:t>Resilience, Self-Compassion             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93B5A45-072F-4506-8DC3-239856CA9764}"/>
              </a:ext>
            </a:extLst>
          </p:cNvPr>
          <p:cNvSpPr/>
          <p:nvPr/>
        </p:nvSpPr>
        <p:spPr>
          <a:xfrm>
            <a:off x="6021263" y="1450904"/>
            <a:ext cx="457200" cy="1371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621B2476-02E6-432F-925F-C7A78670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17117</TotalTime>
  <Words>617</Words>
  <Application>Microsoft Office PowerPoint</Application>
  <PresentationFormat>Widescreen</PresentationFormat>
  <Paragraphs>158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Making The Most of College For Students and Student Support Teams</vt:lpstr>
      <vt:lpstr> Barriers to Thriving In College For Students For Professionals Supporting Students </vt:lpstr>
      <vt:lpstr>Making The Most of College  Program Objectives</vt:lpstr>
      <vt:lpstr>Making The Most of College Core Areas</vt:lpstr>
      <vt:lpstr>Making The Most Of College Structure - Foundations Phase</vt:lpstr>
      <vt:lpstr>Foundation Phase Workshops</vt:lpstr>
      <vt:lpstr>Activities For Foundation Phase Workshops</vt:lpstr>
      <vt:lpstr>Making The Most Of College  Implementation Phase</vt:lpstr>
      <vt:lpstr>             </vt:lpstr>
      <vt:lpstr>Let’s Do 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All Around Conquering Procrastination</dc:title>
  <dc:creator>Greg</dc:creator>
  <cp:lastModifiedBy>Greg</cp:lastModifiedBy>
  <cp:revision>145</cp:revision>
  <dcterms:created xsi:type="dcterms:W3CDTF">2022-01-25T19:59:58Z</dcterms:created>
  <dcterms:modified xsi:type="dcterms:W3CDTF">2022-06-16T18:06:27Z</dcterms:modified>
</cp:coreProperties>
</file>