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3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44B9-38D7-4475-9F09-15873C95F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5B8E6-18DE-439A-939A-5B5DDAF7C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9304-B8B8-496C-8080-D73F79B3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8E82-41E3-4EDC-82E0-553F913F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5C84F-258F-4694-AC17-3F192DA8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8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D6AC-C79B-41EE-A5D3-38B90C58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759AB-F818-4B75-8930-C26DE9AED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EECDD-759E-4A58-A08D-8A4FC498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FAE8-B432-4058-8447-BEC51C7CB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EEECE-7C89-4A82-A820-289FD8B5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2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22840-FFCB-4B90-9475-C20C56DC8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B65E0-6FC5-47F6-BA97-0C11FE7A3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5484-27B1-4F09-8045-ABA3B8D3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4A3B9-7EB4-4C35-81BD-561B71B7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42B0D-F68E-4681-89E8-1F9DDF22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2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37D8-C998-41BF-8C61-B1AFD9F1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6B68-6C67-4EEA-A2DC-335D0D161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F85E5-9999-4328-9F00-452D9F71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C701-D450-4DE9-9E9A-2AC0E8E8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26813-6E9D-4579-BB94-88101F43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2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4ECC-E00A-4CC1-8B9A-9E52A1A6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40380-CFCD-4B08-9D72-8804FC3B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3EBC7-232B-4599-AE98-BB7D4F91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F492-A2E3-4AB3-AE21-C1887AFE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C284-9DDB-4506-ADE0-F71BBE75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6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D54A-6FA4-4810-B717-2742B215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6E65C-FBE4-4972-B26D-D8C153E39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9BCCE-A782-4FB9-8CF9-2F3DD8461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1E91-3697-4B63-B69C-61B092DA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10C92-7E7A-4627-BBEF-4517D88E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BBA0-A0CB-4CE4-9C2D-CF390036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4F1E-3E77-4CE5-9A35-7DC4255E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E971-DC71-4189-A49A-7735CE8E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AF2F2-BC51-4F32-BC43-CAD4C5154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FB3B-FB4D-4848-B49D-44D38B004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5723D-7F5A-4878-8C77-EAE357C50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F985C0-071D-4F95-8510-447EDDA5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0064C-9773-42DD-887F-F4F95CD2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66879-FE1E-4864-A0FF-03DFF398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6D3B-E216-4852-B3FF-6C9DD4AE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CAD09-E15F-4C5B-8F24-812A6259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D7F65-B8EB-4BC9-9E79-B77D4675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5EE8F-408B-4BD2-8ED4-9274FC3A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9F847-92BC-4222-87E6-EFCBC9CA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77409-9408-4D58-9E59-41AC34BC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EC258-0CF0-440D-8865-9562F05B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5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A579-3E0E-473E-851F-EA301F20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F6C0-9F01-4FBE-BCB9-FACF53D90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75DD9-A604-48CD-949E-A645E6D17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0E0B4-60AD-4C8C-9B07-E9E13902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5C715-473B-4CE5-9569-0636214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AB072-57DF-4227-8F87-FE82FA78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4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673F-D8C6-472B-AA1E-F6F628A8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B82A24-CD5D-4188-B3EE-18713A700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BAFBD-2331-479E-A0A3-7A83563E8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752FA-B50D-4E3A-A3C1-93AC0846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02604-9975-4910-B923-98C0A22B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B49D-8E75-4046-B68C-68B80A4D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6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72DFF-4E2D-4427-8053-06FAA5CC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7A325-C104-4958-900F-C36BFFC8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CA608-6426-4381-A1A2-F229D3893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EE9F-F8C4-4579-826C-B1F2C60A9CF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3C6E2-AE4F-42EF-8A22-580FF66D5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8A8F2-BBB4-48F5-B768-926C6133E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AC5-76DE-46CE-B2A1-01D85920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7EA0-EED0-4B74-B0A2-5674A65A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and Why We Procrastinate &amp; 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We Can Do About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0D89C-8129-4D9B-A60A-D08F244B3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Greg Metz Ph.D.</a:t>
            </a:r>
          </a:p>
          <a:p>
            <a:pPr marL="0" indent="0" algn="ctr">
              <a:buNone/>
            </a:pPr>
            <a:r>
              <a:rPr lang="en-US" sz="2400" b="1" dirty="0"/>
              <a:t>Awesome All Around Life and Learning Coaching</a:t>
            </a:r>
          </a:p>
          <a:p>
            <a:pPr marL="0" indent="0" algn="ctr">
              <a:buNone/>
            </a:pPr>
            <a:r>
              <a:rPr lang="en-US" sz="2400" b="1" dirty="0"/>
              <a:t>Reframing Limiting Beliefs, Revamping Habits, Transforming Our Lives</a:t>
            </a:r>
          </a:p>
          <a:p>
            <a:pPr marL="0" indent="0" algn="ctr">
              <a:buNone/>
            </a:pPr>
            <a:r>
              <a:rPr lang="en-US" sz="2400" b="1" dirty="0"/>
              <a:t>Coaching, Workshops, Training, Motivational Speaking</a:t>
            </a:r>
          </a:p>
          <a:p>
            <a:pPr marL="0" indent="0" algn="ctr">
              <a:buNone/>
            </a:pPr>
            <a:r>
              <a:rPr lang="en-US" sz="2400" b="1" dirty="0"/>
              <a:t>For Students, Their Champions and Folks In Transition</a:t>
            </a:r>
          </a:p>
        </p:txBody>
      </p:sp>
      <p:pic>
        <p:nvPicPr>
          <p:cNvPr id="4" name="Procrastination Slide 1">
            <a:hlinkClick r:id="" action="ppaction://media"/>
            <a:extLst>
              <a:ext uri="{FF2B5EF4-FFF2-40B4-BE49-F238E27FC236}">
                <a16:creationId xmlns:a16="http://schemas.microsoft.com/office/drawing/2014/main" id="{E010AF4C-6D17-4F68-A276-52D856C4B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A60EABA4-2B56-4531-B1A1-54A2815968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485A28EB-9417-40C7-B969-AA0DA317B2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AB435-2064-4092-A3E4-6891AFC00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63" y="1904379"/>
            <a:ext cx="2241274" cy="19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6CE8A-F1D6-4D40-A3A5-9FDB19E1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Reduce Procrastination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C7344-AA39-420C-8DA6-52B1E7F82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Purpose, Motivation, Time Mastery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Know our why (our purpose)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Know our who (our superhero identity)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Use a planner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Focus on near term outcomes               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Put aside the “digital pacifier” (phone)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Get started</a:t>
            </a:r>
          </a:p>
          <a:p>
            <a:pPr marL="0" indent="0">
              <a:buNone/>
            </a:pPr>
            <a:r>
              <a:rPr lang="en-US" sz="2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Activate Deep Learning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Recognize neuroplasticity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Chunk out the project or task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Spaced repetition (vs. cramming)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Explain it to a five year 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E047D-3BF1-415E-A7F7-AFB6D7E94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61" y="1775929"/>
            <a:ext cx="4412974" cy="2373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EF40D-476A-4B19-905C-B342DCCCE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62" y="4378809"/>
            <a:ext cx="4505738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66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5F04D-9C00-487F-8BBB-05F24B54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Reduce Procrastination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81537-61B7-4321-8F89-0F00A2550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926" y="18256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Connectedness &amp; Service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sz="2400" b="1" i="1" dirty="0"/>
              <a:t>Partner with a swim buddy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sz="2400" b="1" i="1" dirty="0"/>
              <a:t>Find our tribe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sz="2400" b="1" i="1" dirty="0"/>
              <a:t>Make a promise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sz="2400" b="1" i="1" dirty="0"/>
              <a:t>Pay it forward  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17CF3-59DE-49BC-93B8-5A367F57E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54" y="4488311"/>
            <a:ext cx="4643230" cy="216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733112-A820-4469-851F-03E2E0A4B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4" y="4488310"/>
            <a:ext cx="4914900" cy="21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3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87CC-D942-481E-8423-A0B0A7DB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Procrastination Mission Statement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5FA1-8EA6-4A20-96EE-D51A3AE10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I, ___________________, am awesome as I am. However, sometimes I procrastinate.</a:t>
            </a:r>
          </a:p>
          <a:p>
            <a:pPr marL="0" indent="0" algn="ctr">
              <a:buNone/>
            </a:pPr>
            <a:r>
              <a:rPr lang="en-US" sz="2000" b="1" dirty="0"/>
              <a:t>What I do instead of my important stuff is (3 top how’s) ______________,           </a:t>
            </a:r>
          </a:p>
          <a:p>
            <a:pPr marL="0" indent="0" algn="ctr">
              <a:buNone/>
            </a:pPr>
            <a:r>
              <a:rPr lang="en-US" sz="2000" b="1" dirty="0"/>
              <a:t>__________ and ____________________.                                           </a:t>
            </a:r>
          </a:p>
          <a:p>
            <a:pPr marL="0" indent="0" algn="ctr">
              <a:buNone/>
            </a:pPr>
            <a:r>
              <a:rPr lang="en-US" sz="2000" b="1" dirty="0"/>
              <a:t>Why I procrastinate (3 top why’s) is  ____________, </a:t>
            </a:r>
          </a:p>
          <a:p>
            <a:pPr marL="0" indent="0" algn="ctr">
              <a:buNone/>
            </a:pPr>
            <a:r>
              <a:rPr lang="en-US" sz="2000" b="1" dirty="0"/>
              <a:t>_____________ and _________________________.</a:t>
            </a:r>
          </a:p>
          <a:p>
            <a:pPr marL="0" indent="0" algn="ctr">
              <a:buNone/>
            </a:pPr>
            <a:r>
              <a:rPr lang="en-US" sz="2000" b="1" dirty="0"/>
              <a:t>I am actually not a procrastinator. I am (superhero name) _____________________                          </a:t>
            </a:r>
          </a:p>
          <a:p>
            <a:pPr marL="0" indent="0" algn="ctr">
              <a:buNone/>
            </a:pPr>
            <a:r>
              <a:rPr lang="en-US" sz="2000" b="1" dirty="0"/>
              <a:t>I will reduce my procrastination by (3 new habits to start) _______________</a:t>
            </a:r>
          </a:p>
          <a:p>
            <a:pPr marL="0" indent="0" algn="ctr">
              <a:buNone/>
            </a:pPr>
            <a:r>
              <a:rPr lang="en-US" sz="2000" b="1" dirty="0"/>
              <a:t> ___________ and _______________.</a:t>
            </a:r>
          </a:p>
          <a:p>
            <a:pPr marL="0" indent="0" algn="ctr">
              <a:buNone/>
            </a:pPr>
            <a:r>
              <a:rPr lang="en-US" sz="2000" b="1" dirty="0"/>
              <a:t>My swim buddy (accountability partner) will be ________________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661BE-164C-4708-BAE6-EC34F32C2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60" y="1898374"/>
            <a:ext cx="615232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8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04CC-FAD6-4DAD-B9BB-F588EC8E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0A329-D262-4E05-ACD9-55519B05C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Refine the mission statement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it to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yourelf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our loud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it to your swim buddy out loud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or type it out nicely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pictures or  inspirational quotes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 it on carboard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Enclose it in plastic cover or laminate it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it in a highly visible place (screensaver)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the mission into action – 54321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with swim buddy routinely to track and tune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 yourself grace. Rome wasn’t built in a day.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3491C-F6B5-4CD6-ABB9-31A43FF62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64" y="1741143"/>
            <a:ext cx="4109831" cy="36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0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487E-C5F9-4C9A-906C-0F2009E4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Do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6BEF5-62B2-4DE7-8A39-65F46CBFF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95" y="1928914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1F6CC5-3672-48C3-8736-05AF5DDFE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A7A03-8D8D-42D1-8A25-6F5B81565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8" y="1634985"/>
            <a:ext cx="9069457" cy="40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9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9A349-E295-4789-9A68-B7864237B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Testimonials and 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C0076-FCE7-4658-838C-891244AD7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  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4E183-3A73-465A-869A-CF03290E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067340"/>
            <a:ext cx="8801100" cy="41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5A1C-C776-459F-983B-76F5D439D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921" y="1264847"/>
            <a:ext cx="9144000" cy="148621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           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CD5CA-E2C7-432A-A8EA-6B2565799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041" y="3649504"/>
            <a:ext cx="9231243" cy="1655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D957BD-B08C-4B10-9EBC-6AB9AC3B4A1B}"/>
              </a:ext>
            </a:extLst>
          </p:cNvPr>
          <p:cNvSpPr/>
          <p:nvPr/>
        </p:nvSpPr>
        <p:spPr>
          <a:xfrm>
            <a:off x="2288299" y="1199716"/>
            <a:ext cx="7774299" cy="563594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FF00"/>
              </a:solidFill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Reframing Beliefs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Revamping Habits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Transforming Our Lives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Flourishing, Learning</a:t>
            </a:r>
            <a:r>
              <a:rPr lang="en-US" sz="2800" b="1" i="1">
                <a:solidFill>
                  <a:srgbClr val="FFFF00"/>
                </a:solidFill>
              </a:rPr>
              <a:t>, Serving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DB189-C443-4344-BB21-AFA20E8A8EF1}"/>
              </a:ext>
            </a:extLst>
          </p:cNvPr>
          <p:cNvSpPr txBox="1"/>
          <p:nvPr/>
        </p:nvSpPr>
        <p:spPr>
          <a:xfrm>
            <a:off x="231207" y="4657850"/>
            <a:ext cx="234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Deep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0EFC6-3748-4CE4-8251-A5DC2B0C249B}"/>
              </a:ext>
            </a:extLst>
          </p:cNvPr>
          <p:cNvSpPr txBox="1"/>
          <p:nvPr/>
        </p:nvSpPr>
        <p:spPr>
          <a:xfrm rot="21233407">
            <a:off x="5929330" y="3490194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DF1D8-8D51-4C33-A16C-EADC847B6468}"/>
              </a:ext>
            </a:extLst>
          </p:cNvPr>
          <p:cNvSpPr txBox="1"/>
          <p:nvPr/>
        </p:nvSpPr>
        <p:spPr>
          <a:xfrm>
            <a:off x="298741" y="1784651"/>
            <a:ext cx="2445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Connectedness &amp; Service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288E315-C873-4011-A681-D1C62B6A75CC}"/>
              </a:ext>
            </a:extLst>
          </p:cNvPr>
          <p:cNvSpPr/>
          <p:nvPr/>
        </p:nvSpPr>
        <p:spPr>
          <a:xfrm rot="2091809">
            <a:off x="3192087" y="2632891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17998-17F9-4351-BAAF-0318C95DC83A}"/>
              </a:ext>
            </a:extLst>
          </p:cNvPr>
          <p:cNvSpPr txBox="1"/>
          <p:nvPr/>
        </p:nvSpPr>
        <p:spPr>
          <a:xfrm>
            <a:off x="9536017" y="1928930"/>
            <a:ext cx="181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Mind &amp; Body</a:t>
            </a:r>
          </a:p>
          <a:p>
            <a:pPr algn="ctr"/>
            <a:r>
              <a:rPr lang="en-US" sz="2400" b="1" dirty="0"/>
              <a:t>Vitality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BD45E343-E44B-4CE6-B824-41D2C2200BBF}"/>
              </a:ext>
            </a:extLst>
          </p:cNvPr>
          <p:cNvSpPr/>
          <p:nvPr/>
        </p:nvSpPr>
        <p:spPr>
          <a:xfrm rot="19705941">
            <a:off x="7966239" y="2646608"/>
            <a:ext cx="1371600" cy="45720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981975-9CE7-45B7-8A8E-855DBB0A0EC0}"/>
              </a:ext>
            </a:extLst>
          </p:cNvPr>
          <p:cNvSpPr txBox="1"/>
          <p:nvPr/>
        </p:nvSpPr>
        <p:spPr>
          <a:xfrm>
            <a:off x="9791633" y="4486937"/>
            <a:ext cx="232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Purpose, Motivation &amp; </a:t>
            </a:r>
          </a:p>
          <a:p>
            <a:pPr algn="ctr"/>
            <a:r>
              <a:rPr lang="en-US" sz="2400" b="1" i="1" dirty="0"/>
              <a:t>Time Mastery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E5CCFD0-3D07-4743-968F-AD88BB6AC18F}"/>
              </a:ext>
            </a:extLst>
          </p:cNvPr>
          <p:cNvSpPr/>
          <p:nvPr/>
        </p:nvSpPr>
        <p:spPr>
          <a:xfrm rot="1015463">
            <a:off x="8313517" y="4552250"/>
            <a:ext cx="1371600" cy="54864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D6C1530-FCA2-4C25-9E82-FC4F6A59F1B4}"/>
              </a:ext>
            </a:extLst>
          </p:cNvPr>
          <p:cNvSpPr/>
          <p:nvPr/>
        </p:nvSpPr>
        <p:spPr>
          <a:xfrm rot="20552080">
            <a:off x="2635578" y="4440225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8A394-62E2-455C-A8F8-B09A0D1FE040}"/>
              </a:ext>
            </a:extLst>
          </p:cNvPr>
          <p:cNvSpPr txBox="1"/>
          <p:nvPr/>
        </p:nvSpPr>
        <p:spPr>
          <a:xfrm>
            <a:off x="3193502" y="6580"/>
            <a:ext cx="630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Awesome All Around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D26AAC-DC41-4AD0-BA5A-6B814A25F4CD}"/>
              </a:ext>
            </a:extLst>
          </p:cNvPr>
          <p:cNvSpPr txBox="1"/>
          <p:nvPr/>
        </p:nvSpPr>
        <p:spPr>
          <a:xfrm>
            <a:off x="4273827" y="367703"/>
            <a:ext cx="4139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Self Awareness</a:t>
            </a:r>
            <a:r>
              <a:rPr lang="en-US" sz="2400" b="1"/>
              <a:t>, Confidence,</a:t>
            </a:r>
            <a:endParaRPr lang="en-US" sz="2400" b="1" dirty="0"/>
          </a:p>
          <a:p>
            <a:pPr algn="ctr"/>
            <a:r>
              <a:rPr lang="en-US" sz="2400" b="1" dirty="0"/>
              <a:t>Grit, Self-Compassion             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93B5A45-072F-4506-8DC3-239856CA9764}"/>
              </a:ext>
            </a:extLst>
          </p:cNvPr>
          <p:cNvSpPr/>
          <p:nvPr/>
        </p:nvSpPr>
        <p:spPr>
          <a:xfrm>
            <a:off x="6021263" y="1450904"/>
            <a:ext cx="457200" cy="1371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621B2476-02E6-432F-925F-C7A78670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1E62A-8F22-4521-B665-2A8F1AC8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Procrastination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55E6A8B-230A-4410-AAF7-4D009840C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34" y="1834978"/>
            <a:ext cx="5108713" cy="263266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5C0D0C-8802-4927-810B-EDE02C5F9843}"/>
              </a:ext>
            </a:extLst>
          </p:cNvPr>
          <p:cNvSpPr txBox="1"/>
          <p:nvPr/>
        </p:nvSpPr>
        <p:spPr>
          <a:xfrm>
            <a:off x="2847560" y="4795631"/>
            <a:ext cx="6778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Greg’s Definition</a:t>
            </a: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 less important stuff when we could be doing more important stuff</a:t>
            </a:r>
          </a:p>
        </p:txBody>
      </p:sp>
      <p:pic>
        <p:nvPicPr>
          <p:cNvPr id="3" name="Slide 4 Procrastination">
            <a:hlinkClick r:id="" action="ppaction://media"/>
            <a:extLst>
              <a:ext uri="{FF2B5EF4-FFF2-40B4-BE49-F238E27FC236}">
                <a16:creationId xmlns:a16="http://schemas.microsoft.com/office/drawing/2014/main" id="{C033FB85-B53F-4C88-BBD5-4D9FAB50E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7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E6053-6E18-4212-9275-3F0A43B355F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n-US" b="1" dirty="0"/>
              <a:t>Let’s Reflect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D802D-157C-46AE-9923-012955CFB84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at least one important project, task or “to do”  that you have been putting off?</a:t>
            </a:r>
          </a:p>
          <a:p>
            <a:pPr marL="0" indent="0" algn="ctr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procrastinating impacting you? For example – emotionally, practically or socially.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6CAC8-1A1F-468C-8A80-7D06B9646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15" y="1901704"/>
            <a:ext cx="7573617" cy="232575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970973-11C3-455F-906D-63E91E7D1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9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ABC6-D936-4315-A925-99C3A0A7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922"/>
            <a:ext cx="10515600" cy="1325563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 Procrastinate Reflection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D9691-93DE-45F5-8430-FF6CC99BE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dirty="0"/>
              <a:t>We all are ingenious procrastinators. Check off any of the techniques that you commonly employ.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just don’t feel like it so I don’t do it.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get anxious about doing it so I do something else instead.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feel too tired so I put it off.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feel so tired that I sleep instead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just do one more thing and then one more thing before I start.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eat instead.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check my phone instead.                                                         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watch TV instead.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just forget.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A friend or family member calls or comes by. I do stuff with them.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An emergency comes up.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What else? This is not a complete list. Add your stuff.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800" b="1" dirty="0"/>
          </a:p>
          <a:p>
            <a:pPr>
              <a:buFont typeface="Wingdings" panose="05000000000000000000" pitchFamily="2" charset="2"/>
              <a:buChar char="q"/>
            </a:pPr>
            <a:endParaRPr lang="en-US" sz="28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E2716-B668-4864-AB04-50A161B8E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70" y="2330726"/>
            <a:ext cx="2953164" cy="37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07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9B919-54D6-4C42-8020-BC78C82B5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 Procrastinate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7470-AFB5-4F41-BE7A-460B971F1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1742"/>
            <a:ext cx="10515600" cy="516113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b="1" dirty="0"/>
              <a:t>Check off any of the procrastination why’s that apply to you.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am afraid I will fail on the project, assignment, task, 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feel anxious about engaging in the project, task, 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feel guilty that I have been avoiding the project, task, 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am often just exhausted.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cannot get or stay focused.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am worried about other responsibilities.                                                      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see no purpose in the project or task.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cannot pull away from my phone – social media, 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do not plan. I forget what I need or intend to do.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don’t know how to start to stop  procrastinating.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am confused about the project or task.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People around me tempt or distract me to do other things instead.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I do not have friends or family members that help me stay on task with important projects or tasks.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/>
              <a:t>What else? This is not a complete list. Why else do you procrastinate?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800" b="1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2C5EE-FE85-419F-A4C0-B33A9BC41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67" y="2691618"/>
            <a:ext cx="5333333" cy="16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7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508D-FD68-4A7B-B9CC-02850A1D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Top 3 How’s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Top 3 Why’s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49B0C-8708-47BA-B45E-CE88EC07F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                    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9946C-FBF5-4B10-91AB-84697B3B2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22" y="1901066"/>
            <a:ext cx="7399682" cy="446722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57578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5699-898B-49E8-AFAA-8D9096CCA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 Awareness Kudos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Bravo -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-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D3891-102A-4F0F-8831-C2605FA5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  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4BDC6-534B-438E-A97B-E78185B7E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30" y="2097157"/>
            <a:ext cx="9213574" cy="396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2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8436-435B-43F4-A227-1CBB3AFE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Reduce Procrastination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0FE5C-5FB7-407B-9F53-28C202FFA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34" y="184550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Confidence, Self-Awareness, Grit, Self-Compassion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We Are All In This Together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We Can Change Habits. It’s a Habit Not An Identity. Change It.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Notice Our Procrastination In The Moment – Flip The Switch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Cultivate Grit – Win or Learn. Get Back Up After A Fall.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Give Ourselves A Break. Practice the Silver Rule.</a:t>
            </a:r>
          </a:p>
          <a:p>
            <a:pPr marL="0" indent="0" algn="ctr">
              <a:buNone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Self-Care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Start the Day Positively – Best Self Affirmations, Gratitude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Cultivate Focus – Meditation or Prayer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Eat Well – Less Sugar, Less Carbs, More Fruit, More Veggies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Cultivate Sleep – Movement, Caffeine Curfew, Digital Sunset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45BE1-C984-4655-B08B-0751B9062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300909"/>
            <a:ext cx="3526733" cy="32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3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11843</TotalTime>
  <Words>866</Words>
  <Application>Microsoft Office PowerPoint</Application>
  <PresentationFormat>Widescreen</PresentationFormat>
  <Paragraphs>137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How and Why We Procrastinate &amp;  What We Can Do About It</vt:lpstr>
      <vt:lpstr>             </vt:lpstr>
      <vt:lpstr>What is Procrastination</vt:lpstr>
      <vt:lpstr>Let’s Reflect</vt:lpstr>
      <vt:lpstr>How I Procrastinate Reflection</vt:lpstr>
      <vt:lpstr>Why I Procrastinate Reflection</vt:lpstr>
      <vt:lpstr>Your Top 3 How’s Your Top 3 Why’s</vt:lpstr>
      <vt:lpstr>Self Awareness Kudos Bravo -  -</vt:lpstr>
      <vt:lpstr>How To Reduce Procrastination</vt:lpstr>
      <vt:lpstr>How to Reduce Procrastination</vt:lpstr>
      <vt:lpstr>How to Reduce Procrastination</vt:lpstr>
      <vt:lpstr>Reduce Procrastination Mission Statement</vt:lpstr>
      <vt:lpstr>Next Steps</vt:lpstr>
      <vt:lpstr>Let’s Do It</vt:lpstr>
      <vt:lpstr>Testimonials and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Awesome All Around Conquering Procrastination</dc:title>
  <dc:creator>Greg</dc:creator>
  <cp:lastModifiedBy>Greg</cp:lastModifiedBy>
  <cp:revision>56</cp:revision>
  <dcterms:created xsi:type="dcterms:W3CDTF">2022-01-25T19:59:58Z</dcterms:created>
  <dcterms:modified xsi:type="dcterms:W3CDTF">2022-03-16T21:51:56Z</dcterms:modified>
</cp:coreProperties>
</file>