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9" r:id="rId2"/>
  </p:sldMasterIdLst>
  <p:notesMasterIdLst>
    <p:notesMasterId r:id="rId8"/>
  </p:notesMasterIdLst>
  <p:sldIdLst>
    <p:sldId id="305" r:id="rId3"/>
    <p:sldId id="802" r:id="rId4"/>
    <p:sldId id="1970" r:id="rId5"/>
    <p:sldId id="1968" r:id="rId6"/>
    <p:sldId id="1971" r:id="rId7"/>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00B050"/>
    <a:srgbClr val="FF6C58"/>
    <a:srgbClr val="5045A7"/>
    <a:srgbClr val="EE75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p:restoredTop sz="97030"/>
  </p:normalViewPr>
  <p:slideViewPr>
    <p:cSldViewPr snapToGrid="0">
      <p:cViewPr varScale="1">
        <p:scale>
          <a:sx n="128" d="100"/>
          <a:sy n="128" d="100"/>
        </p:scale>
        <p:origin x="5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D1849-CB83-6246-9D47-FDD5B673E486}" type="datetimeFigureOut">
              <a:rPr lang="en-GB" smtClean="0"/>
              <a:t>05/06/2023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146532-263D-D34F-9FCE-DEBF145F307A}" type="slidenum">
              <a:rPr lang="en-GB" smtClean="0"/>
              <a:t>‹#›</a:t>
            </a:fld>
            <a:endParaRPr lang="en-GB"/>
          </a:p>
        </p:txBody>
      </p:sp>
    </p:spTree>
    <p:extLst>
      <p:ext uri="{BB962C8B-B14F-4D97-AF65-F5344CB8AC3E}">
        <p14:creationId xmlns:p14="http://schemas.microsoft.com/office/powerpoint/2010/main" val="3830786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think they are the same. </a:t>
            </a:r>
          </a:p>
          <a:p>
            <a:endParaRPr lang="en-US" dirty="0"/>
          </a:p>
          <a:p>
            <a:r>
              <a:rPr lang="en-US" dirty="0"/>
              <a:t>They are not. </a:t>
            </a:r>
          </a:p>
          <a:p>
            <a:endParaRPr lang="en-US" dirty="0"/>
          </a:p>
          <a:p>
            <a:r>
              <a:rPr lang="en-US" dirty="0"/>
              <a:t>Both could be considered to result in similar actions or processes, but in actual fact they are far more different. </a:t>
            </a:r>
          </a:p>
          <a:p>
            <a:endParaRPr lang="en-US" dirty="0"/>
          </a:p>
          <a:p>
            <a:r>
              <a:rPr lang="en-US" dirty="0"/>
              <a:t>Allow me to briefly explain.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2D5BA-2687-BE40-AC7A-BF90C2B9D6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10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 are a business, an individual or a consumer, it's important to understand the core fundamentals of today's world. </a:t>
            </a:r>
          </a:p>
          <a:p>
            <a:endParaRPr lang="en-US" dirty="0"/>
          </a:p>
          <a:p>
            <a:r>
              <a:rPr lang="en-US" dirty="0"/>
              <a:t>So, let's start with Marketing: </a:t>
            </a:r>
          </a:p>
          <a:p>
            <a:r>
              <a:rPr lang="en-US" dirty="0"/>
              <a:t>Well, simply put, it's an execution of processes that should eventually entice excitement and interest. </a:t>
            </a:r>
          </a:p>
          <a:p>
            <a:r>
              <a:rPr lang="en-US" dirty="0"/>
              <a:t>Marketing when conducted properly, can prove to be very rewarding and in many ways. </a:t>
            </a:r>
          </a:p>
          <a:p>
            <a:endParaRPr lang="en-US" dirty="0"/>
          </a:p>
          <a:p>
            <a:r>
              <a:rPr lang="en-US" dirty="0"/>
              <a:t>Look at Apple, Amazon, Coke Cola, Pepsi, Nike. It's no coincidence how and why they are always on top. Rarely do we see them as commercials, but we instantly recognize them as brands...Why? well, its how they positioned themselves and trust me this took them many years and loads of dollars, but as I previously stated...it pays off!.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2D5BA-2687-BE40-AC7A-BF90C2B9D6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91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2D5BA-2687-BE40-AC7A-BF90C2B9D6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24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needed when you plan your marketing? </a:t>
            </a:r>
          </a:p>
          <a:p>
            <a:endParaRPr lang="en-US" dirty="0"/>
          </a:p>
          <a:p>
            <a:r>
              <a:rPr lang="en-US" dirty="0"/>
              <a:t>You need to do research, you need a plan, you need a strategy, you need a digital/social strategy. </a:t>
            </a:r>
          </a:p>
          <a:p>
            <a:endParaRPr lang="en-US" dirty="0"/>
          </a:p>
          <a:p>
            <a:r>
              <a:rPr lang="en-US" dirty="0"/>
              <a:t>Once that has been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2D5BA-2687-BE40-AC7A-BF90C2B9D6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9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into a few details on where they differ and how. </a:t>
            </a:r>
          </a:p>
          <a:p>
            <a:endParaRPr lang="en-US" dirty="0"/>
          </a:p>
          <a:p>
            <a:r>
              <a:rPr lang="en-US" dirty="0"/>
              <a:t>It's an execution of thought and process combined, resulting in reach, exposure and eventually sales increase. </a:t>
            </a:r>
          </a:p>
          <a:p>
            <a:endParaRPr lang="en-US" dirty="0"/>
          </a:p>
          <a:p>
            <a:r>
              <a:rPr lang="en-US" dirty="0"/>
              <a:t>If done properly, it can prove to be very rewarding, </a:t>
            </a:r>
          </a:p>
          <a:p>
            <a:endParaRPr lang="en-US" dirty="0"/>
          </a:p>
          <a:p>
            <a:r>
              <a:rPr lang="en-US" dirty="0"/>
              <a:t>Look at Apple, Amazon, Coke Cola, Pepsi, Nike. It's no coincidence how and why they are always on top. </a:t>
            </a:r>
          </a:p>
          <a:p>
            <a:endParaRPr lang="en-US" dirty="0"/>
          </a:p>
          <a:p>
            <a:r>
              <a:rPr lang="en-US" dirty="0"/>
              <a:t>Branding is the emotion connected to that company or product.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2D5BA-2687-BE40-AC7A-BF90C2B9D6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420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8242F-4DCD-5422-A55F-FFFE0DF3960C}"/>
              </a:ext>
            </a:extLst>
          </p:cNvPr>
          <p:cNvSpPr>
            <a:spLocks noGrp="1"/>
          </p:cNvSpPr>
          <p:nvPr>
            <p:ph type="ctrTitle" hasCustomPrompt="1"/>
          </p:nvPr>
        </p:nvSpPr>
        <p:spPr>
          <a:xfrm>
            <a:off x="1524000" y="1902691"/>
            <a:ext cx="9144000" cy="1607272"/>
          </a:xfrm>
        </p:spPr>
        <p:txBody>
          <a:bodyPr anchor="b"/>
          <a:lstStyle>
            <a:lvl1pPr algn="ctr">
              <a:defRPr sz="6000">
                <a:solidFill>
                  <a:schemeClr val="bg2"/>
                </a:solidFill>
              </a:defRPr>
            </a:lvl1pPr>
          </a:lstStyle>
          <a:p>
            <a:r>
              <a:rPr lang="en-US" dirty="0"/>
              <a:t>Click to edit title</a:t>
            </a:r>
          </a:p>
        </p:txBody>
      </p:sp>
      <p:sp>
        <p:nvSpPr>
          <p:cNvPr id="3" name="Subtitle 2">
            <a:extLst>
              <a:ext uri="{FF2B5EF4-FFF2-40B4-BE49-F238E27FC236}">
                <a16:creationId xmlns:a16="http://schemas.microsoft.com/office/drawing/2014/main" id="{1FA7393C-707F-6573-DB5B-52356DA737D3}"/>
              </a:ext>
            </a:extLst>
          </p:cNvPr>
          <p:cNvSpPr>
            <a:spLocks noGrp="1"/>
          </p:cNvSpPr>
          <p:nvPr>
            <p:ph type="subTitle" idx="1" hasCustomPrompt="1"/>
          </p:nvPr>
        </p:nvSpPr>
        <p:spPr>
          <a:xfrm>
            <a:off x="1524000" y="3602038"/>
            <a:ext cx="9144000" cy="979198"/>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r>
              <a:rPr lang="uk-UA" dirty="0"/>
              <a:t> </a:t>
            </a:r>
            <a:r>
              <a:rPr lang="en-US" dirty="0"/>
              <a:t>the subtitle</a:t>
            </a:r>
          </a:p>
        </p:txBody>
      </p:sp>
    </p:spTree>
    <p:extLst>
      <p:ext uri="{BB962C8B-B14F-4D97-AF65-F5344CB8AC3E}">
        <p14:creationId xmlns:p14="http://schemas.microsoft.com/office/powerpoint/2010/main" val="318316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659B-118A-5491-06B8-48E2DCCDB4B7}"/>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50CC0F9E-599C-17BE-54DA-DCD81A542B2C}"/>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331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191D2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659B-118A-5491-06B8-48E2DCCDB4B7}"/>
              </a:ext>
            </a:extLst>
          </p:cNvPr>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50CC0F9E-599C-17BE-54DA-DCD81A542B2C}"/>
              </a:ext>
            </a:extLst>
          </p:cNvPr>
          <p:cNvSpPr>
            <a:spLocks noGrp="1"/>
          </p:cNvSpPr>
          <p:nvPr>
            <p:ph idx="1" hasCustomPrompt="1"/>
          </p:nvPr>
        </p:nvSpPr>
        <p:spPr/>
        <p:txBody>
          <a:bodyPr/>
          <a:lstStyle>
            <a:lvl1pPr>
              <a:buClr>
                <a:schemeClr val="accent6"/>
              </a:buClr>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169584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2B1DD6-AA45-A3CC-4F48-65729CF6F985}"/>
              </a:ext>
            </a:extLst>
          </p:cNvPr>
          <p:cNvSpPr/>
          <p:nvPr userDrawn="1"/>
        </p:nvSpPr>
        <p:spPr>
          <a:xfrm>
            <a:off x="6096000" y="0"/>
            <a:ext cx="6096000" cy="6858000"/>
          </a:xfrm>
          <a:prstGeom prst="rect">
            <a:avLst/>
          </a:prstGeom>
          <a:solidFill>
            <a:srgbClr val="19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81659B-118A-5491-06B8-48E2DCCDB4B7}"/>
              </a:ext>
            </a:extLst>
          </p:cNvPr>
          <p:cNvSpPr>
            <a:spLocks noGrp="1"/>
          </p:cNvSpPr>
          <p:nvPr>
            <p:ph type="title" hasCustomPrompt="1"/>
          </p:nvPr>
        </p:nvSpPr>
        <p:spPr>
          <a:xfrm>
            <a:off x="838200" y="448253"/>
            <a:ext cx="4699000" cy="817130"/>
          </a:xfrm>
        </p:spPr>
        <p:txBody>
          <a:bodyPr/>
          <a:lstStyle/>
          <a:p>
            <a:r>
              <a:rPr lang="en-US" dirty="0"/>
              <a:t>Click to edit title</a:t>
            </a:r>
          </a:p>
        </p:txBody>
      </p:sp>
      <p:sp>
        <p:nvSpPr>
          <p:cNvPr id="3" name="Content Placeholder 2">
            <a:extLst>
              <a:ext uri="{FF2B5EF4-FFF2-40B4-BE49-F238E27FC236}">
                <a16:creationId xmlns:a16="http://schemas.microsoft.com/office/drawing/2014/main" id="{50CC0F9E-599C-17BE-54DA-DCD81A542B2C}"/>
              </a:ext>
            </a:extLst>
          </p:cNvPr>
          <p:cNvSpPr>
            <a:spLocks noGrp="1"/>
          </p:cNvSpPr>
          <p:nvPr>
            <p:ph idx="1" hasCustomPrompt="1"/>
          </p:nvPr>
        </p:nvSpPr>
        <p:spPr>
          <a:xfrm>
            <a:off x="838200" y="1713635"/>
            <a:ext cx="4699000" cy="4571709"/>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CC0DD3A0-3844-A8BC-1FF8-DE1E3CE8A408}"/>
              </a:ext>
            </a:extLst>
          </p:cNvPr>
          <p:cNvSpPr>
            <a:spLocks noGrp="1"/>
          </p:cNvSpPr>
          <p:nvPr>
            <p:ph idx="10" hasCustomPrompt="1"/>
          </p:nvPr>
        </p:nvSpPr>
        <p:spPr>
          <a:xfrm>
            <a:off x="6654800" y="1713635"/>
            <a:ext cx="4699000" cy="457170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975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274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19D7F4-B19F-D575-809B-D530F50DE3A9}"/>
              </a:ext>
            </a:extLst>
          </p:cNvPr>
          <p:cNvSpPr>
            <a:spLocks noGrp="1"/>
          </p:cNvSpPr>
          <p:nvPr>
            <p:ph type="title"/>
          </p:nvPr>
        </p:nvSpPr>
        <p:spPr>
          <a:xfrm>
            <a:off x="838200" y="448253"/>
            <a:ext cx="10515600" cy="817130"/>
          </a:xfrm>
          <a:prstGeom prst="rect">
            <a:avLst/>
          </a:prstGeom>
        </p:spPr>
        <p:txBody>
          <a:bodyPr vert="horz" lIns="0" tIns="45720" rIns="0" bIns="4572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1EB626AD-2DF1-82E7-F8FD-90B3ECEA9182}"/>
              </a:ext>
            </a:extLst>
          </p:cNvPr>
          <p:cNvSpPr>
            <a:spLocks noGrp="1"/>
          </p:cNvSpPr>
          <p:nvPr>
            <p:ph type="body" idx="1"/>
          </p:nvPr>
        </p:nvSpPr>
        <p:spPr>
          <a:xfrm>
            <a:off x="838200" y="1713635"/>
            <a:ext cx="10515600" cy="4571709"/>
          </a:xfrm>
          <a:prstGeom prst="rect">
            <a:avLst/>
          </a:prstGeom>
        </p:spPr>
        <p:txBody>
          <a:bodyPr vert="horz" lIns="0" tIns="45720" rIns="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04451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914400" rtl="0" eaLnBrk="1" latinLnBrk="0" hangingPunct="1">
        <a:lnSpc>
          <a:spcPct val="100000"/>
        </a:lnSpc>
        <a:spcBef>
          <a:spcPct val="0"/>
        </a:spcBef>
        <a:buNone/>
        <a:defRPr sz="3200" b="1" kern="1200">
          <a:solidFill>
            <a:schemeClr val="tx1"/>
          </a:solidFill>
          <a:latin typeface="Montserrat" panose="00000500000000000000" pitchFamily="50" charset="0"/>
          <a:ea typeface="+mj-ea"/>
          <a:cs typeface="+mj-cs"/>
        </a:defRPr>
      </a:lvl1pPr>
    </p:titleStyle>
    <p:bodyStyle>
      <a:lvl1pPr marL="228600" indent="-228600" algn="l" defTabSz="914400" rtl="0" eaLnBrk="1" latinLnBrk="0" hangingPunct="1">
        <a:lnSpc>
          <a:spcPct val="110000"/>
        </a:lnSpc>
        <a:spcBef>
          <a:spcPts val="400"/>
        </a:spcBef>
        <a:spcAft>
          <a:spcPts val="400"/>
        </a:spcAft>
        <a:buClr>
          <a:schemeClr val="accent1"/>
        </a:buClr>
        <a:buFont typeface="Arial" panose="020B0604020202020204" pitchFamily="34" charset="0"/>
        <a:buChar char="•"/>
        <a:defRPr sz="14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110000"/>
        </a:lnSpc>
        <a:spcBef>
          <a:spcPts val="400"/>
        </a:spcBef>
        <a:spcAft>
          <a:spcPts val="400"/>
        </a:spcAft>
        <a:buClr>
          <a:schemeClr val="accent1"/>
        </a:buClr>
        <a:buFont typeface="Arial" panose="020B0604020202020204" pitchFamily="34" charset="0"/>
        <a:buChar char="•"/>
        <a:defRPr sz="12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110000"/>
        </a:lnSpc>
        <a:spcBef>
          <a:spcPts val="400"/>
        </a:spcBef>
        <a:spcAft>
          <a:spcPts val="400"/>
        </a:spcAft>
        <a:buClr>
          <a:schemeClr val="accent1"/>
        </a:buClr>
        <a:buFont typeface="Arial" panose="020B0604020202020204" pitchFamily="34" charset="0"/>
        <a:buChar char="•"/>
        <a:defRPr sz="11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110000"/>
        </a:lnSpc>
        <a:spcBef>
          <a:spcPts val="400"/>
        </a:spcBef>
        <a:spcAft>
          <a:spcPts val="400"/>
        </a:spcAft>
        <a:buClr>
          <a:schemeClr val="accent1"/>
        </a:buClr>
        <a:buFont typeface="Arial" panose="020B0604020202020204" pitchFamily="34" charset="0"/>
        <a:buChar char="•"/>
        <a:defRPr sz="105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110000"/>
        </a:lnSpc>
        <a:spcBef>
          <a:spcPts val="400"/>
        </a:spcBef>
        <a:spcAft>
          <a:spcPts val="400"/>
        </a:spcAft>
        <a:buClr>
          <a:schemeClr val="accent1"/>
        </a:buClr>
        <a:buFont typeface="Arial" panose="020B0604020202020204" pitchFamily="34" charset="0"/>
        <a:buChar char="•"/>
        <a:defRPr sz="105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p15:clr>
            <a:srgbClr val="F26B43"/>
          </p15:clr>
        </p15:guide>
        <p15:guide id="2" pos="7152">
          <p15:clr>
            <a:srgbClr val="F26B43"/>
          </p15:clr>
        </p15:guide>
        <p15:guide id="3" orient="horz" pos="360">
          <p15:clr>
            <a:srgbClr val="F26B43"/>
          </p15:clr>
        </p15:guide>
        <p15:guide id="4" orient="horz" pos="396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
                <a:lumOff val="95000"/>
              </a:schemeClr>
            </a:gs>
            <a:gs pos="75000">
              <a:schemeClr val="accent5">
                <a:lumMod val="45000"/>
                <a:lumOff val="55000"/>
              </a:schemeClr>
            </a:gs>
          </a:gsLst>
          <a:lin ang="27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063689"/>
      </p:ext>
    </p:extLst>
  </p:cSld>
  <p:clrMap bg1="lt1" tx1="dk1" bg2="lt2" tx2="dk2" accent1="accent1" accent2="accent2" accent3="accent3" accent4="accent4" accent5="accent5" accent6="accent6" hlink="hlink" folHlink="folHlink"/>
  <p:sldLayoutIdLst>
    <p:sldLayoutId id="2147483670"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3C3F91-6FFD-F234-07D0-6BB5DB6B9C0D}"/>
              </a:ext>
            </a:extLst>
          </p:cNvPr>
          <p:cNvSpPr/>
          <p:nvPr/>
        </p:nvSpPr>
        <p:spPr>
          <a:xfrm rot="10800000">
            <a:off x="-3" y="-2"/>
            <a:ext cx="11338482" cy="6218901"/>
          </a:xfrm>
          <a:prstGeom prst="rect">
            <a:avLst/>
          </a:prstGeom>
          <a:gradFill flip="none" rotWithShape="1">
            <a:gsLst>
              <a:gs pos="0">
                <a:schemeClr val="accent1">
                  <a:alpha val="66000"/>
                </a:schemeClr>
              </a:gs>
              <a:gs pos="43000">
                <a:schemeClr val="accent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A50A982-2700-9EAA-C621-CE1093AB2B07}"/>
              </a:ext>
            </a:extLst>
          </p:cNvPr>
          <p:cNvSpPr/>
          <p:nvPr/>
        </p:nvSpPr>
        <p:spPr>
          <a:xfrm>
            <a:off x="4734234" y="1821225"/>
            <a:ext cx="7457766" cy="5036775"/>
          </a:xfrm>
          <a:prstGeom prst="rect">
            <a:avLst/>
          </a:prstGeom>
          <a:gradFill flip="none" rotWithShape="1">
            <a:gsLst>
              <a:gs pos="0">
                <a:schemeClr val="tx1">
                  <a:lumMod val="90000"/>
                  <a:lumOff val="10000"/>
                </a:schemeClr>
              </a:gs>
              <a:gs pos="51000">
                <a:schemeClr val="accent2">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EE45217A-DDE7-8638-E391-744447B7CDAE}"/>
              </a:ext>
            </a:extLst>
          </p:cNvPr>
          <p:cNvGrpSpPr/>
          <p:nvPr/>
        </p:nvGrpSpPr>
        <p:grpSpPr>
          <a:xfrm rot="10800000">
            <a:off x="1478000" y="3053708"/>
            <a:ext cx="9399238" cy="3793303"/>
            <a:chOff x="1721847" y="-3"/>
            <a:chExt cx="10716895" cy="3962403"/>
          </a:xfrm>
        </p:grpSpPr>
        <p:sp>
          <p:nvSpPr>
            <p:cNvPr id="6" name="Rectangle 5">
              <a:extLst>
                <a:ext uri="{FF2B5EF4-FFF2-40B4-BE49-F238E27FC236}">
                  <a16:creationId xmlns:a16="http://schemas.microsoft.com/office/drawing/2014/main" id="{BAA71D2B-B82F-5686-2887-B972352B41F6}"/>
                </a:ext>
              </a:extLst>
            </p:cNvPr>
            <p:cNvSpPr/>
            <p:nvPr/>
          </p:nvSpPr>
          <p:spPr>
            <a:xfrm rot="10800000">
              <a:off x="7079818" y="-3"/>
              <a:ext cx="5358924" cy="3962403"/>
            </a:xfrm>
            <a:prstGeom prst="rect">
              <a:avLst/>
            </a:prstGeom>
            <a:gradFill flip="none" rotWithShape="1">
              <a:gsLst>
                <a:gs pos="40199">
                  <a:schemeClr val="accent2">
                    <a:lumMod val="75000"/>
                    <a:alpha val="15000"/>
                  </a:schemeClr>
                </a:gs>
                <a:gs pos="0">
                  <a:schemeClr val="accent2">
                    <a:lumMod val="75000"/>
                    <a:alpha val="65000"/>
                  </a:schemeClr>
                </a:gs>
                <a:gs pos="61000">
                  <a:schemeClr val="accent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CD3F48E-2722-1F0A-19F1-E5B4278F25FB}"/>
                </a:ext>
              </a:extLst>
            </p:cNvPr>
            <p:cNvSpPr/>
            <p:nvPr/>
          </p:nvSpPr>
          <p:spPr>
            <a:xfrm rot="10800000" flipH="1">
              <a:off x="1721847" y="-3"/>
              <a:ext cx="5358924" cy="3962403"/>
            </a:xfrm>
            <a:prstGeom prst="rect">
              <a:avLst/>
            </a:prstGeom>
            <a:gradFill flip="none" rotWithShape="1">
              <a:gsLst>
                <a:gs pos="40199">
                  <a:schemeClr val="accent2">
                    <a:lumMod val="75000"/>
                    <a:alpha val="15000"/>
                  </a:schemeClr>
                </a:gs>
                <a:gs pos="0">
                  <a:schemeClr val="accent2">
                    <a:lumMod val="75000"/>
                    <a:alpha val="65000"/>
                  </a:schemeClr>
                </a:gs>
                <a:gs pos="61000">
                  <a:schemeClr val="accent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16" name="Title 15">
            <a:extLst>
              <a:ext uri="{FF2B5EF4-FFF2-40B4-BE49-F238E27FC236}">
                <a16:creationId xmlns:a16="http://schemas.microsoft.com/office/drawing/2014/main" id="{4CCC060A-9BB0-BA81-20D3-FEA17878EA7B}"/>
              </a:ext>
            </a:extLst>
          </p:cNvPr>
          <p:cNvSpPr>
            <a:spLocks noGrp="1"/>
          </p:cNvSpPr>
          <p:nvPr>
            <p:ph type="ctrTitle"/>
          </p:nvPr>
        </p:nvSpPr>
        <p:spPr>
          <a:xfrm>
            <a:off x="0" y="1940905"/>
            <a:ext cx="12192000" cy="2707469"/>
          </a:xfrm>
        </p:spPr>
        <p:txBody>
          <a:bodyPr/>
          <a:lstStyle/>
          <a:p>
            <a:br>
              <a:rPr lang="en-US" dirty="0"/>
            </a:br>
            <a:r>
              <a:rPr lang="en-US" dirty="0"/>
              <a:t>Branding </a:t>
            </a:r>
            <a:br>
              <a:rPr lang="en-US" dirty="0"/>
            </a:br>
            <a:r>
              <a:rPr lang="en-US" dirty="0"/>
              <a:t>Vs. </a:t>
            </a:r>
            <a:br>
              <a:rPr lang="en-US" dirty="0"/>
            </a:br>
            <a:r>
              <a:rPr lang="en-US" dirty="0"/>
              <a:t>Marketing</a:t>
            </a:r>
          </a:p>
        </p:txBody>
      </p:sp>
      <p:cxnSp>
        <p:nvCxnSpPr>
          <p:cNvPr id="18" name="Straight Connector 17">
            <a:extLst>
              <a:ext uri="{FF2B5EF4-FFF2-40B4-BE49-F238E27FC236}">
                <a16:creationId xmlns:a16="http://schemas.microsoft.com/office/drawing/2014/main" id="{836D3E8C-4BC5-B795-9620-3E654DBDB9B8}"/>
              </a:ext>
            </a:extLst>
          </p:cNvPr>
          <p:cNvCxnSpPr>
            <a:cxnSpLocks/>
          </p:cNvCxnSpPr>
          <p:nvPr/>
        </p:nvCxnSpPr>
        <p:spPr>
          <a:xfrm>
            <a:off x="4220880" y="1722371"/>
            <a:ext cx="3750240"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Graphic 72">
            <a:extLst>
              <a:ext uri="{FF2B5EF4-FFF2-40B4-BE49-F238E27FC236}">
                <a16:creationId xmlns:a16="http://schemas.microsoft.com/office/drawing/2014/main" id="{71089B2D-440B-3A67-D245-17E55962B78B}"/>
              </a:ext>
            </a:extLst>
          </p:cNvPr>
          <p:cNvSpPr/>
          <p:nvPr/>
        </p:nvSpPr>
        <p:spPr>
          <a:xfrm>
            <a:off x="6726149" y="5323992"/>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0" name="Graphic 72">
            <a:extLst>
              <a:ext uri="{FF2B5EF4-FFF2-40B4-BE49-F238E27FC236}">
                <a16:creationId xmlns:a16="http://schemas.microsoft.com/office/drawing/2014/main" id="{DC1C8599-05AD-98C1-4CE1-A494F8CBBECE}"/>
              </a:ext>
            </a:extLst>
          </p:cNvPr>
          <p:cNvSpPr/>
          <p:nvPr/>
        </p:nvSpPr>
        <p:spPr>
          <a:xfrm>
            <a:off x="11555034" y="4460456"/>
            <a:ext cx="101395" cy="101371"/>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1" name="Graphic 72">
            <a:extLst>
              <a:ext uri="{FF2B5EF4-FFF2-40B4-BE49-F238E27FC236}">
                <a16:creationId xmlns:a16="http://schemas.microsoft.com/office/drawing/2014/main" id="{960BEC86-3866-3F58-CF5E-537F766222B7}"/>
              </a:ext>
            </a:extLst>
          </p:cNvPr>
          <p:cNvSpPr/>
          <p:nvPr/>
        </p:nvSpPr>
        <p:spPr>
          <a:xfrm>
            <a:off x="10926980" y="5083745"/>
            <a:ext cx="134958" cy="13492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2" name="Graphic 72">
            <a:extLst>
              <a:ext uri="{FF2B5EF4-FFF2-40B4-BE49-F238E27FC236}">
                <a16:creationId xmlns:a16="http://schemas.microsoft.com/office/drawing/2014/main" id="{EFDD63E6-DBD4-BE7C-7CBF-2E97276D935D}"/>
              </a:ext>
            </a:extLst>
          </p:cNvPr>
          <p:cNvSpPr/>
          <p:nvPr/>
        </p:nvSpPr>
        <p:spPr>
          <a:xfrm>
            <a:off x="5734158" y="5977745"/>
            <a:ext cx="411070" cy="315879"/>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3" name="Graphic 72">
            <a:extLst>
              <a:ext uri="{FF2B5EF4-FFF2-40B4-BE49-F238E27FC236}">
                <a16:creationId xmlns:a16="http://schemas.microsoft.com/office/drawing/2014/main" id="{9670BC1E-E7AC-C0FB-ACEE-26FDE25A45DC}"/>
              </a:ext>
            </a:extLst>
          </p:cNvPr>
          <p:cNvSpPr/>
          <p:nvPr/>
        </p:nvSpPr>
        <p:spPr>
          <a:xfrm>
            <a:off x="606702" y="5011533"/>
            <a:ext cx="462993" cy="36487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4" name="Graphic 72">
            <a:extLst>
              <a:ext uri="{FF2B5EF4-FFF2-40B4-BE49-F238E27FC236}">
                <a16:creationId xmlns:a16="http://schemas.microsoft.com/office/drawing/2014/main" id="{72C4EC7C-7194-C514-A3B3-AD764A30E8AD}"/>
              </a:ext>
            </a:extLst>
          </p:cNvPr>
          <p:cNvSpPr/>
          <p:nvPr/>
        </p:nvSpPr>
        <p:spPr>
          <a:xfrm>
            <a:off x="792111" y="5670706"/>
            <a:ext cx="92177" cy="9215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3C77B0D4-239A-D4E7-E4FF-6E863D30C852}"/>
              </a:ext>
            </a:extLst>
          </p:cNvPr>
          <p:cNvSpPr/>
          <p:nvPr/>
        </p:nvSpPr>
        <p:spPr>
          <a:xfrm>
            <a:off x="87774" y="6209962"/>
            <a:ext cx="49450" cy="49450"/>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90488F85-8A5E-762F-4689-A4D851BE9A09}"/>
              </a:ext>
            </a:extLst>
          </p:cNvPr>
          <p:cNvSpPr/>
          <p:nvPr/>
        </p:nvSpPr>
        <p:spPr>
          <a:xfrm>
            <a:off x="600316" y="572278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CF470F19-1D93-F11B-4D47-B083C44D6808}"/>
              </a:ext>
            </a:extLst>
          </p:cNvPr>
          <p:cNvSpPr/>
          <p:nvPr/>
        </p:nvSpPr>
        <p:spPr>
          <a:xfrm>
            <a:off x="6002223" y="6390937"/>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7BE5783A-A279-56F3-0964-93DF5C6359C6}"/>
              </a:ext>
            </a:extLst>
          </p:cNvPr>
          <p:cNvSpPr/>
          <p:nvPr/>
        </p:nvSpPr>
        <p:spPr>
          <a:xfrm>
            <a:off x="6261933" y="6050148"/>
            <a:ext cx="49452" cy="49452"/>
          </a:xfrm>
          <a:prstGeom prst="ellipse">
            <a:avLst/>
          </a:pr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2DD4581F-79B6-8D2D-31B5-B6B205A68040}"/>
              </a:ext>
            </a:extLst>
          </p:cNvPr>
          <p:cNvSpPr/>
          <p:nvPr/>
        </p:nvSpPr>
        <p:spPr>
          <a:xfrm>
            <a:off x="6596330" y="6453510"/>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EFB36778-3BB5-774F-6DA2-E34949DC647F}"/>
              </a:ext>
            </a:extLst>
          </p:cNvPr>
          <p:cNvSpPr/>
          <p:nvPr/>
        </p:nvSpPr>
        <p:spPr>
          <a:xfrm>
            <a:off x="6941595" y="5248363"/>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E59984AE-ADFA-710E-7ACA-68D6F345B6E7}"/>
              </a:ext>
            </a:extLst>
          </p:cNvPr>
          <p:cNvSpPr/>
          <p:nvPr/>
        </p:nvSpPr>
        <p:spPr>
          <a:xfrm>
            <a:off x="8617995" y="4848313"/>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A77641AF-FE9A-7351-5586-5565A20E670A}"/>
              </a:ext>
            </a:extLst>
          </p:cNvPr>
          <p:cNvSpPr/>
          <p:nvPr/>
        </p:nvSpPr>
        <p:spPr>
          <a:xfrm>
            <a:off x="8393528" y="4696767"/>
            <a:ext cx="54397" cy="54397"/>
          </a:xfrm>
          <a:prstGeom prst="ellipse">
            <a:avLst/>
          </a:pr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25883202-E60A-2A3E-6DE7-DBA042F73780}"/>
              </a:ext>
            </a:extLst>
          </p:cNvPr>
          <p:cNvSpPr/>
          <p:nvPr/>
        </p:nvSpPr>
        <p:spPr>
          <a:xfrm>
            <a:off x="10787478" y="5345230"/>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E37B8AA1-1011-7B87-2177-75F2CF79A77F}"/>
              </a:ext>
            </a:extLst>
          </p:cNvPr>
          <p:cNvSpPr/>
          <p:nvPr/>
        </p:nvSpPr>
        <p:spPr>
          <a:xfrm>
            <a:off x="10988631" y="5479613"/>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2601290-AD85-0FED-67E5-E57B05E943E2}"/>
              </a:ext>
            </a:extLst>
          </p:cNvPr>
          <p:cNvSpPr/>
          <p:nvPr/>
        </p:nvSpPr>
        <p:spPr>
          <a:xfrm>
            <a:off x="11455184" y="4610547"/>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289CDD55-ADC2-7C3B-39B4-85A86AC4B3D0}"/>
              </a:ext>
            </a:extLst>
          </p:cNvPr>
          <p:cNvSpPr/>
          <p:nvPr/>
        </p:nvSpPr>
        <p:spPr>
          <a:xfrm>
            <a:off x="12098903" y="6325897"/>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7D341019-26CB-3BB9-F350-81683D611D9C}"/>
              </a:ext>
            </a:extLst>
          </p:cNvPr>
          <p:cNvSpPr/>
          <p:nvPr/>
        </p:nvSpPr>
        <p:spPr>
          <a:xfrm>
            <a:off x="11910147" y="4863665"/>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5B08189B-A898-6967-6631-EF0F0884841B}"/>
              </a:ext>
            </a:extLst>
          </p:cNvPr>
          <p:cNvSpPr/>
          <p:nvPr/>
        </p:nvSpPr>
        <p:spPr>
          <a:xfrm>
            <a:off x="11646771" y="5137759"/>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8529B13E-5866-B955-6787-7BEFDEB32CFD}"/>
              </a:ext>
            </a:extLst>
          </p:cNvPr>
          <p:cNvSpPr/>
          <p:nvPr/>
        </p:nvSpPr>
        <p:spPr>
          <a:xfrm>
            <a:off x="1256613" y="571500"/>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4540CFC0-E42B-E1DC-4A81-338C5C93CD3B}"/>
              </a:ext>
            </a:extLst>
          </p:cNvPr>
          <p:cNvSpPr/>
          <p:nvPr/>
        </p:nvSpPr>
        <p:spPr>
          <a:xfrm>
            <a:off x="1032146" y="419954"/>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1" name="Graphic 72">
            <a:extLst>
              <a:ext uri="{FF2B5EF4-FFF2-40B4-BE49-F238E27FC236}">
                <a16:creationId xmlns:a16="http://schemas.microsoft.com/office/drawing/2014/main" id="{0B73F980-B760-A7F9-63D8-E30DF86F9F33}"/>
              </a:ext>
            </a:extLst>
          </p:cNvPr>
          <p:cNvSpPr/>
          <p:nvPr/>
        </p:nvSpPr>
        <p:spPr>
          <a:xfrm>
            <a:off x="4047472" y="2112937"/>
            <a:ext cx="134958" cy="13492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E1C2D0BB-8B07-CA85-B3F0-1ACBD4772B79}"/>
              </a:ext>
            </a:extLst>
          </p:cNvPr>
          <p:cNvSpPr/>
          <p:nvPr/>
        </p:nvSpPr>
        <p:spPr>
          <a:xfrm>
            <a:off x="3693951" y="2374422"/>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96E384EF-C6FE-9AC4-C718-E83AC4A1A664}"/>
              </a:ext>
            </a:extLst>
          </p:cNvPr>
          <p:cNvSpPr/>
          <p:nvPr/>
        </p:nvSpPr>
        <p:spPr>
          <a:xfrm>
            <a:off x="3895104" y="2508805"/>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4" name="Graphic 72">
            <a:extLst>
              <a:ext uri="{FF2B5EF4-FFF2-40B4-BE49-F238E27FC236}">
                <a16:creationId xmlns:a16="http://schemas.microsoft.com/office/drawing/2014/main" id="{617268A3-93A8-9BCF-6883-5DA032FFE742}"/>
              </a:ext>
            </a:extLst>
          </p:cNvPr>
          <p:cNvSpPr/>
          <p:nvPr/>
        </p:nvSpPr>
        <p:spPr>
          <a:xfrm>
            <a:off x="10095754" y="468770"/>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0D95EBA3-9505-7ABB-B61B-8653616927F2}"/>
              </a:ext>
            </a:extLst>
          </p:cNvPr>
          <p:cNvSpPr/>
          <p:nvPr/>
        </p:nvSpPr>
        <p:spPr>
          <a:xfrm>
            <a:off x="10363819" y="677591"/>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EDDE72C1-CD04-EC65-B8F6-2F5CFD4B5118}"/>
              </a:ext>
            </a:extLst>
          </p:cNvPr>
          <p:cNvSpPr/>
          <p:nvPr/>
        </p:nvSpPr>
        <p:spPr>
          <a:xfrm>
            <a:off x="10623529" y="336802"/>
            <a:ext cx="49452" cy="49452"/>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17037EE1-F656-51D0-AB3E-0D6FA5E14274}"/>
              </a:ext>
            </a:extLst>
          </p:cNvPr>
          <p:cNvSpPr/>
          <p:nvPr/>
        </p:nvSpPr>
        <p:spPr>
          <a:xfrm>
            <a:off x="10957926" y="74016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Graphic 72">
            <a:extLst>
              <a:ext uri="{FF2B5EF4-FFF2-40B4-BE49-F238E27FC236}">
                <a16:creationId xmlns:a16="http://schemas.microsoft.com/office/drawing/2014/main" id="{7141CBFE-24A3-6B2D-3BAA-29FADA7360E6}"/>
              </a:ext>
            </a:extLst>
          </p:cNvPr>
          <p:cNvSpPr/>
          <p:nvPr/>
        </p:nvSpPr>
        <p:spPr>
          <a:xfrm>
            <a:off x="8307507" y="2396359"/>
            <a:ext cx="163299" cy="163260"/>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49" name="Graphic 72">
            <a:extLst>
              <a:ext uri="{FF2B5EF4-FFF2-40B4-BE49-F238E27FC236}">
                <a16:creationId xmlns:a16="http://schemas.microsoft.com/office/drawing/2014/main" id="{69B48F9D-CDF1-6022-9B7F-2841334F2D30}"/>
              </a:ext>
            </a:extLst>
          </p:cNvPr>
          <p:cNvSpPr/>
          <p:nvPr/>
        </p:nvSpPr>
        <p:spPr>
          <a:xfrm>
            <a:off x="8530465" y="2669082"/>
            <a:ext cx="92177" cy="9215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A55E54A8-D753-A2DD-6E25-652AF73D858D}"/>
              </a:ext>
            </a:extLst>
          </p:cNvPr>
          <p:cNvSpPr/>
          <p:nvPr/>
        </p:nvSpPr>
        <p:spPr>
          <a:xfrm>
            <a:off x="7826128" y="3208338"/>
            <a:ext cx="49450" cy="49450"/>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B13E85A8-A352-3AA3-B1B3-205478324426}"/>
              </a:ext>
            </a:extLst>
          </p:cNvPr>
          <p:cNvSpPr/>
          <p:nvPr/>
        </p:nvSpPr>
        <p:spPr>
          <a:xfrm>
            <a:off x="8338670" y="2721160"/>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2" name="Graphic 72">
            <a:extLst>
              <a:ext uri="{FF2B5EF4-FFF2-40B4-BE49-F238E27FC236}">
                <a16:creationId xmlns:a16="http://schemas.microsoft.com/office/drawing/2014/main" id="{3B70CA7E-6ED1-8B6F-F2B2-DDFB06F9D6A7}"/>
              </a:ext>
            </a:extLst>
          </p:cNvPr>
          <p:cNvSpPr/>
          <p:nvPr/>
        </p:nvSpPr>
        <p:spPr>
          <a:xfrm>
            <a:off x="1343161" y="2112937"/>
            <a:ext cx="101395" cy="101371"/>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53" name="Graphic 72">
            <a:extLst>
              <a:ext uri="{FF2B5EF4-FFF2-40B4-BE49-F238E27FC236}">
                <a16:creationId xmlns:a16="http://schemas.microsoft.com/office/drawing/2014/main" id="{4A269A85-DC9D-6B44-1199-358F830D64FC}"/>
              </a:ext>
            </a:extLst>
          </p:cNvPr>
          <p:cNvSpPr/>
          <p:nvPr/>
        </p:nvSpPr>
        <p:spPr>
          <a:xfrm>
            <a:off x="715107" y="2736226"/>
            <a:ext cx="134958" cy="13492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1E5F3BB5-938C-7008-BCF5-22C34B9BB132}"/>
              </a:ext>
            </a:extLst>
          </p:cNvPr>
          <p:cNvSpPr/>
          <p:nvPr/>
        </p:nvSpPr>
        <p:spPr>
          <a:xfrm>
            <a:off x="575605" y="2997711"/>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263C534B-662E-B19D-E4F9-532B33BEA6DA}"/>
              </a:ext>
            </a:extLst>
          </p:cNvPr>
          <p:cNvSpPr/>
          <p:nvPr/>
        </p:nvSpPr>
        <p:spPr>
          <a:xfrm>
            <a:off x="776758" y="313209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D8EC2B1A-215A-D553-D2D0-3836FF272850}"/>
              </a:ext>
            </a:extLst>
          </p:cNvPr>
          <p:cNvSpPr/>
          <p:nvPr/>
        </p:nvSpPr>
        <p:spPr>
          <a:xfrm>
            <a:off x="1243311" y="2263028"/>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3D7013AE-0ABF-4CEC-9987-8E3778306C50}"/>
              </a:ext>
            </a:extLst>
          </p:cNvPr>
          <p:cNvSpPr/>
          <p:nvPr/>
        </p:nvSpPr>
        <p:spPr>
          <a:xfrm>
            <a:off x="1698274" y="2516146"/>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0627431D-DB88-AA87-142A-0D8E94C4614D}"/>
              </a:ext>
            </a:extLst>
          </p:cNvPr>
          <p:cNvSpPr/>
          <p:nvPr/>
        </p:nvSpPr>
        <p:spPr>
          <a:xfrm>
            <a:off x="1434898" y="2790240"/>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9" name="Graphic 72">
            <a:extLst>
              <a:ext uri="{FF2B5EF4-FFF2-40B4-BE49-F238E27FC236}">
                <a16:creationId xmlns:a16="http://schemas.microsoft.com/office/drawing/2014/main" id="{F67C0488-54E9-07C2-AB2A-6E3FC4F42B70}"/>
              </a:ext>
            </a:extLst>
          </p:cNvPr>
          <p:cNvSpPr/>
          <p:nvPr/>
        </p:nvSpPr>
        <p:spPr>
          <a:xfrm>
            <a:off x="3748702" y="3012157"/>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F3C84076-866B-6C60-A1F5-E55AFC82C45B}"/>
              </a:ext>
            </a:extLst>
          </p:cNvPr>
          <p:cNvSpPr/>
          <p:nvPr/>
        </p:nvSpPr>
        <p:spPr>
          <a:xfrm>
            <a:off x="4016767" y="3220978"/>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91A28CE0-058B-F125-1D30-86BF2E7E2841}"/>
              </a:ext>
            </a:extLst>
          </p:cNvPr>
          <p:cNvSpPr/>
          <p:nvPr/>
        </p:nvSpPr>
        <p:spPr>
          <a:xfrm>
            <a:off x="4276477" y="2880189"/>
            <a:ext cx="49452" cy="49452"/>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A43B80A2-4629-D56F-F583-E5CA03D3B977}"/>
              </a:ext>
            </a:extLst>
          </p:cNvPr>
          <p:cNvSpPr/>
          <p:nvPr/>
        </p:nvSpPr>
        <p:spPr>
          <a:xfrm>
            <a:off x="4610874" y="3283551"/>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3" name="Graphic 72">
            <a:extLst>
              <a:ext uri="{FF2B5EF4-FFF2-40B4-BE49-F238E27FC236}">
                <a16:creationId xmlns:a16="http://schemas.microsoft.com/office/drawing/2014/main" id="{E92206A0-5D4F-9325-95BA-E60C35521C4A}"/>
              </a:ext>
            </a:extLst>
          </p:cNvPr>
          <p:cNvSpPr/>
          <p:nvPr/>
        </p:nvSpPr>
        <p:spPr>
          <a:xfrm>
            <a:off x="2704993" y="3974726"/>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4" name="Graphic 72">
            <a:extLst>
              <a:ext uri="{FF2B5EF4-FFF2-40B4-BE49-F238E27FC236}">
                <a16:creationId xmlns:a16="http://schemas.microsoft.com/office/drawing/2014/main" id="{6010532F-5684-B593-F2BC-DB5B09DC0ABB}"/>
              </a:ext>
            </a:extLst>
          </p:cNvPr>
          <p:cNvSpPr/>
          <p:nvPr/>
        </p:nvSpPr>
        <p:spPr>
          <a:xfrm>
            <a:off x="10338756" y="3773045"/>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A9740796-6941-1E90-BCB6-6E41C1B7F7DC}"/>
              </a:ext>
            </a:extLst>
          </p:cNvPr>
          <p:cNvSpPr/>
          <p:nvPr/>
        </p:nvSpPr>
        <p:spPr>
          <a:xfrm>
            <a:off x="10176584" y="3341295"/>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14825A17-698F-176F-D55C-281C16DEC151}"/>
              </a:ext>
            </a:extLst>
          </p:cNvPr>
          <p:cNvSpPr/>
          <p:nvPr/>
        </p:nvSpPr>
        <p:spPr>
          <a:xfrm>
            <a:off x="5227188" y="676644"/>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E11DE0CD-07E4-775B-65A2-DC0214C125ED}"/>
              </a:ext>
            </a:extLst>
          </p:cNvPr>
          <p:cNvSpPr/>
          <p:nvPr/>
        </p:nvSpPr>
        <p:spPr>
          <a:xfrm>
            <a:off x="1942898" y="5374667"/>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DB996638-3A21-6EF9-34B5-E9B16F94D2F2}"/>
              </a:ext>
            </a:extLst>
          </p:cNvPr>
          <p:cNvSpPr/>
          <p:nvPr/>
        </p:nvSpPr>
        <p:spPr>
          <a:xfrm>
            <a:off x="9193444" y="5977745"/>
            <a:ext cx="72403" cy="72403"/>
          </a:xfrm>
          <a:prstGeom prst="ellipse">
            <a:avLst/>
          </a:pr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7B0ABC60-261A-F5BD-74F8-2B49884D1952}"/>
              </a:ext>
            </a:extLst>
          </p:cNvPr>
          <p:cNvSpPr/>
          <p:nvPr/>
        </p:nvSpPr>
        <p:spPr>
          <a:xfrm>
            <a:off x="10648255" y="2263627"/>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0" name="Oval 69">
            <a:extLst>
              <a:ext uri="{FF2B5EF4-FFF2-40B4-BE49-F238E27FC236}">
                <a16:creationId xmlns:a16="http://schemas.microsoft.com/office/drawing/2014/main" id="{84BBF1D3-74EF-7FBE-0F1B-32F9A51494F7}"/>
              </a:ext>
            </a:extLst>
          </p:cNvPr>
          <p:cNvSpPr/>
          <p:nvPr/>
        </p:nvSpPr>
        <p:spPr>
          <a:xfrm>
            <a:off x="9029362" y="3434192"/>
            <a:ext cx="311032" cy="331239"/>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1D17104A-12D9-44CD-A883-FA718527CE76}"/>
              </a:ext>
            </a:extLst>
          </p:cNvPr>
          <p:cNvSpPr/>
          <p:nvPr/>
        </p:nvSpPr>
        <p:spPr>
          <a:xfrm>
            <a:off x="11656429" y="1612469"/>
            <a:ext cx="242465" cy="33987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Subtitle 16">
            <a:extLst>
              <a:ext uri="{FF2B5EF4-FFF2-40B4-BE49-F238E27FC236}">
                <a16:creationId xmlns:a16="http://schemas.microsoft.com/office/drawing/2014/main" id="{2DFCABC0-FFFB-FF31-93BC-1E3C0C9DCF8E}"/>
              </a:ext>
            </a:extLst>
          </p:cNvPr>
          <p:cNvSpPr txBox="1">
            <a:spLocks/>
          </p:cNvSpPr>
          <p:nvPr/>
        </p:nvSpPr>
        <p:spPr>
          <a:xfrm>
            <a:off x="0" y="1005164"/>
            <a:ext cx="12192000" cy="539257"/>
          </a:xfrm>
          <a:prstGeom prst="rect">
            <a:avLst/>
          </a:prstGeom>
        </p:spPr>
        <p:txBody>
          <a:bodyPr vert="horz" lIns="0" tIns="45720" rIns="0" bIns="45720" rtlCol="0">
            <a:noAutofit/>
          </a:bodyPr>
          <a:lstStyle>
            <a:lvl1pPr marL="0" indent="0" algn="ctr" defTabSz="914400" rtl="0" eaLnBrk="1" latinLnBrk="0" hangingPunct="1">
              <a:lnSpc>
                <a:spcPct val="110000"/>
              </a:lnSpc>
              <a:spcBef>
                <a:spcPts val="400"/>
              </a:spcBef>
              <a:spcAft>
                <a:spcPts val="400"/>
              </a:spcAft>
              <a:buClr>
                <a:schemeClr val="accent1"/>
              </a:buClr>
              <a:buFont typeface="Arial" panose="020B0604020202020204" pitchFamily="34" charset="0"/>
              <a:buNone/>
              <a:defRPr sz="2400" kern="1200">
                <a:solidFill>
                  <a:schemeClr val="accent6"/>
                </a:solidFill>
                <a:latin typeface="Montserrat" panose="00000500000000000000" pitchFamily="50" charset="0"/>
                <a:ea typeface="+mn-ea"/>
                <a:cs typeface="+mn-cs"/>
              </a:defRPr>
            </a:lvl1pPr>
            <a:lvl2pPr marL="457200" indent="0" algn="ctr" defTabSz="914400" rtl="0" eaLnBrk="1" latinLnBrk="0" hangingPunct="1">
              <a:lnSpc>
                <a:spcPct val="110000"/>
              </a:lnSpc>
              <a:spcBef>
                <a:spcPts val="400"/>
              </a:spcBef>
              <a:spcAft>
                <a:spcPts val="400"/>
              </a:spcAft>
              <a:buClr>
                <a:schemeClr val="accent1"/>
              </a:buClr>
              <a:buFont typeface="Arial" panose="020B0604020202020204" pitchFamily="34" charset="0"/>
              <a:buNone/>
              <a:defRPr sz="2000" kern="1200">
                <a:solidFill>
                  <a:schemeClr val="tx1"/>
                </a:solidFill>
                <a:latin typeface="Montserrat" panose="00000500000000000000" pitchFamily="50" charset="0"/>
                <a:ea typeface="+mn-ea"/>
                <a:cs typeface="+mn-cs"/>
              </a:defRPr>
            </a:lvl2pPr>
            <a:lvl3pPr marL="914400" indent="0" algn="ctr" defTabSz="914400" rtl="0" eaLnBrk="1" latinLnBrk="0" hangingPunct="1">
              <a:lnSpc>
                <a:spcPct val="110000"/>
              </a:lnSpc>
              <a:spcBef>
                <a:spcPts val="400"/>
              </a:spcBef>
              <a:spcAft>
                <a:spcPts val="400"/>
              </a:spcAft>
              <a:buClr>
                <a:schemeClr val="accent1"/>
              </a:buClr>
              <a:buFont typeface="Arial" panose="020B0604020202020204" pitchFamily="34" charset="0"/>
              <a:buNone/>
              <a:defRPr sz="1800" kern="1200">
                <a:solidFill>
                  <a:schemeClr val="tx1"/>
                </a:solidFill>
                <a:latin typeface="Montserrat" panose="00000500000000000000" pitchFamily="50" charset="0"/>
                <a:ea typeface="+mn-ea"/>
                <a:cs typeface="+mn-cs"/>
              </a:defRPr>
            </a:lvl3pPr>
            <a:lvl4pPr marL="1371600" indent="0" algn="ctr" defTabSz="914400" rtl="0" eaLnBrk="1" latinLnBrk="0" hangingPunct="1">
              <a:lnSpc>
                <a:spcPct val="110000"/>
              </a:lnSpc>
              <a:spcBef>
                <a:spcPts val="400"/>
              </a:spcBef>
              <a:spcAft>
                <a:spcPts val="400"/>
              </a:spcAft>
              <a:buClr>
                <a:schemeClr val="accent1"/>
              </a:buClr>
              <a:buFont typeface="Arial" panose="020B0604020202020204" pitchFamily="34" charset="0"/>
              <a:buNone/>
              <a:defRPr sz="1600" kern="1200">
                <a:solidFill>
                  <a:schemeClr val="tx1"/>
                </a:solidFill>
                <a:latin typeface="Montserrat" panose="00000500000000000000" pitchFamily="50" charset="0"/>
                <a:ea typeface="+mn-ea"/>
                <a:cs typeface="+mn-cs"/>
              </a:defRPr>
            </a:lvl4pPr>
            <a:lvl5pPr marL="1828800" indent="0" algn="ctr" defTabSz="914400" rtl="0" eaLnBrk="1" latinLnBrk="0" hangingPunct="1">
              <a:lnSpc>
                <a:spcPct val="110000"/>
              </a:lnSpc>
              <a:spcBef>
                <a:spcPts val="400"/>
              </a:spcBef>
              <a:spcAft>
                <a:spcPts val="400"/>
              </a:spcAft>
              <a:buClr>
                <a:schemeClr val="accent1"/>
              </a:buClr>
              <a:buFont typeface="Arial" panose="020B0604020202020204" pitchFamily="34" charset="0"/>
              <a:buNone/>
              <a:defRPr sz="1600" kern="1200">
                <a:solidFill>
                  <a:schemeClr val="tx1"/>
                </a:solidFill>
                <a:latin typeface="Montserrat" panose="00000500000000000000" pitchFamily="50"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400"/>
              </a:spcBef>
              <a:spcAft>
                <a:spcPts val="400"/>
              </a:spcAft>
              <a:buClr>
                <a:srgbClr val="3558AE"/>
              </a:buClr>
              <a:buSzTx/>
              <a:buFont typeface="Arial" panose="020B0604020202020204" pitchFamily="34" charset="0"/>
              <a:buNone/>
              <a:tabLst/>
              <a:defRPr/>
            </a:pPr>
            <a:r>
              <a:rPr kumimoji="0" lang="en-US" sz="2400" b="0" i="0" u="none" strike="noStrike" kern="1200" cap="none" spc="0" normalizeH="0" baseline="0" noProof="0" dirty="0">
                <a:ln>
                  <a:noFill/>
                </a:ln>
                <a:solidFill>
                  <a:srgbClr val="7687EE">
                    <a:lumMod val="40000"/>
                    <a:lumOff val="60000"/>
                  </a:srgbClr>
                </a:solidFill>
                <a:effectLst/>
                <a:uLnTx/>
                <a:uFillTx/>
                <a:latin typeface="Montserrat" panose="00000500000000000000" pitchFamily="50" charset="0"/>
                <a:ea typeface="+mn-ea"/>
                <a:cs typeface="+mn-cs"/>
              </a:rPr>
              <a:t>Back</a:t>
            </a:r>
            <a:r>
              <a:rPr kumimoji="0" lang="en-US" sz="2400" b="0" i="0" u="none" strike="noStrike" kern="1200" cap="none" spc="0" normalizeH="0" noProof="0" dirty="0">
                <a:ln>
                  <a:noFill/>
                </a:ln>
                <a:solidFill>
                  <a:srgbClr val="7687EE">
                    <a:lumMod val="40000"/>
                    <a:lumOff val="60000"/>
                  </a:srgbClr>
                </a:solidFill>
                <a:effectLst/>
                <a:uLnTx/>
                <a:uFillTx/>
                <a:latin typeface="Montserrat" panose="00000500000000000000" pitchFamily="50" charset="0"/>
                <a:ea typeface="+mn-ea"/>
                <a:cs typeface="+mn-cs"/>
              </a:rPr>
              <a:t> 2 </a:t>
            </a:r>
            <a:r>
              <a:rPr kumimoji="0" lang="en-US" sz="2400" b="0" i="0" u="none" strike="noStrike" kern="1200" cap="none" spc="0" normalizeH="0" baseline="0" noProof="0" dirty="0">
                <a:ln>
                  <a:noFill/>
                </a:ln>
                <a:solidFill>
                  <a:srgbClr val="7687EE">
                    <a:lumMod val="40000"/>
                    <a:lumOff val="60000"/>
                  </a:srgbClr>
                </a:solidFill>
                <a:effectLst/>
                <a:uLnTx/>
                <a:uFillTx/>
                <a:latin typeface="Montserrat" panose="00000500000000000000" pitchFamily="50" charset="0"/>
                <a:ea typeface="+mn-ea"/>
                <a:cs typeface="+mn-cs"/>
              </a:rPr>
              <a:t>Basics</a:t>
            </a:r>
          </a:p>
        </p:txBody>
      </p:sp>
      <p:sp>
        <p:nvSpPr>
          <p:cNvPr id="10" name="Subtitle 16">
            <a:extLst>
              <a:ext uri="{FF2B5EF4-FFF2-40B4-BE49-F238E27FC236}">
                <a16:creationId xmlns:a16="http://schemas.microsoft.com/office/drawing/2014/main" id="{69AFEDBA-4857-5E14-BD55-9E59A173A585}"/>
              </a:ext>
            </a:extLst>
          </p:cNvPr>
          <p:cNvSpPr txBox="1">
            <a:spLocks/>
          </p:cNvSpPr>
          <p:nvPr/>
        </p:nvSpPr>
        <p:spPr>
          <a:xfrm>
            <a:off x="0" y="5119614"/>
            <a:ext cx="12192000" cy="539257"/>
          </a:xfrm>
          <a:prstGeom prst="rect">
            <a:avLst/>
          </a:prstGeom>
        </p:spPr>
        <p:txBody>
          <a:bodyPr vert="horz" lIns="0" tIns="45720" rIns="0" bIns="45720" rtlCol="0">
            <a:noAutofit/>
          </a:bodyPr>
          <a:lstStyle>
            <a:lvl1pPr marL="0" indent="0" algn="ctr" defTabSz="914400" rtl="0" eaLnBrk="1" latinLnBrk="0" hangingPunct="1">
              <a:lnSpc>
                <a:spcPct val="110000"/>
              </a:lnSpc>
              <a:spcBef>
                <a:spcPts val="400"/>
              </a:spcBef>
              <a:spcAft>
                <a:spcPts val="400"/>
              </a:spcAft>
              <a:buClr>
                <a:schemeClr val="accent1"/>
              </a:buClr>
              <a:buFont typeface="Arial" panose="020B0604020202020204" pitchFamily="34" charset="0"/>
              <a:buNone/>
              <a:defRPr sz="2400" kern="1200">
                <a:solidFill>
                  <a:schemeClr val="accent6"/>
                </a:solidFill>
                <a:latin typeface="Montserrat" panose="00000500000000000000" pitchFamily="50" charset="0"/>
                <a:ea typeface="+mn-ea"/>
                <a:cs typeface="+mn-cs"/>
              </a:defRPr>
            </a:lvl1pPr>
            <a:lvl2pPr marL="457200" indent="0" algn="ctr" defTabSz="914400" rtl="0" eaLnBrk="1" latinLnBrk="0" hangingPunct="1">
              <a:lnSpc>
                <a:spcPct val="110000"/>
              </a:lnSpc>
              <a:spcBef>
                <a:spcPts val="400"/>
              </a:spcBef>
              <a:spcAft>
                <a:spcPts val="400"/>
              </a:spcAft>
              <a:buClr>
                <a:schemeClr val="accent1"/>
              </a:buClr>
              <a:buFont typeface="Arial" panose="020B0604020202020204" pitchFamily="34" charset="0"/>
              <a:buNone/>
              <a:defRPr sz="2000" kern="1200">
                <a:solidFill>
                  <a:schemeClr val="tx1"/>
                </a:solidFill>
                <a:latin typeface="Montserrat" panose="00000500000000000000" pitchFamily="50" charset="0"/>
                <a:ea typeface="+mn-ea"/>
                <a:cs typeface="+mn-cs"/>
              </a:defRPr>
            </a:lvl2pPr>
            <a:lvl3pPr marL="914400" indent="0" algn="ctr" defTabSz="914400" rtl="0" eaLnBrk="1" latinLnBrk="0" hangingPunct="1">
              <a:lnSpc>
                <a:spcPct val="110000"/>
              </a:lnSpc>
              <a:spcBef>
                <a:spcPts val="400"/>
              </a:spcBef>
              <a:spcAft>
                <a:spcPts val="400"/>
              </a:spcAft>
              <a:buClr>
                <a:schemeClr val="accent1"/>
              </a:buClr>
              <a:buFont typeface="Arial" panose="020B0604020202020204" pitchFamily="34" charset="0"/>
              <a:buNone/>
              <a:defRPr sz="1800" kern="1200">
                <a:solidFill>
                  <a:schemeClr val="tx1"/>
                </a:solidFill>
                <a:latin typeface="Montserrat" panose="00000500000000000000" pitchFamily="50" charset="0"/>
                <a:ea typeface="+mn-ea"/>
                <a:cs typeface="+mn-cs"/>
              </a:defRPr>
            </a:lvl3pPr>
            <a:lvl4pPr marL="1371600" indent="0" algn="ctr" defTabSz="914400" rtl="0" eaLnBrk="1" latinLnBrk="0" hangingPunct="1">
              <a:lnSpc>
                <a:spcPct val="110000"/>
              </a:lnSpc>
              <a:spcBef>
                <a:spcPts val="400"/>
              </a:spcBef>
              <a:spcAft>
                <a:spcPts val="400"/>
              </a:spcAft>
              <a:buClr>
                <a:schemeClr val="accent1"/>
              </a:buClr>
              <a:buFont typeface="Arial" panose="020B0604020202020204" pitchFamily="34" charset="0"/>
              <a:buNone/>
              <a:defRPr sz="1600" kern="1200">
                <a:solidFill>
                  <a:schemeClr val="tx1"/>
                </a:solidFill>
                <a:latin typeface="Montserrat" panose="00000500000000000000" pitchFamily="50" charset="0"/>
                <a:ea typeface="+mn-ea"/>
                <a:cs typeface="+mn-cs"/>
              </a:defRPr>
            </a:lvl4pPr>
            <a:lvl5pPr marL="1828800" indent="0" algn="ctr" defTabSz="914400" rtl="0" eaLnBrk="1" latinLnBrk="0" hangingPunct="1">
              <a:lnSpc>
                <a:spcPct val="110000"/>
              </a:lnSpc>
              <a:spcBef>
                <a:spcPts val="400"/>
              </a:spcBef>
              <a:spcAft>
                <a:spcPts val="400"/>
              </a:spcAft>
              <a:buClr>
                <a:schemeClr val="accent1"/>
              </a:buClr>
              <a:buFont typeface="Arial" panose="020B0604020202020204" pitchFamily="34" charset="0"/>
              <a:buNone/>
              <a:defRPr sz="1600" kern="1200">
                <a:solidFill>
                  <a:schemeClr val="tx1"/>
                </a:solidFill>
                <a:latin typeface="Montserrat" panose="00000500000000000000" pitchFamily="50"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400"/>
              </a:spcBef>
              <a:spcAft>
                <a:spcPts val="400"/>
              </a:spcAft>
              <a:buClr>
                <a:srgbClr val="3558AE"/>
              </a:buClr>
              <a:buSzTx/>
              <a:buFont typeface="Arial" panose="020B0604020202020204" pitchFamily="34" charset="0"/>
              <a:buNone/>
              <a:tabLst/>
              <a:defRPr/>
            </a:pPr>
            <a:r>
              <a:rPr lang="en-US" dirty="0">
                <a:solidFill>
                  <a:srgbClr val="7687EE">
                    <a:lumMod val="40000"/>
                    <a:lumOff val="60000"/>
                  </a:srgbClr>
                </a:solidFill>
              </a:rPr>
              <a:t>I</a:t>
            </a:r>
            <a:r>
              <a:rPr kumimoji="0" lang="en-US" sz="2400" b="0" i="0" u="none" strike="noStrike" kern="1200" cap="none" spc="0" normalizeH="0" baseline="0" noProof="0" dirty="0">
                <a:ln>
                  <a:noFill/>
                </a:ln>
                <a:solidFill>
                  <a:srgbClr val="7687EE">
                    <a:lumMod val="40000"/>
                    <a:lumOff val="60000"/>
                  </a:srgbClr>
                </a:solidFill>
                <a:effectLst/>
                <a:uLnTx/>
                <a:uFillTx/>
                <a:latin typeface="Montserrat" panose="00000500000000000000" pitchFamily="50" charset="0"/>
                <a:ea typeface="+mn-ea"/>
                <a:cs typeface="+mn-cs"/>
              </a:rPr>
              <a:t>n 3-minutes</a:t>
            </a:r>
          </a:p>
        </p:txBody>
      </p:sp>
      <p:cxnSp>
        <p:nvCxnSpPr>
          <p:cNvPr id="11" name="Straight Connector 10">
            <a:extLst>
              <a:ext uri="{FF2B5EF4-FFF2-40B4-BE49-F238E27FC236}">
                <a16:creationId xmlns:a16="http://schemas.microsoft.com/office/drawing/2014/main" id="{F5193503-1B36-F81A-527C-D5EBD8BA74B2}"/>
              </a:ext>
            </a:extLst>
          </p:cNvPr>
          <p:cNvCxnSpPr>
            <a:cxnSpLocks/>
          </p:cNvCxnSpPr>
          <p:nvPr/>
        </p:nvCxnSpPr>
        <p:spPr>
          <a:xfrm>
            <a:off x="4220880" y="4924704"/>
            <a:ext cx="3750240"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graphics, logo, font, graphic design&#10;&#10;Description automatically generated">
            <a:extLst>
              <a:ext uri="{FF2B5EF4-FFF2-40B4-BE49-F238E27FC236}">
                <a16:creationId xmlns:a16="http://schemas.microsoft.com/office/drawing/2014/main" id="{2C04D5EE-612B-B299-EB56-E47D2515CDA8}"/>
              </a:ext>
            </a:extLst>
          </p:cNvPr>
          <p:cNvPicPr>
            <a:picLocks noChangeAspect="1"/>
          </p:cNvPicPr>
          <p:nvPr/>
        </p:nvPicPr>
        <p:blipFill>
          <a:blip r:embed="rId3">
            <a:clrChange>
              <a:clrFrom>
                <a:srgbClr val="0C0C0C"/>
              </a:clrFrom>
              <a:clrTo>
                <a:srgbClr val="0C0C0C">
                  <a:alpha val="0"/>
                </a:srgbClr>
              </a:clrTo>
            </a:clrChange>
          </a:blip>
          <a:stretch>
            <a:fillRect/>
          </a:stretch>
        </p:blipFill>
        <p:spPr>
          <a:xfrm>
            <a:off x="11278745" y="-76954"/>
            <a:ext cx="1056062" cy="1389748"/>
          </a:xfrm>
          <a:prstGeom prst="rect">
            <a:avLst/>
          </a:prstGeom>
        </p:spPr>
      </p:pic>
    </p:spTree>
    <p:extLst>
      <p:ext uri="{BB962C8B-B14F-4D97-AF65-F5344CB8AC3E}">
        <p14:creationId xmlns:p14="http://schemas.microsoft.com/office/powerpoint/2010/main" val="36439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3000" fill="hold"/>
                                        <p:tgtEl>
                                          <p:spTgt spid="18"/>
                                        </p:tgtEl>
                                      </p:cBhvr>
                                      <p:by x="25000" y="100000"/>
                                    </p:animScale>
                                  </p:childTnLst>
                                </p:cTn>
                              </p:par>
                              <p:par>
                                <p:cTn id="7" presetID="10"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fade">
                                      <p:cBhvr>
                                        <p:cTn id="9" dur="500"/>
                                        <p:tgtEl>
                                          <p:spTgt spid="41"/>
                                        </p:tgtEl>
                                      </p:cBhvr>
                                    </p:animEffect>
                                  </p:childTnLst>
                                </p:cTn>
                              </p:par>
                              <p:par>
                                <p:cTn id="10" presetID="6" presetClass="emph" presetSubtype="0" repeatCount="indefinite" accel="50000" decel="50000" autoRev="1" fill="hold" grpId="1" nodeType="withEffect">
                                  <p:stCondLst>
                                    <p:cond delay="0"/>
                                  </p:stCondLst>
                                  <p:endCondLst>
                                    <p:cond evt="onNext" delay="0">
                                      <p:tgtEl>
                                        <p:sldTgt/>
                                      </p:tgtEl>
                                    </p:cond>
                                  </p:endCondLst>
                                  <p:childTnLst>
                                    <p:animScale>
                                      <p:cBhvr>
                                        <p:cTn id="11" dur="2000" fill="hold"/>
                                        <p:tgtEl>
                                          <p:spTgt spid="41"/>
                                        </p:tgtEl>
                                      </p:cBhvr>
                                      <p:by x="50000" y="50000"/>
                                    </p:animScale>
                                  </p:childTnLst>
                                </p:cTn>
                              </p:par>
                              <p:par>
                                <p:cTn id="12" presetID="10"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6" presetClass="emph" presetSubtype="0" repeatCount="indefinite" accel="50000" decel="50000" autoRev="1" fill="hold" grpId="1" nodeType="withEffect">
                                  <p:stCondLst>
                                    <p:cond delay="0"/>
                                  </p:stCondLst>
                                  <p:endCondLst>
                                    <p:cond evt="onNext" delay="0">
                                      <p:tgtEl>
                                        <p:sldTgt/>
                                      </p:tgtEl>
                                    </p:cond>
                                  </p:endCondLst>
                                  <p:childTnLst>
                                    <p:animScale>
                                      <p:cBhvr>
                                        <p:cTn id="16" dur="2000" fill="hold"/>
                                        <p:tgtEl>
                                          <p:spTgt spid="24"/>
                                        </p:tgtEl>
                                      </p:cBhvr>
                                      <p:by x="50000" y="50000"/>
                                    </p:animScale>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6" presetClass="emph" presetSubtype="0" repeatCount="indefinite" accel="50000" decel="50000" autoRev="1" fill="hold" grpId="1" nodeType="withEffect">
                                  <p:stCondLst>
                                    <p:cond delay="0"/>
                                  </p:stCondLst>
                                  <p:endCondLst>
                                    <p:cond evt="onNext" delay="0">
                                      <p:tgtEl>
                                        <p:sldTgt/>
                                      </p:tgtEl>
                                    </p:cond>
                                  </p:endCondLst>
                                  <p:childTnLst>
                                    <p:animScale>
                                      <p:cBhvr>
                                        <p:cTn id="21" dur="2000" fill="hold"/>
                                        <p:tgtEl>
                                          <p:spTgt spid="32"/>
                                        </p:tgtEl>
                                      </p:cBhvr>
                                      <p:by x="50000" y="50000"/>
                                    </p:animScale>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6" presetClass="emph" presetSubtype="0" repeatCount="indefinite" accel="50000" decel="50000" autoRev="1" fill="hold" grpId="1" nodeType="withEffect">
                                  <p:stCondLst>
                                    <p:cond delay="0"/>
                                  </p:stCondLst>
                                  <p:endCondLst>
                                    <p:cond evt="onNext" delay="0">
                                      <p:tgtEl>
                                        <p:sldTgt/>
                                      </p:tgtEl>
                                    </p:cond>
                                  </p:endCondLst>
                                  <p:childTnLst>
                                    <p:animScale>
                                      <p:cBhvr>
                                        <p:cTn id="26" dur="2000" fill="hold"/>
                                        <p:tgtEl>
                                          <p:spTgt spid="19"/>
                                        </p:tgtEl>
                                      </p:cBhvr>
                                      <p:by x="50000" y="50000"/>
                                    </p:animScale>
                                  </p:childTnLst>
                                </p:cTn>
                              </p:par>
                              <p:par>
                                <p:cTn id="27" presetID="10"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par>
                                <p:cTn id="30" presetID="6" presetClass="emph" presetSubtype="0" repeatCount="indefinite" accel="50000" decel="50000" autoRev="1" fill="hold" grpId="1" nodeType="withEffect">
                                  <p:stCondLst>
                                    <p:cond delay="0"/>
                                  </p:stCondLst>
                                  <p:endCondLst>
                                    <p:cond evt="onNext" delay="0">
                                      <p:tgtEl>
                                        <p:sldTgt/>
                                      </p:tgtEl>
                                    </p:cond>
                                  </p:endCondLst>
                                  <p:childTnLst>
                                    <p:animScale>
                                      <p:cBhvr>
                                        <p:cTn id="31" dur="2000" fill="hold"/>
                                        <p:tgtEl>
                                          <p:spTgt spid="69"/>
                                        </p:tgtEl>
                                      </p:cBhvr>
                                      <p:by x="50000" y="50000"/>
                                    </p:animScale>
                                  </p:childTnLst>
                                </p:cTn>
                              </p:par>
                              <p:par>
                                <p:cTn id="32" presetID="10" presetClass="entr" presetSubtype="0" fill="hold" grpId="0" nodeType="withEffect">
                                  <p:stCondLst>
                                    <p:cond delay="50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6" presetClass="emph" presetSubtype="0" repeatCount="indefinite" accel="50000" decel="50000" autoRev="1" fill="hold" grpId="1" nodeType="withEffect">
                                  <p:stCondLst>
                                    <p:cond delay="500"/>
                                  </p:stCondLst>
                                  <p:childTnLst>
                                    <p:animScale>
                                      <p:cBhvr>
                                        <p:cTn id="36" dur="2000" fill="hold"/>
                                        <p:tgtEl>
                                          <p:spTgt spid="44"/>
                                        </p:tgtEl>
                                      </p:cBhvr>
                                      <p:by x="50000" y="50000"/>
                                    </p:animScale>
                                  </p:childTnLst>
                                </p:cTn>
                              </p:par>
                              <p:par>
                                <p:cTn id="37" presetID="10" presetClass="entr" presetSubtype="0" fill="hold" grpId="0" nodeType="withEffect">
                                  <p:stCondLst>
                                    <p:cond delay="50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6" presetClass="emph" presetSubtype="0" repeatCount="indefinite" accel="50000" decel="50000" autoRev="1" fill="hold" grpId="1" nodeType="withEffect">
                                  <p:stCondLst>
                                    <p:cond delay="500"/>
                                  </p:stCondLst>
                                  <p:childTnLst>
                                    <p:animScale>
                                      <p:cBhvr>
                                        <p:cTn id="41" dur="2000" fill="hold"/>
                                        <p:tgtEl>
                                          <p:spTgt spid="48"/>
                                        </p:tgtEl>
                                      </p:cBhvr>
                                      <p:by x="50000" y="50000"/>
                                    </p:animScale>
                                  </p:childTnLst>
                                </p:cTn>
                              </p:par>
                              <p:par>
                                <p:cTn id="42" presetID="10" presetClass="entr" presetSubtype="0" fill="hold" grpId="0" nodeType="withEffect">
                                  <p:stCondLst>
                                    <p:cond delay="50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6" presetClass="emph" presetSubtype="0" repeatCount="indefinite" accel="50000" decel="50000" autoRev="1" fill="hold" grpId="1" nodeType="withEffect">
                                  <p:stCondLst>
                                    <p:cond delay="500"/>
                                  </p:stCondLst>
                                  <p:childTnLst>
                                    <p:animScale>
                                      <p:cBhvr>
                                        <p:cTn id="46" dur="2000" fill="hold"/>
                                        <p:tgtEl>
                                          <p:spTgt spid="53"/>
                                        </p:tgtEl>
                                      </p:cBhvr>
                                      <p:by x="50000" y="50000"/>
                                    </p:animScale>
                                  </p:childTnLst>
                                </p:cTn>
                              </p:par>
                              <p:par>
                                <p:cTn id="47" presetID="10" presetClass="entr" presetSubtype="0" fill="hold" grpId="0" nodeType="withEffect">
                                  <p:stCondLst>
                                    <p:cond delay="5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6" presetClass="emph" presetSubtype="0" repeatCount="indefinite" accel="50000" decel="50000" autoRev="1" fill="hold" grpId="1" nodeType="withEffect">
                                  <p:stCondLst>
                                    <p:cond delay="500"/>
                                  </p:stCondLst>
                                  <p:childTnLst>
                                    <p:animScale>
                                      <p:cBhvr>
                                        <p:cTn id="51" dur="2000" fill="hold"/>
                                        <p:tgtEl>
                                          <p:spTgt spid="21"/>
                                        </p:tgtEl>
                                      </p:cBhvr>
                                      <p:by x="50000" y="50000"/>
                                    </p:animScale>
                                  </p:childTnLst>
                                </p:cTn>
                              </p:par>
                              <p:par>
                                <p:cTn id="52" presetID="10" presetClass="entr" presetSubtype="0" fill="hold" grpId="0" nodeType="withEffect">
                                  <p:stCondLst>
                                    <p:cond delay="50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500"/>
                                        <p:tgtEl>
                                          <p:spTgt spid="71"/>
                                        </p:tgtEl>
                                      </p:cBhvr>
                                    </p:animEffect>
                                  </p:childTnLst>
                                </p:cTn>
                              </p:par>
                              <p:par>
                                <p:cTn id="55" presetID="6" presetClass="emph" presetSubtype="0" repeatCount="indefinite" accel="50000" decel="50000" autoRev="1" fill="hold" grpId="1" nodeType="withEffect">
                                  <p:stCondLst>
                                    <p:cond delay="500"/>
                                  </p:stCondLst>
                                  <p:childTnLst>
                                    <p:animScale>
                                      <p:cBhvr>
                                        <p:cTn id="56" dur="2000" fill="hold"/>
                                        <p:tgtEl>
                                          <p:spTgt spid="71"/>
                                        </p:tgtEl>
                                      </p:cBhvr>
                                      <p:by x="50000" y="50000"/>
                                    </p:animScale>
                                  </p:childTnLst>
                                </p:cTn>
                              </p:par>
                              <p:par>
                                <p:cTn id="57" presetID="10" presetClass="entr" presetSubtype="0" fill="hold" grpId="0" nodeType="withEffect">
                                  <p:stCondLst>
                                    <p:cond delay="50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par>
                                <p:cTn id="60" presetID="6" presetClass="emph" presetSubtype="0" repeatCount="indefinite" accel="50000" decel="50000" autoRev="1" fill="hold" grpId="1" nodeType="withEffect">
                                  <p:stCondLst>
                                    <p:cond delay="500"/>
                                  </p:stCondLst>
                                  <p:childTnLst>
                                    <p:animScale>
                                      <p:cBhvr>
                                        <p:cTn id="61" dur="2000" fill="hold"/>
                                        <p:tgtEl>
                                          <p:spTgt spid="58"/>
                                        </p:tgtEl>
                                      </p:cBhvr>
                                      <p:by x="50000" y="50000"/>
                                    </p:animScale>
                                  </p:childTnLst>
                                </p:cTn>
                              </p:par>
                              <p:par>
                                <p:cTn id="62" presetID="10" presetClass="entr" presetSubtype="0" fill="hold" grpId="0" nodeType="withEffect">
                                  <p:stCondLst>
                                    <p:cond delay="50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500"/>
                                        <p:tgtEl>
                                          <p:spTgt spid="67"/>
                                        </p:tgtEl>
                                      </p:cBhvr>
                                    </p:animEffect>
                                  </p:childTnLst>
                                </p:cTn>
                              </p:par>
                              <p:par>
                                <p:cTn id="65" presetID="6" presetClass="emph" presetSubtype="0" repeatCount="indefinite" accel="50000" decel="50000" autoRev="1" fill="hold" grpId="1" nodeType="withEffect">
                                  <p:stCondLst>
                                    <p:cond delay="500"/>
                                  </p:stCondLst>
                                  <p:childTnLst>
                                    <p:animScale>
                                      <p:cBhvr>
                                        <p:cTn id="66" dur="2000" fill="hold"/>
                                        <p:tgtEl>
                                          <p:spTgt spid="67"/>
                                        </p:tgtEl>
                                      </p:cBhvr>
                                      <p:by x="50000" y="50000"/>
                                    </p:animScale>
                                  </p:childTnLst>
                                </p:cTn>
                              </p:par>
                              <p:par>
                                <p:cTn id="67" presetID="10" presetClass="entr" presetSubtype="0" fill="hold" grpId="0" nodeType="withEffect">
                                  <p:stCondLst>
                                    <p:cond delay="10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6" presetClass="emph" presetSubtype="0" repeatCount="indefinite" accel="50000" decel="50000" autoRev="1" fill="hold" grpId="1" nodeType="withEffect">
                                  <p:stCondLst>
                                    <p:cond delay="1000"/>
                                  </p:stCondLst>
                                  <p:childTnLst>
                                    <p:animScale>
                                      <p:cBhvr>
                                        <p:cTn id="71" dur="2000" fill="hold"/>
                                        <p:tgtEl>
                                          <p:spTgt spid="23"/>
                                        </p:tgtEl>
                                      </p:cBhvr>
                                      <p:by x="50000" y="50000"/>
                                    </p:animScale>
                                  </p:childTnLst>
                                </p:cTn>
                              </p:par>
                              <p:par>
                                <p:cTn id="72" presetID="10" presetClass="entr" presetSubtype="0" fill="hold" grpId="0" nodeType="withEffect">
                                  <p:stCondLst>
                                    <p:cond delay="100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500"/>
                                        <p:tgtEl>
                                          <p:spTgt spid="63"/>
                                        </p:tgtEl>
                                      </p:cBhvr>
                                    </p:animEffect>
                                  </p:childTnLst>
                                </p:cTn>
                              </p:par>
                              <p:par>
                                <p:cTn id="75" presetID="6" presetClass="emph" presetSubtype="0" repeatCount="indefinite" accel="50000" decel="50000" autoRev="1" fill="hold" grpId="1" nodeType="withEffect">
                                  <p:stCondLst>
                                    <p:cond delay="1000"/>
                                  </p:stCondLst>
                                  <p:childTnLst>
                                    <p:animScale>
                                      <p:cBhvr>
                                        <p:cTn id="76" dur="2000" fill="hold"/>
                                        <p:tgtEl>
                                          <p:spTgt spid="63"/>
                                        </p:tgtEl>
                                      </p:cBhvr>
                                      <p:by x="50000" y="50000"/>
                                    </p:animScale>
                                  </p:childTnLst>
                                </p:cTn>
                              </p:par>
                              <p:par>
                                <p:cTn id="77" presetID="10" presetClass="entr" presetSubtype="0" fill="hold" grpId="0" nodeType="withEffect">
                                  <p:stCondLst>
                                    <p:cond delay="100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par>
                                <p:cTn id="80" presetID="6" presetClass="emph" presetSubtype="0" repeatCount="indefinite" accel="50000" decel="50000" autoRev="1" fill="hold" grpId="1" nodeType="withEffect">
                                  <p:stCondLst>
                                    <p:cond delay="1000"/>
                                  </p:stCondLst>
                                  <p:childTnLst>
                                    <p:animScale>
                                      <p:cBhvr>
                                        <p:cTn id="81" dur="2000" fill="hold"/>
                                        <p:tgtEl>
                                          <p:spTgt spid="49"/>
                                        </p:tgtEl>
                                      </p:cBhvr>
                                      <p:by x="50000" y="50000"/>
                                    </p:animScale>
                                  </p:childTnLst>
                                </p:cTn>
                              </p:par>
                              <p:par>
                                <p:cTn id="82" presetID="10" presetClass="entr" presetSubtype="0" fill="hold" grpId="0" nodeType="withEffect">
                                  <p:stCondLst>
                                    <p:cond delay="100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500"/>
                                        <p:tgtEl>
                                          <p:spTgt spid="64"/>
                                        </p:tgtEl>
                                      </p:cBhvr>
                                    </p:animEffect>
                                  </p:childTnLst>
                                </p:cTn>
                              </p:par>
                              <p:par>
                                <p:cTn id="85" presetID="6" presetClass="emph" presetSubtype="0" repeatCount="indefinite" accel="50000" decel="50000" autoRev="1" fill="hold" grpId="1" nodeType="withEffect">
                                  <p:stCondLst>
                                    <p:cond delay="1000"/>
                                  </p:stCondLst>
                                  <p:childTnLst>
                                    <p:animScale>
                                      <p:cBhvr>
                                        <p:cTn id="86" dur="2000" fill="hold"/>
                                        <p:tgtEl>
                                          <p:spTgt spid="64"/>
                                        </p:tgtEl>
                                      </p:cBhvr>
                                      <p:by x="50000" y="50000"/>
                                    </p:animScale>
                                  </p:childTnLst>
                                </p:cTn>
                              </p:par>
                              <p:par>
                                <p:cTn id="87" presetID="10" presetClass="entr" presetSubtype="0" fill="hold" grpId="0" nodeType="withEffect">
                                  <p:stCondLst>
                                    <p:cond delay="100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childTnLst>
                                </p:cTn>
                              </p:par>
                              <p:par>
                                <p:cTn id="90" presetID="6" presetClass="emph" presetSubtype="0" repeatCount="indefinite" accel="50000" decel="50000" autoRev="1" fill="hold" grpId="1" nodeType="withEffect">
                                  <p:stCondLst>
                                    <p:cond delay="1000"/>
                                  </p:stCondLst>
                                  <p:childTnLst>
                                    <p:animScale>
                                      <p:cBhvr>
                                        <p:cTn id="91" dur="2000" fill="hold"/>
                                        <p:tgtEl>
                                          <p:spTgt spid="20"/>
                                        </p:tgtEl>
                                      </p:cBhvr>
                                      <p:by x="50000" y="50000"/>
                                    </p:animScale>
                                  </p:childTnLst>
                                </p:cTn>
                              </p:par>
                              <p:par>
                                <p:cTn id="92" presetID="10" presetClass="entr" presetSubtype="0" fill="hold" grpId="0" nodeType="withEffect">
                                  <p:stCondLst>
                                    <p:cond delay="100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par>
                                <p:cTn id="95" presetID="6" presetClass="emph" presetSubtype="0" repeatCount="indefinite" accel="50000" decel="50000" autoRev="1" fill="hold" grpId="1" nodeType="withEffect">
                                  <p:stCondLst>
                                    <p:cond delay="1000"/>
                                  </p:stCondLst>
                                  <p:childTnLst>
                                    <p:animScale>
                                      <p:cBhvr>
                                        <p:cTn id="96" dur="2000" fill="hold"/>
                                        <p:tgtEl>
                                          <p:spTgt spid="22"/>
                                        </p:tgtEl>
                                      </p:cBhvr>
                                      <p:by x="50000" y="50000"/>
                                    </p:animScale>
                                  </p:childTnLst>
                                </p:cTn>
                              </p:par>
                              <p:par>
                                <p:cTn id="97" presetID="53" presetClass="entr" presetSubtype="16" fill="hold" grpId="0" nodeType="withEffect">
                                  <p:stCondLst>
                                    <p:cond delay="0"/>
                                  </p:stCondLst>
                                  <p:iterate type="lt">
                                    <p:tmPct val="7000"/>
                                  </p:iterate>
                                  <p:childTnLst>
                                    <p:set>
                                      <p:cBhvr>
                                        <p:cTn id="98" dur="1" fill="hold">
                                          <p:stCondLst>
                                            <p:cond delay="0"/>
                                          </p:stCondLst>
                                        </p:cTn>
                                        <p:tgtEl>
                                          <p:spTgt spid="16"/>
                                        </p:tgtEl>
                                        <p:attrNameLst>
                                          <p:attrName>style.visibility</p:attrName>
                                        </p:attrNameLst>
                                      </p:cBhvr>
                                      <p:to>
                                        <p:strVal val="visible"/>
                                      </p:to>
                                    </p:set>
                                    <p:anim calcmode="lin" valueType="num">
                                      <p:cBhvr>
                                        <p:cTn id="99" dur="1000" fill="hold"/>
                                        <p:tgtEl>
                                          <p:spTgt spid="16"/>
                                        </p:tgtEl>
                                        <p:attrNameLst>
                                          <p:attrName>ppt_w</p:attrName>
                                        </p:attrNameLst>
                                      </p:cBhvr>
                                      <p:tavLst>
                                        <p:tav tm="0">
                                          <p:val>
                                            <p:fltVal val="0"/>
                                          </p:val>
                                        </p:tav>
                                        <p:tav tm="100000">
                                          <p:val>
                                            <p:strVal val="#ppt_w"/>
                                          </p:val>
                                        </p:tav>
                                      </p:tavLst>
                                    </p:anim>
                                    <p:anim calcmode="lin" valueType="num">
                                      <p:cBhvr>
                                        <p:cTn id="100" dur="1000" fill="hold"/>
                                        <p:tgtEl>
                                          <p:spTgt spid="16"/>
                                        </p:tgtEl>
                                        <p:attrNameLst>
                                          <p:attrName>ppt_h</p:attrName>
                                        </p:attrNameLst>
                                      </p:cBhvr>
                                      <p:tavLst>
                                        <p:tav tm="0">
                                          <p:val>
                                            <p:fltVal val="0"/>
                                          </p:val>
                                        </p:tav>
                                        <p:tav tm="100000">
                                          <p:val>
                                            <p:strVal val="#ppt_h"/>
                                          </p:val>
                                        </p:tav>
                                      </p:tavLst>
                                    </p:anim>
                                    <p:animEffect transition="in" filter="fade">
                                      <p:cBhvr>
                                        <p:cTn id="101" dur="1000"/>
                                        <p:tgtEl>
                                          <p:spTgt spid="16"/>
                                        </p:tgtEl>
                                      </p:cBhvr>
                                    </p:animEffect>
                                  </p:childTnLst>
                                </p:cTn>
                              </p:par>
                              <p:par>
                                <p:cTn id="102" presetID="10" presetClass="entr" presetSubtype="0"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fade">
                                      <p:cBhvr>
                                        <p:cTn id="104" dur="1500"/>
                                        <p:tgtEl>
                                          <p:spTgt spid="5"/>
                                        </p:tgtEl>
                                      </p:cBhvr>
                                    </p:animEffect>
                                  </p:childTnLst>
                                </p:cTn>
                              </p:par>
                              <p:par>
                                <p:cTn id="105" presetID="10" presetClass="entr" presetSubtype="0" fill="hold" grpId="0" nodeType="withEffect">
                                  <p:stCondLst>
                                    <p:cond delay="500"/>
                                  </p:stCondLst>
                                  <p:childTnLst>
                                    <p:set>
                                      <p:cBhvr>
                                        <p:cTn id="106" dur="1" fill="hold">
                                          <p:stCondLst>
                                            <p:cond delay="0"/>
                                          </p:stCondLst>
                                        </p:cTn>
                                        <p:tgtEl>
                                          <p:spTgt spid="7"/>
                                        </p:tgtEl>
                                        <p:attrNameLst>
                                          <p:attrName>style.visibility</p:attrName>
                                        </p:attrNameLst>
                                      </p:cBhvr>
                                      <p:to>
                                        <p:strVal val="visible"/>
                                      </p:to>
                                    </p:set>
                                    <p:animEffect transition="in" filter="fade">
                                      <p:cBhvr>
                                        <p:cTn id="107" dur="1500"/>
                                        <p:tgtEl>
                                          <p:spTgt spid="7"/>
                                        </p:tgtEl>
                                      </p:cBhvr>
                                    </p:animEffect>
                                  </p:childTnLst>
                                </p:cTn>
                              </p:par>
                              <p:par>
                                <p:cTn id="108" presetID="10" presetClass="entr" presetSubtype="0" fill="hold" grpId="0" nodeType="withEffect">
                                  <p:stCondLst>
                                    <p:cond delay="1000"/>
                                  </p:stCondLst>
                                  <p:childTnLst>
                                    <p:set>
                                      <p:cBhvr>
                                        <p:cTn id="109" dur="1" fill="hold">
                                          <p:stCondLst>
                                            <p:cond delay="0"/>
                                          </p:stCondLst>
                                        </p:cTn>
                                        <p:tgtEl>
                                          <p:spTgt spid="8"/>
                                        </p:tgtEl>
                                        <p:attrNameLst>
                                          <p:attrName>style.visibility</p:attrName>
                                        </p:attrNameLst>
                                      </p:cBhvr>
                                      <p:to>
                                        <p:strVal val="visible"/>
                                      </p:to>
                                    </p:set>
                                    <p:animEffect transition="in" filter="fade">
                                      <p:cBhvr>
                                        <p:cTn id="110" dur="1500"/>
                                        <p:tgtEl>
                                          <p:spTgt spid="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fade">
                                      <p:cBhvr>
                                        <p:cTn id="113" dur="500"/>
                                        <p:tgtEl>
                                          <p:spTgt spid="52"/>
                                        </p:tgtEl>
                                      </p:cBhvr>
                                    </p:animEffect>
                                  </p:childTnLst>
                                </p:cTn>
                              </p:par>
                              <p:par>
                                <p:cTn id="114" presetID="6" presetClass="emph" presetSubtype="0" repeatCount="indefinite" accel="50000" decel="50000" autoRev="1" fill="hold" grpId="1" nodeType="withEffect">
                                  <p:stCondLst>
                                    <p:cond delay="0"/>
                                  </p:stCondLst>
                                  <p:endCondLst>
                                    <p:cond evt="onNext" delay="0">
                                      <p:tgtEl>
                                        <p:sldTgt/>
                                      </p:tgtEl>
                                    </p:cond>
                                  </p:endCondLst>
                                  <p:childTnLst>
                                    <p:animScale>
                                      <p:cBhvr>
                                        <p:cTn id="115" dur="2000" fill="hold"/>
                                        <p:tgtEl>
                                          <p:spTgt spid="52"/>
                                        </p:tgtEl>
                                      </p:cBhvr>
                                      <p:by x="50000" y="50000"/>
                                    </p:animScale>
                                  </p:childTnLst>
                                </p:cTn>
                              </p:par>
                              <p:par>
                                <p:cTn id="116" presetID="10" presetClass="entr" presetSubtype="0" fill="hold" grpId="0" nodeType="with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fade">
                                      <p:cBhvr>
                                        <p:cTn id="118" dur="500"/>
                                        <p:tgtEl>
                                          <p:spTgt spid="40"/>
                                        </p:tgtEl>
                                      </p:cBhvr>
                                    </p:animEffect>
                                  </p:childTnLst>
                                </p:cTn>
                              </p:par>
                              <p:par>
                                <p:cTn id="119" presetID="6" presetClass="emph" presetSubtype="0" repeatCount="indefinite" accel="50000" decel="50000" autoRev="1" fill="hold" grpId="1" nodeType="withEffect">
                                  <p:stCondLst>
                                    <p:cond delay="0"/>
                                  </p:stCondLst>
                                  <p:endCondLst>
                                    <p:cond evt="onNext" delay="0">
                                      <p:tgtEl>
                                        <p:sldTgt/>
                                      </p:tgtEl>
                                    </p:cond>
                                  </p:endCondLst>
                                  <p:childTnLst>
                                    <p:animScale>
                                      <p:cBhvr>
                                        <p:cTn id="120" dur="2000" fill="hold"/>
                                        <p:tgtEl>
                                          <p:spTgt spid="40"/>
                                        </p:tgtEl>
                                      </p:cBhvr>
                                      <p:by x="50000" y="50000"/>
                                    </p:animScale>
                                  </p:childTnLst>
                                </p:cTn>
                              </p:par>
                              <p:par>
                                <p:cTn id="121" presetID="10" presetClass="entr" presetSubtype="0"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500"/>
                                        <p:tgtEl>
                                          <p:spTgt spid="39"/>
                                        </p:tgtEl>
                                      </p:cBhvr>
                                    </p:animEffect>
                                  </p:childTnLst>
                                </p:cTn>
                              </p:par>
                              <p:par>
                                <p:cTn id="124" presetID="6" presetClass="emph" presetSubtype="0" repeatCount="indefinite" accel="50000" decel="50000" autoRev="1" fill="hold" grpId="1" nodeType="withEffect">
                                  <p:stCondLst>
                                    <p:cond delay="0"/>
                                  </p:stCondLst>
                                  <p:endCondLst>
                                    <p:cond evt="onNext" delay="0">
                                      <p:tgtEl>
                                        <p:sldTgt/>
                                      </p:tgtEl>
                                    </p:cond>
                                  </p:endCondLst>
                                  <p:childTnLst>
                                    <p:animScale>
                                      <p:cBhvr>
                                        <p:cTn id="125" dur="2000" fill="hold"/>
                                        <p:tgtEl>
                                          <p:spTgt spid="39"/>
                                        </p:tgtEl>
                                      </p:cBhvr>
                                      <p:by x="50000" y="50000"/>
                                    </p:animScale>
                                  </p:childTnLst>
                                </p:cTn>
                              </p:par>
                              <p:par>
                                <p:cTn id="126" presetID="10" presetClass="entr" presetSubtype="0" fill="hold" grpId="0" nodeType="withEffect">
                                  <p:stCondLst>
                                    <p:cond delay="500"/>
                                  </p:stCondLst>
                                  <p:childTnLst>
                                    <p:set>
                                      <p:cBhvr>
                                        <p:cTn id="127" dur="1" fill="hold">
                                          <p:stCondLst>
                                            <p:cond delay="0"/>
                                          </p:stCondLst>
                                        </p:cTn>
                                        <p:tgtEl>
                                          <p:spTgt spid="42"/>
                                        </p:tgtEl>
                                        <p:attrNameLst>
                                          <p:attrName>style.visibility</p:attrName>
                                        </p:attrNameLst>
                                      </p:cBhvr>
                                      <p:to>
                                        <p:strVal val="visible"/>
                                      </p:to>
                                    </p:set>
                                    <p:animEffect transition="in" filter="fade">
                                      <p:cBhvr>
                                        <p:cTn id="128" dur="500"/>
                                        <p:tgtEl>
                                          <p:spTgt spid="42"/>
                                        </p:tgtEl>
                                      </p:cBhvr>
                                    </p:animEffect>
                                  </p:childTnLst>
                                </p:cTn>
                              </p:par>
                              <p:par>
                                <p:cTn id="129" presetID="6" presetClass="emph" presetSubtype="0" repeatCount="indefinite" accel="50000" decel="50000" autoRev="1" fill="hold" grpId="1" nodeType="withEffect">
                                  <p:stCondLst>
                                    <p:cond delay="500"/>
                                  </p:stCondLst>
                                  <p:childTnLst>
                                    <p:animScale>
                                      <p:cBhvr>
                                        <p:cTn id="130" dur="2000" fill="hold"/>
                                        <p:tgtEl>
                                          <p:spTgt spid="42"/>
                                        </p:tgtEl>
                                      </p:cBhvr>
                                      <p:by x="50000" y="50000"/>
                                    </p:animScale>
                                  </p:childTnLst>
                                </p:cTn>
                              </p:par>
                              <p:par>
                                <p:cTn id="131" presetID="10" presetClass="entr" presetSubtype="0" fill="hold" grpId="0" nodeType="withEffect">
                                  <p:stCondLst>
                                    <p:cond delay="500"/>
                                  </p:stCondLst>
                                  <p:childTnLst>
                                    <p:set>
                                      <p:cBhvr>
                                        <p:cTn id="132" dur="1" fill="hold">
                                          <p:stCondLst>
                                            <p:cond delay="0"/>
                                          </p:stCondLst>
                                        </p:cTn>
                                        <p:tgtEl>
                                          <p:spTgt spid="57"/>
                                        </p:tgtEl>
                                        <p:attrNameLst>
                                          <p:attrName>style.visibility</p:attrName>
                                        </p:attrNameLst>
                                      </p:cBhvr>
                                      <p:to>
                                        <p:strVal val="visible"/>
                                      </p:to>
                                    </p:set>
                                    <p:animEffect transition="in" filter="fade">
                                      <p:cBhvr>
                                        <p:cTn id="133" dur="500"/>
                                        <p:tgtEl>
                                          <p:spTgt spid="57"/>
                                        </p:tgtEl>
                                      </p:cBhvr>
                                    </p:animEffect>
                                  </p:childTnLst>
                                </p:cTn>
                              </p:par>
                              <p:par>
                                <p:cTn id="134" presetID="6" presetClass="emph" presetSubtype="0" repeatCount="indefinite" accel="50000" decel="50000" autoRev="1" fill="hold" grpId="1" nodeType="withEffect">
                                  <p:stCondLst>
                                    <p:cond delay="500"/>
                                  </p:stCondLst>
                                  <p:childTnLst>
                                    <p:animScale>
                                      <p:cBhvr>
                                        <p:cTn id="135" dur="2000" fill="hold"/>
                                        <p:tgtEl>
                                          <p:spTgt spid="57"/>
                                        </p:tgtEl>
                                      </p:cBhvr>
                                      <p:by x="50000" y="50000"/>
                                    </p:animScale>
                                  </p:childTnLst>
                                </p:cTn>
                              </p:par>
                              <p:par>
                                <p:cTn id="136" presetID="10" presetClass="entr" presetSubtype="0" fill="hold" grpId="0" nodeType="withEffect">
                                  <p:stCondLst>
                                    <p:cond delay="500"/>
                                  </p:stCondLst>
                                  <p:childTnLst>
                                    <p:set>
                                      <p:cBhvr>
                                        <p:cTn id="137" dur="1" fill="hold">
                                          <p:stCondLst>
                                            <p:cond delay="0"/>
                                          </p:stCondLst>
                                        </p:cTn>
                                        <p:tgtEl>
                                          <p:spTgt spid="56"/>
                                        </p:tgtEl>
                                        <p:attrNameLst>
                                          <p:attrName>style.visibility</p:attrName>
                                        </p:attrNameLst>
                                      </p:cBhvr>
                                      <p:to>
                                        <p:strVal val="visible"/>
                                      </p:to>
                                    </p:set>
                                    <p:animEffect transition="in" filter="fade">
                                      <p:cBhvr>
                                        <p:cTn id="138" dur="500"/>
                                        <p:tgtEl>
                                          <p:spTgt spid="56"/>
                                        </p:tgtEl>
                                      </p:cBhvr>
                                    </p:animEffect>
                                  </p:childTnLst>
                                </p:cTn>
                              </p:par>
                              <p:par>
                                <p:cTn id="139" presetID="6" presetClass="emph" presetSubtype="0" repeatCount="indefinite" accel="50000" decel="50000" autoRev="1" fill="hold" grpId="1" nodeType="withEffect">
                                  <p:stCondLst>
                                    <p:cond delay="500"/>
                                  </p:stCondLst>
                                  <p:childTnLst>
                                    <p:animScale>
                                      <p:cBhvr>
                                        <p:cTn id="140" dur="2000" fill="hold"/>
                                        <p:tgtEl>
                                          <p:spTgt spid="56"/>
                                        </p:tgtEl>
                                      </p:cBhvr>
                                      <p:by x="50000" y="50000"/>
                                    </p:animScale>
                                  </p:childTnLst>
                                </p:cTn>
                              </p:par>
                              <p:par>
                                <p:cTn id="141" presetID="10" presetClass="entr" presetSubtype="0" fill="hold" grpId="0" nodeType="withEffect">
                                  <p:stCondLst>
                                    <p:cond delay="1000"/>
                                  </p:stCondLst>
                                  <p:childTnLst>
                                    <p:set>
                                      <p:cBhvr>
                                        <p:cTn id="142" dur="1" fill="hold">
                                          <p:stCondLst>
                                            <p:cond delay="0"/>
                                          </p:stCondLst>
                                        </p:cTn>
                                        <p:tgtEl>
                                          <p:spTgt spid="70"/>
                                        </p:tgtEl>
                                        <p:attrNameLst>
                                          <p:attrName>style.visibility</p:attrName>
                                        </p:attrNameLst>
                                      </p:cBhvr>
                                      <p:to>
                                        <p:strVal val="visible"/>
                                      </p:to>
                                    </p:set>
                                    <p:animEffect transition="in" filter="fade">
                                      <p:cBhvr>
                                        <p:cTn id="143" dur="500"/>
                                        <p:tgtEl>
                                          <p:spTgt spid="70"/>
                                        </p:tgtEl>
                                      </p:cBhvr>
                                    </p:animEffect>
                                  </p:childTnLst>
                                </p:cTn>
                              </p:par>
                              <p:par>
                                <p:cTn id="144" presetID="6" presetClass="emph" presetSubtype="0" repeatCount="indefinite" accel="50000" decel="50000" autoRev="1" fill="hold" grpId="1" nodeType="withEffect">
                                  <p:stCondLst>
                                    <p:cond delay="1000"/>
                                  </p:stCondLst>
                                  <p:childTnLst>
                                    <p:animScale>
                                      <p:cBhvr>
                                        <p:cTn id="145" dur="2000" fill="hold"/>
                                        <p:tgtEl>
                                          <p:spTgt spid="70"/>
                                        </p:tgtEl>
                                      </p:cBhvr>
                                      <p:by x="50000" y="50000"/>
                                    </p:animScale>
                                  </p:childTnLst>
                                </p:cTn>
                              </p:par>
                              <p:par>
                                <p:cTn id="146" presetID="10" presetClass="entr" presetSubtype="0" fill="hold" grpId="0" nodeType="withEffect">
                                  <p:stCondLst>
                                    <p:cond delay="1000"/>
                                  </p:stCondLst>
                                  <p:childTnLst>
                                    <p:set>
                                      <p:cBhvr>
                                        <p:cTn id="147" dur="1" fill="hold">
                                          <p:stCondLst>
                                            <p:cond delay="0"/>
                                          </p:stCondLst>
                                        </p:cTn>
                                        <p:tgtEl>
                                          <p:spTgt spid="66"/>
                                        </p:tgtEl>
                                        <p:attrNameLst>
                                          <p:attrName>style.visibility</p:attrName>
                                        </p:attrNameLst>
                                      </p:cBhvr>
                                      <p:to>
                                        <p:strVal val="visible"/>
                                      </p:to>
                                    </p:set>
                                    <p:animEffect transition="in" filter="fade">
                                      <p:cBhvr>
                                        <p:cTn id="148" dur="500"/>
                                        <p:tgtEl>
                                          <p:spTgt spid="66"/>
                                        </p:tgtEl>
                                      </p:cBhvr>
                                    </p:animEffect>
                                  </p:childTnLst>
                                </p:cTn>
                              </p:par>
                              <p:par>
                                <p:cTn id="149" presetID="6" presetClass="emph" presetSubtype="0" repeatCount="indefinite" accel="50000" decel="50000" autoRev="1" fill="hold" grpId="1" nodeType="withEffect">
                                  <p:stCondLst>
                                    <p:cond delay="1000"/>
                                  </p:stCondLst>
                                  <p:childTnLst>
                                    <p:animScale>
                                      <p:cBhvr>
                                        <p:cTn id="150" dur="2000" fill="hold"/>
                                        <p:tgtEl>
                                          <p:spTgt spid="66"/>
                                        </p:tgtEl>
                                      </p:cBhvr>
                                      <p:by x="50000" y="50000"/>
                                    </p:animScale>
                                  </p:childTnLst>
                                </p:cTn>
                              </p:par>
                              <p:par>
                                <p:cTn id="151" presetID="10" presetClass="entr" presetSubtype="0" fill="hold" grpId="0" nodeType="withEffect">
                                  <p:stCondLst>
                                    <p:cond delay="1000"/>
                                  </p:stCondLst>
                                  <p:childTnLst>
                                    <p:set>
                                      <p:cBhvr>
                                        <p:cTn id="152" dur="1" fill="hold">
                                          <p:stCondLst>
                                            <p:cond delay="0"/>
                                          </p:stCondLst>
                                        </p:cTn>
                                        <p:tgtEl>
                                          <p:spTgt spid="46"/>
                                        </p:tgtEl>
                                        <p:attrNameLst>
                                          <p:attrName>style.visibility</p:attrName>
                                        </p:attrNameLst>
                                      </p:cBhvr>
                                      <p:to>
                                        <p:strVal val="visible"/>
                                      </p:to>
                                    </p:set>
                                    <p:animEffect transition="in" filter="fade">
                                      <p:cBhvr>
                                        <p:cTn id="153" dur="500"/>
                                        <p:tgtEl>
                                          <p:spTgt spid="46"/>
                                        </p:tgtEl>
                                      </p:cBhvr>
                                    </p:animEffect>
                                  </p:childTnLst>
                                </p:cTn>
                              </p:par>
                              <p:par>
                                <p:cTn id="154" presetID="6" presetClass="emph" presetSubtype="0" repeatCount="indefinite" accel="50000" decel="50000" autoRev="1" fill="hold" grpId="1" nodeType="withEffect">
                                  <p:stCondLst>
                                    <p:cond delay="1000"/>
                                  </p:stCondLst>
                                  <p:childTnLst>
                                    <p:animScale>
                                      <p:cBhvr>
                                        <p:cTn id="155" dur="2000" fill="hold"/>
                                        <p:tgtEl>
                                          <p:spTgt spid="46"/>
                                        </p:tgtEl>
                                      </p:cBhvr>
                                      <p:by x="50000" y="50000"/>
                                    </p:animScale>
                                  </p:childTnLst>
                                </p:cTn>
                              </p:par>
                              <p:par>
                                <p:cTn id="156" presetID="10" presetClass="entr" presetSubtype="0" fill="hold" grpId="0" nodeType="withEffect">
                                  <p:stCondLst>
                                    <p:cond delay="0"/>
                                  </p:stCondLst>
                                  <p:childTnLst>
                                    <p:set>
                                      <p:cBhvr>
                                        <p:cTn id="157" dur="1" fill="hold">
                                          <p:stCondLst>
                                            <p:cond delay="0"/>
                                          </p:stCondLst>
                                        </p:cTn>
                                        <p:tgtEl>
                                          <p:spTgt spid="47"/>
                                        </p:tgtEl>
                                        <p:attrNameLst>
                                          <p:attrName>style.visibility</p:attrName>
                                        </p:attrNameLst>
                                      </p:cBhvr>
                                      <p:to>
                                        <p:strVal val="visible"/>
                                      </p:to>
                                    </p:set>
                                    <p:animEffect transition="in" filter="fade">
                                      <p:cBhvr>
                                        <p:cTn id="158" dur="500"/>
                                        <p:tgtEl>
                                          <p:spTgt spid="47"/>
                                        </p:tgtEl>
                                      </p:cBhvr>
                                    </p:animEffect>
                                  </p:childTnLst>
                                </p:cTn>
                              </p:par>
                              <p:par>
                                <p:cTn id="159" presetID="6" presetClass="emph" presetSubtype="0" repeatCount="indefinite" accel="50000" decel="50000" autoRev="1" fill="hold" grpId="1" nodeType="withEffect">
                                  <p:stCondLst>
                                    <p:cond delay="0"/>
                                  </p:stCondLst>
                                  <p:endCondLst>
                                    <p:cond evt="onNext" delay="0">
                                      <p:tgtEl>
                                        <p:sldTgt/>
                                      </p:tgtEl>
                                    </p:cond>
                                  </p:endCondLst>
                                  <p:childTnLst>
                                    <p:animScale>
                                      <p:cBhvr>
                                        <p:cTn id="160" dur="2000" fill="hold"/>
                                        <p:tgtEl>
                                          <p:spTgt spid="47"/>
                                        </p:tgtEl>
                                      </p:cBhvr>
                                      <p:by x="50000" y="50000"/>
                                    </p:animScale>
                                  </p:childTnLst>
                                </p:cTn>
                              </p:par>
                              <p:par>
                                <p:cTn id="161" presetID="10" presetClass="entr" presetSubtype="0" fill="hold" grpId="0" nodeType="withEffect">
                                  <p:stCondLst>
                                    <p:cond delay="500"/>
                                  </p:stCondLst>
                                  <p:childTnLst>
                                    <p:set>
                                      <p:cBhvr>
                                        <p:cTn id="162" dur="1" fill="hold">
                                          <p:stCondLst>
                                            <p:cond delay="0"/>
                                          </p:stCondLst>
                                        </p:cTn>
                                        <p:tgtEl>
                                          <p:spTgt spid="45"/>
                                        </p:tgtEl>
                                        <p:attrNameLst>
                                          <p:attrName>style.visibility</p:attrName>
                                        </p:attrNameLst>
                                      </p:cBhvr>
                                      <p:to>
                                        <p:strVal val="visible"/>
                                      </p:to>
                                    </p:set>
                                    <p:animEffect transition="in" filter="fade">
                                      <p:cBhvr>
                                        <p:cTn id="163" dur="500"/>
                                        <p:tgtEl>
                                          <p:spTgt spid="45"/>
                                        </p:tgtEl>
                                      </p:cBhvr>
                                    </p:animEffect>
                                  </p:childTnLst>
                                </p:cTn>
                              </p:par>
                              <p:par>
                                <p:cTn id="164" presetID="6" presetClass="emph" presetSubtype="0" repeatCount="indefinite" accel="50000" decel="50000" autoRev="1" fill="hold" grpId="1" nodeType="withEffect">
                                  <p:stCondLst>
                                    <p:cond delay="500"/>
                                  </p:stCondLst>
                                  <p:childTnLst>
                                    <p:animScale>
                                      <p:cBhvr>
                                        <p:cTn id="165" dur="2000" fill="hold"/>
                                        <p:tgtEl>
                                          <p:spTgt spid="45"/>
                                        </p:tgtEl>
                                      </p:cBhvr>
                                      <p:by x="50000" y="50000"/>
                                    </p:animScale>
                                  </p:childTnLst>
                                </p:cTn>
                              </p:par>
                              <p:par>
                                <p:cTn id="166" presetID="10" presetClass="entr" presetSubtype="0" fill="hold" grpId="0" nodeType="withEffect">
                                  <p:stCondLst>
                                    <p:cond delay="0"/>
                                  </p:stCondLst>
                                  <p:childTnLst>
                                    <p:set>
                                      <p:cBhvr>
                                        <p:cTn id="167" dur="1" fill="hold">
                                          <p:stCondLst>
                                            <p:cond delay="0"/>
                                          </p:stCondLst>
                                        </p:cTn>
                                        <p:tgtEl>
                                          <p:spTgt spid="50"/>
                                        </p:tgtEl>
                                        <p:attrNameLst>
                                          <p:attrName>style.visibility</p:attrName>
                                        </p:attrNameLst>
                                      </p:cBhvr>
                                      <p:to>
                                        <p:strVal val="visible"/>
                                      </p:to>
                                    </p:set>
                                    <p:animEffect transition="in" filter="fade">
                                      <p:cBhvr>
                                        <p:cTn id="168" dur="500"/>
                                        <p:tgtEl>
                                          <p:spTgt spid="50"/>
                                        </p:tgtEl>
                                      </p:cBhvr>
                                    </p:animEffect>
                                  </p:childTnLst>
                                </p:cTn>
                              </p:par>
                              <p:par>
                                <p:cTn id="169" presetID="6" presetClass="emph" presetSubtype="0" repeatCount="indefinite" accel="50000" decel="50000" autoRev="1" fill="hold" grpId="1" nodeType="withEffect">
                                  <p:stCondLst>
                                    <p:cond delay="0"/>
                                  </p:stCondLst>
                                  <p:endCondLst>
                                    <p:cond evt="onNext" delay="0">
                                      <p:tgtEl>
                                        <p:sldTgt/>
                                      </p:tgtEl>
                                    </p:cond>
                                  </p:endCondLst>
                                  <p:childTnLst>
                                    <p:animScale>
                                      <p:cBhvr>
                                        <p:cTn id="170" dur="2000" fill="hold"/>
                                        <p:tgtEl>
                                          <p:spTgt spid="50"/>
                                        </p:tgtEl>
                                      </p:cBhvr>
                                      <p:by x="50000" y="50000"/>
                                    </p:animScale>
                                  </p:childTnLst>
                                </p:cTn>
                              </p:par>
                              <p:par>
                                <p:cTn id="171" presetID="10" presetClass="entr" presetSubtype="0" fill="hold" grpId="0" nodeType="withEffect">
                                  <p:stCondLst>
                                    <p:cond delay="0"/>
                                  </p:stCondLst>
                                  <p:childTnLst>
                                    <p:set>
                                      <p:cBhvr>
                                        <p:cTn id="172" dur="1" fill="hold">
                                          <p:stCondLst>
                                            <p:cond delay="0"/>
                                          </p:stCondLst>
                                        </p:cTn>
                                        <p:tgtEl>
                                          <p:spTgt spid="65"/>
                                        </p:tgtEl>
                                        <p:attrNameLst>
                                          <p:attrName>style.visibility</p:attrName>
                                        </p:attrNameLst>
                                      </p:cBhvr>
                                      <p:to>
                                        <p:strVal val="visible"/>
                                      </p:to>
                                    </p:set>
                                    <p:animEffect transition="in" filter="fade">
                                      <p:cBhvr>
                                        <p:cTn id="173" dur="500"/>
                                        <p:tgtEl>
                                          <p:spTgt spid="65"/>
                                        </p:tgtEl>
                                      </p:cBhvr>
                                    </p:animEffect>
                                  </p:childTnLst>
                                </p:cTn>
                              </p:par>
                              <p:par>
                                <p:cTn id="174" presetID="6" presetClass="emph" presetSubtype="0" repeatCount="indefinite" accel="50000" decel="50000" autoRev="1" fill="hold" grpId="1" nodeType="withEffect">
                                  <p:stCondLst>
                                    <p:cond delay="0"/>
                                  </p:stCondLst>
                                  <p:endCondLst>
                                    <p:cond evt="onNext" delay="0">
                                      <p:tgtEl>
                                        <p:sldTgt/>
                                      </p:tgtEl>
                                    </p:cond>
                                  </p:endCondLst>
                                  <p:childTnLst>
                                    <p:animScale>
                                      <p:cBhvr>
                                        <p:cTn id="175" dur="2000" fill="hold"/>
                                        <p:tgtEl>
                                          <p:spTgt spid="65"/>
                                        </p:tgtEl>
                                      </p:cBhvr>
                                      <p:by x="50000" y="50000"/>
                                    </p:animScale>
                                  </p:childTnLst>
                                </p:cTn>
                              </p:par>
                              <p:par>
                                <p:cTn id="176" presetID="10" presetClass="entr" presetSubtype="0" fill="hold" grpId="0" nodeType="withEffect">
                                  <p:stCondLst>
                                    <p:cond delay="0"/>
                                  </p:stCondLst>
                                  <p:childTnLst>
                                    <p:set>
                                      <p:cBhvr>
                                        <p:cTn id="177" dur="1" fill="hold">
                                          <p:stCondLst>
                                            <p:cond delay="0"/>
                                          </p:stCondLst>
                                        </p:cTn>
                                        <p:tgtEl>
                                          <p:spTgt spid="38"/>
                                        </p:tgtEl>
                                        <p:attrNameLst>
                                          <p:attrName>style.visibility</p:attrName>
                                        </p:attrNameLst>
                                      </p:cBhvr>
                                      <p:to>
                                        <p:strVal val="visible"/>
                                      </p:to>
                                    </p:set>
                                    <p:animEffect transition="in" filter="fade">
                                      <p:cBhvr>
                                        <p:cTn id="178" dur="500"/>
                                        <p:tgtEl>
                                          <p:spTgt spid="38"/>
                                        </p:tgtEl>
                                      </p:cBhvr>
                                    </p:animEffect>
                                  </p:childTnLst>
                                </p:cTn>
                              </p:par>
                              <p:par>
                                <p:cTn id="179" presetID="6" presetClass="emph" presetSubtype="0" repeatCount="indefinite" accel="50000" decel="50000" autoRev="1" fill="hold" grpId="1" nodeType="withEffect">
                                  <p:stCondLst>
                                    <p:cond delay="0"/>
                                  </p:stCondLst>
                                  <p:endCondLst>
                                    <p:cond evt="onNext" delay="0">
                                      <p:tgtEl>
                                        <p:sldTgt/>
                                      </p:tgtEl>
                                    </p:cond>
                                  </p:endCondLst>
                                  <p:childTnLst>
                                    <p:animScale>
                                      <p:cBhvr>
                                        <p:cTn id="180" dur="2000" fill="hold"/>
                                        <p:tgtEl>
                                          <p:spTgt spid="38"/>
                                        </p:tgtEl>
                                      </p:cBhvr>
                                      <p:by x="50000" y="50000"/>
                                    </p:animScale>
                                  </p:childTnLst>
                                </p:cTn>
                              </p:par>
                              <p:par>
                                <p:cTn id="181" presetID="10" presetClass="entr" presetSubtype="0" fill="hold" grpId="0" nodeType="withEffect">
                                  <p:stCondLst>
                                    <p:cond delay="0"/>
                                  </p:stCondLst>
                                  <p:childTnLst>
                                    <p:set>
                                      <p:cBhvr>
                                        <p:cTn id="182" dur="1" fill="hold">
                                          <p:stCondLst>
                                            <p:cond delay="0"/>
                                          </p:stCondLst>
                                        </p:cTn>
                                        <p:tgtEl>
                                          <p:spTgt spid="37"/>
                                        </p:tgtEl>
                                        <p:attrNameLst>
                                          <p:attrName>style.visibility</p:attrName>
                                        </p:attrNameLst>
                                      </p:cBhvr>
                                      <p:to>
                                        <p:strVal val="visible"/>
                                      </p:to>
                                    </p:set>
                                    <p:animEffect transition="in" filter="fade">
                                      <p:cBhvr>
                                        <p:cTn id="183" dur="500"/>
                                        <p:tgtEl>
                                          <p:spTgt spid="37"/>
                                        </p:tgtEl>
                                      </p:cBhvr>
                                    </p:animEffect>
                                  </p:childTnLst>
                                </p:cTn>
                              </p:par>
                              <p:par>
                                <p:cTn id="184" presetID="6" presetClass="emph" presetSubtype="0" repeatCount="indefinite" accel="50000" decel="50000" autoRev="1" fill="hold" grpId="1" nodeType="withEffect">
                                  <p:stCondLst>
                                    <p:cond delay="0"/>
                                  </p:stCondLst>
                                  <p:endCondLst>
                                    <p:cond evt="onNext" delay="0">
                                      <p:tgtEl>
                                        <p:sldTgt/>
                                      </p:tgtEl>
                                    </p:cond>
                                  </p:endCondLst>
                                  <p:childTnLst>
                                    <p:animScale>
                                      <p:cBhvr>
                                        <p:cTn id="185" dur="2000" fill="hold"/>
                                        <p:tgtEl>
                                          <p:spTgt spid="37"/>
                                        </p:tgtEl>
                                      </p:cBhvr>
                                      <p:by x="50000" y="50000"/>
                                    </p:animScale>
                                  </p:childTnLst>
                                </p:cTn>
                              </p:par>
                              <p:par>
                                <p:cTn id="186" presetID="10" presetClass="entr" presetSubtype="0" fill="hold" grpId="0" nodeType="withEffect">
                                  <p:stCondLst>
                                    <p:cond delay="1000"/>
                                  </p:stCondLst>
                                  <p:childTnLst>
                                    <p:set>
                                      <p:cBhvr>
                                        <p:cTn id="187" dur="1" fill="hold">
                                          <p:stCondLst>
                                            <p:cond delay="0"/>
                                          </p:stCondLst>
                                        </p:cTn>
                                        <p:tgtEl>
                                          <p:spTgt spid="25"/>
                                        </p:tgtEl>
                                        <p:attrNameLst>
                                          <p:attrName>style.visibility</p:attrName>
                                        </p:attrNameLst>
                                      </p:cBhvr>
                                      <p:to>
                                        <p:strVal val="visible"/>
                                      </p:to>
                                    </p:set>
                                    <p:animEffect transition="in" filter="fade">
                                      <p:cBhvr>
                                        <p:cTn id="188" dur="500"/>
                                        <p:tgtEl>
                                          <p:spTgt spid="25"/>
                                        </p:tgtEl>
                                      </p:cBhvr>
                                    </p:animEffect>
                                  </p:childTnLst>
                                </p:cTn>
                              </p:par>
                              <p:par>
                                <p:cTn id="189" presetID="6" presetClass="emph" presetSubtype="0" repeatCount="indefinite" accel="50000" decel="50000" autoRev="1" fill="hold" grpId="1" nodeType="withEffect">
                                  <p:stCondLst>
                                    <p:cond delay="1000"/>
                                  </p:stCondLst>
                                  <p:childTnLst>
                                    <p:animScale>
                                      <p:cBhvr>
                                        <p:cTn id="190" dur="2000" fill="hold"/>
                                        <p:tgtEl>
                                          <p:spTgt spid="25"/>
                                        </p:tgtEl>
                                      </p:cBhvr>
                                      <p:by x="50000" y="50000"/>
                                    </p:animScale>
                                  </p:childTnLst>
                                </p:cTn>
                              </p:par>
                              <p:par>
                                <p:cTn id="191" presetID="10" presetClass="entr" presetSubtype="0" fill="hold" grpId="0" nodeType="withEffect">
                                  <p:stCondLst>
                                    <p:cond delay="1000"/>
                                  </p:stCondLst>
                                  <p:childTnLst>
                                    <p:set>
                                      <p:cBhvr>
                                        <p:cTn id="192" dur="1" fill="hold">
                                          <p:stCondLst>
                                            <p:cond delay="0"/>
                                          </p:stCondLst>
                                        </p:cTn>
                                        <p:tgtEl>
                                          <p:spTgt spid="54"/>
                                        </p:tgtEl>
                                        <p:attrNameLst>
                                          <p:attrName>style.visibility</p:attrName>
                                        </p:attrNameLst>
                                      </p:cBhvr>
                                      <p:to>
                                        <p:strVal val="visible"/>
                                      </p:to>
                                    </p:set>
                                    <p:animEffect transition="in" filter="fade">
                                      <p:cBhvr>
                                        <p:cTn id="193" dur="500"/>
                                        <p:tgtEl>
                                          <p:spTgt spid="54"/>
                                        </p:tgtEl>
                                      </p:cBhvr>
                                    </p:animEffect>
                                  </p:childTnLst>
                                </p:cTn>
                              </p:par>
                              <p:par>
                                <p:cTn id="194" presetID="6" presetClass="emph" presetSubtype="0" repeatCount="indefinite" accel="50000" decel="50000" autoRev="1" fill="hold" grpId="1" nodeType="withEffect">
                                  <p:stCondLst>
                                    <p:cond delay="1000"/>
                                  </p:stCondLst>
                                  <p:childTnLst>
                                    <p:animScale>
                                      <p:cBhvr>
                                        <p:cTn id="195" dur="2000" fill="hold"/>
                                        <p:tgtEl>
                                          <p:spTgt spid="54"/>
                                        </p:tgtEl>
                                      </p:cBhvr>
                                      <p:by x="50000" y="50000"/>
                                    </p:animScale>
                                  </p:childTnLst>
                                </p:cTn>
                              </p:par>
                              <p:par>
                                <p:cTn id="196" presetID="10" presetClass="entr" presetSubtype="0" fill="hold" grpId="0" nodeType="withEffect">
                                  <p:stCondLst>
                                    <p:cond delay="1000"/>
                                  </p:stCondLst>
                                  <p:childTnLst>
                                    <p:set>
                                      <p:cBhvr>
                                        <p:cTn id="197" dur="1" fill="hold">
                                          <p:stCondLst>
                                            <p:cond delay="0"/>
                                          </p:stCondLst>
                                        </p:cTn>
                                        <p:tgtEl>
                                          <p:spTgt spid="55"/>
                                        </p:tgtEl>
                                        <p:attrNameLst>
                                          <p:attrName>style.visibility</p:attrName>
                                        </p:attrNameLst>
                                      </p:cBhvr>
                                      <p:to>
                                        <p:strVal val="visible"/>
                                      </p:to>
                                    </p:set>
                                    <p:animEffect transition="in" filter="fade">
                                      <p:cBhvr>
                                        <p:cTn id="198" dur="500"/>
                                        <p:tgtEl>
                                          <p:spTgt spid="55"/>
                                        </p:tgtEl>
                                      </p:cBhvr>
                                    </p:animEffect>
                                  </p:childTnLst>
                                </p:cTn>
                              </p:par>
                              <p:par>
                                <p:cTn id="199" presetID="6" presetClass="emph" presetSubtype="0" repeatCount="indefinite" accel="50000" decel="50000" autoRev="1" fill="hold" grpId="1" nodeType="withEffect">
                                  <p:stCondLst>
                                    <p:cond delay="1000"/>
                                  </p:stCondLst>
                                  <p:childTnLst>
                                    <p:animScale>
                                      <p:cBhvr>
                                        <p:cTn id="200" dur="2000" fill="hold"/>
                                        <p:tgtEl>
                                          <p:spTgt spid="55"/>
                                        </p:tgtEl>
                                      </p:cBhvr>
                                      <p:by x="50000" y="50000"/>
                                    </p:animScale>
                                  </p:childTnLst>
                                </p:cTn>
                              </p:par>
                              <p:par>
                                <p:cTn id="201" presetID="10" presetClass="entr" presetSubtype="0" fill="hold" grpId="0" nodeType="withEffect">
                                  <p:stCondLst>
                                    <p:cond delay="1000"/>
                                  </p:stCondLst>
                                  <p:childTnLst>
                                    <p:set>
                                      <p:cBhvr>
                                        <p:cTn id="202" dur="1" fill="hold">
                                          <p:stCondLst>
                                            <p:cond delay="0"/>
                                          </p:stCondLst>
                                        </p:cTn>
                                        <p:tgtEl>
                                          <p:spTgt spid="59"/>
                                        </p:tgtEl>
                                        <p:attrNameLst>
                                          <p:attrName>style.visibility</p:attrName>
                                        </p:attrNameLst>
                                      </p:cBhvr>
                                      <p:to>
                                        <p:strVal val="visible"/>
                                      </p:to>
                                    </p:set>
                                    <p:animEffect transition="in" filter="fade">
                                      <p:cBhvr>
                                        <p:cTn id="203" dur="500"/>
                                        <p:tgtEl>
                                          <p:spTgt spid="59"/>
                                        </p:tgtEl>
                                      </p:cBhvr>
                                    </p:animEffect>
                                  </p:childTnLst>
                                </p:cTn>
                              </p:par>
                              <p:par>
                                <p:cTn id="204" presetID="6" presetClass="emph" presetSubtype="0" repeatCount="indefinite" accel="50000" decel="50000" autoRev="1" fill="hold" grpId="1" nodeType="withEffect">
                                  <p:stCondLst>
                                    <p:cond delay="1000"/>
                                  </p:stCondLst>
                                  <p:childTnLst>
                                    <p:animScale>
                                      <p:cBhvr>
                                        <p:cTn id="205" dur="2000" fill="hold"/>
                                        <p:tgtEl>
                                          <p:spTgt spid="59"/>
                                        </p:tgtEl>
                                      </p:cBhvr>
                                      <p:by x="50000" y="50000"/>
                                    </p:animScale>
                                  </p:childTnLst>
                                </p:cTn>
                              </p:par>
                              <p:par>
                                <p:cTn id="206" presetID="10" presetClass="entr" presetSubtype="0" fill="hold" grpId="0" nodeType="withEffect">
                                  <p:stCondLst>
                                    <p:cond delay="0"/>
                                  </p:stCondLst>
                                  <p:childTnLst>
                                    <p:set>
                                      <p:cBhvr>
                                        <p:cTn id="207" dur="1" fill="hold">
                                          <p:stCondLst>
                                            <p:cond delay="0"/>
                                          </p:stCondLst>
                                        </p:cTn>
                                        <p:tgtEl>
                                          <p:spTgt spid="28"/>
                                        </p:tgtEl>
                                        <p:attrNameLst>
                                          <p:attrName>style.visibility</p:attrName>
                                        </p:attrNameLst>
                                      </p:cBhvr>
                                      <p:to>
                                        <p:strVal val="visible"/>
                                      </p:to>
                                    </p:set>
                                    <p:animEffect transition="in" filter="fade">
                                      <p:cBhvr>
                                        <p:cTn id="208" dur="500"/>
                                        <p:tgtEl>
                                          <p:spTgt spid="28"/>
                                        </p:tgtEl>
                                      </p:cBhvr>
                                    </p:animEffect>
                                  </p:childTnLst>
                                </p:cTn>
                              </p:par>
                              <p:par>
                                <p:cTn id="209" presetID="6" presetClass="emph" presetSubtype="0" repeatCount="indefinite" accel="50000" decel="50000" autoRev="1" fill="hold" grpId="1" nodeType="withEffect">
                                  <p:stCondLst>
                                    <p:cond delay="0"/>
                                  </p:stCondLst>
                                  <p:endCondLst>
                                    <p:cond evt="onNext" delay="0">
                                      <p:tgtEl>
                                        <p:sldTgt/>
                                      </p:tgtEl>
                                    </p:cond>
                                  </p:endCondLst>
                                  <p:childTnLst>
                                    <p:animScale>
                                      <p:cBhvr>
                                        <p:cTn id="210" dur="2000" fill="hold"/>
                                        <p:tgtEl>
                                          <p:spTgt spid="28"/>
                                        </p:tgtEl>
                                      </p:cBhvr>
                                      <p:by x="50000" y="50000"/>
                                    </p:animScale>
                                  </p:childTnLst>
                                </p:cTn>
                              </p:par>
                              <p:par>
                                <p:cTn id="211" presetID="10" presetClass="entr" presetSubtype="0" fill="hold" grpId="0" nodeType="withEffect">
                                  <p:stCondLst>
                                    <p:cond delay="0"/>
                                  </p:stCondLst>
                                  <p:childTnLst>
                                    <p:set>
                                      <p:cBhvr>
                                        <p:cTn id="212" dur="1" fill="hold">
                                          <p:stCondLst>
                                            <p:cond delay="0"/>
                                          </p:stCondLst>
                                        </p:cTn>
                                        <p:tgtEl>
                                          <p:spTgt spid="27"/>
                                        </p:tgtEl>
                                        <p:attrNameLst>
                                          <p:attrName>style.visibility</p:attrName>
                                        </p:attrNameLst>
                                      </p:cBhvr>
                                      <p:to>
                                        <p:strVal val="visible"/>
                                      </p:to>
                                    </p:set>
                                    <p:animEffect transition="in" filter="fade">
                                      <p:cBhvr>
                                        <p:cTn id="213" dur="500"/>
                                        <p:tgtEl>
                                          <p:spTgt spid="27"/>
                                        </p:tgtEl>
                                      </p:cBhvr>
                                    </p:animEffect>
                                  </p:childTnLst>
                                </p:cTn>
                              </p:par>
                              <p:par>
                                <p:cTn id="214" presetID="6" presetClass="emph" presetSubtype="0" repeatCount="indefinite" accel="50000" decel="50000" autoRev="1" fill="hold" grpId="1" nodeType="withEffect">
                                  <p:stCondLst>
                                    <p:cond delay="0"/>
                                  </p:stCondLst>
                                  <p:endCondLst>
                                    <p:cond evt="onNext" delay="0">
                                      <p:tgtEl>
                                        <p:sldTgt/>
                                      </p:tgtEl>
                                    </p:cond>
                                  </p:endCondLst>
                                  <p:childTnLst>
                                    <p:animScale>
                                      <p:cBhvr>
                                        <p:cTn id="215" dur="2000" fill="hold"/>
                                        <p:tgtEl>
                                          <p:spTgt spid="27"/>
                                        </p:tgtEl>
                                      </p:cBhvr>
                                      <p:by x="50000" y="50000"/>
                                    </p:animScale>
                                  </p:childTnLst>
                                </p:cTn>
                              </p:par>
                              <p:par>
                                <p:cTn id="216" presetID="10" presetClass="entr" presetSubtype="0" fill="hold" grpId="0" nodeType="withEffect">
                                  <p:stCondLst>
                                    <p:cond delay="0"/>
                                  </p:stCondLst>
                                  <p:childTnLst>
                                    <p:set>
                                      <p:cBhvr>
                                        <p:cTn id="217" dur="1" fill="hold">
                                          <p:stCondLst>
                                            <p:cond delay="0"/>
                                          </p:stCondLst>
                                        </p:cTn>
                                        <p:tgtEl>
                                          <p:spTgt spid="29"/>
                                        </p:tgtEl>
                                        <p:attrNameLst>
                                          <p:attrName>style.visibility</p:attrName>
                                        </p:attrNameLst>
                                      </p:cBhvr>
                                      <p:to>
                                        <p:strVal val="visible"/>
                                      </p:to>
                                    </p:set>
                                    <p:animEffect transition="in" filter="fade">
                                      <p:cBhvr>
                                        <p:cTn id="218" dur="500"/>
                                        <p:tgtEl>
                                          <p:spTgt spid="29"/>
                                        </p:tgtEl>
                                      </p:cBhvr>
                                    </p:animEffect>
                                  </p:childTnLst>
                                </p:cTn>
                              </p:par>
                              <p:par>
                                <p:cTn id="219" presetID="6" presetClass="emph" presetSubtype="0" repeatCount="indefinite" accel="50000" decel="50000" autoRev="1" fill="hold" grpId="1" nodeType="withEffect">
                                  <p:stCondLst>
                                    <p:cond delay="0"/>
                                  </p:stCondLst>
                                  <p:endCondLst>
                                    <p:cond evt="onNext" delay="0">
                                      <p:tgtEl>
                                        <p:sldTgt/>
                                      </p:tgtEl>
                                    </p:cond>
                                  </p:endCondLst>
                                  <p:childTnLst>
                                    <p:animScale>
                                      <p:cBhvr>
                                        <p:cTn id="220" dur="2000" fill="hold"/>
                                        <p:tgtEl>
                                          <p:spTgt spid="29"/>
                                        </p:tgtEl>
                                      </p:cBhvr>
                                      <p:by x="50000" y="50000"/>
                                    </p:animScale>
                                  </p:childTnLst>
                                </p:cTn>
                              </p:par>
                              <p:par>
                                <p:cTn id="221" presetID="10" presetClass="entr" presetSubtype="0" fill="hold" grpId="0" nodeType="withEffect">
                                  <p:stCondLst>
                                    <p:cond delay="1000"/>
                                  </p:stCondLst>
                                  <p:childTnLst>
                                    <p:set>
                                      <p:cBhvr>
                                        <p:cTn id="222" dur="1" fill="hold">
                                          <p:stCondLst>
                                            <p:cond delay="0"/>
                                          </p:stCondLst>
                                        </p:cTn>
                                        <p:tgtEl>
                                          <p:spTgt spid="30"/>
                                        </p:tgtEl>
                                        <p:attrNameLst>
                                          <p:attrName>style.visibility</p:attrName>
                                        </p:attrNameLst>
                                      </p:cBhvr>
                                      <p:to>
                                        <p:strVal val="visible"/>
                                      </p:to>
                                    </p:set>
                                    <p:animEffect transition="in" filter="fade">
                                      <p:cBhvr>
                                        <p:cTn id="223" dur="500"/>
                                        <p:tgtEl>
                                          <p:spTgt spid="30"/>
                                        </p:tgtEl>
                                      </p:cBhvr>
                                    </p:animEffect>
                                  </p:childTnLst>
                                </p:cTn>
                              </p:par>
                              <p:par>
                                <p:cTn id="224" presetID="6" presetClass="emph" presetSubtype="0" repeatCount="indefinite" accel="50000" decel="50000" autoRev="1" fill="hold" grpId="1" nodeType="withEffect">
                                  <p:stCondLst>
                                    <p:cond delay="1000"/>
                                  </p:stCondLst>
                                  <p:childTnLst>
                                    <p:animScale>
                                      <p:cBhvr>
                                        <p:cTn id="225" dur="2000" fill="hold"/>
                                        <p:tgtEl>
                                          <p:spTgt spid="30"/>
                                        </p:tgtEl>
                                      </p:cBhvr>
                                      <p:by x="50000" y="50000"/>
                                    </p:animScale>
                                  </p:childTnLst>
                                </p:cTn>
                              </p:par>
                              <p:par>
                                <p:cTn id="226" presetID="10" presetClass="entr" presetSubtype="0" fill="hold" grpId="0" nodeType="withEffect">
                                  <p:stCondLst>
                                    <p:cond delay="1000"/>
                                  </p:stCondLst>
                                  <p:childTnLst>
                                    <p:set>
                                      <p:cBhvr>
                                        <p:cTn id="227" dur="1" fill="hold">
                                          <p:stCondLst>
                                            <p:cond delay="0"/>
                                          </p:stCondLst>
                                        </p:cTn>
                                        <p:tgtEl>
                                          <p:spTgt spid="68"/>
                                        </p:tgtEl>
                                        <p:attrNameLst>
                                          <p:attrName>style.visibility</p:attrName>
                                        </p:attrNameLst>
                                      </p:cBhvr>
                                      <p:to>
                                        <p:strVal val="visible"/>
                                      </p:to>
                                    </p:set>
                                    <p:animEffect transition="in" filter="fade">
                                      <p:cBhvr>
                                        <p:cTn id="228" dur="500"/>
                                        <p:tgtEl>
                                          <p:spTgt spid="68"/>
                                        </p:tgtEl>
                                      </p:cBhvr>
                                    </p:animEffect>
                                  </p:childTnLst>
                                </p:cTn>
                              </p:par>
                              <p:par>
                                <p:cTn id="229" presetID="6" presetClass="emph" presetSubtype="0" repeatCount="indefinite" accel="50000" decel="50000" autoRev="1" fill="hold" grpId="1" nodeType="withEffect">
                                  <p:stCondLst>
                                    <p:cond delay="1000"/>
                                  </p:stCondLst>
                                  <p:childTnLst>
                                    <p:animScale>
                                      <p:cBhvr>
                                        <p:cTn id="230" dur="2000" fill="hold"/>
                                        <p:tgtEl>
                                          <p:spTgt spid="68"/>
                                        </p:tgtEl>
                                      </p:cBhvr>
                                      <p:by x="50000" y="50000"/>
                                    </p:animScale>
                                  </p:childTnLst>
                                </p:cTn>
                              </p:par>
                              <p:par>
                                <p:cTn id="231" presetID="10" presetClass="entr" presetSubtype="0" fill="hold" grpId="0" nodeType="withEffect">
                                  <p:stCondLst>
                                    <p:cond delay="1000"/>
                                  </p:stCondLst>
                                  <p:childTnLst>
                                    <p:set>
                                      <p:cBhvr>
                                        <p:cTn id="232" dur="1" fill="hold">
                                          <p:stCondLst>
                                            <p:cond delay="0"/>
                                          </p:stCondLst>
                                        </p:cTn>
                                        <p:tgtEl>
                                          <p:spTgt spid="31"/>
                                        </p:tgtEl>
                                        <p:attrNameLst>
                                          <p:attrName>style.visibility</p:attrName>
                                        </p:attrNameLst>
                                      </p:cBhvr>
                                      <p:to>
                                        <p:strVal val="visible"/>
                                      </p:to>
                                    </p:set>
                                    <p:animEffect transition="in" filter="fade">
                                      <p:cBhvr>
                                        <p:cTn id="233" dur="500"/>
                                        <p:tgtEl>
                                          <p:spTgt spid="31"/>
                                        </p:tgtEl>
                                      </p:cBhvr>
                                    </p:animEffect>
                                  </p:childTnLst>
                                </p:cTn>
                              </p:par>
                              <p:par>
                                <p:cTn id="234" presetID="6" presetClass="emph" presetSubtype="0" repeatCount="indefinite" accel="50000" decel="50000" autoRev="1" fill="hold" grpId="1" nodeType="withEffect">
                                  <p:stCondLst>
                                    <p:cond delay="1000"/>
                                  </p:stCondLst>
                                  <p:childTnLst>
                                    <p:animScale>
                                      <p:cBhvr>
                                        <p:cTn id="235" dur="2000" fill="hold"/>
                                        <p:tgtEl>
                                          <p:spTgt spid="31"/>
                                        </p:tgtEl>
                                      </p:cBhvr>
                                      <p:by x="50000" y="50000"/>
                                    </p:animScale>
                                  </p:childTnLst>
                                </p:cTn>
                              </p:par>
                              <p:par>
                                <p:cTn id="236" presetID="10" presetClass="entr" presetSubtype="0" fill="hold" grpId="0" nodeType="withEffect">
                                  <p:stCondLst>
                                    <p:cond delay="1000"/>
                                  </p:stCondLst>
                                  <p:childTnLst>
                                    <p:set>
                                      <p:cBhvr>
                                        <p:cTn id="237" dur="1" fill="hold">
                                          <p:stCondLst>
                                            <p:cond delay="0"/>
                                          </p:stCondLst>
                                        </p:cTn>
                                        <p:tgtEl>
                                          <p:spTgt spid="33"/>
                                        </p:tgtEl>
                                        <p:attrNameLst>
                                          <p:attrName>style.visibility</p:attrName>
                                        </p:attrNameLst>
                                      </p:cBhvr>
                                      <p:to>
                                        <p:strVal val="visible"/>
                                      </p:to>
                                    </p:set>
                                    <p:animEffect transition="in" filter="fade">
                                      <p:cBhvr>
                                        <p:cTn id="238" dur="500"/>
                                        <p:tgtEl>
                                          <p:spTgt spid="33"/>
                                        </p:tgtEl>
                                      </p:cBhvr>
                                    </p:animEffect>
                                  </p:childTnLst>
                                </p:cTn>
                              </p:par>
                              <p:par>
                                <p:cTn id="239" presetID="6" presetClass="emph" presetSubtype="0" repeatCount="indefinite" accel="50000" decel="50000" autoRev="1" fill="hold" grpId="1" nodeType="withEffect">
                                  <p:stCondLst>
                                    <p:cond delay="1000"/>
                                  </p:stCondLst>
                                  <p:childTnLst>
                                    <p:animScale>
                                      <p:cBhvr>
                                        <p:cTn id="240" dur="2000" fill="hold"/>
                                        <p:tgtEl>
                                          <p:spTgt spid="33"/>
                                        </p:tgtEl>
                                      </p:cBhvr>
                                      <p:by x="50000" y="50000"/>
                                    </p:animScale>
                                  </p:childTnLst>
                                </p:cTn>
                              </p:par>
                              <p:par>
                                <p:cTn id="241" presetID="10" presetClass="entr" presetSubtype="0" fill="hold" grpId="0" nodeType="withEffect">
                                  <p:stCondLst>
                                    <p:cond delay="1000"/>
                                  </p:stCondLst>
                                  <p:childTnLst>
                                    <p:set>
                                      <p:cBhvr>
                                        <p:cTn id="242" dur="1" fill="hold">
                                          <p:stCondLst>
                                            <p:cond delay="0"/>
                                          </p:stCondLst>
                                        </p:cTn>
                                        <p:tgtEl>
                                          <p:spTgt spid="34"/>
                                        </p:tgtEl>
                                        <p:attrNameLst>
                                          <p:attrName>style.visibility</p:attrName>
                                        </p:attrNameLst>
                                      </p:cBhvr>
                                      <p:to>
                                        <p:strVal val="visible"/>
                                      </p:to>
                                    </p:set>
                                    <p:animEffect transition="in" filter="fade">
                                      <p:cBhvr>
                                        <p:cTn id="243" dur="500"/>
                                        <p:tgtEl>
                                          <p:spTgt spid="34"/>
                                        </p:tgtEl>
                                      </p:cBhvr>
                                    </p:animEffect>
                                  </p:childTnLst>
                                </p:cTn>
                              </p:par>
                              <p:par>
                                <p:cTn id="244" presetID="6" presetClass="emph" presetSubtype="0" repeatCount="indefinite" accel="50000" decel="50000" autoRev="1" fill="hold" grpId="1" nodeType="withEffect">
                                  <p:stCondLst>
                                    <p:cond delay="1000"/>
                                  </p:stCondLst>
                                  <p:childTnLst>
                                    <p:animScale>
                                      <p:cBhvr>
                                        <p:cTn id="245" dur="2000" fill="hold"/>
                                        <p:tgtEl>
                                          <p:spTgt spid="34"/>
                                        </p:tgtEl>
                                      </p:cBhvr>
                                      <p:by x="50000" y="50000"/>
                                    </p:animScale>
                                  </p:childTnLst>
                                </p:cTn>
                              </p:par>
                              <p:par>
                                <p:cTn id="246" presetID="10" presetClass="entr" presetSubtype="0" fill="hold" grpId="0" nodeType="withEffect">
                                  <p:stCondLst>
                                    <p:cond delay="500"/>
                                  </p:stCondLst>
                                  <p:childTnLst>
                                    <p:set>
                                      <p:cBhvr>
                                        <p:cTn id="247" dur="1" fill="hold">
                                          <p:stCondLst>
                                            <p:cond delay="0"/>
                                          </p:stCondLst>
                                        </p:cTn>
                                        <p:tgtEl>
                                          <p:spTgt spid="43"/>
                                        </p:tgtEl>
                                        <p:attrNameLst>
                                          <p:attrName>style.visibility</p:attrName>
                                        </p:attrNameLst>
                                      </p:cBhvr>
                                      <p:to>
                                        <p:strVal val="visible"/>
                                      </p:to>
                                    </p:set>
                                    <p:animEffect transition="in" filter="fade">
                                      <p:cBhvr>
                                        <p:cTn id="248" dur="500"/>
                                        <p:tgtEl>
                                          <p:spTgt spid="43"/>
                                        </p:tgtEl>
                                      </p:cBhvr>
                                    </p:animEffect>
                                  </p:childTnLst>
                                </p:cTn>
                              </p:par>
                              <p:par>
                                <p:cTn id="249" presetID="6" presetClass="emph" presetSubtype="0" repeatCount="indefinite" accel="50000" decel="50000" autoRev="1" fill="hold" grpId="1" nodeType="withEffect">
                                  <p:stCondLst>
                                    <p:cond delay="500"/>
                                  </p:stCondLst>
                                  <p:childTnLst>
                                    <p:animScale>
                                      <p:cBhvr>
                                        <p:cTn id="250" dur="2000" fill="hold"/>
                                        <p:tgtEl>
                                          <p:spTgt spid="43"/>
                                        </p:tgtEl>
                                      </p:cBhvr>
                                      <p:by x="50000" y="50000"/>
                                    </p:animScale>
                                  </p:childTnLst>
                                </p:cTn>
                              </p:par>
                              <p:par>
                                <p:cTn id="251" presetID="10" presetClass="entr" presetSubtype="0" fill="hold" grpId="0" nodeType="withEffect">
                                  <p:stCondLst>
                                    <p:cond delay="500"/>
                                  </p:stCondLst>
                                  <p:childTnLst>
                                    <p:set>
                                      <p:cBhvr>
                                        <p:cTn id="252" dur="1" fill="hold">
                                          <p:stCondLst>
                                            <p:cond delay="0"/>
                                          </p:stCondLst>
                                        </p:cTn>
                                        <p:tgtEl>
                                          <p:spTgt spid="61"/>
                                        </p:tgtEl>
                                        <p:attrNameLst>
                                          <p:attrName>style.visibility</p:attrName>
                                        </p:attrNameLst>
                                      </p:cBhvr>
                                      <p:to>
                                        <p:strVal val="visible"/>
                                      </p:to>
                                    </p:set>
                                    <p:animEffect transition="in" filter="fade">
                                      <p:cBhvr>
                                        <p:cTn id="253" dur="500"/>
                                        <p:tgtEl>
                                          <p:spTgt spid="61"/>
                                        </p:tgtEl>
                                      </p:cBhvr>
                                    </p:animEffect>
                                  </p:childTnLst>
                                </p:cTn>
                              </p:par>
                              <p:par>
                                <p:cTn id="254" presetID="6" presetClass="emph" presetSubtype="0" repeatCount="indefinite" accel="50000" decel="50000" autoRev="1" fill="hold" grpId="1" nodeType="withEffect">
                                  <p:stCondLst>
                                    <p:cond delay="500"/>
                                  </p:stCondLst>
                                  <p:childTnLst>
                                    <p:animScale>
                                      <p:cBhvr>
                                        <p:cTn id="255" dur="2000" fill="hold"/>
                                        <p:tgtEl>
                                          <p:spTgt spid="61"/>
                                        </p:tgtEl>
                                      </p:cBhvr>
                                      <p:by x="50000" y="50000"/>
                                    </p:animScale>
                                  </p:childTnLst>
                                </p:cTn>
                              </p:par>
                              <p:par>
                                <p:cTn id="256" presetID="10" presetClass="entr" presetSubtype="0" fill="hold" grpId="0" nodeType="withEffect">
                                  <p:stCondLst>
                                    <p:cond delay="500"/>
                                  </p:stCondLst>
                                  <p:childTnLst>
                                    <p:set>
                                      <p:cBhvr>
                                        <p:cTn id="257" dur="1" fill="hold">
                                          <p:stCondLst>
                                            <p:cond delay="0"/>
                                          </p:stCondLst>
                                        </p:cTn>
                                        <p:tgtEl>
                                          <p:spTgt spid="60"/>
                                        </p:tgtEl>
                                        <p:attrNameLst>
                                          <p:attrName>style.visibility</p:attrName>
                                        </p:attrNameLst>
                                      </p:cBhvr>
                                      <p:to>
                                        <p:strVal val="visible"/>
                                      </p:to>
                                    </p:set>
                                    <p:animEffect transition="in" filter="fade">
                                      <p:cBhvr>
                                        <p:cTn id="258" dur="500"/>
                                        <p:tgtEl>
                                          <p:spTgt spid="60"/>
                                        </p:tgtEl>
                                      </p:cBhvr>
                                    </p:animEffect>
                                  </p:childTnLst>
                                </p:cTn>
                              </p:par>
                              <p:par>
                                <p:cTn id="259" presetID="6" presetClass="emph" presetSubtype="0" repeatCount="indefinite" accel="50000" decel="50000" autoRev="1" fill="hold" grpId="1" nodeType="withEffect">
                                  <p:stCondLst>
                                    <p:cond delay="500"/>
                                  </p:stCondLst>
                                  <p:childTnLst>
                                    <p:animScale>
                                      <p:cBhvr>
                                        <p:cTn id="260" dur="2000" fill="hold"/>
                                        <p:tgtEl>
                                          <p:spTgt spid="60"/>
                                        </p:tgtEl>
                                      </p:cBhvr>
                                      <p:by x="50000" y="50000"/>
                                    </p:animScale>
                                  </p:childTnLst>
                                </p:cTn>
                              </p:par>
                              <p:par>
                                <p:cTn id="261" presetID="10" presetClass="entr" presetSubtype="0" fill="hold" grpId="0" nodeType="withEffect">
                                  <p:stCondLst>
                                    <p:cond delay="500"/>
                                  </p:stCondLst>
                                  <p:childTnLst>
                                    <p:set>
                                      <p:cBhvr>
                                        <p:cTn id="262" dur="1" fill="hold">
                                          <p:stCondLst>
                                            <p:cond delay="0"/>
                                          </p:stCondLst>
                                        </p:cTn>
                                        <p:tgtEl>
                                          <p:spTgt spid="62"/>
                                        </p:tgtEl>
                                        <p:attrNameLst>
                                          <p:attrName>style.visibility</p:attrName>
                                        </p:attrNameLst>
                                      </p:cBhvr>
                                      <p:to>
                                        <p:strVal val="visible"/>
                                      </p:to>
                                    </p:set>
                                    <p:animEffect transition="in" filter="fade">
                                      <p:cBhvr>
                                        <p:cTn id="263" dur="500"/>
                                        <p:tgtEl>
                                          <p:spTgt spid="62"/>
                                        </p:tgtEl>
                                      </p:cBhvr>
                                    </p:animEffect>
                                  </p:childTnLst>
                                </p:cTn>
                              </p:par>
                              <p:par>
                                <p:cTn id="264" presetID="6" presetClass="emph" presetSubtype="0" repeatCount="indefinite" accel="50000" decel="50000" autoRev="1" fill="hold" grpId="1" nodeType="withEffect">
                                  <p:stCondLst>
                                    <p:cond delay="500"/>
                                  </p:stCondLst>
                                  <p:childTnLst>
                                    <p:animScale>
                                      <p:cBhvr>
                                        <p:cTn id="265" dur="2000" fill="hold"/>
                                        <p:tgtEl>
                                          <p:spTgt spid="62"/>
                                        </p:tgtEl>
                                      </p:cBhvr>
                                      <p:by x="50000" y="50000"/>
                                    </p:animScale>
                                  </p:childTnLst>
                                </p:cTn>
                              </p:par>
                              <p:par>
                                <p:cTn id="266" presetID="10" presetClass="entr" presetSubtype="0" fill="hold" grpId="0" nodeType="withEffect">
                                  <p:stCondLst>
                                    <p:cond delay="500"/>
                                  </p:stCondLst>
                                  <p:childTnLst>
                                    <p:set>
                                      <p:cBhvr>
                                        <p:cTn id="267" dur="1" fill="hold">
                                          <p:stCondLst>
                                            <p:cond delay="0"/>
                                          </p:stCondLst>
                                        </p:cTn>
                                        <p:tgtEl>
                                          <p:spTgt spid="51"/>
                                        </p:tgtEl>
                                        <p:attrNameLst>
                                          <p:attrName>style.visibility</p:attrName>
                                        </p:attrNameLst>
                                      </p:cBhvr>
                                      <p:to>
                                        <p:strVal val="visible"/>
                                      </p:to>
                                    </p:set>
                                    <p:animEffect transition="in" filter="fade">
                                      <p:cBhvr>
                                        <p:cTn id="268" dur="500"/>
                                        <p:tgtEl>
                                          <p:spTgt spid="51"/>
                                        </p:tgtEl>
                                      </p:cBhvr>
                                    </p:animEffect>
                                  </p:childTnLst>
                                </p:cTn>
                              </p:par>
                              <p:par>
                                <p:cTn id="269" presetID="6" presetClass="emph" presetSubtype="0" repeatCount="indefinite" accel="50000" decel="50000" autoRev="1" fill="hold" grpId="1" nodeType="withEffect">
                                  <p:stCondLst>
                                    <p:cond delay="500"/>
                                  </p:stCondLst>
                                  <p:childTnLst>
                                    <p:animScale>
                                      <p:cBhvr>
                                        <p:cTn id="270" dur="2000" fill="hold"/>
                                        <p:tgtEl>
                                          <p:spTgt spid="51"/>
                                        </p:tgtEl>
                                      </p:cBhvr>
                                      <p:by x="50000" y="50000"/>
                                    </p:animScale>
                                  </p:childTnLst>
                                </p:cTn>
                              </p:par>
                              <p:par>
                                <p:cTn id="271" presetID="10" presetClass="entr" presetSubtype="0" fill="hold" grpId="0" nodeType="withEffect">
                                  <p:stCondLst>
                                    <p:cond delay="500"/>
                                  </p:stCondLst>
                                  <p:childTnLst>
                                    <p:set>
                                      <p:cBhvr>
                                        <p:cTn id="272" dur="1" fill="hold">
                                          <p:stCondLst>
                                            <p:cond delay="0"/>
                                          </p:stCondLst>
                                        </p:cTn>
                                        <p:tgtEl>
                                          <p:spTgt spid="26"/>
                                        </p:tgtEl>
                                        <p:attrNameLst>
                                          <p:attrName>style.visibility</p:attrName>
                                        </p:attrNameLst>
                                      </p:cBhvr>
                                      <p:to>
                                        <p:strVal val="visible"/>
                                      </p:to>
                                    </p:set>
                                    <p:animEffect transition="in" filter="fade">
                                      <p:cBhvr>
                                        <p:cTn id="273" dur="500"/>
                                        <p:tgtEl>
                                          <p:spTgt spid="26"/>
                                        </p:tgtEl>
                                      </p:cBhvr>
                                    </p:animEffect>
                                  </p:childTnLst>
                                </p:cTn>
                              </p:par>
                              <p:par>
                                <p:cTn id="274" presetID="6" presetClass="emph" presetSubtype="0" repeatCount="indefinite" accel="50000" decel="50000" autoRev="1" fill="hold" grpId="1" nodeType="withEffect">
                                  <p:stCondLst>
                                    <p:cond delay="500"/>
                                  </p:stCondLst>
                                  <p:childTnLst>
                                    <p:animScale>
                                      <p:cBhvr>
                                        <p:cTn id="275" dur="2000" fill="hold"/>
                                        <p:tgtEl>
                                          <p:spTgt spid="26"/>
                                        </p:tgtEl>
                                      </p:cBhvr>
                                      <p:by x="50000" y="50000"/>
                                    </p:animScale>
                                  </p:childTnLst>
                                </p:cTn>
                              </p:par>
                              <p:par>
                                <p:cTn id="276" presetID="10" presetClass="entr" presetSubtype="0" fill="hold" grpId="0" nodeType="withEffect">
                                  <p:stCondLst>
                                    <p:cond delay="500"/>
                                  </p:stCondLst>
                                  <p:childTnLst>
                                    <p:set>
                                      <p:cBhvr>
                                        <p:cTn id="277" dur="1" fill="hold">
                                          <p:stCondLst>
                                            <p:cond delay="0"/>
                                          </p:stCondLst>
                                        </p:cTn>
                                        <p:tgtEl>
                                          <p:spTgt spid="36"/>
                                        </p:tgtEl>
                                        <p:attrNameLst>
                                          <p:attrName>style.visibility</p:attrName>
                                        </p:attrNameLst>
                                      </p:cBhvr>
                                      <p:to>
                                        <p:strVal val="visible"/>
                                      </p:to>
                                    </p:set>
                                    <p:animEffect transition="in" filter="fade">
                                      <p:cBhvr>
                                        <p:cTn id="278" dur="500"/>
                                        <p:tgtEl>
                                          <p:spTgt spid="36"/>
                                        </p:tgtEl>
                                      </p:cBhvr>
                                    </p:animEffect>
                                  </p:childTnLst>
                                </p:cTn>
                              </p:par>
                              <p:par>
                                <p:cTn id="279" presetID="6" presetClass="emph" presetSubtype="0" repeatCount="indefinite" accel="50000" decel="50000" autoRev="1" fill="hold" grpId="1" nodeType="withEffect">
                                  <p:stCondLst>
                                    <p:cond delay="500"/>
                                  </p:stCondLst>
                                  <p:childTnLst>
                                    <p:animScale>
                                      <p:cBhvr>
                                        <p:cTn id="280" dur="2000" fill="hold"/>
                                        <p:tgtEl>
                                          <p:spTgt spid="36"/>
                                        </p:tgtEl>
                                      </p:cBhvr>
                                      <p:by x="50000" y="50000"/>
                                    </p:animScale>
                                  </p:childTnLst>
                                </p:cTn>
                              </p:par>
                              <p:par>
                                <p:cTn id="281" presetID="10" presetClass="entr" presetSubtype="0" fill="hold" grpId="0" nodeType="withEffect">
                                  <p:stCondLst>
                                    <p:cond delay="500"/>
                                  </p:stCondLst>
                                  <p:childTnLst>
                                    <p:set>
                                      <p:cBhvr>
                                        <p:cTn id="282" dur="1" fill="hold">
                                          <p:stCondLst>
                                            <p:cond delay="0"/>
                                          </p:stCondLst>
                                        </p:cTn>
                                        <p:tgtEl>
                                          <p:spTgt spid="35"/>
                                        </p:tgtEl>
                                        <p:attrNameLst>
                                          <p:attrName>style.visibility</p:attrName>
                                        </p:attrNameLst>
                                      </p:cBhvr>
                                      <p:to>
                                        <p:strVal val="visible"/>
                                      </p:to>
                                    </p:set>
                                    <p:animEffect transition="in" filter="fade">
                                      <p:cBhvr>
                                        <p:cTn id="283" dur="500"/>
                                        <p:tgtEl>
                                          <p:spTgt spid="35"/>
                                        </p:tgtEl>
                                      </p:cBhvr>
                                    </p:animEffect>
                                  </p:childTnLst>
                                </p:cTn>
                              </p:par>
                              <p:par>
                                <p:cTn id="284" presetID="6" presetClass="emph" presetSubtype="0" repeatCount="indefinite" accel="50000" decel="50000" autoRev="1" fill="hold" grpId="1" nodeType="withEffect">
                                  <p:stCondLst>
                                    <p:cond delay="500"/>
                                  </p:stCondLst>
                                  <p:childTnLst>
                                    <p:animScale>
                                      <p:cBhvr>
                                        <p:cTn id="285" dur="2000" fill="hold"/>
                                        <p:tgtEl>
                                          <p:spTgt spid="35"/>
                                        </p:tgtEl>
                                      </p:cBhvr>
                                      <p:by x="50000" y="50000"/>
                                    </p:animScale>
                                  </p:childTnLst>
                                </p:cTn>
                              </p:par>
                              <p:par>
                                <p:cTn id="286" presetID="6" presetClass="emph" presetSubtype="0" repeatCount="indefinite" accel="21000" decel="20000" autoRev="1" fill="hold" nodeType="withEffect">
                                  <p:stCondLst>
                                    <p:cond delay="500"/>
                                  </p:stCondLst>
                                  <p:childTnLst>
                                    <p:animScale>
                                      <p:cBhvr>
                                        <p:cTn id="287" dur="6000" fill="hold"/>
                                        <p:tgtEl>
                                          <p:spTgt spid="5"/>
                                        </p:tgtEl>
                                      </p:cBhvr>
                                      <p:by x="150000" y="150000"/>
                                    </p:animScale>
                                  </p:childTnLst>
                                </p:cTn>
                              </p:par>
                              <p:par>
                                <p:cTn id="288" presetID="6" presetClass="emph" presetSubtype="0" repeatCount="indefinite" accel="21000" decel="20000" autoRev="1" fill="hold" grpId="1" nodeType="withEffect">
                                  <p:stCondLst>
                                    <p:cond delay="1500"/>
                                  </p:stCondLst>
                                  <p:childTnLst>
                                    <p:animScale>
                                      <p:cBhvr>
                                        <p:cTn id="289" dur="6000" fill="hold"/>
                                        <p:tgtEl>
                                          <p:spTgt spid="7"/>
                                        </p:tgtEl>
                                      </p:cBhvr>
                                      <p:by x="150000" y="150000"/>
                                    </p:animScale>
                                  </p:childTnLst>
                                </p:cTn>
                              </p:par>
                              <p:par>
                                <p:cTn id="290" presetID="6" presetClass="emph" presetSubtype="0" repeatCount="indefinite" accel="21000" decel="20000" autoRev="1" fill="hold" grpId="1" nodeType="withEffect">
                                  <p:stCondLst>
                                    <p:cond delay="2500"/>
                                  </p:stCondLst>
                                  <p:childTnLst>
                                    <p:animScale>
                                      <p:cBhvr>
                                        <p:cTn id="291" dur="6000" fill="hold"/>
                                        <p:tgtEl>
                                          <p:spTgt spid="8"/>
                                        </p:tgtEl>
                                      </p:cBhvr>
                                      <p:by x="150000" y="150000"/>
                                    </p:animScale>
                                  </p:childTnLst>
                                </p:cTn>
                              </p:par>
                              <p:par>
                                <p:cTn id="292" presetID="12" presetClass="entr" presetSubtype="1" fill="hold" grpId="0" nodeType="withEffect">
                                  <p:stCondLst>
                                    <p:cond delay="1250"/>
                                  </p:stCondLst>
                                  <p:childTnLst>
                                    <p:set>
                                      <p:cBhvr>
                                        <p:cTn id="293" dur="1" fill="hold">
                                          <p:stCondLst>
                                            <p:cond delay="0"/>
                                          </p:stCondLst>
                                        </p:cTn>
                                        <p:tgtEl>
                                          <p:spTgt spid="3">
                                            <p:txEl>
                                              <p:pRg st="0" end="0"/>
                                            </p:txEl>
                                          </p:spTgt>
                                        </p:tgtEl>
                                        <p:attrNameLst>
                                          <p:attrName>style.visibility</p:attrName>
                                        </p:attrNameLst>
                                      </p:cBhvr>
                                      <p:to>
                                        <p:strVal val="visible"/>
                                      </p:to>
                                    </p:set>
                                    <p:anim calcmode="lin" valueType="num">
                                      <p:cBhvr additive="base">
                                        <p:cTn id="294" dur="1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295" dur="1500"/>
                                        <p:tgtEl>
                                          <p:spTgt spid="3">
                                            <p:txEl>
                                              <p:pRg st="0" end="0"/>
                                            </p:txEl>
                                          </p:spTgt>
                                        </p:tgtEl>
                                      </p:cBhvr>
                                    </p:animEffect>
                                  </p:childTnLst>
                                </p:cTn>
                              </p:par>
                              <p:par>
                                <p:cTn id="296" presetID="12" presetClass="entr" presetSubtype="1" fill="hold" grpId="0" nodeType="withEffect">
                                  <p:stCondLst>
                                    <p:cond delay="1250"/>
                                  </p:stCondLst>
                                  <p:childTnLst>
                                    <p:set>
                                      <p:cBhvr>
                                        <p:cTn id="297" dur="1" fill="hold">
                                          <p:stCondLst>
                                            <p:cond delay="0"/>
                                          </p:stCondLst>
                                        </p:cTn>
                                        <p:tgtEl>
                                          <p:spTgt spid="10">
                                            <p:txEl>
                                              <p:pRg st="0" end="0"/>
                                            </p:txEl>
                                          </p:spTgt>
                                        </p:tgtEl>
                                        <p:attrNameLst>
                                          <p:attrName>style.visibility</p:attrName>
                                        </p:attrNameLst>
                                      </p:cBhvr>
                                      <p:to>
                                        <p:strVal val="visible"/>
                                      </p:to>
                                    </p:set>
                                    <p:anim calcmode="lin" valueType="num">
                                      <p:cBhvr additive="base">
                                        <p:cTn id="298" dur="1500"/>
                                        <p:tgtEl>
                                          <p:spTgt spid="10">
                                            <p:txEl>
                                              <p:pRg st="0" end="0"/>
                                            </p:txEl>
                                          </p:spTgt>
                                        </p:tgtEl>
                                        <p:attrNameLst>
                                          <p:attrName>ppt_y</p:attrName>
                                        </p:attrNameLst>
                                      </p:cBhvr>
                                      <p:tavLst>
                                        <p:tav tm="0">
                                          <p:val>
                                            <p:strVal val="#ppt_y-#ppt_h*1.125000"/>
                                          </p:val>
                                        </p:tav>
                                        <p:tav tm="100000">
                                          <p:val>
                                            <p:strVal val="#ppt_y"/>
                                          </p:val>
                                        </p:tav>
                                      </p:tavLst>
                                    </p:anim>
                                    <p:animEffect transition="in" filter="wipe(down)">
                                      <p:cBhvr>
                                        <p:cTn id="299" dur="1500"/>
                                        <p:tgtEl>
                                          <p:spTgt spid="10">
                                            <p:txEl>
                                              <p:pRg st="0" end="0"/>
                                            </p:txEl>
                                          </p:spTgt>
                                        </p:tgtEl>
                                      </p:cBhvr>
                                    </p:animEffect>
                                  </p:childTnLst>
                                </p:cTn>
                              </p:par>
                              <p:par>
                                <p:cTn id="300" presetID="6" presetClass="emph" presetSubtype="0" fill="hold" nodeType="withEffect">
                                  <p:stCondLst>
                                    <p:cond delay="0"/>
                                  </p:stCondLst>
                                  <p:childTnLst>
                                    <p:animScale>
                                      <p:cBhvr>
                                        <p:cTn id="301" dur="3000" fill="hold"/>
                                        <p:tgtEl>
                                          <p:spTgt spid="11"/>
                                        </p:tgtEl>
                                      </p:cBhvr>
                                      <p:by x="25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6" grpId="0"/>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3" grpId="0" build="p"/>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3C3F91-6FFD-F234-07D0-6BB5DB6B9C0D}"/>
              </a:ext>
            </a:extLst>
          </p:cNvPr>
          <p:cNvSpPr/>
          <p:nvPr/>
        </p:nvSpPr>
        <p:spPr>
          <a:xfrm rot="10800000">
            <a:off x="-3" y="-2"/>
            <a:ext cx="11338482" cy="6218901"/>
          </a:xfrm>
          <a:prstGeom prst="rect">
            <a:avLst/>
          </a:prstGeom>
          <a:gradFill flip="none" rotWithShape="1">
            <a:gsLst>
              <a:gs pos="0">
                <a:schemeClr val="accent1">
                  <a:alpha val="66000"/>
                </a:schemeClr>
              </a:gs>
              <a:gs pos="43000">
                <a:schemeClr val="accent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A50A982-2700-9EAA-C621-CE1093AB2B07}"/>
              </a:ext>
            </a:extLst>
          </p:cNvPr>
          <p:cNvSpPr/>
          <p:nvPr/>
        </p:nvSpPr>
        <p:spPr>
          <a:xfrm>
            <a:off x="4744073" y="1821225"/>
            <a:ext cx="7457766" cy="5036775"/>
          </a:xfrm>
          <a:prstGeom prst="rect">
            <a:avLst/>
          </a:prstGeom>
          <a:gradFill flip="none" rotWithShape="1">
            <a:gsLst>
              <a:gs pos="0">
                <a:schemeClr val="tx1">
                  <a:lumMod val="90000"/>
                  <a:lumOff val="10000"/>
                </a:schemeClr>
              </a:gs>
              <a:gs pos="51000">
                <a:schemeClr val="accent2">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Graphic 72">
            <a:extLst>
              <a:ext uri="{FF2B5EF4-FFF2-40B4-BE49-F238E27FC236}">
                <a16:creationId xmlns:a16="http://schemas.microsoft.com/office/drawing/2014/main" id="{71089B2D-440B-3A67-D245-17E55962B78B}"/>
              </a:ext>
            </a:extLst>
          </p:cNvPr>
          <p:cNvSpPr/>
          <p:nvPr/>
        </p:nvSpPr>
        <p:spPr>
          <a:xfrm>
            <a:off x="6500013" y="5913928"/>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0" name="Graphic 72">
            <a:extLst>
              <a:ext uri="{FF2B5EF4-FFF2-40B4-BE49-F238E27FC236}">
                <a16:creationId xmlns:a16="http://schemas.microsoft.com/office/drawing/2014/main" id="{DC1C8599-05AD-98C1-4CE1-A494F8CBBECE}"/>
              </a:ext>
            </a:extLst>
          </p:cNvPr>
          <p:cNvSpPr/>
          <p:nvPr/>
        </p:nvSpPr>
        <p:spPr>
          <a:xfrm>
            <a:off x="11328898" y="4460456"/>
            <a:ext cx="101395" cy="101371"/>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1" name="Graphic 72">
            <a:extLst>
              <a:ext uri="{FF2B5EF4-FFF2-40B4-BE49-F238E27FC236}">
                <a16:creationId xmlns:a16="http://schemas.microsoft.com/office/drawing/2014/main" id="{960BEC86-3866-3F58-CF5E-537F766222B7}"/>
              </a:ext>
            </a:extLst>
          </p:cNvPr>
          <p:cNvSpPr/>
          <p:nvPr/>
        </p:nvSpPr>
        <p:spPr>
          <a:xfrm>
            <a:off x="10700844" y="5083745"/>
            <a:ext cx="134958" cy="13492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2" name="Graphic 72">
            <a:extLst>
              <a:ext uri="{FF2B5EF4-FFF2-40B4-BE49-F238E27FC236}">
                <a16:creationId xmlns:a16="http://schemas.microsoft.com/office/drawing/2014/main" id="{EFDD63E6-DBD4-BE7C-7CBF-2E97276D935D}"/>
              </a:ext>
            </a:extLst>
          </p:cNvPr>
          <p:cNvSpPr/>
          <p:nvPr/>
        </p:nvSpPr>
        <p:spPr>
          <a:xfrm>
            <a:off x="5508022" y="5977745"/>
            <a:ext cx="411070" cy="315879"/>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3" name="Graphic 72">
            <a:extLst>
              <a:ext uri="{FF2B5EF4-FFF2-40B4-BE49-F238E27FC236}">
                <a16:creationId xmlns:a16="http://schemas.microsoft.com/office/drawing/2014/main" id="{9670BC1E-E7AC-C0FB-ACEE-26FDE25A45DC}"/>
              </a:ext>
            </a:extLst>
          </p:cNvPr>
          <p:cNvSpPr/>
          <p:nvPr/>
        </p:nvSpPr>
        <p:spPr>
          <a:xfrm>
            <a:off x="380566" y="5011533"/>
            <a:ext cx="462993" cy="36487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4" name="Graphic 72">
            <a:extLst>
              <a:ext uri="{FF2B5EF4-FFF2-40B4-BE49-F238E27FC236}">
                <a16:creationId xmlns:a16="http://schemas.microsoft.com/office/drawing/2014/main" id="{72C4EC7C-7194-C514-A3B3-AD764A30E8AD}"/>
              </a:ext>
            </a:extLst>
          </p:cNvPr>
          <p:cNvSpPr/>
          <p:nvPr/>
        </p:nvSpPr>
        <p:spPr>
          <a:xfrm>
            <a:off x="565975" y="5670706"/>
            <a:ext cx="92177" cy="9215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90488F85-8A5E-762F-4689-A4D851BE9A09}"/>
              </a:ext>
            </a:extLst>
          </p:cNvPr>
          <p:cNvSpPr/>
          <p:nvPr/>
        </p:nvSpPr>
        <p:spPr>
          <a:xfrm>
            <a:off x="374180" y="572278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CF470F19-1D93-F11B-4D47-B083C44D6808}"/>
              </a:ext>
            </a:extLst>
          </p:cNvPr>
          <p:cNvSpPr/>
          <p:nvPr/>
        </p:nvSpPr>
        <p:spPr>
          <a:xfrm>
            <a:off x="5776087" y="6390937"/>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7BE5783A-A279-56F3-0964-93DF5C6359C6}"/>
              </a:ext>
            </a:extLst>
          </p:cNvPr>
          <p:cNvSpPr/>
          <p:nvPr/>
        </p:nvSpPr>
        <p:spPr>
          <a:xfrm>
            <a:off x="6035797" y="6050148"/>
            <a:ext cx="49452" cy="49452"/>
          </a:xfrm>
          <a:prstGeom prst="ellipse">
            <a:avLst/>
          </a:pr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2DD4581F-79B6-8D2D-31B5-B6B205A68040}"/>
              </a:ext>
            </a:extLst>
          </p:cNvPr>
          <p:cNvSpPr/>
          <p:nvPr/>
        </p:nvSpPr>
        <p:spPr>
          <a:xfrm>
            <a:off x="6370194" y="6453510"/>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EFB36778-3BB5-774F-6DA2-E34949DC647F}"/>
              </a:ext>
            </a:extLst>
          </p:cNvPr>
          <p:cNvSpPr/>
          <p:nvPr/>
        </p:nvSpPr>
        <p:spPr>
          <a:xfrm>
            <a:off x="6715459" y="599561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E59984AE-ADFA-710E-7ACA-68D6F345B6E7}"/>
              </a:ext>
            </a:extLst>
          </p:cNvPr>
          <p:cNvSpPr/>
          <p:nvPr/>
        </p:nvSpPr>
        <p:spPr>
          <a:xfrm>
            <a:off x="8391859" y="559556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A77641AF-FE9A-7351-5586-5565A20E670A}"/>
              </a:ext>
            </a:extLst>
          </p:cNvPr>
          <p:cNvSpPr/>
          <p:nvPr/>
        </p:nvSpPr>
        <p:spPr>
          <a:xfrm>
            <a:off x="8421993" y="5194500"/>
            <a:ext cx="54397" cy="54397"/>
          </a:xfrm>
          <a:prstGeom prst="ellipse">
            <a:avLst/>
          </a:pr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25883202-E60A-2A3E-6DE7-DBA042F73780}"/>
              </a:ext>
            </a:extLst>
          </p:cNvPr>
          <p:cNvSpPr/>
          <p:nvPr/>
        </p:nvSpPr>
        <p:spPr>
          <a:xfrm>
            <a:off x="10561342" y="5345230"/>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E37B8AA1-1011-7B87-2177-75F2CF79A77F}"/>
              </a:ext>
            </a:extLst>
          </p:cNvPr>
          <p:cNvSpPr/>
          <p:nvPr/>
        </p:nvSpPr>
        <p:spPr>
          <a:xfrm>
            <a:off x="10762495" y="5479613"/>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2601290-AD85-0FED-67E5-E57B05E943E2}"/>
              </a:ext>
            </a:extLst>
          </p:cNvPr>
          <p:cNvSpPr/>
          <p:nvPr/>
        </p:nvSpPr>
        <p:spPr>
          <a:xfrm>
            <a:off x="11229048" y="4610547"/>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289CDD55-ADC2-7C3B-39B4-85A86AC4B3D0}"/>
              </a:ext>
            </a:extLst>
          </p:cNvPr>
          <p:cNvSpPr/>
          <p:nvPr/>
        </p:nvSpPr>
        <p:spPr>
          <a:xfrm>
            <a:off x="11872767" y="6325897"/>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7D341019-26CB-3BB9-F350-81683D611D9C}"/>
              </a:ext>
            </a:extLst>
          </p:cNvPr>
          <p:cNvSpPr/>
          <p:nvPr/>
        </p:nvSpPr>
        <p:spPr>
          <a:xfrm>
            <a:off x="11684011" y="4863665"/>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5B08189B-A898-6967-6631-EF0F0884841B}"/>
              </a:ext>
            </a:extLst>
          </p:cNvPr>
          <p:cNvSpPr/>
          <p:nvPr/>
        </p:nvSpPr>
        <p:spPr>
          <a:xfrm>
            <a:off x="11420635" y="5137759"/>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8529B13E-5866-B955-6787-7BEFDEB32CFD}"/>
              </a:ext>
            </a:extLst>
          </p:cNvPr>
          <p:cNvSpPr/>
          <p:nvPr/>
        </p:nvSpPr>
        <p:spPr>
          <a:xfrm>
            <a:off x="1256613" y="571500"/>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4540CFC0-E42B-E1DC-4A81-338C5C93CD3B}"/>
              </a:ext>
            </a:extLst>
          </p:cNvPr>
          <p:cNvSpPr/>
          <p:nvPr/>
        </p:nvSpPr>
        <p:spPr>
          <a:xfrm>
            <a:off x="1032146" y="419954"/>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1" name="Graphic 72">
            <a:extLst>
              <a:ext uri="{FF2B5EF4-FFF2-40B4-BE49-F238E27FC236}">
                <a16:creationId xmlns:a16="http://schemas.microsoft.com/office/drawing/2014/main" id="{0B73F980-B760-A7F9-63D8-E30DF86F9F33}"/>
              </a:ext>
            </a:extLst>
          </p:cNvPr>
          <p:cNvSpPr/>
          <p:nvPr/>
        </p:nvSpPr>
        <p:spPr>
          <a:xfrm>
            <a:off x="4075937" y="2610670"/>
            <a:ext cx="134958" cy="13492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E1C2D0BB-8B07-CA85-B3F0-1ACBD4772B79}"/>
              </a:ext>
            </a:extLst>
          </p:cNvPr>
          <p:cNvSpPr/>
          <p:nvPr/>
        </p:nvSpPr>
        <p:spPr>
          <a:xfrm>
            <a:off x="3467815" y="2374422"/>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96E384EF-C6FE-9AC4-C718-E83AC4A1A664}"/>
              </a:ext>
            </a:extLst>
          </p:cNvPr>
          <p:cNvSpPr/>
          <p:nvPr/>
        </p:nvSpPr>
        <p:spPr>
          <a:xfrm>
            <a:off x="3668968" y="2508805"/>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4" name="Graphic 72">
            <a:extLst>
              <a:ext uri="{FF2B5EF4-FFF2-40B4-BE49-F238E27FC236}">
                <a16:creationId xmlns:a16="http://schemas.microsoft.com/office/drawing/2014/main" id="{617268A3-93A8-9BCF-6883-5DA032FFE742}"/>
              </a:ext>
            </a:extLst>
          </p:cNvPr>
          <p:cNvSpPr/>
          <p:nvPr/>
        </p:nvSpPr>
        <p:spPr>
          <a:xfrm>
            <a:off x="10095754" y="468770"/>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0D95EBA3-9505-7ABB-B61B-8653616927F2}"/>
              </a:ext>
            </a:extLst>
          </p:cNvPr>
          <p:cNvSpPr/>
          <p:nvPr/>
        </p:nvSpPr>
        <p:spPr>
          <a:xfrm>
            <a:off x="10363819" y="677591"/>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EDDE72C1-CD04-EC65-B8F6-2F5CFD4B5118}"/>
              </a:ext>
            </a:extLst>
          </p:cNvPr>
          <p:cNvSpPr/>
          <p:nvPr/>
        </p:nvSpPr>
        <p:spPr>
          <a:xfrm>
            <a:off x="10623529" y="336802"/>
            <a:ext cx="49452" cy="49452"/>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17037EE1-F656-51D0-AB3E-0D6FA5E14274}"/>
              </a:ext>
            </a:extLst>
          </p:cNvPr>
          <p:cNvSpPr/>
          <p:nvPr/>
        </p:nvSpPr>
        <p:spPr>
          <a:xfrm>
            <a:off x="10731790" y="74016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Graphic 72">
            <a:extLst>
              <a:ext uri="{FF2B5EF4-FFF2-40B4-BE49-F238E27FC236}">
                <a16:creationId xmlns:a16="http://schemas.microsoft.com/office/drawing/2014/main" id="{7141CBFE-24A3-6B2D-3BAA-29FADA7360E6}"/>
              </a:ext>
            </a:extLst>
          </p:cNvPr>
          <p:cNvSpPr/>
          <p:nvPr/>
        </p:nvSpPr>
        <p:spPr>
          <a:xfrm>
            <a:off x="8335972" y="2894092"/>
            <a:ext cx="163299" cy="163260"/>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49" name="Graphic 72">
            <a:extLst>
              <a:ext uri="{FF2B5EF4-FFF2-40B4-BE49-F238E27FC236}">
                <a16:creationId xmlns:a16="http://schemas.microsoft.com/office/drawing/2014/main" id="{69B48F9D-CDF1-6022-9B7F-2841334F2D30}"/>
              </a:ext>
            </a:extLst>
          </p:cNvPr>
          <p:cNvSpPr/>
          <p:nvPr/>
        </p:nvSpPr>
        <p:spPr>
          <a:xfrm>
            <a:off x="8558930" y="3166815"/>
            <a:ext cx="92177" cy="9215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A55E54A8-D753-A2DD-6E25-652AF73D858D}"/>
              </a:ext>
            </a:extLst>
          </p:cNvPr>
          <p:cNvSpPr/>
          <p:nvPr/>
        </p:nvSpPr>
        <p:spPr>
          <a:xfrm>
            <a:off x="7854593" y="5043258"/>
            <a:ext cx="49450" cy="49450"/>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B13E85A8-A352-3AA3-B1B3-205478324426}"/>
              </a:ext>
            </a:extLst>
          </p:cNvPr>
          <p:cNvSpPr/>
          <p:nvPr/>
        </p:nvSpPr>
        <p:spPr>
          <a:xfrm>
            <a:off x="8367135" y="396614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2" name="Graphic 72">
            <a:extLst>
              <a:ext uri="{FF2B5EF4-FFF2-40B4-BE49-F238E27FC236}">
                <a16:creationId xmlns:a16="http://schemas.microsoft.com/office/drawing/2014/main" id="{3B70CA7E-6ED1-8B6F-F2B2-DDFB06F9D6A7}"/>
              </a:ext>
            </a:extLst>
          </p:cNvPr>
          <p:cNvSpPr/>
          <p:nvPr/>
        </p:nvSpPr>
        <p:spPr>
          <a:xfrm>
            <a:off x="1117025" y="2112937"/>
            <a:ext cx="101395" cy="101371"/>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53" name="Graphic 72">
            <a:extLst>
              <a:ext uri="{FF2B5EF4-FFF2-40B4-BE49-F238E27FC236}">
                <a16:creationId xmlns:a16="http://schemas.microsoft.com/office/drawing/2014/main" id="{4A269A85-DC9D-6B44-1199-358F830D64FC}"/>
              </a:ext>
            </a:extLst>
          </p:cNvPr>
          <p:cNvSpPr/>
          <p:nvPr/>
        </p:nvSpPr>
        <p:spPr>
          <a:xfrm>
            <a:off x="488971" y="2736226"/>
            <a:ext cx="134958" cy="13492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1E5F3BB5-938C-7008-BCF5-22C34B9BB132}"/>
              </a:ext>
            </a:extLst>
          </p:cNvPr>
          <p:cNvSpPr/>
          <p:nvPr/>
        </p:nvSpPr>
        <p:spPr>
          <a:xfrm>
            <a:off x="349469" y="2997711"/>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263C534B-662E-B19D-E4F9-532B33BEA6DA}"/>
              </a:ext>
            </a:extLst>
          </p:cNvPr>
          <p:cNvSpPr/>
          <p:nvPr/>
        </p:nvSpPr>
        <p:spPr>
          <a:xfrm>
            <a:off x="550622" y="313209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D8EC2B1A-215A-D553-D2D0-3836FF272850}"/>
              </a:ext>
            </a:extLst>
          </p:cNvPr>
          <p:cNvSpPr/>
          <p:nvPr/>
        </p:nvSpPr>
        <p:spPr>
          <a:xfrm>
            <a:off x="1017175" y="2263028"/>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3D7013AE-0ABF-4CEC-9987-8E3778306C50}"/>
              </a:ext>
            </a:extLst>
          </p:cNvPr>
          <p:cNvSpPr/>
          <p:nvPr/>
        </p:nvSpPr>
        <p:spPr>
          <a:xfrm>
            <a:off x="1472138" y="2516146"/>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0627431D-DB88-AA87-142A-0D8E94C4614D}"/>
              </a:ext>
            </a:extLst>
          </p:cNvPr>
          <p:cNvSpPr/>
          <p:nvPr/>
        </p:nvSpPr>
        <p:spPr>
          <a:xfrm>
            <a:off x="1208762" y="2790240"/>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9" name="Graphic 72">
            <a:extLst>
              <a:ext uri="{FF2B5EF4-FFF2-40B4-BE49-F238E27FC236}">
                <a16:creationId xmlns:a16="http://schemas.microsoft.com/office/drawing/2014/main" id="{F67C0488-54E9-07C2-AB2A-6E3FC4F42B70}"/>
              </a:ext>
            </a:extLst>
          </p:cNvPr>
          <p:cNvSpPr/>
          <p:nvPr/>
        </p:nvSpPr>
        <p:spPr>
          <a:xfrm>
            <a:off x="3522566" y="3012157"/>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F3C84076-866B-6C60-A1F5-E55AFC82C45B}"/>
              </a:ext>
            </a:extLst>
          </p:cNvPr>
          <p:cNvSpPr/>
          <p:nvPr/>
        </p:nvSpPr>
        <p:spPr>
          <a:xfrm>
            <a:off x="4045232" y="4308647"/>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91A28CE0-058B-F125-1D30-86BF2E7E2841}"/>
              </a:ext>
            </a:extLst>
          </p:cNvPr>
          <p:cNvSpPr/>
          <p:nvPr/>
        </p:nvSpPr>
        <p:spPr>
          <a:xfrm>
            <a:off x="4304942" y="4715109"/>
            <a:ext cx="49452" cy="49452"/>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A43B80A2-4629-D56F-F583-E5CA03D3B977}"/>
              </a:ext>
            </a:extLst>
          </p:cNvPr>
          <p:cNvSpPr/>
          <p:nvPr/>
        </p:nvSpPr>
        <p:spPr>
          <a:xfrm>
            <a:off x="4639339" y="5118471"/>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3" name="Graphic 72">
            <a:extLst>
              <a:ext uri="{FF2B5EF4-FFF2-40B4-BE49-F238E27FC236}">
                <a16:creationId xmlns:a16="http://schemas.microsoft.com/office/drawing/2014/main" id="{E92206A0-5D4F-9325-95BA-E60C35521C4A}"/>
              </a:ext>
            </a:extLst>
          </p:cNvPr>
          <p:cNvSpPr/>
          <p:nvPr/>
        </p:nvSpPr>
        <p:spPr>
          <a:xfrm>
            <a:off x="2478857" y="3974726"/>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4" name="Graphic 72">
            <a:extLst>
              <a:ext uri="{FF2B5EF4-FFF2-40B4-BE49-F238E27FC236}">
                <a16:creationId xmlns:a16="http://schemas.microsoft.com/office/drawing/2014/main" id="{6010532F-5684-B593-F2BC-DB5B09DC0ABB}"/>
              </a:ext>
            </a:extLst>
          </p:cNvPr>
          <p:cNvSpPr/>
          <p:nvPr/>
        </p:nvSpPr>
        <p:spPr>
          <a:xfrm>
            <a:off x="10112620" y="3773045"/>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A9740796-6941-1E90-BCB6-6E41C1B7F7DC}"/>
              </a:ext>
            </a:extLst>
          </p:cNvPr>
          <p:cNvSpPr/>
          <p:nvPr/>
        </p:nvSpPr>
        <p:spPr>
          <a:xfrm>
            <a:off x="9950448" y="3341295"/>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14825A17-698F-176F-D55C-281C16DEC151}"/>
              </a:ext>
            </a:extLst>
          </p:cNvPr>
          <p:cNvSpPr/>
          <p:nvPr/>
        </p:nvSpPr>
        <p:spPr>
          <a:xfrm>
            <a:off x="5255653" y="2511564"/>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E11DE0CD-07E4-775B-65A2-DC0214C125ED}"/>
              </a:ext>
            </a:extLst>
          </p:cNvPr>
          <p:cNvSpPr/>
          <p:nvPr/>
        </p:nvSpPr>
        <p:spPr>
          <a:xfrm>
            <a:off x="1716762" y="5374667"/>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DB996638-3A21-6EF9-34B5-E9B16F94D2F2}"/>
              </a:ext>
            </a:extLst>
          </p:cNvPr>
          <p:cNvSpPr/>
          <p:nvPr/>
        </p:nvSpPr>
        <p:spPr>
          <a:xfrm>
            <a:off x="8967308" y="5977745"/>
            <a:ext cx="72403" cy="72403"/>
          </a:xfrm>
          <a:prstGeom prst="ellipse">
            <a:avLst/>
          </a:pr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7B0ABC60-261A-F5BD-74F8-2B49884D1952}"/>
              </a:ext>
            </a:extLst>
          </p:cNvPr>
          <p:cNvSpPr/>
          <p:nvPr/>
        </p:nvSpPr>
        <p:spPr>
          <a:xfrm>
            <a:off x="10422119" y="2263627"/>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0" name="Oval 69">
            <a:extLst>
              <a:ext uri="{FF2B5EF4-FFF2-40B4-BE49-F238E27FC236}">
                <a16:creationId xmlns:a16="http://schemas.microsoft.com/office/drawing/2014/main" id="{84BBF1D3-74EF-7FBE-0F1B-32F9A51494F7}"/>
              </a:ext>
            </a:extLst>
          </p:cNvPr>
          <p:cNvSpPr/>
          <p:nvPr/>
        </p:nvSpPr>
        <p:spPr>
          <a:xfrm>
            <a:off x="8803226" y="3434192"/>
            <a:ext cx="311032" cy="331239"/>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1D17104A-12D9-44CD-A883-FA718527CE76}"/>
              </a:ext>
            </a:extLst>
          </p:cNvPr>
          <p:cNvSpPr/>
          <p:nvPr/>
        </p:nvSpPr>
        <p:spPr>
          <a:xfrm>
            <a:off x="11430293" y="1612469"/>
            <a:ext cx="242465" cy="33987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A75D9E14-9A30-BE4D-69EF-199D9FE229E4}"/>
              </a:ext>
            </a:extLst>
          </p:cNvPr>
          <p:cNvGrpSpPr/>
          <p:nvPr/>
        </p:nvGrpSpPr>
        <p:grpSpPr>
          <a:xfrm>
            <a:off x="4642938" y="2663226"/>
            <a:ext cx="2970037" cy="2938890"/>
            <a:chOff x="9250717" y="1656611"/>
            <a:chExt cx="5940073" cy="5877780"/>
          </a:xfrm>
        </p:grpSpPr>
        <p:sp>
          <p:nvSpPr>
            <p:cNvPr id="14" name="Shape 1331">
              <a:extLst>
                <a:ext uri="{FF2B5EF4-FFF2-40B4-BE49-F238E27FC236}">
                  <a16:creationId xmlns:a16="http://schemas.microsoft.com/office/drawing/2014/main" id="{1E11DFDD-7584-4844-5BAD-B044BD5B5B75}"/>
                </a:ext>
              </a:extLst>
            </p:cNvPr>
            <p:cNvSpPr/>
            <p:nvPr/>
          </p:nvSpPr>
          <p:spPr>
            <a:xfrm rot="10800000">
              <a:off x="9250717" y="1656611"/>
              <a:ext cx="2977644" cy="5877779"/>
            </a:xfrm>
            <a:custGeom>
              <a:avLst/>
              <a:gdLst/>
              <a:ahLst/>
              <a:cxnLst>
                <a:cxn ang="0">
                  <a:pos x="wd2" y="hd2"/>
                </a:cxn>
                <a:cxn ang="5400000">
                  <a:pos x="wd2" y="hd2"/>
                </a:cxn>
                <a:cxn ang="10800000">
                  <a:pos x="wd2" y="hd2"/>
                </a:cxn>
                <a:cxn ang="16200000">
                  <a:pos x="wd2" y="hd2"/>
                </a:cxn>
              </a:cxnLst>
              <a:rect l="0" t="0" r="r" b="b"/>
              <a:pathLst>
                <a:path w="21591" h="21583" extrusionOk="0">
                  <a:moveTo>
                    <a:pt x="94" y="0"/>
                  </a:moveTo>
                  <a:cubicBezTo>
                    <a:pt x="6171" y="-3"/>
                    <a:pt x="11590" y="1252"/>
                    <a:pt x="15468" y="3252"/>
                  </a:cubicBezTo>
                  <a:cubicBezTo>
                    <a:pt x="19329" y="5244"/>
                    <a:pt x="21600" y="7944"/>
                    <a:pt x="21591" y="10798"/>
                  </a:cubicBezTo>
                  <a:cubicBezTo>
                    <a:pt x="21582" y="13731"/>
                    <a:pt x="19279" y="16456"/>
                    <a:pt x="15231" y="18475"/>
                  </a:cubicBezTo>
                  <a:cubicBezTo>
                    <a:pt x="11319" y="20427"/>
                    <a:pt x="5944" y="21597"/>
                    <a:pt x="0" y="21583"/>
                  </a:cubicBezTo>
                </a:path>
              </a:pathLst>
            </a:custGeom>
            <a:noFill/>
            <a:ln w="12700" cap="flat">
              <a:solidFill>
                <a:srgbClr val="EE7576"/>
              </a:solidFill>
              <a:prstDash val="solid"/>
              <a:miter lim="400000"/>
              <a:headEnd type="oval" w="med" len="med"/>
              <a:tailEnd type="oval" w="med" len="med"/>
            </a:ln>
            <a:effectLst/>
          </p:spPr>
          <p:txBody>
            <a:bodyPr wrap="square" lIns="25400" tIns="25400" rIns="25400" bIns="25400" numCol="1" anchor="ctr">
              <a:noAutofit/>
            </a:bodyPr>
            <a:lstStyle/>
            <a:p>
              <a:pPr>
                <a:defRPr sz="3200"/>
              </a:pPr>
              <a:endParaRPr sz="1600"/>
            </a:p>
          </p:txBody>
        </p:sp>
        <p:sp>
          <p:nvSpPr>
            <p:cNvPr id="15" name="Shape 1331">
              <a:extLst>
                <a:ext uri="{FF2B5EF4-FFF2-40B4-BE49-F238E27FC236}">
                  <a16:creationId xmlns:a16="http://schemas.microsoft.com/office/drawing/2014/main" id="{9A49F5F1-012F-30FC-28A6-5E57BF475C1F}"/>
                </a:ext>
              </a:extLst>
            </p:cNvPr>
            <p:cNvSpPr/>
            <p:nvPr/>
          </p:nvSpPr>
          <p:spPr>
            <a:xfrm rot="10800000" flipH="1">
              <a:off x="12209846" y="1656612"/>
              <a:ext cx="2980944" cy="5877779"/>
            </a:xfrm>
            <a:custGeom>
              <a:avLst/>
              <a:gdLst/>
              <a:ahLst/>
              <a:cxnLst>
                <a:cxn ang="0">
                  <a:pos x="wd2" y="hd2"/>
                </a:cxn>
                <a:cxn ang="5400000">
                  <a:pos x="wd2" y="hd2"/>
                </a:cxn>
                <a:cxn ang="10800000">
                  <a:pos x="wd2" y="hd2"/>
                </a:cxn>
                <a:cxn ang="16200000">
                  <a:pos x="wd2" y="hd2"/>
                </a:cxn>
              </a:cxnLst>
              <a:rect l="0" t="0" r="r" b="b"/>
              <a:pathLst>
                <a:path w="21591" h="21583" extrusionOk="0">
                  <a:moveTo>
                    <a:pt x="94" y="0"/>
                  </a:moveTo>
                  <a:cubicBezTo>
                    <a:pt x="6171" y="-3"/>
                    <a:pt x="11590" y="1252"/>
                    <a:pt x="15468" y="3252"/>
                  </a:cubicBezTo>
                  <a:cubicBezTo>
                    <a:pt x="19329" y="5244"/>
                    <a:pt x="21600" y="7944"/>
                    <a:pt x="21591" y="10798"/>
                  </a:cubicBezTo>
                  <a:cubicBezTo>
                    <a:pt x="21582" y="13731"/>
                    <a:pt x="19279" y="16456"/>
                    <a:pt x="15231" y="18475"/>
                  </a:cubicBezTo>
                  <a:cubicBezTo>
                    <a:pt x="11319" y="20427"/>
                    <a:pt x="5944" y="21597"/>
                    <a:pt x="0" y="21583"/>
                  </a:cubicBezTo>
                </a:path>
              </a:pathLst>
            </a:custGeom>
            <a:noFill/>
            <a:ln w="12700" cap="flat">
              <a:solidFill>
                <a:srgbClr val="EE7576"/>
              </a:solidFill>
              <a:prstDash val="solid"/>
              <a:miter lim="400000"/>
              <a:headEnd type="oval" w="med" len="med"/>
              <a:tailEnd type="oval" w="med" len="med"/>
            </a:ln>
            <a:effectLst/>
          </p:spPr>
          <p:txBody>
            <a:bodyPr wrap="square" lIns="25400" tIns="25400" rIns="25400" bIns="25400" numCol="1" anchor="ctr">
              <a:noAutofit/>
            </a:bodyPr>
            <a:lstStyle/>
            <a:p>
              <a:pPr>
                <a:defRPr sz="3200"/>
              </a:pPr>
              <a:endParaRPr sz="1600"/>
            </a:p>
          </p:txBody>
        </p:sp>
      </p:grpSp>
      <p:grpSp>
        <p:nvGrpSpPr>
          <p:cNvPr id="72" name="Group 71">
            <a:extLst>
              <a:ext uri="{FF2B5EF4-FFF2-40B4-BE49-F238E27FC236}">
                <a16:creationId xmlns:a16="http://schemas.microsoft.com/office/drawing/2014/main" id="{699C3084-A0F9-A277-8670-4A901679626E}"/>
              </a:ext>
            </a:extLst>
          </p:cNvPr>
          <p:cNvGrpSpPr/>
          <p:nvPr/>
        </p:nvGrpSpPr>
        <p:grpSpPr>
          <a:xfrm>
            <a:off x="4199781" y="2231556"/>
            <a:ext cx="3802229" cy="3802229"/>
            <a:chOff x="8364402" y="793272"/>
            <a:chExt cx="7604457" cy="7604457"/>
          </a:xfrm>
        </p:grpSpPr>
        <p:sp>
          <p:nvSpPr>
            <p:cNvPr id="73" name="Shape 1325">
              <a:extLst>
                <a:ext uri="{FF2B5EF4-FFF2-40B4-BE49-F238E27FC236}">
                  <a16:creationId xmlns:a16="http://schemas.microsoft.com/office/drawing/2014/main" id="{0A7C42A9-1B2A-A149-EDFC-90F3B4F189F9}"/>
                </a:ext>
              </a:extLst>
            </p:cNvPr>
            <p:cNvSpPr/>
            <p:nvPr/>
          </p:nvSpPr>
          <p:spPr>
            <a:xfrm>
              <a:off x="8364402" y="793272"/>
              <a:ext cx="7604457" cy="7604457"/>
            </a:xfrm>
            <a:prstGeom prst="ellipse">
              <a:avLst/>
            </a:prstGeom>
            <a:ln w="12700">
              <a:solidFill>
                <a:schemeClr val="bg1">
                  <a:lumMod val="75000"/>
                </a:schemeClr>
              </a:solidFill>
              <a:miter lim="400000"/>
            </a:ln>
          </p:spPr>
          <p:txBody>
            <a:bodyPr lIns="25400" tIns="25400" rIns="25400" bIns="25400" anchor="ctr"/>
            <a:lstStyle/>
            <a:p>
              <a:pPr>
                <a:defRPr sz="3200">
                  <a:solidFill>
                    <a:srgbClr val="FFFFFF"/>
                  </a:solidFill>
                </a:defRPr>
              </a:pPr>
              <a:endParaRPr sz="1600"/>
            </a:p>
          </p:txBody>
        </p:sp>
        <p:sp>
          <p:nvSpPr>
            <p:cNvPr id="74" name="Shape 1326">
              <a:extLst>
                <a:ext uri="{FF2B5EF4-FFF2-40B4-BE49-F238E27FC236}">
                  <a16:creationId xmlns:a16="http://schemas.microsoft.com/office/drawing/2014/main" id="{D37F8892-0FCE-4837-7DDD-474D136562D1}"/>
                </a:ext>
              </a:extLst>
            </p:cNvPr>
            <p:cNvSpPr/>
            <p:nvPr/>
          </p:nvSpPr>
          <p:spPr>
            <a:xfrm>
              <a:off x="14947937" y="2005913"/>
              <a:ext cx="190145" cy="190145"/>
            </a:xfrm>
            <a:prstGeom prst="ellipse">
              <a:avLst/>
            </a:prstGeom>
            <a:solidFill>
              <a:srgbClr val="DCDEE0"/>
            </a:solidFill>
            <a:ln w="12700">
              <a:miter lim="400000"/>
            </a:ln>
          </p:spPr>
          <p:txBody>
            <a:bodyPr lIns="25400" tIns="25400" rIns="25400" bIns="25400" anchor="ctr"/>
            <a:lstStyle/>
            <a:p>
              <a:pPr>
                <a:defRPr sz="3200">
                  <a:solidFill>
                    <a:srgbClr val="FFFFFF"/>
                  </a:solidFill>
                </a:defRPr>
              </a:pPr>
              <a:endParaRPr sz="1600"/>
            </a:p>
          </p:txBody>
        </p:sp>
      </p:grpSp>
      <p:sp>
        <p:nvSpPr>
          <p:cNvPr id="75" name="Shape 1329">
            <a:extLst>
              <a:ext uri="{FF2B5EF4-FFF2-40B4-BE49-F238E27FC236}">
                <a16:creationId xmlns:a16="http://schemas.microsoft.com/office/drawing/2014/main" id="{FC963669-B0B4-2000-29BF-851373DCB950}"/>
              </a:ext>
            </a:extLst>
          </p:cNvPr>
          <p:cNvSpPr/>
          <p:nvPr/>
        </p:nvSpPr>
        <p:spPr>
          <a:xfrm>
            <a:off x="5275385" y="3215940"/>
            <a:ext cx="1760810" cy="1760811"/>
          </a:xfrm>
          <a:prstGeom prst="ellipse">
            <a:avLst/>
          </a:prstGeom>
          <a:solidFill>
            <a:srgbClr val="FF0000">
              <a:alpha val="50000"/>
            </a:srgbClr>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a:p>
        </p:txBody>
      </p:sp>
      <p:sp>
        <p:nvSpPr>
          <p:cNvPr id="76" name="Shape 1328">
            <a:extLst>
              <a:ext uri="{FF2B5EF4-FFF2-40B4-BE49-F238E27FC236}">
                <a16:creationId xmlns:a16="http://schemas.microsoft.com/office/drawing/2014/main" id="{B65A445D-5055-F63E-7E61-9AFE5DDA1C42}"/>
              </a:ext>
            </a:extLst>
          </p:cNvPr>
          <p:cNvSpPr/>
          <p:nvPr/>
        </p:nvSpPr>
        <p:spPr>
          <a:xfrm>
            <a:off x="5184652" y="3125208"/>
            <a:ext cx="1942275" cy="1942276"/>
          </a:xfrm>
          <a:prstGeom prst="ellipse">
            <a:avLst/>
          </a:prstGeom>
          <a:noFill/>
          <a:ln w="12700" cap="flat">
            <a:solidFill>
              <a:srgbClr val="C00000"/>
            </a:solidFill>
            <a:prstDash val="solid"/>
            <a:miter lim="400000"/>
          </a:ln>
          <a:effectLst/>
        </p:spPr>
        <p:txBody>
          <a:bodyPr wrap="square" lIns="25400" tIns="25400" rIns="25400" bIns="25400" numCol="1" anchor="ctr">
            <a:noAutofit/>
          </a:bodyPr>
          <a:lstStyle/>
          <a:p>
            <a:pPr>
              <a:defRPr sz="3200">
                <a:solidFill>
                  <a:srgbClr val="FFFFFF"/>
                </a:solidFill>
              </a:defRPr>
            </a:pPr>
            <a:endParaRPr sz="1600"/>
          </a:p>
        </p:txBody>
      </p:sp>
      <p:sp>
        <p:nvSpPr>
          <p:cNvPr id="77" name="Shape 1334">
            <a:extLst>
              <a:ext uri="{FF2B5EF4-FFF2-40B4-BE49-F238E27FC236}">
                <a16:creationId xmlns:a16="http://schemas.microsoft.com/office/drawing/2014/main" id="{9E295FC6-6373-7B6B-78E3-35114702D3FB}"/>
              </a:ext>
            </a:extLst>
          </p:cNvPr>
          <p:cNvSpPr/>
          <p:nvPr/>
        </p:nvSpPr>
        <p:spPr>
          <a:xfrm>
            <a:off x="5148967" y="4171648"/>
            <a:ext cx="85065" cy="85065"/>
          </a:xfrm>
          <a:prstGeom prst="ellipse">
            <a:avLst/>
          </a:prstGeom>
          <a:solidFill>
            <a:srgbClr val="C0C3C5"/>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a:p>
        </p:txBody>
      </p:sp>
      <p:grpSp>
        <p:nvGrpSpPr>
          <p:cNvPr id="78" name="Group 77">
            <a:extLst>
              <a:ext uri="{FF2B5EF4-FFF2-40B4-BE49-F238E27FC236}">
                <a16:creationId xmlns:a16="http://schemas.microsoft.com/office/drawing/2014/main" id="{80882283-4DD1-F7C0-7E51-D96DE0D536CE}"/>
              </a:ext>
            </a:extLst>
          </p:cNvPr>
          <p:cNvGrpSpPr/>
          <p:nvPr/>
        </p:nvGrpSpPr>
        <p:grpSpPr>
          <a:xfrm>
            <a:off x="7149463" y="3789855"/>
            <a:ext cx="409391" cy="1334445"/>
            <a:chOff x="14263766" y="3909869"/>
            <a:chExt cx="818781" cy="2668889"/>
          </a:xfrm>
        </p:grpSpPr>
        <p:sp>
          <p:nvSpPr>
            <p:cNvPr id="79" name="Shape 1327">
              <a:extLst>
                <a:ext uri="{FF2B5EF4-FFF2-40B4-BE49-F238E27FC236}">
                  <a16:creationId xmlns:a16="http://schemas.microsoft.com/office/drawing/2014/main" id="{989BD46C-77B7-5F4C-04E8-5FA3E8AE6AC9}"/>
                </a:ext>
              </a:extLst>
            </p:cNvPr>
            <p:cNvSpPr/>
            <p:nvPr/>
          </p:nvSpPr>
          <p:spPr>
            <a:xfrm>
              <a:off x="14263766" y="3928829"/>
              <a:ext cx="818781" cy="2649929"/>
            </a:xfrm>
            <a:custGeom>
              <a:avLst/>
              <a:gdLst/>
              <a:ahLst/>
              <a:cxnLst>
                <a:cxn ang="0">
                  <a:pos x="wd2" y="hd2"/>
                </a:cxn>
                <a:cxn ang="5400000">
                  <a:pos x="wd2" y="hd2"/>
                </a:cxn>
                <a:cxn ang="10800000">
                  <a:pos x="wd2" y="hd2"/>
                </a:cxn>
                <a:cxn ang="16200000">
                  <a:pos x="wd2" y="hd2"/>
                </a:cxn>
              </a:cxnLst>
              <a:rect l="0" t="0" r="r" b="b"/>
              <a:pathLst>
                <a:path w="20546" h="21600" extrusionOk="0">
                  <a:moveTo>
                    <a:pt x="18523" y="0"/>
                  </a:moveTo>
                  <a:cubicBezTo>
                    <a:pt x="21600" y="4083"/>
                    <a:pt x="21160" y="8362"/>
                    <a:pt x="17250" y="12368"/>
                  </a:cubicBezTo>
                  <a:cubicBezTo>
                    <a:pt x="13854" y="15849"/>
                    <a:pt x="7939" y="19015"/>
                    <a:pt x="0" y="21600"/>
                  </a:cubicBezTo>
                </a:path>
              </a:pathLst>
            </a:custGeom>
            <a:noFill/>
            <a:ln w="12700" cap="flat">
              <a:solidFill>
                <a:srgbClr val="EE7576"/>
              </a:solidFill>
              <a:prstDash val="solid"/>
              <a:miter lim="400000"/>
              <a:headEnd type="oval" w="med" len="med"/>
              <a:tailEnd type="oval" w="med" len="med"/>
            </a:ln>
            <a:effectLst/>
          </p:spPr>
          <p:txBody>
            <a:bodyPr wrap="square" lIns="25400" tIns="25400" rIns="25400" bIns="25400" numCol="1" anchor="ctr">
              <a:noAutofit/>
            </a:bodyPr>
            <a:lstStyle/>
            <a:p>
              <a:pPr>
                <a:defRPr sz="3200"/>
              </a:pPr>
              <a:endParaRPr sz="1600"/>
            </a:p>
          </p:txBody>
        </p:sp>
        <p:sp>
          <p:nvSpPr>
            <p:cNvPr id="80" name="Shape 1335">
              <a:extLst>
                <a:ext uri="{FF2B5EF4-FFF2-40B4-BE49-F238E27FC236}">
                  <a16:creationId xmlns:a16="http://schemas.microsoft.com/office/drawing/2014/main" id="{5D71E903-2CB7-4E42-F324-49CD53B5A885}"/>
                </a:ext>
              </a:extLst>
            </p:cNvPr>
            <p:cNvSpPr/>
            <p:nvPr/>
          </p:nvSpPr>
          <p:spPr>
            <a:xfrm>
              <a:off x="14910145" y="3909869"/>
              <a:ext cx="170130" cy="170129"/>
            </a:xfrm>
            <a:prstGeom prst="ellipse">
              <a:avLst/>
            </a:prstGeom>
            <a:solidFill>
              <a:srgbClr val="000000"/>
            </a:solidFill>
            <a:ln w="12700" cap="flat">
              <a:solidFill>
                <a:srgbClr val="EE7576"/>
              </a:solidFill>
              <a:miter lim="400000"/>
            </a:ln>
            <a:effectLst/>
          </p:spPr>
          <p:txBody>
            <a:bodyPr wrap="square" lIns="25400" tIns="25400" rIns="25400" bIns="25400" numCol="1" anchor="ctr">
              <a:noAutofit/>
            </a:bodyPr>
            <a:lstStyle/>
            <a:p>
              <a:pPr>
                <a:defRPr sz="3200">
                  <a:solidFill>
                    <a:srgbClr val="FFFFFF"/>
                  </a:solidFill>
                </a:defRPr>
              </a:pPr>
              <a:endParaRPr sz="1600"/>
            </a:p>
          </p:txBody>
        </p:sp>
      </p:grpSp>
      <p:sp>
        <p:nvSpPr>
          <p:cNvPr id="81" name="Shape 1336">
            <a:extLst>
              <a:ext uri="{FF2B5EF4-FFF2-40B4-BE49-F238E27FC236}">
                <a16:creationId xmlns:a16="http://schemas.microsoft.com/office/drawing/2014/main" id="{FC5EAB8B-C64B-89E8-488F-2EB7D3667E19}"/>
              </a:ext>
            </a:extLst>
          </p:cNvPr>
          <p:cNvSpPr/>
          <p:nvPr/>
        </p:nvSpPr>
        <p:spPr>
          <a:xfrm>
            <a:off x="5015232" y="5109882"/>
            <a:ext cx="108578" cy="108578"/>
          </a:xfrm>
          <a:prstGeom prst="rect">
            <a:avLst/>
          </a:prstGeom>
          <a:solidFill>
            <a:srgbClr val="000000"/>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a:p>
        </p:txBody>
      </p:sp>
      <p:sp>
        <p:nvSpPr>
          <p:cNvPr id="82" name="TextBox 81">
            <a:extLst>
              <a:ext uri="{FF2B5EF4-FFF2-40B4-BE49-F238E27FC236}">
                <a16:creationId xmlns:a16="http://schemas.microsoft.com/office/drawing/2014/main" id="{3150C399-A915-6406-98AE-68990CAA16A3}"/>
              </a:ext>
            </a:extLst>
          </p:cNvPr>
          <p:cNvSpPr txBox="1"/>
          <p:nvPr/>
        </p:nvSpPr>
        <p:spPr>
          <a:xfrm>
            <a:off x="5852979" y="3508092"/>
            <a:ext cx="617157" cy="12054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US" sz="7500" b="1" dirty="0">
                <a:solidFill>
                  <a:schemeClr val="bg1"/>
                </a:solidFill>
                <a:latin typeface="Montserrat" pitchFamily="2" charset="77"/>
                <a:sym typeface="Helvetica Light"/>
              </a:rPr>
              <a:t>?</a:t>
            </a:r>
          </a:p>
        </p:txBody>
      </p:sp>
      <p:sp>
        <p:nvSpPr>
          <p:cNvPr id="83" name="Shape 1338">
            <a:extLst>
              <a:ext uri="{FF2B5EF4-FFF2-40B4-BE49-F238E27FC236}">
                <a16:creationId xmlns:a16="http://schemas.microsoft.com/office/drawing/2014/main" id="{67F9762F-F23A-3F99-9155-E53B4F7F59A1}"/>
              </a:ext>
            </a:extLst>
          </p:cNvPr>
          <p:cNvSpPr/>
          <p:nvPr/>
        </p:nvSpPr>
        <p:spPr>
          <a:xfrm>
            <a:off x="4869809" y="3125208"/>
            <a:ext cx="183997" cy="183997"/>
          </a:xfrm>
          <a:prstGeom prst="ellipse">
            <a:avLst/>
          </a:prstGeom>
          <a:solidFill>
            <a:srgbClr val="FFFFFF"/>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a:p>
        </p:txBody>
      </p:sp>
      <p:grpSp>
        <p:nvGrpSpPr>
          <p:cNvPr id="84" name="Group 83">
            <a:extLst>
              <a:ext uri="{FF2B5EF4-FFF2-40B4-BE49-F238E27FC236}">
                <a16:creationId xmlns:a16="http://schemas.microsoft.com/office/drawing/2014/main" id="{71843A52-E2C7-6F10-685A-2E86B404A6C0}"/>
              </a:ext>
            </a:extLst>
          </p:cNvPr>
          <p:cNvGrpSpPr/>
          <p:nvPr/>
        </p:nvGrpSpPr>
        <p:grpSpPr>
          <a:xfrm>
            <a:off x="5014114" y="2890658"/>
            <a:ext cx="2301099" cy="2368034"/>
            <a:chOff x="9993068" y="2111476"/>
            <a:chExt cx="4602197" cy="4736068"/>
          </a:xfrm>
        </p:grpSpPr>
        <p:grpSp>
          <p:nvGrpSpPr>
            <p:cNvPr id="85" name="Group 84">
              <a:extLst>
                <a:ext uri="{FF2B5EF4-FFF2-40B4-BE49-F238E27FC236}">
                  <a16:creationId xmlns:a16="http://schemas.microsoft.com/office/drawing/2014/main" id="{EC81C3EC-36A1-2758-67AF-D378B2102D8E}"/>
                </a:ext>
              </a:extLst>
            </p:cNvPr>
            <p:cNvGrpSpPr/>
            <p:nvPr/>
          </p:nvGrpSpPr>
          <p:grpSpPr>
            <a:xfrm>
              <a:off x="10317861" y="2229774"/>
              <a:ext cx="4277404" cy="4617770"/>
              <a:chOff x="10317861" y="2229774"/>
              <a:chExt cx="4277404" cy="4617770"/>
            </a:xfrm>
          </p:grpSpPr>
          <p:sp>
            <p:nvSpPr>
              <p:cNvPr id="90" name="Shape 1330">
                <a:extLst>
                  <a:ext uri="{FF2B5EF4-FFF2-40B4-BE49-F238E27FC236}">
                    <a16:creationId xmlns:a16="http://schemas.microsoft.com/office/drawing/2014/main" id="{1DD0DE84-77B7-B9C3-2F96-36D8013DB4A4}"/>
                  </a:ext>
                </a:extLst>
              </p:cNvPr>
              <p:cNvSpPr/>
              <p:nvPr/>
            </p:nvSpPr>
            <p:spPr>
              <a:xfrm>
                <a:off x="10317861" y="2229774"/>
                <a:ext cx="4277404" cy="4617770"/>
              </a:xfrm>
              <a:custGeom>
                <a:avLst/>
                <a:gdLst/>
                <a:ahLst/>
                <a:cxnLst>
                  <a:cxn ang="0">
                    <a:pos x="wd2" y="hd2"/>
                  </a:cxn>
                  <a:cxn ang="5400000">
                    <a:pos x="wd2" y="hd2"/>
                  </a:cxn>
                  <a:cxn ang="10800000">
                    <a:pos x="wd2" y="hd2"/>
                  </a:cxn>
                  <a:cxn ang="16200000">
                    <a:pos x="wd2" y="hd2"/>
                  </a:cxn>
                </a:cxnLst>
                <a:rect l="0" t="0" r="r" b="b"/>
                <a:pathLst>
                  <a:path w="21439" h="20095" extrusionOk="0">
                    <a:moveTo>
                      <a:pt x="9820" y="0"/>
                    </a:moveTo>
                    <a:cubicBezTo>
                      <a:pt x="16530" y="21"/>
                      <a:pt x="21600" y="4838"/>
                      <a:pt x="21435" y="10254"/>
                    </a:cubicBezTo>
                    <a:cubicBezTo>
                      <a:pt x="21234" y="16876"/>
                      <a:pt x="13928" y="21600"/>
                      <a:pt x="6282" y="19653"/>
                    </a:cubicBezTo>
                    <a:cubicBezTo>
                      <a:pt x="4961" y="19317"/>
                      <a:pt x="3743" y="18711"/>
                      <a:pt x="2677" y="17962"/>
                    </a:cubicBezTo>
                    <a:cubicBezTo>
                      <a:pt x="1619" y="17218"/>
                      <a:pt x="713" y="16335"/>
                      <a:pt x="0" y="15448"/>
                    </a:cubicBezTo>
                  </a:path>
                </a:pathLst>
              </a:custGeom>
              <a:noFill/>
              <a:ln w="12700" cap="flat">
                <a:solidFill>
                  <a:schemeClr val="bg1">
                    <a:lumMod val="75000"/>
                  </a:schemeClr>
                </a:solidFill>
                <a:prstDash val="solid"/>
                <a:miter lim="400000"/>
                <a:headEnd type="oval" w="med" len="med"/>
                <a:tailEnd type="oval" w="med" len="med"/>
              </a:ln>
              <a:effectLst/>
            </p:spPr>
            <p:txBody>
              <a:bodyPr wrap="square" lIns="25400" tIns="25400" rIns="25400" bIns="25400" numCol="1" anchor="ctr">
                <a:noAutofit/>
              </a:bodyPr>
              <a:lstStyle/>
              <a:p>
                <a:pPr>
                  <a:defRPr sz="3200"/>
                </a:pPr>
                <a:endParaRPr sz="1600"/>
              </a:p>
            </p:txBody>
          </p:sp>
          <p:sp>
            <p:nvSpPr>
              <p:cNvPr id="91" name="Shape 1333">
                <a:extLst>
                  <a:ext uri="{FF2B5EF4-FFF2-40B4-BE49-F238E27FC236}">
                    <a16:creationId xmlns:a16="http://schemas.microsoft.com/office/drawing/2014/main" id="{FBAAE3B2-E98F-37C4-3700-D559D3F74A14}"/>
                  </a:ext>
                </a:extLst>
              </p:cNvPr>
              <p:cNvSpPr/>
              <p:nvPr/>
            </p:nvSpPr>
            <p:spPr>
              <a:xfrm>
                <a:off x="12974146" y="6545271"/>
                <a:ext cx="283072" cy="283072"/>
              </a:xfrm>
              <a:prstGeom prst="ellipse">
                <a:avLst/>
              </a:prstGeom>
              <a:solidFill>
                <a:srgbClr val="000000"/>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a:p>
            </p:txBody>
          </p:sp>
          <p:sp>
            <p:nvSpPr>
              <p:cNvPr id="92" name="Shape 1337">
                <a:extLst>
                  <a:ext uri="{FF2B5EF4-FFF2-40B4-BE49-F238E27FC236}">
                    <a16:creationId xmlns:a16="http://schemas.microsoft.com/office/drawing/2014/main" id="{637A395C-16CC-7F9F-99C8-459037E24C82}"/>
                  </a:ext>
                </a:extLst>
              </p:cNvPr>
              <p:cNvSpPr/>
              <p:nvPr/>
            </p:nvSpPr>
            <p:spPr>
              <a:xfrm>
                <a:off x="13520471" y="6342286"/>
                <a:ext cx="160622" cy="160623"/>
              </a:xfrm>
              <a:prstGeom prst="ellipse">
                <a:avLst/>
              </a:prstGeom>
              <a:solidFill>
                <a:srgbClr val="000000"/>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a:p>
            </p:txBody>
          </p:sp>
        </p:grpSp>
        <p:grpSp>
          <p:nvGrpSpPr>
            <p:cNvPr id="86" name="Group 85">
              <a:extLst>
                <a:ext uri="{FF2B5EF4-FFF2-40B4-BE49-F238E27FC236}">
                  <a16:creationId xmlns:a16="http://schemas.microsoft.com/office/drawing/2014/main" id="{D8A92AE9-7910-319A-364B-3A3B2579C985}"/>
                </a:ext>
              </a:extLst>
            </p:cNvPr>
            <p:cNvGrpSpPr/>
            <p:nvPr/>
          </p:nvGrpSpPr>
          <p:grpSpPr>
            <a:xfrm rot="2568680" flipH="1">
              <a:off x="9993068" y="2111476"/>
              <a:ext cx="4279392" cy="4617770"/>
              <a:chOff x="10317861" y="2229774"/>
              <a:chExt cx="4277404" cy="4617770"/>
            </a:xfrm>
            <a:noFill/>
          </p:grpSpPr>
          <p:sp>
            <p:nvSpPr>
              <p:cNvPr id="87" name="Shape 1330">
                <a:extLst>
                  <a:ext uri="{FF2B5EF4-FFF2-40B4-BE49-F238E27FC236}">
                    <a16:creationId xmlns:a16="http://schemas.microsoft.com/office/drawing/2014/main" id="{23D44D3F-3DD0-C16A-3472-13FAEAA40068}"/>
                  </a:ext>
                </a:extLst>
              </p:cNvPr>
              <p:cNvSpPr/>
              <p:nvPr/>
            </p:nvSpPr>
            <p:spPr>
              <a:xfrm>
                <a:off x="10317861" y="2229774"/>
                <a:ext cx="4277404" cy="4617770"/>
              </a:xfrm>
              <a:custGeom>
                <a:avLst/>
                <a:gdLst/>
                <a:ahLst/>
                <a:cxnLst>
                  <a:cxn ang="0">
                    <a:pos x="wd2" y="hd2"/>
                  </a:cxn>
                  <a:cxn ang="5400000">
                    <a:pos x="wd2" y="hd2"/>
                  </a:cxn>
                  <a:cxn ang="10800000">
                    <a:pos x="wd2" y="hd2"/>
                  </a:cxn>
                  <a:cxn ang="16200000">
                    <a:pos x="wd2" y="hd2"/>
                  </a:cxn>
                </a:cxnLst>
                <a:rect l="0" t="0" r="r" b="b"/>
                <a:pathLst>
                  <a:path w="21439" h="20095" extrusionOk="0">
                    <a:moveTo>
                      <a:pt x="9820" y="0"/>
                    </a:moveTo>
                    <a:cubicBezTo>
                      <a:pt x="16530" y="21"/>
                      <a:pt x="21600" y="4838"/>
                      <a:pt x="21435" y="10254"/>
                    </a:cubicBezTo>
                    <a:cubicBezTo>
                      <a:pt x="21234" y="16876"/>
                      <a:pt x="13928" y="21600"/>
                      <a:pt x="6282" y="19653"/>
                    </a:cubicBezTo>
                    <a:cubicBezTo>
                      <a:pt x="4961" y="19317"/>
                      <a:pt x="3743" y="18711"/>
                      <a:pt x="2677" y="17962"/>
                    </a:cubicBezTo>
                    <a:cubicBezTo>
                      <a:pt x="1619" y="17218"/>
                      <a:pt x="713" y="16335"/>
                      <a:pt x="0" y="15448"/>
                    </a:cubicBezTo>
                  </a:path>
                </a:pathLst>
              </a:custGeom>
              <a:grpFill/>
              <a:ln w="12700" cap="flat">
                <a:noFill/>
                <a:prstDash val="solid"/>
                <a:miter lim="400000"/>
                <a:headEnd type="oval" w="med" len="med"/>
                <a:tailEnd type="oval" w="med" len="med"/>
              </a:ln>
              <a:effectLst/>
            </p:spPr>
            <p:txBody>
              <a:bodyPr wrap="square" lIns="25400" tIns="25400" rIns="25400" bIns="25400" numCol="1" anchor="ctr">
                <a:noAutofit/>
              </a:bodyPr>
              <a:lstStyle/>
              <a:p>
                <a:pPr>
                  <a:defRPr sz="3200"/>
                </a:pPr>
                <a:endParaRPr sz="1600"/>
              </a:p>
            </p:txBody>
          </p:sp>
          <p:sp>
            <p:nvSpPr>
              <p:cNvPr id="88" name="Shape 1333">
                <a:extLst>
                  <a:ext uri="{FF2B5EF4-FFF2-40B4-BE49-F238E27FC236}">
                    <a16:creationId xmlns:a16="http://schemas.microsoft.com/office/drawing/2014/main" id="{AF300AE1-8335-C2D5-7045-08B629CFF218}"/>
                  </a:ext>
                </a:extLst>
              </p:cNvPr>
              <p:cNvSpPr/>
              <p:nvPr/>
            </p:nvSpPr>
            <p:spPr>
              <a:xfrm>
                <a:off x="12974146" y="6545271"/>
                <a:ext cx="283072" cy="283072"/>
              </a:xfrm>
              <a:prstGeom prst="ellipse">
                <a:avLst/>
              </a:prstGeom>
              <a:grp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a:p>
            </p:txBody>
          </p:sp>
          <p:sp>
            <p:nvSpPr>
              <p:cNvPr id="89" name="Shape 1337">
                <a:extLst>
                  <a:ext uri="{FF2B5EF4-FFF2-40B4-BE49-F238E27FC236}">
                    <a16:creationId xmlns:a16="http://schemas.microsoft.com/office/drawing/2014/main" id="{B49A14FB-7D1D-C9E8-47BA-C1A81BD6FFFA}"/>
                  </a:ext>
                </a:extLst>
              </p:cNvPr>
              <p:cNvSpPr/>
              <p:nvPr/>
            </p:nvSpPr>
            <p:spPr>
              <a:xfrm>
                <a:off x="13520471" y="6342286"/>
                <a:ext cx="160622" cy="160623"/>
              </a:xfrm>
              <a:prstGeom prst="ellipse">
                <a:avLst/>
              </a:prstGeom>
              <a:grp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a:p>
            </p:txBody>
          </p:sp>
        </p:grpSp>
      </p:grpSp>
      <p:sp>
        <p:nvSpPr>
          <p:cNvPr id="122" name="Rounded Rectangle 121">
            <a:extLst>
              <a:ext uri="{FF2B5EF4-FFF2-40B4-BE49-F238E27FC236}">
                <a16:creationId xmlns:a16="http://schemas.microsoft.com/office/drawing/2014/main" id="{D263054C-832A-6882-7ADA-2C1CAAD1A7AB}"/>
              </a:ext>
            </a:extLst>
          </p:cNvPr>
          <p:cNvSpPr/>
          <p:nvPr/>
        </p:nvSpPr>
        <p:spPr>
          <a:xfrm>
            <a:off x="659363" y="1755520"/>
            <a:ext cx="3380011" cy="4547893"/>
          </a:xfrm>
          <a:prstGeom prst="roundRect">
            <a:avLst/>
          </a:prstGeom>
          <a:gradFill>
            <a:gsLst>
              <a:gs pos="0">
                <a:schemeClr val="accent1">
                  <a:lumMod val="5000"/>
                  <a:lumOff val="95000"/>
                  <a:alpha val="0"/>
                </a:schemeClr>
              </a:gs>
              <a:gs pos="74000">
                <a:schemeClr val="bg1">
                  <a:alpha val="16000"/>
                </a:schemeClr>
              </a:gs>
            </a:gsLst>
            <a:lin ang="5400000" scaled="1"/>
          </a:gradFill>
          <a:ln>
            <a:solidFill>
              <a:schemeClr val="bg1">
                <a:lumMod val="95000"/>
                <a:alpha val="2128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200" b="1" dirty="0">
                <a:solidFill>
                  <a:srgbClr val="FFFFFF"/>
                </a:solidFill>
                <a:latin typeface="Montserrat" pitchFamily="2" charset="77"/>
              </a:rPr>
              <a:t>Marketing </a:t>
            </a:r>
            <a:r>
              <a:rPr lang="en-GB" sz="1200" dirty="0">
                <a:latin typeface="Montserrat" pitchFamily="2" charset="77"/>
              </a:rPr>
              <a:t>is:</a:t>
            </a:r>
          </a:p>
          <a:p>
            <a:pPr algn="ctr"/>
            <a:r>
              <a:rPr lang="en-GB" sz="1200" dirty="0">
                <a:latin typeface="Montserrat" pitchFamily="2" charset="77"/>
              </a:rPr>
              <a:t>A process </a:t>
            </a:r>
          </a:p>
          <a:p>
            <a:pPr algn="ctr"/>
            <a:r>
              <a:rPr lang="en-GB" sz="1200" dirty="0">
                <a:latin typeface="Montserrat" pitchFamily="2" charset="77"/>
              </a:rPr>
              <a:t>An education </a:t>
            </a:r>
          </a:p>
          <a:p>
            <a:pPr algn="ctr"/>
            <a:r>
              <a:rPr lang="en-GB" sz="1200" dirty="0">
                <a:latin typeface="Montserrat" pitchFamily="2" charset="77"/>
              </a:rPr>
              <a:t>An Inspiration</a:t>
            </a:r>
          </a:p>
          <a:p>
            <a:pPr algn="ctr"/>
            <a:r>
              <a:rPr lang="en-GB" sz="1200" dirty="0">
                <a:latin typeface="Montserrat" pitchFamily="2" charset="77"/>
              </a:rPr>
              <a:t>It creates excitement</a:t>
            </a:r>
          </a:p>
          <a:p>
            <a:pPr algn="ctr"/>
            <a:r>
              <a:rPr lang="en-GB" sz="1200" dirty="0">
                <a:latin typeface="Montserrat" pitchFamily="2" charset="77"/>
              </a:rPr>
              <a:t>Products and service focused. </a:t>
            </a:r>
          </a:p>
          <a:p>
            <a:pPr algn="ctr"/>
            <a:endParaRPr lang="en-GB" sz="1200" dirty="0">
              <a:latin typeface="Montserrat" pitchFamily="2" charset="77"/>
            </a:endParaRPr>
          </a:p>
          <a:p>
            <a:pPr algn="ctr"/>
            <a:r>
              <a:rPr lang="en-GB" sz="1200" b="1" dirty="0">
                <a:latin typeface="Montserrat" pitchFamily="2" charset="77"/>
              </a:rPr>
              <a:t>It includes:</a:t>
            </a:r>
          </a:p>
          <a:p>
            <a:pPr algn="ctr"/>
            <a:r>
              <a:rPr lang="en-GB" sz="1200" dirty="0">
                <a:latin typeface="Montserrat" pitchFamily="2" charset="77"/>
              </a:rPr>
              <a:t>Market research</a:t>
            </a:r>
          </a:p>
          <a:p>
            <a:pPr algn="ctr"/>
            <a:r>
              <a:rPr lang="en-GB" sz="1200" dirty="0">
                <a:latin typeface="Montserrat" pitchFamily="2" charset="77"/>
              </a:rPr>
              <a:t>4-P’s (Product, Price, Promo, Place)</a:t>
            </a:r>
          </a:p>
          <a:p>
            <a:pPr algn="ctr"/>
            <a:r>
              <a:rPr lang="en-GB" sz="1200" dirty="0">
                <a:latin typeface="Montserrat" pitchFamily="2" charset="77"/>
              </a:rPr>
              <a:t>Consumer trends &amp; guides </a:t>
            </a:r>
          </a:p>
          <a:p>
            <a:pPr algn="ctr"/>
            <a:r>
              <a:rPr lang="en-GB" sz="1200" dirty="0">
                <a:latin typeface="Montserrat" pitchFamily="2" charset="77"/>
              </a:rPr>
              <a:t>A detailed strategy </a:t>
            </a:r>
          </a:p>
          <a:p>
            <a:pPr algn="ctr"/>
            <a:endParaRPr lang="en-GB" sz="1200" dirty="0">
              <a:latin typeface="Montserrat" pitchFamily="2" charset="77"/>
            </a:endParaRPr>
          </a:p>
          <a:p>
            <a:pPr algn="ctr"/>
            <a:r>
              <a:rPr lang="en-GB" sz="1200" b="1" dirty="0">
                <a:latin typeface="Montserrat" pitchFamily="2" charset="77"/>
              </a:rPr>
              <a:t>It’s about:</a:t>
            </a:r>
          </a:p>
          <a:p>
            <a:pPr algn="ctr"/>
            <a:r>
              <a:rPr lang="en-GB" sz="1200" dirty="0">
                <a:latin typeface="Montserrat" pitchFamily="2" charset="77"/>
              </a:rPr>
              <a:t>Uncovering &amp; connecting</a:t>
            </a:r>
          </a:p>
          <a:p>
            <a:pPr algn="ctr"/>
            <a:r>
              <a:rPr lang="en-GB" sz="1200" dirty="0">
                <a:solidFill>
                  <a:srgbClr val="FFFFFF"/>
                </a:solidFill>
                <a:latin typeface="Montserrat" pitchFamily="2" charset="77"/>
              </a:rPr>
              <a:t>Reach</a:t>
            </a:r>
          </a:p>
          <a:p>
            <a:pPr algn="ctr"/>
            <a:r>
              <a:rPr lang="en-GB" sz="1200" dirty="0">
                <a:solidFill>
                  <a:srgbClr val="FFFFFF"/>
                </a:solidFill>
                <a:latin typeface="Montserrat" pitchFamily="2" charset="77"/>
              </a:rPr>
              <a:t>Ensuring visibility</a:t>
            </a:r>
          </a:p>
          <a:p>
            <a:pPr algn="ctr"/>
            <a:r>
              <a:rPr lang="en-GB" sz="1200" dirty="0">
                <a:solidFill>
                  <a:srgbClr val="FFFFFF"/>
                </a:solidFill>
                <a:latin typeface="Montserrat" pitchFamily="2" charset="77"/>
              </a:rPr>
              <a:t>Adaptation </a:t>
            </a:r>
            <a:endParaRPr lang="en-US" sz="1200" dirty="0">
              <a:solidFill>
                <a:srgbClr val="FFFFFF"/>
              </a:solidFill>
              <a:latin typeface="Montserrat" pitchFamily="2" charset="77"/>
            </a:endParaRPr>
          </a:p>
        </p:txBody>
      </p:sp>
      <p:sp>
        <p:nvSpPr>
          <p:cNvPr id="123" name="Rounded Rectangle 122">
            <a:extLst>
              <a:ext uri="{FF2B5EF4-FFF2-40B4-BE49-F238E27FC236}">
                <a16:creationId xmlns:a16="http://schemas.microsoft.com/office/drawing/2014/main" id="{AC3D4A7A-C383-3CFD-123A-B3CFDBA56D1D}"/>
              </a:ext>
            </a:extLst>
          </p:cNvPr>
          <p:cNvSpPr/>
          <p:nvPr/>
        </p:nvSpPr>
        <p:spPr>
          <a:xfrm>
            <a:off x="8169748" y="1673936"/>
            <a:ext cx="3381698" cy="4557597"/>
          </a:xfrm>
          <a:prstGeom prst="roundRect">
            <a:avLst/>
          </a:prstGeom>
          <a:gradFill>
            <a:gsLst>
              <a:gs pos="0">
                <a:schemeClr val="accent1">
                  <a:lumMod val="5000"/>
                  <a:lumOff val="95000"/>
                  <a:alpha val="0"/>
                </a:schemeClr>
              </a:gs>
              <a:gs pos="74000">
                <a:schemeClr val="bg1">
                  <a:alpha val="16000"/>
                </a:schemeClr>
              </a:gs>
            </a:gsLst>
            <a:lin ang="5400000" scaled="1"/>
          </a:gradFill>
          <a:ln>
            <a:solidFill>
              <a:schemeClr val="bg1">
                <a:lumMod val="95000"/>
                <a:alpha val="2128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ontserrat" pitchFamily="2" charset="77"/>
              </a:rPr>
              <a:t>Branding </a:t>
            </a:r>
            <a:r>
              <a:rPr kumimoji="0" lang="en-US" sz="1200" i="0" u="none" strike="noStrike" kern="1200" cap="none" spc="0" normalizeH="0" baseline="0" noProof="0" dirty="0">
                <a:ln>
                  <a:noFill/>
                </a:ln>
                <a:solidFill>
                  <a:srgbClr val="FFFFFF"/>
                </a:solidFill>
                <a:effectLst/>
                <a:uLnTx/>
                <a:uFillTx/>
                <a:latin typeface="Montserrat" pitchFamily="2" charset="77"/>
              </a:rPr>
              <a:t>is</a:t>
            </a:r>
            <a:r>
              <a:rPr kumimoji="0" lang="en-US" sz="1200" b="1" i="0" u="none" strike="noStrike" kern="1200" cap="none" spc="0" normalizeH="0" baseline="0" noProof="0" dirty="0">
                <a:ln>
                  <a:noFill/>
                </a:ln>
                <a:solidFill>
                  <a:srgbClr val="FFFFFF"/>
                </a:solidFill>
                <a:effectLst/>
                <a:uLnTx/>
                <a:uFillTx/>
                <a:latin typeface="Montserrat" pitchFamily="2" charset="77"/>
              </a:rPr>
              <a:t>:</a:t>
            </a:r>
          </a:p>
          <a:p>
            <a:pPr lvl="0" algn="ctr"/>
            <a:r>
              <a:rPr lang="en-GB" sz="1200" dirty="0">
                <a:latin typeface="Montserrat" pitchFamily="2" charset="77"/>
              </a:rPr>
              <a:t>A process of building a promise</a:t>
            </a:r>
          </a:p>
          <a:p>
            <a:pPr lvl="0" algn="ctr"/>
            <a:r>
              <a:rPr lang="en-GB" sz="1200" dirty="0">
                <a:latin typeface="Montserrat" pitchFamily="2" charset="77"/>
              </a:rPr>
              <a:t>A story</a:t>
            </a:r>
          </a:p>
          <a:p>
            <a:pPr lvl="0" algn="ctr"/>
            <a:r>
              <a:rPr lang="en-GB" sz="1200" dirty="0">
                <a:solidFill>
                  <a:srgbClr val="FFFFFF"/>
                </a:solidFill>
                <a:latin typeface="Montserrat" pitchFamily="2" charset="77"/>
              </a:rPr>
              <a:t>An emotional connection</a:t>
            </a:r>
          </a:p>
          <a:p>
            <a:pPr lvl="0" algn="ctr"/>
            <a:endParaRPr kumimoji="0" lang="en-GB" sz="1200" i="0" u="none" strike="noStrike" kern="1200" cap="none" spc="0" normalizeH="0" baseline="0" noProof="0" dirty="0">
              <a:ln>
                <a:noFill/>
              </a:ln>
              <a:solidFill>
                <a:srgbClr val="FFFFFF"/>
              </a:solidFill>
              <a:effectLst/>
              <a:uLnTx/>
              <a:uFillTx/>
              <a:latin typeface="Montserrat" pitchFamily="2" charset="77"/>
            </a:endParaRPr>
          </a:p>
          <a:p>
            <a:pPr lvl="0" algn="ctr"/>
            <a:r>
              <a:rPr lang="en-GB" sz="1200" b="1" noProof="0" dirty="0">
                <a:solidFill>
                  <a:srgbClr val="FFFFFF"/>
                </a:solidFill>
                <a:latin typeface="Montserrat" pitchFamily="2" charset="77"/>
              </a:rPr>
              <a:t>It includes:</a:t>
            </a:r>
            <a:endParaRPr kumimoji="0" lang="en-GB" sz="1200" b="1" i="0" u="none" strike="noStrike" kern="1200" cap="none" spc="0" normalizeH="0" baseline="0" noProof="0" dirty="0">
              <a:ln>
                <a:noFill/>
              </a:ln>
              <a:solidFill>
                <a:srgbClr val="FFFFFF"/>
              </a:solidFill>
              <a:effectLst/>
              <a:uLnTx/>
              <a:uFillTx/>
              <a:latin typeface="Montserrat" pitchFamily="2" charset="77"/>
            </a:endParaRPr>
          </a:p>
          <a:p>
            <a:pPr lvl="0" algn="ctr"/>
            <a:r>
              <a:rPr lang="en-GB" sz="1200" dirty="0">
                <a:latin typeface="Montserrat" pitchFamily="2" charset="77"/>
              </a:rPr>
              <a:t>Strategy</a:t>
            </a:r>
          </a:p>
          <a:p>
            <a:pPr lvl="0" algn="ctr"/>
            <a:r>
              <a:rPr lang="en-GB" sz="1200" dirty="0">
                <a:latin typeface="Montserrat" pitchFamily="2" charset="77"/>
              </a:rPr>
              <a:t>Positioning</a:t>
            </a:r>
          </a:p>
          <a:p>
            <a:pPr lvl="0" algn="ctr"/>
            <a:r>
              <a:rPr lang="en-GB" sz="1200" dirty="0">
                <a:latin typeface="Montserrat" pitchFamily="2" charset="77"/>
              </a:rPr>
              <a:t>Messaging / Tone</a:t>
            </a:r>
          </a:p>
          <a:p>
            <a:pPr lvl="0" algn="ctr"/>
            <a:r>
              <a:rPr lang="en-GB" sz="1200" dirty="0">
                <a:latin typeface="Montserrat" pitchFamily="2" charset="77"/>
              </a:rPr>
              <a:t>Visual identity </a:t>
            </a:r>
          </a:p>
          <a:p>
            <a:pPr lvl="0" algn="ctr"/>
            <a:r>
              <a:rPr lang="en-GB" sz="1200" dirty="0">
                <a:latin typeface="Montserrat" pitchFamily="2" charset="77"/>
              </a:rPr>
              <a:t>Culture</a:t>
            </a:r>
          </a:p>
          <a:p>
            <a:pPr lvl="0" algn="ctr"/>
            <a:endParaRPr lang="en-GB" sz="1200" dirty="0">
              <a:latin typeface="Montserrat" pitchFamily="2" charset="77"/>
            </a:endParaRPr>
          </a:p>
          <a:p>
            <a:pPr lvl="0" algn="ctr"/>
            <a:r>
              <a:rPr lang="en-GB" sz="1200" b="1" dirty="0">
                <a:latin typeface="Montserrat" pitchFamily="2" charset="77"/>
              </a:rPr>
              <a:t>It’s about:</a:t>
            </a:r>
          </a:p>
          <a:p>
            <a:pPr lvl="0" algn="ctr"/>
            <a:r>
              <a:rPr lang="en-GB" sz="1200" dirty="0">
                <a:latin typeface="Montserrat" pitchFamily="2" charset="77"/>
              </a:rPr>
              <a:t>Values</a:t>
            </a:r>
          </a:p>
          <a:p>
            <a:pPr lvl="0" algn="ctr"/>
            <a:r>
              <a:rPr lang="en-GB" sz="1200" dirty="0">
                <a:latin typeface="Montserrat" pitchFamily="2" charset="77"/>
              </a:rPr>
              <a:t>A Personality</a:t>
            </a:r>
          </a:p>
          <a:p>
            <a:pPr lvl="0" algn="ctr"/>
            <a:r>
              <a:rPr lang="en-GB" sz="1200" dirty="0">
                <a:latin typeface="Montserrat" pitchFamily="2" charset="77"/>
              </a:rPr>
              <a:t>A Mission</a:t>
            </a:r>
          </a:p>
          <a:p>
            <a:pPr lvl="0" algn="ctr"/>
            <a:r>
              <a:rPr lang="en-GB" sz="1200" dirty="0">
                <a:latin typeface="Montserrat" pitchFamily="2" charset="77"/>
              </a:rPr>
              <a:t>Strategy</a:t>
            </a:r>
          </a:p>
          <a:p>
            <a:pPr lvl="0" algn="ctr"/>
            <a:r>
              <a:rPr lang="en-GB" sz="1200" dirty="0">
                <a:latin typeface="Montserrat" pitchFamily="2" charset="77"/>
              </a:rPr>
              <a:t>Creativity</a:t>
            </a:r>
          </a:p>
        </p:txBody>
      </p:sp>
      <p:cxnSp>
        <p:nvCxnSpPr>
          <p:cNvPr id="135" name="Straight Connector 134">
            <a:extLst>
              <a:ext uri="{FF2B5EF4-FFF2-40B4-BE49-F238E27FC236}">
                <a16:creationId xmlns:a16="http://schemas.microsoft.com/office/drawing/2014/main" id="{D01A29A1-382D-A756-40DD-542462E2D354}"/>
              </a:ext>
            </a:extLst>
          </p:cNvPr>
          <p:cNvCxnSpPr>
            <a:cxnSpLocks/>
          </p:cNvCxnSpPr>
          <p:nvPr/>
        </p:nvCxnSpPr>
        <p:spPr>
          <a:xfrm>
            <a:off x="4220880" y="770869"/>
            <a:ext cx="3750240"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6" name="Title 1">
            <a:extLst>
              <a:ext uri="{FF2B5EF4-FFF2-40B4-BE49-F238E27FC236}">
                <a16:creationId xmlns:a16="http://schemas.microsoft.com/office/drawing/2014/main" id="{694F7D12-D27E-D001-F565-918DD8492D8E}"/>
              </a:ext>
            </a:extLst>
          </p:cNvPr>
          <p:cNvSpPr txBox="1">
            <a:spLocks/>
          </p:cNvSpPr>
          <p:nvPr/>
        </p:nvSpPr>
        <p:spPr>
          <a:xfrm>
            <a:off x="2343159" y="277130"/>
            <a:ext cx="7436184" cy="450759"/>
          </a:xfrm>
          <a:prstGeom prst="rect">
            <a:avLst/>
          </a:prstGeom>
        </p:spPr>
        <p:txBody>
          <a:bodyPr vert="horz" lIns="0" tIns="45720" rIns="0" bIns="45720" rtlCol="0" anchor="t">
            <a:noAutofit/>
          </a:bodyPr>
          <a:lstStyle>
            <a:lvl1pPr algn="l" defTabSz="914400" rtl="0" eaLnBrk="1" latinLnBrk="0" hangingPunct="1">
              <a:lnSpc>
                <a:spcPct val="100000"/>
              </a:lnSpc>
              <a:spcBef>
                <a:spcPct val="0"/>
              </a:spcBef>
              <a:buNone/>
              <a:defRPr sz="3200" b="1" kern="1200">
                <a:solidFill>
                  <a:schemeClr val="bg1"/>
                </a:solidFill>
                <a:latin typeface="Montserrat" panose="00000500000000000000" pitchFamily="50"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Montserrat" panose="00000500000000000000" pitchFamily="50" charset="0"/>
                <a:ea typeface="+mj-ea"/>
                <a:cs typeface="+mj-cs"/>
              </a:rPr>
              <a:t>What’s The Difference?</a:t>
            </a:r>
          </a:p>
        </p:txBody>
      </p:sp>
      <p:pic>
        <p:nvPicPr>
          <p:cNvPr id="2" name="Picture 1" descr="A picture containing graphics, logo, font, graphic design&#10;&#10;Description automatically generated">
            <a:extLst>
              <a:ext uri="{FF2B5EF4-FFF2-40B4-BE49-F238E27FC236}">
                <a16:creationId xmlns:a16="http://schemas.microsoft.com/office/drawing/2014/main" id="{AF8B3BE7-CA11-5C52-39A9-02870AF833DF}"/>
              </a:ext>
            </a:extLst>
          </p:cNvPr>
          <p:cNvPicPr>
            <a:picLocks noChangeAspect="1"/>
          </p:cNvPicPr>
          <p:nvPr/>
        </p:nvPicPr>
        <p:blipFill>
          <a:blip r:embed="rId3">
            <a:clrChange>
              <a:clrFrom>
                <a:srgbClr val="0C0C0C"/>
              </a:clrFrom>
              <a:clrTo>
                <a:srgbClr val="0C0C0C">
                  <a:alpha val="0"/>
                </a:srgbClr>
              </a:clrTo>
            </a:clrChange>
          </a:blip>
          <a:stretch>
            <a:fillRect/>
          </a:stretch>
        </p:blipFill>
        <p:spPr>
          <a:xfrm>
            <a:off x="11278745" y="-76954"/>
            <a:ext cx="1056062" cy="1389748"/>
          </a:xfrm>
          <a:prstGeom prst="rect">
            <a:avLst/>
          </a:prstGeom>
        </p:spPr>
      </p:pic>
    </p:spTree>
    <p:extLst>
      <p:ext uri="{BB962C8B-B14F-4D97-AF65-F5344CB8AC3E}">
        <p14:creationId xmlns:p14="http://schemas.microsoft.com/office/powerpoint/2010/main" val="399940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6" presetClass="emph" presetSubtype="0" repeatCount="indefinite" accel="50000" decel="50000" autoRev="1" fill="hold" grpId="1" nodeType="withEffect">
                                  <p:stCondLst>
                                    <p:cond delay="0"/>
                                  </p:stCondLst>
                                  <p:endCondLst>
                                    <p:cond evt="onNext" delay="0">
                                      <p:tgtEl>
                                        <p:sldTgt/>
                                      </p:tgtEl>
                                    </p:cond>
                                  </p:endCondLst>
                                  <p:childTnLst>
                                    <p:animScale>
                                      <p:cBhvr>
                                        <p:cTn id="9" dur="2000" fill="hold"/>
                                        <p:tgtEl>
                                          <p:spTgt spid="41"/>
                                        </p:tgtEl>
                                      </p:cBhvr>
                                      <p:by x="50000" y="50000"/>
                                    </p:animScale>
                                  </p:childTnLst>
                                </p:cTn>
                              </p:par>
                              <p:par>
                                <p:cTn id="10" presetID="10"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6" presetClass="emph" presetSubtype="0" repeatCount="indefinite" accel="50000" decel="50000" autoRev="1" fill="hold" grpId="1" nodeType="withEffect">
                                  <p:stCondLst>
                                    <p:cond delay="0"/>
                                  </p:stCondLst>
                                  <p:endCondLst>
                                    <p:cond evt="onNext" delay="0">
                                      <p:tgtEl>
                                        <p:sldTgt/>
                                      </p:tgtEl>
                                    </p:cond>
                                  </p:endCondLst>
                                  <p:childTnLst>
                                    <p:animScale>
                                      <p:cBhvr>
                                        <p:cTn id="14" dur="2000" fill="hold"/>
                                        <p:tgtEl>
                                          <p:spTgt spid="24"/>
                                        </p:tgtEl>
                                      </p:cBhvr>
                                      <p:by x="50000" y="50000"/>
                                    </p:animScale>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6" presetClass="emph" presetSubtype="0" repeatCount="indefinite" accel="50000" decel="50000" autoRev="1" fill="hold" grpId="1" nodeType="withEffect">
                                  <p:stCondLst>
                                    <p:cond delay="0"/>
                                  </p:stCondLst>
                                  <p:endCondLst>
                                    <p:cond evt="onNext" delay="0">
                                      <p:tgtEl>
                                        <p:sldTgt/>
                                      </p:tgtEl>
                                    </p:cond>
                                  </p:endCondLst>
                                  <p:childTnLst>
                                    <p:animScale>
                                      <p:cBhvr>
                                        <p:cTn id="19" dur="2000" fill="hold"/>
                                        <p:tgtEl>
                                          <p:spTgt spid="32"/>
                                        </p:tgtEl>
                                      </p:cBhvr>
                                      <p:by x="50000" y="50000"/>
                                    </p:animScale>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6" presetClass="emph" presetSubtype="0" repeatCount="indefinite" accel="50000" decel="50000" autoRev="1" fill="hold" grpId="1" nodeType="withEffect">
                                  <p:stCondLst>
                                    <p:cond delay="0"/>
                                  </p:stCondLst>
                                  <p:endCondLst>
                                    <p:cond evt="onNext" delay="0">
                                      <p:tgtEl>
                                        <p:sldTgt/>
                                      </p:tgtEl>
                                    </p:cond>
                                  </p:endCondLst>
                                  <p:childTnLst>
                                    <p:animScale>
                                      <p:cBhvr>
                                        <p:cTn id="24" dur="2000" fill="hold"/>
                                        <p:tgtEl>
                                          <p:spTgt spid="19"/>
                                        </p:tgtEl>
                                      </p:cBhvr>
                                      <p:by x="50000" y="50000"/>
                                    </p:animScale>
                                  </p:childTnLst>
                                </p:cTn>
                              </p:par>
                              <p:par>
                                <p:cTn id="25" presetID="10"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6" presetClass="emph" presetSubtype="0" repeatCount="indefinite" accel="50000" decel="50000" autoRev="1" fill="hold" grpId="1" nodeType="withEffect">
                                  <p:stCondLst>
                                    <p:cond delay="0"/>
                                  </p:stCondLst>
                                  <p:endCondLst>
                                    <p:cond evt="onNext" delay="0">
                                      <p:tgtEl>
                                        <p:sldTgt/>
                                      </p:tgtEl>
                                    </p:cond>
                                  </p:endCondLst>
                                  <p:childTnLst>
                                    <p:animScale>
                                      <p:cBhvr>
                                        <p:cTn id="29" dur="2000" fill="hold"/>
                                        <p:tgtEl>
                                          <p:spTgt spid="69"/>
                                        </p:tgtEl>
                                      </p:cBhvr>
                                      <p:by x="50000" y="50000"/>
                                    </p:animScale>
                                  </p:childTnLst>
                                </p:cTn>
                              </p:par>
                              <p:par>
                                <p:cTn id="30" presetID="10" presetClass="entr" presetSubtype="0" fill="hold" grpId="0" nodeType="withEffect">
                                  <p:stCondLst>
                                    <p:cond delay="50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6" presetClass="emph" presetSubtype="0" repeatCount="indefinite" accel="50000" decel="50000" autoRev="1" fill="hold" grpId="1" nodeType="withEffect">
                                  <p:stCondLst>
                                    <p:cond delay="500"/>
                                  </p:stCondLst>
                                  <p:childTnLst>
                                    <p:animScale>
                                      <p:cBhvr>
                                        <p:cTn id="34" dur="2000" fill="hold"/>
                                        <p:tgtEl>
                                          <p:spTgt spid="44"/>
                                        </p:tgtEl>
                                      </p:cBhvr>
                                      <p:by x="50000" y="50000"/>
                                    </p:animScale>
                                  </p:childTnLst>
                                </p:cTn>
                              </p:par>
                              <p:par>
                                <p:cTn id="35" presetID="10" presetClass="entr" presetSubtype="0" fill="hold" grpId="0" nodeType="withEffect">
                                  <p:stCondLst>
                                    <p:cond delay="50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6" presetClass="emph" presetSubtype="0" repeatCount="indefinite" accel="50000" decel="50000" autoRev="1" fill="hold" grpId="1" nodeType="withEffect">
                                  <p:stCondLst>
                                    <p:cond delay="500"/>
                                  </p:stCondLst>
                                  <p:childTnLst>
                                    <p:animScale>
                                      <p:cBhvr>
                                        <p:cTn id="39" dur="2000" fill="hold"/>
                                        <p:tgtEl>
                                          <p:spTgt spid="48"/>
                                        </p:tgtEl>
                                      </p:cBhvr>
                                      <p:by x="50000" y="50000"/>
                                    </p:animScale>
                                  </p:childTnLst>
                                </p:cTn>
                              </p:par>
                              <p:par>
                                <p:cTn id="40" presetID="10" presetClass="entr" presetSubtype="0" fill="hold" grpId="0" nodeType="withEffect">
                                  <p:stCondLst>
                                    <p:cond delay="50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6" presetClass="emph" presetSubtype="0" repeatCount="indefinite" accel="50000" decel="50000" autoRev="1" fill="hold" grpId="1" nodeType="withEffect">
                                  <p:stCondLst>
                                    <p:cond delay="500"/>
                                  </p:stCondLst>
                                  <p:childTnLst>
                                    <p:animScale>
                                      <p:cBhvr>
                                        <p:cTn id="44" dur="2000" fill="hold"/>
                                        <p:tgtEl>
                                          <p:spTgt spid="53"/>
                                        </p:tgtEl>
                                      </p:cBhvr>
                                      <p:by x="50000" y="50000"/>
                                    </p:animScale>
                                  </p:childTnLst>
                                </p:cTn>
                              </p:par>
                              <p:par>
                                <p:cTn id="45" presetID="10" presetClass="entr" presetSubtype="0" fill="hold" grpId="0" nodeType="withEffect">
                                  <p:stCondLst>
                                    <p:cond delay="5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6" presetClass="emph" presetSubtype="0" repeatCount="indefinite" accel="50000" decel="50000" autoRev="1" fill="hold" grpId="1" nodeType="withEffect">
                                  <p:stCondLst>
                                    <p:cond delay="500"/>
                                  </p:stCondLst>
                                  <p:childTnLst>
                                    <p:animScale>
                                      <p:cBhvr>
                                        <p:cTn id="49" dur="2000" fill="hold"/>
                                        <p:tgtEl>
                                          <p:spTgt spid="21"/>
                                        </p:tgtEl>
                                      </p:cBhvr>
                                      <p:by x="50000" y="50000"/>
                                    </p:animScale>
                                  </p:childTnLst>
                                </p:cTn>
                              </p:par>
                              <p:par>
                                <p:cTn id="50" presetID="10" presetClass="entr" presetSubtype="0" fill="hold" grpId="0" nodeType="withEffect">
                                  <p:stCondLst>
                                    <p:cond delay="50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6" presetClass="emph" presetSubtype="0" repeatCount="indefinite" accel="50000" decel="50000" autoRev="1" fill="hold" grpId="1" nodeType="withEffect">
                                  <p:stCondLst>
                                    <p:cond delay="500"/>
                                  </p:stCondLst>
                                  <p:childTnLst>
                                    <p:animScale>
                                      <p:cBhvr>
                                        <p:cTn id="54" dur="2000" fill="hold"/>
                                        <p:tgtEl>
                                          <p:spTgt spid="71"/>
                                        </p:tgtEl>
                                      </p:cBhvr>
                                      <p:by x="50000" y="50000"/>
                                    </p:animScale>
                                  </p:childTnLst>
                                </p:cTn>
                              </p:par>
                              <p:par>
                                <p:cTn id="55" presetID="10" presetClass="entr" presetSubtype="0" fill="hold" grpId="0" nodeType="withEffect">
                                  <p:stCondLst>
                                    <p:cond delay="50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6" presetClass="emph" presetSubtype="0" repeatCount="indefinite" accel="50000" decel="50000" autoRev="1" fill="hold" grpId="1" nodeType="withEffect">
                                  <p:stCondLst>
                                    <p:cond delay="500"/>
                                  </p:stCondLst>
                                  <p:childTnLst>
                                    <p:animScale>
                                      <p:cBhvr>
                                        <p:cTn id="59" dur="2000" fill="hold"/>
                                        <p:tgtEl>
                                          <p:spTgt spid="58"/>
                                        </p:tgtEl>
                                      </p:cBhvr>
                                      <p:by x="50000" y="50000"/>
                                    </p:animScale>
                                  </p:childTnLst>
                                </p:cTn>
                              </p:par>
                              <p:par>
                                <p:cTn id="60" presetID="10" presetClass="entr" presetSubtype="0" fill="hold" grpId="0" nodeType="withEffect">
                                  <p:stCondLst>
                                    <p:cond delay="50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500"/>
                                        <p:tgtEl>
                                          <p:spTgt spid="67"/>
                                        </p:tgtEl>
                                      </p:cBhvr>
                                    </p:animEffect>
                                  </p:childTnLst>
                                </p:cTn>
                              </p:par>
                              <p:par>
                                <p:cTn id="63" presetID="6" presetClass="emph" presetSubtype="0" repeatCount="indefinite" accel="50000" decel="50000" autoRev="1" fill="hold" grpId="1" nodeType="withEffect">
                                  <p:stCondLst>
                                    <p:cond delay="500"/>
                                  </p:stCondLst>
                                  <p:childTnLst>
                                    <p:animScale>
                                      <p:cBhvr>
                                        <p:cTn id="64" dur="2000" fill="hold"/>
                                        <p:tgtEl>
                                          <p:spTgt spid="67"/>
                                        </p:tgtEl>
                                      </p:cBhvr>
                                      <p:by x="50000" y="50000"/>
                                    </p:animScale>
                                  </p:childTnLst>
                                </p:cTn>
                              </p:par>
                              <p:par>
                                <p:cTn id="65" presetID="10" presetClass="entr" presetSubtype="0" fill="hold" grpId="0" nodeType="withEffect">
                                  <p:stCondLst>
                                    <p:cond delay="100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6" presetClass="emph" presetSubtype="0" repeatCount="indefinite" accel="50000" decel="50000" autoRev="1" fill="hold" grpId="1" nodeType="withEffect">
                                  <p:stCondLst>
                                    <p:cond delay="1000"/>
                                  </p:stCondLst>
                                  <p:childTnLst>
                                    <p:animScale>
                                      <p:cBhvr>
                                        <p:cTn id="69" dur="2000" fill="hold"/>
                                        <p:tgtEl>
                                          <p:spTgt spid="23"/>
                                        </p:tgtEl>
                                      </p:cBhvr>
                                      <p:by x="50000" y="50000"/>
                                    </p:animScale>
                                  </p:childTnLst>
                                </p:cTn>
                              </p:par>
                              <p:par>
                                <p:cTn id="70" presetID="10" presetClass="entr" presetSubtype="0" fill="hold" grpId="0" nodeType="withEffect">
                                  <p:stCondLst>
                                    <p:cond delay="100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500"/>
                                        <p:tgtEl>
                                          <p:spTgt spid="63"/>
                                        </p:tgtEl>
                                      </p:cBhvr>
                                    </p:animEffect>
                                  </p:childTnLst>
                                </p:cTn>
                              </p:par>
                              <p:par>
                                <p:cTn id="73" presetID="6" presetClass="emph" presetSubtype="0" repeatCount="indefinite" accel="50000" decel="50000" autoRev="1" fill="hold" grpId="1" nodeType="withEffect">
                                  <p:stCondLst>
                                    <p:cond delay="1000"/>
                                  </p:stCondLst>
                                  <p:childTnLst>
                                    <p:animScale>
                                      <p:cBhvr>
                                        <p:cTn id="74" dur="2000" fill="hold"/>
                                        <p:tgtEl>
                                          <p:spTgt spid="63"/>
                                        </p:tgtEl>
                                      </p:cBhvr>
                                      <p:by x="50000" y="50000"/>
                                    </p:animScale>
                                  </p:childTnLst>
                                </p:cTn>
                              </p:par>
                              <p:par>
                                <p:cTn id="75" presetID="10" presetClass="entr" presetSubtype="0" fill="hold" grpId="0" nodeType="withEffect">
                                  <p:stCondLst>
                                    <p:cond delay="100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par>
                                <p:cTn id="78" presetID="6" presetClass="emph" presetSubtype="0" repeatCount="indefinite" accel="50000" decel="50000" autoRev="1" fill="hold" grpId="1" nodeType="withEffect">
                                  <p:stCondLst>
                                    <p:cond delay="1000"/>
                                  </p:stCondLst>
                                  <p:childTnLst>
                                    <p:animScale>
                                      <p:cBhvr>
                                        <p:cTn id="79" dur="2000" fill="hold"/>
                                        <p:tgtEl>
                                          <p:spTgt spid="49"/>
                                        </p:tgtEl>
                                      </p:cBhvr>
                                      <p:by x="50000" y="50000"/>
                                    </p:animScale>
                                  </p:childTnLst>
                                </p:cTn>
                              </p:par>
                              <p:par>
                                <p:cTn id="80" presetID="10" presetClass="entr" presetSubtype="0" fill="hold" grpId="0" nodeType="withEffect">
                                  <p:stCondLst>
                                    <p:cond delay="100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500"/>
                                        <p:tgtEl>
                                          <p:spTgt spid="64"/>
                                        </p:tgtEl>
                                      </p:cBhvr>
                                    </p:animEffect>
                                  </p:childTnLst>
                                </p:cTn>
                              </p:par>
                              <p:par>
                                <p:cTn id="83" presetID="6" presetClass="emph" presetSubtype="0" repeatCount="indefinite" accel="50000" decel="50000" autoRev="1" fill="hold" grpId="1" nodeType="withEffect">
                                  <p:stCondLst>
                                    <p:cond delay="1000"/>
                                  </p:stCondLst>
                                  <p:childTnLst>
                                    <p:animScale>
                                      <p:cBhvr>
                                        <p:cTn id="84" dur="2000" fill="hold"/>
                                        <p:tgtEl>
                                          <p:spTgt spid="64"/>
                                        </p:tgtEl>
                                      </p:cBhvr>
                                      <p:by x="50000" y="50000"/>
                                    </p:animScale>
                                  </p:childTnLst>
                                </p:cTn>
                              </p:par>
                              <p:par>
                                <p:cTn id="85" presetID="10" presetClass="entr" presetSubtype="0" fill="hold" grpId="0" nodeType="withEffect">
                                  <p:stCondLst>
                                    <p:cond delay="100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par>
                                <p:cTn id="88" presetID="6" presetClass="emph" presetSubtype="0" repeatCount="indefinite" accel="50000" decel="50000" autoRev="1" fill="hold" grpId="1" nodeType="withEffect">
                                  <p:stCondLst>
                                    <p:cond delay="1000"/>
                                  </p:stCondLst>
                                  <p:childTnLst>
                                    <p:animScale>
                                      <p:cBhvr>
                                        <p:cTn id="89" dur="2000" fill="hold"/>
                                        <p:tgtEl>
                                          <p:spTgt spid="20"/>
                                        </p:tgtEl>
                                      </p:cBhvr>
                                      <p:by x="50000" y="50000"/>
                                    </p:animScale>
                                  </p:childTnLst>
                                </p:cTn>
                              </p:par>
                              <p:par>
                                <p:cTn id="90" presetID="10" presetClass="entr" presetSubtype="0" fill="hold" grpId="0" nodeType="withEffect">
                                  <p:stCondLst>
                                    <p:cond delay="100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par>
                                <p:cTn id="93" presetID="6" presetClass="emph" presetSubtype="0" repeatCount="indefinite" accel="50000" decel="50000" autoRev="1" fill="hold" grpId="1" nodeType="withEffect">
                                  <p:stCondLst>
                                    <p:cond delay="1000"/>
                                  </p:stCondLst>
                                  <p:childTnLst>
                                    <p:animScale>
                                      <p:cBhvr>
                                        <p:cTn id="94" dur="2000" fill="hold"/>
                                        <p:tgtEl>
                                          <p:spTgt spid="22"/>
                                        </p:tgtEl>
                                      </p:cBhvr>
                                      <p:by x="50000" y="50000"/>
                                    </p:animScale>
                                  </p:childTnLst>
                                </p:cTn>
                              </p:par>
                              <p:par>
                                <p:cTn id="95" presetID="10" presetClass="entr" presetSubtype="0" fill="hold" grpId="0" nodeType="withEffect">
                                  <p:stCondLst>
                                    <p:cond delay="50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1500"/>
                                        <p:tgtEl>
                                          <p:spTgt spid="7"/>
                                        </p:tgtEl>
                                      </p:cBhvr>
                                    </p:animEffect>
                                  </p:childTnLst>
                                </p:cTn>
                              </p:par>
                              <p:par>
                                <p:cTn id="98" presetID="10" presetClass="entr" presetSubtype="0" fill="hold" grpId="0" nodeType="withEffect">
                                  <p:stCondLst>
                                    <p:cond delay="1000"/>
                                  </p:stCondLst>
                                  <p:childTnLst>
                                    <p:set>
                                      <p:cBhvr>
                                        <p:cTn id="99" dur="1" fill="hold">
                                          <p:stCondLst>
                                            <p:cond delay="0"/>
                                          </p:stCondLst>
                                        </p:cTn>
                                        <p:tgtEl>
                                          <p:spTgt spid="8"/>
                                        </p:tgtEl>
                                        <p:attrNameLst>
                                          <p:attrName>style.visibility</p:attrName>
                                        </p:attrNameLst>
                                      </p:cBhvr>
                                      <p:to>
                                        <p:strVal val="visible"/>
                                      </p:to>
                                    </p:set>
                                    <p:animEffect transition="in" filter="fade">
                                      <p:cBhvr>
                                        <p:cTn id="100" dur="1500"/>
                                        <p:tgtEl>
                                          <p:spTgt spid="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500"/>
                                        <p:tgtEl>
                                          <p:spTgt spid="52"/>
                                        </p:tgtEl>
                                      </p:cBhvr>
                                    </p:animEffect>
                                  </p:childTnLst>
                                </p:cTn>
                              </p:par>
                              <p:par>
                                <p:cTn id="104" presetID="6" presetClass="emph" presetSubtype="0" repeatCount="indefinite" accel="50000" decel="50000" autoRev="1" fill="hold" grpId="1" nodeType="withEffect">
                                  <p:stCondLst>
                                    <p:cond delay="0"/>
                                  </p:stCondLst>
                                  <p:endCondLst>
                                    <p:cond evt="onNext" delay="0">
                                      <p:tgtEl>
                                        <p:sldTgt/>
                                      </p:tgtEl>
                                    </p:cond>
                                  </p:endCondLst>
                                  <p:childTnLst>
                                    <p:animScale>
                                      <p:cBhvr>
                                        <p:cTn id="105" dur="2000" fill="hold"/>
                                        <p:tgtEl>
                                          <p:spTgt spid="52"/>
                                        </p:tgtEl>
                                      </p:cBhvr>
                                      <p:by x="50000" y="50000"/>
                                    </p:animScale>
                                  </p:childTnLst>
                                </p:cTn>
                              </p:par>
                              <p:par>
                                <p:cTn id="106" presetID="10" presetClass="entr" presetSubtype="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par>
                                <p:cTn id="109" presetID="6" presetClass="emph" presetSubtype="0" repeatCount="indefinite" accel="50000" decel="50000" autoRev="1" fill="hold" grpId="1" nodeType="withEffect">
                                  <p:stCondLst>
                                    <p:cond delay="0"/>
                                  </p:stCondLst>
                                  <p:endCondLst>
                                    <p:cond evt="onNext" delay="0">
                                      <p:tgtEl>
                                        <p:sldTgt/>
                                      </p:tgtEl>
                                    </p:cond>
                                  </p:endCondLst>
                                  <p:childTnLst>
                                    <p:animScale>
                                      <p:cBhvr>
                                        <p:cTn id="110" dur="2000" fill="hold"/>
                                        <p:tgtEl>
                                          <p:spTgt spid="40"/>
                                        </p:tgtEl>
                                      </p:cBhvr>
                                      <p:by x="50000" y="50000"/>
                                    </p:animScale>
                                  </p:childTnLst>
                                </p:cTn>
                              </p:par>
                              <p:par>
                                <p:cTn id="111" presetID="10" presetClass="entr" presetSubtype="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500"/>
                                        <p:tgtEl>
                                          <p:spTgt spid="39"/>
                                        </p:tgtEl>
                                      </p:cBhvr>
                                    </p:animEffect>
                                  </p:childTnLst>
                                </p:cTn>
                              </p:par>
                              <p:par>
                                <p:cTn id="114" presetID="6" presetClass="emph" presetSubtype="0" repeatCount="indefinite" accel="50000" decel="50000" autoRev="1" fill="hold" grpId="1" nodeType="withEffect">
                                  <p:stCondLst>
                                    <p:cond delay="0"/>
                                  </p:stCondLst>
                                  <p:endCondLst>
                                    <p:cond evt="onNext" delay="0">
                                      <p:tgtEl>
                                        <p:sldTgt/>
                                      </p:tgtEl>
                                    </p:cond>
                                  </p:endCondLst>
                                  <p:childTnLst>
                                    <p:animScale>
                                      <p:cBhvr>
                                        <p:cTn id="115" dur="2000" fill="hold"/>
                                        <p:tgtEl>
                                          <p:spTgt spid="39"/>
                                        </p:tgtEl>
                                      </p:cBhvr>
                                      <p:by x="50000" y="50000"/>
                                    </p:animScale>
                                  </p:childTnLst>
                                </p:cTn>
                              </p:par>
                              <p:par>
                                <p:cTn id="116" presetID="10" presetClass="entr" presetSubtype="0" fill="hold" grpId="0" nodeType="withEffect">
                                  <p:stCondLst>
                                    <p:cond delay="50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500"/>
                                        <p:tgtEl>
                                          <p:spTgt spid="42"/>
                                        </p:tgtEl>
                                      </p:cBhvr>
                                    </p:animEffect>
                                  </p:childTnLst>
                                </p:cTn>
                              </p:par>
                              <p:par>
                                <p:cTn id="119" presetID="6" presetClass="emph" presetSubtype="0" repeatCount="indefinite" accel="50000" decel="50000" autoRev="1" fill="hold" grpId="1" nodeType="withEffect">
                                  <p:stCondLst>
                                    <p:cond delay="500"/>
                                  </p:stCondLst>
                                  <p:childTnLst>
                                    <p:animScale>
                                      <p:cBhvr>
                                        <p:cTn id="120" dur="2000" fill="hold"/>
                                        <p:tgtEl>
                                          <p:spTgt spid="42"/>
                                        </p:tgtEl>
                                      </p:cBhvr>
                                      <p:by x="50000" y="50000"/>
                                    </p:animScale>
                                  </p:childTnLst>
                                </p:cTn>
                              </p:par>
                              <p:par>
                                <p:cTn id="121" presetID="10" presetClass="entr" presetSubtype="0" fill="hold" grpId="0" nodeType="withEffect">
                                  <p:stCondLst>
                                    <p:cond delay="500"/>
                                  </p:stCondLst>
                                  <p:childTnLst>
                                    <p:set>
                                      <p:cBhvr>
                                        <p:cTn id="122" dur="1" fill="hold">
                                          <p:stCondLst>
                                            <p:cond delay="0"/>
                                          </p:stCondLst>
                                        </p:cTn>
                                        <p:tgtEl>
                                          <p:spTgt spid="57"/>
                                        </p:tgtEl>
                                        <p:attrNameLst>
                                          <p:attrName>style.visibility</p:attrName>
                                        </p:attrNameLst>
                                      </p:cBhvr>
                                      <p:to>
                                        <p:strVal val="visible"/>
                                      </p:to>
                                    </p:set>
                                    <p:animEffect transition="in" filter="fade">
                                      <p:cBhvr>
                                        <p:cTn id="123" dur="500"/>
                                        <p:tgtEl>
                                          <p:spTgt spid="57"/>
                                        </p:tgtEl>
                                      </p:cBhvr>
                                    </p:animEffect>
                                  </p:childTnLst>
                                </p:cTn>
                              </p:par>
                              <p:par>
                                <p:cTn id="124" presetID="6" presetClass="emph" presetSubtype="0" repeatCount="indefinite" accel="50000" decel="50000" autoRev="1" fill="hold" grpId="1" nodeType="withEffect">
                                  <p:stCondLst>
                                    <p:cond delay="500"/>
                                  </p:stCondLst>
                                  <p:childTnLst>
                                    <p:animScale>
                                      <p:cBhvr>
                                        <p:cTn id="125" dur="2000" fill="hold"/>
                                        <p:tgtEl>
                                          <p:spTgt spid="57"/>
                                        </p:tgtEl>
                                      </p:cBhvr>
                                      <p:by x="50000" y="50000"/>
                                    </p:animScale>
                                  </p:childTnLst>
                                </p:cTn>
                              </p:par>
                              <p:par>
                                <p:cTn id="126" presetID="10" presetClass="entr" presetSubtype="0" fill="hold" grpId="0" nodeType="withEffect">
                                  <p:stCondLst>
                                    <p:cond delay="500"/>
                                  </p:stCondLst>
                                  <p:childTnLst>
                                    <p:set>
                                      <p:cBhvr>
                                        <p:cTn id="127" dur="1" fill="hold">
                                          <p:stCondLst>
                                            <p:cond delay="0"/>
                                          </p:stCondLst>
                                        </p:cTn>
                                        <p:tgtEl>
                                          <p:spTgt spid="56"/>
                                        </p:tgtEl>
                                        <p:attrNameLst>
                                          <p:attrName>style.visibility</p:attrName>
                                        </p:attrNameLst>
                                      </p:cBhvr>
                                      <p:to>
                                        <p:strVal val="visible"/>
                                      </p:to>
                                    </p:set>
                                    <p:animEffect transition="in" filter="fade">
                                      <p:cBhvr>
                                        <p:cTn id="128" dur="500"/>
                                        <p:tgtEl>
                                          <p:spTgt spid="56"/>
                                        </p:tgtEl>
                                      </p:cBhvr>
                                    </p:animEffect>
                                  </p:childTnLst>
                                </p:cTn>
                              </p:par>
                              <p:par>
                                <p:cTn id="129" presetID="6" presetClass="emph" presetSubtype="0" repeatCount="indefinite" accel="50000" decel="50000" autoRev="1" fill="hold" grpId="1" nodeType="withEffect">
                                  <p:stCondLst>
                                    <p:cond delay="500"/>
                                  </p:stCondLst>
                                  <p:childTnLst>
                                    <p:animScale>
                                      <p:cBhvr>
                                        <p:cTn id="130" dur="2000" fill="hold"/>
                                        <p:tgtEl>
                                          <p:spTgt spid="56"/>
                                        </p:tgtEl>
                                      </p:cBhvr>
                                      <p:by x="50000" y="50000"/>
                                    </p:animScale>
                                  </p:childTnLst>
                                </p:cTn>
                              </p:par>
                              <p:par>
                                <p:cTn id="131" presetID="10" presetClass="entr" presetSubtype="0" fill="hold" grpId="0" nodeType="withEffect">
                                  <p:stCondLst>
                                    <p:cond delay="1000"/>
                                  </p:stCondLst>
                                  <p:childTnLst>
                                    <p:set>
                                      <p:cBhvr>
                                        <p:cTn id="132" dur="1" fill="hold">
                                          <p:stCondLst>
                                            <p:cond delay="0"/>
                                          </p:stCondLst>
                                        </p:cTn>
                                        <p:tgtEl>
                                          <p:spTgt spid="70"/>
                                        </p:tgtEl>
                                        <p:attrNameLst>
                                          <p:attrName>style.visibility</p:attrName>
                                        </p:attrNameLst>
                                      </p:cBhvr>
                                      <p:to>
                                        <p:strVal val="visible"/>
                                      </p:to>
                                    </p:set>
                                    <p:animEffect transition="in" filter="fade">
                                      <p:cBhvr>
                                        <p:cTn id="133" dur="500"/>
                                        <p:tgtEl>
                                          <p:spTgt spid="70"/>
                                        </p:tgtEl>
                                      </p:cBhvr>
                                    </p:animEffect>
                                  </p:childTnLst>
                                </p:cTn>
                              </p:par>
                              <p:par>
                                <p:cTn id="134" presetID="6" presetClass="emph" presetSubtype="0" repeatCount="indefinite" accel="50000" decel="50000" autoRev="1" fill="hold" grpId="1" nodeType="withEffect">
                                  <p:stCondLst>
                                    <p:cond delay="1000"/>
                                  </p:stCondLst>
                                  <p:childTnLst>
                                    <p:animScale>
                                      <p:cBhvr>
                                        <p:cTn id="135" dur="2000" fill="hold"/>
                                        <p:tgtEl>
                                          <p:spTgt spid="70"/>
                                        </p:tgtEl>
                                      </p:cBhvr>
                                      <p:by x="50000" y="50000"/>
                                    </p:animScale>
                                  </p:childTnLst>
                                </p:cTn>
                              </p:par>
                              <p:par>
                                <p:cTn id="136" presetID="10" presetClass="entr" presetSubtype="0" fill="hold" grpId="0" nodeType="withEffect">
                                  <p:stCondLst>
                                    <p:cond delay="1000"/>
                                  </p:stCondLst>
                                  <p:childTnLst>
                                    <p:set>
                                      <p:cBhvr>
                                        <p:cTn id="137" dur="1" fill="hold">
                                          <p:stCondLst>
                                            <p:cond delay="0"/>
                                          </p:stCondLst>
                                        </p:cTn>
                                        <p:tgtEl>
                                          <p:spTgt spid="66"/>
                                        </p:tgtEl>
                                        <p:attrNameLst>
                                          <p:attrName>style.visibility</p:attrName>
                                        </p:attrNameLst>
                                      </p:cBhvr>
                                      <p:to>
                                        <p:strVal val="visible"/>
                                      </p:to>
                                    </p:set>
                                    <p:animEffect transition="in" filter="fade">
                                      <p:cBhvr>
                                        <p:cTn id="138" dur="500"/>
                                        <p:tgtEl>
                                          <p:spTgt spid="66"/>
                                        </p:tgtEl>
                                      </p:cBhvr>
                                    </p:animEffect>
                                  </p:childTnLst>
                                </p:cTn>
                              </p:par>
                              <p:par>
                                <p:cTn id="139" presetID="6" presetClass="emph" presetSubtype="0" repeatCount="indefinite" accel="50000" decel="50000" autoRev="1" fill="hold" grpId="1" nodeType="withEffect">
                                  <p:stCondLst>
                                    <p:cond delay="1000"/>
                                  </p:stCondLst>
                                  <p:childTnLst>
                                    <p:animScale>
                                      <p:cBhvr>
                                        <p:cTn id="140" dur="2000" fill="hold"/>
                                        <p:tgtEl>
                                          <p:spTgt spid="66"/>
                                        </p:tgtEl>
                                      </p:cBhvr>
                                      <p:by x="50000" y="50000"/>
                                    </p:animScale>
                                  </p:childTnLst>
                                </p:cTn>
                              </p:par>
                              <p:par>
                                <p:cTn id="141" presetID="10" presetClass="entr" presetSubtype="0" fill="hold" grpId="0" nodeType="withEffect">
                                  <p:stCondLst>
                                    <p:cond delay="1000"/>
                                  </p:stCondLst>
                                  <p:childTnLst>
                                    <p:set>
                                      <p:cBhvr>
                                        <p:cTn id="142" dur="1" fill="hold">
                                          <p:stCondLst>
                                            <p:cond delay="0"/>
                                          </p:stCondLst>
                                        </p:cTn>
                                        <p:tgtEl>
                                          <p:spTgt spid="46"/>
                                        </p:tgtEl>
                                        <p:attrNameLst>
                                          <p:attrName>style.visibility</p:attrName>
                                        </p:attrNameLst>
                                      </p:cBhvr>
                                      <p:to>
                                        <p:strVal val="visible"/>
                                      </p:to>
                                    </p:set>
                                    <p:animEffect transition="in" filter="fade">
                                      <p:cBhvr>
                                        <p:cTn id="143" dur="500"/>
                                        <p:tgtEl>
                                          <p:spTgt spid="46"/>
                                        </p:tgtEl>
                                      </p:cBhvr>
                                    </p:animEffect>
                                  </p:childTnLst>
                                </p:cTn>
                              </p:par>
                              <p:par>
                                <p:cTn id="144" presetID="6" presetClass="emph" presetSubtype="0" repeatCount="indefinite" accel="50000" decel="50000" autoRev="1" fill="hold" grpId="1" nodeType="withEffect">
                                  <p:stCondLst>
                                    <p:cond delay="1000"/>
                                  </p:stCondLst>
                                  <p:childTnLst>
                                    <p:animScale>
                                      <p:cBhvr>
                                        <p:cTn id="145" dur="2000" fill="hold"/>
                                        <p:tgtEl>
                                          <p:spTgt spid="46"/>
                                        </p:tgtEl>
                                      </p:cBhvr>
                                      <p:by x="50000" y="50000"/>
                                    </p:animScale>
                                  </p:childTnLst>
                                </p:cTn>
                              </p:par>
                              <p:par>
                                <p:cTn id="146" presetID="10" presetClass="entr" presetSubtype="0" fill="hold" grpId="0" nodeType="withEffect">
                                  <p:stCondLst>
                                    <p:cond delay="0"/>
                                  </p:stCondLst>
                                  <p:childTnLst>
                                    <p:set>
                                      <p:cBhvr>
                                        <p:cTn id="147" dur="1" fill="hold">
                                          <p:stCondLst>
                                            <p:cond delay="0"/>
                                          </p:stCondLst>
                                        </p:cTn>
                                        <p:tgtEl>
                                          <p:spTgt spid="47"/>
                                        </p:tgtEl>
                                        <p:attrNameLst>
                                          <p:attrName>style.visibility</p:attrName>
                                        </p:attrNameLst>
                                      </p:cBhvr>
                                      <p:to>
                                        <p:strVal val="visible"/>
                                      </p:to>
                                    </p:set>
                                    <p:animEffect transition="in" filter="fade">
                                      <p:cBhvr>
                                        <p:cTn id="148" dur="500"/>
                                        <p:tgtEl>
                                          <p:spTgt spid="47"/>
                                        </p:tgtEl>
                                      </p:cBhvr>
                                    </p:animEffect>
                                  </p:childTnLst>
                                </p:cTn>
                              </p:par>
                              <p:par>
                                <p:cTn id="149" presetID="6" presetClass="emph" presetSubtype="0" repeatCount="indefinite" accel="50000" decel="50000" autoRev="1" fill="hold" grpId="1" nodeType="withEffect">
                                  <p:stCondLst>
                                    <p:cond delay="0"/>
                                  </p:stCondLst>
                                  <p:endCondLst>
                                    <p:cond evt="onNext" delay="0">
                                      <p:tgtEl>
                                        <p:sldTgt/>
                                      </p:tgtEl>
                                    </p:cond>
                                  </p:endCondLst>
                                  <p:childTnLst>
                                    <p:animScale>
                                      <p:cBhvr>
                                        <p:cTn id="150" dur="2000" fill="hold"/>
                                        <p:tgtEl>
                                          <p:spTgt spid="47"/>
                                        </p:tgtEl>
                                      </p:cBhvr>
                                      <p:by x="50000" y="50000"/>
                                    </p:animScale>
                                  </p:childTnLst>
                                </p:cTn>
                              </p:par>
                              <p:par>
                                <p:cTn id="151" presetID="10" presetClass="entr" presetSubtype="0" fill="hold" grpId="0" nodeType="withEffect">
                                  <p:stCondLst>
                                    <p:cond delay="500"/>
                                  </p:stCondLst>
                                  <p:childTnLst>
                                    <p:set>
                                      <p:cBhvr>
                                        <p:cTn id="152" dur="1" fill="hold">
                                          <p:stCondLst>
                                            <p:cond delay="0"/>
                                          </p:stCondLst>
                                        </p:cTn>
                                        <p:tgtEl>
                                          <p:spTgt spid="45"/>
                                        </p:tgtEl>
                                        <p:attrNameLst>
                                          <p:attrName>style.visibility</p:attrName>
                                        </p:attrNameLst>
                                      </p:cBhvr>
                                      <p:to>
                                        <p:strVal val="visible"/>
                                      </p:to>
                                    </p:set>
                                    <p:animEffect transition="in" filter="fade">
                                      <p:cBhvr>
                                        <p:cTn id="153" dur="500"/>
                                        <p:tgtEl>
                                          <p:spTgt spid="45"/>
                                        </p:tgtEl>
                                      </p:cBhvr>
                                    </p:animEffect>
                                  </p:childTnLst>
                                </p:cTn>
                              </p:par>
                              <p:par>
                                <p:cTn id="154" presetID="6" presetClass="emph" presetSubtype="0" repeatCount="indefinite" accel="50000" decel="50000" autoRev="1" fill="hold" grpId="1" nodeType="withEffect">
                                  <p:stCondLst>
                                    <p:cond delay="500"/>
                                  </p:stCondLst>
                                  <p:childTnLst>
                                    <p:animScale>
                                      <p:cBhvr>
                                        <p:cTn id="155" dur="2000" fill="hold"/>
                                        <p:tgtEl>
                                          <p:spTgt spid="45"/>
                                        </p:tgtEl>
                                      </p:cBhvr>
                                      <p:by x="50000" y="50000"/>
                                    </p:animScale>
                                  </p:childTnLst>
                                </p:cTn>
                              </p:par>
                              <p:par>
                                <p:cTn id="156" presetID="10" presetClass="entr" presetSubtype="0" fill="hold" grpId="0" nodeType="withEffect">
                                  <p:stCondLst>
                                    <p:cond delay="0"/>
                                  </p:stCondLst>
                                  <p:childTnLst>
                                    <p:set>
                                      <p:cBhvr>
                                        <p:cTn id="157" dur="1" fill="hold">
                                          <p:stCondLst>
                                            <p:cond delay="0"/>
                                          </p:stCondLst>
                                        </p:cTn>
                                        <p:tgtEl>
                                          <p:spTgt spid="50"/>
                                        </p:tgtEl>
                                        <p:attrNameLst>
                                          <p:attrName>style.visibility</p:attrName>
                                        </p:attrNameLst>
                                      </p:cBhvr>
                                      <p:to>
                                        <p:strVal val="visible"/>
                                      </p:to>
                                    </p:set>
                                    <p:animEffect transition="in" filter="fade">
                                      <p:cBhvr>
                                        <p:cTn id="158" dur="500"/>
                                        <p:tgtEl>
                                          <p:spTgt spid="50"/>
                                        </p:tgtEl>
                                      </p:cBhvr>
                                    </p:animEffect>
                                  </p:childTnLst>
                                </p:cTn>
                              </p:par>
                              <p:par>
                                <p:cTn id="159" presetID="6" presetClass="emph" presetSubtype="0" repeatCount="indefinite" accel="50000" decel="50000" autoRev="1" fill="hold" grpId="1" nodeType="withEffect">
                                  <p:stCondLst>
                                    <p:cond delay="0"/>
                                  </p:stCondLst>
                                  <p:endCondLst>
                                    <p:cond evt="onNext" delay="0">
                                      <p:tgtEl>
                                        <p:sldTgt/>
                                      </p:tgtEl>
                                    </p:cond>
                                  </p:endCondLst>
                                  <p:childTnLst>
                                    <p:animScale>
                                      <p:cBhvr>
                                        <p:cTn id="160" dur="2000" fill="hold"/>
                                        <p:tgtEl>
                                          <p:spTgt spid="50"/>
                                        </p:tgtEl>
                                      </p:cBhvr>
                                      <p:by x="50000" y="50000"/>
                                    </p:animScale>
                                  </p:childTnLst>
                                </p:cTn>
                              </p:par>
                              <p:par>
                                <p:cTn id="161" presetID="10" presetClass="entr" presetSubtype="0" fill="hold" grpId="0" nodeType="withEffect">
                                  <p:stCondLst>
                                    <p:cond delay="0"/>
                                  </p:stCondLst>
                                  <p:childTnLst>
                                    <p:set>
                                      <p:cBhvr>
                                        <p:cTn id="162" dur="1" fill="hold">
                                          <p:stCondLst>
                                            <p:cond delay="0"/>
                                          </p:stCondLst>
                                        </p:cTn>
                                        <p:tgtEl>
                                          <p:spTgt spid="65"/>
                                        </p:tgtEl>
                                        <p:attrNameLst>
                                          <p:attrName>style.visibility</p:attrName>
                                        </p:attrNameLst>
                                      </p:cBhvr>
                                      <p:to>
                                        <p:strVal val="visible"/>
                                      </p:to>
                                    </p:set>
                                    <p:animEffect transition="in" filter="fade">
                                      <p:cBhvr>
                                        <p:cTn id="163" dur="500"/>
                                        <p:tgtEl>
                                          <p:spTgt spid="65"/>
                                        </p:tgtEl>
                                      </p:cBhvr>
                                    </p:animEffect>
                                  </p:childTnLst>
                                </p:cTn>
                              </p:par>
                              <p:par>
                                <p:cTn id="164" presetID="6" presetClass="emph" presetSubtype="0" repeatCount="indefinite" accel="50000" decel="50000" autoRev="1" fill="hold" grpId="1" nodeType="withEffect">
                                  <p:stCondLst>
                                    <p:cond delay="0"/>
                                  </p:stCondLst>
                                  <p:endCondLst>
                                    <p:cond evt="onNext" delay="0">
                                      <p:tgtEl>
                                        <p:sldTgt/>
                                      </p:tgtEl>
                                    </p:cond>
                                  </p:endCondLst>
                                  <p:childTnLst>
                                    <p:animScale>
                                      <p:cBhvr>
                                        <p:cTn id="165" dur="2000" fill="hold"/>
                                        <p:tgtEl>
                                          <p:spTgt spid="65"/>
                                        </p:tgtEl>
                                      </p:cBhvr>
                                      <p:by x="50000" y="50000"/>
                                    </p:animScale>
                                  </p:childTnLst>
                                </p:cTn>
                              </p:par>
                              <p:par>
                                <p:cTn id="166" presetID="10" presetClass="entr" presetSubtype="0" fill="hold" grpId="0" nodeType="withEffect">
                                  <p:stCondLst>
                                    <p:cond delay="0"/>
                                  </p:stCondLst>
                                  <p:childTnLst>
                                    <p:set>
                                      <p:cBhvr>
                                        <p:cTn id="167" dur="1" fill="hold">
                                          <p:stCondLst>
                                            <p:cond delay="0"/>
                                          </p:stCondLst>
                                        </p:cTn>
                                        <p:tgtEl>
                                          <p:spTgt spid="38"/>
                                        </p:tgtEl>
                                        <p:attrNameLst>
                                          <p:attrName>style.visibility</p:attrName>
                                        </p:attrNameLst>
                                      </p:cBhvr>
                                      <p:to>
                                        <p:strVal val="visible"/>
                                      </p:to>
                                    </p:set>
                                    <p:animEffect transition="in" filter="fade">
                                      <p:cBhvr>
                                        <p:cTn id="168" dur="500"/>
                                        <p:tgtEl>
                                          <p:spTgt spid="38"/>
                                        </p:tgtEl>
                                      </p:cBhvr>
                                    </p:animEffect>
                                  </p:childTnLst>
                                </p:cTn>
                              </p:par>
                              <p:par>
                                <p:cTn id="169" presetID="6" presetClass="emph" presetSubtype="0" repeatCount="indefinite" accel="50000" decel="50000" autoRev="1" fill="hold" grpId="1" nodeType="withEffect">
                                  <p:stCondLst>
                                    <p:cond delay="0"/>
                                  </p:stCondLst>
                                  <p:endCondLst>
                                    <p:cond evt="onNext" delay="0">
                                      <p:tgtEl>
                                        <p:sldTgt/>
                                      </p:tgtEl>
                                    </p:cond>
                                  </p:endCondLst>
                                  <p:childTnLst>
                                    <p:animScale>
                                      <p:cBhvr>
                                        <p:cTn id="170" dur="2000" fill="hold"/>
                                        <p:tgtEl>
                                          <p:spTgt spid="38"/>
                                        </p:tgtEl>
                                      </p:cBhvr>
                                      <p:by x="50000" y="50000"/>
                                    </p:animScale>
                                  </p:childTnLst>
                                </p:cTn>
                              </p:par>
                              <p:par>
                                <p:cTn id="171" presetID="10" presetClass="entr" presetSubtype="0" fill="hold" grpId="0" nodeType="withEffect">
                                  <p:stCondLst>
                                    <p:cond delay="0"/>
                                  </p:stCondLst>
                                  <p:childTnLst>
                                    <p:set>
                                      <p:cBhvr>
                                        <p:cTn id="172" dur="1" fill="hold">
                                          <p:stCondLst>
                                            <p:cond delay="0"/>
                                          </p:stCondLst>
                                        </p:cTn>
                                        <p:tgtEl>
                                          <p:spTgt spid="37"/>
                                        </p:tgtEl>
                                        <p:attrNameLst>
                                          <p:attrName>style.visibility</p:attrName>
                                        </p:attrNameLst>
                                      </p:cBhvr>
                                      <p:to>
                                        <p:strVal val="visible"/>
                                      </p:to>
                                    </p:set>
                                    <p:animEffect transition="in" filter="fade">
                                      <p:cBhvr>
                                        <p:cTn id="173" dur="500"/>
                                        <p:tgtEl>
                                          <p:spTgt spid="37"/>
                                        </p:tgtEl>
                                      </p:cBhvr>
                                    </p:animEffect>
                                  </p:childTnLst>
                                </p:cTn>
                              </p:par>
                              <p:par>
                                <p:cTn id="174" presetID="6" presetClass="emph" presetSubtype="0" repeatCount="indefinite" accel="50000" decel="50000" autoRev="1" fill="hold" grpId="1" nodeType="withEffect">
                                  <p:stCondLst>
                                    <p:cond delay="0"/>
                                  </p:stCondLst>
                                  <p:endCondLst>
                                    <p:cond evt="onNext" delay="0">
                                      <p:tgtEl>
                                        <p:sldTgt/>
                                      </p:tgtEl>
                                    </p:cond>
                                  </p:endCondLst>
                                  <p:childTnLst>
                                    <p:animScale>
                                      <p:cBhvr>
                                        <p:cTn id="175" dur="2000" fill="hold"/>
                                        <p:tgtEl>
                                          <p:spTgt spid="37"/>
                                        </p:tgtEl>
                                      </p:cBhvr>
                                      <p:by x="50000" y="50000"/>
                                    </p:animScale>
                                  </p:childTnLst>
                                </p:cTn>
                              </p:par>
                              <p:par>
                                <p:cTn id="176" presetID="10" presetClass="entr" presetSubtype="0" fill="hold" grpId="0" nodeType="withEffect">
                                  <p:stCondLst>
                                    <p:cond delay="1000"/>
                                  </p:stCondLst>
                                  <p:childTnLst>
                                    <p:set>
                                      <p:cBhvr>
                                        <p:cTn id="177" dur="1" fill="hold">
                                          <p:stCondLst>
                                            <p:cond delay="0"/>
                                          </p:stCondLst>
                                        </p:cTn>
                                        <p:tgtEl>
                                          <p:spTgt spid="54"/>
                                        </p:tgtEl>
                                        <p:attrNameLst>
                                          <p:attrName>style.visibility</p:attrName>
                                        </p:attrNameLst>
                                      </p:cBhvr>
                                      <p:to>
                                        <p:strVal val="visible"/>
                                      </p:to>
                                    </p:set>
                                    <p:animEffect transition="in" filter="fade">
                                      <p:cBhvr>
                                        <p:cTn id="178" dur="500"/>
                                        <p:tgtEl>
                                          <p:spTgt spid="54"/>
                                        </p:tgtEl>
                                      </p:cBhvr>
                                    </p:animEffect>
                                  </p:childTnLst>
                                </p:cTn>
                              </p:par>
                              <p:par>
                                <p:cTn id="179" presetID="6" presetClass="emph" presetSubtype="0" repeatCount="indefinite" accel="50000" decel="50000" autoRev="1" fill="hold" grpId="1" nodeType="withEffect">
                                  <p:stCondLst>
                                    <p:cond delay="1000"/>
                                  </p:stCondLst>
                                  <p:childTnLst>
                                    <p:animScale>
                                      <p:cBhvr>
                                        <p:cTn id="180" dur="2000" fill="hold"/>
                                        <p:tgtEl>
                                          <p:spTgt spid="54"/>
                                        </p:tgtEl>
                                      </p:cBhvr>
                                      <p:by x="50000" y="50000"/>
                                    </p:animScale>
                                  </p:childTnLst>
                                </p:cTn>
                              </p:par>
                              <p:par>
                                <p:cTn id="181" presetID="10" presetClass="entr" presetSubtype="0" fill="hold" grpId="0" nodeType="withEffect">
                                  <p:stCondLst>
                                    <p:cond delay="1000"/>
                                  </p:stCondLst>
                                  <p:childTnLst>
                                    <p:set>
                                      <p:cBhvr>
                                        <p:cTn id="182" dur="1" fill="hold">
                                          <p:stCondLst>
                                            <p:cond delay="0"/>
                                          </p:stCondLst>
                                        </p:cTn>
                                        <p:tgtEl>
                                          <p:spTgt spid="55"/>
                                        </p:tgtEl>
                                        <p:attrNameLst>
                                          <p:attrName>style.visibility</p:attrName>
                                        </p:attrNameLst>
                                      </p:cBhvr>
                                      <p:to>
                                        <p:strVal val="visible"/>
                                      </p:to>
                                    </p:set>
                                    <p:animEffect transition="in" filter="fade">
                                      <p:cBhvr>
                                        <p:cTn id="183" dur="500"/>
                                        <p:tgtEl>
                                          <p:spTgt spid="55"/>
                                        </p:tgtEl>
                                      </p:cBhvr>
                                    </p:animEffect>
                                  </p:childTnLst>
                                </p:cTn>
                              </p:par>
                              <p:par>
                                <p:cTn id="184" presetID="6" presetClass="emph" presetSubtype="0" repeatCount="indefinite" accel="50000" decel="50000" autoRev="1" fill="hold" grpId="1" nodeType="withEffect">
                                  <p:stCondLst>
                                    <p:cond delay="1000"/>
                                  </p:stCondLst>
                                  <p:childTnLst>
                                    <p:animScale>
                                      <p:cBhvr>
                                        <p:cTn id="185" dur="2000" fill="hold"/>
                                        <p:tgtEl>
                                          <p:spTgt spid="55"/>
                                        </p:tgtEl>
                                      </p:cBhvr>
                                      <p:by x="50000" y="50000"/>
                                    </p:animScale>
                                  </p:childTnLst>
                                </p:cTn>
                              </p:par>
                              <p:par>
                                <p:cTn id="186" presetID="10" presetClass="entr" presetSubtype="0" fill="hold" grpId="0" nodeType="withEffect">
                                  <p:stCondLst>
                                    <p:cond delay="1000"/>
                                  </p:stCondLst>
                                  <p:childTnLst>
                                    <p:set>
                                      <p:cBhvr>
                                        <p:cTn id="187" dur="1" fill="hold">
                                          <p:stCondLst>
                                            <p:cond delay="0"/>
                                          </p:stCondLst>
                                        </p:cTn>
                                        <p:tgtEl>
                                          <p:spTgt spid="59"/>
                                        </p:tgtEl>
                                        <p:attrNameLst>
                                          <p:attrName>style.visibility</p:attrName>
                                        </p:attrNameLst>
                                      </p:cBhvr>
                                      <p:to>
                                        <p:strVal val="visible"/>
                                      </p:to>
                                    </p:set>
                                    <p:animEffect transition="in" filter="fade">
                                      <p:cBhvr>
                                        <p:cTn id="188" dur="500"/>
                                        <p:tgtEl>
                                          <p:spTgt spid="59"/>
                                        </p:tgtEl>
                                      </p:cBhvr>
                                    </p:animEffect>
                                  </p:childTnLst>
                                </p:cTn>
                              </p:par>
                              <p:par>
                                <p:cTn id="189" presetID="6" presetClass="emph" presetSubtype="0" repeatCount="indefinite" accel="50000" decel="50000" autoRev="1" fill="hold" grpId="1" nodeType="withEffect">
                                  <p:stCondLst>
                                    <p:cond delay="1000"/>
                                  </p:stCondLst>
                                  <p:childTnLst>
                                    <p:animScale>
                                      <p:cBhvr>
                                        <p:cTn id="190" dur="2000" fill="hold"/>
                                        <p:tgtEl>
                                          <p:spTgt spid="59"/>
                                        </p:tgtEl>
                                      </p:cBhvr>
                                      <p:by x="50000" y="50000"/>
                                    </p:animScale>
                                  </p:childTnLst>
                                </p:cTn>
                              </p:par>
                              <p:par>
                                <p:cTn id="191" presetID="10" presetClass="entr" presetSubtype="0" fill="hold" grpId="0" nodeType="withEffect">
                                  <p:stCondLst>
                                    <p:cond delay="0"/>
                                  </p:stCondLst>
                                  <p:childTnLst>
                                    <p:set>
                                      <p:cBhvr>
                                        <p:cTn id="192" dur="1" fill="hold">
                                          <p:stCondLst>
                                            <p:cond delay="0"/>
                                          </p:stCondLst>
                                        </p:cTn>
                                        <p:tgtEl>
                                          <p:spTgt spid="28"/>
                                        </p:tgtEl>
                                        <p:attrNameLst>
                                          <p:attrName>style.visibility</p:attrName>
                                        </p:attrNameLst>
                                      </p:cBhvr>
                                      <p:to>
                                        <p:strVal val="visible"/>
                                      </p:to>
                                    </p:set>
                                    <p:animEffect transition="in" filter="fade">
                                      <p:cBhvr>
                                        <p:cTn id="193" dur="500"/>
                                        <p:tgtEl>
                                          <p:spTgt spid="28"/>
                                        </p:tgtEl>
                                      </p:cBhvr>
                                    </p:animEffect>
                                  </p:childTnLst>
                                </p:cTn>
                              </p:par>
                              <p:par>
                                <p:cTn id="194" presetID="6" presetClass="emph" presetSubtype="0" repeatCount="indefinite" accel="50000" decel="50000" autoRev="1" fill="hold" grpId="1" nodeType="withEffect">
                                  <p:stCondLst>
                                    <p:cond delay="0"/>
                                  </p:stCondLst>
                                  <p:endCondLst>
                                    <p:cond evt="onNext" delay="0">
                                      <p:tgtEl>
                                        <p:sldTgt/>
                                      </p:tgtEl>
                                    </p:cond>
                                  </p:endCondLst>
                                  <p:childTnLst>
                                    <p:animScale>
                                      <p:cBhvr>
                                        <p:cTn id="195" dur="2000" fill="hold"/>
                                        <p:tgtEl>
                                          <p:spTgt spid="28"/>
                                        </p:tgtEl>
                                      </p:cBhvr>
                                      <p:by x="50000" y="50000"/>
                                    </p:animScale>
                                  </p:childTnLst>
                                </p:cTn>
                              </p:par>
                              <p:par>
                                <p:cTn id="196" presetID="10" presetClass="entr" presetSubtype="0" fill="hold" grpId="0" nodeType="withEffect">
                                  <p:stCondLst>
                                    <p:cond delay="0"/>
                                  </p:stCondLst>
                                  <p:childTnLst>
                                    <p:set>
                                      <p:cBhvr>
                                        <p:cTn id="197" dur="1" fill="hold">
                                          <p:stCondLst>
                                            <p:cond delay="0"/>
                                          </p:stCondLst>
                                        </p:cTn>
                                        <p:tgtEl>
                                          <p:spTgt spid="27"/>
                                        </p:tgtEl>
                                        <p:attrNameLst>
                                          <p:attrName>style.visibility</p:attrName>
                                        </p:attrNameLst>
                                      </p:cBhvr>
                                      <p:to>
                                        <p:strVal val="visible"/>
                                      </p:to>
                                    </p:set>
                                    <p:animEffect transition="in" filter="fade">
                                      <p:cBhvr>
                                        <p:cTn id="198" dur="500"/>
                                        <p:tgtEl>
                                          <p:spTgt spid="27"/>
                                        </p:tgtEl>
                                      </p:cBhvr>
                                    </p:animEffect>
                                  </p:childTnLst>
                                </p:cTn>
                              </p:par>
                              <p:par>
                                <p:cTn id="199" presetID="6" presetClass="emph" presetSubtype="0" repeatCount="indefinite" accel="50000" decel="50000" autoRev="1" fill="hold" grpId="1" nodeType="withEffect">
                                  <p:stCondLst>
                                    <p:cond delay="0"/>
                                  </p:stCondLst>
                                  <p:endCondLst>
                                    <p:cond evt="onNext" delay="0">
                                      <p:tgtEl>
                                        <p:sldTgt/>
                                      </p:tgtEl>
                                    </p:cond>
                                  </p:endCondLst>
                                  <p:childTnLst>
                                    <p:animScale>
                                      <p:cBhvr>
                                        <p:cTn id="200" dur="2000" fill="hold"/>
                                        <p:tgtEl>
                                          <p:spTgt spid="27"/>
                                        </p:tgtEl>
                                      </p:cBhvr>
                                      <p:by x="50000" y="50000"/>
                                    </p:animScale>
                                  </p:childTnLst>
                                </p:cTn>
                              </p:par>
                              <p:par>
                                <p:cTn id="201" presetID="10" presetClass="entr" presetSubtype="0" fill="hold" grpId="0" nodeType="withEffect">
                                  <p:stCondLst>
                                    <p:cond delay="0"/>
                                  </p:stCondLst>
                                  <p:childTnLst>
                                    <p:set>
                                      <p:cBhvr>
                                        <p:cTn id="202" dur="1" fill="hold">
                                          <p:stCondLst>
                                            <p:cond delay="0"/>
                                          </p:stCondLst>
                                        </p:cTn>
                                        <p:tgtEl>
                                          <p:spTgt spid="29"/>
                                        </p:tgtEl>
                                        <p:attrNameLst>
                                          <p:attrName>style.visibility</p:attrName>
                                        </p:attrNameLst>
                                      </p:cBhvr>
                                      <p:to>
                                        <p:strVal val="visible"/>
                                      </p:to>
                                    </p:set>
                                    <p:animEffect transition="in" filter="fade">
                                      <p:cBhvr>
                                        <p:cTn id="203" dur="500"/>
                                        <p:tgtEl>
                                          <p:spTgt spid="29"/>
                                        </p:tgtEl>
                                      </p:cBhvr>
                                    </p:animEffect>
                                  </p:childTnLst>
                                </p:cTn>
                              </p:par>
                              <p:par>
                                <p:cTn id="204" presetID="6" presetClass="emph" presetSubtype="0" repeatCount="indefinite" accel="50000" decel="50000" autoRev="1" fill="hold" grpId="1" nodeType="withEffect">
                                  <p:stCondLst>
                                    <p:cond delay="0"/>
                                  </p:stCondLst>
                                  <p:endCondLst>
                                    <p:cond evt="onNext" delay="0">
                                      <p:tgtEl>
                                        <p:sldTgt/>
                                      </p:tgtEl>
                                    </p:cond>
                                  </p:endCondLst>
                                  <p:childTnLst>
                                    <p:animScale>
                                      <p:cBhvr>
                                        <p:cTn id="205" dur="2000" fill="hold"/>
                                        <p:tgtEl>
                                          <p:spTgt spid="29"/>
                                        </p:tgtEl>
                                      </p:cBhvr>
                                      <p:by x="50000" y="50000"/>
                                    </p:animScale>
                                  </p:childTnLst>
                                </p:cTn>
                              </p:par>
                              <p:par>
                                <p:cTn id="206" presetID="10" presetClass="entr" presetSubtype="0" fill="hold" grpId="0" nodeType="withEffect">
                                  <p:stCondLst>
                                    <p:cond delay="1000"/>
                                  </p:stCondLst>
                                  <p:childTnLst>
                                    <p:set>
                                      <p:cBhvr>
                                        <p:cTn id="207" dur="1" fill="hold">
                                          <p:stCondLst>
                                            <p:cond delay="0"/>
                                          </p:stCondLst>
                                        </p:cTn>
                                        <p:tgtEl>
                                          <p:spTgt spid="30"/>
                                        </p:tgtEl>
                                        <p:attrNameLst>
                                          <p:attrName>style.visibility</p:attrName>
                                        </p:attrNameLst>
                                      </p:cBhvr>
                                      <p:to>
                                        <p:strVal val="visible"/>
                                      </p:to>
                                    </p:set>
                                    <p:animEffect transition="in" filter="fade">
                                      <p:cBhvr>
                                        <p:cTn id="208" dur="500"/>
                                        <p:tgtEl>
                                          <p:spTgt spid="30"/>
                                        </p:tgtEl>
                                      </p:cBhvr>
                                    </p:animEffect>
                                  </p:childTnLst>
                                </p:cTn>
                              </p:par>
                              <p:par>
                                <p:cTn id="209" presetID="6" presetClass="emph" presetSubtype="0" repeatCount="indefinite" accel="50000" decel="50000" autoRev="1" fill="hold" grpId="1" nodeType="withEffect">
                                  <p:stCondLst>
                                    <p:cond delay="1000"/>
                                  </p:stCondLst>
                                  <p:childTnLst>
                                    <p:animScale>
                                      <p:cBhvr>
                                        <p:cTn id="210" dur="2000" fill="hold"/>
                                        <p:tgtEl>
                                          <p:spTgt spid="30"/>
                                        </p:tgtEl>
                                      </p:cBhvr>
                                      <p:by x="50000" y="50000"/>
                                    </p:animScale>
                                  </p:childTnLst>
                                </p:cTn>
                              </p:par>
                              <p:par>
                                <p:cTn id="211" presetID="10" presetClass="entr" presetSubtype="0" fill="hold" grpId="0" nodeType="withEffect">
                                  <p:stCondLst>
                                    <p:cond delay="1000"/>
                                  </p:stCondLst>
                                  <p:childTnLst>
                                    <p:set>
                                      <p:cBhvr>
                                        <p:cTn id="212" dur="1" fill="hold">
                                          <p:stCondLst>
                                            <p:cond delay="0"/>
                                          </p:stCondLst>
                                        </p:cTn>
                                        <p:tgtEl>
                                          <p:spTgt spid="68"/>
                                        </p:tgtEl>
                                        <p:attrNameLst>
                                          <p:attrName>style.visibility</p:attrName>
                                        </p:attrNameLst>
                                      </p:cBhvr>
                                      <p:to>
                                        <p:strVal val="visible"/>
                                      </p:to>
                                    </p:set>
                                    <p:animEffect transition="in" filter="fade">
                                      <p:cBhvr>
                                        <p:cTn id="213" dur="500"/>
                                        <p:tgtEl>
                                          <p:spTgt spid="68"/>
                                        </p:tgtEl>
                                      </p:cBhvr>
                                    </p:animEffect>
                                  </p:childTnLst>
                                </p:cTn>
                              </p:par>
                              <p:par>
                                <p:cTn id="214" presetID="6" presetClass="emph" presetSubtype="0" repeatCount="indefinite" accel="50000" decel="50000" autoRev="1" fill="hold" grpId="1" nodeType="withEffect">
                                  <p:stCondLst>
                                    <p:cond delay="1000"/>
                                  </p:stCondLst>
                                  <p:childTnLst>
                                    <p:animScale>
                                      <p:cBhvr>
                                        <p:cTn id="215" dur="2000" fill="hold"/>
                                        <p:tgtEl>
                                          <p:spTgt spid="68"/>
                                        </p:tgtEl>
                                      </p:cBhvr>
                                      <p:by x="50000" y="50000"/>
                                    </p:animScale>
                                  </p:childTnLst>
                                </p:cTn>
                              </p:par>
                              <p:par>
                                <p:cTn id="216" presetID="10" presetClass="entr" presetSubtype="0" fill="hold" grpId="0" nodeType="withEffect">
                                  <p:stCondLst>
                                    <p:cond delay="1000"/>
                                  </p:stCondLst>
                                  <p:childTnLst>
                                    <p:set>
                                      <p:cBhvr>
                                        <p:cTn id="217" dur="1" fill="hold">
                                          <p:stCondLst>
                                            <p:cond delay="0"/>
                                          </p:stCondLst>
                                        </p:cTn>
                                        <p:tgtEl>
                                          <p:spTgt spid="31"/>
                                        </p:tgtEl>
                                        <p:attrNameLst>
                                          <p:attrName>style.visibility</p:attrName>
                                        </p:attrNameLst>
                                      </p:cBhvr>
                                      <p:to>
                                        <p:strVal val="visible"/>
                                      </p:to>
                                    </p:set>
                                    <p:animEffect transition="in" filter="fade">
                                      <p:cBhvr>
                                        <p:cTn id="218" dur="500"/>
                                        <p:tgtEl>
                                          <p:spTgt spid="31"/>
                                        </p:tgtEl>
                                      </p:cBhvr>
                                    </p:animEffect>
                                  </p:childTnLst>
                                </p:cTn>
                              </p:par>
                              <p:par>
                                <p:cTn id="219" presetID="6" presetClass="emph" presetSubtype="0" repeatCount="indefinite" accel="50000" decel="50000" autoRev="1" fill="hold" grpId="1" nodeType="withEffect">
                                  <p:stCondLst>
                                    <p:cond delay="1000"/>
                                  </p:stCondLst>
                                  <p:childTnLst>
                                    <p:animScale>
                                      <p:cBhvr>
                                        <p:cTn id="220" dur="2000" fill="hold"/>
                                        <p:tgtEl>
                                          <p:spTgt spid="31"/>
                                        </p:tgtEl>
                                      </p:cBhvr>
                                      <p:by x="50000" y="50000"/>
                                    </p:animScale>
                                  </p:childTnLst>
                                </p:cTn>
                              </p:par>
                              <p:par>
                                <p:cTn id="221" presetID="10" presetClass="entr" presetSubtype="0" fill="hold" grpId="0" nodeType="withEffect">
                                  <p:stCondLst>
                                    <p:cond delay="1000"/>
                                  </p:stCondLst>
                                  <p:childTnLst>
                                    <p:set>
                                      <p:cBhvr>
                                        <p:cTn id="222" dur="1" fill="hold">
                                          <p:stCondLst>
                                            <p:cond delay="0"/>
                                          </p:stCondLst>
                                        </p:cTn>
                                        <p:tgtEl>
                                          <p:spTgt spid="33"/>
                                        </p:tgtEl>
                                        <p:attrNameLst>
                                          <p:attrName>style.visibility</p:attrName>
                                        </p:attrNameLst>
                                      </p:cBhvr>
                                      <p:to>
                                        <p:strVal val="visible"/>
                                      </p:to>
                                    </p:set>
                                    <p:animEffect transition="in" filter="fade">
                                      <p:cBhvr>
                                        <p:cTn id="223" dur="500"/>
                                        <p:tgtEl>
                                          <p:spTgt spid="33"/>
                                        </p:tgtEl>
                                      </p:cBhvr>
                                    </p:animEffect>
                                  </p:childTnLst>
                                </p:cTn>
                              </p:par>
                              <p:par>
                                <p:cTn id="224" presetID="6" presetClass="emph" presetSubtype="0" repeatCount="indefinite" accel="50000" decel="50000" autoRev="1" fill="hold" grpId="1" nodeType="withEffect">
                                  <p:stCondLst>
                                    <p:cond delay="1000"/>
                                  </p:stCondLst>
                                  <p:childTnLst>
                                    <p:animScale>
                                      <p:cBhvr>
                                        <p:cTn id="225" dur="2000" fill="hold"/>
                                        <p:tgtEl>
                                          <p:spTgt spid="33"/>
                                        </p:tgtEl>
                                      </p:cBhvr>
                                      <p:by x="50000" y="50000"/>
                                    </p:animScale>
                                  </p:childTnLst>
                                </p:cTn>
                              </p:par>
                              <p:par>
                                <p:cTn id="226" presetID="10" presetClass="entr" presetSubtype="0" fill="hold" grpId="0" nodeType="withEffect">
                                  <p:stCondLst>
                                    <p:cond delay="1000"/>
                                  </p:stCondLst>
                                  <p:childTnLst>
                                    <p:set>
                                      <p:cBhvr>
                                        <p:cTn id="227" dur="1" fill="hold">
                                          <p:stCondLst>
                                            <p:cond delay="0"/>
                                          </p:stCondLst>
                                        </p:cTn>
                                        <p:tgtEl>
                                          <p:spTgt spid="34"/>
                                        </p:tgtEl>
                                        <p:attrNameLst>
                                          <p:attrName>style.visibility</p:attrName>
                                        </p:attrNameLst>
                                      </p:cBhvr>
                                      <p:to>
                                        <p:strVal val="visible"/>
                                      </p:to>
                                    </p:set>
                                    <p:animEffect transition="in" filter="fade">
                                      <p:cBhvr>
                                        <p:cTn id="228" dur="500"/>
                                        <p:tgtEl>
                                          <p:spTgt spid="34"/>
                                        </p:tgtEl>
                                      </p:cBhvr>
                                    </p:animEffect>
                                  </p:childTnLst>
                                </p:cTn>
                              </p:par>
                              <p:par>
                                <p:cTn id="229" presetID="6" presetClass="emph" presetSubtype="0" repeatCount="indefinite" accel="50000" decel="50000" autoRev="1" fill="hold" grpId="1" nodeType="withEffect">
                                  <p:stCondLst>
                                    <p:cond delay="1000"/>
                                  </p:stCondLst>
                                  <p:childTnLst>
                                    <p:animScale>
                                      <p:cBhvr>
                                        <p:cTn id="230" dur="2000" fill="hold"/>
                                        <p:tgtEl>
                                          <p:spTgt spid="34"/>
                                        </p:tgtEl>
                                      </p:cBhvr>
                                      <p:by x="50000" y="50000"/>
                                    </p:animScale>
                                  </p:childTnLst>
                                </p:cTn>
                              </p:par>
                              <p:par>
                                <p:cTn id="231" presetID="10" presetClass="entr" presetSubtype="0" fill="hold" grpId="0" nodeType="withEffect">
                                  <p:stCondLst>
                                    <p:cond delay="500"/>
                                  </p:stCondLst>
                                  <p:childTnLst>
                                    <p:set>
                                      <p:cBhvr>
                                        <p:cTn id="232" dur="1" fill="hold">
                                          <p:stCondLst>
                                            <p:cond delay="0"/>
                                          </p:stCondLst>
                                        </p:cTn>
                                        <p:tgtEl>
                                          <p:spTgt spid="43"/>
                                        </p:tgtEl>
                                        <p:attrNameLst>
                                          <p:attrName>style.visibility</p:attrName>
                                        </p:attrNameLst>
                                      </p:cBhvr>
                                      <p:to>
                                        <p:strVal val="visible"/>
                                      </p:to>
                                    </p:set>
                                    <p:animEffect transition="in" filter="fade">
                                      <p:cBhvr>
                                        <p:cTn id="233" dur="500"/>
                                        <p:tgtEl>
                                          <p:spTgt spid="43"/>
                                        </p:tgtEl>
                                      </p:cBhvr>
                                    </p:animEffect>
                                  </p:childTnLst>
                                </p:cTn>
                              </p:par>
                              <p:par>
                                <p:cTn id="234" presetID="6" presetClass="emph" presetSubtype="0" repeatCount="indefinite" accel="50000" decel="50000" autoRev="1" fill="hold" grpId="1" nodeType="withEffect">
                                  <p:stCondLst>
                                    <p:cond delay="500"/>
                                  </p:stCondLst>
                                  <p:childTnLst>
                                    <p:animScale>
                                      <p:cBhvr>
                                        <p:cTn id="235" dur="2000" fill="hold"/>
                                        <p:tgtEl>
                                          <p:spTgt spid="43"/>
                                        </p:tgtEl>
                                      </p:cBhvr>
                                      <p:by x="50000" y="50000"/>
                                    </p:animScale>
                                  </p:childTnLst>
                                </p:cTn>
                              </p:par>
                              <p:par>
                                <p:cTn id="236" presetID="10" presetClass="entr" presetSubtype="0" fill="hold" grpId="0" nodeType="withEffect">
                                  <p:stCondLst>
                                    <p:cond delay="500"/>
                                  </p:stCondLst>
                                  <p:childTnLst>
                                    <p:set>
                                      <p:cBhvr>
                                        <p:cTn id="237" dur="1" fill="hold">
                                          <p:stCondLst>
                                            <p:cond delay="0"/>
                                          </p:stCondLst>
                                        </p:cTn>
                                        <p:tgtEl>
                                          <p:spTgt spid="61"/>
                                        </p:tgtEl>
                                        <p:attrNameLst>
                                          <p:attrName>style.visibility</p:attrName>
                                        </p:attrNameLst>
                                      </p:cBhvr>
                                      <p:to>
                                        <p:strVal val="visible"/>
                                      </p:to>
                                    </p:set>
                                    <p:animEffect transition="in" filter="fade">
                                      <p:cBhvr>
                                        <p:cTn id="238" dur="500"/>
                                        <p:tgtEl>
                                          <p:spTgt spid="61"/>
                                        </p:tgtEl>
                                      </p:cBhvr>
                                    </p:animEffect>
                                  </p:childTnLst>
                                </p:cTn>
                              </p:par>
                              <p:par>
                                <p:cTn id="239" presetID="6" presetClass="emph" presetSubtype="0" repeatCount="indefinite" accel="50000" decel="50000" autoRev="1" fill="hold" grpId="1" nodeType="withEffect">
                                  <p:stCondLst>
                                    <p:cond delay="500"/>
                                  </p:stCondLst>
                                  <p:childTnLst>
                                    <p:animScale>
                                      <p:cBhvr>
                                        <p:cTn id="240" dur="2000" fill="hold"/>
                                        <p:tgtEl>
                                          <p:spTgt spid="61"/>
                                        </p:tgtEl>
                                      </p:cBhvr>
                                      <p:by x="50000" y="50000"/>
                                    </p:animScale>
                                  </p:childTnLst>
                                </p:cTn>
                              </p:par>
                              <p:par>
                                <p:cTn id="241" presetID="10" presetClass="entr" presetSubtype="0" fill="hold" grpId="0" nodeType="withEffect">
                                  <p:stCondLst>
                                    <p:cond delay="500"/>
                                  </p:stCondLst>
                                  <p:childTnLst>
                                    <p:set>
                                      <p:cBhvr>
                                        <p:cTn id="242" dur="1" fill="hold">
                                          <p:stCondLst>
                                            <p:cond delay="0"/>
                                          </p:stCondLst>
                                        </p:cTn>
                                        <p:tgtEl>
                                          <p:spTgt spid="60"/>
                                        </p:tgtEl>
                                        <p:attrNameLst>
                                          <p:attrName>style.visibility</p:attrName>
                                        </p:attrNameLst>
                                      </p:cBhvr>
                                      <p:to>
                                        <p:strVal val="visible"/>
                                      </p:to>
                                    </p:set>
                                    <p:animEffect transition="in" filter="fade">
                                      <p:cBhvr>
                                        <p:cTn id="243" dur="500"/>
                                        <p:tgtEl>
                                          <p:spTgt spid="60"/>
                                        </p:tgtEl>
                                      </p:cBhvr>
                                    </p:animEffect>
                                  </p:childTnLst>
                                </p:cTn>
                              </p:par>
                              <p:par>
                                <p:cTn id="244" presetID="6" presetClass="emph" presetSubtype="0" repeatCount="indefinite" accel="50000" decel="50000" autoRev="1" fill="hold" grpId="1" nodeType="withEffect">
                                  <p:stCondLst>
                                    <p:cond delay="500"/>
                                  </p:stCondLst>
                                  <p:childTnLst>
                                    <p:animScale>
                                      <p:cBhvr>
                                        <p:cTn id="245" dur="2000" fill="hold"/>
                                        <p:tgtEl>
                                          <p:spTgt spid="60"/>
                                        </p:tgtEl>
                                      </p:cBhvr>
                                      <p:by x="50000" y="50000"/>
                                    </p:animScale>
                                  </p:childTnLst>
                                </p:cTn>
                              </p:par>
                              <p:par>
                                <p:cTn id="246" presetID="10" presetClass="entr" presetSubtype="0" fill="hold" grpId="0" nodeType="withEffect">
                                  <p:stCondLst>
                                    <p:cond delay="500"/>
                                  </p:stCondLst>
                                  <p:childTnLst>
                                    <p:set>
                                      <p:cBhvr>
                                        <p:cTn id="247" dur="1" fill="hold">
                                          <p:stCondLst>
                                            <p:cond delay="0"/>
                                          </p:stCondLst>
                                        </p:cTn>
                                        <p:tgtEl>
                                          <p:spTgt spid="62"/>
                                        </p:tgtEl>
                                        <p:attrNameLst>
                                          <p:attrName>style.visibility</p:attrName>
                                        </p:attrNameLst>
                                      </p:cBhvr>
                                      <p:to>
                                        <p:strVal val="visible"/>
                                      </p:to>
                                    </p:set>
                                    <p:animEffect transition="in" filter="fade">
                                      <p:cBhvr>
                                        <p:cTn id="248" dur="500"/>
                                        <p:tgtEl>
                                          <p:spTgt spid="62"/>
                                        </p:tgtEl>
                                      </p:cBhvr>
                                    </p:animEffect>
                                  </p:childTnLst>
                                </p:cTn>
                              </p:par>
                              <p:par>
                                <p:cTn id="249" presetID="6" presetClass="emph" presetSubtype="0" repeatCount="indefinite" accel="50000" decel="50000" autoRev="1" fill="hold" grpId="1" nodeType="withEffect">
                                  <p:stCondLst>
                                    <p:cond delay="500"/>
                                  </p:stCondLst>
                                  <p:childTnLst>
                                    <p:animScale>
                                      <p:cBhvr>
                                        <p:cTn id="250" dur="2000" fill="hold"/>
                                        <p:tgtEl>
                                          <p:spTgt spid="62"/>
                                        </p:tgtEl>
                                      </p:cBhvr>
                                      <p:by x="50000" y="50000"/>
                                    </p:animScale>
                                  </p:childTnLst>
                                </p:cTn>
                              </p:par>
                              <p:par>
                                <p:cTn id="251" presetID="10" presetClass="entr" presetSubtype="0" fill="hold" grpId="0" nodeType="withEffect">
                                  <p:stCondLst>
                                    <p:cond delay="500"/>
                                  </p:stCondLst>
                                  <p:childTnLst>
                                    <p:set>
                                      <p:cBhvr>
                                        <p:cTn id="252" dur="1" fill="hold">
                                          <p:stCondLst>
                                            <p:cond delay="0"/>
                                          </p:stCondLst>
                                        </p:cTn>
                                        <p:tgtEl>
                                          <p:spTgt spid="51"/>
                                        </p:tgtEl>
                                        <p:attrNameLst>
                                          <p:attrName>style.visibility</p:attrName>
                                        </p:attrNameLst>
                                      </p:cBhvr>
                                      <p:to>
                                        <p:strVal val="visible"/>
                                      </p:to>
                                    </p:set>
                                    <p:animEffect transition="in" filter="fade">
                                      <p:cBhvr>
                                        <p:cTn id="253" dur="500"/>
                                        <p:tgtEl>
                                          <p:spTgt spid="51"/>
                                        </p:tgtEl>
                                      </p:cBhvr>
                                    </p:animEffect>
                                  </p:childTnLst>
                                </p:cTn>
                              </p:par>
                              <p:par>
                                <p:cTn id="254" presetID="6" presetClass="emph" presetSubtype="0" repeatCount="indefinite" accel="50000" decel="50000" autoRev="1" fill="hold" grpId="1" nodeType="withEffect">
                                  <p:stCondLst>
                                    <p:cond delay="500"/>
                                  </p:stCondLst>
                                  <p:childTnLst>
                                    <p:animScale>
                                      <p:cBhvr>
                                        <p:cTn id="255" dur="2000" fill="hold"/>
                                        <p:tgtEl>
                                          <p:spTgt spid="51"/>
                                        </p:tgtEl>
                                      </p:cBhvr>
                                      <p:by x="50000" y="50000"/>
                                    </p:animScale>
                                  </p:childTnLst>
                                </p:cTn>
                              </p:par>
                              <p:par>
                                <p:cTn id="256" presetID="10" presetClass="entr" presetSubtype="0" fill="hold" grpId="0" nodeType="withEffect">
                                  <p:stCondLst>
                                    <p:cond delay="500"/>
                                  </p:stCondLst>
                                  <p:childTnLst>
                                    <p:set>
                                      <p:cBhvr>
                                        <p:cTn id="257" dur="1" fill="hold">
                                          <p:stCondLst>
                                            <p:cond delay="0"/>
                                          </p:stCondLst>
                                        </p:cTn>
                                        <p:tgtEl>
                                          <p:spTgt spid="26"/>
                                        </p:tgtEl>
                                        <p:attrNameLst>
                                          <p:attrName>style.visibility</p:attrName>
                                        </p:attrNameLst>
                                      </p:cBhvr>
                                      <p:to>
                                        <p:strVal val="visible"/>
                                      </p:to>
                                    </p:set>
                                    <p:animEffect transition="in" filter="fade">
                                      <p:cBhvr>
                                        <p:cTn id="258" dur="500"/>
                                        <p:tgtEl>
                                          <p:spTgt spid="26"/>
                                        </p:tgtEl>
                                      </p:cBhvr>
                                    </p:animEffect>
                                  </p:childTnLst>
                                </p:cTn>
                              </p:par>
                              <p:par>
                                <p:cTn id="259" presetID="6" presetClass="emph" presetSubtype="0" repeatCount="indefinite" accel="50000" decel="50000" autoRev="1" fill="hold" grpId="1" nodeType="withEffect">
                                  <p:stCondLst>
                                    <p:cond delay="500"/>
                                  </p:stCondLst>
                                  <p:childTnLst>
                                    <p:animScale>
                                      <p:cBhvr>
                                        <p:cTn id="260" dur="2000" fill="hold"/>
                                        <p:tgtEl>
                                          <p:spTgt spid="26"/>
                                        </p:tgtEl>
                                      </p:cBhvr>
                                      <p:by x="50000" y="50000"/>
                                    </p:animScale>
                                  </p:childTnLst>
                                </p:cTn>
                              </p:par>
                              <p:par>
                                <p:cTn id="261" presetID="10" presetClass="entr" presetSubtype="0" fill="hold" grpId="0" nodeType="withEffect">
                                  <p:stCondLst>
                                    <p:cond delay="500"/>
                                  </p:stCondLst>
                                  <p:childTnLst>
                                    <p:set>
                                      <p:cBhvr>
                                        <p:cTn id="262" dur="1" fill="hold">
                                          <p:stCondLst>
                                            <p:cond delay="0"/>
                                          </p:stCondLst>
                                        </p:cTn>
                                        <p:tgtEl>
                                          <p:spTgt spid="36"/>
                                        </p:tgtEl>
                                        <p:attrNameLst>
                                          <p:attrName>style.visibility</p:attrName>
                                        </p:attrNameLst>
                                      </p:cBhvr>
                                      <p:to>
                                        <p:strVal val="visible"/>
                                      </p:to>
                                    </p:set>
                                    <p:animEffect transition="in" filter="fade">
                                      <p:cBhvr>
                                        <p:cTn id="263" dur="500"/>
                                        <p:tgtEl>
                                          <p:spTgt spid="36"/>
                                        </p:tgtEl>
                                      </p:cBhvr>
                                    </p:animEffect>
                                  </p:childTnLst>
                                </p:cTn>
                              </p:par>
                              <p:par>
                                <p:cTn id="264" presetID="6" presetClass="emph" presetSubtype="0" repeatCount="indefinite" accel="50000" decel="50000" autoRev="1" fill="hold" grpId="1" nodeType="withEffect">
                                  <p:stCondLst>
                                    <p:cond delay="500"/>
                                  </p:stCondLst>
                                  <p:childTnLst>
                                    <p:animScale>
                                      <p:cBhvr>
                                        <p:cTn id="265" dur="2000" fill="hold"/>
                                        <p:tgtEl>
                                          <p:spTgt spid="36"/>
                                        </p:tgtEl>
                                      </p:cBhvr>
                                      <p:by x="50000" y="50000"/>
                                    </p:animScale>
                                  </p:childTnLst>
                                </p:cTn>
                              </p:par>
                              <p:par>
                                <p:cTn id="266" presetID="10" presetClass="entr" presetSubtype="0" fill="hold" grpId="0" nodeType="withEffect">
                                  <p:stCondLst>
                                    <p:cond delay="500"/>
                                  </p:stCondLst>
                                  <p:childTnLst>
                                    <p:set>
                                      <p:cBhvr>
                                        <p:cTn id="267" dur="1" fill="hold">
                                          <p:stCondLst>
                                            <p:cond delay="0"/>
                                          </p:stCondLst>
                                        </p:cTn>
                                        <p:tgtEl>
                                          <p:spTgt spid="35"/>
                                        </p:tgtEl>
                                        <p:attrNameLst>
                                          <p:attrName>style.visibility</p:attrName>
                                        </p:attrNameLst>
                                      </p:cBhvr>
                                      <p:to>
                                        <p:strVal val="visible"/>
                                      </p:to>
                                    </p:set>
                                    <p:animEffect transition="in" filter="fade">
                                      <p:cBhvr>
                                        <p:cTn id="268" dur="500"/>
                                        <p:tgtEl>
                                          <p:spTgt spid="35"/>
                                        </p:tgtEl>
                                      </p:cBhvr>
                                    </p:animEffect>
                                  </p:childTnLst>
                                </p:cTn>
                              </p:par>
                              <p:par>
                                <p:cTn id="269" presetID="6" presetClass="emph" presetSubtype="0" repeatCount="indefinite" accel="50000" decel="50000" autoRev="1" fill="hold" grpId="1" nodeType="withEffect">
                                  <p:stCondLst>
                                    <p:cond delay="500"/>
                                  </p:stCondLst>
                                  <p:childTnLst>
                                    <p:animScale>
                                      <p:cBhvr>
                                        <p:cTn id="270" dur="2000" fill="hold"/>
                                        <p:tgtEl>
                                          <p:spTgt spid="35"/>
                                        </p:tgtEl>
                                      </p:cBhvr>
                                      <p:by x="50000" y="50000"/>
                                    </p:animScale>
                                  </p:childTnLst>
                                </p:cTn>
                              </p:par>
                              <p:par>
                                <p:cTn id="271" presetID="6" presetClass="emph" presetSubtype="0" repeatCount="indefinite" accel="21000" decel="20000" autoRev="1" fill="hold" grpId="1" nodeType="withEffect">
                                  <p:stCondLst>
                                    <p:cond delay="1500"/>
                                  </p:stCondLst>
                                  <p:childTnLst>
                                    <p:animScale>
                                      <p:cBhvr>
                                        <p:cTn id="272" dur="6000" fill="hold"/>
                                        <p:tgtEl>
                                          <p:spTgt spid="7"/>
                                        </p:tgtEl>
                                      </p:cBhvr>
                                      <p:by x="150000" y="150000"/>
                                    </p:animScale>
                                  </p:childTnLst>
                                </p:cTn>
                              </p:par>
                              <p:par>
                                <p:cTn id="273" presetID="6" presetClass="emph" presetSubtype="0" repeatCount="indefinite" accel="21000" decel="20000" autoRev="1" fill="hold" grpId="1" nodeType="withEffect">
                                  <p:stCondLst>
                                    <p:cond delay="2500"/>
                                  </p:stCondLst>
                                  <p:childTnLst>
                                    <p:animScale>
                                      <p:cBhvr>
                                        <p:cTn id="274" dur="6000" fill="hold"/>
                                        <p:tgtEl>
                                          <p:spTgt spid="8"/>
                                        </p:tgtEl>
                                      </p:cBhvr>
                                      <p:by x="150000" y="150000"/>
                                    </p:animScale>
                                  </p:childTnLst>
                                </p:cTn>
                              </p:par>
                              <p:par>
                                <p:cTn id="275" presetID="23" presetClass="entr" presetSubtype="16" fill="hold" nodeType="withEffect">
                                  <p:stCondLst>
                                    <p:cond delay="0"/>
                                  </p:stCondLst>
                                  <p:childTnLst>
                                    <p:set>
                                      <p:cBhvr>
                                        <p:cTn id="276" dur="1" fill="hold">
                                          <p:stCondLst>
                                            <p:cond delay="0"/>
                                          </p:stCondLst>
                                        </p:cTn>
                                        <p:tgtEl>
                                          <p:spTgt spid="72"/>
                                        </p:tgtEl>
                                        <p:attrNameLst>
                                          <p:attrName>style.visibility</p:attrName>
                                        </p:attrNameLst>
                                      </p:cBhvr>
                                      <p:to>
                                        <p:strVal val="visible"/>
                                      </p:to>
                                    </p:set>
                                    <p:anim calcmode="lin" valueType="num">
                                      <p:cBhvr>
                                        <p:cTn id="277" dur="60000" fill="hold"/>
                                        <p:tgtEl>
                                          <p:spTgt spid="72"/>
                                        </p:tgtEl>
                                        <p:attrNameLst>
                                          <p:attrName>ppt_w</p:attrName>
                                        </p:attrNameLst>
                                      </p:cBhvr>
                                      <p:tavLst>
                                        <p:tav tm="0">
                                          <p:val>
                                            <p:fltVal val="0"/>
                                          </p:val>
                                        </p:tav>
                                        <p:tav tm="100000">
                                          <p:val>
                                            <p:strVal val="#ppt_w"/>
                                          </p:val>
                                        </p:tav>
                                      </p:tavLst>
                                    </p:anim>
                                    <p:anim calcmode="lin" valueType="num">
                                      <p:cBhvr>
                                        <p:cTn id="278" dur="60000" fill="hold"/>
                                        <p:tgtEl>
                                          <p:spTgt spid="72"/>
                                        </p:tgtEl>
                                        <p:attrNameLst>
                                          <p:attrName>ppt_h</p:attrName>
                                        </p:attrNameLst>
                                      </p:cBhvr>
                                      <p:tavLst>
                                        <p:tav tm="0">
                                          <p:val>
                                            <p:fltVal val="0"/>
                                          </p:val>
                                        </p:tav>
                                        <p:tav tm="100000">
                                          <p:val>
                                            <p:strVal val="#ppt_h"/>
                                          </p:val>
                                        </p:tav>
                                      </p:tavLst>
                                    </p:anim>
                                  </p:childTnLst>
                                </p:cTn>
                              </p:par>
                              <p:par>
                                <p:cTn id="279" presetID="23" presetClass="entr" presetSubtype="16" fill="hold" grpId="0" nodeType="withEffect">
                                  <p:stCondLst>
                                    <p:cond delay="0"/>
                                  </p:stCondLst>
                                  <p:childTnLst>
                                    <p:set>
                                      <p:cBhvr>
                                        <p:cTn id="280" dur="1" fill="hold">
                                          <p:stCondLst>
                                            <p:cond delay="0"/>
                                          </p:stCondLst>
                                        </p:cTn>
                                        <p:tgtEl>
                                          <p:spTgt spid="76"/>
                                        </p:tgtEl>
                                        <p:attrNameLst>
                                          <p:attrName>style.visibility</p:attrName>
                                        </p:attrNameLst>
                                      </p:cBhvr>
                                      <p:to>
                                        <p:strVal val="visible"/>
                                      </p:to>
                                    </p:set>
                                    <p:anim calcmode="lin" valueType="num">
                                      <p:cBhvr>
                                        <p:cTn id="281" dur="3000" fill="hold"/>
                                        <p:tgtEl>
                                          <p:spTgt spid="76"/>
                                        </p:tgtEl>
                                        <p:attrNameLst>
                                          <p:attrName>ppt_w</p:attrName>
                                        </p:attrNameLst>
                                      </p:cBhvr>
                                      <p:tavLst>
                                        <p:tav tm="0">
                                          <p:val>
                                            <p:fltVal val="0"/>
                                          </p:val>
                                        </p:tav>
                                        <p:tav tm="100000">
                                          <p:val>
                                            <p:strVal val="#ppt_w"/>
                                          </p:val>
                                        </p:tav>
                                      </p:tavLst>
                                    </p:anim>
                                    <p:anim calcmode="lin" valueType="num">
                                      <p:cBhvr>
                                        <p:cTn id="282" dur="3000" fill="hold"/>
                                        <p:tgtEl>
                                          <p:spTgt spid="76"/>
                                        </p:tgtEl>
                                        <p:attrNameLst>
                                          <p:attrName>ppt_h</p:attrName>
                                        </p:attrNameLst>
                                      </p:cBhvr>
                                      <p:tavLst>
                                        <p:tav tm="0">
                                          <p:val>
                                            <p:fltVal val="0"/>
                                          </p:val>
                                        </p:tav>
                                        <p:tav tm="100000">
                                          <p:val>
                                            <p:strVal val="#ppt_h"/>
                                          </p:val>
                                        </p:tav>
                                      </p:tavLst>
                                    </p:anim>
                                  </p:childTnLst>
                                </p:cTn>
                              </p:par>
                              <p:par>
                                <p:cTn id="283" presetID="8" presetClass="emph" presetSubtype="0" repeatCount="4000" fill="hold" nodeType="withEffect">
                                  <p:stCondLst>
                                    <p:cond delay="0"/>
                                  </p:stCondLst>
                                  <p:childTnLst>
                                    <p:animRot by="21600000">
                                      <p:cBhvr>
                                        <p:cTn id="284" dur="60000" fill="hold"/>
                                        <p:tgtEl>
                                          <p:spTgt spid="72"/>
                                        </p:tgtEl>
                                        <p:attrNameLst>
                                          <p:attrName>r</p:attrName>
                                        </p:attrNameLst>
                                      </p:cBhvr>
                                    </p:animRot>
                                  </p:childTnLst>
                                </p:cTn>
                              </p:par>
                              <p:par>
                                <p:cTn id="285" presetID="10" presetClass="entr" presetSubtype="0" fill="hold" grpId="0" nodeType="withEffect">
                                  <p:stCondLst>
                                    <p:cond delay="0"/>
                                  </p:stCondLst>
                                  <p:childTnLst>
                                    <p:set>
                                      <p:cBhvr>
                                        <p:cTn id="286" dur="1" fill="hold">
                                          <p:stCondLst>
                                            <p:cond delay="0"/>
                                          </p:stCondLst>
                                        </p:cTn>
                                        <p:tgtEl>
                                          <p:spTgt spid="77"/>
                                        </p:tgtEl>
                                        <p:attrNameLst>
                                          <p:attrName>style.visibility</p:attrName>
                                        </p:attrNameLst>
                                      </p:cBhvr>
                                      <p:to>
                                        <p:strVal val="visible"/>
                                      </p:to>
                                    </p:set>
                                    <p:animEffect transition="in" filter="fade">
                                      <p:cBhvr>
                                        <p:cTn id="287" dur="3000"/>
                                        <p:tgtEl>
                                          <p:spTgt spid="77"/>
                                        </p:tgtEl>
                                      </p:cBhvr>
                                    </p:animEffect>
                                  </p:childTnLst>
                                </p:cTn>
                              </p:par>
                              <p:par>
                                <p:cTn id="288" presetID="1" presetClass="path" presetSubtype="0" repeatCount="4000" fill="hold" grpId="1" nodeType="withEffect">
                                  <p:stCondLst>
                                    <p:cond delay="0"/>
                                  </p:stCondLst>
                                  <p:childTnLst>
                                    <p:animMotion origin="layout" path="M -1.25E-6 -0.0118 C 0.00521 0.06597 0.04557 0.1213 0.08958 0.11158 C 0.13373 0.10209 0.16498 0.03102 0.15951 -0.04629 C 0.15417 -0.12454 0.11432 -0.1794 0.07018 -0.16991 C 0.02604 -0.16018 -0.00625 -0.08889 -1.25E-6 -0.0118 Z " pathEditMode="relative" rAng="4980000" ptsTypes="AAAAA">
                                      <p:cBhvr>
                                        <p:cTn id="289" dur="10000" fill="hold"/>
                                        <p:tgtEl>
                                          <p:spTgt spid="77"/>
                                        </p:tgtEl>
                                        <p:attrNameLst>
                                          <p:attrName>ppt_x</p:attrName>
                                          <p:attrName>ppt_y</p:attrName>
                                        </p:attrNameLst>
                                      </p:cBhvr>
                                      <p:rCtr x="7982" y="-1736"/>
                                    </p:animMotion>
                                  </p:childTnLst>
                                </p:cTn>
                              </p:par>
                              <p:par>
                                <p:cTn id="290" presetID="23" presetClass="entr" presetSubtype="16" fill="hold" grpId="0" nodeType="withEffect">
                                  <p:stCondLst>
                                    <p:cond delay="1000"/>
                                  </p:stCondLst>
                                  <p:childTnLst>
                                    <p:set>
                                      <p:cBhvr>
                                        <p:cTn id="291" dur="1" fill="hold">
                                          <p:stCondLst>
                                            <p:cond delay="0"/>
                                          </p:stCondLst>
                                        </p:cTn>
                                        <p:tgtEl>
                                          <p:spTgt spid="75"/>
                                        </p:tgtEl>
                                        <p:attrNameLst>
                                          <p:attrName>style.visibility</p:attrName>
                                        </p:attrNameLst>
                                      </p:cBhvr>
                                      <p:to>
                                        <p:strVal val="visible"/>
                                      </p:to>
                                    </p:set>
                                    <p:anim calcmode="lin" valueType="num">
                                      <p:cBhvr>
                                        <p:cTn id="292" dur="3000" fill="hold"/>
                                        <p:tgtEl>
                                          <p:spTgt spid="75"/>
                                        </p:tgtEl>
                                        <p:attrNameLst>
                                          <p:attrName>ppt_w</p:attrName>
                                        </p:attrNameLst>
                                      </p:cBhvr>
                                      <p:tavLst>
                                        <p:tav tm="0">
                                          <p:val>
                                            <p:fltVal val="0"/>
                                          </p:val>
                                        </p:tav>
                                        <p:tav tm="100000">
                                          <p:val>
                                            <p:strVal val="#ppt_w"/>
                                          </p:val>
                                        </p:tav>
                                      </p:tavLst>
                                    </p:anim>
                                    <p:anim calcmode="lin" valueType="num">
                                      <p:cBhvr>
                                        <p:cTn id="293" dur="3000" fill="hold"/>
                                        <p:tgtEl>
                                          <p:spTgt spid="75"/>
                                        </p:tgtEl>
                                        <p:attrNameLst>
                                          <p:attrName>ppt_h</p:attrName>
                                        </p:attrNameLst>
                                      </p:cBhvr>
                                      <p:tavLst>
                                        <p:tav tm="0">
                                          <p:val>
                                            <p:fltVal val="0"/>
                                          </p:val>
                                        </p:tav>
                                        <p:tav tm="100000">
                                          <p:val>
                                            <p:strVal val="#ppt_h"/>
                                          </p:val>
                                        </p:tav>
                                      </p:tavLst>
                                    </p:anim>
                                  </p:childTnLst>
                                </p:cTn>
                              </p:par>
                              <p:par>
                                <p:cTn id="294" presetID="10" presetClass="entr" presetSubtype="0" fill="hold" grpId="0" nodeType="withEffect">
                                  <p:stCondLst>
                                    <p:cond delay="2000"/>
                                  </p:stCondLst>
                                  <p:childTnLst>
                                    <p:set>
                                      <p:cBhvr>
                                        <p:cTn id="295" dur="1" fill="hold">
                                          <p:stCondLst>
                                            <p:cond delay="0"/>
                                          </p:stCondLst>
                                        </p:cTn>
                                        <p:tgtEl>
                                          <p:spTgt spid="82"/>
                                        </p:tgtEl>
                                        <p:attrNameLst>
                                          <p:attrName>style.visibility</p:attrName>
                                        </p:attrNameLst>
                                      </p:cBhvr>
                                      <p:to>
                                        <p:strVal val="visible"/>
                                      </p:to>
                                    </p:set>
                                    <p:animEffect transition="in" filter="fade">
                                      <p:cBhvr>
                                        <p:cTn id="296" dur="2000"/>
                                        <p:tgtEl>
                                          <p:spTgt spid="82"/>
                                        </p:tgtEl>
                                      </p:cBhvr>
                                    </p:animEffect>
                                  </p:childTnLst>
                                </p:cTn>
                              </p:par>
                              <p:par>
                                <p:cTn id="297" presetID="10" presetClass="entr" presetSubtype="0" fill="hold" nodeType="withEffect">
                                  <p:stCondLst>
                                    <p:cond delay="0"/>
                                  </p:stCondLst>
                                  <p:childTnLst>
                                    <p:set>
                                      <p:cBhvr>
                                        <p:cTn id="298" dur="1" fill="hold">
                                          <p:stCondLst>
                                            <p:cond delay="0"/>
                                          </p:stCondLst>
                                        </p:cTn>
                                        <p:tgtEl>
                                          <p:spTgt spid="13"/>
                                        </p:tgtEl>
                                        <p:attrNameLst>
                                          <p:attrName>style.visibility</p:attrName>
                                        </p:attrNameLst>
                                      </p:cBhvr>
                                      <p:to>
                                        <p:strVal val="visible"/>
                                      </p:to>
                                    </p:set>
                                    <p:animEffect transition="in" filter="fade">
                                      <p:cBhvr>
                                        <p:cTn id="299" dur="2000"/>
                                        <p:tgtEl>
                                          <p:spTgt spid="13"/>
                                        </p:tgtEl>
                                      </p:cBhvr>
                                    </p:animEffect>
                                  </p:childTnLst>
                                </p:cTn>
                              </p:par>
                              <p:par>
                                <p:cTn id="300" presetID="8" presetClass="emph" presetSubtype="0" repeatCount="4000" fill="hold" nodeType="withEffect">
                                  <p:stCondLst>
                                    <p:cond delay="0"/>
                                  </p:stCondLst>
                                  <p:childTnLst>
                                    <p:animRot by="-21600000">
                                      <p:cBhvr>
                                        <p:cTn id="301" dur="10000" fill="hold"/>
                                        <p:tgtEl>
                                          <p:spTgt spid="13"/>
                                        </p:tgtEl>
                                        <p:attrNameLst>
                                          <p:attrName>r</p:attrName>
                                        </p:attrNameLst>
                                      </p:cBhvr>
                                    </p:animRot>
                                  </p:childTnLst>
                                </p:cTn>
                              </p:par>
                              <p:par>
                                <p:cTn id="302" presetID="10" presetClass="entr" presetSubtype="0" fill="hold" grpId="0" nodeType="withEffect">
                                  <p:stCondLst>
                                    <p:cond delay="1000"/>
                                  </p:stCondLst>
                                  <p:childTnLst>
                                    <p:set>
                                      <p:cBhvr>
                                        <p:cTn id="303" dur="1" fill="hold">
                                          <p:stCondLst>
                                            <p:cond delay="0"/>
                                          </p:stCondLst>
                                        </p:cTn>
                                        <p:tgtEl>
                                          <p:spTgt spid="81"/>
                                        </p:tgtEl>
                                        <p:attrNameLst>
                                          <p:attrName>style.visibility</p:attrName>
                                        </p:attrNameLst>
                                      </p:cBhvr>
                                      <p:to>
                                        <p:strVal val="visible"/>
                                      </p:to>
                                    </p:set>
                                    <p:animEffect transition="in" filter="fade">
                                      <p:cBhvr>
                                        <p:cTn id="304" dur="2000"/>
                                        <p:tgtEl>
                                          <p:spTgt spid="81"/>
                                        </p:tgtEl>
                                      </p:cBhvr>
                                    </p:animEffect>
                                  </p:childTnLst>
                                </p:cTn>
                              </p:par>
                              <p:par>
                                <p:cTn id="305" presetID="1" presetClass="path" presetSubtype="0" repeatCount="4000" fill="hold" grpId="1" nodeType="withEffect">
                                  <p:stCondLst>
                                    <p:cond delay="0"/>
                                  </p:stCondLst>
                                  <p:childTnLst>
                                    <p:animMotion origin="layout" path="M 0.00039 -0.00093 C 0.04882 0.08264 0.12604 0.08079 0.17187 -0.00394 C 0.21848 -0.08912 0.21614 -0.2257 0.16744 -0.30949 C 0.11862 -0.39375 0.04166 -0.39236 -0.00456 -0.30695 C -0.05092 -0.22176 -0.04896 -0.08472 0.00039 -0.00093 Z " pathEditMode="relative" rAng="2640000" ptsTypes="AAAAA">
                                      <p:cBhvr>
                                        <p:cTn id="306" dur="25000" fill="hold"/>
                                        <p:tgtEl>
                                          <p:spTgt spid="81"/>
                                        </p:tgtEl>
                                        <p:attrNameLst>
                                          <p:attrName>ppt_x</p:attrName>
                                          <p:attrName>ppt_y</p:attrName>
                                        </p:attrNameLst>
                                      </p:cBhvr>
                                      <p:rCtr x="8333" y="-15486"/>
                                    </p:animMotion>
                                  </p:childTnLst>
                                </p:cTn>
                              </p:par>
                              <p:par>
                                <p:cTn id="307" presetID="10" presetClass="entr" presetSubtype="0" fill="hold" grpId="0" nodeType="withEffect">
                                  <p:stCondLst>
                                    <p:cond delay="0"/>
                                  </p:stCondLst>
                                  <p:childTnLst>
                                    <p:set>
                                      <p:cBhvr>
                                        <p:cTn id="308" dur="1" fill="hold">
                                          <p:stCondLst>
                                            <p:cond delay="0"/>
                                          </p:stCondLst>
                                        </p:cTn>
                                        <p:tgtEl>
                                          <p:spTgt spid="83"/>
                                        </p:tgtEl>
                                        <p:attrNameLst>
                                          <p:attrName>style.visibility</p:attrName>
                                        </p:attrNameLst>
                                      </p:cBhvr>
                                      <p:to>
                                        <p:strVal val="visible"/>
                                      </p:to>
                                    </p:set>
                                    <p:animEffect transition="in" filter="fade">
                                      <p:cBhvr>
                                        <p:cTn id="309" dur="2000"/>
                                        <p:tgtEl>
                                          <p:spTgt spid="83"/>
                                        </p:tgtEl>
                                      </p:cBhvr>
                                    </p:animEffect>
                                  </p:childTnLst>
                                </p:cTn>
                              </p:par>
                              <p:par>
                                <p:cTn id="310" presetID="1" presetClass="path" presetSubtype="0" repeatCount="2000" fill="hold" grpId="1" nodeType="withEffect">
                                  <p:stCondLst>
                                    <p:cond delay="0"/>
                                  </p:stCondLst>
                                  <p:childTnLst>
                                    <p:animMotion origin="layout" path="M 0.09492 -0.08055 C 0.16198 -0.08055 0.21667 0.01528 0.21667 0.13357 C 0.21667 0.25162 0.16198 0.34792 0.09492 0.34792 C 0.02761 0.34792 -0.02695 0.25162 -0.02695 0.13357 C -0.02695 0.01528 0.02761 -0.08055 0.09492 -0.08055 Z " pathEditMode="relative" rAng="0" ptsTypes="AAAAA">
                                      <p:cBhvr>
                                        <p:cTn id="311" dur="30000" fill="hold"/>
                                        <p:tgtEl>
                                          <p:spTgt spid="83"/>
                                        </p:tgtEl>
                                        <p:attrNameLst>
                                          <p:attrName>ppt_x</p:attrName>
                                          <p:attrName>ppt_y</p:attrName>
                                        </p:attrNameLst>
                                      </p:cBhvr>
                                      <p:rCtr x="-13" y="21412"/>
                                    </p:animMotion>
                                  </p:childTnLst>
                                </p:cTn>
                              </p:par>
                              <p:par>
                                <p:cTn id="312" presetID="10" presetClass="entr" presetSubtype="0" fill="hold" nodeType="withEffect">
                                  <p:stCondLst>
                                    <p:cond delay="0"/>
                                  </p:stCondLst>
                                  <p:childTnLst>
                                    <p:set>
                                      <p:cBhvr>
                                        <p:cTn id="313" dur="1" fill="hold">
                                          <p:stCondLst>
                                            <p:cond delay="0"/>
                                          </p:stCondLst>
                                        </p:cTn>
                                        <p:tgtEl>
                                          <p:spTgt spid="84"/>
                                        </p:tgtEl>
                                        <p:attrNameLst>
                                          <p:attrName>style.visibility</p:attrName>
                                        </p:attrNameLst>
                                      </p:cBhvr>
                                      <p:to>
                                        <p:strVal val="visible"/>
                                      </p:to>
                                    </p:set>
                                    <p:animEffect transition="in" filter="fade">
                                      <p:cBhvr>
                                        <p:cTn id="314" dur="2000"/>
                                        <p:tgtEl>
                                          <p:spTgt spid="84"/>
                                        </p:tgtEl>
                                      </p:cBhvr>
                                    </p:animEffect>
                                  </p:childTnLst>
                                </p:cTn>
                              </p:par>
                              <p:par>
                                <p:cTn id="315" presetID="8" presetClass="emph" presetSubtype="0" repeatCount="2000" fill="hold" nodeType="withEffect">
                                  <p:stCondLst>
                                    <p:cond delay="0"/>
                                  </p:stCondLst>
                                  <p:childTnLst>
                                    <p:animRot by="21600000">
                                      <p:cBhvr>
                                        <p:cTn id="316" dur="30000" fill="hold"/>
                                        <p:tgtEl>
                                          <p:spTgt spid="84"/>
                                        </p:tgtEl>
                                        <p:attrNameLst>
                                          <p:attrName>r</p:attrName>
                                        </p:attrNameLst>
                                      </p:cBhvr>
                                    </p:animRot>
                                  </p:childTnLst>
                                </p:cTn>
                              </p:par>
                              <p:par>
                                <p:cTn id="317" presetID="22" presetClass="entr" presetSubtype="4" fill="hold" nodeType="withEffect">
                                  <p:stCondLst>
                                    <p:cond delay="0"/>
                                  </p:stCondLst>
                                  <p:childTnLst>
                                    <p:set>
                                      <p:cBhvr>
                                        <p:cTn id="318" dur="1" fill="hold">
                                          <p:stCondLst>
                                            <p:cond delay="0"/>
                                          </p:stCondLst>
                                        </p:cTn>
                                        <p:tgtEl>
                                          <p:spTgt spid="78"/>
                                        </p:tgtEl>
                                        <p:attrNameLst>
                                          <p:attrName>style.visibility</p:attrName>
                                        </p:attrNameLst>
                                      </p:cBhvr>
                                      <p:to>
                                        <p:strVal val="visible"/>
                                      </p:to>
                                    </p:set>
                                    <p:animEffect transition="in" filter="wipe(down)">
                                      <p:cBhvr>
                                        <p:cTn id="319" dur="20000"/>
                                        <p:tgtEl>
                                          <p:spTgt spid="78"/>
                                        </p:tgtEl>
                                      </p:cBhvr>
                                    </p:animEffect>
                                  </p:childTnLst>
                                </p:cTn>
                              </p:par>
                            </p:childTnLst>
                          </p:cTn>
                        </p:par>
                      </p:childTnLst>
                    </p:cTn>
                  </p:par>
                  <p:par>
                    <p:cTn id="320" fill="hold">
                      <p:stCondLst>
                        <p:cond delay="indefinite"/>
                      </p:stCondLst>
                      <p:childTnLst>
                        <p:par>
                          <p:cTn id="321" fill="hold">
                            <p:stCondLst>
                              <p:cond delay="0"/>
                            </p:stCondLst>
                            <p:childTnLst>
                              <p:par>
                                <p:cTn id="322" presetID="55" presetClass="entr" presetSubtype="0" fill="hold" grpId="0" nodeType="clickEffect">
                                  <p:stCondLst>
                                    <p:cond delay="0"/>
                                  </p:stCondLst>
                                  <p:childTnLst>
                                    <p:set>
                                      <p:cBhvr>
                                        <p:cTn id="323" dur="1" fill="hold">
                                          <p:stCondLst>
                                            <p:cond delay="0"/>
                                          </p:stCondLst>
                                        </p:cTn>
                                        <p:tgtEl>
                                          <p:spTgt spid="122"/>
                                        </p:tgtEl>
                                        <p:attrNameLst>
                                          <p:attrName>style.visibility</p:attrName>
                                        </p:attrNameLst>
                                      </p:cBhvr>
                                      <p:to>
                                        <p:strVal val="visible"/>
                                      </p:to>
                                    </p:set>
                                    <p:anim calcmode="lin" valueType="num">
                                      <p:cBhvr>
                                        <p:cTn id="324" dur="1500" fill="hold"/>
                                        <p:tgtEl>
                                          <p:spTgt spid="122"/>
                                        </p:tgtEl>
                                        <p:attrNameLst>
                                          <p:attrName>ppt_w</p:attrName>
                                        </p:attrNameLst>
                                      </p:cBhvr>
                                      <p:tavLst>
                                        <p:tav tm="0">
                                          <p:val>
                                            <p:strVal val="#ppt_w*0.70"/>
                                          </p:val>
                                        </p:tav>
                                        <p:tav tm="100000">
                                          <p:val>
                                            <p:strVal val="#ppt_w"/>
                                          </p:val>
                                        </p:tav>
                                      </p:tavLst>
                                    </p:anim>
                                    <p:anim calcmode="lin" valueType="num">
                                      <p:cBhvr>
                                        <p:cTn id="325" dur="1500" fill="hold"/>
                                        <p:tgtEl>
                                          <p:spTgt spid="122"/>
                                        </p:tgtEl>
                                        <p:attrNameLst>
                                          <p:attrName>ppt_h</p:attrName>
                                        </p:attrNameLst>
                                      </p:cBhvr>
                                      <p:tavLst>
                                        <p:tav tm="0">
                                          <p:val>
                                            <p:strVal val="#ppt_h"/>
                                          </p:val>
                                        </p:tav>
                                        <p:tav tm="100000">
                                          <p:val>
                                            <p:strVal val="#ppt_h"/>
                                          </p:val>
                                        </p:tav>
                                      </p:tavLst>
                                    </p:anim>
                                    <p:animEffect transition="in" filter="fade">
                                      <p:cBhvr>
                                        <p:cTn id="326" dur="1500"/>
                                        <p:tgtEl>
                                          <p:spTgt spid="122"/>
                                        </p:tgtEl>
                                      </p:cBhvr>
                                    </p:animEffect>
                                  </p:childTnLst>
                                </p:cTn>
                              </p:par>
                            </p:childTnLst>
                          </p:cTn>
                        </p:par>
                      </p:childTnLst>
                    </p:cTn>
                  </p:par>
                  <p:par>
                    <p:cTn id="327" fill="hold">
                      <p:stCondLst>
                        <p:cond delay="indefinite"/>
                      </p:stCondLst>
                      <p:childTnLst>
                        <p:par>
                          <p:cTn id="328" fill="hold">
                            <p:stCondLst>
                              <p:cond delay="0"/>
                            </p:stCondLst>
                            <p:childTnLst>
                              <p:par>
                                <p:cTn id="329" presetID="55" presetClass="entr" presetSubtype="0" fill="hold" grpId="0" nodeType="clickEffect">
                                  <p:stCondLst>
                                    <p:cond delay="0"/>
                                  </p:stCondLst>
                                  <p:childTnLst>
                                    <p:set>
                                      <p:cBhvr>
                                        <p:cTn id="330" dur="1" fill="hold">
                                          <p:stCondLst>
                                            <p:cond delay="0"/>
                                          </p:stCondLst>
                                        </p:cTn>
                                        <p:tgtEl>
                                          <p:spTgt spid="123"/>
                                        </p:tgtEl>
                                        <p:attrNameLst>
                                          <p:attrName>style.visibility</p:attrName>
                                        </p:attrNameLst>
                                      </p:cBhvr>
                                      <p:to>
                                        <p:strVal val="visible"/>
                                      </p:to>
                                    </p:set>
                                    <p:anim calcmode="lin" valueType="num">
                                      <p:cBhvr>
                                        <p:cTn id="331" dur="1500" fill="hold"/>
                                        <p:tgtEl>
                                          <p:spTgt spid="123"/>
                                        </p:tgtEl>
                                        <p:attrNameLst>
                                          <p:attrName>ppt_w</p:attrName>
                                        </p:attrNameLst>
                                      </p:cBhvr>
                                      <p:tavLst>
                                        <p:tav tm="0">
                                          <p:val>
                                            <p:strVal val="#ppt_w*0.70"/>
                                          </p:val>
                                        </p:tav>
                                        <p:tav tm="100000">
                                          <p:val>
                                            <p:strVal val="#ppt_w"/>
                                          </p:val>
                                        </p:tav>
                                      </p:tavLst>
                                    </p:anim>
                                    <p:anim calcmode="lin" valueType="num">
                                      <p:cBhvr>
                                        <p:cTn id="332" dur="1500" fill="hold"/>
                                        <p:tgtEl>
                                          <p:spTgt spid="123"/>
                                        </p:tgtEl>
                                        <p:attrNameLst>
                                          <p:attrName>ppt_h</p:attrName>
                                        </p:attrNameLst>
                                      </p:cBhvr>
                                      <p:tavLst>
                                        <p:tav tm="0">
                                          <p:val>
                                            <p:strVal val="#ppt_h"/>
                                          </p:val>
                                        </p:tav>
                                        <p:tav tm="100000">
                                          <p:val>
                                            <p:strVal val="#ppt_h"/>
                                          </p:val>
                                        </p:tav>
                                      </p:tavLst>
                                    </p:anim>
                                    <p:animEffect transition="in" filter="fade">
                                      <p:cBhvr>
                                        <p:cTn id="333" dur="1500"/>
                                        <p:tgtEl>
                                          <p:spTgt spid="123"/>
                                        </p:tgtEl>
                                      </p:cBhvr>
                                    </p:animEffect>
                                  </p:childTnLst>
                                </p:cTn>
                              </p:par>
                              <p:par>
                                <p:cTn id="334" presetID="6" presetClass="emph" presetSubtype="0" fill="hold" nodeType="withEffect">
                                  <p:stCondLst>
                                    <p:cond delay="0"/>
                                  </p:stCondLst>
                                  <p:childTnLst>
                                    <p:animScale>
                                      <p:cBhvr>
                                        <p:cTn id="335" dur="3000" fill="hold"/>
                                        <p:tgtEl>
                                          <p:spTgt spid="135"/>
                                        </p:tgtEl>
                                      </p:cBhvr>
                                      <p:by x="25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5" grpId="0" animBg="1"/>
      <p:bldP spid="76" grpId="0" animBg="1"/>
      <p:bldP spid="77" grpId="0" animBg="1"/>
      <p:bldP spid="77" grpId="1" animBg="1"/>
      <p:bldP spid="81" grpId="0" animBg="1"/>
      <p:bldP spid="81" grpId="1" animBg="1"/>
      <p:bldP spid="82" grpId="0"/>
      <p:bldP spid="83" grpId="0" animBg="1"/>
      <p:bldP spid="83" grpId="1" animBg="1"/>
      <p:bldP spid="122"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3C3F91-6FFD-F234-07D0-6BB5DB6B9C0D}"/>
              </a:ext>
            </a:extLst>
          </p:cNvPr>
          <p:cNvSpPr/>
          <p:nvPr/>
        </p:nvSpPr>
        <p:spPr>
          <a:xfrm rot="10800000">
            <a:off x="-3" y="-2"/>
            <a:ext cx="11338482" cy="6218901"/>
          </a:xfrm>
          <a:prstGeom prst="rect">
            <a:avLst/>
          </a:prstGeom>
          <a:gradFill flip="none" rotWithShape="1">
            <a:gsLst>
              <a:gs pos="0">
                <a:schemeClr val="accent1">
                  <a:alpha val="66000"/>
                </a:schemeClr>
              </a:gs>
              <a:gs pos="43000">
                <a:schemeClr val="accent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A50A982-2700-9EAA-C621-CE1093AB2B07}"/>
              </a:ext>
            </a:extLst>
          </p:cNvPr>
          <p:cNvSpPr/>
          <p:nvPr/>
        </p:nvSpPr>
        <p:spPr>
          <a:xfrm>
            <a:off x="4744073" y="1821225"/>
            <a:ext cx="7457766" cy="5036775"/>
          </a:xfrm>
          <a:prstGeom prst="rect">
            <a:avLst/>
          </a:prstGeom>
          <a:gradFill flip="none" rotWithShape="1">
            <a:gsLst>
              <a:gs pos="0">
                <a:schemeClr val="tx1">
                  <a:lumMod val="90000"/>
                  <a:lumOff val="10000"/>
                </a:schemeClr>
              </a:gs>
              <a:gs pos="51000">
                <a:schemeClr val="accent2">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Graphic 72">
            <a:extLst>
              <a:ext uri="{FF2B5EF4-FFF2-40B4-BE49-F238E27FC236}">
                <a16:creationId xmlns:a16="http://schemas.microsoft.com/office/drawing/2014/main" id="{71089B2D-440B-3A67-D245-17E55962B78B}"/>
              </a:ext>
            </a:extLst>
          </p:cNvPr>
          <p:cNvSpPr/>
          <p:nvPr/>
        </p:nvSpPr>
        <p:spPr>
          <a:xfrm>
            <a:off x="12088279" y="2908551"/>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0" name="Graphic 72">
            <a:extLst>
              <a:ext uri="{FF2B5EF4-FFF2-40B4-BE49-F238E27FC236}">
                <a16:creationId xmlns:a16="http://schemas.microsoft.com/office/drawing/2014/main" id="{DC1C8599-05AD-98C1-4CE1-A494F8CBBECE}"/>
              </a:ext>
            </a:extLst>
          </p:cNvPr>
          <p:cNvSpPr/>
          <p:nvPr/>
        </p:nvSpPr>
        <p:spPr>
          <a:xfrm>
            <a:off x="11328898" y="4460456"/>
            <a:ext cx="101395" cy="101371"/>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1" name="Graphic 72">
            <a:extLst>
              <a:ext uri="{FF2B5EF4-FFF2-40B4-BE49-F238E27FC236}">
                <a16:creationId xmlns:a16="http://schemas.microsoft.com/office/drawing/2014/main" id="{960BEC86-3866-3F58-CF5E-537F766222B7}"/>
              </a:ext>
            </a:extLst>
          </p:cNvPr>
          <p:cNvSpPr/>
          <p:nvPr/>
        </p:nvSpPr>
        <p:spPr>
          <a:xfrm>
            <a:off x="10700844" y="5083745"/>
            <a:ext cx="134958" cy="13492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2" name="Graphic 72">
            <a:extLst>
              <a:ext uri="{FF2B5EF4-FFF2-40B4-BE49-F238E27FC236}">
                <a16:creationId xmlns:a16="http://schemas.microsoft.com/office/drawing/2014/main" id="{EFDD63E6-DBD4-BE7C-7CBF-2E97276D935D}"/>
              </a:ext>
            </a:extLst>
          </p:cNvPr>
          <p:cNvSpPr/>
          <p:nvPr/>
        </p:nvSpPr>
        <p:spPr>
          <a:xfrm>
            <a:off x="5508022" y="5977745"/>
            <a:ext cx="411070" cy="315879"/>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3" name="Graphic 72">
            <a:extLst>
              <a:ext uri="{FF2B5EF4-FFF2-40B4-BE49-F238E27FC236}">
                <a16:creationId xmlns:a16="http://schemas.microsoft.com/office/drawing/2014/main" id="{9670BC1E-E7AC-C0FB-ACEE-26FDE25A45DC}"/>
              </a:ext>
            </a:extLst>
          </p:cNvPr>
          <p:cNvSpPr/>
          <p:nvPr/>
        </p:nvSpPr>
        <p:spPr>
          <a:xfrm>
            <a:off x="380566" y="5011533"/>
            <a:ext cx="462993" cy="36487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4" name="Graphic 72">
            <a:extLst>
              <a:ext uri="{FF2B5EF4-FFF2-40B4-BE49-F238E27FC236}">
                <a16:creationId xmlns:a16="http://schemas.microsoft.com/office/drawing/2014/main" id="{72C4EC7C-7194-C514-A3B3-AD764A30E8AD}"/>
              </a:ext>
            </a:extLst>
          </p:cNvPr>
          <p:cNvSpPr/>
          <p:nvPr/>
        </p:nvSpPr>
        <p:spPr>
          <a:xfrm>
            <a:off x="565975" y="5670706"/>
            <a:ext cx="92177" cy="9215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90488F85-8A5E-762F-4689-A4D851BE9A09}"/>
              </a:ext>
            </a:extLst>
          </p:cNvPr>
          <p:cNvSpPr/>
          <p:nvPr/>
        </p:nvSpPr>
        <p:spPr>
          <a:xfrm>
            <a:off x="374180" y="572278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CF470F19-1D93-F11B-4D47-B083C44D6808}"/>
              </a:ext>
            </a:extLst>
          </p:cNvPr>
          <p:cNvSpPr/>
          <p:nvPr/>
        </p:nvSpPr>
        <p:spPr>
          <a:xfrm>
            <a:off x="5776087" y="6390937"/>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7BE5783A-A279-56F3-0964-93DF5C6359C6}"/>
              </a:ext>
            </a:extLst>
          </p:cNvPr>
          <p:cNvSpPr/>
          <p:nvPr/>
        </p:nvSpPr>
        <p:spPr>
          <a:xfrm>
            <a:off x="11624063" y="3634707"/>
            <a:ext cx="49452" cy="49452"/>
          </a:xfrm>
          <a:prstGeom prst="ellipse">
            <a:avLst/>
          </a:pr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2DD4581F-79B6-8D2D-31B5-B6B205A68040}"/>
              </a:ext>
            </a:extLst>
          </p:cNvPr>
          <p:cNvSpPr/>
          <p:nvPr/>
        </p:nvSpPr>
        <p:spPr>
          <a:xfrm>
            <a:off x="6370194" y="6453510"/>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EFB36778-3BB5-774F-6DA2-E34949DC647F}"/>
              </a:ext>
            </a:extLst>
          </p:cNvPr>
          <p:cNvSpPr/>
          <p:nvPr/>
        </p:nvSpPr>
        <p:spPr>
          <a:xfrm>
            <a:off x="12303725" y="3580173"/>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E59984AE-ADFA-710E-7ACA-68D6F345B6E7}"/>
              </a:ext>
            </a:extLst>
          </p:cNvPr>
          <p:cNvSpPr/>
          <p:nvPr/>
        </p:nvSpPr>
        <p:spPr>
          <a:xfrm>
            <a:off x="8391859" y="559556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A77641AF-FE9A-7351-5586-5565A20E670A}"/>
              </a:ext>
            </a:extLst>
          </p:cNvPr>
          <p:cNvSpPr/>
          <p:nvPr/>
        </p:nvSpPr>
        <p:spPr>
          <a:xfrm>
            <a:off x="8421993" y="5194500"/>
            <a:ext cx="54397" cy="54397"/>
          </a:xfrm>
          <a:prstGeom prst="ellipse">
            <a:avLst/>
          </a:pr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25883202-E60A-2A3E-6DE7-DBA042F73780}"/>
              </a:ext>
            </a:extLst>
          </p:cNvPr>
          <p:cNvSpPr/>
          <p:nvPr/>
        </p:nvSpPr>
        <p:spPr>
          <a:xfrm>
            <a:off x="10561342" y="5345230"/>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E37B8AA1-1011-7B87-2177-75F2CF79A77F}"/>
              </a:ext>
            </a:extLst>
          </p:cNvPr>
          <p:cNvSpPr/>
          <p:nvPr/>
        </p:nvSpPr>
        <p:spPr>
          <a:xfrm>
            <a:off x="10762495" y="5479613"/>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2601290-AD85-0FED-67E5-E57B05E943E2}"/>
              </a:ext>
            </a:extLst>
          </p:cNvPr>
          <p:cNvSpPr/>
          <p:nvPr/>
        </p:nvSpPr>
        <p:spPr>
          <a:xfrm>
            <a:off x="11229048" y="4610547"/>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289CDD55-ADC2-7C3B-39B4-85A86AC4B3D0}"/>
              </a:ext>
            </a:extLst>
          </p:cNvPr>
          <p:cNvSpPr/>
          <p:nvPr/>
        </p:nvSpPr>
        <p:spPr>
          <a:xfrm>
            <a:off x="11872767" y="6325897"/>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7D341019-26CB-3BB9-F350-81683D611D9C}"/>
              </a:ext>
            </a:extLst>
          </p:cNvPr>
          <p:cNvSpPr/>
          <p:nvPr/>
        </p:nvSpPr>
        <p:spPr>
          <a:xfrm>
            <a:off x="11684011" y="4863665"/>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5B08189B-A898-6967-6631-EF0F0884841B}"/>
              </a:ext>
            </a:extLst>
          </p:cNvPr>
          <p:cNvSpPr/>
          <p:nvPr/>
        </p:nvSpPr>
        <p:spPr>
          <a:xfrm>
            <a:off x="11420635" y="5137759"/>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8529B13E-5866-B955-6787-7BEFDEB32CFD}"/>
              </a:ext>
            </a:extLst>
          </p:cNvPr>
          <p:cNvSpPr/>
          <p:nvPr/>
        </p:nvSpPr>
        <p:spPr>
          <a:xfrm>
            <a:off x="1256613" y="571500"/>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4540CFC0-E42B-E1DC-4A81-338C5C93CD3B}"/>
              </a:ext>
            </a:extLst>
          </p:cNvPr>
          <p:cNvSpPr/>
          <p:nvPr/>
        </p:nvSpPr>
        <p:spPr>
          <a:xfrm>
            <a:off x="1032146" y="419954"/>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1" name="Graphic 72">
            <a:extLst>
              <a:ext uri="{FF2B5EF4-FFF2-40B4-BE49-F238E27FC236}">
                <a16:creationId xmlns:a16="http://schemas.microsoft.com/office/drawing/2014/main" id="{0B73F980-B760-A7F9-63D8-E30DF86F9F33}"/>
              </a:ext>
            </a:extLst>
          </p:cNvPr>
          <p:cNvSpPr/>
          <p:nvPr/>
        </p:nvSpPr>
        <p:spPr>
          <a:xfrm>
            <a:off x="4075937" y="2610670"/>
            <a:ext cx="134958" cy="13492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E1C2D0BB-8B07-CA85-B3F0-1ACBD4772B79}"/>
              </a:ext>
            </a:extLst>
          </p:cNvPr>
          <p:cNvSpPr/>
          <p:nvPr/>
        </p:nvSpPr>
        <p:spPr>
          <a:xfrm>
            <a:off x="3467815" y="2374422"/>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96E384EF-C6FE-9AC4-C718-E83AC4A1A664}"/>
              </a:ext>
            </a:extLst>
          </p:cNvPr>
          <p:cNvSpPr/>
          <p:nvPr/>
        </p:nvSpPr>
        <p:spPr>
          <a:xfrm>
            <a:off x="3668968" y="2508805"/>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4" name="Graphic 72">
            <a:extLst>
              <a:ext uri="{FF2B5EF4-FFF2-40B4-BE49-F238E27FC236}">
                <a16:creationId xmlns:a16="http://schemas.microsoft.com/office/drawing/2014/main" id="{617268A3-93A8-9BCF-6883-5DA032FFE742}"/>
              </a:ext>
            </a:extLst>
          </p:cNvPr>
          <p:cNvSpPr/>
          <p:nvPr/>
        </p:nvSpPr>
        <p:spPr>
          <a:xfrm>
            <a:off x="10095754" y="468770"/>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0D95EBA3-9505-7ABB-B61B-8653616927F2}"/>
              </a:ext>
            </a:extLst>
          </p:cNvPr>
          <p:cNvSpPr/>
          <p:nvPr/>
        </p:nvSpPr>
        <p:spPr>
          <a:xfrm>
            <a:off x="10363819" y="677591"/>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EDDE72C1-CD04-EC65-B8F6-2F5CFD4B5118}"/>
              </a:ext>
            </a:extLst>
          </p:cNvPr>
          <p:cNvSpPr/>
          <p:nvPr/>
        </p:nvSpPr>
        <p:spPr>
          <a:xfrm>
            <a:off x="10623529" y="336802"/>
            <a:ext cx="49452" cy="49452"/>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17037EE1-F656-51D0-AB3E-0D6FA5E14274}"/>
              </a:ext>
            </a:extLst>
          </p:cNvPr>
          <p:cNvSpPr/>
          <p:nvPr/>
        </p:nvSpPr>
        <p:spPr>
          <a:xfrm>
            <a:off x="10731790" y="74016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Graphic 72">
            <a:extLst>
              <a:ext uri="{FF2B5EF4-FFF2-40B4-BE49-F238E27FC236}">
                <a16:creationId xmlns:a16="http://schemas.microsoft.com/office/drawing/2014/main" id="{7141CBFE-24A3-6B2D-3BAA-29FADA7360E6}"/>
              </a:ext>
            </a:extLst>
          </p:cNvPr>
          <p:cNvSpPr/>
          <p:nvPr/>
        </p:nvSpPr>
        <p:spPr>
          <a:xfrm>
            <a:off x="8335972" y="2894092"/>
            <a:ext cx="163299" cy="163260"/>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49" name="Graphic 72">
            <a:extLst>
              <a:ext uri="{FF2B5EF4-FFF2-40B4-BE49-F238E27FC236}">
                <a16:creationId xmlns:a16="http://schemas.microsoft.com/office/drawing/2014/main" id="{69B48F9D-CDF1-6022-9B7F-2841334F2D30}"/>
              </a:ext>
            </a:extLst>
          </p:cNvPr>
          <p:cNvSpPr/>
          <p:nvPr/>
        </p:nvSpPr>
        <p:spPr>
          <a:xfrm>
            <a:off x="8558930" y="3166815"/>
            <a:ext cx="92177" cy="9215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B13E85A8-A352-3AA3-B1B3-205478324426}"/>
              </a:ext>
            </a:extLst>
          </p:cNvPr>
          <p:cNvSpPr/>
          <p:nvPr/>
        </p:nvSpPr>
        <p:spPr>
          <a:xfrm>
            <a:off x="8367135" y="396614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2" name="Graphic 72">
            <a:extLst>
              <a:ext uri="{FF2B5EF4-FFF2-40B4-BE49-F238E27FC236}">
                <a16:creationId xmlns:a16="http://schemas.microsoft.com/office/drawing/2014/main" id="{3B70CA7E-6ED1-8B6F-F2B2-DDFB06F9D6A7}"/>
              </a:ext>
            </a:extLst>
          </p:cNvPr>
          <p:cNvSpPr/>
          <p:nvPr/>
        </p:nvSpPr>
        <p:spPr>
          <a:xfrm>
            <a:off x="1117025" y="2112937"/>
            <a:ext cx="101395" cy="101371"/>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53" name="Graphic 72">
            <a:extLst>
              <a:ext uri="{FF2B5EF4-FFF2-40B4-BE49-F238E27FC236}">
                <a16:creationId xmlns:a16="http://schemas.microsoft.com/office/drawing/2014/main" id="{4A269A85-DC9D-6B44-1199-358F830D64FC}"/>
              </a:ext>
            </a:extLst>
          </p:cNvPr>
          <p:cNvSpPr/>
          <p:nvPr/>
        </p:nvSpPr>
        <p:spPr>
          <a:xfrm>
            <a:off x="488971" y="2736226"/>
            <a:ext cx="134958" cy="13492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1E5F3BB5-938C-7008-BCF5-22C34B9BB132}"/>
              </a:ext>
            </a:extLst>
          </p:cNvPr>
          <p:cNvSpPr/>
          <p:nvPr/>
        </p:nvSpPr>
        <p:spPr>
          <a:xfrm>
            <a:off x="349469" y="2997711"/>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263C534B-662E-B19D-E4F9-532B33BEA6DA}"/>
              </a:ext>
            </a:extLst>
          </p:cNvPr>
          <p:cNvSpPr/>
          <p:nvPr/>
        </p:nvSpPr>
        <p:spPr>
          <a:xfrm>
            <a:off x="550622" y="313209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D8EC2B1A-215A-D553-D2D0-3836FF272850}"/>
              </a:ext>
            </a:extLst>
          </p:cNvPr>
          <p:cNvSpPr/>
          <p:nvPr/>
        </p:nvSpPr>
        <p:spPr>
          <a:xfrm>
            <a:off x="1017175" y="2263028"/>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3D7013AE-0ABF-4CEC-9987-8E3778306C50}"/>
              </a:ext>
            </a:extLst>
          </p:cNvPr>
          <p:cNvSpPr/>
          <p:nvPr/>
        </p:nvSpPr>
        <p:spPr>
          <a:xfrm>
            <a:off x="1472138" y="2516146"/>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0627431D-DB88-AA87-142A-0D8E94C4614D}"/>
              </a:ext>
            </a:extLst>
          </p:cNvPr>
          <p:cNvSpPr/>
          <p:nvPr/>
        </p:nvSpPr>
        <p:spPr>
          <a:xfrm>
            <a:off x="1208762" y="2790240"/>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9" name="Graphic 72">
            <a:extLst>
              <a:ext uri="{FF2B5EF4-FFF2-40B4-BE49-F238E27FC236}">
                <a16:creationId xmlns:a16="http://schemas.microsoft.com/office/drawing/2014/main" id="{F67C0488-54E9-07C2-AB2A-6E3FC4F42B70}"/>
              </a:ext>
            </a:extLst>
          </p:cNvPr>
          <p:cNvSpPr/>
          <p:nvPr/>
        </p:nvSpPr>
        <p:spPr>
          <a:xfrm>
            <a:off x="3522566" y="3012157"/>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F3C84076-866B-6C60-A1F5-E55AFC82C45B}"/>
              </a:ext>
            </a:extLst>
          </p:cNvPr>
          <p:cNvSpPr/>
          <p:nvPr/>
        </p:nvSpPr>
        <p:spPr>
          <a:xfrm>
            <a:off x="9633498" y="1303270"/>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91A28CE0-058B-F125-1D30-86BF2E7E2841}"/>
              </a:ext>
            </a:extLst>
          </p:cNvPr>
          <p:cNvSpPr/>
          <p:nvPr/>
        </p:nvSpPr>
        <p:spPr>
          <a:xfrm>
            <a:off x="9893208" y="1709732"/>
            <a:ext cx="49452" cy="49452"/>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A43B80A2-4629-D56F-F583-E5CA03D3B977}"/>
              </a:ext>
            </a:extLst>
          </p:cNvPr>
          <p:cNvSpPr/>
          <p:nvPr/>
        </p:nvSpPr>
        <p:spPr>
          <a:xfrm>
            <a:off x="10227605" y="211309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3" name="Graphic 72">
            <a:extLst>
              <a:ext uri="{FF2B5EF4-FFF2-40B4-BE49-F238E27FC236}">
                <a16:creationId xmlns:a16="http://schemas.microsoft.com/office/drawing/2014/main" id="{E92206A0-5D4F-9325-95BA-E60C35521C4A}"/>
              </a:ext>
            </a:extLst>
          </p:cNvPr>
          <p:cNvSpPr/>
          <p:nvPr/>
        </p:nvSpPr>
        <p:spPr>
          <a:xfrm>
            <a:off x="2478857" y="3974726"/>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4" name="Graphic 72">
            <a:extLst>
              <a:ext uri="{FF2B5EF4-FFF2-40B4-BE49-F238E27FC236}">
                <a16:creationId xmlns:a16="http://schemas.microsoft.com/office/drawing/2014/main" id="{6010532F-5684-B593-F2BC-DB5B09DC0ABB}"/>
              </a:ext>
            </a:extLst>
          </p:cNvPr>
          <p:cNvSpPr/>
          <p:nvPr/>
        </p:nvSpPr>
        <p:spPr>
          <a:xfrm>
            <a:off x="10112620" y="3773045"/>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A9740796-6941-1E90-BCB6-6E41C1B7F7DC}"/>
              </a:ext>
            </a:extLst>
          </p:cNvPr>
          <p:cNvSpPr/>
          <p:nvPr/>
        </p:nvSpPr>
        <p:spPr>
          <a:xfrm>
            <a:off x="9950448" y="3341295"/>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E11DE0CD-07E4-775B-65A2-DC0214C125ED}"/>
              </a:ext>
            </a:extLst>
          </p:cNvPr>
          <p:cNvSpPr/>
          <p:nvPr/>
        </p:nvSpPr>
        <p:spPr>
          <a:xfrm>
            <a:off x="1716762" y="5374667"/>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DB996638-3A21-6EF9-34B5-E9B16F94D2F2}"/>
              </a:ext>
            </a:extLst>
          </p:cNvPr>
          <p:cNvSpPr/>
          <p:nvPr/>
        </p:nvSpPr>
        <p:spPr>
          <a:xfrm>
            <a:off x="8967308" y="5977745"/>
            <a:ext cx="72403" cy="72403"/>
          </a:xfrm>
          <a:prstGeom prst="ellipse">
            <a:avLst/>
          </a:pr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7B0ABC60-261A-F5BD-74F8-2B49884D1952}"/>
              </a:ext>
            </a:extLst>
          </p:cNvPr>
          <p:cNvSpPr/>
          <p:nvPr/>
        </p:nvSpPr>
        <p:spPr>
          <a:xfrm>
            <a:off x="10422119" y="2263627"/>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0" name="Oval 69">
            <a:extLst>
              <a:ext uri="{FF2B5EF4-FFF2-40B4-BE49-F238E27FC236}">
                <a16:creationId xmlns:a16="http://schemas.microsoft.com/office/drawing/2014/main" id="{84BBF1D3-74EF-7FBE-0F1B-32F9A51494F7}"/>
              </a:ext>
            </a:extLst>
          </p:cNvPr>
          <p:cNvSpPr/>
          <p:nvPr/>
        </p:nvSpPr>
        <p:spPr>
          <a:xfrm>
            <a:off x="8803226" y="3434192"/>
            <a:ext cx="311032" cy="331239"/>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1D17104A-12D9-44CD-A883-FA718527CE76}"/>
              </a:ext>
            </a:extLst>
          </p:cNvPr>
          <p:cNvSpPr/>
          <p:nvPr/>
        </p:nvSpPr>
        <p:spPr>
          <a:xfrm>
            <a:off x="11430293" y="1612469"/>
            <a:ext cx="242465" cy="33987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7" name="Subtitle 16">
            <a:extLst>
              <a:ext uri="{FF2B5EF4-FFF2-40B4-BE49-F238E27FC236}">
                <a16:creationId xmlns:a16="http://schemas.microsoft.com/office/drawing/2014/main" id="{A5076991-B855-A1BE-1CE9-C6FA5D18DDB9}"/>
              </a:ext>
            </a:extLst>
          </p:cNvPr>
          <p:cNvSpPr>
            <a:spLocks noGrp="1"/>
          </p:cNvSpPr>
          <p:nvPr>
            <p:ph type="subTitle" idx="1"/>
          </p:nvPr>
        </p:nvSpPr>
        <p:spPr>
          <a:xfrm>
            <a:off x="2851355" y="270184"/>
            <a:ext cx="6393450" cy="601662"/>
          </a:xfrm>
        </p:spPr>
        <p:txBody>
          <a:bodyPr/>
          <a:lstStyle/>
          <a:p>
            <a:pPr marL="0" marR="0" lvl="0" indent="0" algn="ctr" defTabSz="914400" rtl="0" eaLnBrk="1" fontAlgn="auto" latinLnBrk="0" hangingPunct="1">
              <a:lnSpc>
                <a:spcPct val="110000"/>
              </a:lnSpc>
              <a:spcBef>
                <a:spcPts val="400"/>
              </a:spcBef>
              <a:spcAft>
                <a:spcPts val="400"/>
              </a:spcAft>
              <a:buClr>
                <a:srgbClr val="3558AE"/>
              </a:buClr>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Branding Needs</a:t>
            </a:r>
          </a:p>
        </p:txBody>
      </p:sp>
      <p:cxnSp>
        <p:nvCxnSpPr>
          <p:cNvPr id="128" name="Straight Connector 127">
            <a:extLst>
              <a:ext uri="{FF2B5EF4-FFF2-40B4-BE49-F238E27FC236}">
                <a16:creationId xmlns:a16="http://schemas.microsoft.com/office/drawing/2014/main" id="{07749F35-BC02-3283-ED3F-B2ACD1DE3411}"/>
              </a:ext>
            </a:extLst>
          </p:cNvPr>
          <p:cNvCxnSpPr>
            <a:cxnSpLocks/>
          </p:cNvCxnSpPr>
          <p:nvPr/>
        </p:nvCxnSpPr>
        <p:spPr>
          <a:xfrm>
            <a:off x="4220880" y="770869"/>
            <a:ext cx="3750240"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923621F4-0A08-174C-164F-DD550F9E9191}"/>
              </a:ext>
            </a:extLst>
          </p:cNvPr>
          <p:cNvGrpSpPr/>
          <p:nvPr/>
        </p:nvGrpSpPr>
        <p:grpSpPr>
          <a:xfrm>
            <a:off x="2950879" y="1634108"/>
            <a:ext cx="6290242" cy="4263572"/>
            <a:chOff x="2950879" y="1634108"/>
            <a:chExt cx="6290242" cy="4263572"/>
          </a:xfrm>
        </p:grpSpPr>
        <p:sp>
          <p:nvSpPr>
            <p:cNvPr id="3" name="Shape">
              <a:extLst>
                <a:ext uri="{FF2B5EF4-FFF2-40B4-BE49-F238E27FC236}">
                  <a16:creationId xmlns:a16="http://schemas.microsoft.com/office/drawing/2014/main" id="{36F2B1B2-3045-8210-117A-C73142FB031E}"/>
                </a:ext>
              </a:extLst>
            </p:cNvPr>
            <p:cNvSpPr/>
            <p:nvPr/>
          </p:nvSpPr>
          <p:spPr>
            <a:xfrm>
              <a:off x="2950879" y="1634108"/>
              <a:ext cx="4269227" cy="4263572"/>
            </a:xfrm>
            <a:custGeom>
              <a:avLst/>
              <a:gdLst/>
              <a:ahLst/>
              <a:cxnLst>
                <a:cxn ang="0">
                  <a:pos x="wd2" y="hd2"/>
                </a:cxn>
                <a:cxn ang="5400000">
                  <a:pos x="wd2" y="hd2"/>
                </a:cxn>
                <a:cxn ang="10800000">
                  <a:pos x="wd2" y="hd2"/>
                </a:cxn>
                <a:cxn ang="16200000">
                  <a:pos x="wd2" y="hd2"/>
                </a:cxn>
              </a:cxnLst>
              <a:rect l="0" t="0" r="r" b="b"/>
              <a:pathLst>
                <a:path w="21583" h="21373" extrusionOk="0">
                  <a:moveTo>
                    <a:pt x="1" y="1938"/>
                  </a:moveTo>
                  <a:lnTo>
                    <a:pt x="1" y="19589"/>
                  </a:lnTo>
                  <a:cubicBezTo>
                    <a:pt x="35" y="20159"/>
                    <a:pt x="326" y="20682"/>
                    <a:pt x="794" y="21014"/>
                  </a:cubicBezTo>
                  <a:cubicBezTo>
                    <a:pt x="1366" y="21421"/>
                    <a:pt x="2117" y="21487"/>
                    <a:pt x="2752" y="21186"/>
                  </a:cubicBezTo>
                  <a:lnTo>
                    <a:pt x="20596" y="12359"/>
                  </a:lnTo>
                  <a:cubicBezTo>
                    <a:pt x="21202" y="12022"/>
                    <a:pt x="21579" y="11388"/>
                    <a:pt x="21583" y="10699"/>
                  </a:cubicBezTo>
                  <a:cubicBezTo>
                    <a:pt x="21587" y="10002"/>
                    <a:pt x="21209" y="9357"/>
                    <a:pt x="20596" y="9016"/>
                  </a:cubicBezTo>
                  <a:lnTo>
                    <a:pt x="2750" y="187"/>
                  </a:lnTo>
                  <a:cubicBezTo>
                    <a:pt x="2118" y="-113"/>
                    <a:pt x="1370" y="-49"/>
                    <a:pt x="800" y="356"/>
                  </a:cubicBezTo>
                  <a:cubicBezTo>
                    <a:pt x="286" y="720"/>
                    <a:pt x="-13" y="1312"/>
                    <a:pt x="1" y="1938"/>
                  </a:cubicBezTo>
                  <a:close/>
                </a:path>
              </a:pathLst>
            </a:custGeom>
            <a:gradFill>
              <a:gsLst>
                <a:gs pos="100000">
                  <a:schemeClr val="accent3">
                    <a:alpha val="0"/>
                  </a:schemeClr>
                </a:gs>
                <a:gs pos="0">
                  <a:schemeClr val="accent1">
                    <a:alpha val="15000"/>
                  </a:schemeClr>
                </a:gs>
              </a:gsLst>
              <a:lin ang="0" scaled="0"/>
            </a:gradFill>
            <a:ln w="12700" cap="flat">
              <a:noFill/>
              <a:miter lim="400000"/>
            </a:ln>
            <a:effectLst/>
          </p:spPr>
          <p:txBody>
            <a:bodyPr wrap="square" lIns="0" tIns="0" rIns="0" bIns="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4" name="Shape">
              <a:extLst>
                <a:ext uri="{FF2B5EF4-FFF2-40B4-BE49-F238E27FC236}">
                  <a16:creationId xmlns:a16="http://schemas.microsoft.com/office/drawing/2014/main" id="{6BC32591-E728-907A-04F8-81EC62ED1195}"/>
                </a:ext>
              </a:extLst>
            </p:cNvPr>
            <p:cNvSpPr/>
            <p:nvPr/>
          </p:nvSpPr>
          <p:spPr>
            <a:xfrm rot="10800000">
              <a:off x="4971894" y="1634108"/>
              <a:ext cx="4269227" cy="4263572"/>
            </a:xfrm>
            <a:custGeom>
              <a:avLst/>
              <a:gdLst/>
              <a:ahLst/>
              <a:cxnLst>
                <a:cxn ang="0">
                  <a:pos x="wd2" y="hd2"/>
                </a:cxn>
                <a:cxn ang="5400000">
                  <a:pos x="wd2" y="hd2"/>
                </a:cxn>
                <a:cxn ang="10800000">
                  <a:pos x="wd2" y="hd2"/>
                </a:cxn>
                <a:cxn ang="16200000">
                  <a:pos x="wd2" y="hd2"/>
                </a:cxn>
              </a:cxnLst>
              <a:rect l="0" t="0" r="r" b="b"/>
              <a:pathLst>
                <a:path w="21583" h="21373" extrusionOk="0">
                  <a:moveTo>
                    <a:pt x="1" y="1938"/>
                  </a:moveTo>
                  <a:lnTo>
                    <a:pt x="1" y="19589"/>
                  </a:lnTo>
                  <a:cubicBezTo>
                    <a:pt x="35" y="20159"/>
                    <a:pt x="326" y="20682"/>
                    <a:pt x="794" y="21014"/>
                  </a:cubicBezTo>
                  <a:cubicBezTo>
                    <a:pt x="1366" y="21421"/>
                    <a:pt x="2117" y="21487"/>
                    <a:pt x="2752" y="21186"/>
                  </a:cubicBezTo>
                  <a:lnTo>
                    <a:pt x="20596" y="12359"/>
                  </a:lnTo>
                  <a:cubicBezTo>
                    <a:pt x="21202" y="12022"/>
                    <a:pt x="21579" y="11388"/>
                    <a:pt x="21583" y="10699"/>
                  </a:cubicBezTo>
                  <a:cubicBezTo>
                    <a:pt x="21587" y="10002"/>
                    <a:pt x="21209" y="9357"/>
                    <a:pt x="20596" y="9016"/>
                  </a:cubicBezTo>
                  <a:lnTo>
                    <a:pt x="2750" y="187"/>
                  </a:lnTo>
                  <a:cubicBezTo>
                    <a:pt x="2118" y="-113"/>
                    <a:pt x="1370" y="-49"/>
                    <a:pt x="800" y="356"/>
                  </a:cubicBezTo>
                  <a:cubicBezTo>
                    <a:pt x="286" y="720"/>
                    <a:pt x="-13" y="1312"/>
                    <a:pt x="1" y="1938"/>
                  </a:cubicBezTo>
                  <a:close/>
                </a:path>
              </a:pathLst>
            </a:custGeom>
            <a:gradFill>
              <a:gsLst>
                <a:gs pos="100000">
                  <a:schemeClr val="accent4">
                    <a:alpha val="0"/>
                  </a:schemeClr>
                </a:gs>
                <a:gs pos="0">
                  <a:schemeClr val="accent2">
                    <a:lumMod val="50000"/>
                    <a:lumOff val="50000"/>
                    <a:alpha val="15000"/>
                  </a:schemeClr>
                </a:gs>
              </a:gsLst>
              <a:lin ang="0" scaled="0"/>
            </a:gradFill>
            <a:ln w="12700" cap="flat">
              <a:noFill/>
              <a:miter lim="400000"/>
            </a:ln>
            <a:effectLst/>
          </p:spPr>
          <p:txBody>
            <a:bodyPr wrap="square" lIns="0" tIns="0" rIns="0" bIns="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grpSp>
      <p:sp>
        <p:nvSpPr>
          <p:cNvPr id="5" name="Shape">
            <a:extLst>
              <a:ext uri="{FF2B5EF4-FFF2-40B4-BE49-F238E27FC236}">
                <a16:creationId xmlns:a16="http://schemas.microsoft.com/office/drawing/2014/main" id="{231A977D-DE9A-6409-3E1A-6A6944486B95}"/>
              </a:ext>
            </a:extLst>
          </p:cNvPr>
          <p:cNvSpPr/>
          <p:nvPr/>
        </p:nvSpPr>
        <p:spPr>
          <a:xfrm>
            <a:off x="3564924" y="1945550"/>
            <a:ext cx="3645517" cy="3640689"/>
          </a:xfrm>
          <a:custGeom>
            <a:avLst/>
            <a:gdLst/>
            <a:ahLst/>
            <a:cxnLst>
              <a:cxn ang="0">
                <a:pos x="wd2" y="hd2"/>
              </a:cxn>
              <a:cxn ang="5400000">
                <a:pos x="wd2" y="hd2"/>
              </a:cxn>
              <a:cxn ang="10800000">
                <a:pos x="wd2" y="hd2"/>
              </a:cxn>
              <a:cxn ang="16200000">
                <a:pos x="wd2" y="hd2"/>
              </a:cxn>
            </a:cxnLst>
            <a:rect l="0" t="0" r="r" b="b"/>
            <a:pathLst>
              <a:path w="21583" h="21373" extrusionOk="0">
                <a:moveTo>
                  <a:pt x="1" y="1938"/>
                </a:moveTo>
                <a:lnTo>
                  <a:pt x="1" y="19589"/>
                </a:lnTo>
                <a:cubicBezTo>
                  <a:pt x="35" y="20159"/>
                  <a:pt x="326" y="20682"/>
                  <a:pt x="794" y="21014"/>
                </a:cubicBezTo>
                <a:cubicBezTo>
                  <a:pt x="1366" y="21421"/>
                  <a:pt x="2117" y="21487"/>
                  <a:pt x="2752" y="21186"/>
                </a:cubicBezTo>
                <a:lnTo>
                  <a:pt x="20596" y="12359"/>
                </a:lnTo>
                <a:cubicBezTo>
                  <a:pt x="21202" y="12022"/>
                  <a:pt x="21579" y="11388"/>
                  <a:pt x="21583" y="10699"/>
                </a:cubicBezTo>
                <a:cubicBezTo>
                  <a:pt x="21587" y="10002"/>
                  <a:pt x="21209" y="9357"/>
                  <a:pt x="20596" y="9016"/>
                </a:cubicBezTo>
                <a:lnTo>
                  <a:pt x="2750" y="187"/>
                </a:lnTo>
                <a:cubicBezTo>
                  <a:pt x="2118" y="-113"/>
                  <a:pt x="1370" y="-49"/>
                  <a:pt x="800" y="356"/>
                </a:cubicBezTo>
                <a:cubicBezTo>
                  <a:pt x="286" y="720"/>
                  <a:pt x="-13" y="1312"/>
                  <a:pt x="1" y="1938"/>
                </a:cubicBezTo>
                <a:close/>
              </a:path>
            </a:pathLst>
          </a:custGeom>
          <a:solidFill>
            <a:srgbClr val="FF6C58"/>
          </a:solidFill>
          <a:ln w="12700" cap="flat">
            <a:noFill/>
            <a:miter lim="400000"/>
          </a:ln>
          <a:effectLst/>
        </p:spPr>
        <p:txBody>
          <a:bodyPr wrap="square" lIns="0" tIns="0" rIns="0" bIns="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6" name="Shape">
            <a:extLst>
              <a:ext uri="{FF2B5EF4-FFF2-40B4-BE49-F238E27FC236}">
                <a16:creationId xmlns:a16="http://schemas.microsoft.com/office/drawing/2014/main" id="{106F70DB-003A-9356-4591-C525EF18EBFF}"/>
              </a:ext>
            </a:extLst>
          </p:cNvPr>
          <p:cNvSpPr/>
          <p:nvPr/>
        </p:nvSpPr>
        <p:spPr>
          <a:xfrm rot="10800000">
            <a:off x="4981557" y="1945550"/>
            <a:ext cx="3645517" cy="3640689"/>
          </a:xfrm>
          <a:custGeom>
            <a:avLst/>
            <a:gdLst/>
            <a:ahLst/>
            <a:cxnLst>
              <a:cxn ang="0">
                <a:pos x="wd2" y="hd2"/>
              </a:cxn>
              <a:cxn ang="5400000">
                <a:pos x="wd2" y="hd2"/>
              </a:cxn>
              <a:cxn ang="10800000">
                <a:pos x="wd2" y="hd2"/>
              </a:cxn>
              <a:cxn ang="16200000">
                <a:pos x="wd2" y="hd2"/>
              </a:cxn>
            </a:cxnLst>
            <a:rect l="0" t="0" r="r" b="b"/>
            <a:pathLst>
              <a:path w="21583" h="21373" extrusionOk="0">
                <a:moveTo>
                  <a:pt x="1" y="1938"/>
                </a:moveTo>
                <a:lnTo>
                  <a:pt x="1" y="19589"/>
                </a:lnTo>
                <a:cubicBezTo>
                  <a:pt x="35" y="20159"/>
                  <a:pt x="326" y="20682"/>
                  <a:pt x="794" y="21014"/>
                </a:cubicBezTo>
                <a:cubicBezTo>
                  <a:pt x="1366" y="21421"/>
                  <a:pt x="2117" y="21487"/>
                  <a:pt x="2752" y="21186"/>
                </a:cubicBezTo>
                <a:lnTo>
                  <a:pt x="20596" y="12359"/>
                </a:lnTo>
                <a:cubicBezTo>
                  <a:pt x="21202" y="12022"/>
                  <a:pt x="21579" y="11388"/>
                  <a:pt x="21583" y="10699"/>
                </a:cubicBezTo>
                <a:cubicBezTo>
                  <a:pt x="21587" y="10002"/>
                  <a:pt x="21209" y="9357"/>
                  <a:pt x="20596" y="9016"/>
                </a:cubicBezTo>
                <a:lnTo>
                  <a:pt x="2750" y="187"/>
                </a:lnTo>
                <a:cubicBezTo>
                  <a:pt x="2118" y="-113"/>
                  <a:pt x="1370" y="-49"/>
                  <a:pt x="800" y="356"/>
                </a:cubicBezTo>
                <a:cubicBezTo>
                  <a:pt x="286" y="720"/>
                  <a:pt x="-13" y="1312"/>
                  <a:pt x="1" y="1938"/>
                </a:cubicBezTo>
                <a:close/>
              </a:path>
            </a:pathLst>
          </a:custGeom>
          <a:gradFill>
            <a:gsLst>
              <a:gs pos="100000">
                <a:schemeClr val="accent4">
                  <a:alpha val="10000"/>
                </a:schemeClr>
              </a:gs>
              <a:gs pos="0">
                <a:schemeClr val="accent4"/>
              </a:gs>
            </a:gsLst>
            <a:lin ang="0" scaled="0"/>
          </a:gradFill>
          <a:ln w="12700" cap="flat">
            <a:noFill/>
            <a:miter lim="400000"/>
          </a:ln>
          <a:effectLst/>
        </p:spPr>
        <p:txBody>
          <a:bodyPr wrap="square" lIns="0" tIns="0" rIns="0" bIns="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9" name="Placeholder Text">
            <a:extLst>
              <a:ext uri="{FF2B5EF4-FFF2-40B4-BE49-F238E27FC236}">
                <a16:creationId xmlns:a16="http://schemas.microsoft.com/office/drawing/2014/main" id="{2E4E5107-3725-D81B-A7D4-ECB09FB879DE}"/>
              </a:ext>
            </a:extLst>
          </p:cNvPr>
          <p:cNvSpPr txBox="1"/>
          <p:nvPr/>
        </p:nvSpPr>
        <p:spPr>
          <a:xfrm>
            <a:off x="5373774" y="3547886"/>
            <a:ext cx="1352748" cy="24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defRPr sz="2500" b="0">
                <a:solidFill>
                  <a:srgbClr val="9FA09E"/>
                </a:solidFill>
                <a:latin typeface="Barlow Medium"/>
                <a:ea typeface="Barlow Medium"/>
                <a:cs typeface="Barlow Medium"/>
                <a:sym typeface="Barlow Medium"/>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dirty="0">
                <a:ln>
                  <a:noFill/>
                </a:ln>
                <a:solidFill>
                  <a:prstClr val="white"/>
                </a:solidFill>
                <a:effectLst/>
                <a:uLnTx/>
                <a:uFillTx/>
                <a:latin typeface="Montserrat" panose="00000500000000000000" pitchFamily="50" charset="0"/>
                <a:cs typeface="Barlow Medium"/>
                <a:sym typeface="Barlow Medium"/>
              </a:rPr>
              <a:t>Branding</a:t>
            </a:r>
          </a:p>
        </p:txBody>
      </p:sp>
      <p:sp>
        <p:nvSpPr>
          <p:cNvPr id="10" name="Placeholder Text">
            <a:extLst>
              <a:ext uri="{FF2B5EF4-FFF2-40B4-BE49-F238E27FC236}">
                <a16:creationId xmlns:a16="http://schemas.microsoft.com/office/drawing/2014/main" id="{4287C629-D82B-1B2F-3EA6-417752F16E67}"/>
              </a:ext>
            </a:extLst>
          </p:cNvPr>
          <p:cNvSpPr txBox="1"/>
          <p:nvPr/>
        </p:nvSpPr>
        <p:spPr>
          <a:xfrm>
            <a:off x="7360420" y="3547886"/>
            <a:ext cx="1096855" cy="24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9FA09E"/>
                </a:solidFill>
                <a:latin typeface="Barlow Medium"/>
                <a:ea typeface="Barlow Medium"/>
                <a:cs typeface="Barlow Medium"/>
                <a:sym typeface="Barlow Medium"/>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dirty="0">
                <a:ln>
                  <a:noFill/>
                </a:ln>
                <a:solidFill>
                  <a:prstClr val="white"/>
                </a:solidFill>
                <a:effectLst/>
                <a:uLnTx/>
                <a:uFillTx/>
                <a:latin typeface="Montserrat" panose="00000500000000000000" pitchFamily="50" charset="0"/>
                <a:cs typeface="Barlow Medium"/>
                <a:sym typeface="Barlow Medium"/>
              </a:rPr>
              <a:t>Activation</a:t>
            </a:r>
            <a:endParaRPr kumimoji="0" sz="1250" b="1" i="0" u="none" strike="noStrike" kern="1200" cap="none" spc="0" normalizeH="0" baseline="0" noProof="0" dirty="0">
              <a:ln>
                <a:noFill/>
              </a:ln>
              <a:solidFill>
                <a:prstClr val="white"/>
              </a:solidFill>
              <a:effectLst/>
              <a:uLnTx/>
              <a:uFillTx/>
              <a:latin typeface="Montserrat" panose="00000500000000000000" pitchFamily="50" charset="0"/>
              <a:cs typeface="Barlow Medium"/>
              <a:sym typeface="Barlow Medium"/>
            </a:endParaRPr>
          </a:p>
        </p:txBody>
      </p:sp>
      <p:sp>
        <p:nvSpPr>
          <p:cNvPr id="11" name="Placeholder Text">
            <a:extLst>
              <a:ext uri="{FF2B5EF4-FFF2-40B4-BE49-F238E27FC236}">
                <a16:creationId xmlns:a16="http://schemas.microsoft.com/office/drawing/2014/main" id="{B589D371-9F41-0E55-6881-4613DA1562FE}"/>
              </a:ext>
            </a:extLst>
          </p:cNvPr>
          <p:cNvSpPr txBox="1"/>
          <p:nvPr/>
        </p:nvSpPr>
        <p:spPr>
          <a:xfrm>
            <a:off x="3734722" y="3547886"/>
            <a:ext cx="1096855" cy="24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dirty="0">
                <a:ln>
                  <a:noFill/>
                </a:ln>
                <a:solidFill>
                  <a:prstClr val="white"/>
                </a:solidFill>
                <a:effectLst/>
                <a:uLnTx/>
                <a:uFillTx/>
                <a:latin typeface="Montserrat" panose="00000500000000000000" pitchFamily="50" charset="0"/>
                <a:cs typeface="Barlow Medium"/>
                <a:sym typeface="Barlow Medium"/>
              </a:rPr>
              <a:t>Preparation</a:t>
            </a:r>
            <a:endParaRPr kumimoji="0" sz="1250" b="1" i="0" u="none" strike="noStrike" kern="1200" cap="none" spc="0" normalizeH="0" baseline="0" noProof="0" dirty="0">
              <a:ln>
                <a:noFill/>
              </a:ln>
              <a:solidFill>
                <a:prstClr val="white"/>
              </a:solidFill>
              <a:effectLst/>
              <a:uLnTx/>
              <a:uFillTx/>
              <a:latin typeface="Montserrat" panose="00000500000000000000" pitchFamily="50" charset="0"/>
              <a:cs typeface="Barlow Medium"/>
              <a:sym typeface="Barlow Medium"/>
            </a:endParaRPr>
          </a:p>
        </p:txBody>
      </p:sp>
      <p:grpSp>
        <p:nvGrpSpPr>
          <p:cNvPr id="12" name="Group 11">
            <a:extLst>
              <a:ext uri="{FF2B5EF4-FFF2-40B4-BE49-F238E27FC236}">
                <a16:creationId xmlns:a16="http://schemas.microsoft.com/office/drawing/2014/main" id="{5CC1402B-F441-3EF7-F28D-5F8D3ADBB12D}"/>
              </a:ext>
            </a:extLst>
          </p:cNvPr>
          <p:cNvGrpSpPr/>
          <p:nvPr/>
        </p:nvGrpSpPr>
        <p:grpSpPr>
          <a:xfrm>
            <a:off x="3085285" y="1767788"/>
            <a:ext cx="368224" cy="3996213"/>
            <a:chOff x="3013898" y="1823206"/>
            <a:chExt cx="368224" cy="3996213"/>
          </a:xfrm>
        </p:grpSpPr>
        <p:cxnSp>
          <p:nvCxnSpPr>
            <p:cNvPr id="13" name="Straight Connector 12">
              <a:extLst>
                <a:ext uri="{FF2B5EF4-FFF2-40B4-BE49-F238E27FC236}">
                  <a16:creationId xmlns:a16="http://schemas.microsoft.com/office/drawing/2014/main" id="{8C2B67A0-FB15-9CA1-6FD4-D05A75B458BE}"/>
                </a:ext>
              </a:extLst>
            </p:cNvPr>
            <p:cNvCxnSpPr>
              <a:stCxn id="14" idx="4"/>
              <a:endCxn id="17" idx="0"/>
            </p:cNvCxnSpPr>
            <p:nvPr/>
          </p:nvCxnSpPr>
          <p:spPr>
            <a:xfrm>
              <a:off x="3198010" y="2191430"/>
              <a:ext cx="0" cy="3259765"/>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9AFA79F-15BC-6DCD-0BED-295F382DB2B3}"/>
                </a:ext>
              </a:extLst>
            </p:cNvPr>
            <p:cNvSpPr/>
            <p:nvPr/>
          </p:nvSpPr>
          <p:spPr>
            <a:xfrm flipH="1">
              <a:off x="3013898" y="1823206"/>
              <a:ext cx="368224" cy="368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3AD8"/>
                  </a:solidFill>
                  <a:effectLst/>
                  <a:uLnTx/>
                  <a:uFillTx/>
                  <a:latin typeface="Montserrat" panose="00000500000000000000" pitchFamily="50" charset="0"/>
                  <a:ea typeface="+mn-ea"/>
                  <a:cs typeface="+mn-cs"/>
                </a:rPr>
                <a:t>1</a:t>
              </a:r>
            </a:p>
          </p:txBody>
        </p:sp>
        <p:sp>
          <p:nvSpPr>
            <p:cNvPr id="15" name="Oval 14">
              <a:extLst>
                <a:ext uri="{FF2B5EF4-FFF2-40B4-BE49-F238E27FC236}">
                  <a16:creationId xmlns:a16="http://schemas.microsoft.com/office/drawing/2014/main" id="{E824DA7A-BD80-EA0F-BC26-7CFD4AC5FB9C}"/>
                </a:ext>
              </a:extLst>
            </p:cNvPr>
            <p:cNvSpPr/>
            <p:nvPr/>
          </p:nvSpPr>
          <p:spPr>
            <a:xfrm flipH="1">
              <a:off x="3013898" y="3032536"/>
              <a:ext cx="368224" cy="368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3AD8"/>
                  </a:solidFill>
                  <a:effectLst/>
                  <a:uLnTx/>
                  <a:uFillTx/>
                  <a:latin typeface="Montserrat" panose="00000500000000000000" pitchFamily="50" charset="0"/>
                  <a:ea typeface="+mn-ea"/>
                  <a:cs typeface="+mn-cs"/>
                </a:rPr>
                <a:t>2</a:t>
              </a:r>
            </a:p>
          </p:txBody>
        </p:sp>
        <p:sp>
          <p:nvSpPr>
            <p:cNvPr id="16" name="Oval 15">
              <a:extLst>
                <a:ext uri="{FF2B5EF4-FFF2-40B4-BE49-F238E27FC236}">
                  <a16:creationId xmlns:a16="http://schemas.microsoft.com/office/drawing/2014/main" id="{B0F63746-7977-77B2-1E48-CB2DADC4E49E}"/>
                </a:ext>
              </a:extLst>
            </p:cNvPr>
            <p:cNvSpPr/>
            <p:nvPr/>
          </p:nvSpPr>
          <p:spPr>
            <a:xfrm flipH="1">
              <a:off x="3013898" y="4241866"/>
              <a:ext cx="368224" cy="368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3AD8"/>
                  </a:solidFill>
                  <a:effectLst/>
                  <a:uLnTx/>
                  <a:uFillTx/>
                  <a:latin typeface="Montserrat" panose="00000500000000000000" pitchFamily="50" charset="0"/>
                  <a:ea typeface="+mn-ea"/>
                  <a:cs typeface="+mn-cs"/>
                </a:rPr>
                <a:t>3</a:t>
              </a:r>
            </a:p>
          </p:txBody>
        </p:sp>
        <p:sp>
          <p:nvSpPr>
            <p:cNvPr id="17" name="Oval 16">
              <a:extLst>
                <a:ext uri="{FF2B5EF4-FFF2-40B4-BE49-F238E27FC236}">
                  <a16:creationId xmlns:a16="http://schemas.microsoft.com/office/drawing/2014/main" id="{706D88DF-89AF-1D11-D0BA-9002D8FC9B6E}"/>
                </a:ext>
              </a:extLst>
            </p:cNvPr>
            <p:cNvSpPr/>
            <p:nvPr/>
          </p:nvSpPr>
          <p:spPr>
            <a:xfrm flipH="1">
              <a:off x="3013898" y="5451195"/>
              <a:ext cx="368224" cy="368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3AD8"/>
                  </a:solidFill>
                  <a:effectLst/>
                  <a:uLnTx/>
                  <a:uFillTx/>
                  <a:latin typeface="Montserrat" panose="00000500000000000000" pitchFamily="50" charset="0"/>
                  <a:ea typeface="+mn-ea"/>
                  <a:cs typeface="+mn-cs"/>
                </a:rPr>
                <a:t>4</a:t>
              </a:r>
            </a:p>
          </p:txBody>
        </p:sp>
      </p:grpSp>
      <p:grpSp>
        <p:nvGrpSpPr>
          <p:cNvPr id="18" name="Group 17">
            <a:extLst>
              <a:ext uri="{FF2B5EF4-FFF2-40B4-BE49-F238E27FC236}">
                <a16:creationId xmlns:a16="http://schemas.microsoft.com/office/drawing/2014/main" id="{3B1C6085-EFDC-51D0-73BB-04F66512A636}"/>
              </a:ext>
            </a:extLst>
          </p:cNvPr>
          <p:cNvGrpSpPr/>
          <p:nvPr/>
        </p:nvGrpSpPr>
        <p:grpSpPr>
          <a:xfrm>
            <a:off x="8738491" y="1767788"/>
            <a:ext cx="368224" cy="3996213"/>
            <a:chOff x="3013898" y="1823206"/>
            <a:chExt cx="368224" cy="3996213"/>
          </a:xfrm>
        </p:grpSpPr>
        <p:cxnSp>
          <p:nvCxnSpPr>
            <p:cNvPr id="50" name="Straight Connector 49">
              <a:extLst>
                <a:ext uri="{FF2B5EF4-FFF2-40B4-BE49-F238E27FC236}">
                  <a16:creationId xmlns:a16="http://schemas.microsoft.com/office/drawing/2014/main" id="{3A851ECE-377F-F8A8-49E0-7C48905057F1}"/>
                </a:ext>
              </a:extLst>
            </p:cNvPr>
            <p:cNvCxnSpPr>
              <a:stCxn id="66" idx="4"/>
              <a:endCxn id="74" idx="0"/>
            </p:cNvCxnSpPr>
            <p:nvPr/>
          </p:nvCxnSpPr>
          <p:spPr>
            <a:xfrm>
              <a:off x="3198010" y="2191430"/>
              <a:ext cx="0" cy="3259765"/>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5D2071F0-E9F1-0D14-34B9-9AB8E7383E94}"/>
                </a:ext>
              </a:extLst>
            </p:cNvPr>
            <p:cNvSpPr/>
            <p:nvPr/>
          </p:nvSpPr>
          <p:spPr>
            <a:xfrm flipH="1">
              <a:off x="3013898" y="1823206"/>
              <a:ext cx="368224" cy="368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15D5C6"/>
                  </a:solidFill>
                  <a:latin typeface="Montserrat" panose="00000500000000000000" pitchFamily="50" charset="0"/>
                </a:rPr>
                <a:t>5</a:t>
              </a:r>
              <a:endParaRPr kumimoji="0" lang="en-US" sz="1400" b="1" i="0" u="none" strike="noStrike" kern="1200" cap="none" spc="0" normalizeH="0" baseline="0" noProof="0" dirty="0">
                <a:ln>
                  <a:noFill/>
                </a:ln>
                <a:solidFill>
                  <a:srgbClr val="15D5C6"/>
                </a:solidFill>
                <a:effectLst/>
                <a:uLnTx/>
                <a:uFillTx/>
                <a:latin typeface="Montserrat" panose="00000500000000000000" pitchFamily="50" charset="0"/>
                <a:ea typeface="+mn-ea"/>
                <a:cs typeface="+mn-cs"/>
              </a:endParaRPr>
            </a:p>
          </p:txBody>
        </p:sp>
        <p:sp>
          <p:nvSpPr>
            <p:cNvPr id="72" name="Oval 71">
              <a:extLst>
                <a:ext uri="{FF2B5EF4-FFF2-40B4-BE49-F238E27FC236}">
                  <a16:creationId xmlns:a16="http://schemas.microsoft.com/office/drawing/2014/main" id="{72801E53-E192-7AD3-C192-1CB006B874D9}"/>
                </a:ext>
              </a:extLst>
            </p:cNvPr>
            <p:cNvSpPr/>
            <p:nvPr/>
          </p:nvSpPr>
          <p:spPr>
            <a:xfrm flipH="1">
              <a:off x="3013898" y="3032536"/>
              <a:ext cx="368224" cy="368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5D5C6"/>
                  </a:solidFill>
                  <a:effectLst/>
                  <a:uLnTx/>
                  <a:uFillTx/>
                  <a:latin typeface="Montserrat" panose="00000500000000000000" pitchFamily="50" charset="0"/>
                  <a:ea typeface="+mn-ea"/>
                  <a:cs typeface="+mn-cs"/>
                </a:rPr>
                <a:t>6</a:t>
              </a:r>
            </a:p>
          </p:txBody>
        </p:sp>
        <p:sp>
          <p:nvSpPr>
            <p:cNvPr id="73" name="Oval 72">
              <a:extLst>
                <a:ext uri="{FF2B5EF4-FFF2-40B4-BE49-F238E27FC236}">
                  <a16:creationId xmlns:a16="http://schemas.microsoft.com/office/drawing/2014/main" id="{D63E6CD3-EC3D-9502-2E76-A731E37A2DB1}"/>
                </a:ext>
              </a:extLst>
            </p:cNvPr>
            <p:cNvSpPr/>
            <p:nvPr/>
          </p:nvSpPr>
          <p:spPr>
            <a:xfrm flipH="1">
              <a:off x="3013898" y="4241866"/>
              <a:ext cx="368224" cy="368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5D5C6"/>
                  </a:solidFill>
                  <a:effectLst/>
                  <a:uLnTx/>
                  <a:uFillTx/>
                  <a:latin typeface="Montserrat" panose="00000500000000000000" pitchFamily="50" charset="0"/>
                  <a:ea typeface="+mn-ea"/>
                  <a:cs typeface="+mn-cs"/>
                </a:rPr>
                <a:t>7</a:t>
              </a:r>
            </a:p>
          </p:txBody>
        </p:sp>
        <p:sp>
          <p:nvSpPr>
            <p:cNvPr id="74" name="Oval 73">
              <a:extLst>
                <a:ext uri="{FF2B5EF4-FFF2-40B4-BE49-F238E27FC236}">
                  <a16:creationId xmlns:a16="http://schemas.microsoft.com/office/drawing/2014/main" id="{2499F68A-9DDF-AE27-E0C4-2F712E70F4F4}"/>
                </a:ext>
              </a:extLst>
            </p:cNvPr>
            <p:cNvSpPr/>
            <p:nvPr/>
          </p:nvSpPr>
          <p:spPr>
            <a:xfrm flipH="1">
              <a:off x="3013898" y="5451195"/>
              <a:ext cx="368224" cy="368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5D5C6"/>
                  </a:solidFill>
                  <a:effectLst/>
                  <a:uLnTx/>
                  <a:uFillTx/>
                  <a:latin typeface="Montserrat" panose="00000500000000000000" pitchFamily="50" charset="0"/>
                  <a:ea typeface="+mn-ea"/>
                  <a:cs typeface="+mn-cs"/>
                </a:rPr>
                <a:t>8</a:t>
              </a:r>
            </a:p>
          </p:txBody>
        </p:sp>
      </p:grpSp>
      <p:sp>
        <p:nvSpPr>
          <p:cNvPr id="75" name="Freeform: Shape 103">
            <a:extLst>
              <a:ext uri="{FF2B5EF4-FFF2-40B4-BE49-F238E27FC236}">
                <a16:creationId xmlns:a16="http://schemas.microsoft.com/office/drawing/2014/main" id="{2C5C9E37-5FD5-1569-C2E1-9CE5D3A78FE9}"/>
              </a:ext>
            </a:extLst>
          </p:cNvPr>
          <p:cNvSpPr/>
          <p:nvPr/>
        </p:nvSpPr>
        <p:spPr>
          <a:xfrm>
            <a:off x="4981551" y="3008344"/>
            <a:ext cx="2228895" cy="1515101"/>
          </a:xfrm>
          <a:custGeom>
            <a:avLst/>
            <a:gdLst>
              <a:gd name="connsiteX0" fmla="*/ 1114161 w 2228895"/>
              <a:gd name="connsiteY0" fmla="*/ 0 h 1515101"/>
              <a:gd name="connsiteX1" fmla="*/ 2062179 w 2228895"/>
              <a:gd name="connsiteY1" fmla="*/ 472997 h 1515101"/>
              <a:gd name="connsiteX2" fmla="*/ 2228890 w 2228895"/>
              <a:gd name="connsiteY2" fmla="*/ 759680 h 1515101"/>
              <a:gd name="connsiteX3" fmla="*/ 2062179 w 2228895"/>
              <a:gd name="connsiteY3" fmla="*/ 1042445 h 1515101"/>
              <a:gd name="connsiteX4" fmla="*/ 1114735 w 2228895"/>
              <a:gd name="connsiteY4" fmla="*/ 1515101 h 1515101"/>
              <a:gd name="connsiteX5" fmla="*/ 166717 w 2228895"/>
              <a:gd name="connsiteY5" fmla="*/ 1042105 h 1515101"/>
              <a:gd name="connsiteX6" fmla="*/ 6 w 2228895"/>
              <a:gd name="connsiteY6" fmla="*/ 755421 h 1515101"/>
              <a:gd name="connsiteX7" fmla="*/ 166717 w 2228895"/>
              <a:gd name="connsiteY7" fmla="*/ 472656 h 151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895" h="1515101">
                <a:moveTo>
                  <a:pt x="1114161" y="0"/>
                </a:moveTo>
                <a:lnTo>
                  <a:pt x="2062179" y="472997"/>
                </a:lnTo>
                <a:cubicBezTo>
                  <a:pt x="2165719" y="531083"/>
                  <a:pt x="2229566" y="640953"/>
                  <a:pt x="2228890" y="759680"/>
                </a:cubicBezTo>
                <a:cubicBezTo>
                  <a:pt x="2228214" y="877045"/>
                  <a:pt x="2164537" y="985041"/>
                  <a:pt x="2062179" y="1042445"/>
                </a:cubicBezTo>
                <a:lnTo>
                  <a:pt x="1114735" y="1515101"/>
                </a:lnTo>
                <a:lnTo>
                  <a:pt x="166717" y="1042105"/>
                </a:lnTo>
                <a:cubicBezTo>
                  <a:pt x="63177" y="984018"/>
                  <a:pt x="-670" y="874149"/>
                  <a:pt x="6" y="755421"/>
                </a:cubicBezTo>
                <a:cubicBezTo>
                  <a:pt x="682" y="638057"/>
                  <a:pt x="64360" y="530061"/>
                  <a:pt x="166717" y="472656"/>
                </a:cubicBezTo>
                <a:close/>
              </a:path>
            </a:pathLst>
          </a:custGeom>
          <a:noFill/>
          <a:ln w="38100" cap="flat">
            <a:solidFill>
              <a:schemeClr val="bg1"/>
            </a:solidFill>
            <a:miter lim="400000"/>
          </a:ln>
          <a:effectLst/>
        </p:spPr>
        <p:txBody>
          <a:bodyPr wrap="square" lIns="0" tIns="274320" rIns="0" bIns="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400" b="1" i="0" u="none" strike="noStrike" kern="0" cap="none" spc="0" normalizeH="0" baseline="0" noProof="0">
              <a:ln>
                <a:noFill/>
              </a:ln>
              <a:solidFill>
                <a:srgbClr val="FFFFFF"/>
              </a:solidFill>
              <a:effectLst/>
              <a:uLnTx/>
              <a:uFillTx/>
              <a:latin typeface="Montserrat" panose="00000500000000000000" pitchFamily="50" charset="0"/>
              <a:ea typeface="+mn-ea"/>
              <a:cs typeface="+mn-cs"/>
              <a:sym typeface="Helvetica Neue Medium"/>
            </a:endParaRPr>
          </a:p>
        </p:txBody>
      </p:sp>
      <p:grpSp>
        <p:nvGrpSpPr>
          <p:cNvPr id="76" name="Group 75">
            <a:extLst>
              <a:ext uri="{FF2B5EF4-FFF2-40B4-BE49-F238E27FC236}">
                <a16:creationId xmlns:a16="http://schemas.microsoft.com/office/drawing/2014/main" id="{AB5ABE74-4FA2-7C53-2920-56F3D576B54F}"/>
              </a:ext>
            </a:extLst>
          </p:cNvPr>
          <p:cNvGrpSpPr/>
          <p:nvPr/>
        </p:nvGrpSpPr>
        <p:grpSpPr>
          <a:xfrm>
            <a:off x="-9677" y="1580741"/>
            <a:ext cx="2731841" cy="1590941"/>
            <a:chOff x="203869" y="1612635"/>
            <a:chExt cx="2476358" cy="1590941"/>
          </a:xfrm>
        </p:grpSpPr>
        <p:sp>
          <p:nvSpPr>
            <p:cNvPr id="77" name="Lorem Ipsum is simply dummy text of the printing typesetting">
              <a:extLst>
                <a:ext uri="{FF2B5EF4-FFF2-40B4-BE49-F238E27FC236}">
                  <a16:creationId xmlns:a16="http://schemas.microsoft.com/office/drawing/2014/main" id="{D30DA09B-26C6-6254-17C1-08C15945C55F}"/>
                </a:ext>
              </a:extLst>
            </p:cNvPr>
            <p:cNvSpPr txBox="1"/>
            <p:nvPr/>
          </p:nvSpPr>
          <p:spPr>
            <a:xfrm>
              <a:off x="203869" y="1867056"/>
              <a:ext cx="2476358" cy="13365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marL="0" marR="0" lvl="0" indent="0" algn="r" defTabSz="412750" rtl="0" eaLnBrk="1" fontAlgn="auto" latinLnBrk="0" hangingPunct="0">
                <a:lnSpc>
                  <a:spcPts val="1700"/>
                </a:lnSpc>
                <a:spcBef>
                  <a:spcPts val="0"/>
                </a:spcBef>
                <a:spcAft>
                  <a:spcPts val="0"/>
                </a:spcAft>
                <a:buClrTx/>
                <a:buSzTx/>
                <a:buFontTx/>
                <a:buNone/>
                <a:tabLst/>
                <a:defRPr/>
              </a:pPr>
              <a:r>
                <a:rPr lang="en-GB" sz="1000" dirty="0">
                  <a:solidFill>
                    <a:schemeClr val="bg1"/>
                  </a:solidFill>
                  <a:latin typeface="Montserrat" pitchFamily="2" charset="77"/>
                </a:rPr>
                <a:t>Clarify the brand's purpose, positioning, audience, and unique value proposition. </a:t>
              </a:r>
            </a:p>
            <a:p>
              <a:pPr marL="0" marR="0" lvl="0" indent="0" algn="r" defTabSz="412750" rtl="0" eaLnBrk="1" fontAlgn="auto" latinLnBrk="0" hangingPunct="0">
                <a:lnSpc>
                  <a:spcPts val="1700"/>
                </a:lnSpc>
                <a:spcBef>
                  <a:spcPts val="0"/>
                </a:spcBef>
                <a:spcAft>
                  <a:spcPts val="0"/>
                </a:spcAft>
                <a:buClrTx/>
                <a:buSzTx/>
                <a:buFontTx/>
                <a:buNone/>
                <a:tabLst/>
                <a:defRPr/>
              </a:pPr>
              <a:r>
                <a:rPr lang="en-GB" sz="1000" dirty="0">
                  <a:solidFill>
                    <a:schemeClr val="bg1"/>
                  </a:solidFill>
                  <a:latin typeface="Montserrat" pitchFamily="2" charset="77"/>
                </a:rPr>
                <a:t>Determine and define the key attributes, values, and personality traits.</a:t>
              </a:r>
              <a:endParaRPr kumimoji="0" sz="1000" b="0" i="0" u="none" strike="noStrike" kern="0" cap="none" spc="0" normalizeH="0" baseline="0" noProof="0" dirty="0">
                <a:ln>
                  <a:noFill/>
                </a:ln>
                <a:solidFill>
                  <a:schemeClr val="bg1"/>
                </a:solidFill>
                <a:effectLst/>
                <a:uLnTx/>
                <a:uFillTx/>
                <a:latin typeface="Montserrat" pitchFamily="2" charset="77"/>
                <a:sym typeface="Barlow Medium"/>
              </a:endParaRPr>
            </a:p>
          </p:txBody>
        </p:sp>
        <p:sp>
          <p:nvSpPr>
            <p:cNvPr id="78" name="Placeholder text">
              <a:extLst>
                <a:ext uri="{FF2B5EF4-FFF2-40B4-BE49-F238E27FC236}">
                  <a16:creationId xmlns:a16="http://schemas.microsoft.com/office/drawing/2014/main" id="{F3BE4EC7-FA19-1C24-3817-8F8FF527B621}"/>
                </a:ext>
              </a:extLst>
            </p:cNvPr>
            <p:cNvSpPr txBox="1"/>
            <p:nvPr/>
          </p:nvSpPr>
          <p:spPr>
            <a:xfrm>
              <a:off x="486979" y="1612635"/>
              <a:ext cx="2193248"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b="0">
                  <a:solidFill>
                    <a:srgbClr val="535454"/>
                  </a:solidFill>
                  <a:latin typeface="Barlow Bold"/>
                  <a:ea typeface="Barlow Bold"/>
                  <a:cs typeface="Barlow Bold"/>
                  <a:sym typeface="Barlow Bold"/>
                </a:defRPr>
              </a:lvl1pPr>
            </a:lstStyle>
            <a:p>
              <a:pPr marL="0" marR="0" lvl="0" indent="0" algn="r" defTabSz="41275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Montserrat" panose="00000500000000000000" pitchFamily="50" charset="0"/>
                  <a:sym typeface="Barlow Bold"/>
                </a:rPr>
                <a:t>Define Brand Strategy:</a:t>
              </a:r>
              <a:endParaRPr kumimoji="0" sz="1200" b="1" i="0" u="none" strike="noStrike" kern="0" cap="none" spc="0" normalizeH="0" baseline="0" noProof="0" dirty="0">
                <a:ln>
                  <a:noFill/>
                </a:ln>
                <a:solidFill>
                  <a:schemeClr val="bg1"/>
                </a:solidFill>
                <a:effectLst/>
                <a:uLnTx/>
                <a:uFillTx/>
                <a:latin typeface="Montserrat" panose="00000500000000000000" pitchFamily="50" charset="0"/>
                <a:sym typeface="Barlow Bold"/>
              </a:endParaRPr>
            </a:p>
          </p:txBody>
        </p:sp>
      </p:grpSp>
      <p:grpSp>
        <p:nvGrpSpPr>
          <p:cNvPr id="79" name="Group 78">
            <a:extLst>
              <a:ext uri="{FF2B5EF4-FFF2-40B4-BE49-F238E27FC236}">
                <a16:creationId xmlns:a16="http://schemas.microsoft.com/office/drawing/2014/main" id="{FDE0ABCB-5945-6B78-3732-A897ADB9E00A}"/>
              </a:ext>
            </a:extLst>
          </p:cNvPr>
          <p:cNvGrpSpPr/>
          <p:nvPr/>
        </p:nvGrpSpPr>
        <p:grpSpPr>
          <a:xfrm>
            <a:off x="454758" y="5221430"/>
            <a:ext cx="2267406" cy="1372932"/>
            <a:chOff x="412821" y="1612635"/>
            <a:chExt cx="2267406" cy="1372932"/>
          </a:xfrm>
        </p:grpSpPr>
        <p:sp>
          <p:nvSpPr>
            <p:cNvPr id="80" name="Lorem Ipsum is simply dummy text of the printing typesetting">
              <a:extLst>
                <a:ext uri="{FF2B5EF4-FFF2-40B4-BE49-F238E27FC236}">
                  <a16:creationId xmlns:a16="http://schemas.microsoft.com/office/drawing/2014/main" id="{6DA2E219-6CDA-5F2B-129D-6CD39657332D}"/>
                </a:ext>
              </a:extLst>
            </p:cNvPr>
            <p:cNvSpPr txBox="1"/>
            <p:nvPr/>
          </p:nvSpPr>
          <p:spPr>
            <a:xfrm>
              <a:off x="412821" y="1867056"/>
              <a:ext cx="2267406" cy="1118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marL="0" marR="0" lvl="0" indent="0" algn="r" defTabSz="412750" rtl="0" eaLnBrk="1" fontAlgn="auto" latinLnBrk="0" hangingPunct="0">
                <a:lnSpc>
                  <a:spcPts val="1700"/>
                </a:lnSpc>
                <a:spcBef>
                  <a:spcPts val="0"/>
                </a:spcBef>
                <a:spcAft>
                  <a:spcPts val="0"/>
                </a:spcAft>
                <a:buClrTx/>
                <a:buSzTx/>
                <a:buFontTx/>
                <a:buNone/>
                <a:tabLst/>
                <a:defRPr/>
              </a:pPr>
              <a:r>
                <a:rPr kumimoji="0" lang="en-GB" sz="1000" b="0" i="0" u="none" strike="noStrike" kern="0" cap="none" spc="0" normalizeH="0" baseline="0" noProof="0" dirty="0">
                  <a:ln>
                    <a:noFill/>
                  </a:ln>
                  <a:solidFill>
                    <a:schemeClr val="bg1"/>
                  </a:solidFill>
                  <a:effectLst/>
                  <a:uLnTx/>
                  <a:uFillTx/>
                  <a:latin typeface="Montserrat" panose="00000500000000000000" pitchFamily="50" charset="0"/>
                  <a:cs typeface="Barlow Medium"/>
                  <a:sym typeface="Barlow Medium"/>
                </a:rPr>
                <a:t>Business cards, letterheads, packaging, website, social media profiles. </a:t>
              </a:r>
            </a:p>
            <a:p>
              <a:pPr marL="0" marR="0" lvl="0" indent="0" algn="r" defTabSz="412750" rtl="0" eaLnBrk="1" fontAlgn="auto" latinLnBrk="0" hangingPunct="0">
                <a:lnSpc>
                  <a:spcPts val="1700"/>
                </a:lnSpc>
                <a:spcBef>
                  <a:spcPts val="0"/>
                </a:spcBef>
                <a:spcAft>
                  <a:spcPts val="0"/>
                </a:spcAft>
                <a:buClrTx/>
                <a:buSzTx/>
                <a:buFontTx/>
                <a:buNone/>
                <a:tabLst/>
                <a:defRPr/>
              </a:pPr>
              <a:r>
                <a:rPr lang="en-GB" sz="1000" kern="0" dirty="0">
                  <a:solidFill>
                    <a:schemeClr val="bg1"/>
                  </a:solidFill>
                  <a:latin typeface="Montserrat" panose="00000500000000000000" pitchFamily="50" charset="0"/>
                </a:rPr>
                <a:t>Ensure consistency via a brand guidelines document. </a:t>
              </a:r>
              <a:endParaRPr kumimoji="0" sz="1000" b="0" i="0" u="none" strike="noStrike" kern="0" cap="none" spc="0" normalizeH="0" baseline="0" noProof="0" dirty="0">
                <a:ln>
                  <a:noFill/>
                </a:ln>
                <a:solidFill>
                  <a:schemeClr val="bg1"/>
                </a:solidFill>
                <a:effectLst/>
                <a:uLnTx/>
                <a:uFillTx/>
                <a:latin typeface="Montserrat" panose="00000500000000000000" pitchFamily="50" charset="0"/>
                <a:cs typeface="Barlow Medium"/>
                <a:sym typeface="Barlow Medium"/>
              </a:endParaRPr>
            </a:p>
          </p:txBody>
        </p:sp>
        <p:sp>
          <p:nvSpPr>
            <p:cNvPr id="81" name="Placeholder text">
              <a:extLst>
                <a:ext uri="{FF2B5EF4-FFF2-40B4-BE49-F238E27FC236}">
                  <a16:creationId xmlns:a16="http://schemas.microsoft.com/office/drawing/2014/main" id="{78A47AA8-FE83-5CA4-8F6D-D92A1311F3FA}"/>
                </a:ext>
              </a:extLst>
            </p:cNvPr>
            <p:cNvSpPr txBox="1"/>
            <p:nvPr/>
          </p:nvSpPr>
          <p:spPr>
            <a:xfrm>
              <a:off x="486979" y="1612635"/>
              <a:ext cx="2193248"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b="0">
                  <a:solidFill>
                    <a:srgbClr val="535454"/>
                  </a:solidFill>
                  <a:latin typeface="Barlow Bold"/>
                  <a:ea typeface="Barlow Bold"/>
                  <a:cs typeface="Barlow Bold"/>
                  <a:sym typeface="Barlow Bold"/>
                </a:defRPr>
              </a:lvl1pPr>
            </a:lstStyle>
            <a:p>
              <a:pPr marL="0" marR="0" lvl="0" indent="0" algn="r" defTabSz="41275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Montserrat" panose="00000500000000000000" pitchFamily="50" charset="0"/>
                  <a:sym typeface="Barlow Bold"/>
                </a:rPr>
                <a:t>Design Brand Assets:</a:t>
              </a:r>
            </a:p>
          </p:txBody>
        </p:sp>
      </p:grpSp>
      <p:grpSp>
        <p:nvGrpSpPr>
          <p:cNvPr id="82" name="Group 81">
            <a:extLst>
              <a:ext uri="{FF2B5EF4-FFF2-40B4-BE49-F238E27FC236}">
                <a16:creationId xmlns:a16="http://schemas.microsoft.com/office/drawing/2014/main" id="{1AB63BB0-A9E0-1BE0-65DC-2E08FD917D46}"/>
              </a:ext>
            </a:extLst>
          </p:cNvPr>
          <p:cNvGrpSpPr/>
          <p:nvPr/>
        </p:nvGrpSpPr>
        <p:grpSpPr>
          <a:xfrm>
            <a:off x="-9677" y="4007867"/>
            <a:ext cx="2731841" cy="1154924"/>
            <a:chOff x="412821" y="1612635"/>
            <a:chExt cx="2267406" cy="1154924"/>
          </a:xfrm>
        </p:grpSpPr>
        <p:sp>
          <p:nvSpPr>
            <p:cNvPr id="83" name="Lorem Ipsum is simply dummy text of the printing typesetting">
              <a:extLst>
                <a:ext uri="{FF2B5EF4-FFF2-40B4-BE49-F238E27FC236}">
                  <a16:creationId xmlns:a16="http://schemas.microsoft.com/office/drawing/2014/main" id="{42F197A4-3DCB-49CD-53B6-27FB5DCE34B9}"/>
                </a:ext>
              </a:extLst>
            </p:cNvPr>
            <p:cNvSpPr txBox="1"/>
            <p:nvPr/>
          </p:nvSpPr>
          <p:spPr>
            <a:xfrm>
              <a:off x="412821" y="1867056"/>
              <a:ext cx="2267406" cy="9005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marL="0" marR="0" lvl="0" indent="0" algn="r" defTabSz="412750" rtl="0" eaLnBrk="1" fontAlgn="auto" latinLnBrk="0" hangingPunct="0">
                <a:lnSpc>
                  <a:spcPts val="1700"/>
                </a:lnSpc>
                <a:spcBef>
                  <a:spcPts val="0"/>
                </a:spcBef>
                <a:spcAft>
                  <a:spcPts val="0"/>
                </a:spcAft>
                <a:buClrTx/>
                <a:buSzTx/>
                <a:buFontTx/>
                <a:buNone/>
                <a:tabLst/>
                <a:defRPr/>
              </a:pPr>
              <a:r>
                <a:rPr lang="en-GB" sz="1000" dirty="0">
                  <a:solidFill>
                    <a:schemeClr val="bg1"/>
                  </a:solidFill>
                  <a:latin typeface="Montserrat" pitchFamily="2" charset="77"/>
                </a:rPr>
                <a:t>Create visual &amp; verbal elements that reflect your brand's personality &amp; values.</a:t>
              </a:r>
            </a:p>
            <a:p>
              <a:pPr marL="0" marR="0" lvl="0" indent="0" algn="r" defTabSz="412750" rtl="0" eaLnBrk="1" fontAlgn="auto" latinLnBrk="0" hangingPunct="0">
                <a:lnSpc>
                  <a:spcPts val="1700"/>
                </a:lnSpc>
                <a:spcBef>
                  <a:spcPts val="0"/>
                </a:spcBef>
                <a:spcAft>
                  <a:spcPts val="0"/>
                </a:spcAft>
                <a:buClrTx/>
                <a:buSzTx/>
                <a:buFontTx/>
                <a:buNone/>
                <a:tabLst/>
                <a:defRPr/>
              </a:pPr>
              <a:r>
                <a:rPr kumimoji="0" lang="en-GB" sz="1000" b="0" i="0" u="none" strike="noStrike" kern="0" cap="none" spc="0" normalizeH="0" baseline="0" noProof="0" dirty="0">
                  <a:ln>
                    <a:noFill/>
                  </a:ln>
                  <a:solidFill>
                    <a:schemeClr val="bg1"/>
                  </a:solidFill>
                  <a:effectLst/>
                  <a:uLnTx/>
                  <a:uFillTx/>
                  <a:latin typeface="Montserrat" pitchFamily="2" charset="77"/>
                  <a:sym typeface="Barlow Medium"/>
                </a:rPr>
                <a:t>Including logo, colours, fonts, imagery, and tagline</a:t>
              </a:r>
              <a:endParaRPr kumimoji="0" sz="1000" b="0" i="0" u="none" strike="noStrike" kern="0" cap="none" spc="0" normalizeH="0" baseline="0" noProof="0" dirty="0">
                <a:ln>
                  <a:noFill/>
                </a:ln>
                <a:solidFill>
                  <a:schemeClr val="bg1"/>
                </a:solidFill>
                <a:effectLst/>
                <a:uLnTx/>
                <a:uFillTx/>
                <a:latin typeface="Montserrat" pitchFamily="2" charset="77"/>
                <a:sym typeface="Barlow Medium"/>
              </a:endParaRPr>
            </a:p>
          </p:txBody>
        </p:sp>
        <p:sp>
          <p:nvSpPr>
            <p:cNvPr id="84" name="Placeholder text">
              <a:extLst>
                <a:ext uri="{FF2B5EF4-FFF2-40B4-BE49-F238E27FC236}">
                  <a16:creationId xmlns:a16="http://schemas.microsoft.com/office/drawing/2014/main" id="{2093585C-DE12-8488-289C-76540BCB1BDC}"/>
                </a:ext>
              </a:extLst>
            </p:cNvPr>
            <p:cNvSpPr txBox="1"/>
            <p:nvPr/>
          </p:nvSpPr>
          <p:spPr>
            <a:xfrm>
              <a:off x="486979" y="1612635"/>
              <a:ext cx="2193248"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b="0">
                  <a:solidFill>
                    <a:srgbClr val="535454"/>
                  </a:solidFill>
                  <a:latin typeface="Barlow Bold"/>
                  <a:ea typeface="Barlow Bold"/>
                  <a:cs typeface="Barlow Bold"/>
                  <a:sym typeface="Barlow Bold"/>
                </a:defRPr>
              </a:lvl1pPr>
            </a:lstStyle>
            <a:p>
              <a:pPr marL="0" marR="0" lvl="0" indent="0" algn="r" defTabSz="412750" rtl="0" eaLnBrk="1" fontAlgn="auto" latinLnBrk="0" hangingPunct="0">
                <a:lnSpc>
                  <a:spcPct val="100000"/>
                </a:lnSpc>
                <a:spcBef>
                  <a:spcPts val="0"/>
                </a:spcBef>
                <a:spcAft>
                  <a:spcPts val="0"/>
                </a:spcAft>
                <a:buClrTx/>
                <a:buSzTx/>
                <a:buFontTx/>
                <a:buNone/>
                <a:tabLst/>
                <a:defRPr/>
              </a:pPr>
              <a:r>
                <a:rPr lang="en-GB" sz="1200" b="1" dirty="0">
                  <a:solidFill>
                    <a:schemeClr val="bg1"/>
                  </a:solidFill>
                  <a:latin typeface="Montserrat" pitchFamily="2" charset="77"/>
                </a:rPr>
                <a:t>Develop your brand identity:</a:t>
              </a:r>
              <a:endParaRPr kumimoji="0" lang="en-US" sz="1200" b="1" i="0" u="none" strike="noStrike" kern="0" cap="none" spc="0" normalizeH="0" baseline="0" noProof="0" dirty="0">
                <a:ln>
                  <a:noFill/>
                </a:ln>
                <a:solidFill>
                  <a:schemeClr val="bg1"/>
                </a:solidFill>
                <a:effectLst/>
                <a:uLnTx/>
                <a:uFillTx/>
                <a:latin typeface="Montserrat" pitchFamily="2" charset="77"/>
                <a:sym typeface="Barlow Bold"/>
              </a:endParaRPr>
            </a:p>
          </p:txBody>
        </p:sp>
      </p:grpSp>
      <p:grpSp>
        <p:nvGrpSpPr>
          <p:cNvPr id="85" name="Group 84">
            <a:extLst>
              <a:ext uri="{FF2B5EF4-FFF2-40B4-BE49-F238E27FC236}">
                <a16:creationId xmlns:a16="http://schemas.microsoft.com/office/drawing/2014/main" id="{FCF692D1-AB11-2EDD-017C-3421B4C8B2EE}"/>
              </a:ext>
            </a:extLst>
          </p:cNvPr>
          <p:cNvGrpSpPr/>
          <p:nvPr/>
        </p:nvGrpSpPr>
        <p:grpSpPr>
          <a:xfrm>
            <a:off x="-9677" y="2794304"/>
            <a:ext cx="2731841" cy="1154924"/>
            <a:chOff x="412821" y="1612635"/>
            <a:chExt cx="2267406" cy="1154924"/>
          </a:xfrm>
        </p:grpSpPr>
        <p:sp>
          <p:nvSpPr>
            <p:cNvPr id="86" name="Lorem Ipsum is simply dummy text of the printing typesetting">
              <a:extLst>
                <a:ext uri="{FF2B5EF4-FFF2-40B4-BE49-F238E27FC236}">
                  <a16:creationId xmlns:a16="http://schemas.microsoft.com/office/drawing/2014/main" id="{C7A8258C-D6C1-52CD-EA2D-F59D50756AB7}"/>
                </a:ext>
              </a:extLst>
            </p:cNvPr>
            <p:cNvSpPr txBox="1"/>
            <p:nvPr/>
          </p:nvSpPr>
          <p:spPr>
            <a:xfrm>
              <a:off x="412821" y="1867056"/>
              <a:ext cx="2267406" cy="9005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marL="0" marR="0" lvl="0" indent="0" algn="r" defTabSz="412750" rtl="0" eaLnBrk="1" fontAlgn="auto" latinLnBrk="0" hangingPunct="0">
                <a:lnSpc>
                  <a:spcPts val="1700"/>
                </a:lnSpc>
                <a:spcBef>
                  <a:spcPts val="0"/>
                </a:spcBef>
                <a:spcAft>
                  <a:spcPts val="0"/>
                </a:spcAft>
                <a:buClrTx/>
                <a:buSzTx/>
                <a:buFontTx/>
                <a:buNone/>
                <a:tabLst/>
                <a:defRPr/>
              </a:pPr>
              <a:r>
                <a:rPr lang="en-GB" sz="1000" dirty="0">
                  <a:solidFill>
                    <a:schemeClr val="bg1"/>
                  </a:solidFill>
                  <a:latin typeface="Montserrat" pitchFamily="2" charset="77"/>
                </a:rPr>
                <a:t>Gather insights about your audience, competitors, trends, &amp; customer preferences. </a:t>
              </a:r>
            </a:p>
            <a:p>
              <a:pPr marL="0" marR="0" lvl="0" indent="0" algn="r" defTabSz="412750" rtl="0" eaLnBrk="1" fontAlgn="auto" latinLnBrk="0" hangingPunct="0">
                <a:lnSpc>
                  <a:spcPts val="1700"/>
                </a:lnSpc>
                <a:spcBef>
                  <a:spcPts val="0"/>
                </a:spcBef>
                <a:spcAft>
                  <a:spcPts val="0"/>
                </a:spcAft>
                <a:buClrTx/>
                <a:buSzTx/>
                <a:buFontTx/>
                <a:buNone/>
                <a:tabLst/>
                <a:defRPr/>
              </a:pPr>
              <a:r>
                <a:rPr lang="en-GB" sz="1000" dirty="0">
                  <a:solidFill>
                    <a:schemeClr val="bg1"/>
                  </a:solidFill>
                  <a:latin typeface="Montserrat" pitchFamily="2" charset="77"/>
                </a:rPr>
                <a:t>Understand the market and landscape.</a:t>
              </a:r>
              <a:endParaRPr kumimoji="0" sz="1000" b="0" i="0" u="none" strike="noStrike" kern="0" cap="none" spc="0" normalizeH="0" baseline="0" noProof="0" dirty="0">
                <a:ln>
                  <a:noFill/>
                </a:ln>
                <a:solidFill>
                  <a:schemeClr val="bg1"/>
                </a:solidFill>
                <a:effectLst/>
                <a:uLnTx/>
                <a:uFillTx/>
                <a:latin typeface="Montserrat" pitchFamily="2" charset="77"/>
                <a:sym typeface="Barlow Medium"/>
              </a:endParaRPr>
            </a:p>
          </p:txBody>
        </p:sp>
        <p:sp>
          <p:nvSpPr>
            <p:cNvPr id="87" name="Placeholder text">
              <a:extLst>
                <a:ext uri="{FF2B5EF4-FFF2-40B4-BE49-F238E27FC236}">
                  <a16:creationId xmlns:a16="http://schemas.microsoft.com/office/drawing/2014/main" id="{BEBBC586-1694-B958-2C82-5B8488B396A1}"/>
                </a:ext>
              </a:extLst>
            </p:cNvPr>
            <p:cNvSpPr txBox="1"/>
            <p:nvPr/>
          </p:nvSpPr>
          <p:spPr>
            <a:xfrm>
              <a:off x="486979" y="1612635"/>
              <a:ext cx="2193248"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b="0">
                  <a:solidFill>
                    <a:srgbClr val="535454"/>
                  </a:solidFill>
                  <a:latin typeface="Barlow Bold"/>
                  <a:ea typeface="Barlow Bold"/>
                  <a:cs typeface="Barlow Bold"/>
                  <a:sym typeface="Barlow Bold"/>
                </a:defRPr>
              </a:lvl1pPr>
            </a:lstStyle>
            <a:p>
              <a:pPr marL="0" marR="0" lvl="0" indent="0" algn="r" defTabSz="41275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Montserrat" panose="00000500000000000000" pitchFamily="50" charset="0"/>
                  <a:sym typeface="Barlow Bold"/>
                </a:rPr>
                <a:t>Market Research:</a:t>
              </a:r>
            </a:p>
          </p:txBody>
        </p:sp>
      </p:grpSp>
      <p:grpSp>
        <p:nvGrpSpPr>
          <p:cNvPr id="88" name="Group 87">
            <a:extLst>
              <a:ext uri="{FF2B5EF4-FFF2-40B4-BE49-F238E27FC236}">
                <a16:creationId xmlns:a16="http://schemas.microsoft.com/office/drawing/2014/main" id="{BA8F4003-390C-8C61-7918-B13780816779}"/>
              </a:ext>
            </a:extLst>
          </p:cNvPr>
          <p:cNvGrpSpPr/>
          <p:nvPr/>
        </p:nvGrpSpPr>
        <p:grpSpPr>
          <a:xfrm flipH="1">
            <a:off x="9469836" y="1580741"/>
            <a:ext cx="2722164" cy="1154924"/>
            <a:chOff x="412821" y="1612635"/>
            <a:chExt cx="2267406" cy="1154924"/>
          </a:xfrm>
        </p:grpSpPr>
        <p:sp>
          <p:nvSpPr>
            <p:cNvPr id="89" name="Lorem Ipsum is simply dummy text of the printing typesetting">
              <a:extLst>
                <a:ext uri="{FF2B5EF4-FFF2-40B4-BE49-F238E27FC236}">
                  <a16:creationId xmlns:a16="http://schemas.microsoft.com/office/drawing/2014/main" id="{5E0742D2-7190-6720-B9F9-D004386A0301}"/>
                </a:ext>
              </a:extLst>
            </p:cNvPr>
            <p:cNvSpPr txBox="1"/>
            <p:nvPr/>
          </p:nvSpPr>
          <p:spPr>
            <a:xfrm>
              <a:off x="412821" y="1867056"/>
              <a:ext cx="2267406" cy="9005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marL="0" marR="0" lvl="0" indent="0" algn="l" defTabSz="412750" rtl="0" eaLnBrk="1" fontAlgn="auto" latinLnBrk="0" hangingPunct="0">
                <a:lnSpc>
                  <a:spcPts val="1700"/>
                </a:lnSpc>
                <a:spcBef>
                  <a:spcPts val="0"/>
                </a:spcBef>
                <a:spcAft>
                  <a:spcPts val="0"/>
                </a:spcAft>
                <a:buClrTx/>
                <a:buSzTx/>
                <a:buFontTx/>
                <a:buNone/>
                <a:tabLst/>
                <a:defRPr/>
              </a:pPr>
              <a:r>
                <a:rPr kumimoji="0" lang="en-GB" sz="1000" b="0" i="0" u="none" strike="noStrike" kern="0" cap="none" spc="0" normalizeH="0" baseline="0" noProof="0" dirty="0">
                  <a:ln>
                    <a:noFill/>
                  </a:ln>
                  <a:solidFill>
                    <a:schemeClr val="bg1"/>
                  </a:solidFill>
                  <a:effectLst/>
                  <a:uLnTx/>
                  <a:uFillTx/>
                  <a:latin typeface="Montserrat" panose="00000500000000000000" pitchFamily="50" charset="0"/>
                  <a:cs typeface="Barlow Medium"/>
                  <a:sym typeface="Barlow Medium"/>
                </a:rPr>
                <a:t>Develop a clear and compelling message that communicates value, benefits, USP’s. </a:t>
              </a:r>
            </a:p>
            <a:p>
              <a:pPr marL="0" marR="0" lvl="0" indent="0" algn="l" defTabSz="412750" rtl="0" eaLnBrk="1" fontAlgn="auto" latinLnBrk="0" hangingPunct="0">
                <a:lnSpc>
                  <a:spcPts val="1700"/>
                </a:lnSpc>
                <a:spcBef>
                  <a:spcPts val="0"/>
                </a:spcBef>
                <a:spcAft>
                  <a:spcPts val="0"/>
                </a:spcAft>
                <a:buClrTx/>
                <a:buSzTx/>
                <a:buFontTx/>
                <a:buNone/>
                <a:tabLst/>
                <a:defRPr/>
              </a:pPr>
              <a:r>
                <a:rPr lang="en-GB" sz="1000" kern="0" dirty="0">
                  <a:solidFill>
                    <a:schemeClr val="bg1"/>
                  </a:solidFill>
                  <a:latin typeface="Montserrat" panose="00000500000000000000" pitchFamily="50" charset="0"/>
                </a:rPr>
                <a:t>Define the tone, language &amp; message that resonates with your audience. </a:t>
              </a:r>
              <a:endParaRPr kumimoji="0" sz="1000" b="0" i="0" u="none" strike="noStrike" kern="0" cap="none" spc="0" normalizeH="0" baseline="0" noProof="0" dirty="0">
                <a:ln>
                  <a:noFill/>
                </a:ln>
                <a:solidFill>
                  <a:schemeClr val="bg1"/>
                </a:solidFill>
                <a:effectLst/>
                <a:uLnTx/>
                <a:uFillTx/>
                <a:latin typeface="Montserrat" panose="00000500000000000000" pitchFamily="50" charset="0"/>
                <a:cs typeface="Barlow Medium"/>
                <a:sym typeface="Barlow Medium"/>
              </a:endParaRPr>
            </a:p>
          </p:txBody>
        </p:sp>
        <p:sp>
          <p:nvSpPr>
            <p:cNvPr id="90" name="Placeholder text">
              <a:extLst>
                <a:ext uri="{FF2B5EF4-FFF2-40B4-BE49-F238E27FC236}">
                  <a16:creationId xmlns:a16="http://schemas.microsoft.com/office/drawing/2014/main" id="{111C7E57-A136-1978-E57B-6D1D55769FE4}"/>
                </a:ext>
              </a:extLst>
            </p:cNvPr>
            <p:cNvSpPr txBox="1"/>
            <p:nvPr/>
          </p:nvSpPr>
          <p:spPr>
            <a:xfrm>
              <a:off x="486979" y="1612635"/>
              <a:ext cx="2193248"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b="0">
                  <a:solidFill>
                    <a:srgbClr val="535454"/>
                  </a:solidFill>
                  <a:latin typeface="Barlow Bold"/>
                  <a:ea typeface="Barlow Bold"/>
                  <a:cs typeface="Barlow Bold"/>
                  <a:sym typeface="Barlow Bold"/>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Montserrat" panose="00000500000000000000" pitchFamily="50" charset="0"/>
                  <a:sym typeface="Barlow Bold"/>
                </a:rPr>
                <a:t>Craft Brand Message</a:t>
              </a:r>
              <a:endParaRPr kumimoji="0" sz="1200" b="1" i="0" u="none" strike="noStrike" kern="0" cap="none" spc="0" normalizeH="0" baseline="0" noProof="0" dirty="0">
                <a:ln>
                  <a:noFill/>
                </a:ln>
                <a:solidFill>
                  <a:schemeClr val="bg1"/>
                </a:solidFill>
                <a:effectLst/>
                <a:uLnTx/>
                <a:uFillTx/>
                <a:latin typeface="Montserrat" panose="00000500000000000000" pitchFamily="50" charset="0"/>
                <a:sym typeface="Barlow Bold"/>
              </a:endParaRPr>
            </a:p>
          </p:txBody>
        </p:sp>
      </p:grpSp>
      <p:grpSp>
        <p:nvGrpSpPr>
          <p:cNvPr id="91" name="Group 90">
            <a:extLst>
              <a:ext uri="{FF2B5EF4-FFF2-40B4-BE49-F238E27FC236}">
                <a16:creationId xmlns:a16="http://schemas.microsoft.com/office/drawing/2014/main" id="{29D0DEE2-7F37-F98B-35E5-C0A821D7AAC8}"/>
              </a:ext>
            </a:extLst>
          </p:cNvPr>
          <p:cNvGrpSpPr/>
          <p:nvPr/>
        </p:nvGrpSpPr>
        <p:grpSpPr>
          <a:xfrm flipH="1">
            <a:off x="9469836" y="5221430"/>
            <a:ext cx="2729978" cy="1154924"/>
            <a:chOff x="412821" y="1612635"/>
            <a:chExt cx="2267406" cy="1154924"/>
          </a:xfrm>
        </p:grpSpPr>
        <p:sp>
          <p:nvSpPr>
            <p:cNvPr id="92" name="Lorem Ipsum is simply dummy text of the printing typesetting">
              <a:extLst>
                <a:ext uri="{FF2B5EF4-FFF2-40B4-BE49-F238E27FC236}">
                  <a16:creationId xmlns:a16="http://schemas.microsoft.com/office/drawing/2014/main" id="{BFAC7B8D-A2A9-BE54-9654-339AA31EF882}"/>
                </a:ext>
              </a:extLst>
            </p:cNvPr>
            <p:cNvSpPr txBox="1"/>
            <p:nvPr/>
          </p:nvSpPr>
          <p:spPr>
            <a:xfrm>
              <a:off x="412821" y="1867056"/>
              <a:ext cx="2267406" cy="9005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marL="0" marR="0" lvl="0" indent="0" algn="l" defTabSz="412750" rtl="0" eaLnBrk="1" fontAlgn="auto" latinLnBrk="0" hangingPunct="0">
                <a:lnSpc>
                  <a:spcPts val="1700"/>
                </a:lnSpc>
                <a:spcBef>
                  <a:spcPts val="0"/>
                </a:spcBef>
                <a:spcAft>
                  <a:spcPts val="0"/>
                </a:spcAft>
                <a:buClrTx/>
                <a:buSzTx/>
                <a:buFontTx/>
                <a:buNone/>
                <a:tabLst/>
                <a:defRPr/>
              </a:pPr>
              <a:r>
                <a:rPr kumimoji="0" lang="en-GB" sz="1000" b="0" i="0" u="none" strike="noStrike" kern="0" cap="none" spc="0" normalizeH="0" baseline="0" noProof="0" dirty="0">
                  <a:ln>
                    <a:noFill/>
                  </a:ln>
                  <a:solidFill>
                    <a:schemeClr val="bg1"/>
                  </a:solidFill>
                  <a:effectLst/>
                  <a:uLnTx/>
                  <a:uFillTx/>
                  <a:latin typeface="Montserrat" panose="00000500000000000000" pitchFamily="50" charset="0"/>
                  <a:cs typeface="Barlow Medium"/>
                  <a:sym typeface="Barlow Medium"/>
                </a:rPr>
                <a:t>Constantly monitor the perception and performance of the brand. </a:t>
              </a:r>
            </a:p>
            <a:p>
              <a:pPr marL="0" marR="0" lvl="0" indent="0" algn="l" defTabSz="412750" rtl="0" eaLnBrk="1" fontAlgn="auto" latinLnBrk="0" hangingPunct="0">
                <a:lnSpc>
                  <a:spcPts val="1700"/>
                </a:lnSpc>
                <a:spcBef>
                  <a:spcPts val="0"/>
                </a:spcBef>
                <a:spcAft>
                  <a:spcPts val="0"/>
                </a:spcAft>
                <a:buClrTx/>
                <a:buSzTx/>
                <a:buFontTx/>
                <a:buNone/>
                <a:tabLst/>
                <a:defRPr/>
              </a:pPr>
              <a:r>
                <a:rPr kumimoji="0" lang="en-GB" sz="1000" b="0" i="0" u="none" strike="noStrike" kern="0" cap="none" spc="0" normalizeH="0" baseline="0" noProof="0" dirty="0">
                  <a:ln>
                    <a:noFill/>
                  </a:ln>
                  <a:solidFill>
                    <a:schemeClr val="bg1"/>
                  </a:solidFill>
                  <a:effectLst/>
                  <a:uLnTx/>
                  <a:uFillTx/>
                  <a:latin typeface="Montserrat" panose="00000500000000000000" pitchFamily="50" charset="0"/>
                  <a:cs typeface="Barlow Medium"/>
                  <a:sym typeface="Barlow Medium"/>
                </a:rPr>
                <a:t>Seek feedback, track metrics, and adapt as needed. </a:t>
              </a:r>
              <a:endParaRPr kumimoji="0" sz="1000" b="0" i="0" u="none" strike="noStrike" kern="0" cap="none" spc="0" normalizeH="0" baseline="0" noProof="0" dirty="0">
                <a:ln>
                  <a:noFill/>
                </a:ln>
                <a:solidFill>
                  <a:schemeClr val="bg1"/>
                </a:solidFill>
                <a:effectLst/>
                <a:uLnTx/>
                <a:uFillTx/>
                <a:latin typeface="Montserrat" panose="00000500000000000000" pitchFamily="50" charset="0"/>
                <a:cs typeface="Barlow Medium"/>
                <a:sym typeface="Barlow Medium"/>
              </a:endParaRPr>
            </a:p>
          </p:txBody>
        </p:sp>
        <p:sp>
          <p:nvSpPr>
            <p:cNvPr id="93" name="Placeholder text">
              <a:extLst>
                <a:ext uri="{FF2B5EF4-FFF2-40B4-BE49-F238E27FC236}">
                  <a16:creationId xmlns:a16="http://schemas.microsoft.com/office/drawing/2014/main" id="{E77AC13E-6A9C-65F9-E033-453555B900BB}"/>
                </a:ext>
              </a:extLst>
            </p:cNvPr>
            <p:cNvSpPr txBox="1"/>
            <p:nvPr/>
          </p:nvSpPr>
          <p:spPr>
            <a:xfrm>
              <a:off x="486979" y="1612635"/>
              <a:ext cx="2193248"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b="0">
                  <a:solidFill>
                    <a:srgbClr val="535454"/>
                  </a:solidFill>
                  <a:latin typeface="Barlow Bold"/>
                  <a:ea typeface="Barlow Bold"/>
                  <a:cs typeface="Barlow Bold"/>
                  <a:sym typeface="Barlow Bold"/>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Montserrat" panose="00000500000000000000" pitchFamily="50" charset="0"/>
                  <a:sym typeface="Barlow Bold"/>
                </a:rPr>
                <a:t>Monitor and Evolve:</a:t>
              </a:r>
            </a:p>
          </p:txBody>
        </p:sp>
      </p:grpSp>
      <p:grpSp>
        <p:nvGrpSpPr>
          <p:cNvPr id="94" name="Group 93">
            <a:extLst>
              <a:ext uri="{FF2B5EF4-FFF2-40B4-BE49-F238E27FC236}">
                <a16:creationId xmlns:a16="http://schemas.microsoft.com/office/drawing/2014/main" id="{091389F6-CF95-105C-F861-0CD0E931AD82}"/>
              </a:ext>
            </a:extLst>
          </p:cNvPr>
          <p:cNvGrpSpPr/>
          <p:nvPr/>
        </p:nvGrpSpPr>
        <p:grpSpPr>
          <a:xfrm flipH="1">
            <a:off x="9469836" y="4007867"/>
            <a:ext cx="2729978" cy="1154924"/>
            <a:chOff x="412821" y="1612635"/>
            <a:chExt cx="2267406" cy="1154924"/>
          </a:xfrm>
        </p:grpSpPr>
        <p:sp>
          <p:nvSpPr>
            <p:cNvPr id="95" name="Lorem Ipsum is simply dummy text of the printing typesetting">
              <a:extLst>
                <a:ext uri="{FF2B5EF4-FFF2-40B4-BE49-F238E27FC236}">
                  <a16:creationId xmlns:a16="http://schemas.microsoft.com/office/drawing/2014/main" id="{3E16B255-5CCA-6881-6663-5CB9582CB50F}"/>
                </a:ext>
              </a:extLst>
            </p:cNvPr>
            <p:cNvSpPr txBox="1"/>
            <p:nvPr/>
          </p:nvSpPr>
          <p:spPr>
            <a:xfrm>
              <a:off x="412821" y="1867056"/>
              <a:ext cx="2267406" cy="9005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marL="0" marR="0" lvl="0" indent="0" algn="l" defTabSz="412750" rtl="0" eaLnBrk="1" fontAlgn="auto" latinLnBrk="0" hangingPunct="0">
                <a:lnSpc>
                  <a:spcPts val="1700"/>
                </a:lnSpc>
                <a:spcBef>
                  <a:spcPts val="0"/>
                </a:spcBef>
                <a:spcAft>
                  <a:spcPts val="0"/>
                </a:spcAft>
                <a:buClrTx/>
                <a:buSzTx/>
                <a:buFontTx/>
                <a:buNone/>
                <a:tabLst/>
                <a:defRPr/>
              </a:pPr>
              <a:r>
                <a:rPr kumimoji="0" lang="en-GB" sz="1000" b="0" i="0" u="none" strike="noStrike" kern="0" cap="none" spc="0" normalizeH="0" baseline="0" noProof="0" dirty="0">
                  <a:ln>
                    <a:noFill/>
                  </a:ln>
                  <a:solidFill>
                    <a:schemeClr val="bg1"/>
                  </a:solidFill>
                  <a:effectLst/>
                  <a:uLnTx/>
                  <a:uFillTx/>
                  <a:latin typeface="Montserrat" panose="00000500000000000000" pitchFamily="50" charset="0"/>
                  <a:cs typeface="Barlow Medium"/>
                  <a:sym typeface="Barlow Medium"/>
                </a:rPr>
                <a:t>Develop a marketing &amp; communications plan to introduce and maintain your brand. </a:t>
              </a:r>
            </a:p>
            <a:p>
              <a:pPr marL="0" marR="0" lvl="0" indent="0" algn="l" defTabSz="412750" rtl="0" eaLnBrk="1" fontAlgn="auto" latinLnBrk="0" hangingPunct="0">
                <a:lnSpc>
                  <a:spcPts val="1700"/>
                </a:lnSpc>
                <a:spcBef>
                  <a:spcPts val="0"/>
                </a:spcBef>
                <a:spcAft>
                  <a:spcPts val="0"/>
                </a:spcAft>
                <a:buClrTx/>
                <a:buSzTx/>
                <a:buFontTx/>
                <a:buNone/>
                <a:tabLst/>
                <a:defRPr/>
              </a:pPr>
              <a:r>
                <a:rPr lang="en-GB" sz="1000" kern="0" dirty="0">
                  <a:solidFill>
                    <a:schemeClr val="bg1"/>
                  </a:solidFill>
                  <a:latin typeface="Montserrat" panose="00000500000000000000" pitchFamily="50" charset="0"/>
                </a:rPr>
                <a:t>Including: Social media, content, PR…</a:t>
              </a:r>
              <a:endParaRPr kumimoji="0" sz="1000" b="0" i="0" u="none" strike="noStrike" kern="0" cap="none" spc="0" normalizeH="0" baseline="0" noProof="0" dirty="0">
                <a:ln>
                  <a:noFill/>
                </a:ln>
                <a:solidFill>
                  <a:schemeClr val="bg1"/>
                </a:solidFill>
                <a:effectLst/>
                <a:uLnTx/>
                <a:uFillTx/>
                <a:latin typeface="Montserrat" panose="00000500000000000000" pitchFamily="50" charset="0"/>
                <a:cs typeface="Barlow Medium"/>
                <a:sym typeface="Barlow Medium"/>
              </a:endParaRPr>
            </a:p>
          </p:txBody>
        </p:sp>
        <p:sp>
          <p:nvSpPr>
            <p:cNvPr id="96" name="Placeholder text">
              <a:extLst>
                <a:ext uri="{FF2B5EF4-FFF2-40B4-BE49-F238E27FC236}">
                  <a16:creationId xmlns:a16="http://schemas.microsoft.com/office/drawing/2014/main" id="{67FF9DF4-236E-A4FA-BDC3-5B171E30901C}"/>
                </a:ext>
              </a:extLst>
            </p:cNvPr>
            <p:cNvSpPr txBox="1"/>
            <p:nvPr/>
          </p:nvSpPr>
          <p:spPr>
            <a:xfrm>
              <a:off x="486979" y="1612635"/>
              <a:ext cx="2193248"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b="0">
                  <a:solidFill>
                    <a:srgbClr val="535454"/>
                  </a:solidFill>
                  <a:latin typeface="Barlow Bold"/>
                  <a:ea typeface="Barlow Bold"/>
                  <a:cs typeface="Barlow Bold"/>
                  <a:sym typeface="Barlow Bold"/>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Montserrat" panose="00000500000000000000" pitchFamily="50" charset="0"/>
                  <a:sym typeface="Barlow Bold"/>
                </a:rPr>
                <a:t>Launch &amp; Promote:</a:t>
              </a:r>
            </a:p>
          </p:txBody>
        </p:sp>
      </p:grpSp>
      <p:grpSp>
        <p:nvGrpSpPr>
          <p:cNvPr id="97" name="Group 96">
            <a:extLst>
              <a:ext uri="{FF2B5EF4-FFF2-40B4-BE49-F238E27FC236}">
                <a16:creationId xmlns:a16="http://schemas.microsoft.com/office/drawing/2014/main" id="{088A7386-29A0-6C47-C288-2C25EA4B75A8}"/>
              </a:ext>
            </a:extLst>
          </p:cNvPr>
          <p:cNvGrpSpPr/>
          <p:nvPr/>
        </p:nvGrpSpPr>
        <p:grpSpPr>
          <a:xfrm flipH="1">
            <a:off x="9469836" y="2794304"/>
            <a:ext cx="2722164" cy="1154924"/>
            <a:chOff x="412821" y="1612635"/>
            <a:chExt cx="2267406" cy="1154924"/>
          </a:xfrm>
        </p:grpSpPr>
        <p:sp>
          <p:nvSpPr>
            <p:cNvPr id="98" name="Lorem Ipsum is simply dummy text of the printing typesetting">
              <a:extLst>
                <a:ext uri="{FF2B5EF4-FFF2-40B4-BE49-F238E27FC236}">
                  <a16:creationId xmlns:a16="http://schemas.microsoft.com/office/drawing/2014/main" id="{BBBD44AC-E044-B01F-BED0-D4DEB0B73C6B}"/>
                </a:ext>
              </a:extLst>
            </p:cNvPr>
            <p:cNvSpPr txBox="1"/>
            <p:nvPr/>
          </p:nvSpPr>
          <p:spPr>
            <a:xfrm>
              <a:off x="412821" y="1867056"/>
              <a:ext cx="2267406" cy="9005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marL="0" marR="0" lvl="0" indent="0" algn="l" defTabSz="412750" rtl="0" eaLnBrk="1" fontAlgn="auto" latinLnBrk="0" hangingPunct="0">
                <a:lnSpc>
                  <a:spcPts val="1700"/>
                </a:lnSpc>
                <a:spcBef>
                  <a:spcPts val="0"/>
                </a:spcBef>
                <a:spcAft>
                  <a:spcPts val="0"/>
                </a:spcAft>
                <a:buClrTx/>
                <a:buSzTx/>
                <a:buFontTx/>
                <a:buNone/>
                <a:tabLst/>
                <a:defRPr/>
              </a:pPr>
              <a:r>
                <a:rPr kumimoji="0" lang="en-GB" sz="1000" b="0" i="0" u="none" strike="noStrike" kern="0" cap="none" spc="0" normalizeH="0" baseline="0" noProof="0" dirty="0">
                  <a:ln>
                    <a:noFill/>
                  </a:ln>
                  <a:solidFill>
                    <a:schemeClr val="bg1"/>
                  </a:solidFill>
                  <a:effectLst/>
                  <a:uLnTx/>
                  <a:uFillTx/>
                  <a:latin typeface="Montserrat" panose="00000500000000000000" pitchFamily="50" charset="0"/>
                  <a:cs typeface="Barlow Medium"/>
                  <a:sym typeface="Barlow Medium"/>
                </a:rPr>
                <a:t>Include user-friendly products / services that provide exceptional customer service across all touch points, reflecting your brand.</a:t>
              </a:r>
              <a:endParaRPr kumimoji="0" sz="1000" b="0" i="0" u="none" strike="noStrike" kern="0" cap="none" spc="0" normalizeH="0" baseline="0" noProof="0" dirty="0">
                <a:ln>
                  <a:noFill/>
                </a:ln>
                <a:solidFill>
                  <a:schemeClr val="bg1"/>
                </a:solidFill>
                <a:effectLst/>
                <a:uLnTx/>
                <a:uFillTx/>
                <a:latin typeface="Montserrat" panose="00000500000000000000" pitchFamily="50" charset="0"/>
                <a:cs typeface="Barlow Medium"/>
                <a:sym typeface="Barlow Medium"/>
              </a:endParaRPr>
            </a:p>
          </p:txBody>
        </p:sp>
        <p:sp>
          <p:nvSpPr>
            <p:cNvPr id="99" name="Placeholder text">
              <a:extLst>
                <a:ext uri="{FF2B5EF4-FFF2-40B4-BE49-F238E27FC236}">
                  <a16:creationId xmlns:a16="http://schemas.microsoft.com/office/drawing/2014/main" id="{7C5CBCD8-247A-1ECC-A56B-BF1D64FEEF03}"/>
                </a:ext>
              </a:extLst>
            </p:cNvPr>
            <p:cNvSpPr txBox="1"/>
            <p:nvPr/>
          </p:nvSpPr>
          <p:spPr>
            <a:xfrm>
              <a:off x="486979" y="1612635"/>
              <a:ext cx="2193248"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b="0">
                  <a:solidFill>
                    <a:srgbClr val="535454"/>
                  </a:solidFill>
                  <a:latin typeface="Barlow Bold"/>
                  <a:ea typeface="Barlow Bold"/>
                  <a:cs typeface="Barlow Bold"/>
                  <a:sym typeface="Barlow Bold"/>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Montserrat" panose="00000500000000000000" pitchFamily="50" charset="0"/>
                  <a:sym typeface="Barlow Bold"/>
                </a:rPr>
                <a:t>Build Brand Experiences: </a:t>
              </a:r>
            </a:p>
          </p:txBody>
        </p:sp>
      </p:grpSp>
      <p:pic>
        <p:nvPicPr>
          <p:cNvPr id="25" name="Picture 24" descr="A picture containing graphics, logo, font, graphic design&#10;&#10;Description automatically generated">
            <a:extLst>
              <a:ext uri="{FF2B5EF4-FFF2-40B4-BE49-F238E27FC236}">
                <a16:creationId xmlns:a16="http://schemas.microsoft.com/office/drawing/2014/main" id="{DD327FDE-7ABF-7CB4-AF5D-34F3CC00569F}"/>
              </a:ext>
            </a:extLst>
          </p:cNvPr>
          <p:cNvPicPr>
            <a:picLocks noChangeAspect="1"/>
          </p:cNvPicPr>
          <p:nvPr/>
        </p:nvPicPr>
        <p:blipFill>
          <a:blip r:embed="rId3">
            <a:clrChange>
              <a:clrFrom>
                <a:srgbClr val="0C0C0C"/>
              </a:clrFrom>
              <a:clrTo>
                <a:srgbClr val="0C0C0C">
                  <a:alpha val="0"/>
                </a:srgbClr>
              </a:clrTo>
            </a:clrChange>
          </a:blip>
          <a:stretch>
            <a:fillRect/>
          </a:stretch>
        </p:blipFill>
        <p:spPr>
          <a:xfrm>
            <a:off x="11278745" y="-76954"/>
            <a:ext cx="1056062" cy="1389748"/>
          </a:xfrm>
          <a:prstGeom prst="rect">
            <a:avLst/>
          </a:prstGeom>
        </p:spPr>
      </p:pic>
    </p:spTree>
    <p:extLst>
      <p:ext uri="{BB962C8B-B14F-4D97-AF65-F5344CB8AC3E}">
        <p14:creationId xmlns:p14="http://schemas.microsoft.com/office/powerpoint/2010/main" val="293500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6" presetClass="emph" presetSubtype="0" repeatCount="indefinite" accel="50000" decel="50000" autoRev="1" fill="hold" grpId="1" nodeType="withEffect">
                                  <p:stCondLst>
                                    <p:cond delay="0"/>
                                  </p:stCondLst>
                                  <p:endCondLst>
                                    <p:cond evt="onNext" delay="0">
                                      <p:tgtEl>
                                        <p:sldTgt/>
                                      </p:tgtEl>
                                    </p:cond>
                                  </p:endCondLst>
                                  <p:childTnLst>
                                    <p:animScale>
                                      <p:cBhvr>
                                        <p:cTn id="9" dur="2000" fill="hold"/>
                                        <p:tgtEl>
                                          <p:spTgt spid="41"/>
                                        </p:tgtEl>
                                      </p:cBhvr>
                                      <p:by x="50000" y="50000"/>
                                    </p:animScale>
                                  </p:childTnLst>
                                </p:cTn>
                              </p:par>
                              <p:par>
                                <p:cTn id="10" presetID="10"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6" presetClass="emph" presetSubtype="0" repeatCount="indefinite" accel="50000" decel="50000" autoRev="1" fill="hold" grpId="1" nodeType="withEffect">
                                  <p:stCondLst>
                                    <p:cond delay="0"/>
                                  </p:stCondLst>
                                  <p:endCondLst>
                                    <p:cond evt="onNext" delay="0">
                                      <p:tgtEl>
                                        <p:sldTgt/>
                                      </p:tgtEl>
                                    </p:cond>
                                  </p:endCondLst>
                                  <p:childTnLst>
                                    <p:animScale>
                                      <p:cBhvr>
                                        <p:cTn id="14" dur="2000" fill="hold"/>
                                        <p:tgtEl>
                                          <p:spTgt spid="24"/>
                                        </p:tgtEl>
                                      </p:cBhvr>
                                      <p:by x="50000" y="50000"/>
                                    </p:animScale>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6" presetClass="emph" presetSubtype="0" repeatCount="indefinite" accel="50000" decel="50000" autoRev="1" fill="hold" grpId="1" nodeType="withEffect">
                                  <p:stCondLst>
                                    <p:cond delay="0"/>
                                  </p:stCondLst>
                                  <p:endCondLst>
                                    <p:cond evt="onNext" delay="0">
                                      <p:tgtEl>
                                        <p:sldTgt/>
                                      </p:tgtEl>
                                    </p:cond>
                                  </p:endCondLst>
                                  <p:childTnLst>
                                    <p:animScale>
                                      <p:cBhvr>
                                        <p:cTn id="19" dur="2000" fill="hold"/>
                                        <p:tgtEl>
                                          <p:spTgt spid="32"/>
                                        </p:tgtEl>
                                      </p:cBhvr>
                                      <p:by x="50000" y="50000"/>
                                    </p:animScale>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6" presetClass="emph" presetSubtype="0" repeatCount="indefinite" accel="50000" decel="50000" autoRev="1" fill="hold" grpId="1" nodeType="withEffect">
                                  <p:stCondLst>
                                    <p:cond delay="0"/>
                                  </p:stCondLst>
                                  <p:endCondLst>
                                    <p:cond evt="onNext" delay="0">
                                      <p:tgtEl>
                                        <p:sldTgt/>
                                      </p:tgtEl>
                                    </p:cond>
                                  </p:endCondLst>
                                  <p:childTnLst>
                                    <p:animScale>
                                      <p:cBhvr>
                                        <p:cTn id="24" dur="2000" fill="hold"/>
                                        <p:tgtEl>
                                          <p:spTgt spid="19"/>
                                        </p:tgtEl>
                                      </p:cBhvr>
                                      <p:by x="50000" y="50000"/>
                                    </p:animScale>
                                  </p:childTnLst>
                                </p:cTn>
                              </p:par>
                              <p:par>
                                <p:cTn id="25" presetID="10"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6" presetClass="emph" presetSubtype="0" repeatCount="indefinite" accel="50000" decel="50000" autoRev="1" fill="hold" grpId="1" nodeType="withEffect">
                                  <p:stCondLst>
                                    <p:cond delay="0"/>
                                  </p:stCondLst>
                                  <p:endCondLst>
                                    <p:cond evt="onNext" delay="0">
                                      <p:tgtEl>
                                        <p:sldTgt/>
                                      </p:tgtEl>
                                    </p:cond>
                                  </p:endCondLst>
                                  <p:childTnLst>
                                    <p:animScale>
                                      <p:cBhvr>
                                        <p:cTn id="29" dur="2000" fill="hold"/>
                                        <p:tgtEl>
                                          <p:spTgt spid="69"/>
                                        </p:tgtEl>
                                      </p:cBhvr>
                                      <p:by x="50000" y="50000"/>
                                    </p:animScale>
                                  </p:childTnLst>
                                </p:cTn>
                              </p:par>
                              <p:par>
                                <p:cTn id="30" presetID="10" presetClass="entr" presetSubtype="0" fill="hold" grpId="0" nodeType="withEffect">
                                  <p:stCondLst>
                                    <p:cond delay="50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6" presetClass="emph" presetSubtype="0" repeatCount="indefinite" accel="50000" decel="50000" autoRev="1" fill="hold" grpId="1" nodeType="withEffect">
                                  <p:stCondLst>
                                    <p:cond delay="500"/>
                                  </p:stCondLst>
                                  <p:childTnLst>
                                    <p:animScale>
                                      <p:cBhvr>
                                        <p:cTn id="34" dur="2000" fill="hold"/>
                                        <p:tgtEl>
                                          <p:spTgt spid="44"/>
                                        </p:tgtEl>
                                      </p:cBhvr>
                                      <p:by x="50000" y="50000"/>
                                    </p:animScale>
                                  </p:childTnLst>
                                </p:cTn>
                              </p:par>
                              <p:par>
                                <p:cTn id="35" presetID="10" presetClass="entr" presetSubtype="0" fill="hold" grpId="0" nodeType="withEffect">
                                  <p:stCondLst>
                                    <p:cond delay="50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6" presetClass="emph" presetSubtype="0" repeatCount="indefinite" accel="50000" decel="50000" autoRev="1" fill="hold" grpId="1" nodeType="withEffect">
                                  <p:stCondLst>
                                    <p:cond delay="500"/>
                                  </p:stCondLst>
                                  <p:childTnLst>
                                    <p:animScale>
                                      <p:cBhvr>
                                        <p:cTn id="39" dur="2000" fill="hold"/>
                                        <p:tgtEl>
                                          <p:spTgt spid="48"/>
                                        </p:tgtEl>
                                      </p:cBhvr>
                                      <p:by x="50000" y="50000"/>
                                    </p:animScale>
                                  </p:childTnLst>
                                </p:cTn>
                              </p:par>
                              <p:par>
                                <p:cTn id="40" presetID="10" presetClass="entr" presetSubtype="0" fill="hold" grpId="0" nodeType="withEffect">
                                  <p:stCondLst>
                                    <p:cond delay="50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6" presetClass="emph" presetSubtype="0" repeatCount="indefinite" accel="50000" decel="50000" autoRev="1" fill="hold" grpId="1" nodeType="withEffect">
                                  <p:stCondLst>
                                    <p:cond delay="500"/>
                                  </p:stCondLst>
                                  <p:childTnLst>
                                    <p:animScale>
                                      <p:cBhvr>
                                        <p:cTn id="44" dur="2000" fill="hold"/>
                                        <p:tgtEl>
                                          <p:spTgt spid="53"/>
                                        </p:tgtEl>
                                      </p:cBhvr>
                                      <p:by x="50000" y="50000"/>
                                    </p:animScale>
                                  </p:childTnLst>
                                </p:cTn>
                              </p:par>
                              <p:par>
                                <p:cTn id="45" presetID="10" presetClass="entr" presetSubtype="0" fill="hold" grpId="0" nodeType="withEffect">
                                  <p:stCondLst>
                                    <p:cond delay="5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6" presetClass="emph" presetSubtype="0" repeatCount="indefinite" accel="50000" decel="50000" autoRev="1" fill="hold" grpId="1" nodeType="withEffect">
                                  <p:stCondLst>
                                    <p:cond delay="500"/>
                                  </p:stCondLst>
                                  <p:childTnLst>
                                    <p:animScale>
                                      <p:cBhvr>
                                        <p:cTn id="49" dur="2000" fill="hold"/>
                                        <p:tgtEl>
                                          <p:spTgt spid="21"/>
                                        </p:tgtEl>
                                      </p:cBhvr>
                                      <p:by x="50000" y="50000"/>
                                    </p:animScale>
                                  </p:childTnLst>
                                </p:cTn>
                              </p:par>
                              <p:par>
                                <p:cTn id="50" presetID="10" presetClass="entr" presetSubtype="0" fill="hold" grpId="0" nodeType="withEffect">
                                  <p:stCondLst>
                                    <p:cond delay="50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6" presetClass="emph" presetSubtype="0" repeatCount="indefinite" accel="50000" decel="50000" autoRev="1" fill="hold" grpId="1" nodeType="withEffect">
                                  <p:stCondLst>
                                    <p:cond delay="500"/>
                                  </p:stCondLst>
                                  <p:childTnLst>
                                    <p:animScale>
                                      <p:cBhvr>
                                        <p:cTn id="54" dur="2000" fill="hold"/>
                                        <p:tgtEl>
                                          <p:spTgt spid="71"/>
                                        </p:tgtEl>
                                      </p:cBhvr>
                                      <p:by x="50000" y="50000"/>
                                    </p:animScale>
                                  </p:childTnLst>
                                </p:cTn>
                              </p:par>
                              <p:par>
                                <p:cTn id="55" presetID="10" presetClass="entr" presetSubtype="0" fill="hold" grpId="0" nodeType="withEffect">
                                  <p:stCondLst>
                                    <p:cond delay="50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6" presetClass="emph" presetSubtype="0" repeatCount="indefinite" accel="50000" decel="50000" autoRev="1" fill="hold" grpId="1" nodeType="withEffect">
                                  <p:stCondLst>
                                    <p:cond delay="500"/>
                                  </p:stCondLst>
                                  <p:childTnLst>
                                    <p:animScale>
                                      <p:cBhvr>
                                        <p:cTn id="59" dur="2000" fill="hold"/>
                                        <p:tgtEl>
                                          <p:spTgt spid="58"/>
                                        </p:tgtEl>
                                      </p:cBhvr>
                                      <p:by x="50000" y="50000"/>
                                    </p:animScale>
                                  </p:childTnLst>
                                </p:cTn>
                              </p:par>
                              <p:par>
                                <p:cTn id="60" presetID="10" presetClass="entr" presetSubtype="0" fill="hold" grpId="0" nodeType="withEffect">
                                  <p:stCondLst>
                                    <p:cond delay="50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500"/>
                                        <p:tgtEl>
                                          <p:spTgt spid="67"/>
                                        </p:tgtEl>
                                      </p:cBhvr>
                                    </p:animEffect>
                                  </p:childTnLst>
                                </p:cTn>
                              </p:par>
                              <p:par>
                                <p:cTn id="63" presetID="6" presetClass="emph" presetSubtype="0" repeatCount="indefinite" accel="50000" decel="50000" autoRev="1" fill="hold" grpId="1" nodeType="withEffect">
                                  <p:stCondLst>
                                    <p:cond delay="500"/>
                                  </p:stCondLst>
                                  <p:childTnLst>
                                    <p:animScale>
                                      <p:cBhvr>
                                        <p:cTn id="64" dur="2000" fill="hold"/>
                                        <p:tgtEl>
                                          <p:spTgt spid="67"/>
                                        </p:tgtEl>
                                      </p:cBhvr>
                                      <p:by x="50000" y="50000"/>
                                    </p:animScale>
                                  </p:childTnLst>
                                </p:cTn>
                              </p:par>
                              <p:par>
                                <p:cTn id="65" presetID="10" presetClass="entr" presetSubtype="0" fill="hold" grpId="0" nodeType="withEffect">
                                  <p:stCondLst>
                                    <p:cond delay="100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6" presetClass="emph" presetSubtype="0" repeatCount="indefinite" accel="50000" decel="50000" autoRev="1" fill="hold" grpId="1" nodeType="withEffect">
                                  <p:stCondLst>
                                    <p:cond delay="1000"/>
                                  </p:stCondLst>
                                  <p:childTnLst>
                                    <p:animScale>
                                      <p:cBhvr>
                                        <p:cTn id="69" dur="2000" fill="hold"/>
                                        <p:tgtEl>
                                          <p:spTgt spid="23"/>
                                        </p:tgtEl>
                                      </p:cBhvr>
                                      <p:by x="50000" y="50000"/>
                                    </p:animScale>
                                  </p:childTnLst>
                                </p:cTn>
                              </p:par>
                              <p:par>
                                <p:cTn id="70" presetID="10" presetClass="entr" presetSubtype="0" fill="hold" grpId="0" nodeType="withEffect">
                                  <p:stCondLst>
                                    <p:cond delay="100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500"/>
                                        <p:tgtEl>
                                          <p:spTgt spid="63"/>
                                        </p:tgtEl>
                                      </p:cBhvr>
                                    </p:animEffect>
                                  </p:childTnLst>
                                </p:cTn>
                              </p:par>
                              <p:par>
                                <p:cTn id="73" presetID="6" presetClass="emph" presetSubtype="0" repeatCount="indefinite" accel="50000" decel="50000" autoRev="1" fill="hold" grpId="1" nodeType="withEffect">
                                  <p:stCondLst>
                                    <p:cond delay="1000"/>
                                  </p:stCondLst>
                                  <p:childTnLst>
                                    <p:animScale>
                                      <p:cBhvr>
                                        <p:cTn id="74" dur="2000" fill="hold"/>
                                        <p:tgtEl>
                                          <p:spTgt spid="63"/>
                                        </p:tgtEl>
                                      </p:cBhvr>
                                      <p:by x="50000" y="50000"/>
                                    </p:animScale>
                                  </p:childTnLst>
                                </p:cTn>
                              </p:par>
                              <p:par>
                                <p:cTn id="75" presetID="10" presetClass="entr" presetSubtype="0" fill="hold" grpId="0" nodeType="withEffect">
                                  <p:stCondLst>
                                    <p:cond delay="100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par>
                                <p:cTn id="78" presetID="6" presetClass="emph" presetSubtype="0" repeatCount="indefinite" accel="50000" decel="50000" autoRev="1" fill="hold" grpId="1" nodeType="withEffect">
                                  <p:stCondLst>
                                    <p:cond delay="1000"/>
                                  </p:stCondLst>
                                  <p:childTnLst>
                                    <p:animScale>
                                      <p:cBhvr>
                                        <p:cTn id="79" dur="2000" fill="hold"/>
                                        <p:tgtEl>
                                          <p:spTgt spid="49"/>
                                        </p:tgtEl>
                                      </p:cBhvr>
                                      <p:by x="50000" y="50000"/>
                                    </p:animScale>
                                  </p:childTnLst>
                                </p:cTn>
                              </p:par>
                              <p:par>
                                <p:cTn id="80" presetID="10" presetClass="entr" presetSubtype="0" fill="hold" grpId="0" nodeType="withEffect">
                                  <p:stCondLst>
                                    <p:cond delay="100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500"/>
                                        <p:tgtEl>
                                          <p:spTgt spid="64"/>
                                        </p:tgtEl>
                                      </p:cBhvr>
                                    </p:animEffect>
                                  </p:childTnLst>
                                </p:cTn>
                              </p:par>
                              <p:par>
                                <p:cTn id="83" presetID="6" presetClass="emph" presetSubtype="0" repeatCount="indefinite" accel="50000" decel="50000" autoRev="1" fill="hold" grpId="1" nodeType="withEffect">
                                  <p:stCondLst>
                                    <p:cond delay="1000"/>
                                  </p:stCondLst>
                                  <p:childTnLst>
                                    <p:animScale>
                                      <p:cBhvr>
                                        <p:cTn id="84" dur="2000" fill="hold"/>
                                        <p:tgtEl>
                                          <p:spTgt spid="64"/>
                                        </p:tgtEl>
                                      </p:cBhvr>
                                      <p:by x="50000" y="50000"/>
                                    </p:animScale>
                                  </p:childTnLst>
                                </p:cTn>
                              </p:par>
                              <p:par>
                                <p:cTn id="85" presetID="10" presetClass="entr" presetSubtype="0" fill="hold" grpId="0" nodeType="withEffect">
                                  <p:stCondLst>
                                    <p:cond delay="100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par>
                                <p:cTn id="88" presetID="6" presetClass="emph" presetSubtype="0" repeatCount="indefinite" accel="50000" decel="50000" autoRev="1" fill="hold" grpId="1" nodeType="withEffect">
                                  <p:stCondLst>
                                    <p:cond delay="1000"/>
                                  </p:stCondLst>
                                  <p:childTnLst>
                                    <p:animScale>
                                      <p:cBhvr>
                                        <p:cTn id="89" dur="2000" fill="hold"/>
                                        <p:tgtEl>
                                          <p:spTgt spid="20"/>
                                        </p:tgtEl>
                                      </p:cBhvr>
                                      <p:by x="50000" y="50000"/>
                                    </p:animScale>
                                  </p:childTnLst>
                                </p:cTn>
                              </p:par>
                              <p:par>
                                <p:cTn id="90" presetID="10" presetClass="entr" presetSubtype="0" fill="hold" grpId="0" nodeType="withEffect">
                                  <p:stCondLst>
                                    <p:cond delay="100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par>
                                <p:cTn id="93" presetID="6" presetClass="emph" presetSubtype="0" repeatCount="indefinite" accel="50000" decel="50000" autoRev="1" fill="hold" grpId="1" nodeType="withEffect">
                                  <p:stCondLst>
                                    <p:cond delay="1000"/>
                                  </p:stCondLst>
                                  <p:childTnLst>
                                    <p:animScale>
                                      <p:cBhvr>
                                        <p:cTn id="94" dur="2000" fill="hold"/>
                                        <p:tgtEl>
                                          <p:spTgt spid="22"/>
                                        </p:tgtEl>
                                      </p:cBhvr>
                                      <p:by x="50000" y="50000"/>
                                    </p:animScale>
                                  </p:childTnLst>
                                </p:cTn>
                              </p:par>
                              <p:par>
                                <p:cTn id="95" presetID="10" presetClass="entr" presetSubtype="0" fill="hold" grpId="0" nodeType="withEffect">
                                  <p:stCondLst>
                                    <p:cond delay="50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1500"/>
                                        <p:tgtEl>
                                          <p:spTgt spid="7"/>
                                        </p:tgtEl>
                                      </p:cBhvr>
                                    </p:animEffect>
                                  </p:childTnLst>
                                </p:cTn>
                              </p:par>
                              <p:par>
                                <p:cTn id="98" presetID="10" presetClass="entr" presetSubtype="0" fill="hold" grpId="0" nodeType="withEffect">
                                  <p:stCondLst>
                                    <p:cond delay="1000"/>
                                  </p:stCondLst>
                                  <p:childTnLst>
                                    <p:set>
                                      <p:cBhvr>
                                        <p:cTn id="99" dur="1" fill="hold">
                                          <p:stCondLst>
                                            <p:cond delay="0"/>
                                          </p:stCondLst>
                                        </p:cTn>
                                        <p:tgtEl>
                                          <p:spTgt spid="8"/>
                                        </p:tgtEl>
                                        <p:attrNameLst>
                                          <p:attrName>style.visibility</p:attrName>
                                        </p:attrNameLst>
                                      </p:cBhvr>
                                      <p:to>
                                        <p:strVal val="visible"/>
                                      </p:to>
                                    </p:set>
                                    <p:animEffect transition="in" filter="fade">
                                      <p:cBhvr>
                                        <p:cTn id="100" dur="1500"/>
                                        <p:tgtEl>
                                          <p:spTgt spid="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500"/>
                                        <p:tgtEl>
                                          <p:spTgt spid="52"/>
                                        </p:tgtEl>
                                      </p:cBhvr>
                                    </p:animEffect>
                                  </p:childTnLst>
                                </p:cTn>
                              </p:par>
                              <p:par>
                                <p:cTn id="104" presetID="6" presetClass="emph" presetSubtype="0" repeatCount="indefinite" accel="50000" decel="50000" autoRev="1" fill="hold" grpId="1" nodeType="withEffect">
                                  <p:stCondLst>
                                    <p:cond delay="0"/>
                                  </p:stCondLst>
                                  <p:endCondLst>
                                    <p:cond evt="onNext" delay="0">
                                      <p:tgtEl>
                                        <p:sldTgt/>
                                      </p:tgtEl>
                                    </p:cond>
                                  </p:endCondLst>
                                  <p:childTnLst>
                                    <p:animScale>
                                      <p:cBhvr>
                                        <p:cTn id="105" dur="2000" fill="hold"/>
                                        <p:tgtEl>
                                          <p:spTgt spid="52"/>
                                        </p:tgtEl>
                                      </p:cBhvr>
                                      <p:by x="50000" y="50000"/>
                                    </p:animScale>
                                  </p:childTnLst>
                                </p:cTn>
                              </p:par>
                              <p:par>
                                <p:cTn id="106" presetID="10" presetClass="entr" presetSubtype="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par>
                                <p:cTn id="109" presetID="6" presetClass="emph" presetSubtype="0" repeatCount="indefinite" accel="50000" decel="50000" autoRev="1" fill="hold" grpId="1" nodeType="withEffect">
                                  <p:stCondLst>
                                    <p:cond delay="0"/>
                                  </p:stCondLst>
                                  <p:endCondLst>
                                    <p:cond evt="onNext" delay="0">
                                      <p:tgtEl>
                                        <p:sldTgt/>
                                      </p:tgtEl>
                                    </p:cond>
                                  </p:endCondLst>
                                  <p:childTnLst>
                                    <p:animScale>
                                      <p:cBhvr>
                                        <p:cTn id="110" dur="2000" fill="hold"/>
                                        <p:tgtEl>
                                          <p:spTgt spid="40"/>
                                        </p:tgtEl>
                                      </p:cBhvr>
                                      <p:by x="50000" y="50000"/>
                                    </p:animScale>
                                  </p:childTnLst>
                                </p:cTn>
                              </p:par>
                              <p:par>
                                <p:cTn id="111" presetID="10" presetClass="entr" presetSubtype="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500"/>
                                        <p:tgtEl>
                                          <p:spTgt spid="39"/>
                                        </p:tgtEl>
                                      </p:cBhvr>
                                    </p:animEffect>
                                  </p:childTnLst>
                                </p:cTn>
                              </p:par>
                              <p:par>
                                <p:cTn id="114" presetID="6" presetClass="emph" presetSubtype="0" repeatCount="indefinite" accel="50000" decel="50000" autoRev="1" fill="hold" grpId="1" nodeType="withEffect">
                                  <p:stCondLst>
                                    <p:cond delay="0"/>
                                  </p:stCondLst>
                                  <p:endCondLst>
                                    <p:cond evt="onNext" delay="0">
                                      <p:tgtEl>
                                        <p:sldTgt/>
                                      </p:tgtEl>
                                    </p:cond>
                                  </p:endCondLst>
                                  <p:childTnLst>
                                    <p:animScale>
                                      <p:cBhvr>
                                        <p:cTn id="115" dur="2000" fill="hold"/>
                                        <p:tgtEl>
                                          <p:spTgt spid="39"/>
                                        </p:tgtEl>
                                      </p:cBhvr>
                                      <p:by x="50000" y="50000"/>
                                    </p:animScale>
                                  </p:childTnLst>
                                </p:cTn>
                              </p:par>
                              <p:par>
                                <p:cTn id="116" presetID="10" presetClass="entr" presetSubtype="0" fill="hold" grpId="0" nodeType="withEffect">
                                  <p:stCondLst>
                                    <p:cond delay="50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500"/>
                                        <p:tgtEl>
                                          <p:spTgt spid="42"/>
                                        </p:tgtEl>
                                      </p:cBhvr>
                                    </p:animEffect>
                                  </p:childTnLst>
                                </p:cTn>
                              </p:par>
                              <p:par>
                                <p:cTn id="119" presetID="6" presetClass="emph" presetSubtype="0" repeatCount="indefinite" accel="50000" decel="50000" autoRev="1" fill="hold" grpId="1" nodeType="withEffect">
                                  <p:stCondLst>
                                    <p:cond delay="500"/>
                                  </p:stCondLst>
                                  <p:childTnLst>
                                    <p:animScale>
                                      <p:cBhvr>
                                        <p:cTn id="120" dur="2000" fill="hold"/>
                                        <p:tgtEl>
                                          <p:spTgt spid="42"/>
                                        </p:tgtEl>
                                      </p:cBhvr>
                                      <p:by x="50000" y="50000"/>
                                    </p:animScale>
                                  </p:childTnLst>
                                </p:cTn>
                              </p:par>
                              <p:par>
                                <p:cTn id="121" presetID="10" presetClass="entr" presetSubtype="0" fill="hold" grpId="0" nodeType="withEffect">
                                  <p:stCondLst>
                                    <p:cond delay="500"/>
                                  </p:stCondLst>
                                  <p:childTnLst>
                                    <p:set>
                                      <p:cBhvr>
                                        <p:cTn id="122" dur="1" fill="hold">
                                          <p:stCondLst>
                                            <p:cond delay="0"/>
                                          </p:stCondLst>
                                        </p:cTn>
                                        <p:tgtEl>
                                          <p:spTgt spid="57"/>
                                        </p:tgtEl>
                                        <p:attrNameLst>
                                          <p:attrName>style.visibility</p:attrName>
                                        </p:attrNameLst>
                                      </p:cBhvr>
                                      <p:to>
                                        <p:strVal val="visible"/>
                                      </p:to>
                                    </p:set>
                                    <p:animEffect transition="in" filter="fade">
                                      <p:cBhvr>
                                        <p:cTn id="123" dur="500"/>
                                        <p:tgtEl>
                                          <p:spTgt spid="57"/>
                                        </p:tgtEl>
                                      </p:cBhvr>
                                    </p:animEffect>
                                  </p:childTnLst>
                                </p:cTn>
                              </p:par>
                              <p:par>
                                <p:cTn id="124" presetID="6" presetClass="emph" presetSubtype="0" repeatCount="indefinite" accel="50000" decel="50000" autoRev="1" fill="hold" grpId="1" nodeType="withEffect">
                                  <p:stCondLst>
                                    <p:cond delay="500"/>
                                  </p:stCondLst>
                                  <p:childTnLst>
                                    <p:animScale>
                                      <p:cBhvr>
                                        <p:cTn id="125" dur="2000" fill="hold"/>
                                        <p:tgtEl>
                                          <p:spTgt spid="57"/>
                                        </p:tgtEl>
                                      </p:cBhvr>
                                      <p:by x="50000" y="50000"/>
                                    </p:animScale>
                                  </p:childTnLst>
                                </p:cTn>
                              </p:par>
                              <p:par>
                                <p:cTn id="126" presetID="10" presetClass="entr" presetSubtype="0" fill="hold" grpId="0" nodeType="withEffect">
                                  <p:stCondLst>
                                    <p:cond delay="500"/>
                                  </p:stCondLst>
                                  <p:childTnLst>
                                    <p:set>
                                      <p:cBhvr>
                                        <p:cTn id="127" dur="1" fill="hold">
                                          <p:stCondLst>
                                            <p:cond delay="0"/>
                                          </p:stCondLst>
                                        </p:cTn>
                                        <p:tgtEl>
                                          <p:spTgt spid="56"/>
                                        </p:tgtEl>
                                        <p:attrNameLst>
                                          <p:attrName>style.visibility</p:attrName>
                                        </p:attrNameLst>
                                      </p:cBhvr>
                                      <p:to>
                                        <p:strVal val="visible"/>
                                      </p:to>
                                    </p:set>
                                    <p:animEffect transition="in" filter="fade">
                                      <p:cBhvr>
                                        <p:cTn id="128" dur="500"/>
                                        <p:tgtEl>
                                          <p:spTgt spid="56"/>
                                        </p:tgtEl>
                                      </p:cBhvr>
                                    </p:animEffect>
                                  </p:childTnLst>
                                </p:cTn>
                              </p:par>
                              <p:par>
                                <p:cTn id="129" presetID="6" presetClass="emph" presetSubtype="0" repeatCount="indefinite" accel="50000" decel="50000" autoRev="1" fill="hold" grpId="1" nodeType="withEffect">
                                  <p:stCondLst>
                                    <p:cond delay="500"/>
                                  </p:stCondLst>
                                  <p:childTnLst>
                                    <p:animScale>
                                      <p:cBhvr>
                                        <p:cTn id="130" dur="2000" fill="hold"/>
                                        <p:tgtEl>
                                          <p:spTgt spid="56"/>
                                        </p:tgtEl>
                                      </p:cBhvr>
                                      <p:by x="50000" y="50000"/>
                                    </p:animScale>
                                  </p:childTnLst>
                                </p:cTn>
                              </p:par>
                              <p:par>
                                <p:cTn id="131" presetID="10" presetClass="entr" presetSubtype="0" fill="hold" grpId="0" nodeType="withEffect">
                                  <p:stCondLst>
                                    <p:cond delay="1000"/>
                                  </p:stCondLst>
                                  <p:childTnLst>
                                    <p:set>
                                      <p:cBhvr>
                                        <p:cTn id="132" dur="1" fill="hold">
                                          <p:stCondLst>
                                            <p:cond delay="0"/>
                                          </p:stCondLst>
                                        </p:cTn>
                                        <p:tgtEl>
                                          <p:spTgt spid="70"/>
                                        </p:tgtEl>
                                        <p:attrNameLst>
                                          <p:attrName>style.visibility</p:attrName>
                                        </p:attrNameLst>
                                      </p:cBhvr>
                                      <p:to>
                                        <p:strVal val="visible"/>
                                      </p:to>
                                    </p:set>
                                    <p:animEffect transition="in" filter="fade">
                                      <p:cBhvr>
                                        <p:cTn id="133" dur="500"/>
                                        <p:tgtEl>
                                          <p:spTgt spid="70"/>
                                        </p:tgtEl>
                                      </p:cBhvr>
                                    </p:animEffect>
                                  </p:childTnLst>
                                </p:cTn>
                              </p:par>
                              <p:par>
                                <p:cTn id="134" presetID="6" presetClass="emph" presetSubtype="0" repeatCount="indefinite" accel="50000" decel="50000" autoRev="1" fill="hold" grpId="1" nodeType="withEffect">
                                  <p:stCondLst>
                                    <p:cond delay="1000"/>
                                  </p:stCondLst>
                                  <p:childTnLst>
                                    <p:animScale>
                                      <p:cBhvr>
                                        <p:cTn id="135" dur="2000" fill="hold"/>
                                        <p:tgtEl>
                                          <p:spTgt spid="70"/>
                                        </p:tgtEl>
                                      </p:cBhvr>
                                      <p:by x="50000" y="50000"/>
                                    </p:animScale>
                                  </p:childTnLst>
                                </p:cTn>
                              </p:par>
                              <p:par>
                                <p:cTn id="136" presetID="10" presetClass="entr" presetSubtype="0" fill="hold" grpId="0" nodeType="withEffect">
                                  <p:stCondLst>
                                    <p:cond delay="1000"/>
                                  </p:stCondLst>
                                  <p:childTnLst>
                                    <p:set>
                                      <p:cBhvr>
                                        <p:cTn id="137" dur="1" fill="hold">
                                          <p:stCondLst>
                                            <p:cond delay="0"/>
                                          </p:stCondLst>
                                        </p:cTn>
                                        <p:tgtEl>
                                          <p:spTgt spid="46"/>
                                        </p:tgtEl>
                                        <p:attrNameLst>
                                          <p:attrName>style.visibility</p:attrName>
                                        </p:attrNameLst>
                                      </p:cBhvr>
                                      <p:to>
                                        <p:strVal val="visible"/>
                                      </p:to>
                                    </p:set>
                                    <p:animEffect transition="in" filter="fade">
                                      <p:cBhvr>
                                        <p:cTn id="138" dur="500"/>
                                        <p:tgtEl>
                                          <p:spTgt spid="46"/>
                                        </p:tgtEl>
                                      </p:cBhvr>
                                    </p:animEffect>
                                  </p:childTnLst>
                                </p:cTn>
                              </p:par>
                              <p:par>
                                <p:cTn id="139" presetID="6" presetClass="emph" presetSubtype="0" repeatCount="indefinite" accel="50000" decel="50000" autoRev="1" fill="hold" grpId="1" nodeType="withEffect">
                                  <p:stCondLst>
                                    <p:cond delay="1000"/>
                                  </p:stCondLst>
                                  <p:childTnLst>
                                    <p:animScale>
                                      <p:cBhvr>
                                        <p:cTn id="140" dur="2000" fill="hold"/>
                                        <p:tgtEl>
                                          <p:spTgt spid="46"/>
                                        </p:tgtEl>
                                      </p:cBhvr>
                                      <p:by x="50000" y="50000"/>
                                    </p:animScale>
                                  </p:childTnLst>
                                </p:cTn>
                              </p:par>
                              <p:par>
                                <p:cTn id="141" presetID="10" presetClass="entr" presetSubtype="0" fill="hold" grpId="0" nodeType="with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fade">
                                      <p:cBhvr>
                                        <p:cTn id="143" dur="500"/>
                                        <p:tgtEl>
                                          <p:spTgt spid="47"/>
                                        </p:tgtEl>
                                      </p:cBhvr>
                                    </p:animEffect>
                                  </p:childTnLst>
                                </p:cTn>
                              </p:par>
                              <p:par>
                                <p:cTn id="144" presetID="6" presetClass="emph" presetSubtype="0" repeatCount="indefinite" accel="50000" decel="50000" autoRev="1" fill="hold" grpId="1" nodeType="withEffect">
                                  <p:stCondLst>
                                    <p:cond delay="0"/>
                                  </p:stCondLst>
                                  <p:endCondLst>
                                    <p:cond evt="onNext" delay="0">
                                      <p:tgtEl>
                                        <p:sldTgt/>
                                      </p:tgtEl>
                                    </p:cond>
                                  </p:endCondLst>
                                  <p:childTnLst>
                                    <p:animScale>
                                      <p:cBhvr>
                                        <p:cTn id="145" dur="2000" fill="hold"/>
                                        <p:tgtEl>
                                          <p:spTgt spid="47"/>
                                        </p:tgtEl>
                                      </p:cBhvr>
                                      <p:by x="50000" y="50000"/>
                                    </p:animScale>
                                  </p:childTnLst>
                                </p:cTn>
                              </p:par>
                              <p:par>
                                <p:cTn id="146" presetID="10" presetClass="entr" presetSubtype="0" fill="hold" grpId="0" nodeType="withEffect">
                                  <p:stCondLst>
                                    <p:cond delay="500"/>
                                  </p:stCondLst>
                                  <p:childTnLst>
                                    <p:set>
                                      <p:cBhvr>
                                        <p:cTn id="147" dur="1" fill="hold">
                                          <p:stCondLst>
                                            <p:cond delay="0"/>
                                          </p:stCondLst>
                                        </p:cTn>
                                        <p:tgtEl>
                                          <p:spTgt spid="45"/>
                                        </p:tgtEl>
                                        <p:attrNameLst>
                                          <p:attrName>style.visibility</p:attrName>
                                        </p:attrNameLst>
                                      </p:cBhvr>
                                      <p:to>
                                        <p:strVal val="visible"/>
                                      </p:to>
                                    </p:set>
                                    <p:animEffect transition="in" filter="fade">
                                      <p:cBhvr>
                                        <p:cTn id="148" dur="500"/>
                                        <p:tgtEl>
                                          <p:spTgt spid="45"/>
                                        </p:tgtEl>
                                      </p:cBhvr>
                                    </p:animEffect>
                                  </p:childTnLst>
                                </p:cTn>
                              </p:par>
                              <p:par>
                                <p:cTn id="149" presetID="6" presetClass="emph" presetSubtype="0" repeatCount="indefinite" accel="50000" decel="50000" autoRev="1" fill="hold" grpId="1" nodeType="withEffect">
                                  <p:stCondLst>
                                    <p:cond delay="500"/>
                                  </p:stCondLst>
                                  <p:childTnLst>
                                    <p:animScale>
                                      <p:cBhvr>
                                        <p:cTn id="150" dur="2000" fill="hold"/>
                                        <p:tgtEl>
                                          <p:spTgt spid="45"/>
                                        </p:tgtEl>
                                      </p:cBhvr>
                                      <p:by x="50000" y="50000"/>
                                    </p:animScale>
                                  </p:childTnLst>
                                </p:cTn>
                              </p:par>
                              <p:par>
                                <p:cTn id="151" presetID="10" presetClass="entr" presetSubtype="0" fill="hold" grpId="0" nodeType="withEffect">
                                  <p:stCondLst>
                                    <p:cond delay="0"/>
                                  </p:stCondLst>
                                  <p:childTnLst>
                                    <p:set>
                                      <p:cBhvr>
                                        <p:cTn id="152" dur="1" fill="hold">
                                          <p:stCondLst>
                                            <p:cond delay="0"/>
                                          </p:stCondLst>
                                        </p:cTn>
                                        <p:tgtEl>
                                          <p:spTgt spid="65"/>
                                        </p:tgtEl>
                                        <p:attrNameLst>
                                          <p:attrName>style.visibility</p:attrName>
                                        </p:attrNameLst>
                                      </p:cBhvr>
                                      <p:to>
                                        <p:strVal val="visible"/>
                                      </p:to>
                                    </p:set>
                                    <p:animEffect transition="in" filter="fade">
                                      <p:cBhvr>
                                        <p:cTn id="153" dur="500"/>
                                        <p:tgtEl>
                                          <p:spTgt spid="65"/>
                                        </p:tgtEl>
                                      </p:cBhvr>
                                    </p:animEffect>
                                  </p:childTnLst>
                                </p:cTn>
                              </p:par>
                              <p:par>
                                <p:cTn id="154" presetID="6" presetClass="emph" presetSubtype="0" repeatCount="indefinite" accel="50000" decel="50000" autoRev="1" fill="hold" grpId="1" nodeType="withEffect">
                                  <p:stCondLst>
                                    <p:cond delay="0"/>
                                  </p:stCondLst>
                                  <p:endCondLst>
                                    <p:cond evt="onNext" delay="0">
                                      <p:tgtEl>
                                        <p:sldTgt/>
                                      </p:tgtEl>
                                    </p:cond>
                                  </p:endCondLst>
                                  <p:childTnLst>
                                    <p:animScale>
                                      <p:cBhvr>
                                        <p:cTn id="155" dur="2000" fill="hold"/>
                                        <p:tgtEl>
                                          <p:spTgt spid="65"/>
                                        </p:tgtEl>
                                      </p:cBhvr>
                                      <p:by x="50000" y="50000"/>
                                    </p:animScale>
                                  </p:childTnLst>
                                </p:cTn>
                              </p:par>
                              <p:par>
                                <p:cTn id="156" presetID="10" presetClass="entr" presetSubtype="0" fill="hold" grpId="0" nodeType="withEffect">
                                  <p:stCondLst>
                                    <p:cond delay="0"/>
                                  </p:stCondLst>
                                  <p:childTnLst>
                                    <p:set>
                                      <p:cBhvr>
                                        <p:cTn id="157" dur="1" fill="hold">
                                          <p:stCondLst>
                                            <p:cond delay="0"/>
                                          </p:stCondLst>
                                        </p:cTn>
                                        <p:tgtEl>
                                          <p:spTgt spid="38"/>
                                        </p:tgtEl>
                                        <p:attrNameLst>
                                          <p:attrName>style.visibility</p:attrName>
                                        </p:attrNameLst>
                                      </p:cBhvr>
                                      <p:to>
                                        <p:strVal val="visible"/>
                                      </p:to>
                                    </p:set>
                                    <p:animEffect transition="in" filter="fade">
                                      <p:cBhvr>
                                        <p:cTn id="158" dur="500"/>
                                        <p:tgtEl>
                                          <p:spTgt spid="38"/>
                                        </p:tgtEl>
                                      </p:cBhvr>
                                    </p:animEffect>
                                  </p:childTnLst>
                                </p:cTn>
                              </p:par>
                              <p:par>
                                <p:cTn id="159" presetID="6" presetClass="emph" presetSubtype="0" repeatCount="indefinite" accel="50000" decel="50000" autoRev="1" fill="hold" grpId="1" nodeType="withEffect">
                                  <p:stCondLst>
                                    <p:cond delay="0"/>
                                  </p:stCondLst>
                                  <p:endCondLst>
                                    <p:cond evt="onNext" delay="0">
                                      <p:tgtEl>
                                        <p:sldTgt/>
                                      </p:tgtEl>
                                    </p:cond>
                                  </p:endCondLst>
                                  <p:childTnLst>
                                    <p:animScale>
                                      <p:cBhvr>
                                        <p:cTn id="160" dur="2000" fill="hold"/>
                                        <p:tgtEl>
                                          <p:spTgt spid="38"/>
                                        </p:tgtEl>
                                      </p:cBhvr>
                                      <p:by x="50000" y="50000"/>
                                    </p:animScale>
                                  </p:childTnLst>
                                </p:cTn>
                              </p:par>
                              <p:par>
                                <p:cTn id="161" presetID="10" presetClass="entr" presetSubtype="0" fill="hold" grpId="0" nodeType="withEffect">
                                  <p:stCondLst>
                                    <p:cond delay="0"/>
                                  </p:stCondLst>
                                  <p:childTnLst>
                                    <p:set>
                                      <p:cBhvr>
                                        <p:cTn id="162" dur="1" fill="hold">
                                          <p:stCondLst>
                                            <p:cond delay="0"/>
                                          </p:stCondLst>
                                        </p:cTn>
                                        <p:tgtEl>
                                          <p:spTgt spid="37"/>
                                        </p:tgtEl>
                                        <p:attrNameLst>
                                          <p:attrName>style.visibility</p:attrName>
                                        </p:attrNameLst>
                                      </p:cBhvr>
                                      <p:to>
                                        <p:strVal val="visible"/>
                                      </p:to>
                                    </p:set>
                                    <p:animEffect transition="in" filter="fade">
                                      <p:cBhvr>
                                        <p:cTn id="163" dur="500"/>
                                        <p:tgtEl>
                                          <p:spTgt spid="37"/>
                                        </p:tgtEl>
                                      </p:cBhvr>
                                    </p:animEffect>
                                  </p:childTnLst>
                                </p:cTn>
                              </p:par>
                              <p:par>
                                <p:cTn id="164" presetID="6" presetClass="emph" presetSubtype="0" repeatCount="indefinite" accel="50000" decel="50000" autoRev="1" fill="hold" grpId="1" nodeType="withEffect">
                                  <p:stCondLst>
                                    <p:cond delay="0"/>
                                  </p:stCondLst>
                                  <p:endCondLst>
                                    <p:cond evt="onNext" delay="0">
                                      <p:tgtEl>
                                        <p:sldTgt/>
                                      </p:tgtEl>
                                    </p:cond>
                                  </p:endCondLst>
                                  <p:childTnLst>
                                    <p:animScale>
                                      <p:cBhvr>
                                        <p:cTn id="165" dur="2000" fill="hold"/>
                                        <p:tgtEl>
                                          <p:spTgt spid="37"/>
                                        </p:tgtEl>
                                      </p:cBhvr>
                                      <p:by x="50000" y="50000"/>
                                    </p:animScale>
                                  </p:childTnLst>
                                </p:cTn>
                              </p:par>
                              <p:par>
                                <p:cTn id="166" presetID="10" presetClass="entr" presetSubtype="0" fill="hold" grpId="0" nodeType="withEffect">
                                  <p:stCondLst>
                                    <p:cond delay="1000"/>
                                  </p:stCondLst>
                                  <p:childTnLst>
                                    <p:set>
                                      <p:cBhvr>
                                        <p:cTn id="167" dur="1" fill="hold">
                                          <p:stCondLst>
                                            <p:cond delay="0"/>
                                          </p:stCondLst>
                                        </p:cTn>
                                        <p:tgtEl>
                                          <p:spTgt spid="54"/>
                                        </p:tgtEl>
                                        <p:attrNameLst>
                                          <p:attrName>style.visibility</p:attrName>
                                        </p:attrNameLst>
                                      </p:cBhvr>
                                      <p:to>
                                        <p:strVal val="visible"/>
                                      </p:to>
                                    </p:set>
                                    <p:animEffect transition="in" filter="fade">
                                      <p:cBhvr>
                                        <p:cTn id="168" dur="500"/>
                                        <p:tgtEl>
                                          <p:spTgt spid="54"/>
                                        </p:tgtEl>
                                      </p:cBhvr>
                                    </p:animEffect>
                                  </p:childTnLst>
                                </p:cTn>
                              </p:par>
                              <p:par>
                                <p:cTn id="169" presetID="6" presetClass="emph" presetSubtype="0" repeatCount="indefinite" accel="50000" decel="50000" autoRev="1" fill="hold" grpId="1" nodeType="withEffect">
                                  <p:stCondLst>
                                    <p:cond delay="1000"/>
                                  </p:stCondLst>
                                  <p:childTnLst>
                                    <p:animScale>
                                      <p:cBhvr>
                                        <p:cTn id="170" dur="2000" fill="hold"/>
                                        <p:tgtEl>
                                          <p:spTgt spid="54"/>
                                        </p:tgtEl>
                                      </p:cBhvr>
                                      <p:by x="50000" y="50000"/>
                                    </p:animScale>
                                  </p:childTnLst>
                                </p:cTn>
                              </p:par>
                              <p:par>
                                <p:cTn id="171" presetID="10" presetClass="entr" presetSubtype="0" fill="hold" grpId="0" nodeType="withEffect">
                                  <p:stCondLst>
                                    <p:cond delay="1000"/>
                                  </p:stCondLst>
                                  <p:childTnLst>
                                    <p:set>
                                      <p:cBhvr>
                                        <p:cTn id="172" dur="1" fill="hold">
                                          <p:stCondLst>
                                            <p:cond delay="0"/>
                                          </p:stCondLst>
                                        </p:cTn>
                                        <p:tgtEl>
                                          <p:spTgt spid="55"/>
                                        </p:tgtEl>
                                        <p:attrNameLst>
                                          <p:attrName>style.visibility</p:attrName>
                                        </p:attrNameLst>
                                      </p:cBhvr>
                                      <p:to>
                                        <p:strVal val="visible"/>
                                      </p:to>
                                    </p:set>
                                    <p:animEffect transition="in" filter="fade">
                                      <p:cBhvr>
                                        <p:cTn id="173" dur="500"/>
                                        <p:tgtEl>
                                          <p:spTgt spid="55"/>
                                        </p:tgtEl>
                                      </p:cBhvr>
                                    </p:animEffect>
                                  </p:childTnLst>
                                </p:cTn>
                              </p:par>
                              <p:par>
                                <p:cTn id="174" presetID="6" presetClass="emph" presetSubtype="0" repeatCount="indefinite" accel="50000" decel="50000" autoRev="1" fill="hold" grpId="1" nodeType="withEffect">
                                  <p:stCondLst>
                                    <p:cond delay="1000"/>
                                  </p:stCondLst>
                                  <p:childTnLst>
                                    <p:animScale>
                                      <p:cBhvr>
                                        <p:cTn id="175" dur="2000" fill="hold"/>
                                        <p:tgtEl>
                                          <p:spTgt spid="55"/>
                                        </p:tgtEl>
                                      </p:cBhvr>
                                      <p:by x="50000" y="50000"/>
                                    </p:animScale>
                                  </p:childTnLst>
                                </p:cTn>
                              </p:par>
                              <p:par>
                                <p:cTn id="176" presetID="10" presetClass="entr" presetSubtype="0" fill="hold" grpId="0" nodeType="withEffect">
                                  <p:stCondLst>
                                    <p:cond delay="1000"/>
                                  </p:stCondLst>
                                  <p:childTnLst>
                                    <p:set>
                                      <p:cBhvr>
                                        <p:cTn id="177" dur="1" fill="hold">
                                          <p:stCondLst>
                                            <p:cond delay="0"/>
                                          </p:stCondLst>
                                        </p:cTn>
                                        <p:tgtEl>
                                          <p:spTgt spid="59"/>
                                        </p:tgtEl>
                                        <p:attrNameLst>
                                          <p:attrName>style.visibility</p:attrName>
                                        </p:attrNameLst>
                                      </p:cBhvr>
                                      <p:to>
                                        <p:strVal val="visible"/>
                                      </p:to>
                                    </p:set>
                                    <p:animEffect transition="in" filter="fade">
                                      <p:cBhvr>
                                        <p:cTn id="178" dur="500"/>
                                        <p:tgtEl>
                                          <p:spTgt spid="59"/>
                                        </p:tgtEl>
                                      </p:cBhvr>
                                    </p:animEffect>
                                  </p:childTnLst>
                                </p:cTn>
                              </p:par>
                              <p:par>
                                <p:cTn id="179" presetID="6" presetClass="emph" presetSubtype="0" repeatCount="indefinite" accel="50000" decel="50000" autoRev="1" fill="hold" grpId="1" nodeType="withEffect">
                                  <p:stCondLst>
                                    <p:cond delay="1000"/>
                                  </p:stCondLst>
                                  <p:childTnLst>
                                    <p:animScale>
                                      <p:cBhvr>
                                        <p:cTn id="180" dur="2000" fill="hold"/>
                                        <p:tgtEl>
                                          <p:spTgt spid="59"/>
                                        </p:tgtEl>
                                      </p:cBhvr>
                                      <p:by x="50000" y="50000"/>
                                    </p:animScale>
                                  </p:childTnLst>
                                </p:cTn>
                              </p:par>
                              <p:par>
                                <p:cTn id="181" presetID="10" presetClass="entr" presetSubtype="0" fill="hold" grpId="0" nodeType="withEffect">
                                  <p:stCondLst>
                                    <p:cond delay="0"/>
                                  </p:stCondLst>
                                  <p:childTnLst>
                                    <p:set>
                                      <p:cBhvr>
                                        <p:cTn id="182" dur="1" fill="hold">
                                          <p:stCondLst>
                                            <p:cond delay="0"/>
                                          </p:stCondLst>
                                        </p:cTn>
                                        <p:tgtEl>
                                          <p:spTgt spid="28"/>
                                        </p:tgtEl>
                                        <p:attrNameLst>
                                          <p:attrName>style.visibility</p:attrName>
                                        </p:attrNameLst>
                                      </p:cBhvr>
                                      <p:to>
                                        <p:strVal val="visible"/>
                                      </p:to>
                                    </p:set>
                                    <p:animEffect transition="in" filter="fade">
                                      <p:cBhvr>
                                        <p:cTn id="183" dur="500"/>
                                        <p:tgtEl>
                                          <p:spTgt spid="28"/>
                                        </p:tgtEl>
                                      </p:cBhvr>
                                    </p:animEffect>
                                  </p:childTnLst>
                                </p:cTn>
                              </p:par>
                              <p:par>
                                <p:cTn id="184" presetID="6" presetClass="emph" presetSubtype="0" repeatCount="indefinite" accel="50000" decel="50000" autoRev="1" fill="hold" grpId="1" nodeType="withEffect">
                                  <p:stCondLst>
                                    <p:cond delay="0"/>
                                  </p:stCondLst>
                                  <p:endCondLst>
                                    <p:cond evt="onNext" delay="0">
                                      <p:tgtEl>
                                        <p:sldTgt/>
                                      </p:tgtEl>
                                    </p:cond>
                                  </p:endCondLst>
                                  <p:childTnLst>
                                    <p:animScale>
                                      <p:cBhvr>
                                        <p:cTn id="185" dur="2000" fill="hold"/>
                                        <p:tgtEl>
                                          <p:spTgt spid="28"/>
                                        </p:tgtEl>
                                      </p:cBhvr>
                                      <p:by x="50000" y="50000"/>
                                    </p:animScale>
                                  </p:childTnLst>
                                </p:cTn>
                              </p:par>
                              <p:par>
                                <p:cTn id="186" presetID="10" presetClass="entr" presetSubtype="0" fill="hold" grpId="0" nodeType="withEffect">
                                  <p:stCondLst>
                                    <p:cond delay="0"/>
                                  </p:stCondLst>
                                  <p:childTnLst>
                                    <p:set>
                                      <p:cBhvr>
                                        <p:cTn id="187" dur="1" fill="hold">
                                          <p:stCondLst>
                                            <p:cond delay="0"/>
                                          </p:stCondLst>
                                        </p:cTn>
                                        <p:tgtEl>
                                          <p:spTgt spid="27"/>
                                        </p:tgtEl>
                                        <p:attrNameLst>
                                          <p:attrName>style.visibility</p:attrName>
                                        </p:attrNameLst>
                                      </p:cBhvr>
                                      <p:to>
                                        <p:strVal val="visible"/>
                                      </p:to>
                                    </p:set>
                                    <p:animEffect transition="in" filter="fade">
                                      <p:cBhvr>
                                        <p:cTn id="188" dur="500"/>
                                        <p:tgtEl>
                                          <p:spTgt spid="27"/>
                                        </p:tgtEl>
                                      </p:cBhvr>
                                    </p:animEffect>
                                  </p:childTnLst>
                                </p:cTn>
                              </p:par>
                              <p:par>
                                <p:cTn id="189" presetID="6" presetClass="emph" presetSubtype="0" repeatCount="indefinite" accel="50000" decel="50000" autoRev="1" fill="hold" grpId="1" nodeType="withEffect">
                                  <p:stCondLst>
                                    <p:cond delay="0"/>
                                  </p:stCondLst>
                                  <p:endCondLst>
                                    <p:cond evt="onNext" delay="0">
                                      <p:tgtEl>
                                        <p:sldTgt/>
                                      </p:tgtEl>
                                    </p:cond>
                                  </p:endCondLst>
                                  <p:childTnLst>
                                    <p:animScale>
                                      <p:cBhvr>
                                        <p:cTn id="190" dur="2000" fill="hold"/>
                                        <p:tgtEl>
                                          <p:spTgt spid="27"/>
                                        </p:tgtEl>
                                      </p:cBhvr>
                                      <p:by x="50000" y="50000"/>
                                    </p:animScale>
                                  </p:childTnLst>
                                </p:cTn>
                              </p:par>
                              <p:par>
                                <p:cTn id="191" presetID="10" presetClass="entr" presetSubtype="0" fill="hold" grpId="0" nodeType="withEffect">
                                  <p:stCondLst>
                                    <p:cond delay="0"/>
                                  </p:stCondLst>
                                  <p:childTnLst>
                                    <p:set>
                                      <p:cBhvr>
                                        <p:cTn id="192" dur="1" fill="hold">
                                          <p:stCondLst>
                                            <p:cond delay="0"/>
                                          </p:stCondLst>
                                        </p:cTn>
                                        <p:tgtEl>
                                          <p:spTgt spid="29"/>
                                        </p:tgtEl>
                                        <p:attrNameLst>
                                          <p:attrName>style.visibility</p:attrName>
                                        </p:attrNameLst>
                                      </p:cBhvr>
                                      <p:to>
                                        <p:strVal val="visible"/>
                                      </p:to>
                                    </p:set>
                                    <p:animEffect transition="in" filter="fade">
                                      <p:cBhvr>
                                        <p:cTn id="193" dur="500"/>
                                        <p:tgtEl>
                                          <p:spTgt spid="29"/>
                                        </p:tgtEl>
                                      </p:cBhvr>
                                    </p:animEffect>
                                  </p:childTnLst>
                                </p:cTn>
                              </p:par>
                              <p:par>
                                <p:cTn id="194" presetID="6" presetClass="emph" presetSubtype="0" repeatCount="indefinite" accel="50000" decel="50000" autoRev="1" fill="hold" grpId="1" nodeType="withEffect">
                                  <p:stCondLst>
                                    <p:cond delay="0"/>
                                  </p:stCondLst>
                                  <p:endCondLst>
                                    <p:cond evt="onNext" delay="0">
                                      <p:tgtEl>
                                        <p:sldTgt/>
                                      </p:tgtEl>
                                    </p:cond>
                                  </p:endCondLst>
                                  <p:childTnLst>
                                    <p:animScale>
                                      <p:cBhvr>
                                        <p:cTn id="195" dur="2000" fill="hold"/>
                                        <p:tgtEl>
                                          <p:spTgt spid="29"/>
                                        </p:tgtEl>
                                      </p:cBhvr>
                                      <p:by x="50000" y="50000"/>
                                    </p:animScale>
                                  </p:childTnLst>
                                </p:cTn>
                              </p:par>
                              <p:par>
                                <p:cTn id="196" presetID="10" presetClass="entr" presetSubtype="0" fill="hold" grpId="0" nodeType="withEffect">
                                  <p:stCondLst>
                                    <p:cond delay="1000"/>
                                  </p:stCondLst>
                                  <p:childTnLst>
                                    <p:set>
                                      <p:cBhvr>
                                        <p:cTn id="197" dur="1" fill="hold">
                                          <p:stCondLst>
                                            <p:cond delay="0"/>
                                          </p:stCondLst>
                                        </p:cTn>
                                        <p:tgtEl>
                                          <p:spTgt spid="30"/>
                                        </p:tgtEl>
                                        <p:attrNameLst>
                                          <p:attrName>style.visibility</p:attrName>
                                        </p:attrNameLst>
                                      </p:cBhvr>
                                      <p:to>
                                        <p:strVal val="visible"/>
                                      </p:to>
                                    </p:set>
                                    <p:animEffect transition="in" filter="fade">
                                      <p:cBhvr>
                                        <p:cTn id="198" dur="500"/>
                                        <p:tgtEl>
                                          <p:spTgt spid="30"/>
                                        </p:tgtEl>
                                      </p:cBhvr>
                                    </p:animEffect>
                                  </p:childTnLst>
                                </p:cTn>
                              </p:par>
                              <p:par>
                                <p:cTn id="199" presetID="6" presetClass="emph" presetSubtype="0" repeatCount="indefinite" accel="50000" decel="50000" autoRev="1" fill="hold" grpId="1" nodeType="withEffect">
                                  <p:stCondLst>
                                    <p:cond delay="1000"/>
                                  </p:stCondLst>
                                  <p:childTnLst>
                                    <p:animScale>
                                      <p:cBhvr>
                                        <p:cTn id="200" dur="2000" fill="hold"/>
                                        <p:tgtEl>
                                          <p:spTgt spid="30"/>
                                        </p:tgtEl>
                                      </p:cBhvr>
                                      <p:by x="50000" y="50000"/>
                                    </p:animScale>
                                  </p:childTnLst>
                                </p:cTn>
                              </p:par>
                              <p:par>
                                <p:cTn id="201" presetID="10" presetClass="entr" presetSubtype="0" fill="hold" grpId="0" nodeType="withEffect">
                                  <p:stCondLst>
                                    <p:cond delay="1000"/>
                                  </p:stCondLst>
                                  <p:childTnLst>
                                    <p:set>
                                      <p:cBhvr>
                                        <p:cTn id="202" dur="1" fill="hold">
                                          <p:stCondLst>
                                            <p:cond delay="0"/>
                                          </p:stCondLst>
                                        </p:cTn>
                                        <p:tgtEl>
                                          <p:spTgt spid="68"/>
                                        </p:tgtEl>
                                        <p:attrNameLst>
                                          <p:attrName>style.visibility</p:attrName>
                                        </p:attrNameLst>
                                      </p:cBhvr>
                                      <p:to>
                                        <p:strVal val="visible"/>
                                      </p:to>
                                    </p:set>
                                    <p:animEffect transition="in" filter="fade">
                                      <p:cBhvr>
                                        <p:cTn id="203" dur="500"/>
                                        <p:tgtEl>
                                          <p:spTgt spid="68"/>
                                        </p:tgtEl>
                                      </p:cBhvr>
                                    </p:animEffect>
                                  </p:childTnLst>
                                </p:cTn>
                              </p:par>
                              <p:par>
                                <p:cTn id="204" presetID="6" presetClass="emph" presetSubtype="0" repeatCount="indefinite" accel="50000" decel="50000" autoRev="1" fill="hold" grpId="1" nodeType="withEffect">
                                  <p:stCondLst>
                                    <p:cond delay="1000"/>
                                  </p:stCondLst>
                                  <p:childTnLst>
                                    <p:animScale>
                                      <p:cBhvr>
                                        <p:cTn id="205" dur="2000" fill="hold"/>
                                        <p:tgtEl>
                                          <p:spTgt spid="68"/>
                                        </p:tgtEl>
                                      </p:cBhvr>
                                      <p:by x="50000" y="50000"/>
                                    </p:animScale>
                                  </p:childTnLst>
                                </p:cTn>
                              </p:par>
                              <p:par>
                                <p:cTn id="206" presetID="10" presetClass="entr" presetSubtype="0" fill="hold" grpId="0" nodeType="withEffect">
                                  <p:stCondLst>
                                    <p:cond delay="1000"/>
                                  </p:stCondLst>
                                  <p:childTnLst>
                                    <p:set>
                                      <p:cBhvr>
                                        <p:cTn id="207" dur="1" fill="hold">
                                          <p:stCondLst>
                                            <p:cond delay="0"/>
                                          </p:stCondLst>
                                        </p:cTn>
                                        <p:tgtEl>
                                          <p:spTgt spid="31"/>
                                        </p:tgtEl>
                                        <p:attrNameLst>
                                          <p:attrName>style.visibility</p:attrName>
                                        </p:attrNameLst>
                                      </p:cBhvr>
                                      <p:to>
                                        <p:strVal val="visible"/>
                                      </p:to>
                                    </p:set>
                                    <p:animEffect transition="in" filter="fade">
                                      <p:cBhvr>
                                        <p:cTn id="208" dur="500"/>
                                        <p:tgtEl>
                                          <p:spTgt spid="31"/>
                                        </p:tgtEl>
                                      </p:cBhvr>
                                    </p:animEffect>
                                  </p:childTnLst>
                                </p:cTn>
                              </p:par>
                              <p:par>
                                <p:cTn id="209" presetID="6" presetClass="emph" presetSubtype="0" repeatCount="indefinite" accel="50000" decel="50000" autoRev="1" fill="hold" grpId="1" nodeType="withEffect">
                                  <p:stCondLst>
                                    <p:cond delay="1000"/>
                                  </p:stCondLst>
                                  <p:childTnLst>
                                    <p:animScale>
                                      <p:cBhvr>
                                        <p:cTn id="210" dur="2000" fill="hold"/>
                                        <p:tgtEl>
                                          <p:spTgt spid="31"/>
                                        </p:tgtEl>
                                      </p:cBhvr>
                                      <p:by x="50000" y="50000"/>
                                    </p:animScale>
                                  </p:childTnLst>
                                </p:cTn>
                              </p:par>
                              <p:par>
                                <p:cTn id="211" presetID="10" presetClass="entr" presetSubtype="0" fill="hold" grpId="0" nodeType="withEffect">
                                  <p:stCondLst>
                                    <p:cond delay="1000"/>
                                  </p:stCondLst>
                                  <p:childTnLst>
                                    <p:set>
                                      <p:cBhvr>
                                        <p:cTn id="212" dur="1" fill="hold">
                                          <p:stCondLst>
                                            <p:cond delay="0"/>
                                          </p:stCondLst>
                                        </p:cTn>
                                        <p:tgtEl>
                                          <p:spTgt spid="33"/>
                                        </p:tgtEl>
                                        <p:attrNameLst>
                                          <p:attrName>style.visibility</p:attrName>
                                        </p:attrNameLst>
                                      </p:cBhvr>
                                      <p:to>
                                        <p:strVal val="visible"/>
                                      </p:to>
                                    </p:set>
                                    <p:animEffect transition="in" filter="fade">
                                      <p:cBhvr>
                                        <p:cTn id="213" dur="500"/>
                                        <p:tgtEl>
                                          <p:spTgt spid="33"/>
                                        </p:tgtEl>
                                      </p:cBhvr>
                                    </p:animEffect>
                                  </p:childTnLst>
                                </p:cTn>
                              </p:par>
                              <p:par>
                                <p:cTn id="214" presetID="6" presetClass="emph" presetSubtype="0" repeatCount="indefinite" accel="50000" decel="50000" autoRev="1" fill="hold" grpId="1" nodeType="withEffect">
                                  <p:stCondLst>
                                    <p:cond delay="1000"/>
                                  </p:stCondLst>
                                  <p:childTnLst>
                                    <p:animScale>
                                      <p:cBhvr>
                                        <p:cTn id="215" dur="2000" fill="hold"/>
                                        <p:tgtEl>
                                          <p:spTgt spid="33"/>
                                        </p:tgtEl>
                                      </p:cBhvr>
                                      <p:by x="50000" y="50000"/>
                                    </p:animScale>
                                  </p:childTnLst>
                                </p:cTn>
                              </p:par>
                              <p:par>
                                <p:cTn id="216" presetID="10" presetClass="entr" presetSubtype="0" fill="hold" grpId="0" nodeType="withEffect">
                                  <p:stCondLst>
                                    <p:cond delay="1000"/>
                                  </p:stCondLst>
                                  <p:childTnLst>
                                    <p:set>
                                      <p:cBhvr>
                                        <p:cTn id="217" dur="1" fill="hold">
                                          <p:stCondLst>
                                            <p:cond delay="0"/>
                                          </p:stCondLst>
                                        </p:cTn>
                                        <p:tgtEl>
                                          <p:spTgt spid="34"/>
                                        </p:tgtEl>
                                        <p:attrNameLst>
                                          <p:attrName>style.visibility</p:attrName>
                                        </p:attrNameLst>
                                      </p:cBhvr>
                                      <p:to>
                                        <p:strVal val="visible"/>
                                      </p:to>
                                    </p:set>
                                    <p:animEffect transition="in" filter="fade">
                                      <p:cBhvr>
                                        <p:cTn id="218" dur="500"/>
                                        <p:tgtEl>
                                          <p:spTgt spid="34"/>
                                        </p:tgtEl>
                                      </p:cBhvr>
                                    </p:animEffect>
                                  </p:childTnLst>
                                </p:cTn>
                              </p:par>
                              <p:par>
                                <p:cTn id="219" presetID="6" presetClass="emph" presetSubtype="0" repeatCount="indefinite" accel="50000" decel="50000" autoRev="1" fill="hold" grpId="1" nodeType="withEffect">
                                  <p:stCondLst>
                                    <p:cond delay="1000"/>
                                  </p:stCondLst>
                                  <p:childTnLst>
                                    <p:animScale>
                                      <p:cBhvr>
                                        <p:cTn id="220" dur="2000" fill="hold"/>
                                        <p:tgtEl>
                                          <p:spTgt spid="34"/>
                                        </p:tgtEl>
                                      </p:cBhvr>
                                      <p:by x="50000" y="50000"/>
                                    </p:animScale>
                                  </p:childTnLst>
                                </p:cTn>
                              </p:par>
                              <p:par>
                                <p:cTn id="221" presetID="10" presetClass="entr" presetSubtype="0" fill="hold" grpId="0" nodeType="withEffect">
                                  <p:stCondLst>
                                    <p:cond delay="500"/>
                                  </p:stCondLst>
                                  <p:childTnLst>
                                    <p:set>
                                      <p:cBhvr>
                                        <p:cTn id="222" dur="1" fill="hold">
                                          <p:stCondLst>
                                            <p:cond delay="0"/>
                                          </p:stCondLst>
                                        </p:cTn>
                                        <p:tgtEl>
                                          <p:spTgt spid="43"/>
                                        </p:tgtEl>
                                        <p:attrNameLst>
                                          <p:attrName>style.visibility</p:attrName>
                                        </p:attrNameLst>
                                      </p:cBhvr>
                                      <p:to>
                                        <p:strVal val="visible"/>
                                      </p:to>
                                    </p:set>
                                    <p:animEffect transition="in" filter="fade">
                                      <p:cBhvr>
                                        <p:cTn id="223" dur="500"/>
                                        <p:tgtEl>
                                          <p:spTgt spid="43"/>
                                        </p:tgtEl>
                                      </p:cBhvr>
                                    </p:animEffect>
                                  </p:childTnLst>
                                </p:cTn>
                              </p:par>
                              <p:par>
                                <p:cTn id="224" presetID="6" presetClass="emph" presetSubtype="0" repeatCount="indefinite" accel="50000" decel="50000" autoRev="1" fill="hold" grpId="1" nodeType="withEffect">
                                  <p:stCondLst>
                                    <p:cond delay="500"/>
                                  </p:stCondLst>
                                  <p:childTnLst>
                                    <p:animScale>
                                      <p:cBhvr>
                                        <p:cTn id="225" dur="2000" fill="hold"/>
                                        <p:tgtEl>
                                          <p:spTgt spid="43"/>
                                        </p:tgtEl>
                                      </p:cBhvr>
                                      <p:by x="50000" y="50000"/>
                                    </p:animScale>
                                  </p:childTnLst>
                                </p:cTn>
                              </p:par>
                              <p:par>
                                <p:cTn id="226" presetID="10" presetClass="entr" presetSubtype="0" fill="hold" grpId="0" nodeType="withEffect">
                                  <p:stCondLst>
                                    <p:cond delay="500"/>
                                  </p:stCondLst>
                                  <p:childTnLst>
                                    <p:set>
                                      <p:cBhvr>
                                        <p:cTn id="227" dur="1" fill="hold">
                                          <p:stCondLst>
                                            <p:cond delay="0"/>
                                          </p:stCondLst>
                                        </p:cTn>
                                        <p:tgtEl>
                                          <p:spTgt spid="61"/>
                                        </p:tgtEl>
                                        <p:attrNameLst>
                                          <p:attrName>style.visibility</p:attrName>
                                        </p:attrNameLst>
                                      </p:cBhvr>
                                      <p:to>
                                        <p:strVal val="visible"/>
                                      </p:to>
                                    </p:set>
                                    <p:animEffect transition="in" filter="fade">
                                      <p:cBhvr>
                                        <p:cTn id="228" dur="500"/>
                                        <p:tgtEl>
                                          <p:spTgt spid="61"/>
                                        </p:tgtEl>
                                      </p:cBhvr>
                                    </p:animEffect>
                                  </p:childTnLst>
                                </p:cTn>
                              </p:par>
                              <p:par>
                                <p:cTn id="229" presetID="6" presetClass="emph" presetSubtype="0" repeatCount="indefinite" accel="50000" decel="50000" autoRev="1" fill="hold" grpId="1" nodeType="withEffect">
                                  <p:stCondLst>
                                    <p:cond delay="500"/>
                                  </p:stCondLst>
                                  <p:childTnLst>
                                    <p:animScale>
                                      <p:cBhvr>
                                        <p:cTn id="230" dur="2000" fill="hold"/>
                                        <p:tgtEl>
                                          <p:spTgt spid="61"/>
                                        </p:tgtEl>
                                      </p:cBhvr>
                                      <p:by x="50000" y="50000"/>
                                    </p:animScale>
                                  </p:childTnLst>
                                </p:cTn>
                              </p:par>
                              <p:par>
                                <p:cTn id="231" presetID="10" presetClass="entr" presetSubtype="0" fill="hold" grpId="0" nodeType="withEffect">
                                  <p:stCondLst>
                                    <p:cond delay="500"/>
                                  </p:stCondLst>
                                  <p:childTnLst>
                                    <p:set>
                                      <p:cBhvr>
                                        <p:cTn id="232" dur="1" fill="hold">
                                          <p:stCondLst>
                                            <p:cond delay="0"/>
                                          </p:stCondLst>
                                        </p:cTn>
                                        <p:tgtEl>
                                          <p:spTgt spid="60"/>
                                        </p:tgtEl>
                                        <p:attrNameLst>
                                          <p:attrName>style.visibility</p:attrName>
                                        </p:attrNameLst>
                                      </p:cBhvr>
                                      <p:to>
                                        <p:strVal val="visible"/>
                                      </p:to>
                                    </p:set>
                                    <p:animEffect transition="in" filter="fade">
                                      <p:cBhvr>
                                        <p:cTn id="233" dur="500"/>
                                        <p:tgtEl>
                                          <p:spTgt spid="60"/>
                                        </p:tgtEl>
                                      </p:cBhvr>
                                    </p:animEffect>
                                  </p:childTnLst>
                                </p:cTn>
                              </p:par>
                              <p:par>
                                <p:cTn id="234" presetID="6" presetClass="emph" presetSubtype="0" repeatCount="indefinite" accel="50000" decel="50000" autoRev="1" fill="hold" grpId="1" nodeType="withEffect">
                                  <p:stCondLst>
                                    <p:cond delay="500"/>
                                  </p:stCondLst>
                                  <p:childTnLst>
                                    <p:animScale>
                                      <p:cBhvr>
                                        <p:cTn id="235" dur="2000" fill="hold"/>
                                        <p:tgtEl>
                                          <p:spTgt spid="60"/>
                                        </p:tgtEl>
                                      </p:cBhvr>
                                      <p:by x="50000" y="50000"/>
                                    </p:animScale>
                                  </p:childTnLst>
                                </p:cTn>
                              </p:par>
                              <p:par>
                                <p:cTn id="236" presetID="10" presetClass="entr" presetSubtype="0" fill="hold" grpId="0" nodeType="withEffect">
                                  <p:stCondLst>
                                    <p:cond delay="500"/>
                                  </p:stCondLst>
                                  <p:childTnLst>
                                    <p:set>
                                      <p:cBhvr>
                                        <p:cTn id="237" dur="1" fill="hold">
                                          <p:stCondLst>
                                            <p:cond delay="0"/>
                                          </p:stCondLst>
                                        </p:cTn>
                                        <p:tgtEl>
                                          <p:spTgt spid="62"/>
                                        </p:tgtEl>
                                        <p:attrNameLst>
                                          <p:attrName>style.visibility</p:attrName>
                                        </p:attrNameLst>
                                      </p:cBhvr>
                                      <p:to>
                                        <p:strVal val="visible"/>
                                      </p:to>
                                    </p:set>
                                    <p:animEffect transition="in" filter="fade">
                                      <p:cBhvr>
                                        <p:cTn id="238" dur="500"/>
                                        <p:tgtEl>
                                          <p:spTgt spid="62"/>
                                        </p:tgtEl>
                                      </p:cBhvr>
                                    </p:animEffect>
                                  </p:childTnLst>
                                </p:cTn>
                              </p:par>
                              <p:par>
                                <p:cTn id="239" presetID="6" presetClass="emph" presetSubtype="0" repeatCount="indefinite" accel="50000" decel="50000" autoRev="1" fill="hold" grpId="1" nodeType="withEffect">
                                  <p:stCondLst>
                                    <p:cond delay="500"/>
                                  </p:stCondLst>
                                  <p:childTnLst>
                                    <p:animScale>
                                      <p:cBhvr>
                                        <p:cTn id="240" dur="2000" fill="hold"/>
                                        <p:tgtEl>
                                          <p:spTgt spid="62"/>
                                        </p:tgtEl>
                                      </p:cBhvr>
                                      <p:by x="50000" y="50000"/>
                                    </p:animScale>
                                  </p:childTnLst>
                                </p:cTn>
                              </p:par>
                              <p:par>
                                <p:cTn id="241" presetID="10" presetClass="entr" presetSubtype="0" fill="hold" grpId="0" nodeType="withEffect">
                                  <p:stCondLst>
                                    <p:cond delay="500"/>
                                  </p:stCondLst>
                                  <p:childTnLst>
                                    <p:set>
                                      <p:cBhvr>
                                        <p:cTn id="242" dur="1" fill="hold">
                                          <p:stCondLst>
                                            <p:cond delay="0"/>
                                          </p:stCondLst>
                                        </p:cTn>
                                        <p:tgtEl>
                                          <p:spTgt spid="51"/>
                                        </p:tgtEl>
                                        <p:attrNameLst>
                                          <p:attrName>style.visibility</p:attrName>
                                        </p:attrNameLst>
                                      </p:cBhvr>
                                      <p:to>
                                        <p:strVal val="visible"/>
                                      </p:to>
                                    </p:set>
                                    <p:animEffect transition="in" filter="fade">
                                      <p:cBhvr>
                                        <p:cTn id="243" dur="500"/>
                                        <p:tgtEl>
                                          <p:spTgt spid="51"/>
                                        </p:tgtEl>
                                      </p:cBhvr>
                                    </p:animEffect>
                                  </p:childTnLst>
                                </p:cTn>
                              </p:par>
                              <p:par>
                                <p:cTn id="244" presetID="6" presetClass="emph" presetSubtype="0" repeatCount="indefinite" accel="50000" decel="50000" autoRev="1" fill="hold" grpId="1" nodeType="withEffect">
                                  <p:stCondLst>
                                    <p:cond delay="500"/>
                                  </p:stCondLst>
                                  <p:childTnLst>
                                    <p:animScale>
                                      <p:cBhvr>
                                        <p:cTn id="245" dur="2000" fill="hold"/>
                                        <p:tgtEl>
                                          <p:spTgt spid="51"/>
                                        </p:tgtEl>
                                      </p:cBhvr>
                                      <p:by x="50000" y="50000"/>
                                    </p:animScale>
                                  </p:childTnLst>
                                </p:cTn>
                              </p:par>
                              <p:par>
                                <p:cTn id="246" presetID="10" presetClass="entr" presetSubtype="0" fill="hold" grpId="0" nodeType="withEffect">
                                  <p:stCondLst>
                                    <p:cond delay="500"/>
                                  </p:stCondLst>
                                  <p:childTnLst>
                                    <p:set>
                                      <p:cBhvr>
                                        <p:cTn id="247" dur="1" fill="hold">
                                          <p:stCondLst>
                                            <p:cond delay="0"/>
                                          </p:stCondLst>
                                        </p:cTn>
                                        <p:tgtEl>
                                          <p:spTgt spid="26"/>
                                        </p:tgtEl>
                                        <p:attrNameLst>
                                          <p:attrName>style.visibility</p:attrName>
                                        </p:attrNameLst>
                                      </p:cBhvr>
                                      <p:to>
                                        <p:strVal val="visible"/>
                                      </p:to>
                                    </p:set>
                                    <p:animEffect transition="in" filter="fade">
                                      <p:cBhvr>
                                        <p:cTn id="248" dur="500"/>
                                        <p:tgtEl>
                                          <p:spTgt spid="26"/>
                                        </p:tgtEl>
                                      </p:cBhvr>
                                    </p:animEffect>
                                  </p:childTnLst>
                                </p:cTn>
                              </p:par>
                              <p:par>
                                <p:cTn id="249" presetID="6" presetClass="emph" presetSubtype="0" repeatCount="indefinite" accel="50000" decel="50000" autoRev="1" fill="hold" grpId="1" nodeType="withEffect">
                                  <p:stCondLst>
                                    <p:cond delay="500"/>
                                  </p:stCondLst>
                                  <p:childTnLst>
                                    <p:animScale>
                                      <p:cBhvr>
                                        <p:cTn id="250" dur="2000" fill="hold"/>
                                        <p:tgtEl>
                                          <p:spTgt spid="26"/>
                                        </p:tgtEl>
                                      </p:cBhvr>
                                      <p:by x="50000" y="50000"/>
                                    </p:animScale>
                                  </p:childTnLst>
                                </p:cTn>
                              </p:par>
                              <p:par>
                                <p:cTn id="251" presetID="10" presetClass="entr" presetSubtype="0" fill="hold" grpId="0" nodeType="withEffect">
                                  <p:stCondLst>
                                    <p:cond delay="500"/>
                                  </p:stCondLst>
                                  <p:childTnLst>
                                    <p:set>
                                      <p:cBhvr>
                                        <p:cTn id="252" dur="1" fill="hold">
                                          <p:stCondLst>
                                            <p:cond delay="0"/>
                                          </p:stCondLst>
                                        </p:cTn>
                                        <p:tgtEl>
                                          <p:spTgt spid="36"/>
                                        </p:tgtEl>
                                        <p:attrNameLst>
                                          <p:attrName>style.visibility</p:attrName>
                                        </p:attrNameLst>
                                      </p:cBhvr>
                                      <p:to>
                                        <p:strVal val="visible"/>
                                      </p:to>
                                    </p:set>
                                    <p:animEffect transition="in" filter="fade">
                                      <p:cBhvr>
                                        <p:cTn id="253" dur="500"/>
                                        <p:tgtEl>
                                          <p:spTgt spid="36"/>
                                        </p:tgtEl>
                                      </p:cBhvr>
                                    </p:animEffect>
                                  </p:childTnLst>
                                </p:cTn>
                              </p:par>
                              <p:par>
                                <p:cTn id="254" presetID="6" presetClass="emph" presetSubtype="0" repeatCount="indefinite" accel="50000" decel="50000" autoRev="1" fill="hold" grpId="1" nodeType="withEffect">
                                  <p:stCondLst>
                                    <p:cond delay="500"/>
                                  </p:stCondLst>
                                  <p:childTnLst>
                                    <p:animScale>
                                      <p:cBhvr>
                                        <p:cTn id="255" dur="2000" fill="hold"/>
                                        <p:tgtEl>
                                          <p:spTgt spid="36"/>
                                        </p:tgtEl>
                                      </p:cBhvr>
                                      <p:by x="50000" y="50000"/>
                                    </p:animScale>
                                  </p:childTnLst>
                                </p:cTn>
                              </p:par>
                              <p:par>
                                <p:cTn id="256" presetID="10" presetClass="entr" presetSubtype="0" fill="hold" grpId="0" nodeType="withEffect">
                                  <p:stCondLst>
                                    <p:cond delay="500"/>
                                  </p:stCondLst>
                                  <p:childTnLst>
                                    <p:set>
                                      <p:cBhvr>
                                        <p:cTn id="257" dur="1" fill="hold">
                                          <p:stCondLst>
                                            <p:cond delay="0"/>
                                          </p:stCondLst>
                                        </p:cTn>
                                        <p:tgtEl>
                                          <p:spTgt spid="35"/>
                                        </p:tgtEl>
                                        <p:attrNameLst>
                                          <p:attrName>style.visibility</p:attrName>
                                        </p:attrNameLst>
                                      </p:cBhvr>
                                      <p:to>
                                        <p:strVal val="visible"/>
                                      </p:to>
                                    </p:set>
                                    <p:animEffect transition="in" filter="fade">
                                      <p:cBhvr>
                                        <p:cTn id="258" dur="500"/>
                                        <p:tgtEl>
                                          <p:spTgt spid="35"/>
                                        </p:tgtEl>
                                      </p:cBhvr>
                                    </p:animEffect>
                                  </p:childTnLst>
                                </p:cTn>
                              </p:par>
                              <p:par>
                                <p:cTn id="259" presetID="6" presetClass="emph" presetSubtype="0" repeatCount="indefinite" accel="50000" decel="50000" autoRev="1" fill="hold" grpId="1" nodeType="withEffect">
                                  <p:stCondLst>
                                    <p:cond delay="500"/>
                                  </p:stCondLst>
                                  <p:childTnLst>
                                    <p:animScale>
                                      <p:cBhvr>
                                        <p:cTn id="260" dur="2000" fill="hold"/>
                                        <p:tgtEl>
                                          <p:spTgt spid="35"/>
                                        </p:tgtEl>
                                      </p:cBhvr>
                                      <p:by x="50000" y="50000"/>
                                    </p:animScale>
                                  </p:childTnLst>
                                </p:cTn>
                              </p:par>
                              <p:par>
                                <p:cTn id="261" presetID="6" presetClass="emph" presetSubtype="0" repeatCount="indefinite" accel="21000" decel="20000" autoRev="1" fill="hold" grpId="1" nodeType="withEffect">
                                  <p:stCondLst>
                                    <p:cond delay="1500"/>
                                  </p:stCondLst>
                                  <p:childTnLst>
                                    <p:animScale>
                                      <p:cBhvr>
                                        <p:cTn id="262" dur="6000" fill="hold"/>
                                        <p:tgtEl>
                                          <p:spTgt spid="7"/>
                                        </p:tgtEl>
                                      </p:cBhvr>
                                      <p:by x="150000" y="150000"/>
                                    </p:animScale>
                                  </p:childTnLst>
                                </p:cTn>
                              </p:par>
                              <p:par>
                                <p:cTn id="263" presetID="6" presetClass="emph" presetSubtype="0" repeatCount="indefinite" accel="21000" decel="20000" autoRev="1" fill="hold" grpId="1" nodeType="withEffect">
                                  <p:stCondLst>
                                    <p:cond delay="2500"/>
                                  </p:stCondLst>
                                  <p:childTnLst>
                                    <p:animScale>
                                      <p:cBhvr>
                                        <p:cTn id="264" dur="6000" fill="hold"/>
                                        <p:tgtEl>
                                          <p:spTgt spid="8"/>
                                        </p:tgtEl>
                                      </p:cBhvr>
                                      <p:by x="150000" y="150000"/>
                                    </p:animScale>
                                  </p:childTnLst>
                                </p:cTn>
                              </p:par>
                              <p:par>
                                <p:cTn id="265" presetID="6" presetClass="emph" presetSubtype="0" fill="hold" nodeType="withEffect">
                                  <p:stCondLst>
                                    <p:cond delay="0"/>
                                  </p:stCondLst>
                                  <p:childTnLst>
                                    <p:animScale>
                                      <p:cBhvr>
                                        <p:cTn id="266" dur="3000" fill="hold"/>
                                        <p:tgtEl>
                                          <p:spTgt spid="128"/>
                                        </p:tgtEl>
                                      </p:cBhvr>
                                      <p:by x="25000" y="100000"/>
                                    </p:animScale>
                                  </p:childTnLst>
                                </p:cTn>
                              </p:par>
                              <p:par>
                                <p:cTn id="267" presetID="12" presetClass="entr" presetSubtype="1" fill="hold" grpId="0" nodeType="withEffect">
                                  <p:stCondLst>
                                    <p:cond delay="1250"/>
                                  </p:stCondLst>
                                  <p:childTnLst>
                                    <p:set>
                                      <p:cBhvr>
                                        <p:cTn id="268" dur="1" fill="hold">
                                          <p:stCondLst>
                                            <p:cond delay="0"/>
                                          </p:stCondLst>
                                        </p:cTn>
                                        <p:tgtEl>
                                          <p:spTgt spid="127">
                                            <p:txEl>
                                              <p:pRg st="0" end="0"/>
                                            </p:txEl>
                                          </p:spTgt>
                                        </p:tgtEl>
                                        <p:attrNameLst>
                                          <p:attrName>style.visibility</p:attrName>
                                        </p:attrNameLst>
                                      </p:cBhvr>
                                      <p:to>
                                        <p:strVal val="visible"/>
                                      </p:to>
                                    </p:set>
                                    <p:anim calcmode="lin" valueType="num">
                                      <p:cBhvr additive="base">
                                        <p:cTn id="269" dur="1500"/>
                                        <p:tgtEl>
                                          <p:spTgt spid="127">
                                            <p:txEl>
                                              <p:pRg st="0" end="0"/>
                                            </p:txEl>
                                          </p:spTgt>
                                        </p:tgtEl>
                                        <p:attrNameLst>
                                          <p:attrName>ppt_y</p:attrName>
                                        </p:attrNameLst>
                                      </p:cBhvr>
                                      <p:tavLst>
                                        <p:tav tm="0">
                                          <p:val>
                                            <p:strVal val="#ppt_y-#ppt_h*1.125000"/>
                                          </p:val>
                                        </p:tav>
                                        <p:tav tm="100000">
                                          <p:val>
                                            <p:strVal val="#ppt_y"/>
                                          </p:val>
                                        </p:tav>
                                      </p:tavLst>
                                    </p:anim>
                                    <p:animEffect transition="in" filter="wipe(down)">
                                      <p:cBhvr>
                                        <p:cTn id="270" dur="1500"/>
                                        <p:tgtEl>
                                          <p:spTgt spid="127">
                                            <p:txEl>
                                              <p:pRg st="0" end="0"/>
                                            </p:txEl>
                                          </p:spTgt>
                                        </p:tgtEl>
                                      </p:cBhvr>
                                    </p:animEffect>
                                  </p:childTnLst>
                                </p:cTn>
                              </p:par>
                              <p:par>
                                <p:cTn id="271" presetID="10" presetClass="entr" presetSubtype="0" fill="hold" grpId="0" nodeType="withEffect">
                                  <p:stCondLst>
                                    <p:cond delay="1000"/>
                                  </p:stCondLst>
                                  <p:childTnLst>
                                    <p:set>
                                      <p:cBhvr>
                                        <p:cTn id="272" dur="1" fill="hold">
                                          <p:stCondLst>
                                            <p:cond delay="0"/>
                                          </p:stCondLst>
                                        </p:cTn>
                                        <p:tgtEl>
                                          <p:spTgt spid="75"/>
                                        </p:tgtEl>
                                        <p:attrNameLst>
                                          <p:attrName>style.visibility</p:attrName>
                                        </p:attrNameLst>
                                      </p:cBhvr>
                                      <p:to>
                                        <p:strVal val="visible"/>
                                      </p:to>
                                    </p:set>
                                    <p:animEffect transition="in" filter="fade">
                                      <p:cBhvr>
                                        <p:cTn id="273" dur="1000"/>
                                        <p:tgtEl>
                                          <p:spTgt spid="75"/>
                                        </p:tgtEl>
                                      </p:cBhvr>
                                    </p:animEffect>
                                  </p:childTnLst>
                                </p:cTn>
                              </p:par>
                              <p:par>
                                <p:cTn id="274" presetID="10" presetClass="entr" presetSubtype="0" fill="hold" grpId="0" nodeType="withEffect">
                                  <p:stCondLst>
                                    <p:cond delay="1000"/>
                                  </p:stCondLst>
                                  <p:childTnLst>
                                    <p:set>
                                      <p:cBhvr>
                                        <p:cTn id="275" dur="1" fill="hold">
                                          <p:stCondLst>
                                            <p:cond delay="0"/>
                                          </p:stCondLst>
                                        </p:cTn>
                                        <p:tgtEl>
                                          <p:spTgt spid="11"/>
                                        </p:tgtEl>
                                        <p:attrNameLst>
                                          <p:attrName>style.visibility</p:attrName>
                                        </p:attrNameLst>
                                      </p:cBhvr>
                                      <p:to>
                                        <p:strVal val="visible"/>
                                      </p:to>
                                    </p:set>
                                    <p:animEffect transition="in" filter="fade">
                                      <p:cBhvr>
                                        <p:cTn id="276" dur="1000"/>
                                        <p:tgtEl>
                                          <p:spTgt spid="11"/>
                                        </p:tgtEl>
                                      </p:cBhvr>
                                    </p:animEffect>
                                  </p:childTnLst>
                                </p:cTn>
                              </p:par>
                              <p:par>
                                <p:cTn id="277" presetID="10" presetClass="entr" presetSubtype="0" fill="hold" grpId="0" nodeType="withEffect">
                                  <p:stCondLst>
                                    <p:cond delay="1000"/>
                                  </p:stCondLst>
                                  <p:childTnLst>
                                    <p:set>
                                      <p:cBhvr>
                                        <p:cTn id="278" dur="1" fill="hold">
                                          <p:stCondLst>
                                            <p:cond delay="0"/>
                                          </p:stCondLst>
                                        </p:cTn>
                                        <p:tgtEl>
                                          <p:spTgt spid="9"/>
                                        </p:tgtEl>
                                        <p:attrNameLst>
                                          <p:attrName>style.visibility</p:attrName>
                                        </p:attrNameLst>
                                      </p:cBhvr>
                                      <p:to>
                                        <p:strVal val="visible"/>
                                      </p:to>
                                    </p:set>
                                    <p:animEffect transition="in" filter="fade">
                                      <p:cBhvr>
                                        <p:cTn id="279" dur="1000"/>
                                        <p:tgtEl>
                                          <p:spTgt spid="9"/>
                                        </p:tgtEl>
                                      </p:cBhvr>
                                    </p:animEffect>
                                  </p:childTnLst>
                                </p:cTn>
                              </p:par>
                              <p:par>
                                <p:cTn id="280" presetID="10" presetClass="entr" presetSubtype="0" fill="hold" grpId="0" nodeType="withEffect">
                                  <p:stCondLst>
                                    <p:cond delay="1000"/>
                                  </p:stCondLst>
                                  <p:childTnLst>
                                    <p:set>
                                      <p:cBhvr>
                                        <p:cTn id="281" dur="1" fill="hold">
                                          <p:stCondLst>
                                            <p:cond delay="0"/>
                                          </p:stCondLst>
                                        </p:cTn>
                                        <p:tgtEl>
                                          <p:spTgt spid="10"/>
                                        </p:tgtEl>
                                        <p:attrNameLst>
                                          <p:attrName>style.visibility</p:attrName>
                                        </p:attrNameLst>
                                      </p:cBhvr>
                                      <p:to>
                                        <p:strVal val="visible"/>
                                      </p:to>
                                    </p:set>
                                    <p:animEffect transition="in" filter="fade">
                                      <p:cBhvr>
                                        <p:cTn id="282" dur="1000"/>
                                        <p:tgtEl>
                                          <p:spTgt spid="10"/>
                                        </p:tgtEl>
                                      </p:cBhvr>
                                    </p:animEffect>
                                  </p:childTnLst>
                                </p:cTn>
                              </p:par>
                              <p:par>
                                <p:cTn id="283" presetID="10" presetClass="entr" presetSubtype="0" fill="hold" nodeType="withEffect">
                                  <p:stCondLst>
                                    <p:cond delay="1000"/>
                                  </p:stCondLst>
                                  <p:childTnLst>
                                    <p:set>
                                      <p:cBhvr>
                                        <p:cTn id="284" dur="1" fill="hold">
                                          <p:stCondLst>
                                            <p:cond delay="0"/>
                                          </p:stCondLst>
                                        </p:cTn>
                                        <p:tgtEl>
                                          <p:spTgt spid="2"/>
                                        </p:tgtEl>
                                        <p:attrNameLst>
                                          <p:attrName>style.visibility</p:attrName>
                                        </p:attrNameLst>
                                      </p:cBhvr>
                                      <p:to>
                                        <p:strVal val="visible"/>
                                      </p:to>
                                    </p:set>
                                    <p:animEffect transition="in" filter="fade">
                                      <p:cBhvr>
                                        <p:cTn id="285" dur="1000"/>
                                        <p:tgtEl>
                                          <p:spTgt spid="2"/>
                                        </p:tgtEl>
                                      </p:cBhvr>
                                    </p:animEffect>
                                  </p:childTnLst>
                                </p:cTn>
                              </p:par>
                              <p:par>
                                <p:cTn id="286" presetID="23" presetClass="entr" presetSubtype="272" fill="hold" nodeType="withEffect">
                                  <p:stCondLst>
                                    <p:cond delay="1000"/>
                                  </p:stCondLst>
                                  <p:childTnLst>
                                    <p:set>
                                      <p:cBhvr>
                                        <p:cTn id="287" dur="1" fill="hold">
                                          <p:stCondLst>
                                            <p:cond delay="0"/>
                                          </p:stCondLst>
                                        </p:cTn>
                                        <p:tgtEl>
                                          <p:spTgt spid="2"/>
                                        </p:tgtEl>
                                        <p:attrNameLst>
                                          <p:attrName>style.visibility</p:attrName>
                                        </p:attrNameLst>
                                      </p:cBhvr>
                                      <p:to>
                                        <p:strVal val="visible"/>
                                      </p:to>
                                    </p:set>
                                    <p:anim calcmode="lin" valueType="num">
                                      <p:cBhvr>
                                        <p:cTn id="288" dur="1000" fill="hold"/>
                                        <p:tgtEl>
                                          <p:spTgt spid="2"/>
                                        </p:tgtEl>
                                        <p:attrNameLst>
                                          <p:attrName>ppt_w</p:attrName>
                                        </p:attrNameLst>
                                      </p:cBhvr>
                                      <p:tavLst>
                                        <p:tav tm="0">
                                          <p:val>
                                            <p:strVal val="2/3*#ppt_w"/>
                                          </p:val>
                                        </p:tav>
                                        <p:tav tm="100000">
                                          <p:val>
                                            <p:strVal val="#ppt_w"/>
                                          </p:val>
                                        </p:tav>
                                      </p:tavLst>
                                    </p:anim>
                                    <p:anim calcmode="lin" valueType="num">
                                      <p:cBhvr>
                                        <p:cTn id="289" dur="1000" fill="hold"/>
                                        <p:tgtEl>
                                          <p:spTgt spid="2"/>
                                        </p:tgtEl>
                                        <p:attrNameLst>
                                          <p:attrName>ppt_h</p:attrName>
                                        </p:attrNameLst>
                                      </p:cBhvr>
                                      <p:tavLst>
                                        <p:tav tm="0">
                                          <p:val>
                                            <p:strVal val="2/3*#ppt_h"/>
                                          </p:val>
                                        </p:tav>
                                        <p:tav tm="100000">
                                          <p:val>
                                            <p:strVal val="#ppt_h"/>
                                          </p:val>
                                        </p:tav>
                                      </p:tavLst>
                                    </p:anim>
                                  </p:childTnLst>
                                </p:cTn>
                              </p:par>
                              <p:par>
                                <p:cTn id="290" presetID="22" presetClass="entr" presetSubtype="1" fill="hold" nodeType="withEffect">
                                  <p:stCondLst>
                                    <p:cond delay="2000"/>
                                  </p:stCondLst>
                                  <p:childTnLst>
                                    <p:set>
                                      <p:cBhvr>
                                        <p:cTn id="291" dur="1" fill="hold">
                                          <p:stCondLst>
                                            <p:cond delay="0"/>
                                          </p:stCondLst>
                                        </p:cTn>
                                        <p:tgtEl>
                                          <p:spTgt spid="12"/>
                                        </p:tgtEl>
                                        <p:attrNameLst>
                                          <p:attrName>style.visibility</p:attrName>
                                        </p:attrNameLst>
                                      </p:cBhvr>
                                      <p:to>
                                        <p:strVal val="visible"/>
                                      </p:to>
                                    </p:set>
                                    <p:animEffect transition="in" filter="wipe(up)">
                                      <p:cBhvr>
                                        <p:cTn id="292" dur="1250"/>
                                        <p:tgtEl>
                                          <p:spTgt spid="12"/>
                                        </p:tgtEl>
                                      </p:cBhvr>
                                    </p:animEffect>
                                  </p:childTnLst>
                                </p:cTn>
                              </p:par>
                              <p:par>
                                <p:cTn id="293" presetID="22" presetClass="entr" presetSubtype="1" fill="hold" nodeType="withEffect">
                                  <p:stCondLst>
                                    <p:cond delay="2000"/>
                                  </p:stCondLst>
                                  <p:childTnLst>
                                    <p:set>
                                      <p:cBhvr>
                                        <p:cTn id="294" dur="1" fill="hold">
                                          <p:stCondLst>
                                            <p:cond delay="0"/>
                                          </p:stCondLst>
                                        </p:cTn>
                                        <p:tgtEl>
                                          <p:spTgt spid="18"/>
                                        </p:tgtEl>
                                        <p:attrNameLst>
                                          <p:attrName>style.visibility</p:attrName>
                                        </p:attrNameLst>
                                      </p:cBhvr>
                                      <p:to>
                                        <p:strVal val="visible"/>
                                      </p:to>
                                    </p:set>
                                    <p:animEffect transition="in" filter="wipe(up)">
                                      <p:cBhvr>
                                        <p:cTn id="295" dur="1250"/>
                                        <p:tgtEl>
                                          <p:spTgt spid="18"/>
                                        </p:tgtEl>
                                      </p:cBhvr>
                                    </p:animEffect>
                                  </p:childTnLst>
                                </p:cTn>
                              </p:par>
                              <p:par>
                                <p:cTn id="296" presetID="22" presetClass="entr" presetSubtype="2" fill="hold" nodeType="withEffect">
                                  <p:stCondLst>
                                    <p:cond delay="2000"/>
                                  </p:stCondLst>
                                  <p:childTnLst>
                                    <p:set>
                                      <p:cBhvr>
                                        <p:cTn id="297" dur="1" fill="hold">
                                          <p:stCondLst>
                                            <p:cond delay="0"/>
                                          </p:stCondLst>
                                        </p:cTn>
                                        <p:tgtEl>
                                          <p:spTgt spid="76"/>
                                        </p:tgtEl>
                                        <p:attrNameLst>
                                          <p:attrName>style.visibility</p:attrName>
                                        </p:attrNameLst>
                                      </p:cBhvr>
                                      <p:to>
                                        <p:strVal val="visible"/>
                                      </p:to>
                                    </p:set>
                                    <p:animEffect transition="in" filter="wipe(right)">
                                      <p:cBhvr>
                                        <p:cTn id="298" dur="2000"/>
                                        <p:tgtEl>
                                          <p:spTgt spid="76"/>
                                        </p:tgtEl>
                                      </p:cBhvr>
                                    </p:animEffect>
                                  </p:childTnLst>
                                </p:cTn>
                              </p:par>
                              <p:par>
                                <p:cTn id="299" presetID="22" presetClass="entr" presetSubtype="2" fill="hold" nodeType="withEffect">
                                  <p:stCondLst>
                                    <p:cond delay="2000"/>
                                  </p:stCondLst>
                                  <p:childTnLst>
                                    <p:set>
                                      <p:cBhvr>
                                        <p:cTn id="300" dur="1" fill="hold">
                                          <p:stCondLst>
                                            <p:cond delay="0"/>
                                          </p:stCondLst>
                                        </p:cTn>
                                        <p:tgtEl>
                                          <p:spTgt spid="85"/>
                                        </p:tgtEl>
                                        <p:attrNameLst>
                                          <p:attrName>style.visibility</p:attrName>
                                        </p:attrNameLst>
                                      </p:cBhvr>
                                      <p:to>
                                        <p:strVal val="visible"/>
                                      </p:to>
                                    </p:set>
                                    <p:animEffect transition="in" filter="wipe(right)">
                                      <p:cBhvr>
                                        <p:cTn id="301" dur="2000"/>
                                        <p:tgtEl>
                                          <p:spTgt spid="85"/>
                                        </p:tgtEl>
                                      </p:cBhvr>
                                    </p:animEffect>
                                  </p:childTnLst>
                                </p:cTn>
                              </p:par>
                              <p:par>
                                <p:cTn id="302" presetID="22" presetClass="entr" presetSubtype="2" fill="hold" nodeType="withEffect">
                                  <p:stCondLst>
                                    <p:cond delay="2000"/>
                                  </p:stCondLst>
                                  <p:childTnLst>
                                    <p:set>
                                      <p:cBhvr>
                                        <p:cTn id="303" dur="1" fill="hold">
                                          <p:stCondLst>
                                            <p:cond delay="0"/>
                                          </p:stCondLst>
                                        </p:cTn>
                                        <p:tgtEl>
                                          <p:spTgt spid="82"/>
                                        </p:tgtEl>
                                        <p:attrNameLst>
                                          <p:attrName>style.visibility</p:attrName>
                                        </p:attrNameLst>
                                      </p:cBhvr>
                                      <p:to>
                                        <p:strVal val="visible"/>
                                      </p:to>
                                    </p:set>
                                    <p:animEffect transition="in" filter="wipe(right)">
                                      <p:cBhvr>
                                        <p:cTn id="304" dur="2000"/>
                                        <p:tgtEl>
                                          <p:spTgt spid="82"/>
                                        </p:tgtEl>
                                      </p:cBhvr>
                                    </p:animEffect>
                                  </p:childTnLst>
                                </p:cTn>
                              </p:par>
                              <p:par>
                                <p:cTn id="305" presetID="22" presetClass="entr" presetSubtype="2" fill="hold" nodeType="withEffect">
                                  <p:stCondLst>
                                    <p:cond delay="2000"/>
                                  </p:stCondLst>
                                  <p:childTnLst>
                                    <p:set>
                                      <p:cBhvr>
                                        <p:cTn id="306" dur="1" fill="hold">
                                          <p:stCondLst>
                                            <p:cond delay="0"/>
                                          </p:stCondLst>
                                        </p:cTn>
                                        <p:tgtEl>
                                          <p:spTgt spid="79"/>
                                        </p:tgtEl>
                                        <p:attrNameLst>
                                          <p:attrName>style.visibility</p:attrName>
                                        </p:attrNameLst>
                                      </p:cBhvr>
                                      <p:to>
                                        <p:strVal val="visible"/>
                                      </p:to>
                                    </p:set>
                                    <p:animEffect transition="in" filter="wipe(right)">
                                      <p:cBhvr>
                                        <p:cTn id="307" dur="2000"/>
                                        <p:tgtEl>
                                          <p:spTgt spid="79"/>
                                        </p:tgtEl>
                                      </p:cBhvr>
                                    </p:animEffect>
                                  </p:childTnLst>
                                </p:cTn>
                              </p:par>
                              <p:par>
                                <p:cTn id="308" presetID="22" presetClass="entr" presetSubtype="8" fill="hold" nodeType="withEffect">
                                  <p:stCondLst>
                                    <p:cond delay="2000"/>
                                  </p:stCondLst>
                                  <p:childTnLst>
                                    <p:set>
                                      <p:cBhvr>
                                        <p:cTn id="309" dur="1" fill="hold">
                                          <p:stCondLst>
                                            <p:cond delay="0"/>
                                          </p:stCondLst>
                                        </p:cTn>
                                        <p:tgtEl>
                                          <p:spTgt spid="88"/>
                                        </p:tgtEl>
                                        <p:attrNameLst>
                                          <p:attrName>style.visibility</p:attrName>
                                        </p:attrNameLst>
                                      </p:cBhvr>
                                      <p:to>
                                        <p:strVal val="visible"/>
                                      </p:to>
                                    </p:set>
                                    <p:animEffect transition="in" filter="wipe(left)">
                                      <p:cBhvr>
                                        <p:cTn id="310" dur="2000"/>
                                        <p:tgtEl>
                                          <p:spTgt spid="88"/>
                                        </p:tgtEl>
                                      </p:cBhvr>
                                    </p:animEffect>
                                  </p:childTnLst>
                                </p:cTn>
                              </p:par>
                              <p:par>
                                <p:cTn id="311" presetID="22" presetClass="entr" presetSubtype="8" fill="hold" nodeType="withEffect">
                                  <p:stCondLst>
                                    <p:cond delay="2000"/>
                                  </p:stCondLst>
                                  <p:childTnLst>
                                    <p:set>
                                      <p:cBhvr>
                                        <p:cTn id="312" dur="1" fill="hold">
                                          <p:stCondLst>
                                            <p:cond delay="0"/>
                                          </p:stCondLst>
                                        </p:cTn>
                                        <p:tgtEl>
                                          <p:spTgt spid="97"/>
                                        </p:tgtEl>
                                        <p:attrNameLst>
                                          <p:attrName>style.visibility</p:attrName>
                                        </p:attrNameLst>
                                      </p:cBhvr>
                                      <p:to>
                                        <p:strVal val="visible"/>
                                      </p:to>
                                    </p:set>
                                    <p:animEffect transition="in" filter="wipe(left)">
                                      <p:cBhvr>
                                        <p:cTn id="313" dur="2000"/>
                                        <p:tgtEl>
                                          <p:spTgt spid="97"/>
                                        </p:tgtEl>
                                      </p:cBhvr>
                                    </p:animEffect>
                                  </p:childTnLst>
                                </p:cTn>
                              </p:par>
                              <p:par>
                                <p:cTn id="314" presetID="22" presetClass="entr" presetSubtype="8" fill="hold" nodeType="withEffect">
                                  <p:stCondLst>
                                    <p:cond delay="2000"/>
                                  </p:stCondLst>
                                  <p:childTnLst>
                                    <p:set>
                                      <p:cBhvr>
                                        <p:cTn id="315" dur="1" fill="hold">
                                          <p:stCondLst>
                                            <p:cond delay="0"/>
                                          </p:stCondLst>
                                        </p:cTn>
                                        <p:tgtEl>
                                          <p:spTgt spid="94"/>
                                        </p:tgtEl>
                                        <p:attrNameLst>
                                          <p:attrName>style.visibility</p:attrName>
                                        </p:attrNameLst>
                                      </p:cBhvr>
                                      <p:to>
                                        <p:strVal val="visible"/>
                                      </p:to>
                                    </p:set>
                                    <p:animEffect transition="in" filter="wipe(left)">
                                      <p:cBhvr>
                                        <p:cTn id="316" dur="2000"/>
                                        <p:tgtEl>
                                          <p:spTgt spid="94"/>
                                        </p:tgtEl>
                                      </p:cBhvr>
                                    </p:animEffect>
                                  </p:childTnLst>
                                </p:cTn>
                              </p:par>
                              <p:par>
                                <p:cTn id="317" presetID="22" presetClass="entr" presetSubtype="8" fill="hold" nodeType="withEffect">
                                  <p:stCondLst>
                                    <p:cond delay="2000"/>
                                  </p:stCondLst>
                                  <p:childTnLst>
                                    <p:set>
                                      <p:cBhvr>
                                        <p:cTn id="318" dur="1" fill="hold">
                                          <p:stCondLst>
                                            <p:cond delay="0"/>
                                          </p:stCondLst>
                                        </p:cTn>
                                        <p:tgtEl>
                                          <p:spTgt spid="91"/>
                                        </p:tgtEl>
                                        <p:attrNameLst>
                                          <p:attrName>style.visibility</p:attrName>
                                        </p:attrNameLst>
                                      </p:cBhvr>
                                      <p:to>
                                        <p:strVal val="visible"/>
                                      </p:to>
                                    </p:set>
                                    <p:animEffect transition="in" filter="wipe(left)">
                                      <p:cBhvr>
                                        <p:cTn id="319" dur="2000"/>
                                        <p:tgtEl>
                                          <p:spTgt spid="91"/>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5"/>
                                        </p:tgtEl>
                                        <p:attrNameLst>
                                          <p:attrName>style.visibility</p:attrName>
                                        </p:attrNameLst>
                                      </p:cBhvr>
                                      <p:to>
                                        <p:strVal val="visible"/>
                                      </p:to>
                                    </p:set>
                                    <p:animEffect transition="in" filter="fade">
                                      <p:cBhvr>
                                        <p:cTn id="322" dur="1000"/>
                                        <p:tgtEl>
                                          <p:spTgt spid="5"/>
                                        </p:tgtEl>
                                      </p:cBhvr>
                                    </p:animEffect>
                                  </p:childTnLst>
                                </p:cTn>
                              </p:par>
                              <p:par>
                                <p:cTn id="323" presetID="10" presetClass="entr" presetSubtype="0" fill="hold" grpId="0" nodeType="withEffect">
                                  <p:stCondLst>
                                    <p:cond delay="0"/>
                                  </p:stCondLst>
                                  <p:childTnLst>
                                    <p:set>
                                      <p:cBhvr>
                                        <p:cTn id="324" dur="1" fill="hold">
                                          <p:stCondLst>
                                            <p:cond delay="0"/>
                                          </p:stCondLst>
                                        </p:cTn>
                                        <p:tgtEl>
                                          <p:spTgt spid="6"/>
                                        </p:tgtEl>
                                        <p:attrNameLst>
                                          <p:attrName>style.visibility</p:attrName>
                                        </p:attrNameLst>
                                      </p:cBhvr>
                                      <p:to>
                                        <p:strVal val="visible"/>
                                      </p:to>
                                    </p:set>
                                    <p:animEffect transition="in" filter="fade">
                                      <p:cBhvr>
                                        <p:cTn id="325" dur="1000"/>
                                        <p:tgtEl>
                                          <p:spTgt spid="6"/>
                                        </p:tgtEl>
                                      </p:cBhvr>
                                    </p:animEffect>
                                  </p:childTnLst>
                                </p:cTn>
                              </p:par>
                              <p:par>
                                <p:cTn id="326" presetID="0" presetClass="path" presetSubtype="0" decel="50000" fill="hold" grpId="1" nodeType="withEffect">
                                  <p:stCondLst>
                                    <p:cond delay="0"/>
                                  </p:stCondLst>
                                  <p:childTnLst>
                                    <p:animMotion origin="layout" path="M -0.07995 -4.07407E-6 L -4.375E-6 -4.07407E-6 " pathEditMode="relative" rAng="0" ptsTypes="AA">
                                      <p:cBhvr>
                                        <p:cTn id="327" dur="1500" fill="hold"/>
                                        <p:tgtEl>
                                          <p:spTgt spid="5"/>
                                        </p:tgtEl>
                                        <p:attrNameLst>
                                          <p:attrName>ppt_x</p:attrName>
                                          <p:attrName>ppt_y</p:attrName>
                                        </p:attrNameLst>
                                      </p:cBhvr>
                                      <p:rCtr x="3594" y="0"/>
                                    </p:animMotion>
                                  </p:childTnLst>
                                </p:cTn>
                              </p:par>
                              <p:par>
                                <p:cTn id="328" presetID="0" presetClass="path" presetSubtype="0" decel="50000" fill="hold" grpId="1" nodeType="withEffect">
                                  <p:stCondLst>
                                    <p:cond delay="0"/>
                                  </p:stCondLst>
                                  <p:childTnLst>
                                    <p:animMotion origin="layout" path="M 0.07188 -4.07407E-6 L -2.91667E-6 -4.07407E-6 " pathEditMode="relative" rAng="0" ptsTypes="AA">
                                      <p:cBhvr>
                                        <p:cTn id="329" dur="1500" fill="hold"/>
                                        <p:tgtEl>
                                          <p:spTgt spid="6"/>
                                        </p:tgtEl>
                                        <p:attrNameLst>
                                          <p:attrName>ppt_x</p:attrName>
                                          <p:attrName>ppt_y</p:attrName>
                                        </p:attrNameLst>
                                      </p:cBhvr>
                                      <p:rCtr x="-35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127" grpId="0" build="p"/>
      <p:bldP spid="5" grpId="0" animBg="1"/>
      <p:bldP spid="5" grpId="1" animBg="1"/>
      <p:bldP spid="6" grpId="0" animBg="1"/>
      <p:bldP spid="6" grpId="1" animBg="1"/>
      <p:bldP spid="9" grpId="0" animBg="1"/>
      <p:bldP spid="10" grpId="0" animBg="1"/>
      <p:bldP spid="11" grpId="0" animBg="1"/>
      <p:bldP spid="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3C3F91-6FFD-F234-07D0-6BB5DB6B9C0D}"/>
              </a:ext>
            </a:extLst>
          </p:cNvPr>
          <p:cNvSpPr/>
          <p:nvPr/>
        </p:nvSpPr>
        <p:spPr>
          <a:xfrm rot="10800000">
            <a:off x="-3" y="-2"/>
            <a:ext cx="11338482" cy="6218901"/>
          </a:xfrm>
          <a:prstGeom prst="rect">
            <a:avLst/>
          </a:prstGeom>
          <a:gradFill flip="none" rotWithShape="1">
            <a:gsLst>
              <a:gs pos="0">
                <a:schemeClr val="accent1">
                  <a:alpha val="66000"/>
                </a:schemeClr>
              </a:gs>
              <a:gs pos="43000">
                <a:schemeClr val="accent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A50A982-2700-9EAA-C621-CE1093AB2B07}"/>
              </a:ext>
            </a:extLst>
          </p:cNvPr>
          <p:cNvSpPr/>
          <p:nvPr/>
        </p:nvSpPr>
        <p:spPr>
          <a:xfrm>
            <a:off x="4744073" y="1821225"/>
            <a:ext cx="7457766" cy="5036775"/>
          </a:xfrm>
          <a:prstGeom prst="rect">
            <a:avLst/>
          </a:prstGeom>
          <a:gradFill flip="none" rotWithShape="1">
            <a:gsLst>
              <a:gs pos="0">
                <a:schemeClr val="tx1">
                  <a:lumMod val="90000"/>
                  <a:lumOff val="10000"/>
                </a:schemeClr>
              </a:gs>
              <a:gs pos="51000">
                <a:schemeClr val="accent2">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Graphic 72">
            <a:extLst>
              <a:ext uri="{FF2B5EF4-FFF2-40B4-BE49-F238E27FC236}">
                <a16:creationId xmlns:a16="http://schemas.microsoft.com/office/drawing/2014/main" id="{71089B2D-440B-3A67-D245-17E55962B78B}"/>
              </a:ext>
            </a:extLst>
          </p:cNvPr>
          <p:cNvSpPr/>
          <p:nvPr/>
        </p:nvSpPr>
        <p:spPr>
          <a:xfrm>
            <a:off x="12088279" y="2908551"/>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0" name="Graphic 72">
            <a:extLst>
              <a:ext uri="{FF2B5EF4-FFF2-40B4-BE49-F238E27FC236}">
                <a16:creationId xmlns:a16="http://schemas.microsoft.com/office/drawing/2014/main" id="{DC1C8599-05AD-98C1-4CE1-A494F8CBBECE}"/>
              </a:ext>
            </a:extLst>
          </p:cNvPr>
          <p:cNvSpPr/>
          <p:nvPr/>
        </p:nvSpPr>
        <p:spPr>
          <a:xfrm>
            <a:off x="11328898" y="4460456"/>
            <a:ext cx="101395" cy="101371"/>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1" name="Graphic 72">
            <a:extLst>
              <a:ext uri="{FF2B5EF4-FFF2-40B4-BE49-F238E27FC236}">
                <a16:creationId xmlns:a16="http://schemas.microsoft.com/office/drawing/2014/main" id="{960BEC86-3866-3F58-CF5E-537F766222B7}"/>
              </a:ext>
            </a:extLst>
          </p:cNvPr>
          <p:cNvSpPr/>
          <p:nvPr/>
        </p:nvSpPr>
        <p:spPr>
          <a:xfrm>
            <a:off x="10700844" y="5083745"/>
            <a:ext cx="134958" cy="13492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2" name="Graphic 72">
            <a:extLst>
              <a:ext uri="{FF2B5EF4-FFF2-40B4-BE49-F238E27FC236}">
                <a16:creationId xmlns:a16="http://schemas.microsoft.com/office/drawing/2014/main" id="{EFDD63E6-DBD4-BE7C-7CBF-2E97276D935D}"/>
              </a:ext>
            </a:extLst>
          </p:cNvPr>
          <p:cNvSpPr/>
          <p:nvPr/>
        </p:nvSpPr>
        <p:spPr>
          <a:xfrm>
            <a:off x="5508022" y="5977745"/>
            <a:ext cx="411070" cy="315879"/>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3" name="Graphic 72">
            <a:extLst>
              <a:ext uri="{FF2B5EF4-FFF2-40B4-BE49-F238E27FC236}">
                <a16:creationId xmlns:a16="http://schemas.microsoft.com/office/drawing/2014/main" id="{9670BC1E-E7AC-C0FB-ACEE-26FDE25A45DC}"/>
              </a:ext>
            </a:extLst>
          </p:cNvPr>
          <p:cNvSpPr/>
          <p:nvPr/>
        </p:nvSpPr>
        <p:spPr>
          <a:xfrm>
            <a:off x="380566" y="5011533"/>
            <a:ext cx="462993" cy="36487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4" name="Graphic 72">
            <a:extLst>
              <a:ext uri="{FF2B5EF4-FFF2-40B4-BE49-F238E27FC236}">
                <a16:creationId xmlns:a16="http://schemas.microsoft.com/office/drawing/2014/main" id="{72C4EC7C-7194-C514-A3B3-AD764A30E8AD}"/>
              </a:ext>
            </a:extLst>
          </p:cNvPr>
          <p:cNvSpPr/>
          <p:nvPr/>
        </p:nvSpPr>
        <p:spPr>
          <a:xfrm>
            <a:off x="565975" y="5670706"/>
            <a:ext cx="92177" cy="9215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90488F85-8A5E-762F-4689-A4D851BE9A09}"/>
              </a:ext>
            </a:extLst>
          </p:cNvPr>
          <p:cNvSpPr/>
          <p:nvPr/>
        </p:nvSpPr>
        <p:spPr>
          <a:xfrm>
            <a:off x="374180" y="572278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CF470F19-1D93-F11B-4D47-B083C44D6808}"/>
              </a:ext>
            </a:extLst>
          </p:cNvPr>
          <p:cNvSpPr/>
          <p:nvPr/>
        </p:nvSpPr>
        <p:spPr>
          <a:xfrm>
            <a:off x="5776087" y="6390937"/>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7BE5783A-A279-56F3-0964-93DF5C6359C6}"/>
              </a:ext>
            </a:extLst>
          </p:cNvPr>
          <p:cNvSpPr/>
          <p:nvPr/>
        </p:nvSpPr>
        <p:spPr>
          <a:xfrm>
            <a:off x="11624063" y="3634707"/>
            <a:ext cx="49452" cy="49452"/>
          </a:xfrm>
          <a:prstGeom prst="ellipse">
            <a:avLst/>
          </a:pr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2DD4581F-79B6-8D2D-31B5-B6B205A68040}"/>
              </a:ext>
            </a:extLst>
          </p:cNvPr>
          <p:cNvSpPr/>
          <p:nvPr/>
        </p:nvSpPr>
        <p:spPr>
          <a:xfrm>
            <a:off x="6370194" y="6453510"/>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EFB36778-3BB5-774F-6DA2-E34949DC647F}"/>
              </a:ext>
            </a:extLst>
          </p:cNvPr>
          <p:cNvSpPr/>
          <p:nvPr/>
        </p:nvSpPr>
        <p:spPr>
          <a:xfrm>
            <a:off x="12303725" y="3580173"/>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E59984AE-ADFA-710E-7ACA-68D6F345B6E7}"/>
              </a:ext>
            </a:extLst>
          </p:cNvPr>
          <p:cNvSpPr/>
          <p:nvPr/>
        </p:nvSpPr>
        <p:spPr>
          <a:xfrm>
            <a:off x="8391859" y="559556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A77641AF-FE9A-7351-5586-5565A20E670A}"/>
              </a:ext>
            </a:extLst>
          </p:cNvPr>
          <p:cNvSpPr/>
          <p:nvPr/>
        </p:nvSpPr>
        <p:spPr>
          <a:xfrm>
            <a:off x="8421993" y="5194500"/>
            <a:ext cx="54397" cy="54397"/>
          </a:xfrm>
          <a:prstGeom prst="ellipse">
            <a:avLst/>
          </a:pr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25883202-E60A-2A3E-6DE7-DBA042F73780}"/>
              </a:ext>
            </a:extLst>
          </p:cNvPr>
          <p:cNvSpPr/>
          <p:nvPr/>
        </p:nvSpPr>
        <p:spPr>
          <a:xfrm>
            <a:off x="10561342" y="5345230"/>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E37B8AA1-1011-7B87-2177-75F2CF79A77F}"/>
              </a:ext>
            </a:extLst>
          </p:cNvPr>
          <p:cNvSpPr/>
          <p:nvPr/>
        </p:nvSpPr>
        <p:spPr>
          <a:xfrm>
            <a:off x="10762495" y="5479613"/>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2601290-AD85-0FED-67E5-E57B05E943E2}"/>
              </a:ext>
            </a:extLst>
          </p:cNvPr>
          <p:cNvSpPr/>
          <p:nvPr/>
        </p:nvSpPr>
        <p:spPr>
          <a:xfrm>
            <a:off x="11229048" y="4610547"/>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289CDD55-ADC2-7C3B-39B4-85A86AC4B3D0}"/>
              </a:ext>
            </a:extLst>
          </p:cNvPr>
          <p:cNvSpPr/>
          <p:nvPr/>
        </p:nvSpPr>
        <p:spPr>
          <a:xfrm>
            <a:off x="11872767" y="6325897"/>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7D341019-26CB-3BB9-F350-81683D611D9C}"/>
              </a:ext>
            </a:extLst>
          </p:cNvPr>
          <p:cNvSpPr/>
          <p:nvPr/>
        </p:nvSpPr>
        <p:spPr>
          <a:xfrm>
            <a:off x="11684011" y="4863665"/>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5B08189B-A898-6967-6631-EF0F0884841B}"/>
              </a:ext>
            </a:extLst>
          </p:cNvPr>
          <p:cNvSpPr/>
          <p:nvPr/>
        </p:nvSpPr>
        <p:spPr>
          <a:xfrm>
            <a:off x="11420635" y="5137759"/>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8529B13E-5866-B955-6787-7BEFDEB32CFD}"/>
              </a:ext>
            </a:extLst>
          </p:cNvPr>
          <p:cNvSpPr/>
          <p:nvPr/>
        </p:nvSpPr>
        <p:spPr>
          <a:xfrm>
            <a:off x="1256613" y="571500"/>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4540CFC0-E42B-E1DC-4A81-338C5C93CD3B}"/>
              </a:ext>
            </a:extLst>
          </p:cNvPr>
          <p:cNvSpPr/>
          <p:nvPr/>
        </p:nvSpPr>
        <p:spPr>
          <a:xfrm>
            <a:off x="1032146" y="419954"/>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1" name="Graphic 72">
            <a:extLst>
              <a:ext uri="{FF2B5EF4-FFF2-40B4-BE49-F238E27FC236}">
                <a16:creationId xmlns:a16="http://schemas.microsoft.com/office/drawing/2014/main" id="{0B73F980-B760-A7F9-63D8-E30DF86F9F33}"/>
              </a:ext>
            </a:extLst>
          </p:cNvPr>
          <p:cNvSpPr/>
          <p:nvPr/>
        </p:nvSpPr>
        <p:spPr>
          <a:xfrm>
            <a:off x="4075937" y="2610670"/>
            <a:ext cx="134958" cy="13492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E1C2D0BB-8B07-CA85-B3F0-1ACBD4772B79}"/>
              </a:ext>
            </a:extLst>
          </p:cNvPr>
          <p:cNvSpPr/>
          <p:nvPr/>
        </p:nvSpPr>
        <p:spPr>
          <a:xfrm>
            <a:off x="3467815" y="2374422"/>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96E384EF-C6FE-9AC4-C718-E83AC4A1A664}"/>
              </a:ext>
            </a:extLst>
          </p:cNvPr>
          <p:cNvSpPr/>
          <p:nvPr/>
        </p:nvSpPr>
        <p:spPr>
          <a:xfrm>
            <a:off x="3668968" y="2508805"/>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4" name="Graphic 72">
            <a:extLst>
              <a:ext uri="{FF2B5EF4-FFF2-40B4-BE49-F238E27FC236}">
                <a16:creationId xmlns:a16="http://schemas.microsoft.com/office/drawing/2014/main" id="{617268A3-93A8-9BCF-6883-5DA032FFE742}"/>
              </a:ext>
            </a:extLst>
          </p:cNvPr>
          <p:cNvSpPr/>
          <p:nvPr/>
        </p:nvSpPr>
        <p:spPr>
          <a:xfrm>
            <a:off x="10095754" y="468770"/>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0D95EBA3-9505-7ABB-B61B-8653616927F2}"/>
              </a:ext>
            </a:extLst>
          </p:cNvPr>
          <p:cNvSpPr/>
          <p:nvPr/>
        </p:nvSpPr>
        <p:spPr>
          <a:xfrm>
            <a:off x="10363819" y="677591"/>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EDDE72C1-CD04-EC65-B8F6-2F5CFD4B5118}"/>
              </a:ext>
            </a:extLst>
          </p:cNvPr>
          <p:cNvSpPr/>
          <p:nvPr/>
        </p:nvSpPr>
        <p:spPr>
          <a:xfrm>
            <a:off x="10623529" y="336802"/>
            <a:ext cx="49452" cy="49452"/>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17037EE1-F656-51D0-AB3E-0D6FA5E14274}"/>
              </a:ext>
            </a:extLst>
          </p:cNvPr>
          <p:cNvSpPr/>
          <p:nvPr/>
        </p:nvSpPr>
        <p:spPr>
          <a:xfrm>
            <a:off x="10731790" y="74016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Graphic 72">
            <a:extLst>
              <a:ext uri="{FF2B5EF4-FFF2-40B4-BE49-F238E27FC236}">
                <a16:creationId xmlns:a16="http://schemas.microsoft.com/office/drawing/2014/main" id="{7141CBFE-24A3-6B2D-3BAA-29FADA7360E6}"/>
              </a:ext>
            </a:extLst>
          </p:cNvPr>
          <p:cNvSpPr/>
          <p:nvPr/>
        </p:nvSpPr>
        <p:spPr>
          <a:xfrm>
            <a:off x="8335972" y="2894092"/>
            <a:ext cx="163299" cy="163260"/>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49" name="Graphic 72">
            <a:extLst>
              <a:ext uri="{FF2B5EF4-FFF2-40B4-BE49-F238E27FC236}">
                <a16:creationId xmlns:a16="http://schemas.microsoft.com/office/drawing/2014/main" id="{69B48F9D-CDF1-6022-9B7F-2841334F2D30}"/>
              </a:ext>
            </a:extLst>
          </p:cNvPr>
          <p:cNvSpPr/>
          <p:nvPr/>
        </p:nvSpPr>
        <p:spPr>
          <a:xfrm>
            <a:off x="8558930" y="3166815"/>
            <a:ext cx="92177" cy="9215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B13E85A8-A352-3AA3-B1B3-205478324426}"/>
              </a:ext>
            </a:extLst>
          </p:cNvPr>
          <p:cNvSpPr/>
          <p:nvPr/>
        </p:nvSpPr>
        <p:spPr>
          <a:xfrm>
            <a:off x="8367135" y="396614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2" name="Graphic 72">
            <a:extLst>
              <a:ext uri="{FF2B5EF4-FFF2-40B4-BE49-F238E27FC236}">
                <a16:creationId xmlns:a16="http://schemas.microsoft.com/office/drawing/2014/main" id="{3B70CA7E-6ED1-8B6F-F2B2-DDFB06F9D6A7}"/>
              </a:ext>
            </a:extLst>
          </p:cNvPr>
          <p:cNvSpPr/>
          <p:nvPr/>
        </p:nvSpPr>
        <p:spPr>
          <a:xfrm>
            <a:off x="1117025" y="2112937"/>
            <a:ext cx="101395" cy="101371"/>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53" name="Graphic 72">
            <a:extLst>
              <a:ext uri="{FF2B5EF4-FFF2-40B4-BE49-F238E27FC236}">
                <a16:creationId xmlns:a16="http://schemas.microsoft.com/office/drawing/2014/main" id="{4A269A85-DC9D-6B44-1199-358F830D64FC}"/>
              </a:ext>
            </a:extLst>
          </p:cNvPr>
          <p:cNvSpPr/>
          <p:nvPr/>
        </p:nvSpPr>
        <p:spPr>
          <a:xfrm>
            <a:off x="488971" y="2736226"/>
            <a:ext cx="134958" cy="13492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1E5F3BB5-938C-7008-BCF5-22C34B9BB132}"/>
              </a:ext>
            </a:extLst>
          </p:cNvPr>
          <p:cNvSpPr/>
          <p:nvPr/>
        </p:nvSpPr>
        <p:spPr>
          <a:xfrm>
            <a:off x="349469" y="2997711"/>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263C534B-662E-B19D-E4F9-532B33BEA6DA}"/>
              </a:ext>
            </a:extLst>
          </p:cNvPr>
          <p:cNvSpPr/>
          <p:nvPr/>
        </p:nvSpPr>
        <p:spPr>
          <a:xfrm>
            <a:off x="550622" y="313209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D8EC2B1A-215A-D553-D2D0-3836FF272850}"/>
              </a:ext>
            </a:extLst>
          </p:cNvPr>
          <p:cNvSpPr/>
          <p:nvPr/>
        </p:nvSpPr>
        <p:spPr>
          <a:xfrm>
            <a:off x="1017175" y="2263028"/>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3D7013AE-0ABF-4CEC-9987-8E3778306C50}"/>
              </a:ext>
            </a:extLst>
          </p:cNvPr>
          <p:cNvSpPr/>
          <p:nvPr/>
        </p:nvSpPr>
        <p:spPr>
          <a:xfrm>
            <a:off x="1472138" y="2516146"/>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0627431D-DB88-AA87-142A-0D8E94C4614D}"/>
              </a:ext>
            </a:extLst>
          </p:cNvPr>
          <p:cNvSpPr/>
          <p:nvPr/>
        </p:nvSpPr>
        <p:spPr>
          <a:xfrm>
            <a:off x="1208762" y="2790240"/>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9" name="Graphic 72">
            <a:extLst>
              <a:ext uri="{FF2B5EF4-FFF2-40B4-BE49-F238E27FC236}">
                <a16:creationId xmlns:a16="http://schemas.microsoft.com/office/drawing/2014/main" id="{F67C0488-54E9-07C2-AB2A-6E3FC4F42B70}"/>
              </a:ext>
            </a:extLst>
          </p:cNvPr>
          <p:cNvSpPr/>
          <p:nvPr/>
        </p:nvSpPr>
        <p:spPr>
          <a:xfrm>
            <a:off x="3522566" y="3012157"/>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F3C84076-866B-6C60-A1F5-E55AFC82C45B}"/>
              </a:ext>
            </a:extLst>
          </p:cNvPr>
          <p:cNvSpPr/>
          <p:nvPr/>
        </p:nvSpPr>
        <p:spPr>
          <a:xfrm>
            <a:off x="9633498" y="1303270"/>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91A28CE0-058B-F125-1D30-86BF2E7E2841}"/>
              </a:ext>
            </a:extLst>
          </p:cNvPr>
          <p:cNvSpPr/>
          <p:nvPr/>
        </p:nvSpPr>
        <p:spPr>
          <a:xfrm>
            <a:off x="9893208" y="1709732"/>
            <a:ext cx="49452" cy="49452"/>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A43B80A2-4629-D56F-F583-E5CA03D3B977}"/>
              </a:ext>
            </a:extLst>
          </p:cNvPr>
          <p:cNvSpPr/>
          <p:nvPr/>
        </p:nvSpPr>
        <p:spPr>
          <a:xfrm>
            <a:off x="10227605" y="211309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3" name="Graphic 72">
            <a:extLst>
              <a:ext uri="{FF2B5EF4-FFF2-40B4-BE49-F238E27FC236}">
                <a16:creationId xmlns:a16="http://schemas.microsoft.com/office/drawing/2014/main" id="{E92206A0-5D4F-9325-95BA-E60C35521C4A}"/>
              </a:ext>
            </a:extLst>
          </p:cNvPr>
          <p:cNvSpPr/>
          <p:nvPr/>
        </p:nvSpPr>
        <p:spPr>
          <a:xfrm>
            <a:off x="2478857" y="3974726"/>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4" name="Graphic 72">
            <a:extLst>
              <a:ext uri="{FF2B5EF4-FFF2-40B4-BE49-F238E27FC236}">
                <a16:creationId xmlns:a16="http://schemas.microsoft.com/office/drawing/2014/main" id="{6010532F-5684-B593-F2BC-DB5B09DC0ABB}"/>
              </a:ext>
            </a:extLst>
          </p:cNvPr>
          <p:cNvSpPr/>
          <p:nvPr/>
        </p:nvSpPr>
        <p:spPr>
          <a:xfrm>
            <a:off x="10112620" y="3773045"/>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A9740796-6941-1E90-BCB6-6E41C1B7F7DC}"/>
              </a:ext>
            </a:extLst>
          </p:cNvPr>
          <p:cNvSpPr/>
          <p:nvPr/>
        </p:nvSpPr>
        <p:spPr>
          <a:xfrm>
            <a:off x="9950448" y="3341295"/>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E11DE0CD-07E4-775B-65A2-DC0214C125ED}"/>
              </a:ext>
            </a:extLst>
          </p:cNvPr>
          <p:cNvSpPr/>
          <p:nvPr/>
        </p:nvSpPr>
        <p:spPr>
          <a:xfrm>
            <a:off x="1716762" y="5374667"/>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DB996638-3A21-6EF9-34B5-E9B16F94D2F2}"/>
              </a:ext>
            </a:extLst>
          </p:cNvPr>
          <p:cNvSpPr/>
          <p:nvPr/>
        </p:nvSpPr>
        <p:spPr>
          <a:xfrm>
            <a:off x="8967308" y="5977745"/>
            <a:ext cx="72403" cy="72403"/>
          </a:xfrm>
          <a:prstGeom prst="ellipse">
            <a:avLst/>
          </a:pr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7B0ABC60-261A-F5BD-74F8-2B49884D1952}"/>
              </a:ext>
            </a:extLst>
          </p:cNvPr>
          <p:cNvSpPr/>
          <p:nvPr/>
        </p:nvSpPr>
        <p:spPr>
          <a:xfrm>
            <a:off x="10422119" y="2263627"/>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0" name="Oval 69">
            <a:extLst>
              <a:ext uri="{FF2B5EF4-FFF2-40B4-BE49-F238E27FC236}">
                <a16:creationId xmlns:a16="http://schemas.microsoft.com/office/drawing/2014/main" id="{84BBF1D3-74EF-7FBE-0F1B-32F9A51494F7}"/>
              </a:ext>
            </a:extLst>
          </p:cNvPr>
          <p:cNvSpPr/>
          <p:nvPr/>
        </p:nvSpPr>
        <p:spPr>
          <a:xfrm>
            <a:off x="8803226" y="3434192"/>
            <a:ext cx="311032" cy="331239"/>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1D17104A-12D9-44CD-A883-FA718527CE76}"/>
              </a:ext>
            </a:extLst>
          </p:cNvPr>
          <p:cNvSpPr/>
          <p:nvPr/>
        </p:nvSpPr>
        <p:spPr>
          <a:xfrm>
            <a:off x="11430293" y="1612469"/>
            <a:ext cx="242465" cy="33987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7" name="Subtitle 16">
            <a:extLst>
              <a:ext uri="{FF2B5EF4-FFF2-40B4-BE49-F238E27FC236}">
                <a16:creationId xmlns:a16="http://schemas.microsoft.com/office/drawing/2014/main" id="{A5076991-B855-A1BE-1CE9-C6FA5D18DDB9}"/>
              </a:ext>
            </a:extLst>
          </p:cNvPr>
          <p:cNvSpPr>
            <a:spLocks noGrp="1"/>
          </p:cNvSpPr>
          <p:nvPr>
            <p:ph type="subTitle" idx="1"/>
          </p:nvPr>
        </p:nvSpPr>
        <p:spPr>
          <a:xfrm>
            <a:off x="2851355" y="270184"/>
            <a:ext cx="6393450" cy="601662"/>
          </a:xfrm>
        </p:spPr>
        <p:txBody>
          <a:bodyPr/>
          <a:lstStyle/>
          <a:p>
            <a:pPr marL="0" marR="0" lvl="0" indent="0" algn="ctr" defTabSz="914400" rtl="0" eaLnBrk="1" fontAlgn="auto" latinLnBrk="0" hangingPunct="1">
              <a:lnSpc>
                <a:spcPct val="110000"/>
              </a:lnSpc>
              <a:spcBef>
                <a:spcPts val="400"/>
              </a:spcBef>
              <a:spcAft>
                <a:spcPts val="400"/>
              </a:spcAft>
              <a:buClr>
                <a:srgbClr val="3558AE"/>
              </a:buClr>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Montserrat" panose="00000500000000000000" pitchFamily="50" charset="0"/>
                <a:ea typeface="+mn-ea"/>
                <a:cs typeface="+mn-cs"/>
              </a:rPr>
              <a:t>Marketing Needs</a:t>
            </a:r>
          </a:p>
        </p:txBody>
      </p:sp>
      <p:cxnSp>
        <p:nvCxnSpPr>
          <p:cNvPr id="128" name="Straight Connector 127">
            <a:extLst>
              <a:ext uri="{FF2B5EF4-FFF2-40B4-BE49-F238E27FC236}">
                <a16:creationId xmlns:a16="http://schemas.microsoft.com/office/drawing/2014/main" id="{07749F35-BC02-3283-ED3F-B2ACD1DE3411}"/>
              </a:ext>
            </a:extLst>
          </p:cNvPr>
          <p:cNvCxnSpPr>
            <a:cxnSpLocks/>
          </p:cNvCxnSpPr>
          <p:nvPr/>
        </p:nvCxnSpPr>
        <p:spPr>
          <a:xfrm>
            <a:off x="4220880" y="770869"/>
            <a:ext cx="3750240"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2" name="Freeform: Shape 29">
            <a:extLst>
              <a:ext uri="{FF2B5EF4-FFF2-40B4-BE49-F238E27FC236}">
                <a16:creationId xmlns:a16="http://schemas.microsoft.com/office/drawing/2014/main" id="{3497AB26-D5F4-6685-1892-9D7EBF5696F5}"/>
              </a:ext>
            </a:extLst>
          </p:cNvPr>
          <p:cNvSpPr/>
          <p:nvPr/>
        </p:nvSpPr>
        <p:spPr>
          <a:xfrm>
            <a:off x="3105666" y="1777231"/>
            <a:ext cx="5976338" cy="4038600"/>
          </a:xfrm>
          <a:custGeom>
            <a:avLst/>
            <a:gdLst>
              <a:gd name="connsiteX0" fmla="*/ 2019302 w 5976338"/>
              <a:gd name="connsiteY0" fmla="*/ 0 h 4038600"/>
              <a:gd name="connsiteX1" fmla="*/ 2981822 w 5976338"/>
              <a:gd name="connsiteY1" fmla="*/ 243719 h 4038600"/>
              <a:gd name="connsiteX2" fmla="*/ 2988169 w 5976338"/>
              <a:gd name="connsiteY2" fmla="*/ 247575 h 4038600"/>
              <a:gd name="connsiteX3" fmla="*/ 2994517 w 5976338"/>
              <a:gd name="connsiteY3" fmla="*/ 243719 h 4038600"/>
              <a:gd name="connsiteX4" fmla="*/ 3957036 w 5976338"/>
              <a:gd name="connsiteY4" fmla="*/ 0 h 4038600"/>
              <a:gd name="connsiteX5" fmla="*/ 5976338 w 5976338"/>
              <a:gd name="connsiteY5" fmla="*/ 2019300 h 4038600"/>
              <a:gd name="connsiteX6" fmla="*/ 3957036 w 5976338"/>
              <a:gd name="connsiteY6" fmla="*/ 4038600 h 4038600"/>
              <a:gd name="connsiteX7" fmla="*/ 2994517 w 5976338"/>
              <a:gd name="connsiteY7" fmla="*/ 3794882 h 4038600"/>
              <a:gd name="connsiteX8" fmla="*/ 2988169 w 5976338"/>
              <a:gd name="connsiteY8" fmla="*/ 3791025 h 4038600"/>
              <a:gd name="connsiteX9" fmla="*/ 2981822 w 5976338"/>
              <a:gd name="connsiteY9" fmla="*/ 3794882 h 4038600"/>
              <a:gd name="connsiteX10" fmla="*/ 2019302 w 5976338"/>
              <a:gd name="connsiteY10" fmla="*/ 4038600 h 4038600"/>
              <a:gd name="connsiteX11" fmla="*/ 0 w 5976338"/>
              <a:gd name="connsiteY11" fmla="*/ 2019300 h 4038600"/>
              <a:gd name="connsiteX12" fmla="*/ 2019302 w 5976338"/>
              <a:gd name="connsiteY12"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76338" h="4038600">
                <a:moveTo>
                  <a:pt x="2019302" y="0"/>
                </a:moveTo>
                <a:cubicBezTo>
                  <a:pt x="2367812" y="0"/>
                  <a:pt x="2695700" y="88288"/>
                  <a:pt x="2981822" y="243719"/>
                </a:cubicBezTo>
                <a:lnTo>
                  <a:pt x="2988169" y="247575"/>
                </a:lnTo>
                <a:lnTo>
                  <a:pt x="2994517" y="243719"/>
                </a:lnTo>
                <a:cubicBezTo>
                  <a:pt x="3280638" y="88288"/>
                  <a:pt x="3608527" y="0"/>
                  <a:pt x="3957036" y="0"/>
                </a:cubicBezTo>
                <a:cubicBezTo>
                  <a:pt x="5072266" y="0"/>
                  <a:pt x="5976338" y="904071"/>
                  <a:pt x="5976338" y="2019300"/>
                </a:cubicBezTo>
                <a:cubicBezTo>
                  <a:pt x="5976338" y="3134529"/>
                  <a:pt x="5072266" y="4038600"/>
                  <a:pt x="3957036" y="4038600"/>
                </a:cubicBezTo>
                <a:cubicBezTo>
                  <a:pt x="3608527" y="4038600"/>
                  <a:pt x="3280638" y="3950312"/>
                  <a:pt x="2994517" y="3794882"/>
                </a:cubicBezTo>
                <a:lnTo>
                  <a:pt x="2988169" y="3791025"/>
                </a:lnTo>
                <a:lnTo>
                  <a:pt x="2981822" y="3794882"/>
                </a:lnTo>
                <a:cubicBezTo>
                  <a:pt x="2695700" y="3950312"/>
                  <a:pt x="2367812" y="4038600"/>
                  <a:pt x="2019302" y="4038600"/>
                </a:cubicBezTo>
                <a:cubicBezTo>
                  <a:pt x="904072" y="4038600"/>
                  <a:pt x="0" y="3134529"/>
                  <a:pt x="0" y="2019300"/>
                </a:cubicBezTo>
                <a:cubicBezTo>
                  <a:pt x="0" y="904071"/>
                  <a:pt x="904072" y="0"/>
                  <a:pt x="2019302" y="0"/>
                </a:cubicBezTo>
                <a:close/>
              </a:path>
            </a:pathLst>
          </a:custGeom>
          <a:gradFill flip="none" rotWithShape="1">
            <a:gsLst>
              <a:gs pos="100000">
                <a:schemeClr val="accent4">
                  <a:alpha val="25000"/>
                </a:schemeClr>
              </a:gs>
              <a:gs pos="0">
                <a:schemeClr val="accent1">
                  <a:alpha val="30000"/>
                </a:schemeClr>
              </a:gs>
            </a:gsLst>
            <a:lin ang="0" scaled="0"/>
            <a:tileRect/>
          </a:gra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83" name="Circle">
            <a:extLst>
              <a:ext uri="{FF2B5EF4-FFF2-40B4-BE49-F238E27FC236}">
                <a16:creationId xmlns:a16="http://schemas.microsoft.com/office/drawing/2014/main" id="{94CDDF97-CC99-ECF7-29F0-5EAD3891810B}"/>
              </a:ext>
            </a:extLst>
          </p:cNvPr>
          <p:cNvSpPr/>
          <p:nvPr/>
        </p:nvSpPr>
        <p:spPr>
          <a:xfrm>
            <a:off x="3459034" y="2130599"/>
            <a:ext cx="3331866" cy="3331865"/>
          </a:xfrm>
          <a:prstGeom prst="ellipse">
            <a:avLst/>
          </a:prstGeom>
          <a:solidFill>
            <a:srgbClr val="FF6C58"/>
          </a:soli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84" name="Circle">
            <a:extLst>
              <a:ext uri="{FF2B5EF4-FFF2-40B4-BE49-F238E27FC236}">
                <a16:creationId xmlns:a16="http://schemas.microsoft.com/office/drawing/2014/main" id="{A6B181CC-267E-304B-A191-1A483C2D667A}"/>
              </a:ext>
            </a:extLst>
          </p:cNvPr>
          <p:cNvSpPr/>
          <p:nvPr/>
        </p:nvSpPr>
        <p:spPr>
          <a:xfrm>
            <a:off x="5396769" y="2130599"/>
            <a:ext cx="3331866" cy="3331865"/>
          </a:xfrm>
          <a:prstGeom prst="ellipse">
            <a:avLst/>
          </a:prstGeom>
          <a:solidFill>
            <a:srgbClr val="00B050"/>
          </a:solidFill>
          <a:ln w="25400" cap="flat">
            <a:noFill/>
            <a:miter lim="400000"/>
          </a:ln>
          <a:effectLst/>
        </p:spPr>
        <p:txBody>
          <a:bodyPr wrap="square" lIns="0" tIns="0" rIns="0" bIns="0" numCol="1" anchor="ctr">
            <a:noAutofit/>
          </a:bodyPr>
          <a:lstStyle/>
          <a:p>
            <a:pPr algn="ctr" defTabSz="412750" hangingPunct="0"/>
            <a:endParaRPr sz="1600" kern="0">
              <a:solidFill>
                <a:srgbClr val="00B050"/>
              </a:solidFill>
              <a:latin typeface="Helvetica Neue Medium"/>
              <a:sym typeface="Helvetica Neue Medium"/>
            </a:endParaRPr>
          </a:p>
        </p:txBody>
      </p:sp>
      <p:sp>
        <p:nvSpPr>
          <p:cNvPr id="85" name="Freeform: Shape 32">
            <a:extLst>
              <a:ext uri="{FF2B5EF4-FFF2-40B4-BE49-F238E27FC236}">
                <a16:creationId xmlns:a16="http://schemas.microsoft.com/office/drawing/2014/main" id="{3C07EE02-EEFE-8843-50F3-2E64766677E3}"/>
              </a:ext>
            </a:extLst>
          </p:cNvPr>
          <p:cNvSpPr/>
          <p:nvPr/>
        </p:nvSpPr>
        <p:spPr>
          <a:xfrm>
            <a:off x="5396769" y="2443100"/>
            <a:ext cx="1394133" cy="2706862"/>
          </a:xfrm>
          <a:custGeom>
            <a:avLst/>
            <a:gdLst>
              <a:gd name="connsiteX0" fmla="*/ 514882 w 1029763"/>
              <a:gd name="connsiteY0" fmla="*/ 0 h 1999398"/>
              <a:gd name="connsiteX1" fmla="*/ 581966 w 1029763"/>
              <a:gd name="connsiteY1" fmla="*/ 50165 h 1999398"/>
              <a:gd name="connsiteX2" fmla="*/ 1029763 w 1029763"/>
              <a:gd name="connsiteY2" fmla="*/ 999699 h 1999398"/>
              <a:gd name="connsiteX3" fmla="*/ 581966 w 1029763"/>
              <a:gd name="connsiteY3" fmla="*/ 1949233 h 1999398"/>
              <a:gd name="connsiteX4" fmla="*/ 514882 w 1029763"/>
              <a:gd name="connsiteY4" fmla="*/ 1999398 h 1999398"/>
              <a:gd name="connsiteX5" fmla="*/ 447797 w 1029763"/>
              <a:gd name="connsiteY5" fmla="*/ 1949233 h 1999398"/>
              <a:gd name="connsiteX6" fmla="*/ 0 w 1029763"/>
              <a:gd name="connsiteY6" fmla="*/ 999699 h 1999398"/>
              <a:gd name="connsiteX7" fmla="*/ 447797 w 1029763"/>
              <a:gd name="connsiteY7" fmla="*/ 50165 h 1999398"/>
              <a:gd name="connsiteX8" fmla="*/ 514882 w 1029763"/>
              <a:gd name="connsiteY8" fmla="*/ 0 h 199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763" h="1999398">
                <a:moveTo>
                  <a:pt x="514882" y="0"/>
                </a:moveTo>
                <a:lnTo>
                  <a:pt x="581966" y="50165"/>
                </a:lnTo>
                <a:cubicBezTo>
                  <a:pt x="855447" y="275862"/>
                  <a:pt x="1029763" y="617424"/>
                  <a:pt x="1029763" y="999699"/>
                </a:cubicBezTo>
                <a:cubicBezTo>
                  <a:pt x="1029763" y="1381975"/>
                  <a:pt x="855447" y="1723536"/>
                  <a:pt x="581966" y="1949233"/>
                </a:cubicBezTo>
                <a:lnTo>
                  <a:pt x="514882" y="1999398"/>
                </a:lnTo>
                <a:lnTo>
                  <a:pt x="447797" y="1949233"/>
                </a:lnTo>
                <a:cubicBezTo>
                  <a:pt x="174316" y="1723536"/>
                  <a:pt x="0" y="1381975"/>
                  <a:pt x="0" y="999699"/>
                </a:cubicBezTo>
                <a:cubicBezTo>
                  <a:pt x="0" y="617424"/>
                  <a:pt x="174316" y="275862"/>
                  <a:pt x="447797" y="50165"/>
                </a:cubicBezTo>
                <a:lnTo>
                  <a:pt x="514882" y="0"/>
                </a:lnTo>
                <a:close/>
              </a:path>
            </a:pathLst>
          </a:custGeom>
          <a:solidFill>
            <a:srgbClr val="FFFF00"/>
          </a:soli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86" name="Rectangle 32">
            <a:extLst>
              <a:ext uri="{FF2B5EF4-FFF2-40B4-BE49-F238E27FC236}">
                <a16:creationId xmlns:a16="http://schemas.microsoft.com/office/drawing/2014/main" id="{061A4D2E-D29C-B73B-A3E6-32F8AAFBA460}"/>
              </a:ext>
            </a:extLst>
          </p:cNvPr>
          <p:cNvSpPr>
            <a:spLocks noChangeArrowheads="1"/>
          </p:cNvSpPr>
          <p:nvPr/>
        </p:nvSpPr>
        <p:spPr bwMode="auto">
          <a:xfrm>
            <a:off x="3705009" y="3666976"/>
            <a:ext cx="1445782" cy="259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172" rtl="0" eaLnBrk="0" fontAlgn="base" latinLnBrk="0" hangingPunct="0">
              <a:lnSpc>
                <a:spcPts val="2200"/>
              </a:lnSpc>
              <a:spcBef>
                <a:spcPct val="0"/>
              </a:spcBef>
              <a:spcAft>
                <a:spcPct val="0"/>
              </a:spcAft>
              <a:buClrTx/>
              <a:buSzTx/>
              <a:buFontTx/>
              <a:buNone/>
              <a:tabLst/>
              <a:defRPr/>
            </a:pPr>
            <a:r>
              <a:rPr kumimoji="0" lang="en-US" altLang="en-US" sz="1500" b="1" i="0" u="none" strike="noStrike" kern="1200" cap="none" spc="-60" normalizeH="0" baseline="0" noProof="0" dirty="0">
                <a:ln>
                  <a:noFill/>
                </a:ln>
                <a:solidFill>
                  <a:schemeClr val="bg1"/>
                </a:solidFill>
                <a:uLnTx/>
                <a:uFillTx/>
                <a:latin typeface="Montserrat" panose="00000500000000000000" pitchFamily="50" charset="0"/>
              </a:rPr>
              <a:t>Preparation</a:t>
            </a:r>
          </a:p>
        </p:txBody>
      </p:sp>
      <p:sp>
        <p:nvSpPr>
          <p:cNvPr id="87" name="Rectangle 32">
            <a:extLst>
              <a:ext uri="{FF2B5EF4-FFF2-40B4-BE49-F238E27FC236}">
                <a16:creationId xmlns:a16="http://schemas.microsoft.com/office/drawing/2014/main" id="{7048805D-8A0F-8FC3-F859-ED6762124058}"/>
              </a:ext>
            </a:extLst>
          </p:cNvPr>
          <p:cNvSpPr>
            <a:spLocks noChangeArrowheads="1"/>
          </p:cNvSpPr>
          <p:nvPr/>
        </p:nvSpPr>
        <p:spPr bwMode="auto">
          <a:xfrm>
            <a:off x="6962982" y="3666976"/>
            <a:ext cx="1593572" cy="259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172" rtl="0" eaLnBrk="0" fontAlgn="base" latinLnBrk="0" hangingPunct="0">
              <a:lnSpc>
                <a:spcPts val="2200"/>
              </a:lnSpc>
              <a:spcBef>
                <a:spcPct val="0"/>
              </a:spcBef>
              <a:spcAft>
                <a:spcPct val="0"/>
              </a:spcAft>
              <a:buClrTx/>
              <a:buSzTx/>
              <a:buFontTx/>
              <a:buNone/>
              <a:tabLst/>
              <a:defRPr/>
            </a:pPr>
            <a:r>
              <a:rPr kumimoji="0" lang="en-US" altLang="en-US" sz="1500" b="1" i="0" u="none" strike="noStrike" kern="1200" cap="none" spc="-60" normalizeH="0" baseline="0" noProof="0" dirty="0">
                <a:ln>
                  <a:noFill/>
                </a:ln>
                <a:solidFill>
                  <a:schemeClr val="bg1"/>
                </a:solidFill>
                <a:uLnTx/>
                <a:uFillTx/>
                <a:latin typeface="Montserrat" panose="00000500000000000000" pitchFamily="50" charset="0"/>
              </a:rPr>
              <a:t>Activation</a:t>
            </a:r>
          </a:p>
        </p:txBody>
      </p:sp>
      <p:sp>
        <p:nvSpPr>
          <p:cNvPr id="88" name="Rectangle 32">
            <a:extLst>
              <a:ext uri="{FF2B5EF4-FFF2-40B4-BE49-F238E27FC236}">
                <a16:creationId xmlns:a16="http://schemas.microsoft.com/office/drawing/2014/main" id="{F75B02E8-7583-7777-0423-7BBEE663764D}"/>
              </a:ext>
            </a:extLst>
          </p:cNvPr>
          <p:cNvSpPr>
            <a:spLocks noChangeArrowheads="1"/>
          </p:cNvSpPr>
          <p:nvPr/>
        </p:nvSpPr>
        <p:spPr bwMode="auto">
          <a:xfrm>
            <a:off x="5606684" y="3666976"/>
            <a:ext cx="974306" cy="259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172" rtl="0" eaLnBrk="0" fontAlgn="base" latinLnBrk="0" hangingPunct="0">
              <a:lnSpc>
                <a:spcPts val="2200"/>
              </a:lnSpc>
              <a:spcBef>
                <a:spcPct val="0"/>
              </a:spcBef>
              <a:spcAft>
                <a:spcPct val="0"/>
              </a:spcAft>
              <a:buClrTx/>
              <a:buSzTx/>
              <a:buFontTx/>
              <a:buNone/>
              <a:tabLst/>
              <a:defRPr/>
            </a:pPr>
            <a:r>
              <a:rPr kumimoji="0" lang="en-US" altLang="en-US" sz="1500" b="1" i="0" u="none" strike="noStrike" kern="1200" cap="none" spc="-60" normalizeH="0" baseline="0" noProof="0" dirty="0">
                <a:ln>
                  <a:noFill/>
                </a:ln>
                <a:solidFill>
                  <a:schemeClr val="tx1">
                    <a:lumMod val="75000"/>
                    <a:lumOff val="25000"/>
                  </a:schemeClr>
                </a:solidFill>
                <a:uLnTx/>
                <a:uFillTx/>
                <a:latin typeface="Montserrat" panose="00000500000000000000" pitchFamily="50" charset="0"/>
              </a:rPr>
              <a:t>Marketing</a:t>
            </a:r>
          </a:p>
        </p:txBody>
      </p:sp>
      <p:sp>
        <p:nvSpPr>
          <p:cNvPr id="89" name="Oval 88">
            <a:extLst>
              <a:ext uri="{FF2B5EF4-FFF2-40B4-BE49-F238E27FC236}">
                <a16:creationId xmlns:a16="http://schemas.microsoft.com/office/drawing/2014/main" id="{2CEAD46A-F1AA-1118-A7FB-A06DD2E14FF9}"/>
              </a:ext>
            </a:extLst>
          </p:cNvPr>
          <p:cNvSpPr/>
          <p:nvPr/>
        </p:nvSpPr>
        <p:spPr>
          <a:xfrm flipH="1">
            <a:off x="8506526" y="2819630"/>
            <a:ext cx="490466" cy="490466"/>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50" charset="0"/>
              </a:rPr>
              <a:t>6</a:t>
            </a:r>
          </a:p>
        </p:txBody>
      </p:sp>
      <p:sp>
        <p:nvSpPr>
          <p:cNvPr id="90" name="Oval 89">
            <a:extLst>
              <a:ext uri="{FF2B5EF4-FFF2-40B4-BE49-F238E27FC236}">
                <a16:creationId xmlns:a16="http://schemas.microsoft.com/office/drawing/2014/main" id="{385C9694-A10D-E45F-A173-C9B5C7890E79}"/>
              </a:ext>
            </a:extLst>
          </p:cNvPr>
          <p:cNvSpPr/>
          <p:nvPr/>
        </p:nvSpPr>
        <p:spPr>
          <a:xfrm flipH="1">
            <a:off x="8506526" y="4282966"/>
            <a:ext cx="490466" cy="490466"/>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50" charset="0"/>
              </a:rPr>
              <a:t>7</a:t>
            </a:r>
          </a:p>
        </p:txBody>
      </p:sp>
      <p:sp>
        <p:nvSpPr>
          <p:cNvPr id="91" name="Oval 90">
            <a:extLst>
              <a:ext uri="{FF2B5EF4-FFF2-40B4-BE49-F238E27FC236}">
                <a16:creationId xmlns:a16="http://schemas.microsoft.com/office/drawing/2014/main" id="{808DE819-5BFB-CC7C-EF5C-508474A1BBEF}"/>
              </a:ext>
            </a:extLst>
          </p:cNvPr>
          <p:cNvSpPr/>
          <p:nvPr/>
        </p:nvSpPr>
        <p:spPr>
          <a:xfrm flipH="1">
            <a:off x="7636744" y="1900546"/>
            <a:ext cx="490466" cy="490466"/>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50" charset="0"/>
              </a:rPr>
              <a:t>5</a:t>
            </a:r>
          </a:p>
        </p:txBody>
      </p:sp>
      <p:sp>
        <p:nvSpPr>
          <p:cNvPr id="92" name="Oval 91">
            <a:extLst>
              <a:ext uri="{FF2B5EF4-FFF2-40B4-BE49-F238E27FC236}">
                <a16:creationId xmlns:a16="http://schemas.microsoft.com/office/drawing/2014/main" id="{FC319DCF-E5F1-71F0-E6D7-8756904C555B}"/>
              </a:ext>
            </a:extLst>
          </p:cNvPr>
          <p:cNvSpPr/>
          <p:nvPr/>
        </p:nvSpPr>
        <p:spPr>
          <a:xfrm flipH="1">
            <a:off x="7636744" y="5202050"/>
            <a:ext cx="490466" cy="490466"/>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50" charset="0"/>
              </a:rPr>
              <a:t>8</a:t>
            </a:r>
          </a:p>
        </p:txBody>
      </p:sp>
      <p:sp>
        <p:nvSpPr>
          <p:cNvPr id="93" name="Lorem Ipsum is simply dummy text of the printing typesetting">
            <a:extLst>
              <a:ext uri="{FF2B5EF4-FFF2-40B4-BE49-F238E27FC236}">
                <a16:creationId xmlns:a16="http://schemas.microsoft.com/office/drawing/2014/main" id="{88426D84-BCE6-722E-89B9-5883EF8AE693}"/>
              </a:ext>
            </a:extLst>
          </p:cNvPr>
          <p:cNvSpPr txBox="1"/>
          <p:nvPr/>
        </p:nvSpPr>
        <p:spPr>
          <a:xfrm flipH="1">
            <a:off x="8316026" y="1416316"/>
            <a:ext cx="2858743" cy="820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algn="l"/>
            <a:r>
              <a:rPr lang="en-GB" sz="1000" b="1" dirty="0">
                <a:solidFill>
                  <a:schemeClr val="bg1"/>
                </a:solidFill>
                <a:latin typeface="Montserrat" pitchFamily="2" charset="77"/>
              </a:rPr>
              <a:t>Content Creation:</a:t>
            </a:r>
          </a:p>
          <a:p>
            <a:pPr algn="l"/>
            <a:r>
              <a:rPr lang="en-GB" sz="1000" dirty="0">
                <a:solidFill>
                  <a:schemeClr val="bg1"/>
                </a:solidFill>
                <a:latin typeface="Montserrat" pitchFamily="2" charset="77"/>
              </a:rPr>
              <a:t>Discover what content compliments your plan and strategy. </a:t>
            </a:r>
          </a:p>
          <a:p>
            <a:pPr algn="l"/>
            <a:r>
              <a:rPr lang="en-GB" sz="1000" dirty="0">
                <a:solidFill>
                  <a:schemeClr val="bg1"/>
                </a:solidFill>
                <a:latin typeface="Montserrat" pitchFamily="2" charset="77"/>
              </a:rPr>
              <a:t>Make the content relevant to the methods used and make it unique to each medium</a:t>
            </a:r>
          </a:p>
        </p:txBody>
      </p:sp>
      <p:sp>
        <p:nvSpPr>
          <p:cNvPr id="94" name="Lorem Ipsum is simply dummy text of the printing typesetting">
            <a:extLst>
              <a:ext uri="{FF2B5EF4-FFF2-40B4-BE49-F238E27FC236}">
                <a16:creationId xmlns:a16="http://schemas.microsoft.com/office/drawing/2014/main" id="{9C3774CE-3B2D-86D7-0B51-08DE7C6C9E8D}"/>
              </a:ext>
            </a:extLst>
          </p:cNvPr>
          <p:cNvSpPr txBox="1"/>
          <p:nvPr/>
        </p:nvSpPr>
        <p:spPr>
          <a:xfrm flipH="1">
            <a:off x="8316026" y="5489037"/>
            <a:ext cx="3032339" cy="820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algn="l"/>
            <a:r>
              <a:rPr lang="en-GB" sz="1000" b="1" dirty="0">
                <a:solidFill>
                  <a:schemeClr val="bg1"/>
                </a:solidFill>
                <a:latin typeface="Montserrat" pitchFamily="2" charset="77"/>
              </a:rPr>
              <a:t>Brand:</a:t>
            </a:r>
          </a:p>
          <a:p>
            <a:pPr algn="l"/>
            <a:r>
              <a:rPr lang="en-GB" sz="1000" dirty="0">
                <a:solidFill>
                  <a:schemeClr val="bg1"/>
                </a:solidFill>
                <a:latin typeface="Montserrat" pitchFamily="2" charset="77"/>
              </a:rPr>
              <a:t>Tie all the previous steps into a unique brand that resonates with your desired audience. </a:t>
            </a:r>
            <a:br>
              <a:rPr lang="en-GB" sz="1000" dirty="0">
                <a:solidFill>
                  <a:schemeClr val="bg1"/>
                </a:solidFill>
                <a:latin typeface="Montserrat" pitchFamily="2" charset="77"/>
              </a:rPr>
            </a:br>
            <a:r>
              <a:rPr lang="en-GB" sz="1000" dirty="0">
                <a:solidFill>
                  <a:schemeClr val="bg1"/>
                </a:solidFill>
                <a:latin typeface="Montserrat" pitchFamily="2" charset="77"/>
              </a:rPr>
              <a:t>Your research should help direct the brand creation process. </a:t>
            </a:r>
          </a:p>
        </p:txBody>
      </p:sp>
      <p:sp>
        <p:nvSpPr>
          <p:cNvPr id="95" name="Lorem Ipsum is simply dummy text of the printing typesetting">
            <a:extLst>
              <a:ext uri="{FF2B5EF4-FFF2-40B4-BE49-F238E27FC236}">
                <a16:creationId xmlns:a16="http://schemas.microsoft.com/office/drawing/2014/main" id="{CEA38B76-7288-E414-2B18-F2BD69F47D56}"/>
              </a:ext>
            </a:extLst>
          </p:cNvPr>
          <p:cNvSpPr txBox="1"/>
          <p:nvPr/>
        </p:nvSpPr>
        <p:spPr>
          <a:xfrm flipH="1">
            <a:off x="9115328" y="4259870"/>
            <a:ext cx="3168317" cy="6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algn="l"/>
            <a:r>
              <a:rPr lang="en-GB" sz="1000" b="1" dirty="0">
                <a:solidFill>
                  <a:schemeClr val="bg1"/>
                </a:solidFill>
                <a:latin typeface="Montserrat" pitchFamily="2" charset="77"/>
              </a:rPr>
              <a:t>Cycle of learning:</a:t>
            </a:r>
            <a:endParaRPr lang="en-GB" sz="1000" dirty="0">
              <a:solidFill>
                <a:schemeClr val="bg1"/>
              </a:solidFill>
              <a:latin typeface="Montserrat" pitchFamily="2" charset="77"/>
            </a:endParaRPr>
          </a:p>
          <a:p>
            <a:pPr algn="l"/>
            <a:r>
              <a:rPr lang="en-GB" sz="1000" dirty="0">
                <a:solidFill>
                  <a:schemeClr val="bg1"/>
                </a:solidFill>
                <a:latin typeface="Montserrat" pitchFamily="2" charset="77"/>
              </a:rPr>
              <a:t>Learn about your mistakes and don’t be put off. </a:t>
            </a:r>
          </a:p>
          <a:p>
            <a:pPr algn="l"/>
            <a:r>
              <a:rPr lang="en-GB" sz="1000" dirty="0">
                <a:solidFill>
                  <a:schemeClr val="bg1"/>
                </a:solidFill>
                <a:latin typeface="Montserrat" pitchFamily="2" charset="77"/>
              </a:rPr>
              <a:t>Keep trying to establish a connection and keep creating content that is positioned correctly. </a:t>
            </a:r>
          </a:p>
        </p:txBody>
      </p:sp>
      <p:sp>
        <p:nvSpPr>
          <p:cNvPr id="96" name="Lorem Ipsum is simply dummy text of the printing typesetting">
            <a:extLst>
              <a:ext uri="{FF2B5EF4-FFF2-40B4-BE49-F238E27FC236}">
                <a16:creationId xmlns:a16="http://schemas.microsoft.com/office/drawing/2014/main" id="{09D630A4-6939-B017-476B-FF21A0131241}"/>
              </a:ext>
            </a:extLst>
          </p:cNvPr>
          <p:cNvSpPr txBox="1"/>
          <p:nvPr/>
        </p:nvSpPr>
        <p:spPr>
          <a:xfrm flipH="1">
            <a:off x="9115328" y="2719947"/>
            <a:ext cx="2840857" cy="9746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algn="l"/>
            <a:r>
              <a:rPr lang="en-GB" sz="1000" b="1" dirty="0">
                <a:solidFill>
                  <a:schemeClr val="bg1"/>
                </a:solidFill>
                <a:latin typeface="Montserrat" pitchFamily="2" charset="77"/>
              </a:rPr>
              <a:t>Measure &amp; Monitor:</a:t>
            </a:r>
          </a:p>
          <a:p>
            <a:pPr algn="l"/>
            <a:r>
              <a:rPr lang="en-GB" sz="1000" dirty="0">
                <a:solidFill>
                  <a:schemeClr val="bg1"/>
                </a:solidFill>
                <a:latin typeface="Montserrat" pitchFamily="2" charset="77"/>
              </a:rPr>
              <a:t>Keep an eye on what you put out  there,</a:t>
            </a:r>
          </a:p>
          <a:p>
            <a:pPr algn="l"/>
            <a:r>
              <a:rPr lang="en-GB" sz="1000" dirty="0">
                <a:solidFill>
                  <a:schemeClr val="bg1"/>
                </a:solidFill>
                <a:latin typeface="Montserrat" pitchFamily="2" charset="77"/>
              </a:rPr>
              <a:t>See what works, and see what doesn’t. </a:t>
            </a:r>
          </a:p>
          <a:p>
            <a:pPr algn="l"/>
            <a:r>
              <a:rPr lang="en-GB" sz="1000" dirty="0">
                <a:solidFill>
                  <a:schemeClr val="bg1"/>
                </a:solidFill>
                <a:latin typeface="Montserrat" pitchFamily="2" charset="77"/>
              </a:rPr>
              <a:t>Make it relevant and exciting.</a:t>
            </a:r>
          </a:p>
          <a:p>
            <a:pPr algn="l"/>
            <a:r>
              <a:rPr lang="en-GB" sz="1000" dirty="0">
                <a:solidFill>
                  <a:schemeClr val="bg1"/>
                </a:solidFill>
                <a:latin typeface="Montserrat" pitchFamily="2" charset="77"/>
              </a:rPr>
              <a:t>Watch the data and levels of engagement.</a:t>
            </a:r>
          </a:p>
          <a:p>
            <a:pPr algn="l"/>
            <a:r>
              <a:rPr lang="en-GB" sz="1000" dirty="0">
                <a:solidFill>
                  <a:schemeClr val="bg1"/>
                </a:solidFill>
                <a:latin typeface="Montserrat" pitchFamily="2" charset="77"/>
              </a:rPr>
              <a:t>Keep at it, or adapt it as needed  </a:t>
            </a:r>
          </a:p>
        </p:txBody>
      </p:sp>
      <p:sp>
        <p:nvSpPr>
          <p:cNvPr id="97" name="Oval 96">
            <a:extLst>
              <a:ext uri="{FF2B5EF4-FFF2-40B4-BE49-F238E27FC236}">
                <a16:creationId xmlns:a16="http://schemas.microsoft.com/office/drawing/2014/main" id="{38B3A71E-2B62-8731-E67C-557C1805E436}"/>
              </a:ext>
            </a:extLst>
          </p:cNvPr>
          <p:cNvSpPr/>
          <p:nvPr/>
        </p:nvSpPr>
        <p:spPr>
          <a:xfrm>
            <a:off x="3188658" y="2819630"/>
            <a:ext cx="490466" cy="490466"/>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50" charset="0"/>
              </a:rPr>
              <a:t>2</a:t>
            </a:r>
          </a:p>
        </p:txBody>
      </p:sp>
      <p:sp>
        <p:nvSpPr>
          <p:cNvPr id="98" name="Oval 97">
            <a:extLst>
              <a:ext uri="{FF2B5EF4-FFF2-40B4-BE49-F238E27FC236}">
                <a16:creationId xmlns:a16="http://schemas.microsoft.com/office/drawing/2014/main" id="{CDEF9623-DF06-5DC9-1429-7D681BD3A2F5}"/>
              </a:ext>
            </a:extLst>
          </p:cNvPr>
          <p:cNvSpPr/>
          <p:nvPr/>
        </p:nvSpPr>
        <p:spPr>
          <a:xfrm>
            <a:off x="3188658" y="4282966"/>
            <a:ext cx="490466" cy="490466"/>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50" charset="0"/>
              </a:rPr>
              <a:t>3</a:t>
            </a:r>
          </a:p>
        </p:txBody>
      </p:sp>
      <p:sp>
        <p:nvSpPr>
          <p:cNvPr id="99" name="Oval 98">
            <a:extLst>
              <a:ext uri="{FF2B5EF4-FFF2-40B4-BE49-F238E27FC236}">
                <a16:creationId xmlns:a16="http://schemas.microsoft.com/office/drawing/2014/main" id="{3114783E-E81F-D71C-06C5-A98D913C328C}"/>
              </a:ext>
            </a:extLst>
          </p:cNvPr>
          <p:cNvSpPr/>
          <p:nvPr/>
        </p:nvSpPr>
        <p:spPr>
          <a:xfrm>
            <a:off x="4064790" y="1900546"/>
            <a:ext cx="490466" cy="490466"/>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50" charset="0"/>
              </a:rPr>
              <a:t>1</a:t>
            </a:r>
          </a:p>
        </p:txBody>
      </p:sp>
      <p:sp>
        <p:nvSpPr>
          <p:cNvPr id="100" name="Oval 99">
            <a:extLst>
              <a:ext uri="{FF2B5EF4-FFF2-40B4-BE49-F238E27FC236}">
                <a16:creationId xmlns:a16="http://schemas.microsoft.com/office/drawing/2014/main" id="{20E9298F-9283-AF1F-895F-761AA4646B25}"/>
              </a:ext>
            </a:extLst>
          </p:cNvPr>
          <p:cNvSpPr/>
          <p:nvPr/>
        </p:nvSpPr>
        <p:spPr>
          <a:xfrm>
            <a:off x="4064790" y="5202050"/>
            <a:ext cx="490466" cy="490466"/>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50" charset="0"/>
              </a:rPr>
              <a:t>4</a:t>
            </a:r>
          </a:p>
        </p:txBody>
      </p:sp>
      <p:sp>
        <p:nvSpPr>
          <p:cNvPr id="101" name="Lorem Ipsum is simply dummy text of the printing typesetting">
            <a:extLst>
              <a:ext uri="{FF2B5EF4-FFF2-40B4-BE49-F238E27FC236}">
                <a16:creationId xmlns:a16="http://schemas.microsoft.com/office/drawing/2014/main" id="{B0E44142-8BE3-7E5B-D30B-4DE9602A8D99}"/>
              </a:ext>
            </a:extLst>
          </p:cNvPr>
          <p:cNvSpPr txBox="1"/>
          <p:nvPr/>
        </p:nvSpPr>
        <p:spPr>
          <a:xfrm>
            <a:off x="944407" y="1385643"/>
            <a:ext cx="2874164" cy="9746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r>
              <a:rPr lang="en-GB" sz="1000" b="1" dirty="0">
                <a:solidFill>
                  <a:schemeClr val="bg1"/>
                </a:solidFill>
                <a:latin typeface="Montserrat" pitchFamily="2" charset="77"/>
              </a:rPr>
              <a:t>Market Research:</a:t>
            </a:r>
            <a:endParaRPr lang="en-GB" sz="1000" dirty="0">
              <a:solidFill>
                <a:schemeClr val="bg1"/>
              </a:solidFill>
              <a:latin typeface="Montserrat" pitchFamily="2" charset="77"/>
            </a:endParaRPr>
          </a:p>
          <a:p>
            <a:r>
              <a:rPr lang="en-GB" sz="1000" dirty="0">
                <a:solidFill>
                  <a:schemeClr val="bg1"/>
                </a:solidFill>
                <a:latin typeface="Montserrat" pitchFamily="2" charset="77"/>
              </a:rPr>
              <a:t>B2B or B2C, </a:t>
            </a:r>
          </a:p>
          <a:p>
            <a:r>
              <a:rPr lang="en-GB" sz="1000" dirty="0">
                <a:solidFill>
                  <a:schemeClr val="bg1"/>
                </a:solidFill>
                <a:latin typeface="Montserrat" pitchFamily="2" charset="77"/>
              </a:rPr>
              <a:t>Understand your target audience by gathering analysis, data and information that helps you to make the right decisions.</a:t>
            </a:r>
          </a:p>
          <a:p>
            <a:r>
              <a:rPr lang="en-GB" sz="1000" dirty="0">
                <a:solidFill>
                  <a:schemeClr val="bg1"/>
                </a:solidFill>
                <a:latin typeface="Montserrat" pitchFamily="2" charset="77"/>
              </a:rPr>
              <a:t> </a:t>
            </a:r>
          </a:p>
        </p:txBody>
      </p:sp>
      <p:sp>
        <p:nvSpPr>
          <p:cNvPr id="102" name="Lorem Ipsum is simply dummy text of the printing typesetting">
            <a:extLst>
              <a:ext uri="{FF2B5EF4-FFF2-40B4-BE49-F238E27FC236}">
                <a16:creationId xmlns:a16="http://schemas.microsoft.com/office/drawing/2014/main" id="{CA984BF2-7FDF-0873-9AA1-4BA538917C41}"/>
              </a:ext>
            </a:extLst>
          </p:cNvPr>
          <p:cNvSpPr txBox="1"/>
          <p:nvPr/>
        </p:nvSpPr>
        <p:spPr>
          <a:xfrm>
            <a:off x="502504" y="5538177"/>
            <a:ext cx="3316068" cy="820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r>
              <a:rPr lang="en-GB" sz="1000" b="1" dirty="0">
                <a:solidFill>
                  <a:schemeClr val="bg1"/>
                </a:solidFill>
                <a:latin typeface="Montserrat" pitchFamily="2" charset="77"/>
              </a:rPr>
              <a:t>Digital / Social Media Strategy:</a:t>
            </a:r>
          </a:p>
          <a:p>
            <a:r>
              <a:rPr lang="en-GB" sz="1000" dirty="0">
                <a:solidFill>
                  <a:schemeClr val="bg1"/>
                </a:solidFill>
                <a:latin typeface="Montserrat" pitchFamily="2" charset="77"/>
              </a:rPr>
              <a:t>Use social media platforms to your benefit. </a:t>
            </a:r>
          </a:p>
          <a:p>
            <a:r>
              <a:rPr lang="en-GB" sz="1000" dirty="0">
                <a:solidFill>
                  <a:schemeClr val="bg1"/>
                </a:solidFill>
                <a:latin typeface="Montserrat" pitchFamily="2" charset="77"/>
              </a:rPr>
              <a:t>Each platform has its own methods, and audience.</a:t>
            </a:r>
          </a:p>
          <a:p>
            <a:r>
              <a:rPr lang="en-GB" sz="1000" dirty="0">
                <a:solidFill>
                  <a:schemeClr val="bg1"/>
                </a:solidFill>
                <a:latin typeface="Montserrat" pitchFamily="2" charset="77"/>
              </a:rPr>
              <a:t>Build a plan that focuses on leverage and builds a connection..</a:t>
            </a:r>
          </a:p>
        </p:txBody>
      </p:sp>
      <p:sp>
        <p:nvSpPr>
          <p:cNvPr id="103" name="Lorem Ipsum is simply dummy text of the printing typesetting">
            <a:extLst>
              <a:ext uri="{FF2B5EF4-FFF2-40B4-BE49-F238E27FC236}">
                <a16:creationId xmlns:a16="http://schemas.microsoft.com/office/drawing/2014/main" id="{84901AAC-CC6C-34B9-DD41-EE58E60CC620}"/>
              </a:ext>
            </a:extLst>
          </p:cNvPr>
          <p:cNvSpPr txBox="1"/>
          <p:nvPr/>
        </p:nvSpPr>
        <p:spPr>
          <a:xfrm>
            <a:off x="200898" y="4190143"/>
            <a:ext cx="2807150" cy="820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r>
              <a:rPr lang="en-GB" sz="1000" b="1" dirty="0">
                <a:solidFill>
                  <a:schemeClr val="bg1"/>
                </a:solidFill>
                <a:latin typeface="Montserrat" pitchFamily="2" charset="77"/>
              </a:rPr>
              <a:t>Marketing Strategy:</a:t>
            </a:r>
            <a:endParaRPr lang="en-GB" sz="1000" dirty="0">
              <a:solidFill>
                <a:schemeClr val="bg1"/>
              </a:solidFill>
              <a:latin typeface="Montserrat" pitchFamily="2" charset="77"/>
            </a:endParaRPr>
          </a:p>
          <a:p>
            <a:r>
              <a:rPr lang="en-GB" sz="1000" dirty="0">
                <a:solidFill>
                  <a:schemeClr val="bg1"/>
                </a:solidFill>
                <a:latin typeface="Montserrat" pitchFamily="2" charset="77"/>
              </a:rPr>
              <a:t>Consider how you plan to go market.</a:t>
            </a:r>
          </a:p>
          <a:p>
            <a:r>
              <a:rPr lang="en-GB" sz="1000" dirty="0">
                <a:solidFill>
                  <a:schemeClr val="bg1"/>
                </a:solidFill>
                <a:latin typeface="Montserrat" pitchFamily="2" charset="77"/>
              </a:rPr>
              <a:t>What specific actions and tactics would you take to reach and engage with your audience?</a:t>
            </a:r>
          </a:p>
        </p:txBody>
      </p:sp>
      <p:sp>
        <p:nvSpPr>
          <p:cNvPr id="104" name="Lorem Ipsum is simply dummy text of the printing typesetting">
            <a:extLst>
              <a:ext uri="{FF2B5EF4-FFF2-40B4-BE49-F238E27FC236}">
                <a16:creationId xmlns:a16="http://schemas.microsoft.com/office/drawing/2014/main" id="{80C29505-107D-098B-A6A3-2A8E87A98DF2}"/>
              </a:ext>
            </a:extLst>
          </p:cNvPr>
          <p:cNvSpPr txBox="1"/>
          <p:nvPr/>
        </p:nvSpPr>
        <p:spPr>
          <a:xfrm>
            <a:off x="562826" y="2719947"/>
            <a:ext cx="2445222" cy="9746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r>
              <a:rPr lang="en-GB" sz="1000" b="1" dirty="0">
                <a:solidFill>
                  <a:schemeClr val="bg1"/>
                </a:solidFill>
                <a:latin typeface="Montserrat" pitchFamily="2" charset="77"/>
              </a:rPr>
              <a:t>Marketing Plan:</a:t>
            </a:r>
          </a:p>
          <a:p>
            <a:r>
              <a:rPr lang="en-GB" sz="1000" dirty="0">
                <a:solidFill>
                  <a:schemeClr val="bg1"/>
                </a:solidFill>
                <a:latin typeface="Montserrat" pitchFamily="2" charset="77"/>
              </a:rPr>
              <a:t>Capture what are your specific goals, strategies, and tactics that would help to achieve goals and the right audience.</a:t>
            </a:r>
          </a:p>
          <a:p>
            <a:r>
              <a:rPr lang="en-GB" sz="1000" dirty="0">
                <a:solidFill>
                  <a:schemeClr val="bg1"/>
                </a:solidFill>
                <a:latin typeface="Montserrat" pitchFamily="2" charset="77"/>
              </a:rPr>
              <a:t>Include budgets and resources </a:t>
            </a:r>
          </a:p>
        </p:txBody>
      </p:sp>
      <p:pic>
        <p:nvPicPr>
          <p:cNvPr id="2" name="Picture 1" descr="A picture containing graphics, logo, font, graphic design&#10;&#10;Description automatically generated">
            <a:extLst>
              <a:ext uri="{FF2B5EF4-FFF2-40B4-BE49-F238E27FC236}">
                <a16:creationId xmlns:a16="http://schemas.microsoft.com/office/drawing/2014/main" id="{4F823029-1F3C-2E5D-DBF4-7B1ACC7986C2}"/>
              </a:ext>
            </a:extLst>
          </p:cNvPr>
          <p:cNvPicPr>
            <a:picLocks noChangeAspect="1"/>
          </p:cNvPicPr>
          <p:nvPr/>
        </p:nvPicPr>
        <p:blipFill>
          <a:blip r:embed="rId3">
            <a:clrChange>
              <a:clrFrom>
                <a:srgbClr val="0C0C0C"/>
              </a:clrFrom>
              <a:clrTo>
                <a:srgbClr val="0C0C0C">
                  <a:alpha val="0"/>
                </a:srgbClr>
              </a:clrTo>
            </a:clrChange>
          </a:blip>
          <a:stretch>
            <a:fillRect/>
          </a:stretch>
        </p:blipFill>
        <p:spPr>
          <a:xfrm>
            <a:off x="11278745" y="-76954"/>
            <a:ext cx="1056062" cy="1389748"/>
          </a:xfrm>
          <a:prstGeom prst="rect">
            <a:avLst/>
          </a:prstGeom>
        </p:spPr>
      </p:pic>
    </p:spTree>
    <p:extLst>
      <p:ext uri="{BB962C8B-B14F-4D97-AF65-F5344CB8AC3E}">
        <p14:creationId xmlns:p14="http://schemas.microsoft.com/office/powerpoint/2010/main" val="79600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6" presetClass="emph" presetSubtype="0" repeatCount="indefinite" accel="50000" decel="50000" autoRev="1" fill="hold" grpId="1" nodeType="withEffect">
                                  <p:stCondLst>
                                    <p:cond delay="0"/>
                                  </p:stCondLst>
                                  <p:endCondLst>
                                    <p:cond evt="onNext" delay="0">
                                      <p:tgtEl>
                                        <p:sldTgt/>
                                      </p:tgtEl>
                                    </p:cond>
                                  </p:endCondLst>
                                  <p:childTnLst>
                                    <p:animScale>
                                      <p:cBhvr>
                                        <p:cTn id="9" dur="2000" fill="hold"/>
                                        <p:tgtEl>
                                          <p:spTgt spid="41"/>
                                        </p:tgtEl>
                                      </p:cBhvr>
                                      <p:by x="50000" y="50000"/>
                                    </p:animScale>
                                  </p:childTnLst>
                                </p:cTn>
                              </p:par>
                              <p:par>
                                <p:cTn id="10" presetID="10"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6" presetClass="emph" presetSubtype="0" repeatCount="indefinite" accel="50000" decel="50000" autoRev="1" fill="hold" grpId="1" nodeType="withEffect">
                                  <p:stCondLst>
                                    <p:cond delay="0"/>
                                  </p:stCondLst>
                                  <p:endCondLst>
                                    <p:cond evt="onNext" delay="0">
                                      <p:tgtEl>
                                        <p:sldTgt/>
                                      </p:tgtEl>
                                    </p:cond>
                                  </p:endCondLst>
                                  <p:childTnLst>
                                    <p:animScale>
                                      <p:cBhvr>
                                        <p:cTn id="14" dur="2000" fill="hold"/>
                                        <p:tgtEl>
                                          <p:spTgt spid="24"/>
                                        </p:tgtEl>
                                      </p:cBhvr>
                                      <p:by x="50000" y="50000"/>
                                    </p:animScale>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6" presetClass="emph" presetSubtype="0" repeatCount="indefinite" accel="50000" decel="50000" autoRev="1" fill="hold" grpId="1" nodeType="withEffect">
                                  <p:stCondLst>
                                    <p:cond delay="0"/>
                                  </p:stCondLst>
                                  <p:endCondLst>
                                    <p:cond evt="onNext" delay="0">
                                      <p:tgtEl>
                                        <p:sldTgt/>
                                      </p:tgtEl>
                                    </p:cond>
                                  </p:endCondLst>
                                  <p:childTnLst>
                                    <p:animScale>
                                      <p:cBhvr>
                                        <p:cTn id="19" dur="2000" fill="hold"/>
                                        <p:tgtEl>
                                          <p:spTgt spid="32"/>
                                        </p:tgtEl>
                                      </p:cBhvr>
                                      <p:by x="50000" y="50000"/>
                                    </p:animScale>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6" presetClass="emph" presetSubtype="0" repeatCount="indefinite" accel="50000" decel="50000" autoRev="1" fill="hold" grpId="1" nodeType="withEffect">
                                  <p:stCondLst>
                                    <p:cond delay="0"/>
                                  </p:stCondLst>
                                  <p:endCondLst>
                                    <p:cond evt="onNext" delay="0">
                                      <p:tgtEl>
                                        <p:sldTgt/>
                                      </p:tgtEl>
                                    </p:cond>
                                  </p:endCondLst>
                                  <p:childTnLst>
                                    <p:animScale>
                                      <p:cBhvr>
                                        <p:cTn id="24" dur="2000" fill="hold"/>
                                        <p:tgtEl>
                                          <p:spTgt spid="19"/>
                                        </p:tgtEl>
                                      </p:cBhvr>
                                      <p:by x="50000" y="50000"/>
                                    </p:animScale>
                                  </p:childTnLst>
                                </p:cTn>
                              </p:par>
                              <p:par>
                                <p:cTn id="25" presetID="10"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6" presetClass="emph" presetSubtype="0" repeatCount="indefinite" accel="50000" decel="50000" autoRev="1" fill="hold" grpId="1" nodeType="withEffect">
                                  <p:stCondLst>
                                    <p:cond delay="0"/>
                                  </p:stCondLst>
                                  <p:endCondLst>
                                    <p:cond evt="onNext" delay="0">
                                      <p:tgtEl>
                                        <p:sldTgt/>
                                      </p:tgtEl>
                                    </p:cond>
                                  </p:endCondLst>
                                  <p:childTnLst>
                                    <p:animScale>
                                      <p:cBhvr>
                                        <p:cTn id="29" dur="2000" fill="hold"/>
                                        <p:tgtEl>
                                          <p:spTgt spid="69"/>
                                        </p:tgtEl>
                                      </p:cBhvr>
                                      <p:by x="50000" y="50000"/>
                                    </p:animScale>
                                  </p:childTnLst>
                                </p:cTn>
                              </p:par>
                              <p:par>
                                <p:cTn id="30" presetID="10" presetClass="entr" presetSubtype="0" fill="hold" grpId="0" nodeType="withEffect">
                                  <p:stCondLst>
                                    <p:cond delay="50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6" presetClass="emph" presetSubtype="0" repeatCount="indefinite" accel="50000" decel="50000" autoRev="1" fill="hold" grpId="1" nodeType="withEffect">
                                  <p:stCondLst>
                                    <p:cond delay="500"/>
                                  </p:stCondLst>
                                  <p:childTnLst>
                                    <p:animScale>
                                      <p:cBhvr>
                                        <p:cTn id="34" dur="2000" fill="hold"/>
                                        <p:tgtEl>
                                          <p:spTgt spid="44"/>
                                        </p:tgtEl>
                                      </p:cBhvr>
                                      <p:by x="50000" y="50000"/>
                                    </p:animScale>
                                  </p:childTnLst>
                                </p:cTn>
                              </p:par>
                              <p:par>
                                <p:cTn id="35" presetID="10" presetClass="entr" presetSubtype="0" fill="hold" grpId="0" nodeType="withEffect">
                                  <p:stCondLst>
                                    <p:cond delay="50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6" presetClass="emph" presetSubtype="0" repeatCount="indefinite" accel="50000" decel="50000" autoRev="1" fill="hold" grpId="1" nodeType="withEffect">
                                  <p:stCondLst>
                                    <p:cond delay="500"/>
                                  </p:stCondLst>
                                  <p:childTnLst>
                                    <p:animScale>
                                      <p:cBhvr>
                                        <p:cTn id="39" dur="2000" fill="hold"/>
                                        <p:tgtEl>
                                          <p:spTgt spid="48"/>
                                        </p:tgtEl>
                                      </p:cBhvr>
                                      <p:by x="50000" y="50000"/>
                                    </p:animScale>
                                  </p:childTnLst>
                                </p:cTn>
                              </p:par>
                              <p:par>
                                <p:cTn id="40" presetID="10" presetClass="entr" presetSubtype="0" fill="hold" grpId="0" nodeType="withEffect">
                                  <p:stCondLst>
                                    <p:cond delay="50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6" presetClass="emph" presetSubtype="0" repeatCount="indefinite" accel="50000" decel="50000" autoRev="1" fill="hold" grpId="1" nodeType="withEffect">
                                  <p:stCondLst>
                                    <p:cond delay="500"/>
                                  </p:stCondLst>
                                  <p:childTnLst>
                                    <p:animScale>
                                      <p:cBhvr>
                                        <p:cTn id="44" dur="2000" fill="hold"/>
                                        <p:tgtEl>
                                          <p:spTgt spid="53"/>
                                        </p:tgtEl>
                                      </p:cBhvr>
                                      <p:by x="50000" y="50000"/>
                                    </p:animScale>
                                  </p:childTnLst>
                                </p:cTn>
                              </p:par>
                              <p:par>
                                <p:cTn id="45" presetID="10" presetClass="entr" presetSubtype="0" fill="hold" grpId="0" nodeType="withEffect">
                                  <p:stCondLst>
                                    <p:cond delay="5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6" presetClass="emph" presetSubtype="0" repeatCount="indefinite" accel="50000" decel="50000" autoRev="1" fill="hold" grpId="1" nodeType="withEffect">
                                  <p:stCondLst>
                                    <p:cond delay="500"/>
                                  </p:stCondLst>
                                  <p:childTnLst>
                                    <p:animScale>
                                      <p:cBhvr>
                                        <p:cTn id="49" dur="2000" fill="hold"/>
                                        <p:tgtEl>
                                          <p:spTgt spid="21"/>
                                        </p:tgtEl>
                                      </p:cBhvr>
                                      <p:by x="50000" y="50000"/>
                                    </p:animScale>
                                  </p:childTnLst>
                                </p:cTn>
                              </p:par>
                              <p:par>
                                <p:cTn id="50" presetID="10" presetClass="entr" presetSubtype="0" fill="hold" grpId="0" nodeType="withEffect">
                                  <p:stCondLst>
                                    <p:cond delay="50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6" presetClass="emph" presetSubtype="0" repeatCount="indefinite" accel="50000" decel="50000" autoRev="1" fill="hold" grpId="1" nodeType="withEffect">
                                  <p:stCondLst>
                                    <p:cond delay="500"/>
                                  </p:stCondLst>
                                  <p:childTnLst>
                                    <p:animScale>
                                      <p:cBhvr>
                                        <p:cTn id="54" dur="2000" fill="hold"/>
                                        <p:tgtEl>
                                          <p:spTgt spid="71"/>
                                        </p:tgtEl>
                                      </p:cBhvr>
                                      <p:by x="50000" y="50000"/>
                                    </p:animScale>
                                  </p:childTnLst>
                                </p:cTn>
                              </p:par>
                              <p:par>
                                <p:cTn id="55" presetID="10" presetClass="entr" presetSubtype="0" fill="hold" grpId="0" nodeType="withEffect">
                                  <p:stCondLst>
                                    <p:cond delay="50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6" presetClass="emph" presetSubtype="0" repeatCount="indefinite" accel="50000" decel="50000" autoRev="1" fill="hold" grpId="1" nodeType="withEffect">
                                  <p:stCondLst>
                                    <p:cond delay="500"/>
                                  </p:stCondLst>
                                  <p:childTnLst>
                                    <p:animScale>
                                      <p:cBhvr>
                                        <p:cTn id="59" dur="2000" fill="hold"/>
                                        <p:tgtEl>
                                          <p:spTgt spid="58"/>
                                        </p:tgtEl>
                                      </p:cBhvr>
                                      <p:by x="50000" y="50000"/>
                                    </p:animScale>
                                  </p:childTnLst>
                                </p:cTn>
                              </p:par>
                              <p:par>
                                <p:cTn id="60" presetID="10" presetClass="entr" presetSubtype="0" fill="hold" grpId="0" nodeType="withEffect">
                                  <p:stCondLst>
                                    <p:cond delay="50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500"/>
                                        <p:tgtEl>
                                          <p:spTgt spid="67"/>
                                        </p:tgtEl>
                                      </p:cBhvr>
                                    </p:animEffect>
                                  </p:childTnLst>
                                </p:cTn>
                              </p:par>
                              <p:par>
                                <p:cTn id="63" presetID="6" presetClass="emph" presetSubtype="0" repeatCount="indefinite" accel="50000" decel="50000" autoRev="1" fill="hold" grpId="1" nodeType="withEffect">
                                  <p:stCondLst>
                                    <p:cond delay="500"/>
                                  </p:stCondLst>
                                  <p:childTnLst>
                                    <p:animScale>
                                      <p:cBhvr>
                                        <p:cTn id="64" dur="2000" fill="hold"/>
                                        <p:tgtEl>
                                          <p:spTgt spid="67"/>
                                        </p:tgtEl>
                                      </p:cBhvr>
                                      <p:by x="50000" y="50000"/>
                                    </p:animScale>
                                  </p:childTnLst>
                                </p:cTn>
                              </p:par>
                              <p:par>
                                <p:cTn id="65" presetID="10" presetClass="entr" presetSubtype="0" fill="hold" grpId="0" nodeType="withEffect">
                                  <p:stCondLst>
                                    <p:cond delay="100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6" presetClass="emph" presetSubtype="0" repeatCount="indefinite" accel="50000" decel="50000" autoRev="1" fill="hold" grpId="1" nodeType="withEffect">
                                  <p:stCondLst>
                                    <p:cond delay="1000"/>
                                  </p:stCondLst>
                                  <p:childTnLst>
                                    <p:animScale>
                                      <p:cBhvr>
                                        <p:cTn id="69" dur="2000" fill="hold"/>
                                        <p:tgtEl>
                                          <p:spTgt spid="23"/>
                                        </p:tgtEl>
                                      </p:cBhvr>
                                      <p:by x="50000" y="50000"/>
                                    </p:animScale>
                                  </p:childTnLst>
                                </p:cTn>
                              </p:par>
                              <p:par>
                                <p:cTn id="70" presetID="10" presetClass="entr" presetSubtype="0" fill="hold" grpId="0" nodeType="withEffect">
                                  <p:stCondLst>
                                    <p:cond delay="100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500"/>
                                        <p:tgtEl>
                                          <p:spTgt spid="63"/>
                                        </p:tgtEl>
                                      </p:cBhvr>
                                    </p:animEffect>
                                  </p:childTnLst>
                                </p:cTn>
                              </p:par>
                              <p:par>
                                <p:cTn id="73" presetID="6" presetClass="emph" presetSubtype="0" repeatCount="indefinite" accel="50000" decel="50000" autoRev="1" fill="hold" grpId="1" nodeType="withEffect">
                                  <p:stCondLst>
                                    <p:cond delay="1000"/>
                                  </p:stCondLst>
                                  <p:childTnLst>
                                    <p:animScale>
                                      <p:cBhvr>
                                        <p:cTn id="74" dur="2000" fill="hold"/>
                                        <p:tgtEl>
                                          <p:spTgt spid="63"/>
                                        </p:tgtEl>
                                      </p:cBhvr>
                                      <p:by x="50000" y="50000"/>
                                    </p:animScale>
                                  </p:childTnLst>
                                </p:cTn>
                              </p:par>
                              <p:par>
                                <p:cTn id="75" presetID="10" presetClass="entr" presetSubtype="0" fill="hold" grpId="0" nodeType="withEffect">
                                  <p:stCondLst>
                                    <p:cond delay="100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par>
                                <p:cTn id="78" presetID="6" presetClass="emph" presetSubtype="0" repeatCount="indefinite" accel="50000" decel="50000" autoRev="1" fill="hold" grpId="1" nodeType="withEffect">
                                  <p:stCondLst>
                                    <p:cond delay="1000"/>
                                  </p:stCondLst>
                                  <p:childTnLst>
                                    <p:animScale>
                                      <p:cBhvr>
                                        <p:cTn id="79" dur="2000" fill="hold"/>
                                        <p:tgtEl>
                                          <p:spTgt spid="49"/>
                                        </p:tgtEl>
                                      </p:cBhvr>
                                      <p:by x="50000" y="50000"/>
                                    </p:animScale>
                                  </p:childTnLst>
                                </p:cTn>
                              </p:par>
                              <p:par>
                                <p:cTn id="80" presetID="10" presetClass="entr" presetSubtype="0" fill="hold" grpId="0" nodeType="withEffect">
                                  <p:stCondLst>
                                    <p:cond delay="100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500"/>
                                        <p:tgtEl>
                                          <p:spTgt spid="64"/>
                                        </p:tgtEl>
                                      </p:cBhvr>
                                    </p:animEffect>
                                  </p:childTnLst>
                                </p:cTn>
                              </p:par>
                              <p:par>
                                <p:cTn id="83" presetID="6" presetClass="emph" presetSubtype="0" repeatCount="indefinite" accel="50000" decel="50000" autoRev="1" fill="hold" grpId="1" nodeType="withEffect">
                                  <p:stCondLst>
                                    <p:cond delay="1000"/>
                                  </p:stCondLst>
                                  <p:childTnLst>
                                    <p:animScale>
                                      <p:cBhvr>
                                        <p:cTn id="84" dur="2000" fill="hold"/>
                                        <p:tgtEl>
                                          <p:spTgt spid="64"/>
                                        </p:tgtEl>
                                      </p:cBhvr>
                                      <p:by x="50000" y="50000"/>
                                    </p:animScale>
                                  </p:childTnLst>
                                </p:cTn>
                              </p:par>
                              <p:par>
                                <p:cTn id="85" presetID="10" presetClass="entr" presetSubtype="0" fill="hold" grpId="0" nodeType="withEffect">
                                  <p:stCondLst>
                                    <p:cond delay="100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par>
                                <p:cTn id="88" presetID="6" presetClass="emph" presetSubtype="0" repeatCount="indefinite" accel="50000" decel="50000" autoRev="1" fill="hold" grpId="1" nodeType="withEffect">
                                  <p:stCondLst>
                                    <p:cond delay="1000"/>
                                  </p:stCondLst>
                                  <p:childTnLst>
                                    <p:animScale>
                                      <p:cBhvr>
                                        <p:cTn id="89" dur="2000" fill="hold"/>
                                        <p:tgtEl>
                                          <p:spTgt spid="20"/>
                                        </p:tgtEl>
                                      </p:cBhvr>
                                      <p:by x="50000" y="50000"/>
                                    </p:animScale>
                                  </p:childTnLst>
                                </p:cTn>
                              </p:par>
                              <p:par>
                                <p:cTn id="90" presetID="10" presetClass="entr" presetSubtype="0" fill="hold" grpId="0" nodeType="withEffect">
                                  <p:stCondLst>
                                    <p:cond delay="100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par>
                                <p:cTn id="93" presetID="6" presetClass="emph" presetSubtype="0" repeatCount="indefinite" accel="50000" decel="50000" autoRev="1" fill="hold" grpId="1" nodeType="withEffect">
                                  <p:stCondLst>
                                    <p:cond delay="1000"/>
                                  </p:stCondLst>
                                  <p:childTnLst>
                                    <p:animScale>
                                      <p:cBhvr>
                                        <p:cTn id="94" dur="2000" fill="hold"/>
                                        <p:tgtEl>
                                          <p:spTgt spid="22"/>
                                        </p:tgtEl>
                                      </p:cBhvr>
                                      <p:by x="50000" y="50000"/>
                                    </p:animScale>
                                  </p:childTnLst>
                                </p:cTn>
                              </p:par>
                              <p:par>
                                <p:cTn id="95" presetID="10" presetClass="entr" presetSubtype="0" fill="hold" grpId="0" nodeType="withEffect">
                                  <p:stCondLst>
                                    <p:cond delay="50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1500"/>
                                        <p:tgtEl>
                                          <p:spTgt spid="7"/>
                                        </p:tgtEl>
                                      </p:cBhvr>
                                    </p:animEffect>
                                  </p:childTnLst>
                                </p:cTn>
                              </p:par>
                              <p:par>
                                <p:cTn id="98" presetID="10" presetClass="entr" presetSubtype="0" fill="hold" grpId="0" nodeType="withEffect">
                                  <p:stCondLst>
                                    <p:cond delay="1000"/>
                                  </p:stCondLst>
                                  <p:childTnLst>
                                    <p:set>
                                      <p:cBhvr>
                                        <p:cTn id="99" dur="1" fill="hold">
                                          <p:stCondLst>
                                            <p:cond delay="0"/>
                                          </p:stCondLst>
                                        </p:cTn>
                                        <p:tgtEl>
                                          <p:spTgt spid="8"/>
                                        </p:tgtEl>
                                        <p:attrNameLst>
                                          <p:attrName>style.visibility</p:attrName>
                                        </p:attrNameLst>
                                      </p:cBhvr>
                                      <p:to>
                                        <p:strVal val="visible"/>
                                      </p:to>
                                    </p:set>
                                    <p:animEffect transition="in" filter="fade">
                                      <p:cBhvr>
                                        <p:cTn id="100" dur="1500"/>
                                        <p:tgtEl>
                                          <p:spTgt spid="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500"/>
                                        <p:tgtEl>
                                          <p:spTgt spid="52"/>
                                        </p:tgtEl>
                                      </p:cBhvr>
                                    </p:animEffect>
                                  </p:childTnLst>
                                </p:cTn>
                              </p:par>
                              <p:par>
                                <p:cTn id="104" presetID="6" presetClass="emph" presetSubtype="0" repeatCount="indefinite" accel="50000" decel="50000" autoRev="1" fill="hold" grpId="1" nodeType="withEffect">
                                  <p:stCondLst>
                                    <p:cond delay="0"/>
                                  </p:stCondLst>
                                  <p:endCondLst>
                                    <p:cond evt="onNext" delay="0">
                                      <p:tgtEl>
                                        <p:sldTgt/>
                                      </p:tgtEl>
                                    </p:cond>
                                  </p:endCondLst>
                                  <p:childTnLst>
                                    <p:animScale>
                                      <p:cBhvr>
                                        <p:cTn id="105" dur="2000" fill="hold"/>
                                        <p:tgtEl>
                                          <p:spTgt spid="52"/>
                                        </p:tgtEl>
                                      </p:cBhvr>
                                      <p:by x="50000" y="50000"/>
                                    </p:animScale>
                                  </p:childTnLst>
                                </p:cTn>
                              </p:par>
                              <p:par>
                                <p:cTn id="106" presetID="10" presetClass="entr" presetSubtype="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par>
                                <p:cTn id="109" presetID="6" presetClass="emph" presetSubtype="0" repeatCount="indefinite" accel="50000" decel="50000" autoRev="1" fill="hold" grpId="1" nodeType="withEffect">
                                  <p:stCondLst>
                                    <p:cond delay="0"/>
                                  </p:stCondLst>
                                  <p:endCondLst>
                                    <p:cond evt="onNext" delay="0">
                                      <p:tgtEl>
                                        <p:sldTgt/>
                                      </p:tgtEl>
                                    </p:cond>
                                  </p:endCondLst>
                                  <p:childTnLst>
                                    <p:animScale>
                                      <p:cBhvr>
                                        <p:cTn id="110" dur="2000" fill="hold"/>
                                        <p:tgtEl>
                                          <p:spTgt spid="40"/>
                                        </p:tgtEl>
                                      </p:cBhvr>
                                      <p:by x="50000" y="50000"/>
                                    </p:animScale>
                                  </p:childTnLst>
                                </p:cTn>
                              </p:par>
                              <p:par>
                                <p:cTn id="111" presetID="10" presetClass="entr" presetSubtype="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500"/>
                                        <p:tgtEl>
                                          <p:spTgt spid="39"/>
                                        </p:tgtEl>
                                      </p:cBhvr>
                                    </p:animEffect>
                                  </p:childTnLst>
                                </p:cTn>
                              </p:par>
                              <p:par>
                                <p:cTn id="114" presetID="6" presetClass="emph" presetSubtype="0" repeatCount="indefinite" accel="50000" decel="50000" autoRev="1" fill="hold" grpId="1" nodeType="withEffect">
                                  <p:stCondLst>
                                    <p:cond delay="0"/>
                                  </p:stCondLst>
                                  <p:endCondLst>
                                    <p:cond evt="onNext" delay="0">
                                      <p:tgtEl>
                                        <p:sldTgt/>
                                      </p:tgtEl>
                                    </p:cond>
                                  </p:endCondLst>
                                  <p:childTnLst>
                                    <p:animScale>
                                      <p:cBhvr>
                                        <p:cTn id="115" dur="2000" fill="hold"/>
                                        <p:tgtEl>
                                          <p:spTgt spid="39"/>
                                        </p:tgtEl>
                                      </p:cBhvr>
                                      <p:by x="50000" y="50000"/>
                                    </p:animScale>
                                  </p:childTnLst>
                                </p:cTn>
                              </p:par>
                              <p:par>
                                <p:cTn id="116" presetID="10" presetClass="entr" presetSubtype="0" fill="hold" grpId="0" nodeType="withEffect">
                                  <p:stCondLst>
                                    <p:cond delay="50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500"/>
                                        <p:tgtEl>
                                          <p:spTgt spid="42"/>
                                        </p:tgtEl>
                                      </p:cBhvr>
                                    </p:animEffect>
                                  </p:childTnLst>
                                </p:cTn>
                              </p:par>
                              <p:par>
                                <p:cTn id="119" presetID="6" presetClass="emph" presetSubtype="0" repeatCount="indefinite" accel="50000" decel="50000" autoRev="1" fill="hold" grpId="1" nodeType="withEffect">
                                  <p:stCondLst>
                                    <p:cond delay="500"/>
                                  </p:stCondLst>
                                  <p:childTnLst>
                                    <p:animScale>
                                      <p:cBhvr>
                                        <p:cTn id="120" dur="2000" fill="hold"/>
                                        <p:tgtEl>
                                          <p:spTgt spid="42"/>
                                        </p:tgtEl>
                                      </p:cBhvr>
                                      <p:by x="50000" y="50000"/>
                                    </p:animScale>
                                  </p:childTnLst>
                                </p:cTn>
                              </p:par>
                              <p:par>
                                <p:cTn id="121" presetID="10" presetClass="entr" presetSubtype="0" fill="hold" grpId="0" nodeType="withEffect">
                                  <p:stCondLst>
                                    <p:cond delay="500"/>
                                  </p:stCondLst>
                                  <p:childTnLst>
                                    <p:set>
                                      <p:cBhvr>
                                        <p:cTn id="122" dur="1" fill="hold">
                                          <p:stCondLst>
                                            <p:cond delay="0"/>
                                          </p:stCondLst>
                                        </p:cTn>
                                        <p:tgtEl>
                                          <p:spTgt spid="57"/>
                                        </p:tgtEl>
                                        <p:attrNameLst>
                                          <p:attrName>style.visibility</p:attrName>
                                        </p:attrNameLst>
                                      </p:cBhvr>
                                      <p:to>
                                        <p:strVal val="visible"/>
                                      </p:to>
                                    </p:set>
                                    <p:animEffect transition="in" filter="fade">
                                      <p:cBhvr>
                                        <p:cTn id="123" dur="500"/>
                                        <p:tgtEl>
                                          <p:spTgt spid="57"/>
                                        </p:tgtEl>
                                      </p:cBhvr>
                                    </p:animEffect>
                                  </p:childTnLst>
                                </p:cTn>
                              </p:par>
                              <p:par>
                                <p:cTn id="124" presetID="6" presetClass="emph" presetSubtype="0" repeatCount="indefinite" accel="50000" decel="50000" autoRev="1" fill="hold" grpId="1" nodeType="withEffect">
                                  <p:stCondLst>
                                    <p:cond delay="500"/>
                                  </p:stCondLst>
                                  <p:childTnLst>
                                    <p:animScale>
                                      <p:cBhvr>
                                        <p:cTn id="125" dur="2000" fill="hold"/>
                                        <p:tgtEl>
                                          <p:spTgt spid="57"/>
                                        </p:tgtEl>
                                      </p:cBhvr>
                                      <p:by x="50000" y="50000"/>
                                    </p:animScale>
                                  </p:childTnLst>
                                </p:cTn>
                              </p:par>
                              <p:par>
                                <p:cTn id="126" presetID="10" presetClass="entr" presetSubtype="0" fill="hold" grpId="0" nodeType="withEffect">
                                  <p:stCondLst>
                                    <p:cond delay="500"/>
                                  </p:stCondLst>
                                  <p:childTnLst>
                                    <p:set>
                                      <p:cBhvr>
                                        <p:cTn id="127" dur="1" fill="hold">
                                          <p:stCondLst>
                                            <p:cond delay="0"/>
                                          </p:stCondLst>
                                        </p:cTn>
                                        <p:tgtEl>
                                          <p:spTgt spid="56"/>
                                        </p:tgtEl>
                                        <p:attrNameLst>
                                          <p:attrName>style.visibility</p:attrName>
                                        </p:attrNameLst>
                                      </p:cBhvr>
                                      <p:to>
                                        <p:strVal val="visible"/>
                                      </p:to>
                                    </p:set>
                                    <p:animEffect transition="in" filter="fade">
                                      <p:cBhvr>
                                        <p:cTn id="128" dur="500"/>
                                        <p:tgtEl>
                                          <p:spTgt spid="56"/>
                                        </p:tgtEl>
                                      </p:cBhvr>
                                    </p:animEffect>
                                  </p:childTnLst>
                                </p:cTn>
                              </p:par>
                              <p:par>
                                <p:cTn id="129" presetID="6" presetClass="emph" presetSubtype="0" repeatCount="indefinite" accel="50000" decel="50000" autoRev="1" fill="hold" grpId="1" nodeType="withEffect">
                                  <p:stCondLst>
                                    <p:cond delay="500"/>
                                  </p:stCondLst>
                                  <p:childTnLst>
                                    <p:animScale>
                                      <p:cBhvr>
                                        <p:cTn id="130" dur="2000" fill="hold"/>
                                        <p:tgtEl>
                                          <p:spTgt spid="56"/>
                                        </p:tgtEl>
                                      </p:cBhvr>
                                      <p:by x="50000" y="50000"/>
                                    </p:animScale>
                                  </p:childTnLst>
                                </p:cTn>
                              </p:par>
                              <p:par>
                                <p:cTn id="131" presetID="10" presetClass="entr" presetSubtype="0" fill="hold" grpId="0" nodeType="withEffect">
                                  <p:stCondLst>
                                    <p:cond delay="1000"/>
                                  </p:stCondLst>
                                  <p:childTnLst>
                                    <p:set>
                                      <p:cBhvr>
                                        <p:cTn id="132" dur="1" fill="hold">
                                          <p:stCondLst>
                                            <p:cond delay="0"/>
                                          </p:stCondLst>
                                        </p:cTn>
                                        <p:tgtEl>
                                          <p:spTgt spid="70"/>
                                        </p:tgtEl>
                                        <p:attrNameLst>
                                          <p:attrName>style.visibility</p:attrName>
                                        </p:attrNameLst>
                                      </p:cBhvr>
                                      <p:to>
                                        <p:strVal val="visible"/>
                                      </p:to>
                                    </p:set>
                                    <p:animEffect transition="in" filter="fade">
                                      <p:cBhvr>
                                        <p:cTn id="133" dur="500"/>
                                        <p:tgtEl>
                                          <p:spTgt spid="70"/>
                                        </p:tgtEl>
                                      </p:cBhvr>
                                    </p:animEffect>
                                  </p:childTnLst>
                                </p:cTn>
                              </p:par>
                              <p:par>
                                <p:cTn id="134" presetID="6" presetClass="emph" presetSubtype="0" repeatCount="indefinite" accel="50000" decel="50000" autoRev="1" fill="hold" grpId="1" nodeType="withEffect">
                                  <p:stCondLst>
                                    <p:cond delay="1000"/>
                                  </p:stCondLst>
                                  <p:childTnLst>
                                    <p:animScale>
                                      <p:cBhvr>
                                        <p:cTn id="135" dur="2000" fill="hold"/>
                                        <p:tgtEl>
                                          <p:spTgt spid="70"/>
                                        </p:tgtEl>
                                      </p:cBhvr>
                                      <p:by x="50000" y="50000"/>
                                    </p:animScale>
                                  </p:childTnLst>
                                </p:cTn>
                              </p:par>
                              <p:par>
                                <p:cTn id="136" presetID="10" presetClass="entr" presetSubtype="0" fill="hold" grpId="0" nodeType="withEffect">
                                  <p:stCondLst>
                                    <p:cond delay="1000"/>
                                  </p:stCondLst>
                                  <p:childTnLst>
                                    <p:set>
                                      <p:cBhvr>
                                        <p:cTn id="137" dur="1" fill="hold">
                                          <p:stCondLst>
                                            <p:cond delay="0"/>
                                          </p:stCondLst>
                                        </p:cTn>
                                        <p:tgtEl>
                                          <p:spTgt spid="46"/>
                                        </p:tgtEl>
                                        <p:attrNameLst>
                                          <p:attrName>style.visibility</p:attrName>
                                        </p:attrNameLst>
                                      </p:cBhvr>
                                      <p:to>
                                        <p:strVal val="visible"/>
                                      </p:to>
                                    </p:set>
                                    <p:animEffect transition="in" filter="fade">
                                      <p:cBhvr>
                                        <p:cTn id="138" dur="500"/>
                                        <p:tgtEl>
                                          <p:spTgt spid="46"/>
                                        </p:tgtEl>
                                      </p:cBhvr>
                                    </p:animEffect>
                                  </p:childTnLst>
                                </p:cTn>
                              </p:par>
                              <p:par>
                                <p:cTn id="139" presetID="6" presetClass="emph" presetSubtype="0" repeatCount="indefinite" accel="50000" decel="50000" autoRev="1" fill="hold" grpId="1" nodeType="withEffect">
                                  <p:stCondLst>
                                    <p:cond delay="1000"/>
                                  </p:stCondLst>
                                  <p:childTnLst>
                                    <p:animScale>
                                      <p:cBhvr>
                                        <p:cTn id="140" dur="2000" fill="hold"/>
                                        <p:tgtEl>
                                          <p:spTgt spid="46"/>
                                        </p:tgtEl>
                                      </p:cBhvr>
                                      <p:by x="50000" y="50000"/>
                                    </p:animScale>
                                  </p:childTnLst>
                                </p:cTn>
                              </p:par>
                              <p:par>
                                <p:cTn id="141" presetID="10" presetClass="entr" presetSubtype="0" fill="hold" grpId="0" nodeType="with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fade">
                                      <p:cBhvr>
                                        <p:cTn id="143" dur="500"/>
                                        <p:tgtEl>
                                          <p:spTgt spid="47"/>
                                        </p:tgtEl>
                                      </p:cBhvr>
                                    </p:animEffect>
                                  </p:childTnLst>
                                </p:cTn>
                              </p:par>
                              <p:par>
                                <p:cTn id="144" presetID="6" presetClass="emph" presetSubtype="0" repeatCount="indefinite" accel="50000" decel="50000" autoRev="1" fill="hold" grpId="1" nodeType="withEffect">
                                  <p:stCondLst>
                                    <p:cond delay="0"/>
                                  </p:stCondLst>
                                  <p:endCondLst>
                                    <p:cond evt="onNext" delay="0">
                                      <p:tgtEl>
                                        <p:sldTgt/>
                                      </p:tgtEl>
                                    </p:cond>
                                  </p:endCondLst>
                                  <p:childTnLst>
                                    <p:animScale>
                                      <p:cBhvr>
                                        <p:cTn id="145" dur="2000" fill="hold"/>
                                        <p:tgtEl>
                                          <p:spTgt spid="47"/>
                                        </p:tgtEl>
                                      </p:cBhvr>
                                      <p:by x="50000" y="50000"/>
                                    </p:animScale>
                                  </p:childTnLst>
                                </p:cTn>
                              </p:par>
                              <p:par>
                                <p:cTn id="146" presetID="10" presetClass="entr" presetSubtype="0" fill="hold" grpId="0" nodeType="withEffect">
                                  <p:stCondLst>
                                    <p:cond delay="500"/>
                                  </p:stCondLst>
                                  <p:childTnLst>
                                    <p:set>
                                      <p:cBhvr>
                                        <p:cTn id="147" dur="1" fill="hold">
                                          <p:stCondLst>
                                            <p:cond delay="0"/>
                                          </p:stCondLst>
                                        </p:cTn>
                                        <p:tgtEl>
                                          <p:spTgt spid="45"/>
                                        </p:tgtEl>
                                        <p:attrNameLst>
                                          <p:attrName>style.visibility</p:attrName>
                                        </p:attrNameLst>
                                      </p:cBhvr>
                                      <p:to>
                                        <p:strVal val="visible"/>
                                      </p:to>
                                    </p:set>
                                    <p:animEffect transition="in" filter="fade">
                                      <p:cBhvr>
                                        <p:cTn id="148" dur="500"/>
                                        <p:tgtEl>
                                          <p:spTgt spid="45"/>
                                        </p:tgtEl>
                                      </p:cBhvr>
                                    </p:animEffect>
                                  </p:childTnLst>
                                </p:cTn>
                              </p:par>
                              <p:par>
                                <p:cTn id="149" presetID="6" presetClass="emph" presetSubtype="0" repeatCount="indefinite" accel="50000" decel="50000" autoRev="1" fill="hold" grpId="1" nodeType="withEffect">
                                  <p:stCondLst>
                                    <p:cond delay="500"/>
                                  </p:stCondLst>
                                  <p:childTnLst>
                                    <p:animScale>
                                      <p:cBhvr>
                                        <p:cTn id="150" dur="2000" fill="hold"/>
                                        <p:tgtEl>
                                          <p:spTgt spid="45"/>
                                        </p:tgtEl>
                                      </p:cBhvr>
                                      <p:by x="50000" y="50000"/>
                                    </p:animScale>
                                  </p:childTnLst>
                                </p:cTn>
                              </p:par>
                              <p:par>
                                <p:cTn id="151" presetID="10" presetClass="entr" presetSubtype="0" fill="hold" grpId="0" nodeType="withEffect">
                                  <p:stCondLst>
                                    <p:cond delay="0"/>
                                  </p:stCondLst>
                                  <p:childTnLst>
                                    <p:set>
                                      <p:cBhvr>
                                        <p:cTn id="152" dur="1" fill="hold">
                                          <p:stCondLst>
                                            <p:cond delay="0"/>
                                          </p:stCondLst>
                                        </p:cTn>
                                        <p:tgtEl>
                                          <p:spTgt spid="65"/>
                                        </p:tgtEl>
                                        <p:attrNameLst>
                                          <p:attrName>style.visibility</p:attrName>
                                        </p:attrNameLst>
                                      </p:cBhvr>
                                      <p:to>
                                        <p:strVal val="visible"/>
                                      </p:to>
                                    </p:set>
                                    <p:animEffect transition="in" filter="fade">
                                      <p:cBhvr>
                                        <p:cTn id="153" dur="500"/>
                                        <p:tgtEl>
                                          <p:spTgt spid="65"/>
                                        </p:tgtEl>
                                      </p:cBhvr>
                                    </p:animEffect>
                                  </p:childTnLst>
                                </p:cTn>
                              </p:par>
                              <p:par>
                                <p:cTn id="154" presetID="6" presetClass="emph" presetSubtype="0" repeatCount="indefinite" accel="50000" decel="50000" autoRev="1" fill="hold" grpId="1" nodeType="withEffect">
                                  <p:stCondLst>
                                    <p:cond delay="0"/>
                                  </p:stCondLst>
                                  <p:endCondLst>
                                    <p:cond evt="onNext" delay="0">
                                      <p:tgtEl>
                                        <p:sldTgt/>
                                      </p:tgtEl>
                                    </p:cond>
                                  </p:endCondLst>
                                  <p:childTnLst>
                                    <p:animScale>
                                      <p:cBhvr>
                                        <p:cTn id="155" dur="2000" fill="hold"/>
                                        <p:tgtEl>
                                          <p:spTgt spid="65"/>
                                        </p:tgtEl>
                                      </p:cBhvr>
                                      <p:by x="50000" y="50000"/>
                                    </p:animScale>
                                  </p:childTnLst>
                                </p:cTn>
                              </p:par>
                              <p:par>
                                <p:cTn id="156" presetID="10" presetClass="entr" presetSubtype="0" fill="hold" grpId="0" nodeType="withEffect">
                                  <p:stCondLst>
                                    <p:cond delay="0"/>
                                  </p:stCondLst>
                                  <p:childTnLst>
                                    <p:set>
                                      <p:cBhvr>
                                        <p:cTn id="157" dur="1" fill="hold">
                                          <p:stCondLst>
                                            <p:cond delay="0"/>
                                          </p:stCondLst>
                                        </p:cTn>
                                        <p:tgtEl>
                                          <p:spTgt spid="38"/>
                                        </p:tgtEl>
                                        <p:attrNameLst>
                                          <p:attrName>style.visibility</p:attrName>
                                        </p:attrNameLst>
                                      </p:cBhvr>
                                      <p:to>
                                        <p:strVal val="visible"/>
                                      </p:to>
                                    </p:set>
                                    <p:animEffect transition="in" filter="fade">
                                      <p:cBhvr>
                                        <p:cTn id="158" dur="500"/>
                                        <p:tgtEl>
                                          <p:spTgt spid="38"/>
                                        </p:tgtEl>
                                      </p:cBhvr>
                                    </p:animEffect>
                                  </p:childTnLst>
                                </p:cTn>
                              </p:par>
                              <p:par>
                                <p:cTn id="159" presetID="6" presetClass="emph" presetSubtype="0" repeatCount="indefinite" accel="50000" decel="50000" autoRev="1" fill="hold" grpId="1" nodeType="withEffect">
                                  <p:stCondLst>
                                    <p:cond delay="0"/>
                                  </p:stCondLst>
                                  <p:endCondLst>
                                    <p:cond evt="onNext" delay="0">
                                      <p:tgtEl>
                                        <p:sldTgt/>
                                      </p:tgtEl>
                                    </p:cond>
                                  </p:endCondLst>
                                  <p:childTnLst>
                                    <p:animScale>
                                      <p:cBhvr>
                                        <p:cTn id="160" dur="2000" fill="hold"/>
                                        <p:tgtEl>
                                          <p:spTgt spid="38"/>
                                        </p:tgtEl>
                                      </p:cBhvr>
                                      <p:by x="50000" y="50000"/>
                                    </p:animScale>
                                  </p:childTnLst>
                                </p:cTn>
                              </p:par>
                              <p:par>
                                <p:cTn id="161" presetID="10" presetClass="entr" presetSubtype="0" fill="hold" grpId="0" nodeType="withEffect">
                                  <p:stCondLst>
                                    <p:cond delay="0"/>
                                  </p:stCondLst>
                                  <p:childTnLst>
                                    <p:set>
                                      <p:cBhvr>
                                        <p:cTn id="162" dur="1" fill="hold">
                                          <p:stCondLst>
                                            <p:cond delay="0"/>
                                          </p:stCondLst>
                                        </p:cTn>
                                        <p:tgtEl>
                                          <p:spTgt spid="37"/>
                                        </p:tgtEl>
                                        <p:attrNameLst>
                                          <p:attrName>style.visibility</p:attrName>
                                        </p:attrNameLst>
                                      </p:cBhvr>
                                      <p:to>
                                        <p:strVal val="visible"/>
                                      </p:to>
                                    </p:set>
                                    <p:animEffect transition="in" filter="fade">
                                      <p:cBhvr>
                                        <p:cTn id="163" dur="500"/>
                                        <p:tgtEl>
                                          <p:spTgt spid="37"/>
                                        </p:tgtEl>
                                      </p:cBhvr>
                                    </p:animEffect>
                                  </p:childTnLst>
                                </p:cTn>
                              </p:par>
                              <p:par>
                                <p:cTn id="164" presetID="6" presetClass="emph" presetSubtype="0" repeatCount="indefinite" accel="50000" decel="50000" autoRev="1" fill="hold" grpId="1" nodeType="withEffect">
                                  <p:stCondLst>
                                    <p:cond delay="0"/>
                                  </p:stCondLst>
                                  <p:endCondLst>
                                    <p:cond evt="onNext" delay="0">
                                      <p:tgtEl>
                                        <p:sldTgt/>
                                      </p:tgtEl>
                                    </p:cond>
                                  </p:endCondLst>
                                  <p:childTnLst>
                                    <p:animScale>
                                      <p:cBhvr>
                                        <p:cTn id="165" dur="2000" fill="hold"/>
                                        <p:tgtEl>
                                          <p:spTgt spid="37"/>
                                        </p:tgtEl>
                                      </p:cBhvr>
                                      <p:by x="50000" y="50000"/>
                                    </p:animScale>
                                  </p:childTnLst>
                                </p:cTn>
                              </p:par>
                              <p:par>
                                <p:cTn id="166" presetID="10" presetClass="entr" presetSubtype="0" fill="hold" grpId="0" nodeType="withEffect">
                                  <p:stCondLst>
                                    <p:cond delay="1000"/>
                                  </p:stCondLst>
                                  <p:childTnLst>
                                    <p:set>
                                      <p:cBhvr>
                                        <p:cTn id="167" dur="1" fill="hold">
                                          <p:stCondLst>
                                            <p:cond delay="0"/>
                                          </p:stCondLst>
                                        </p:cTn>
                                        <p:tgtEl>
                                          <p:spTgt spid="54"/>
                                        </p:tgtEl>
                                        <p:attrNameLst>
                                          <p:attrName>style.visibility</p:attrName>
                                        </p:attrNameLst>
                                      </p:cBhvr>
                                      <p:to>
                                        <p:strVal val="visible"/>
                                      </p:to>
                                    </p:set>
                                    <p:animEffect transition="in" filter="fade">
                                      <p:cBhvr>
                                        <p:cTn id="168" dur="500"/>
                                        <p:tgtEl>
                                          <p:spTgt spid="54"/>
                                        </p:tgtEl>
                                      </p:cBhvr>
                                    </p:animEffect>
                                  </p:childTnLst>
                                </p:cTn>
                              </p:par>
                              <p:par>
                                <p:cTn id="169" presetID="6" presetClass="emph" presetSubtype="0" repeatCount="indefinite" accel="50000" decel="50000" autoRev="1" fill="hold" grpId="1" nodeType="withEffect">
                                  <p:stCondLst>
                                    <p:cond delay="1000"/>
                                  </p:stCondLst>
                                  <p:childTnLst>
                                    <p:animScale>
                                      <p:cBhvr>
                                        <p:cTn id="170" dur="2000" fill="hold"/>
                                        <p:tgtEl>
                                          <p:spTgt spid="54"/>
                                        </p:tgtEl>
                                      </p:cBhvr>
                                      <p:by x="50000" y="50000"/>
                                    </p:animScale>
                                  </p:childTnLst>
                                </p:cTn>
                              </p:par>
                              <p:par>
                                <p:cTn id="171" presetID="10" presetClass="entr" presetSubtype="0" fill="hold" grpId="0" nodeType="withEffect">
                                  <p:stCondLst>
                                    <p:cond delay="1000"/>
                                  </p:stCondLst>
                                  <p:childTnLst>
                                    <p:set>
                                      <p:cBhvr>
                                        <p:cTn id="172" dur="1" fill="hold">
                                          <p:stCondLst>
                                            <p:cond delay="0"/>
                                          </p:stCondLst>
                                        </p:cTn>
                                        <p:tgtEl>
                                          <p:spTgt spid="55"/>
                                        </p:tgtEl>
                                        <p:attrNameLst>
                                          <p:attrName>style.visibility</p:attrName>
                                        </p:attrNameLst>
                                      </p:cBhvr>
                                      <p:to>
                                        <p:strVal val="visible"/>
                                      </p:to>
                                    </p:set>
                                    <p:animEffect transition="in" filter="fade">
                                      <p:cBhvr>
                                        <p:cTn id="173" dur="500"/>
                                        <p:tgtEl>
                                          <p:spTgt spid="55"/>
                                        </p:tgtEl>
                                      </p:cBhvr>
                                    </p:animEffect>
                                  </p:childTnLst>
                                </p:cTn>
                              </p:par>
                              <p:par>
                                <p:cTn id="174" presetID="6" presetClass="emph" presetSubtype="0" repeatCount="indefinite" accel="50000" decel="50000" autoRev="1" fill="hold" grpId="1" nodeType="withEffect">
                                  <p:stCondLst>
                                    <p:cond delay="1000"/>
                                  </p:stCondLst>
                                  <p:childTnLst>
                                    <p:animScale>
                                      <p:cBhvr>
                                        <p:cTn id="175" dur="2000" fill="hold"/>
                                        <p:tgtEl>
                                          <p:spTgt spid="55"/>
                                        </p:tgtEl>
                                      </p:cBhvr>
                                      <p:by x="50000" y="50000"/>
                                    </p:animScale>
                                  </p:childTnLst>
                                </p:cTn>
                              </p:par>
                              <p:par>
                                <p:cTn id="176" presetID="10" presetClass="entr" presetSubtype="0" fill="hold" grpId="0" nodeType="withEffect">
                                  <p:stCondLst>
                                    <p:cond delay="1000"/>
                                  </p:stCondLst>
                                  <p:childTnLst>
                                    <p:set>
                                      <p:cBhvr>
                                        <p:cTn id="177" dur="1" fill="hold">
                                          <p:stCondLst>
                                            <p:cond delay="0"/>
                                          </p:stCondLst>
                                        </p:cTn>
                                        <p:tgtEl>
                                          <p:spTgt spid="59"/>
                                        </p:tgtEl>
                                        <p:attrNameLst>
                                          <p:attrName>style.visibility</p:attrName>
                                        </p:attrNameLst>
                                      </p:cBhvr>
                                      <p:to>
                                        <p:strVal val="visible"/>
                                      </p:to>
                                    </p:set>
                                    <p:animEffect transition="in" filter="fade">
                                      <p:cBhvr>
                                        <p:cTn id="178" dur="500"/>
                                        <p:tgtEl>
                                          <p:spTgt spid="59"/>
                                        </p:tgtEl>
                                      </p:cBhvr>
                                    </p:animEffect>
                                  </p:childTnLst>
                                </p:cTn>
                              </p:par>
                              <p:par>
                                <p:cTn id="179" presetID="6" presetClass="emph" presetSubtype="0" repeatCount="indefinite" accel="50000" decel="50000" autoRev="1" fill="hold" grpId="1" nodeType="withEffect">
                                  <p:stCondLst>
                                    <p:cond delay="1000"/>
                                  </p:stCondLst>
                                  <p:childTnLst>
                                    <p:animScale>
                                      <p:cBhvr>
                                        <p:cTn id="180" dur="2000" fill="hold"/>
                                        <p:tgtEl>
                                          <p:spTgt spid="59"/>
                                        </p:tgtEl>
                                      </p:cBhvr>
                                      <p:by x="50000" y="50000"/>
                                    </p:animScale>
                                  </p:childTnLst>
                                </p:cTn>
                              </p:par>
                              <p:par>
                                <p:cTn id="181" presetID="10" presetClass="entr" presetSubtype="0" fill="hold" grpId="0" nodeType="withEffect">
                                  <p:stCondLst>
                                    <p:cond delay="0"/>
                                  </p:stCondLst>
                                  <p:childTnLst>
                                    <p:set>
                                      <p:cBhvr>
                                        <p:cTn id="182" dur="1" fill="hold">
                                          <p:stCondLst>
                                            <p:cond delay="0"/>
                                          </p:stCondLst>
                                        </p:cTn>
                                        <p:tgtEl>
                                          <p:spTgt spid="28"/>
                                        </p:tgtEl>
                                        <p:attrNameLst>
                                          <p:attrName>style.visibility</p:attrName>
                                        </p:attrNameLst>
                                      </p:cBhvr>
                                      <p:to>
                                        <p:strVal val="visible"/>
                                      </p:to>
                                    </p:set>
                                    <p:animEffect transition="in" filter="fade">
                                      <p:cBhvr>
                                        <p:cTn id="183" dur="500"/>
                                        <p:tgtEl>
                                          <p:spTgt spid="28"/>
                                        </p:tgtEl>
                                      </p:cBhvr>
                                    </p:animEffect>
                                  </p:childTnLst>
                                </p:cTn>
                              </p:par>
                              <p:par>
                                <p:cTn id="184" presetID="6" presetClass="emph" presetSubtype="0" repeatCount="indefinite" accel="50000" decel="50000" autoRev="1" fill="hold" grpId="1" nodeType="withEffect">
                                  <p:stCondLst>
                                    <p:cond delay="0"/>
                                  </p:stCondLst>
                                  <p:endCondLst>
                                    <p:cond evt="onNext" delay="0">
                                      <p:tgtEl>
                                        <p:sldTgt/>
                                      </p:tgtEl>
                                    </p:cond>
                                  </p:endCondLst>
                                  <p:childTnLst>
                                    <p:animScale>
                                      <p:cBhvr>
                                        <p:cTn id="185" dur="2000" fill="hold"/>
                                        <p:tgtEl>
                                          <p:spTgt spid="28"/>
                                        </p:tgtEl>
                                      </p:cBhvr>
                                      <p:by x="50000" y="50000"/>
                                    </p:animScale>
                                  </p:childTnLst>
                                </p:cTn>
                              </p:par>
                              <p:par>
                                <p:cTn id="186" presetID="10" presetClass="entr" presetSubtype="0" fill="hold" grpId="0" nodeType="withEffect">
                                  <p:stCondLst>
                                    <p:cond delay="0"/>
                                  </p:stCondLst>
                                  <p:childTnLst>
                                    <p:set>
                                      <p:cBhvr>
                                        <p:cTn id="187" dur="1" fill="hold">
                                          <p:stCondLst>
                                            <p:cond delay="0"/>
                                          </p:stCondLst>
                                        </p:cTn>
                                        <p:tgtEl>
                                          <p:spTgt spid="27"/>
                                        </p:tgtEl>
                                        <p:attrNameLst>
                                          <p:attrName>style.visibility</p:attrName>
                                        </p:attrNameLst>
                                      </p:cBhvr>
                                      <p:to>
                                        <p:strVal val="visible"/>
                                      </p:to>
                                    </p:set>
                                    <p:animEffect transition="in" filter="fade">
                                      <p:cBhvr>
                                        <p:cTn id="188" dur="500"/>
                                        <p:tgtEl>
                                          <p:spTgt spid="27"/>
                                        </p:tgtEl>
                                      </p:cBhvr>
                                    </p:animEffect>
                                  </p:childTnLst>
                                </p:cTn>
                              </p:par>
                              <p:par>
                                <p:cTn id="189" presetID="6" presetClass="emph" presetSubtype="0" repeatCount="indefinite" accel="50000" decel="50000" autoRev="1" fill="hold" grpId="1" nodeType="withEffect">
                                  <p:stCondLst>
                                    <p:cond delay="0"/>
                                  </p:stCondLst>
                                  <p:endCondLst>
                                    <p:cond evt="onNext" delay="0">
                                      <p:tgtEl>
                                        <p:sldTgt/>
                                      </p:tgtEl>
                                    </p:cond>
                                  </p:endCondLst>
                                  <p:childTnLst>
                                    <p:animScale>
                                      <p:cBhvr>
                                        <p:cTn id="190" dur="2000" fill="hold"/>
                                        <p:tgtEl>
                                          <p:spTgt spid="27"/>
                                        </p:tgtEl>
                                      </p:cBhvr>
                                      <p:by x="50000" y="50000"/>
                                    </p:animScale>
                                  </p:childTnLst>
                                </p:cTn>
                              </p:par>
                              <p:par>
                                <p:cTn id="191" presetID="10" presetClass="entr" presetSubtype="0" fill="hold" grpId="0" nodeType="withEffect">
                                  <p:stCondLst>
                                    <p:cond delay="0"/>
                                  </p:stCondLst>
                                  <p:childTnLst>
                                    <p:set>
                                      <p:cBhvr>
                                        <p:cTn id="192" dur="1" fill="hold">
                                          <p:stCondLst>
                                            <p:cond delay="0"/>
                                          </p:stCondLst>
                                        </p:cTn>
                                        <p:tgtEl>
                                          <p:spTgt spid="29"/>
                                        </p:tgtEl>
                                        <p:attrNameLst>
                                          <p:attrName>style.visibility</p:attrName>
                                        </p:attrNameLst>
                                      </p:cBhvr>
                                      <p:to>
                                        <p:strVal val="visible"/>
                                      </p:to>
                                    </p:set>
                                    <p:animEffect transition="in" filter="fade">
                                      <p:cBhvr>
                                        <p:cTn id="193" dur="500"/>
                                        <p:tgtEl>
                                          <p:spTgt spid="29"/>
                                        </p:tgtEl>
                                      </p:cBhvr>
                                    </p:animEffect>
                                  </p:childTnLst>
                                </p:cTn>
                              </p:par>
                              <p:par>
                                <p:cTn id="194" presetID="6" presetClass="emph" presetSubtype="0" repeatCount="indefinite" accel="50000" decel="50000" autoRev="1" fill="hold" grpId="1" nodeType="withEffect">
                                  <p:stCondLst>
                                    <p:cond delay="0"/>
                                  </p:stCondLst>
                                  <p:endCondLst>
                                    <p:cond evt="onNext" delay="0">
                                      <p:tgtEl>
                                        <p:sldTgt/>
                                      </p:tgtEl>
                                    </p:cond>
                                  </p:endCondLst>
                                  <p:childTnLst>
                                    <p:animScale>
                                      <p:cBhvr>
                                        <p:cTn id="195" dur="2000" fill="hold"/>
                                        <p:tgtEl>
                                          <p:spTgt spid="29"/>
                                        </p:tgtEl>
                                      </p:cBhvr>
                                      <p:by x="50000" y="50000"/>
                                    </p:animScale>
                                  </p:childTnLst>
                                </p:cTn>
                              </p:par>
                              <p:par>
                                <p:cTn id="196" presetID="10" presetClass="entr" presetSubtype="0" fill="hold" grpId="0" nodeType="withEffect">
                                  <p:stCondLst>
                                    <p:cond delay="1000"/>
                                  </p:stCondLst>
                                  <p:childTnLst>
                                    <p:set>
                                      <p:cBhvr>
                                        <p:cTn id="197" dur="1" fill="hold">
                                          <p:stCondLst>
                                            <p:cond delay="0"/>
                                          </p:stCondLst>
                                        </p:cTn>
                                        <p:tgtEl>
                                          <p:spTgt spid="30"/>
                                        </p:tgtEl>
                                        <p:attrNameLst>
                                          <p:attrName>style.visibility</p:attrName>
                                        </p:attrNameLst>
                                      </p:cBhvr>
                                      <p:to>
                                        <p:strVal val="visible"/>
                                      </p:to>
                                    </p:set>
                                    <p:animEffect transition="in" filter="fade">
                                      <p:cBhvr>
                                        <p:cTn id="198" dur="500"/>
                                        <p:tgtEl>
                                          <p:spTgt spid="30"/>
                                        </p:tgtEl>
                                      </p:cBhvr>
                                    </p:animEffect>
                                  </p:childTnLst>
                                </p:cTn>
                              </p:par>
                              <p:par>
                                <p:cTn id="199" presetID="6" presetClass="emph" presetSubtype="0" repeatCount="indefinite" accel="50000" decel="50000" autoRev="1" fill="hold" grpId="1" nodeType="withEffect">
                                  <p:stCondLst>
                                    <p:cond delay="1000"/>
                                  </p:stCondLst>
                                  <p:childTnLst>
                                    <p:animScale>
                                      <p:cBhvr>
                                        <p:cTn id="200" dur="2000" fill="hold"/>
                                        <p:tgtEl>
                                          <p:spTgt spid="30"/>
                                        </p:tgtEl>
                                      </p:cBhvr>
                                      <p:by x="50000" y="50000"/>
                                    </p:animScale>
                                  </p:childTnLst>
                                </p:cTn>
                              </p:par>
                              <p:par>
                                <p:cTn id="201" presetID="10" presetClass="entr" presetSubtype="0" fill="hold" grpId="0" nodeType="withEffect">
                                  <p:stCondLst>
                                    <p:cond delay="1000"/>
                                  </p:stCondLst>
                                  <p:childTnLst>
                                    <p:set>
                                      <p:cBhvr>
                                        <p:cTn id="202" dur="1" fill="hold">
                                          <p:stCondLst>
                                            <p:cond delay="0"/>
                                          </p:stCondLst>
                                        </p:cTn>
                                        <p:tgtEl>
                                          <p:spTgt spid="68"/>
                                        </p:tgtEl>
                                        <p:attrNameLst>
                                          <p:attrName>style.visibility</p:attrName>
                                        </p:attrNameLst>
                                      </p:cBhvr>
                                      <p:to>
                                        <p:strVal val="visible"/>
                                      </p:to>
                                    </p:set>
                                    <p:animEffect transition="in" filter="fade">
                                      <p:cBhvr>
                                        <p:cTn id="203" dur="500"/>
                                        <p:tgtEl>
                                          <p:spTgt spid="68"/>
                                        </p:tgtEl>
                                      </p:cBhvr>
                                    </p:animEffect>
                                  </p:childTnLst>
                                </p:cTn>
                              </p:par>
                              <p:par>
                                <p:cTn id="204" presetID="6" presetClass="emph" presetSubtype="0" repeatCount="indefinite" accel="50000" decel="50000" autoRev="1" fill="hold" grpId="1" nodeType="withEffect">
                                  <p:stCondLst>
                                    <p:cond delay="1000"/>
                                  </p:stCondLst>
                                  <p:childTnLst>
                                    <p:animScale>
                                      <p:cBhvr>
                                        <p:cTn id="205" dur="2000" fill="hold"/>
                                        <p:tgtEl>
                                          <p:spTgt spid="68"/>
                                        </p:tgtEl>
                                      </p:cBhvr>
                                      <p:by x="50000" y="50000"/>
                                    </p:animScale>
                                  </p:childTnLst>
                                </p:cTn>
                              </p:par>
                              <p:par>
                                <p:cTn id="206" presetID="10" presetClass="entr" presetSubtype="0" fill="hold" grpId="0" nodeType="withEffect">
                                  <p:stCondLst>
                                    <p:cond delay="1000"/>
                                  </p:stCondLst>
                                  <p:childTnLst>
                                    <p:set>
                                      <p:cBhvr>
                                        <p:cTn id="207" dur="1" fill="hold">
                                          <p:stCondLst>
                                            <p:cond delay="0"/>
                                          </p:stCondLst>
                                        </p:cTn>
                                        <p:tgtEl>
                                          <p:spTgt spid="31"/>
                                        </p:tgtEl>
                                        <p:attrNameLst>
                                          <p:attrName>style.visibility</p:attrName>
                                        </p:attrNameLst>
                                      </p:cBhvr>
                                      <p:to>
                                        <p:strVal val="visible"/>
                                      </p:to>
                                    </p:set>
                                    <p:animEffect transition="in" filter="fade">
                                      <p:cBhvr>
                                        <p:cTn id="208" dur="500"/>
                                        <p:tgtEl>
                                          <p:spTgt spid="31"/>
                                        </p:tgtEl>
                                      </p:cBhvr>
                                    </p:animEffect>
                                  </p:childTnLst>
                                </p:cTn>
                              </p:par>
                              <p:par>
                                <p:cTn id="209" presetID="6" presetClass="emph" presetSubtype="0" repeatCount="indefinite" accel="50000" decel="50000" autoRev="1" fill="hold" grpId="1" nodeType="withEffect">
                                  <p:stCondLst>
                                    <p:cond delay="1000"/>
                                  </p:stCondLst>
                                  <p:childTnLst>
                                    <p:animScale>
                                      <p:cBhvr>
                                        <p:cTn id="210" dur="2000" fill="hold"/>
                                        <p:tgtEl>
                                          <p:spTgt spid="31"/>
                                        </p:tgtEl>
                                      </p:cBhvr>
                                      <p:by x="50000" y="50000"/>
                                    </p:animScale>
                                  </p:childTnLst>
                                </p:cTn>
                              </p:par>
                              <p:par>
                                <p:cTn id="211" presetID="10" presetClass="entr" presetSubtype="0" fill="hold" grpId="0" nodeType="withEffect">
                                  <p:stCondLst>
                                    <p:cond delay="1000"/>
                                  </p:stCondLst>
                                  <p:childTnLst>
                                    <p:set>
                                      <p:cBhvr>
                                        <p:cTn id="212" dur="1" fill="hold">
                                          <p:stCondLst>
                                            <p:cond delay="0"/>
                                          </p:stCondLst>
                                        </p:cTn>
                                        <p:tgtEl>
                                          <p:spTgt spid="33"/>
                                        </p:tgtEl>
                                        <p:attrNameLst>
                                          <p:attrName>style.visibility</p:attrName>
                                        </p:attrNameLst>
                                      </p:cBhvr>
                                      <p:to>
                                        <p:strVal val="visible"/>
                                      </p:to>
                                    </p:set>
                                    <p:animEffect transition="in" filter="fade">
                                      <p:cBhvr>
                                        <p:cTn id="213" dur="500"/>
                                        <p:tgtEl>
                                          <p:spTgt spid="33"/>
                                        </p:tgtEl>
                                      </p:cBhvr>
                                    </p:animEffect>
                                  </p:childTnLst>
                                </p:cTn>
                              </p:par>
                              <p:par>
                                <p:cTn id="214" presetID="6" presetClass="emph" presetSubtype="0" repeatCount="indefinite" accel="50000" decel="50000" autoRev="1" fill="hold" grpId="1" nodeType="withEffect">
                                  <p:stCondLst>
                                    <p:cond delay="1000"/>
                                  </p:stCondLst>
                                  <p:childTnLst>
                                    <p:animScale>
                                      <p:cBhvr>
                                        <p:cTn id="215" dur="2000" fill="hold"/>
                                        <p:tgtEl>
                                          <p:spTgt spid="33"/>
                                        </p:tgtEl>
                                      </p:cBhvr>
                                      <p:by x="50000" y="50000"/>
                                    </p:animScale>
                                  </p:childTnLst>
                                </p:cTn>
                              </p:par>
                              <p:par>
                                <p:cTn id="216" presetID="10" presetClass="entr" presetSubtype="0" fill="hold" grpId="0" nodeType="withEffect">
                                  <p:stCondLst>
                                    <p:cond delay="1000"/>
                                  </p:stCondLst>
                                  <p:childTnLst>
                                    <p:set>
                                      <p:cBhvr>
                                        <p:cTn id="217" dur="1" fill="hold">
                                          <p:stCondLst>
                                            <p:cond delay="0"/>
                                          </p:stCondLst>
                                        </p:cTn>
                                        <p:tgtEl>
                                          <p:spTgt spid="34"/>
                                        </p:tgtEl>
                                        <p:attrNameLst>
                                          <p:attrName>style.visibility</p:attrName>
                                        </p:attrNameLst>
                                      </p:cBhvr>
                                      <p:to>
                                        <p:strVal val="visible"/>
                                      </p:to>
                                    </p:set>
                                    <p:animEffect transition="in" filter="fade">
                                      <p:cBhvr>
                                        <p:cTn id="218" dur="500"/>
                                        <p:tgtEl>
                                          <p:spTgt spid="34"/>
                                        </p:tgtEl>
                                      </p:cBhvr>
                                    </p:animEffect>
                                  </p:childTnLst>
                                </p:cTn>
                              </p:par>
                              <p:par>
                                <p:cTn id="219" presetID="6" presetClass="emph" presetSubtype="0" repeatCount="indefinite" accel="50000" decel="50000" autoRev="1" fill="hold" grpId="1" nodeType="withEffect">
                                  <p:stCondLst>
                                    <p:cond delay="1000"/>
                                  </p:stCondLst>
                                  <p:childTnLst>
                                    <p:animScale>
                                      <p:cBhvr>
                                        <p:cTn id="220" dur="2000" fill="hold"/>
                                        <p:tgtEl>
                                          <p:spTgt spid="34"/>
                                        </p:tgtEl>
                                      </p:cBhvr>
                                      <p:by x="50000" y="50000"/>
                                    </p:animScale>
                                  </p:childTnLst>
                                </p:cTn>
                              </p:par>
                              <p:par>
                                <p:cTn id="221" presetID="10" presetClass="entr" presetSubtype="0" fill="hold" grpId="0" nodeType="withEffect">
                                  <p:stCondLst>
                                    <p:cond delay="500"/>
                                  </p:stCondLst>
                                  <p:childTnLst>
                                    <p:set>
                                      <p:cBhvr>
                                        <p:cTn id="222" dur="1" fill="hold">
                                          <p:stCondLst>
                                            <p:cond delay="0"/>
                                          </p:stCondLst>
                                        </p:cTn>
                                        <p:tgtEl>
                                          <p:spTgt spid="43"/>
                                        </p:tgtEl>
                                        <p:attrNameLst>
                                          <p:attrName>style.visibility</p:attrName>
                                        </p:attrNameLst>
                                      </p:cBhvr>
                                      <p:to>
                                        <p:strVal val="visible"/>
                                      </p:to>
                                    </p:set>
                                    <p:animEffect transition="in" filter="fade">
                                      <p:cBhvr>
                                        <p:cTn id="223" dur="500"/>
                                        <p:tgtEl>
                                          <p:spTgt spid="43"/>
                                        </p:tgtEl>
                                      </p:cBhvr>
                                    </p:animEffect>
                                  </p:childTnLst>
                                </p:cTn>
                              </p:par>
                              <p:par>
                                <p:cTn id="224" presetID="6" presetClass="emph" presetSubtype="0" repeatCount="indefinite" accel="50000" decel="50000" autoRev="1" fill="hold" grpId="1" nodeType="withEffect">
                                  <p:stCondLst>
                                    <p:cond delay="500"/>
                                  </p:stCondLst>
                                  <p:childTnLst>
                                    <p:animScale>
                                      <p:cBhvr>
                                        <p:cTn id="225" dur="2000" fill="hold"/>
                                        <p:tgtEl>
                                          <p:spTgt spid="43"/>
                                        </p:tgtEl>
                                      </p:cBhvr>
                                      <p:by x="50000" y="50000"/>
                                    </p:animScale>
                                  </p:childTnLst>
                                </p:cTn>
                              </p:par>
                              <p:par>
                                <p:cTn id="226" presetID="10" presetClass="entr" presetSubtype="0" fill="hold" grpId="0" nodeType="withEffect">
                                  <p:stCondLst>
                                    <p:cond delay="500"/>
                                  </p:stCondLst>
                                  <p:childTnLst>
                                    <p:set>
                                      <p:cBhvr>
                                        <p:cTn id="227" dur="1" fill="hold">
                                          <p:stCondLst>
                                            <p:cond delay="0"/>
                                          </p:stCondLst>
                                        </p:cTn>
                                        <p:tgtEl>
                                          <p:spTgt spid="61"/>
                                        </p:tgtEl>
                                        <p:attrNameLst>
                                          <p:attrName>style.visibility</p:attrName>
                                        </p:attrNameLst>
                                      </p:cBhvr>
                                      <p:to>
                                        <p:strVal val="visible"/>
                                      </p:to>
                                    </p:set>
                                    <p:animEffect transition="in" filter="fade">
                                      <p:cBhvr>
                                        <p:cTn id="228" dur="500"/>
                                        <p:tgtEl>
                                          <p:spTgt spid="61"/>
                                        </p:tgtEl>
                                      </p:cBhvr>
                                    </p:animEffect>
                                  </p:childTnLst>
                                </p:cTn>
                              </p:par>
                              <p:par>
                                <p:cTn id="229" presetID="6" presetClass="emph" presetSubtype="0" repeatCount="indefinite" accel="50000" decel="50000" autoRev="1" fill="hold" grpId="1" nodeType="withEffect">
                                  <p:stCondLst>
                                    <p:cond delay="500"/>
                                  </p:stCondLst>
                                  <p:childTnLst>
                                    <p:animScale>
                                      <p:cBhvr>
                                        <p:cTn id="230" dur="2000" fill="hold"/>
                                        <p:tgtEl>
                                          <p:spTgt spid="61"/>
                                        </p:tgtEl>
                                      </p:cBhvr>
                                      <p:by x="50000" y="50000"/>
                                    </p:animScale>
                                  </p:childTnLst>
                                </p:cTn>
                              </p:par>
                              <p:par>
                                <p:cTn id="231" presetID="10" presetClass="entr" presetSubtype="0" fill="hold" grpId="0" nodeType="withEffect">
                                  <p:stCondLst>
                                    <p:cond delay="500"/>
                                  </p:stCondLst>
                                  <p:childTnLst>
                                    <p:set>
                                      <p:cBhvr>
                                        <p:cTn id="232" dur="1" fill="hold">
                                          <p:stCondLst>
                                            <p:cond delay="0"/>
                                          </p:stCondLst>
                                        </p:cTn>
                                        <p:tgtEl>
                                          <p:spTgt spid="60"/>
                                        </p:tgtEl>
                                        <p:attrNameLst>
                                          <p:attrName>style.visibility</p:attrName>
                                        </p:attrNameLst>
                                      </p:cBhvr>
                                      <p:to>
                                        <p:strVal val="visible"/>
                                      </p:to>
                                    </p:set>
                                    <p:animEffect transition="in" filter="fade">
                                      <p:cBhvr>
                                        <p:cTn id="233" dur="500"/>
                                        <p:tgtEl>
                                          <p:spTgt spid="60"/>
                                        </p:tgtEl>
                                      </p:cBhvr>
                                    </p:animEffect>
                                  </p:childTnLst>
                                </p:cTn>
                              </p:par>
                              <p:par>
                                <p:cTn id="234" presetID="6" presetClass="emph" presetSubtype="0" repeatCount="indefinite" accel="50000" decel="50000" autoRev="1" fill="hold" grpId="1" nodeType="withEffect">
                                  <p:stCondLst>
                                    <p:cond delay="500"/>
                                  </p:stCondLst>
                                  <p:childTnLst>
                                    <p:animScale>
                                      <p:cBhvr>
                                        <p:cTn id="235" dur="2000" fill="hold"/>
                                        <p:tgtEl>
                                          <p:spTgt spid="60"/>
                                        </p:tgtEl>
                                      </p:cBhvr>
                                      <p:by x="50000" y="50000"/>
                                    </p:animScale>
                                  </p:childTnLst>
                                </p:cTn>
                              </p:par>
                              <p:par>
                                <p:cTn id="236" presetID="10" presetClass="entr" presetSubtype="0" fill="hold" grpId="0" nodeType="withEffect">
                                  <p:stCondLst>
                                    <p:cond delay="500"/>
                                  </p:stCondLst>
                                  <p:childTnLst>
                                    <p:set>
                                      <p:cBhvr>
                                        <p:cTn id="237" dur="1" fill="hold">
                                          <p:stCondLst>
                                            <p:cond delay="0"/>
                                          </p:stCondLst>
                                        </p:cTn>
                                        <p:tgtEl>
                                          <p:spTgt spid="62"/>
                                        </p:tgtEl>
                                        <p:attrNameLst>
                                          <p:attrName>style.visibility</p:attrName>
                                        </p:attrNameLst>
                                      </p:cBhvr>
                                      <p:to>
                                        <p:strVal val="visible"/>
                                      </p:to>
                                    </p:set>
                                    <p:animEffect transition="in" filter="fade">
                                      <p:cBhvr>
                                        <p:cTn id="238" dur="500"/>
                                        <p:tgtEl>
                                          <p:spTgt spid="62"/>
                                        </p:tgtEl>
                                      </p:cBhvr>
                                    </p:animEffect>
                                  </p:childTnLst>
                                </p:cTn>
                              </p:par>
                              <p:par>
                                <p:cTn id="239" presetID="6" presetClass="emph" presetSubtype="0" repeatCount="indefinite" accel="50000" decel="50000" autoRev="1" fill="hold" grpId="1" nodeType="withEffect">
                                  <p:stCondLst>
                                    <p:cond delay="500"/>
                                  </p:stCondLst>
                                  <p:childTnLst>
                                    <p:animScale>
                                      <p:cBhvr>
                                        <p:cTn id="240" dur="2000" fill="hold"/>
                                        <p:tgtEl>
                                          <p:spTgt spid="62"/>
                                        </p:tgtEl>
                                      </p:cBhvr>
                                      <p:by x="50000" y="50000"/>
                                    </p:animScale>
                                  </p:childTnLst>
                                </p:cTn>
                              </p:par>
                              <p:par>
                                <p:cTn id="241" presetID="10" presetClass="entr" presetSubtype="0" fill="hold" grpId="0" nodeType="withEffect">
                                  <p:stCondLst>
                                    <p:cond delay="500"/>
                                  </p:stCondLst>
                                  <p:childTnLst>
                                    <p:set>
                                      <p:cBhvr>
                                        <p:cTn id="242" dur="1" fill="hold">
                                          <p:stCondLst>
                                            <p:cond delay="0"/>
                                          </p:stCondLst>
                                        </p:cTn>
                                        <p:tgtEl>
                                          <p:spTgt spid="51"/>
                                        </p:tgtEl>
                                        <p:attrNameLst>
                                          <p:attrName>style.visibility</p:attrName>
                                        </p:attrNameLst>
                                      </p:cBhvr>
                                      <p:to>
                                        <p:strVal val="visible"/>
                                      </p:to>
                                    </p:set>
                                    <p:animEffect transition="in" filter="fade">
                                      <p:cBhvr>
                                        <p:cTn id="243" dur="500"/>
                                        <p:tgtEl>
                                          <p:spTgt spid="51"/>
                                        </p:tgtEl>
                                      </p:cBhvr>
                                    </p:animEffect>
                                  </p:childTnLst>
                                </p:cTn>
                              </p:par>
                              <p:par>
                                <p:cTn id="244" presetID="6" presetClass="emph" presetSubtype="0" repeatCount="indefinite" accel="50000" decel="50000" autoRev="1" fill="hold" grpId="1" nodeType="withEffect">
                                  <p:stCondLst>
                                    <p:cond delay="500"/>
                                  </p:stCondLst>
                                  <p:childTnLst>
                                    <p:animScale>
                                      <p:cBhvr>
                                        <p:cTn id="245" dur="2000" fill="hold"/>
                                        <p:tgtEl>
                                          <p:spTgt spid="51"/>
                                        </p:tgtEl>
                                      </p:cBhvr>
                                      <p:by x="50000" y="50000"/>
                                    </p:animScale>
                                  </p:childTnLst>
                                </p:cTn>
                              </p:par>
                              <p:par>
                                <p:cTn id="246" presetID="10" presetClass="entr" presetSubtype="0" fill="hold" grpId="0" nodeType="withEffect">
                                  <p:stCondLst>
                                    <p:cond delay="500"/>
                                  </p:stCondLst>
                                  <p:childTnLst>
                                    <p:set>
                                      <p:cBhvr>
                                        <p:cTn id="247" dur="1" fill="hold">
                                          <p:stCondLst>
                                            <p:cond delay="0"/>
                                          </p:stCondLst>
                                        </p:cTn>
                                        <p:tgtEl>
                                          <p:spTgt spid="26"/>
                                        </p:tgtEl>
                                        <p:attrNameLst>
                                          <p:attrName>style.visibility</p:attrName>
                                        </p:attrNameLst>
                                      </p:cBhvr>
                                      <p:to>
                                        <p:strVal val="visible"/>
                                      </p:to>
                                    </p:set>
                                    <p:animEffect transition="in" filter="fade">
                                      <p:cBhvr>
                                        <p:cTn id="248" dur="500"/>
                                        <p:tgtEl>
                                          <p:spTgt spid="26"/>
                                        </p:tgtEl>
                                      </p:cBhvr>
                                    </p:animEffect>
                                  </p:childTnLst>
                                </p:cTn>
                              </p:par>
                              <p:par>
                                <p:cTn id="249" presetID="6" presetClass="emph" presetSubtype="0" repeatCount="indefinite" accel="50000" decel="50000" autoRev="1" fill="hold" grpId="1" nodeType="withEffect">
                                  <p:stCondLst>
                                    <p:cond delay="500"/>
                                  </p:stCondLst>
                                  <p:childTnLst>
                                    <p:animScale>
                                      <p:cBhvr>
                                        <p:cTn id="250" dur="2000" fill="hold"/>
                                        <p:tgtEl>
                                          <p:spTgt spid="26"/>
                                        </p:tgtEl>
                                      </p:cBhvr>
                                      <p:by x="50000" y="50000"/>
                                    </p:animScale>
                                  </p:childTnLst>
                                </p:cTn>
                              </p:par>
                              <p:par>
                                <p:cTn id="251" presetID="10" presetClass="entr" presetSubtype="0" fill="hold" grpId="0" nodeType="withEffect">
                                  <p:stCondLst>
                                    <p:cond delay="500"/>
                                  </p:stCondLst>
                                  <p:childTnLst>
                                    <p:set>
                                      <p:cBhvr>
                                        <p:cTn id="252" dur="1" fill="hold">
                                          <p:stCondLst>
                                            <p:cond delay="0"/>
                                          </p:stCondLst>
                                        </p:cTn>
                                        <p:tgtEl>
                                          <p:spTgt spid="36"/>
                                        </p:tgtEl>
                                        <p:attrNameLst>
                                          <p:attrName>style.visibility</p:attrName>
                                        </p:attrNameLst>
                                      </p:cBhvr>
                                      <p:to>
                                        <p:strVal val="visible"/>
                                      </p:to>
                                    </p:set>
                                    <p:animEffect transition="in" filter="fade">
                                      <p:cBhvr>
                                        <p:cTn id="253" dur="500"/>
                                        <p:tgtEl>
                                          <p:spTgt spid="36"/>
                                        </p:tgtEl>
                                      </p:cBhvr>
                                    </p:animEffect>
                                  </p:childTnLst>
                                </p:cTn>
                              </p:par>
                              <p:par>
                                <p:cTn id="254" presetID="6" presetClass="emph" presetSubtype="0" repeatCount="indefinite" accel="50000" decel="50000" autoRev="1" fill="hold" grpId="1" nodeType="withEffect">
                                  <p:stCondLst>
                                    <p:cond delay="500"/>
                                  </p:stCondLst>
                                  <p:childTnLst>
                                    <p:animScale>
                                      <p:cBhvr>
                                        <p:cTn id="255" dur="2000" fill="hold"/>
                                        <p:tgtEl>
                                          <p:spTgt spid="36"/>
                                        </p:tgtEl>
                                      </p:cBhvr>
                                      <p:by x="50000" y="50000"/>
                                    </p:animScale>
                                  </p:childTnLst>
                                </p:cTn>
                              </p:par>
                              <p:par>
                                <p:cTn id="256" presetID="10" presetClass="entr" presetSubtype="0" fill="hold" grpId="0" nodeType="withEffect">
                                  <p:stCondLst>
                                    <p:cond delay="500"/>
                                  </p:stCondLst>
                                  <p:childTnLst>
                                    <p:set>
                                      <p:cBhvr>
                                        <p:cTn id="257" dur="1" fill="hold">
                                          <p:stCondLst>
                                            <p:cond delay="0"/>
                                          </p:stCondLst>
                                        </p:cTn>
                                        <p:tgtEl>
                                          <p:spTgt spid="35"/>
                                        </p:tgtEl>
                                        <p:attrNameLst>
                                          <p:attrName>style.visibility</p:attrName>
                                        </p:attrNameLst>
                                      </p:cBhvr>
                                      <p:to>
                                        <p:strVal val="visible"/>
                                      </p:to>
                                    </p:set>
                                    <p:animEffect transition="in" filter="fade">
                                      <p:cBhvr>
                                        <p:cTn id="258" dur="500"/>
                                        <p:tgtEl>
                                          <p:spTgt spid="35"/>
                                        </p:tgtEl>
                                      </p:cBhvr>
                                    </p:animEffect>
                                  </p:childTnLst>
                                </p:cTn>
                              </p:par>
                              <p:par>
                                <p:cTn id="259" presetID="6" presetClass="emph" presetSubtype="0" repeatCount="indefinite" accel="50000" decel="50000" autoRev="1" fill="hold" grpId="1" nodeType="withEffect">
                                  <p:stCondLst>
                                    <p:cond delay="500"/>
                                  </p:stCondLst>
                                  <p:childTnLst>
                                    <p:animScale>
                                      <p:cBhvr>
                                        <p:cTn id="260" dur="2000" fill="hold"/>
                                        <p:tgtEl>
                                          <p:spTgt spid="35"/>
                                        </p:tgtEl>
                                      </p:cBhvr>
                                      <p:by x="50000" y="50000"/>
                                    </p:animScale>
                                  </p:childTnLst>
                                </p:cTn>
                              </p:par>
                              <p:par>
                                <p:cTn id="261" presetID="6" presetClass="emph" presetSubtype="0" repeatCount="indefinite" accel="21000" decel="20000" autoRev="1" fill="hold" grpId="1" nodeType="withEffect">
                                  <p:stCondLst>
                                    <p:cond delay="1500"/>
                                  </p:stCondLst>
                                  <p:childTnLst>
                                    <p:animScale>
                                      <p:cBhvr>
                                        <p:cTn id="262" dur="6000" fill="hold"/>
                                        <p:tgtEl>
                                          <p:spTgt spid="7"/>
                                        </p:tgtEl>
                                      </p:cBhvr>
                                      <p:by x="150000" y="150000"/>
                                    </p:animScale>
                                  </p:childTnLst>
                                </p:cTn>
                              </p:par>
                              <p:par>
                                <p:cTn id="263" presetID="6" presetClass="emph" presetSubtype="0" repeatCount="indefinite" accel="21000" decel="20000" autoRev="1" fill="hold" grpId="1" nodeType="withEffect">
                                  <p:stCondLst>
                                    <p:cond delay="2500"/>
                                  </p:stCondLst>
                                  <p:childTnLst>
                                    <p:animScale>
                                      <p:cBhvr>
                                        <p:cTn id="264" dur="6000" fill="hold"/>
                                        <p:tgtEl>
                                          <p:spTgt spid="8"/>
                                        </p:tgtEl>
                                      </p:cBhvr>
                                      <p:by x="150000" y="150000"/>
                                    </p:animScale>
                                  </p:childTnLst>
                                </p:cTn>
                              </p:par>
                              <p:par>
                                <p:cTn id="265" presetID="6" presetClass="emph" presetSubtype="0" fill="hold" nodeType="withEffect">
                                  <p:stCondLst>
                                    <p:cond delay="0"/>
                                  </p:stCondLst>
                                  <p:childTnLst>
                                    <p:animScale>
                                      <p:cBhvr>
                                        <p:cTn id="266" dur="3000" fill="hold"/>
                                        <p:tgtEl>
                                          <p:spTgt spid="128"/>
                                        </p:tgtEl>
                                      </p:cBhvr>
                                      <p:by x="25000" y="100000"/>
                                    </p:animScale>
                                  </p:childTnLst>
                                </p:cTn>
                              </p:par>
                              <p:par>
                                <p:cTn id="267" presetID="12" presetClass="entr" presetSubtype="1" fill="hold" grpId="0" nodeType="withEffect">
                                  <p:stCondLst>
                                    <p:cond delay="1250"/>
                                  </p:stCondLst>
                                  <p:childTnLst>
                                    <p:set>
                                      <p:cBhvr>
                                        <p:cTn id="268" dur="1" fill="hold">
                                          <p:stCondLst>
                                            <p:cond delay="0"/>
                                          </p:stCondLst>
                                        </p:cTn>
                                        <p:tgtEl>
                                          <p:spTgt spid="127">
                                            <p:txEl>
                                              <p:pRg st="0" end="0"/>
                                            </p:txEl>
                                          </p:spTgt>
                                        </p:tgtEl>
                                        <p:attrNameLst>
                                          <p:attrName>style.visibility</p:attrName>
                                        </p:attrNameLst>
                                      </p:cBhvr>
                                      <p:to>
                                        <p:strVal val="visible"/>
                                      </p:to>
                                    </p:set>
                                    <p:anim calcmode="lin" valueType="num">
                                      <p:cBhvr additive="base">
                                        <p:cTn id="269" dur="1500"/>
                                        <p:tgtEl>
                                          <p:spTgt spid="127">
                                            <p:txEl>
                                              <p:pRg st="0" end="0"/>
                                            </p:txEl>
                                          </p:spTgt>
                                        </p:tgtEl>
                                        <p:attrNameLst>
                                          <p:attrName>ppt_y</p:attrName>
                                        </p:attrNameLst>
                                      </p:cBhvr>
                                      <p:tavLst>
                                        <p:tav tm="0">
                                          <p:val>
                                            <p:strVal val="#ppt_y-#ppt_h*1.125000"/>
                                          </p:val>
                                        </p:tav>
                                        <p:tav tm="100000">
                                          <p:val>
                                            <p:strVal val="#ppt_y"/>
                                          </p:val>
                                        </p:tav>
                                      </p:tavLst>
                                    </p:anim>
                                    <p:animEffect transition="in" filter="wipe(down)">
                                      <p:cBhvr>
                                        <p:cTn id="270" dur="1500"/>
                                        <p:tgtEl>
                                          <p:spTgt spid="127">
                                            <p:txEl>
                                              <p:pRg st="0" end="0"/>
                                            </p:txEl>
                                          </p:spTgt>
                                        </p:tgtEl>
                                      </p:cBhvr>
                                    </p:animEffect>
                                  </p:childTnLst>
                                </p:cTn>
                              </p:par>
                              <p:par>
                                <p:cTn id="271" presetID="55" presetClass="entr" presetSubtype="0" fill="hold" grpId="0" nodeType="withEffect">
                                  <p:stCondLst>
                                    <p:cond delay="0"/>
                                  </p:stCondLst>
                                  <p:childTnLst>
                                    <p:set>
                                      <p:cBhvr>
                                        <p:cTn id="272" dur="1" fill="hold">
                                          <p:stCondLst>
                                            <p:cond delay="0"/>
                                          </p:stCondLst>
                                        </p:cTn>
                                        <p:tgtEl>
                                          <p:spTgt spid="82"/>
                                        </p:tgtEl>
                                        <p:attrNameLst>
                                          <p:attrName>style.visibility</p:attrName>
                                        </p:attrNameLst>
                                      </p:cBhvr>
                                      <p:to>
                                        <p:strVal val="visible"/>
                                      </p:to>
                                    </p:set>
                                    <p:anim calcmode="lin" valueType="num">
                                      <p:cBhvr>
                                        <p:cTn id="273" dur="1250" fill="hold"/>
                                        <p:tgtEl>
                                          <p:spTgt spid="82"/>
                                        </p:tgtEl>
                                        <p:attrNameLst>
                                          <p:attrName>ppt_w</p:attrName>
                                        </p:attrNameLst>
                                      </p:cBhvr>
                                      <p:tavLst>
                                        <p:tav tm="0">
                                          <p:val>
                                            <p:strVal val="#ppt_w*0.70"/>
                                          </p:val>
                                        </p:tav>
                                        <p:tav tm="100000">
                                          <p:val>
                                            <p:strVal val="#ppt_w"/>
                                          </p:val>
                                        </p:tav>
                                      </p:tavLst>
                                    </p:anim>
                                    <p:anim calcmode="lin" valueType="num">
                                      <p:cBhvr>
                                        <p:cTn id="274" dur="1250" fill="hold"/>
                                        <p:tgtEl>
                                          <p:spTgt spid="82"/>
                                        </p:tgtEl>
                                        <p:attrNameLst>
                                          <p:attrName>ppt_h</p:attrName>
                                        </p:attrNameLst>
                                      </p:cBhvr>
                                      <p:tavLst>
                                        <p:tav tm="0">
                                          <p:val>
                                            <p:strVal val="#ppt_h"/>
                                          </p:val>
                                        </p:tav>
                                        <p:tav tm="100000">
                                          <p:val>
                                            <p:strVal val="#ppt_h"/>
                                          </p:val>
                                        </p:tav>
                                      </p:tavLst>
                                    </p:anim>
                                    <p:animEffect transition="in" filter="fade">
                                      <p:cBhvr>
                                        <p:cTn id="275" dur="1250"/>
                                        <p:tgtEl>
                                          <p:spTgt spid="82"/>
                                        </p:tgtEl>
                                      </p:cBhvr>
                                    </p:animEffect>
                                  </p:childTnLst>
                                </p:cTn>
                              </p:par>
                              <p:par>
                                <p:cTn id="276" presetID="55" presetClass="entr" presetSubtype="0" fill="hold" grpId="0" nodeType="withEffect">
                                  <p:stCondLst>
                                    <p:cond delay="0"/>
                                  </p:stCondLst>
                                  <p:childTnLst>
                                    <p:set>
                                      <p:cBhvr>
                                        <p:cTn id="277" dur="1" fill="hold">
                                          <p:stCondLst>
                                            <p:cond delay="0"/>
                                          </p:stCondLst>
                                        </p:cTn>
                                        <p:tgtEl>
                                          <p:spTgt spid="84"/>
                                        </p:tgtEl>
                                        <p:attrNameLst>
                                          <p:attrName>style.visibility</p:attrName>
                                        </p:attrNameLst>
                                      </p:cBhvr>
                                      <p:to>
                                        <p:strVal val="visible"/>
                                      </p:to>
                                    </p:set>
                                    <p:anim calcmode="lin" valueType="num">
                                      <p:cBhvr>
                                        <p:cTn id="278" dur="1250" fill="hold"/>
                                        <p:tgtEl>
                                          <p:spTgt spid="84"/>
                                        </p:tgtEl>
                                        <p:attrNameLst>
                                          <p:attrName>ppt_w</p:attrName>
                                        </p:attrNameLst>
                                      </p:cBhvr>
                                      <p:tavLst>
                                        <p:tav tm="0">
                                          <p:val>
                                            <p:strVal val="#ppt_w*0.70"/>
                                          </p:val>
                                        </p:tav>
                                        <p:tav tm="100000">
                                          <p:val>
                                            <p:strVal val="#ppt_w"/>
                                          </p:val>
                                        </p:tav>
                                      </p:tavLst>
                                    </p:anim>
                                    <p:anim calcmode="lin" valueType="num">
                                      <p:cBhvr>
                                        <p:cTn id="279" dur="1250" fill="hold"/>
                                        <p:tgtEl>
                                          <p:spTgt spid="84"/>
                                        </p:tgtEl>
                                        <p:attrNameLst>
                                          <p:attrName>ppt_h</p:attrName>
                                        </p:attrNameLst>
                                      </p:cBhvr>
                                      <p:tavLst>
                                        <p:tav tm="0">
                                          <p:val>
                                            <p:strVal val="#ppt_h"/>
                                          </p:val>
                                        </p:tav>
                                        <p:tav tm="100000">
                                          <p:val>
                                            <p:strVal val="#ppt_h"/>
                                          </p:val>
                                        </p:tav>
                                      </p:tavLst>
                                    </p:anim>
                                    <p:animEffect transition="in" filter="fade">
                                      <p:cBhvr>
                                        <p:cTn id="280" dur="1250"/>
                                        <p:tgtEl>
                                          <p:spTgt spid="84"/>
                                        </p:tgtEl>
                                      </p:cBhvr>
                                    </p:animEffect>
                                  </p:childTnLst>
                                </p:cTn>
                              </p:par>
                              <p:par>
                                <p:cTn id="281" presetID="55" presetClass="entr" presetSubtype="0" fill="hold" grpId="0" nodeType="withEffect">
                                  <p:stCondLst>
                                    <p:cond delay="0"/>
                                  </p:stCondLst>
                                  <p:childTnLst>
                                    <p:set>
                                      <p:cBhvr>
                                        <p:cTn id="282" dur="1" fill="hold">
                                          <p:stCondLst>
                                            <p:cond delay="0"/>
                                          </p:stCondLst>
                                        </p:cTn>
                                        <p:tgtEl>
                                          <p:spTgt spid="83"/>
                                        </p:tgtEl>
                                        <p:attrNameLst>
                                          <p:attrName>style.visibility</p:attrName>
                                        </p:attrNameLst>
                                      </p:cBhvr>
                                      <p:to>
                                        <p:strVal val="visible"/>
                                      </p:to>
                                    </p:set>
                                    <p:anim calcmode="lin" valueType="num">
                                      <p:cBhvr>
                                        <p:cTn id="283" dur="1250" fill="hold"/>
                                        <p:tgtEl>
                                          <p:spTgt spid="83"/>
                                        </p:tgtEl>
                                        <p:attrNameLst>
                                          <p:attrName>ppt_w</p:attrName>
                                        </p:attrNameLst>
                                      </p:cBhvr>
                                      <p:tavLst>
                                        <p:tav tm="0">
                                          <p:val>
                                            <p:strVal val="#ppt_w*0.70"/>
                                          </p:val>
                                        </p:tav>
                                        <p:tav tm="100000">
                                          <p:val>
                                            <p:strVal val="#ppt_w"/>
                                          </p:val>
                                        </p:tav>
                                      </p:tavLst>
                                    </p:anim>
                                    <p:anim calcmode="lin" valueType="num">
                                      <p:cBhvr>
                                        <p:cTn id="284" dur="1250" fill="hold"/>
                                        <p:tgtEl>
                                          <p:spTgt spid="83"/>
                                        </p:tgtEl>
                                        <p:attrNameLst>
                                          <p:attrName>ppt_h</p:attrName>
                                        </p:attrNameLst>
                                      </p:cBhvr>
                                      <p:tavLst>
                                        <p:tav tm="0">
                                          <p:val>
                                            <p:strVal val="#ppt_h"/>
                                          </p:val>
                                        </p:tav>
                                        <p:tav tm="100000">
                                          <p:val>
                                            <p:strVal val="#ppt_h"/>
                                          </p:val>
                                        </p:tav>
                                      </p:tavLst>
                                    </p:anim>
                                    <p:animEffect transition="in" filter="fade">
                                      <p:cBhvr>
                                        <p:cTn id="285" dur="1250"/>
                                        <p:tgtEl>
                                          <p:spTgt spid="83"/>
                                        </p:tgtEl>
                                      </p:cBhvr>
                                    </p:animEffect>
                                  </p:childTnLst>
                                </p:cTn>
                              </p:par>
                              <p:par>
                                <p:cTn id="286" presetID="55" presetClass="entr" presetSubtype="0" fill="hold" grpId="0" nodeType="withEffect">
                                  <p:stCondLst>
                                    <p:cond delay="0"/>
                                  </p:stCondLst>
                                  <p:childTnLst>
                                    <p:set>
                                      <p:cBhvr>
                                        <p:cTn id="287" dur="1" fill="hold">
                                          <p:stCondLst>
                                            <p:cond delay="0"/>
                                          </p:stCondLst>
                                        </p:cTn>
                                        <p:tgtEl>
                                          <p:spTgt spid="85"/>
                                        </p:tgtEl>
                                        <p:attrNameLst>
                                          <p:attrName>style.visibility</p:attrName>
                                        </p:attrNameLst>
                                      </p:cBhvr>
                                      <p:to>
                                        <p:strVal val="visible"/>
                                      </p:to>
                                    </p:set>
                                    <p:anim calcmode="lin" valueType="num">
                                      <p:cBhvr>
                                        <p:cTn id="288" dur="1250" fill="hold"/>
                                        <p:tgtEl>
                                          <p:spTgt spid="85"/>
                                        </p:tgtEl>
                                        <p:attrNameLst>
                                          <p:attrName>ppt_w</p:attrName>
                                        </p:attrNameLst>
                                      </p:cBhvr>
                                      <p:tavLst>
                                        <p:tav tm="0">
                                          <p:val>
                                            <p:strVal val="#ppt_w*0.70"/>
                                          </p:val>
                                        </p:tav>
                                        <p:tav tm="100000">
                                          <p:val>
                                            <p:strVal val="#ppt_w"/>
                                          </p:val>
                                        </p:tav>
                                      </p:tavLst>
                                    </p:anim>
                                    <p:anim calcmode="lin" valueType="num">
                                      <p:cBhvr>
                                        <p:cTn id="289" dur="1250" fill="hold"/>
                                        <p:tgtEl>
                                          <p:spTgt spid="85"/>
                                        </p:tgtEl>
                                        <p:attrNameLst>
                                          <p:attrName>ppt_h</p:attrName>
                                        </p:attrNameLst>
                                      </p:cBhvr>
                                      <p:tavLst>
                                        <p:tav tm="0">
                                          <p:val>
                                            <p:strVal val="#ppt_h"/>
                                          </p:val>
                                        </p:tav>
                                        <p:tav tm="100000">
                                          <p:val>
                                            <p:strVal val="#ppt_h"/>
                                          </p:val>
                                        </p:tav>
                                      </p:tavLst>
                                    </p:anim>
                                    <p:animEffect transition="in" filter="fade">
                                      <p:cBhvr>
                                        <p:cTn id="290" dur="1250"/>
                                        <p:tgtEl>
                                          <p:spTgt spid="85"/>
                                        </p:tgtEl>
                                      </p:cBhvr>
                                    </p:animEffect>
                                  </p:childTnLst>
                                </p:cTn>
                              </p:par>
                              <p:par>
                                <p:cTn id="291" presetID="12" presetClass="entr" presetSubtype="2" fill="hold" grpId="0" nodeType="withEffect">
                                  <p:stCondLst>
                                    <p:cond delay="1000"/>
                                  </p:stCondLst>
                                  <p:childTnLst>
                                    <p:set>
                                      <p:cBhvr>
                                        <p:cTn id="292" dur="1" fill="hold">
                                          <p:stCondLst>
                                            <p:cond delay="0"/>
                                          </p:stCondLst>
                                        </p:cTn>
                                        <p:tgtEl>
                                          <p:spTgt spid="86"/>
                                        </p:tgtEl>
                                        <p:attrNameLst>
                                          <p:attrName>style.visibility</p:attrName>
                                        </p:attrNameLst>
                                      </p:cBhvr>
                                      <p:to>
                                        <p:strVal val="visible"/>
                                      </p:to>
                                    </p:set>
                                    <p:anim calcmode="lin" valueType="num">
                                      <p:cBhvr additive="base">
                                        <p:cTn id="293" dur="1000"/>
                                        <p:tgtEl>
                                          <p:spTgt spid="86"/>
                                        </p:tgtEl>
                                        <p:attrNameLst>
                                          <p:attrName>ppt_x</p:attrName>
                                        </p:attrNameLst>
                                      </p:cBhvr>
                                      <p:tavLst>
                                        <p:tav tm="0">
                                          <p:val>
                                            <p:strVal val="#ppt_x+#ppt_w*1.125000"/>
                                          </p:val>
                                        </p:tav>
                                        <p:tav tm="100000">
                                          <p:val>
                                            <p:strVal val="#ppt_x"/>
                                          </p:val>
                                        </p:tav>
                                      </p:tavLst>
                                    </p:anim>
                                    <p:animEffect transition="in" filter="wipe(left)">
                                      <p:cBhvr>
                                        <p:cTn id="294" dur="1000"/>
                                        <p:tgtEl>
                                          <p:spTgt spid="86"/>
                                        </p:tgtEl>
                                      </p:cBhvr>
                                    </p:animEffect>
                                  </p:childTnLst>
                                </p:cTn>
                              </p:par>
                              <p:par>
                                <p:cTn id="295" presetID="12" presetClass="entr" presetSubtype="4" fill="hold" grpId="0" nodeType="withEffect">
                                  <p:stCondLst>
                                    <p:cond delay="1000"/>
                                  </p:stCondLst>
                                  <p:childTnLst>
                                    <p:set>
                                      <p:cBhvr>
                                        <p:cTn id="296" dur="1" fill="hold">
                                          <p:stCondLst>
                                            <p:cond delay="0"/>
                                          </p:stCondLst>
                                        </p:cTn>
                                        <p:tgtEl>
                                          <p:spTgt spid="88"/>
                                        </p:tgtEl>
                                        <p:attrNameLst>
                                          <p:attrName>style.visibility</p:attrName>
                                        </p:attrNameLst>
                                      </p:cBhvr>
                                      <p:to>
                                        <p:strVal val="visible"/>
                                      </p:to>
                                    </p:set>
                                    <p:anim calcmode="lin" valueType="num">
                                      <p:cBhvr additive="base">
                                        <p:cTn id="297" dur="1000"/>
                                        <p:tgtEl>
                                          <p:spTgt spid="88"/>
                                        </p:tgtEl>
                                        <p:attrNameLst>
                                          <p:attrName>ppt_y</p:attrName>
                                        </p:attrNameLst>
                                      </p:cBhvr>
                                      <p:tavLst>
                                        <p:tav tm="0">
                                          <p:val>
                                            <p:strVal val="#ppt_y+#ppt_h*1.125000"/>
                                          </p:val>
                                        </p:tav>
                                        <p:tav tm="100000">
                                          <p:val>
                                            <p:strVal val="#ppt_y"/>
                                          </p:val>
                                        </p:tav>
                                      </p:tavLst>
                                    </p:anim>
                                    <p:animEffect transition="in" filter="wipe(up)">
                                      <p:cBhvr>
                                        <p:cTn id="298" dur="1000"/>
                                        <p:tgtEl>
                                          <p:spTgt spid="88"/>
                                        </p:tgtEl>
                                      </p:cBhvr>
                                    </p:animEffect>
                                  </p:childTnLst>
                                </p:cTn>
                              </p:par>
                              <p:par>
                                <p:cTn id="299" presetID="12" presetClass="entr" presetSubtype="8" fill="hold" grpId="0" nodeType="withEffect">
                                  <p:stCondLst>
                                    <p:cond delay="1000"/>
                                  </p:stCondLst>
                                  <p:childTnLst>
                                    <p:set>
                                      <p:cBhvr>
                                        <p:cTn id="300" dur="1" fill="hold">
                                          <p:stCondLst>
                                            <p:cond delay="0"/>
                                          </p:stCondLst>
                                        </p:cTn>
                                        <p:tgtEl>
                                          <p:spTgt spid="87"/>
                                        </p:tgtEl>
                                        <p:attrNameLst>
                                          <p:attrName>style.visibility</p:attrName>
                                        </p:attrNameLst>
                                      </p:cBhvr>
                                      <p:to>
                                        <p:strVal val="visible"/>
                                      </p:to>
                                    </p:set>
                                    <p:anim calcmode="lin" valueType="num">
                                      <p:cBhvr additive="base">
                                        <p:cTn id="301" dur="1000"/>
                                        <p:tgtEl>
                                          <p:spTgt spid="87"/>
                                        </p:tgtEl>
                                        <p:attrNameLst>
                                          <p:attrName>ppt_x</p:attrName>
                                        </p:attrNameLst>
                                      </p:cBhvr>
                                      <p:tavLst>
                                        <p:tav tm="0">
                                          <p:val>
                                            <p:strVal val="#ppt_x-#ppt_w*1.125000"/>
                                          </p:val>
                                        </p:tav>
                                        <p:tav tm="100000">
                                          <p:val>
                                            <p:strVal val="#ppt_x"/>
                                          </p:val>
                                        </p:tav>
                                      </p:tavLst>
                                    </p:anim>
                                    <p:animEffect transition="in" filter="wipe(right)">
                                      <p:cBhvr>
                                        <p:cTn id="302" dur="1000"/>
                                        <p:tgtEl>
                                          <p:spTgt spid="87"/>
                                        </p:tgtEl>
                                      </p:cBhvr>
                                    </p:animEffect>
                                  </p:childTnLst>
                                </p:cTn>
                              </p:par>
                              <p:par>
                                <p:cTn id="303" presetID="53" presetClass="entr" presetSubtype="16" fill="hold" grpId="0" nodeType="withEffect">
                                  <p:stCondLst>
                                    <p:cond delay="1500"/>
                                  </p:stCondLst>
                                  <p:childTnLst>
                                    <p:set>
                                      <p:cBhvr>
                                        <p:cTn id="304" dur="1" fill="hold">
                                          <p:stCondLst>
                                            <p:cond delay="0"/>
                                          </p:stCondLst>
                                        </p:cTn>
                                        <p:tgtEl>
                                          <p:spTgt spid="99"/>
                                        </p:tgtEl>
                                        <p:attrNameLst>
                                          <p:attrName>style.visibility</p:attrName>
                                        </p:attrNameLst>
                                      </p:cBhvr>
                                      <p:to>
                                        <p:strVal val="visible"/>
                                      </p:to>
                                    </p:set>
                                    <p:anim calcmode="lin" valueType="num">
                                      <p:cBhvr>
                                        <p:cTn id="305" dur="1000" fill="hold"/>
                                        <p:tgtEl>
                                          <p:spTgt spid="99"/>
                                        </p:tgtEl>
                                        <p:attrNameLst>
                                          <p:attrName>ppt_w</p:attrName>
                                        </p:attrNameLst>
                                      </p:cBhvr>
                                      <p:tavLst>
                                        <p:tav tm="0">
                                          <p:val>
                                            <p:fltVal val="0"/>
                                          </p:val>
                                        </p:tav>
                                        <p:tav tm="100000">
                                          <p:val>
                                            <p:strVal val="#ppt_w"/>
                                          </p:val>
                                        </p:tav>
                                      </p:tavLst>
                                    </p:anim>
                                    <p:anim calcmode="lin" valueType="num">
                                      <p:cBhvr>
                                        <p:cTn id="306" dur="1000" fill="hold"/>
                                        <p:tgtEl>
                                          <p:spTgt spid="99"/>
                                        </p:tgtEl>
                                        <p:attrNameLst>
                                          <p:attrName>ppt_h</p:attrName>
                                        </p:attrNameLst>
                                      </p:cBhvr>
                                      <p:tavLst>
                                        <p:tav tm="0">
                                          <p:val>
                                            <p:fltVal val="0"/>
                                          </p:val>
                                        </p:tav>
                                        <p:tav tm="100000">
                                          <p:val>
                                            <p:strVal val="#ppt_h"/>
                                          </p:val>
                                        </p:tav>
                                      </p:tavLst>
                                    </p:anim>
                                    <p:animEffect transition="in" filter="fade">
                                      <p:cBhvr>
                                        <p:cTn id="307" dur="1000"/>
                                        <p:tgtEl>
                                          <p:spTgt spid="99"/>
                                        </p:tgtEl>
                                      </p:cBhvr>
                                    </p:animEffect>
                                  </p:childTnLst>
                                </p:cTn>
                              </p:par>
                              <p:par>
                                <p:cTn id="308" presetID="53" presetClass="entr" presetSubtype="16" fill="hold" grpId="0" nodeType="withEffect">
                                  <p:stCondLst>
                                    <p:cond delay="1500"/>
                                  </p:stCondLst>
                                  <p:childTnLst>
                                    <p:set>
                                      <p:cBhvr>
                                        <p:cTn id="309" dur="1" fill="hold">
                                          <p:stCondLst>
                                            <p:cond delay="0"/>
                                          </p:stCondLst>
                                        </p:cTn>
                                        <p:tgtEl>
                                          <p:spTgt spid="91"/>
                                        </p:tgtEl>
                                        <p:attrNameLst>
                                          <p:attrName>style.visibility</p:attrName>
                                        </p:attrNameLst>
                                      </p:cBhvr>
                                      <p:to>
                                        <p:strVal val="visible"/>
                                      </p:to>
                                    </p:set>
                                    <p:anim calcmode="lin" valueType="num">
                                      <p:cBhvr>
                                        <p:cTn id="310" dur="1000" fill="hold"/>
                                        <p:tgtEl>
                                          <p:spTgt spid="91"/>
                                        </p:tgtEl>
                                        <p:attrNameLst>
                                          <p:attrName>ppt_w</p:attrName>
                                        </p:attrNameLst>
                                      </p:cBhvr>
                                      <p:tavLst>
                                        <p:tav tm="0">
                                          <p:val>
                                            <p:fltVal val="0"/>
                                          </p:val>
                                        </p:tav>
                                        <p:tav tm="100000">
                                          <p:val>
                                            <p:strVal val="#ppt_w"/>
                                          </p:val>
                                        </p:tav>
                                      </p:tavLst>
                                    </p:anim>
                                    <p:anim calcmode="lin" valueType="num">
                                      <p:cBhvr>
                                        <p:cTn id="311" dur="1000" fill="hold"/>
                                        <p:tgtEl>
                                          <p:spTgt spid="91"/>
                                        </p:tgtEl>
                                        <p:attrNameLst>
                                          <p:attrName>ppt_h</p:attrName>
                                        </p:attrNameLst>
                                      </p:cBhvr>
                                      <p:tavLst>
                                        <p:tav tm="0">
                                          <p:val>
                                            <p:fltVal val="0"/>
                                          </p:val>
                                        </p:tav>
                                        <p:tav tm="100000">
                                          <p:val>
                                            <p:strVal val="#ppt_h"/>
                                          </p:val>
                                        </p:tav>
                                      </p:tavLst>
                                    </p:anim>
                                    <p:animEffect transition="in" filter="fade">
                                      <p:cBhvr>
                                        <p:cTn id="312" dur="1000"/>
                                        <p:tgtEl>
                                          <p:spTgt spid="91"/>
                                        </p:tgtEl>
                                      </p:cBhvr>
                                    </p:animEffect>
                                  </p:childTnLst>
                                </p:cTn>
                              </p:par>
                              <p:par>
                                <p:cTn id="313" presetID="53" presetClass="entr" presetSubtype="16" fill="hold" grpId="0" nodeType="withEffect">
                                  <p:stCondLst>
                                    <p:cond delay="1750"/>
                                  </p:stCondLst>
                                  <p:childTnLst>
                                    <p:set>
                                      <p:cBhvr>
                                        <p:cTn id="314" dur="1" fill="hold">
                                          <p:stCondLst>
                                            <p:cond delay="0"/>
                                          </p:stCondLst>
                                        </p:cTn>
                                        <p:tgtEl>
                                          <p:spTgt spid="97"/>
                                        </p:tgtEl>
                                        <p:attrNameLst>
                                          <p:attrName>style.visibility</p:attrName>
                                        </p:attrNameLst>
                                      </p:cBhvr>
                                      <p:to>
                                        <p:strVal val="visible"/>
                                      </p:to>
                                    </p:set>
                                    <p:anim calcmode="lin" valueType="num">
                                      <p:cBhvr>
                                        <p:cTn id="315" dur="1000" fill="hold"/>
                                        <p:tgtEl>
                                          <p:spTgt spid="97"/>
                                        </p:tgtEl>
                                        <p:attrNameLst>
                                          <p:attrName>ppt_w</p:attrName>
                                        </p:attrNameLst>
                                      </p:cBhvr>
                                      <p:tavLst>
                                        <p:tav tm="0">
                                          <p:val>
                                            <p:fltVal val="0"/>
                                          </p:val>
                                        </p:tav>
                                        <p:tav tm="100000">
                                          <p:val>
                                            <p:strVal val="#ppt_w"/>
                                          </p:val>
                                        </p:tav>
                                      </p:tavLst>
                                    </p:anim>
                                    <p:anim calcmode="lin" valueType="num">
                                      <p:cBhvr>
                                        <p:cTn id="316" dur="1000" fill="hold"/>
                                        <p:tgtEl>
                                          <p:spTgt spid="97"/>
                                        </p:tgtEl>
                                        <p:attrNameLst>
                                          <p:attrName>ppt_h</p:attrName>
                                        </p:attrNameLst>
                                      </p:cBhvr>
                                      <p:tavLst>
                                        <p:tav tm="0">
                                          <p:val>
                                            <p:fltVal val="0"/>
                                          </p:val>
                                        </p:tav>
                                        <p:tav tm="100000">
                                          <p:val>
                                            <p:strVal val="#ppt_h"/>
                                          </p:val>
                                        </p:tav>
                                      </p:tavLst>
                                    </p:anim>
                                    <p:animEffect transition="in" filter="fade">
                                      <p:cBhvr>
                                        <p:cTn id="317" dur="1000"/>
                                        <p:tgtEl>
                                          <p:spTgt spid="97"/>
                                        </p:tgtEl>
                                      </p:cBhvr>
                                    </p:animEffect>
                                  </p:childTnLst>
                                </p:cTn>
                              </p:par>
                              <p:par>
                                <p:cTn id="318" presetID="53" presetClass="entr" presetSubtype="16" fill="hold" grpId="0" nodeType="withEffect">
                                  <p:stCondLst>
                                    <p:cond delay="1750"/>
                                  </p:stCondLst>
                                  <p:childTnLst>
                                    <p:set>
                                      <p:cBhvr>
                                        <p:cTn id="319" dur="1" fill="hold">
                                          <p:stCondLst>
                                            <p:cond delay="0"/>
                                          </p:stCondLst>
                                        </p:cTn>
                                        <p:tgtEl>
                                          <p:spTgt spid="89"/>
                                        </p:tgtEl>
                                        <p:attrNameLst>
                                          <p:attrName>style.visibility</p:attrName>
                                        </p:attrNameLst>
                                      </p:cBhvr>
                                      <p:to>
                                        <p:strVal val="visible"/>
                                      </p:to>
                                    </p:set>
                                    <p:anim calcmode="lin" valueType="num">
                                      <p:cBhvr>
                                        <p:cTn id="320" dur="1000" fill="hold"/>
                                        <p:tgtEl>
                                          <p:spTgt spid="89"/>
                                        </p:tgtEl>
                                        <p:attrNameLst>
                                          <p:attrName>ppt_w</p:attrName>
                                        </p:attrNameLst>
                                      </p:cBhvr>
                                      <p:tavLst>
                                        <p:tav tm="0">
                                          <p:val>
                                            <p:fltVal val="0"/>
                                          </p:val>
                                        </p:tav>
                                        <p:tav tm="100000">
                                          <p:val>
                                            <p:strVal val="#ppt_w"/>
                                          </p:val>
                                        </p:tav>
                                      </p:tavLst>
                                    </p:anim>
                                    <p:anim calcmode="lin" valueType="num">
                                      <p:cBhvr>
                                        <p:cTn id="321" dur="1000" fill="hold"/>
                                        <p:tgtEl>
                                          <p:spTgt spid="89"/>
                                        </p:tgtEl>
                                        <p:attrNameLst>
                                          <p:attrName>ppt_h</p:attrName>
                                        </p:attrNameLst>
                                      </p:cBhvr>
                                      <p:tavLst>
                                        <p:tav tm="0">
                                          <p:val>
                                            <p:fltVal val="0"/>
                                          </p:val>
                                        </p:tav>
                                        <p:tav tm="100000">
                                          <p:val>
                                            <p:strVal val="#ppt_h"/>
                                          </p:val>
                                        </p:tav>
                                      </p:tavLst>
                                    </p:anim>
                                    <p:animEffect transition="in" filter="fade">
                                      <p:cBhvr>
                                        <p:cTn id="322" dur="1000"/>
                                        <p:tgtEl>
                                          <p:spTgt spid="89"/>
                                        </p:tgtEl>
                                      </p:cBhvr>
                                    </p:animEffect>
                                  </p:childTnLst>
                                </p:cTn>
                              </p:par>
                              <p:par>
                                <p:cTn id="323" presetID="53" presetClass="entr" presetSubtype="16" fill="hold" grpId="0" nodeType="withEffect">
                                  <p:stCondLst>
                                    <p:cond delay="2000"/>
                                  </p:stCondLst>
                                  <p:childTnLst>
                                    <p:set>
                                      <p:cBhvr>
                                        <p:cTn id="324" dur="1" fill="hold">
                                          <p:stCondLst>
                                            <p:cond delay="0"/>
                                          </p:stCondLst>
                                        </p:cTn>
                                        <p:tgtEl>
                                          <p:spTgt spid="98"/>
                                        </p:tgtEl>
                                        <p:attrNameLst>
                                          <p:attrName>style.visibility</p:attrName>
                                        </p:attrNameLst>
                                      </p:cBhvr>
                                      <p:to>
                                        <p:strVal val="visible"/>
                                      </p:to>
                                    </p:set>
                                    <p:anim calcmode="lin" valueType="num">
                                      <p:cBhvr>
                                        <p:cTn id="325" dur="1000" fill="hold"/>
                                        <p:tgtEl>
                                          <p:spTgt spid="98"/>
                                        </p:tgtEl>
                                        <p:attrNameLst>
                                          <p:attrName>ppt_w</p:attrName>
                                        </p:attrNameLst>
                                      </p:cBhvr>
                                      <p:tavLst>
                                        <p:tav tm="0">
                                          <p:val>
                                            <p:fltVal val="0"/>
                                          </p:val>
                                        </p:tav>
                                        <p:tav tm="100000">
                                          <p:val>
                                            <p:strVal val="#ppt_w"/>
                                          </p:val>
                                        </p:tav>
                                      </p:tavLst>
                                    </p:anim>
                                    <p:anim calcmode="lin" valueType="num">
                                      <p:cBhvr>
                                        <p:cTn id="326" dur="1000" fill="hold"/>
                                        <p:tgtEl>
                                          <p:spTgt spid="98"/>
                                        </p:tgtEl>
                                        <p:attrNameLst>
                                          <p:attrName>ppt_h</p:attrName>
                                        </p:attrNameLst>
                                      </p:cBhvr>
                                      <p:tavLst>
                                        <p:tav tm="0">
                                          <p:val>
                                            <p:fltVal val="0"/>
                                          </p:val>
                                        </p:tav>
                                        <p:tav tm="100000">
                                          <p:val>
                                            <p:strVal val="#ppt_h"/>
                                          </p:val>
                                        </p:tav>
                                      </p:tavLst>
                                    </p:anim>
                                    <p:animEffect transition="in" filter="fade">
                                      <p:cBhvr>
                                        <p:cTn id="327" dur="1000"/>
                                        <p:tgtEl>
                                          <p:spTgt spid="98"/>
                                        </p:tgtEl>
                                      </p:cBhvr>
                                    </p:animEffect>
                                  </p:childTnLst>
                                </p:cTn>
                              </p:par>
                              <p:par>
                                <p:cTn id="328" presetID="53" presetClass="entr" presetSubtype="16" fill="hold" grpId="0" nodeType="withEffect">
                                  <p:stCondLst>
                                    <p:cond delay="2000"/>
                                  </p:stCondLst>
                                  <p:childTnLst>
                                    <p:set>
                                      <p:cBhvr>
                                        <p:cTn id="329" dur="1" fill="hold">
                                          <p:stCondLst>
                                            <p:cond delay="0"/>
                                          </p:stCondLst>
                                        </p:cTn>
                                        <p:tgtEl>
                                          <p:spTgt spid="90"/>
                                        </p:tgtEl>
                                        <p:attrNameLst>
                                          <p:attrName>style.visibility</p:attrName>
                                        </p:attrNameLst>
                                      </p:cBhvr>
                                      <p:to>
                                        <p:strVal val="visible"/>
                                      </p:to>
                                    </p:set>
                                    <p:anim calcmode="lin" valueType="num">
                                      <p:cBhvr>
                                        <p:cTn id="330" dur="1000" fill="hold"/>
                                        <p:tgtEl>
                                          <p:spTgt spid="90"/>
                                        </p:tgtEl>
                                        <p:attrNameLst>
                                          <p:attrName>ppt_w</p:attrName>
                                        </p:attrNameLst>
                                      </p:cBhvr>
                                      <p:tavLst>
                                        <p:tav tm="0">
                                          <p:val>
                                            <p:fltVal val="0"/>
                                          </p:val>
                                        </p:tav>
                                        <p:tav tm="100000">
                                          <p:val>
                                            <p:strVal val="#ppt_w"/>
                                          </p:val>
                                        </p:tav>
                                      </p:tavLst>
                                    </p:anim>
                                    <p:anim calcmode="lin" valueType="num">
                                      <p:cBhvr>
                                        <p:cTn id="331" dur="1000" fill="hold"/>
                                        <p:tgtEl>
                                          <p:spTgt spid="90"/>
                                        </p:tgtEl>
                                        <p:attrNameLst>
                                          <p:attrName>ppt_h</p:attrName>
                                        </p:attrNameLst>
                                      </p:cBhvr>
                                      <p:tavLst>
                                        <p:tav tm="0">
                                          <p:val>
                                            <p:fltVal val="0"/>
                                          </p:val>
                                        </p:tav>
                                        <p:tav tm="100000">
                                          <p:val>
                                            <p:strVal val="#ppt_h"/>
                                          </p:val>
                                        </p:tav>
                                      </p:tavLst>
                                    </p:anim>
                                    <p:animEffect transition="in" filter="fade">
                                      <p:cBhvr>
                                        <p:cTn id="332" dur="1000"/>
                                        <p:tgtEl>
                                          <p:spTgt spid="90"/>
                                        </p:tgtEl>
                                      </p:cBhvr>
                                    </p:animEffect>
                                  </p:childTnLst>
                                </p:cTn>
                              </p:par>
                              <p:par>
                                <p:cTn id="333" presetID="53" presetClass="entr" presetSubtype="16" fill="hold" grpId="0" nodeType="withEffect">
                                  <p:stCondLst>
                                    <p:cond delay="2250"/>
                                  </p:stCondLst>
                                  <p:childTnLst>
                                    <p:set>
                                      <p:cBhvr>
                                        <p:cTn id="334" dur="1" fill="hold">
                                          <p:stCondLst>
                                            <p:cond delay="0"/>
                                          </p:stCondLst>
                                        </p:cTn>
                                        <p:tgtEl>
                                          <p:spTgt spid="100"/>
                                        </p:tgtEl>
                                        <p:attrNameLst>
                                          <p:attrName>style.visibility</p:attrName>
                                        </p:attrNameLst>
                                      </p:cBhvr>
                                      <p:to>
                                        <p:strVal val="visible"/>
                                      </p:to>
                                    </p:set>
                                    <p:anim calcmode="lin" valueType="num">
                                      <p:cBhvr>
                                        <p:cTn id="335" dur="1000" fill="hold"/>
                                        <p:tgtEl>
                                          <p:spTgt spid="100"/>
                                        </p:tgtEl>
                                        <p:attrNameLst>
                                          <p:attrName>ppt_w</p:attrName>
                                        </p:attrNameLst>
                                      </p:cBhvr>
                                      <p:tavLst>
                                        <p:tav tm="0">
                                          <p:val>
                                            <p:fltVal val="0"/>
                                          </p:val>
                                        </p:tav>
                                        <p:tav tm="100000">
                                          <p:val>
                                            <p:strVal val="#ppt_w"/>
                                          </p:val>
                                        </p:tav>
                                      </p:tavLst>
                                    </p:anim>
                                    <p:anim calcmode="lin" valueType="num">
                                      <p:cBhvr>
                                        <p:cTn id="336" dur="1000" fill="hold"/>
                                        <p:tgtEl>
                                          <p:spTgt spid="100"/>
                                        </p:tgtEl>
                                        <p:attrNameLst>
                                          <p:attrName>ppt_h</p:attrName>
                                        </p:attrNameLst>
                                      </p:cBhvr>
                                      <p:tavLst>
                                        <p:tav tm="0">
                                          <p:val>
                                            <p:fltVal val="0"/>
                                          </p:val>
                                        </p:tav>
                                        <p:tav tm="100000">
                                          <p:val>
                                            <p:strVal val="#ppt_h"/>
                                          </p:val>
                                        </p:tav>
                                      </p:tavLst>
                                    </p:anim>
                                    <p:animEffect transition="in" filter="fade">
                                      <p:cBhvr>
                                        <p:cTn id="337" dur="1000"/>
                                        <p:tgtEl>
                                          <p:spTgt spid="100"/>
                                        </p:tgtEl>
                                      </p:cBhvr>
                                    </p:animEffect>
                                  </p:childTnLst>
                                </p:cTn>
                              </p:par>
                              <p:par>
                                <p:cTn id="338" presetID="53" presetClass="entr" presetSubtype="16" fill="hold" grpId="0" nodeType="withEffect">
                                  <p:stCondLst>
                                    <p:cond delay="2250"/>
                                  </p:stCondLst>
                                  <p:childTnLst>
                                    <p:set>
                                      <p:cBhvr>
                                        <p:cTn id="339" dur="1" fill="hold">
                                          <p:stCondLst>
                                            <p:cond delay="0"/>
                                          </p:stCondLst>
                                        </p:cTn>
                                        <p:tgtEl>
                                          <p:spTgt spid="92"/>
                                        </p:tgtEl>
                                        <p:attrNameLst>
                                          <p:attrName>style.visibility</p:attrName>
                                        </p:attrNameLst>
                                      </p:cBhvr>
                                      <p:to>
                                        <p:strVal val="visible"/>
                                      </p:to>
                                    </p:set>
                                    <p:anim calcmode="lin" valueType="num">
                                      <p:cBhvr>
                                        <p:cTn id="340" dur="1000" fill="hold"/>
                                        <p:tgtEl>
                                          <p:spTgt spid="92"/>
                                        </p:tgtEl>
                                        <p:attrNameLst>
                                          <p:attrName>ppt_w</p:attrName>
                                        </p:attrNameLst>
                                      </p:cBhvr>
                                      <p:tavLst>
                                        <p:tav tm="0">
                                          <p:val>
                                            <p:fltVal val="0"/>
                                          </p:val>
                                        </p:tav>
                                        <p:tav tm="100000">
                                          <p:val>
                                            <p:strVal val="#ppt_w"/>
                                          </p:val>
                                        </p:tav>
                                      </p:tavLst>
                                    </p:anim>
                                    <p:anim calcmode="lin" valueType="num">
                                      <p:cBhvr>
                                        <p:cTn id="341" dur="1000" fill="hold"/>
                                        <p:tgtEl>
                                          <p:spTgt spid="92"/>
                                        </p:tgtEl>
                                        <p:attrNameLst>
                                          <p:attrName>ppt_h</p:attrName>
                                        </p:attrNameLst>
                                      </p:cBhvr>
                                      <p:tavLst>
                                        <p:tav tm="0">
                                          <p:val>
                                            <p:fltVal val="0"/>
                                          </p:val>
                                        </p:tav>
                                        <p:tav tm="100000">
                                          <p:val>
                                            <p:strVal val="#ppt_h"/>
                                          </p:val>
                                        </p:tav>
                                      </p:tavLst>
                                    </p:anim>
                                    <p:animEffect transition="in" filter="fade">
                                      <p:cBhvr>
                                        <p:cTn id="342" dur="1000"/>
                                        <p:tgtEl>
                                          <p:spTgt spid="92"/>
                                        </p:tgtEl>
                                      </p:cBhvr>
                                    </p:animEffect>
                                  </p:childTnLst>
                                </p:cTn>
                              </p:par>
                              <p:par>
                                <p:cTn id="343" presetID="10" presetClass="entr" presetSubtype="0" fill="hold" grpId="0" nodeType="withEffect">
                                  <p:stCondLst>
                                    <p:cond delay="3000"/>
                                  </p:stCondLst>
                                  <p:childTnLst>
                                    <p:set>
                                      <p:cBhvr>
                                        <p:cTn id="344" dur="1" fill="hold">
                                          <p:stCondLst>
                                            <p:cond delay="0"/>
                                          </p:stCondLst>
                                        </p:cTn>
                                        <p:tgtEl>
                                          <p:spTgt spid="93"/>
                                        </p:tgtEl>
                                        <p:attrNameLst>
                                          <p:attrName>style.visibility</p:attrName>
                                        </p:attrNameLst>
                                      </p:cBhvr>
                                      <p:to>
                                        <p:strVal val="visible"/>
                                      </p:to>
                                    </p:set>
                                    <p:animEffect transition="in" filter="fade">
                                      <p:cBhvr>
                                        <p:cTn id="345" dur="1000"/>
                                        <p:tgtEl>
                                          <p:spTgt spid="93"/>
                                        </p:tgtEl>
                                      </p:cBhvr>
                                    </p:animEffect>
                                  </p:childTnLst>
                                </p:cTn>
                              </p:par>
                              <p:par>
                                <p:cTn id="346" presetID="10" presetClass="entr" presetSubtype="0" fill="hold" grpId="0" nodeType="withEffect">
                                  <p:stCondLst>
                                    <p:cond delay="3000"/>
                                  </p:stCondLst>
                                  <p:childTnLst>
                                    <p:set>
                                      <p:cBhvr>
                                        <p:cTn id="347" dur="1" fill="hold">
                                          <p:stCondLst>
                                            <p:cond delay="0"/>
                                          </p:stCondLst>
                                        </p:cTn>
                                        <p:tgtEl>
                                          <p:spTgt spid="101"/>
                                        </p:tgtEl>
                                        <p:attrNameLst>
                                          <p:attrName>style.visibility</p:attrName>
                                        </p:attrNameLst>
                                      </p:cBhvr>
                                      <p:to>
                                        <p:strVal val="visible"/>
                                      </p:to>
                                    </p:set>
                                    <p:animEffect transition="in" filter="fade">
                                      <p:cBhvr>
                                        <p:cTn id="348" dur="1000"/>
                                        <p:tgtEl>
                                          <p:spTgt spid="101"/>
                                        </p:tgtEl>
                                      </p:cBhvr>
                                    </p:animEffect>
                                  </p:childTnLst>
                                </p:cTn>
                              </p:par>
                              <p:par>
                                <p:cTn id="349" presetID="10" presetClass="entr" presetSubtype="0" fill="hold" grpId="0" nodeType="withEffect">
                                  <p:stCondLst>
                                    <p:cond delay="3000"/>
                                  </p:stCondLst>
                                  <p:childTnLst>
                                    <p:set>
                                      <p:cBhvr>
                                        <p:cTn id="350" dur="1" fill="hold">
                                          <p:stCondLst>
                                            <p:cond delay="0"/>
                                          </p:stCondLst>
                                        </p:cTn>
                                        <p:tgtEl>
                                          <p:spTgt spid="104"/>
                                        </p:tgtEl>
                                        <p:attrNameLst>
                                          <p:attrName>style.visibility</p:attrName>
                                        </p:attrNameLst>
                                      </p:cBhvr>
                                      <p:to>
                                        <p:strVal val="visible"/>
                                      </p:to>
                                    </p:set>
                                    <p:animEffect transition="in" filter="fade">
                                      <p:cBhvr>
                                        <p:cTn id="351" dur="1000"/>
                                        <p:tgtEl>
                                          <p:spTgt spid="104"/>
                                        </p:tgtEl>
                                      </p:cBhvr>
                                    </p:animEffect>
                                  </p:childTnLst>
                                </p:cTn>
                              </p:par>
                              <p:par>
                                <p:cTn id="352" presetID="10" presetClass="entr" presetSubtype="0" fill="hold" grpId="0" nodeType="withEffect">
                                  <p:stCondLst>
                                    <p:cond delay="3000"/>
                                  </p:stCondLst>
                                  <p:childTnLst>
                                    <p:set>
                                      <p:cBhvr>
                                        <p:cTn id="353" dur="1" fill="hold">
                                          <p:stCondLst>
                                            <p:cond delay="0"/>
                                          </p:stCondLst>
                                        </p:cTn>
                                        <p:tgtEl>
                                          <p:spTgt spid="103"/>
                                        </p:tgtEl>
                                        <p:attrNameLst>
                                          <p:attrName>style.visibility</p:attrName>
                                        </p:attrNameLst>
                                      </p:cBhvr>
                                      <p:to>
                                        <p:strVal val="visible"/>
                                      </p:to>
                                    </p:set>
                                    <p:animEffect transition="in" filter="fade">
                                      <p:cBhvr>
                                        <p:cTn id="354" dur="1000"/>
                                        <p:tgtEl>
                                          <p:spTgt spid="103"/>
                                        </p:tgtEl>
                                      </p:cBhvr>
                                    </p:animEffect>
                                  </p:childTnLst>
                                </p:cTn>
                              </p:par>
                              <p:par>
                                <p:cTn id="355" presetID="10" presetClass="entr" presetSubtype="0" fill="hold" grpId="0" nodeType="withEffect">
                                  <p:stCondLst>
                                    <p:cond delay="3000"/>
                                  </p:stCondLst>
                                  <p:childTnLst>
                                    <p:set>
                                      <p:cBhvr>
                                        <p:cTn id="356" dur="1" fill="hold">
                                          <p:stCondLst>
                                            <p:cond delay="0"/>
                                          </p:stCondLst>
                                        </p:cTn>
                                        <p:tgtEl>
                                          <p:spTgt spid="102"/>
                                        </p:tgtEl>
                                        <p:attrNameLst>
                                          <p:attrName>style.visibility</p:attrName>
                                        </p:attrNameLst>
                                      </p:cBhvr>
                                      <p:to>
                                        <p:strVal val="visible"/>
                                      </p:to>
                                    </p:set>
                                    <p:animEffect transition="in" filter="fade">
                                      <p:cBhvr>
                                        <p:cTn id="357" dur="1000"/>
                                        <p:tgtEl>
                                          <p:spTgt spid="102"/>
                                        </p:tgtEl>
                                      </p:cBhvr>
                                    </p:animEffect>
                                  </p:childTnLst>
                                </p:cTn>
                              </p:par>
                              <p:par>
                                <p:cTn id="358" presetID="10" presetClass="entr" presetSubtype="0" fill="hold" grpId="0" nodeType="withEffect">
                                  <p:stCondLst>
                                    <p:cond delay="3000"/>
                                  </p:stCondLst>
                                  <p:childTnLst>
                                    <p:set>
                                      <p:cBhvr>
                                        <p:cTn id="359" dur="1" fill="hold">
                                          <p:stCondLst>
                                            <p:cond delay="0"/>
                                          </p:stCondLst>
                                        </p:cTn>
                                        <p:tgtEl>
                                          <p:spTgt spid="94"/>
                                        </p:tgtEl>
                                        <p:attrNameLst>
                                          <p:attrName>style.visibility</p:attrName>
                                        </p:attrNameLst>
                                      </p:cBhvr>
                                      <p:to>
                                        <p:strVal val="visible"/>
                                      </p:to>
                                    </p:set>
                                    <p:animEffect transition="in" filter="fade">
                                      <p:cBhvr>
                                        <p:cTn id="360" dur="1000"/>
                                        <p:tgtEl>
                                          <p:spTgt spid="94"/>
                                        </p:tgtEl>
                                      </p:cBhvr>
                                    </p:animEffect>
                                  </p:childTnLst>
                                </p:cTn>
                              </p:par>
                              <p:par>
                                <p:cTn id="361" presetID="10" presetClass="entr" presetSubtype="0" fill="hold" grpId="0" nodeType="withEffect">
                                  <p:stCondLst>
                                    <p:cond delay="3000"/>
                                  </p:stCondLst>
                                  <p:childTnLst>
                                    <p:set>
                                      <p:cBhvr>
                                        <p:cTn id="362" dur="1" fill="hold">
                                          <p:stCondLst>
                                            <p:cond delay="0"/>
                                          </p:stCondLst>
                                        </p:cTn>
                                        <p:tgtEl>
                                          <p:spTgt spid="95"/>
                                        </p:tgtEl>
                                        <p:attrNameLst>
                                          <p:attrName>style.visibility</p:attrName>
                                        </p:attrNameLst>
                                      </p:cBhvr>
                                      <p:to>
                                        <p:strVal val="visible"/>
                                      </p:to>
                                    </p:set>
                                    <p:animEffect transition="in" filter="fade">
                                      <p:cBhvr>
                                        <p:cTn id="363" dur="1000"/>
                                        <p:tgtEl>
                                          <p:spTgt spid="95"/>
                                        </p:tgtEl>
                                      </p:cBhvr>
                                    </p:animEffect>
                                  </p:childTnLst>
                                </p:cTn>
                              </p:par>
                              <p:par>
                                <p:cTn id="364" presetID="10" presetClass="entr" presetSubtype="0" fill="hold" grpId="0" nodeType="withEffect">
                                  <p:stCondLst>
                                    <p:cond delay="3000"/>
                                  </p:stCondLst>
                                  <p:childTnLst>
                                    <p:set>
                                      <p:cBhvr>
                                        <p:cTn id="365" dur="1" fill="hold">
                                          <p:stCondLst>
                                            <p:cond delay="0"/>
                                          </p:stCondLst>
                                        </p:cTn>
                                        <p:tgtEl>
                                          <p:spTgt spid="96"/>
                                        </p:tgtEl>
                                        <p:attrNameLst>
                                          <p:attrName>style.visibility</p:attrName>
                                        </p:attrNameLst>
                                      </p:cBhvr>
                                      <p:to>
                                        <p:strVal val="visible"/>
                                      </p:to>
                                    </p:set>
                                    <p:animEffect transition="in" filter="fade">
                                      <p:cBhvr>
                                        <p:cTn id="366"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127" grpId="0" build="p"/>
      <p:bldP spid="82" grpId="0" animBg="1"/>
      <p:bldP spid="83" grpId="0" animBg="1"/>
      <p:bldP spid="84" grpId="0" animBg="1"/>
      <p:bldP spid="85" grpId="0" animBg="1"/>
      <p:bldP spid="86" grpId="0"/>
      <p:bldP spid="87" grpId="0"/>
      <p:bldP spid="88" grpId="0"/>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3C3F91-6FFD-F234-07D0-6BB5DB6B9C0D}"/>
              </a:ext>
            </a:extLst>
          </p:cNvPr>
          <p:cNvSpPr/>
          <p:nvPr/>
        </p:nvSpPr>
        <p:spPr>
          <a:xfrm rot="10800000">
            <a:off x="-3" y="-2"/>
            <a:ext cx="11338482" cy="6218901"/>
          </a:xfrm>
          <a:prstGeom prst="rect">
            <a:avLst/>
          </a:prstGeom>
          <a:gradFill flip="none" rotWithShape="1">
            <a:gsLst>
              <a:gs pos="0">
                <a:schemeClr val="accent1">
                  <a:alpha val="66000"/>
                </a:schemeClr>
              </a:gs>
              <a:gs pos="43000">
                <a:schemeClr val="accent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A50A982-2700-9EAA-C621-CE1093AB2B07}"/>
              </a:ext>
            </a:extLst>
          </p:cNvPr>
          <p:cNvSpPr/>
          <p:nvPr/>
        </p:nvSpPr>
        <p:spPr>
          <a:xfrm>
            <a:off x="4744073" y="1821225"/>
            <a:ext cx="7457766" cy="5036775"/>
          </a:xfrm>
          <a:prstGeom prst="rect">
            <a:avLst/>
          </a:prstGeom>
          <a:gradFill flip="none" rotWithShape="1">
            <a:gsLst>
              <a:gs pos="0">
                <a:schemeClr val="tx1">
                  <a:lumMod val="90000"/>
                  <a:lumOff val="10000"/>
                </a:schemeClr>
              </a:gs>
              <a:gs pos="51000">
                <a:schemeClr val="accent2">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Graphic 72">
            <a:extLst>
              <a:ext uri="{FF2B5EF4-FFF2-40B4-BE49-F238E27FC236}">
                <a16:creationId xmlns:a16="http://schemas.microsoft.com/office/drawing/2014/main" id="{71089B2D-440B-3A67-D245-17E55962B78B}"/>
              </a:ext>
            </a:extLst>
          </p:cNvPr>
          <p:cNvSpPr/>
          <p:nvPr/>
        </p:nvSpPr>
        <p:spPr>
          <a:xfrm>
            <a:off x="6500013" y="5913928"/>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0" name="Graphic 72">
            <a:extLst>
              <a:ext uri="{FF2B5EF4-FFF2-40B4-BE49-F238E27FC236}">
                <a16:creationId xmlns:a16="http://schemas.microsoft.com/office/drawing/2014/main" id="{DC1C8599-05AD-98C1-4CE1-A494F8CBBECE}"/>
              </a:ext>
            </a:extLst>
          </p:cNvPr>
          <p:cNvSpPr/>
          <p:nvPr/>
        </p:nvSpPr>
        <p:spPr>
          <a:xfrm>
            <a:off x="11328898" y="4460456"/>
            <a:ext cx="101395" cy="101371"/>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1" name="Graphic 72">
            <a:extLst>
              <a:ext uri="{FF2B5EF4-FFF2-40B4-BE49-F238E27FC236}">
                <a16:creationId xmlns:a16="http://schemas.microsoft.com/office/drawing/2014/main" id="{960BEC86-3866-3F58-CF5E-537F766222B7}"/>
              </a:ext>
            </a:extLst>
          </p:cNvPr>
          <p:cNvSpPr/>
          <p:nvPr/>
        </p:nvSpPr>
        <p:spPr>
          <a:xfrm>
            <a:off x="10700844" y="5083745"/>
            <a:ext cx="134958" cy="13492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2" name="Graphic 72">
            <a:extLst>
              <a:ext uri="{FF2B5EF4-FFF2-40B4-BE49-F238E27FC236}">
                <a16:creationId xmlns:a16="http://schemas.microsoft.com/office/drawing/2014/main" id="{EFDD63E6-DBD4-BE7C-7CBF-2E97276D935D}"/>
              </a:ext>
            </a:extLst>
          </p:cNvPr>
          <p:cNvSpPr/>
          <p:nvPr/>
        </p:nvSpPr>
        <p:spPr>
          <a:xfrm>
            <a:off x="5508022" y="5977745"/>
            <a:ext cx="411070" cy="315879"/>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3" name="Graphic 72">
            <a:extLst>
              <a:ext uri="{FF2B5EF4-FFF2-40B4-BE49-F238E27FC236}">
                <a16:creationId xmlns:a16="http://schemas.microsoft.com/office/drawing/2014/main" id="{9670BC1E-E7AC-C0FB-ACEE-26FDE25A45DC}"/>
              </a:ext>
            </a:extLst>
          </p:cNvPr>
          <p:cNvSpPr/>
          <p:nvPr/>
        </p:nvSpPr>
        <p:spPr>
          <a:xfrm>
            <a:off x="380566" y="5011533"/>
            <a:ext cx="462993" cy="36487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4" name="Graphic 72">
            <a:extLst>
              <a:ext uri="{FF2B5EF4-FFF2-40B4-BE49-F238E27FC236}">
                <a16:creationId xmlns:a16="http://schemas.microsoft.com/office/drawing/2014/main" id="{72C4EC7C-7194-C514-A3B3-AD764A30E8AD}"/>
              </a:ext>
            </a:extLst>
          </p:cNvPr>
          <p:cNvSpPr/>
          <p:nvPr/>
        </p:nvSpPr>
        <p:spPr>
          <a:xfrm>
            <a:off x="565975" y="5670706"/>
            <a:ext cx="92177" cy="9215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90488F85-8A5E-762F-4689-A4D851BE9A09}"/>
              </a:ext>
            </a:extLst>
          </p:cNvPr>
          <p:cNvSpPr/>
          <p:nvPr/>
        </p:nvSpPr>
        <p:spPr>
          <a:xfrm>
            <a:off x="374180" y="572278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CF470F19-1D93-F11B-4D47-B083C44D6808}"/>
              </a:ext>
            </a:extLst>
          </p:cNvPr>
          <p:cNvSpPr/>
          <p:nvPr/>
        </p:nvSpPr>
        <p:spPr>
          <a:xfrm>
            <a:off x="5776087" y="6390937"/>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7BE5783A-A279-56F3-0964-93DF5C6359C6}"/>
              </a:ext>
            </a:extLst>
          </p:cNvPr>
          <p:cNvSpPr/>
          <p:nvPr/>
        </p:nvSpPr>
        <p:spPr>
          <a:xfrm>
            <a:off x="6035797" y="6050148"/>
            <a:ext cx="49452" cy="49452"/>
          </a:xfrm>
          <a:prstGeom prst="ellipse">
            <a:avLst/>
          </a:pr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2DD4581F-79B6-8D2D-31B5-B6B205A68040}"/>
              </a:ext>
            </a:extLst>
          </p:cNvPr>
          <p:cNvSpPr/>
          <p:nvPr/>
        </p:nvSpPr>
        <p:spPr>
          <a:xfrm>
            <a:off x="6370194" y="6453510"/>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EFB36778-3BB5-774F-6DA2-E34949DC647F}"/>
              </a:ext>
            </a:extLst>
          </p:cNvPr>
          <p:cNvSpPr/>
          <p:nvPr/>
        </p:nvSpPr>
        <p:spPr>
          <a:xfrm>
            <a:off x="6715459" y="599561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E59984AE-ADFA-710E-7ACA-68D6F345B6E7}"/>
              </a:ext>
            </a:extLst>
          </p:cNvPr>
          <p:cNvSpPr/>
          <p:nvPr/>
        </p:nvSpPr>
        <p:spPr>
          <a:xfrm>
            <a:off x="8391859" y="559556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A77641AF-FE9A-7351-5586-5565A20E670A}"/>
              </a:ext>
            </a:extLst>
          </p:cNvPr>
          <p:cNvSpPr/>
          <p:nvPr/>
        </p:nvSpPr>
        <p:spPr>
          <a:xfrm>
            <a:off x="8421993" y="5194500"/>
            <a:ext cx="54397" cy="54397"/>
          </a:xfrm>
          <a:prstGeom prst="ellipse">
            <a:avLst/>
          </a:pr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25883202-E60A-2A3E-6DE7-DBA042F73780}"/>
              </a:ext>
            </a:extLst>
          </p:cNvPr>
          <p:cNvSpPr/>
          <p:nvPr/>
        </p:nvSpPr>
        <p:spPr>
          <a:xfrm>
            <a:off x="10561342" y="5345230"/>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E37B8AA1-1011-7B87-2177-75F2CF79A77F}"/>
              </a:ext>
            </a:extLst>
          </p:cNvPr>
          <p:cNvSpPr/>
          <p:nvPr/>
        </p:nvSpPr>
        <p:spPr>
          <a:xfrm>
            <a:off x="10762495" y="5479613"/>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2601290-AD85-0FED-67E5-E57B05E943E2}"/>
              </a:ext>
            </a:extLst>
          </p:cNvPr>
          <p:cNvSpPr/>
          <p:nvPr/>
        </p:nvSpPr>
        <p:spPr>
          <a:xfrm>
            <a:off x="11229048" y="4610547"/>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289CDD55-ADC2-7C3B-39B4-85A86AC4B3D0}"/>
              </a:ext>
            </a:extLst>
          </p:cNvPr>
          <p:cNvSpPr/>
          <p:nvPr/>
        </p:nvSpPr>
        <p:spPr>
          <a:xfrm>
            <a:off x="11872767" y="6325897"/>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7D341019-26CB-3BB9-F350-81683D611D9C}"/>
              </a:ext>
            </a:extLst>
          </p:cNvPr>
          <p:cNvSpPr/>
          <p:nvPr/>
        </p:nvSpPr>
        <p:spPr>
          <a:xfrm>
            <a:off x="11684011" y="4863665"/>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5B08189B-A898-6967-6631-EF0F0884841B}"/>
              </a:ext>
            </a:extLst>
          </p:cNvPr>
          <p:cNvSpPr/>
          <p:nvPr/>
        </p:nvSpPr>
        <p:spPr>
          <a:xfrm>
            <a:off x="11420635" y="5137759"/>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8529B13E-5866-B955-6787-7BEFDEB32CFD}"/>
              </a:ext>
            </a:extLst>
          </p:cNvPr>
          <p:cNvSpPr/>
          <p:nvPr/>
        </p:nvSpPr>
        <p:spPr>
          <a:xfrm>
            <a:off x="1256613" y="571500"/>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4540CFC0-E42B-E1DC-4A81-338C5C93CD3B}"/>
              </a:ext>
            </a:extLst>
          </p:cNvPr>
          <p:cNvSpPr/>
          <p:nvPr/>
        </p:nvSpPr>
        <p:spPr>
          <a:xfrm>
            <a:off x="1032146" y="419954"/>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1" name="Graphic 72">
            <a:extLst>
              <a:ext uri="{FF2B5EF4-FFF2-40B4-BE49-F238E27FC236}">
                <a16:creationId xmlns:a16="http://schemas.microsoft.com/office/drawing/2014/main" id="{0B73F980-B760-A7F9-63D8-E30DF86F9F33}"/>
              </a:ext>
            </a:extLst>
          </p:cNvPr>
          <p:cNvSpPr/>
          <p:nvPr/>
        </p:nvSpPr>
        <p:spPr>
          <a:xfrm>
            <a:off x="4075937" y="2610670"/>
            <a:ext cx="134958" cy="13492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E1C2D0BB-8B07-CA85-B3F0-1ACBD4772B79}"/>
              </a:ext>
            </a:extLst>
          </p:cNvPr>
          <p:cNvSpPr/>
          <p:nvPr/>
        </p:nvSpPr>
        <p:spPr>
          <a:xfrm>
            <a:off x="3467815" y="2374422"/>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96E384EF-C6FE-9AC4-C718-E83AC4A1A664}"/>
              </a:ext>
            </a:extLst>
          </p:cNvPr>
          <p:cNvSpPr/>
          <p:nvPr/>
        </p:nvSpPr>
        <p:spPr>
          <a:xfrm>
            <a:off x="3668968" y="2508805"/>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4" name="Graphic 72">
            <a:extLst>
              <a:ext uri="{FF2B5EF4-FFF2-40B4-BE49-F238E27FC236}">
                <a16:creationId xmlns:a16="http://schemas.microsoft.com/office/drawing/2014/main" id="{617268A3-93A8-9BCF-6883-5DA032FFE742}"/>
              </a:ext>
            </a:extLst>
          </p:cNvPr>
          <p:cNvSpPr/>
          <p:nvPr/>
        </p:nvSpPr>
        <p:spPr>
          <a:xfrm>
            <a:off x="10095754" y="468770"/>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0D95EBA3-9505-7ABB-B61B-8653616927F2}"/>
              </a:ext>
            </a:extLst>
          </p:cNvPr>
          <p:cNvSpPr/>
          <p:nvPr/>
        </p:nvSpPr>
        <p:spPr>
          <a:xfrm>
            <a:off x="10363819" y="677591"/>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EDDE72C1-CD04-EC65-B8F6-2F5CFD4B5118}"/>
              </a:ext>
            </a:extLst>
          </p:cNvPr>
          <p:cNvSpPr/>
          <p:nvPr/>
        </p:nvSpPr>
        <p:spPr>
          <a:xfrm>
            <a:off x="10623529" y="336802"/>
            <a:ext cx="49452" cy="49452"/>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17037EE1-F656-51D0-AB3E-0D6FA5E14274}"/>
              </a:ext>
            </a:extLst>
          </p:cNvPr>
          <p:cNvSpPr/>
          <p:nvPr/>
        </p:nvSpPr>
        <p:spPr>
          <a:xfrm>
            <a:off x="10731790" y="74016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Graphic 72">
            <a:extLst>
              <a:ext uri="{FF2B5EF4-FFF2-40B4-BE49-F238E27FC236}">
                <a16:creationId xmlns:a16="http://schemas.microsoft.com/office/drawing/2014/main" id="{7141CBFE-24A3-6B2D-3BAA-29FADA7360E6}"/>
              </a:ext>
            </a:extLst>
          </p:cNvPr>
          <p:cNvSpPr/>
          <p:nvPr/>
        </p:nvSpPr>
        <p:spPr>
          <a:xfrm>
            <a:off x="8335972" y="2894092"/>
            <a:ext cx="163299" cy="163260"/>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49" name="Graphic 72">
            <a:extLst>
              <a:ext uri="{FF2B5EF4-FFF2-40B4-BE49-F238E27FC236}">
                <a16:creationId xmlns:a16="http://schemas.microsoft.com/office/drawing/2014/main" id="{69B48F9D-CDF1-6022-9B7F-2841334F2D30}"/>
              </a:ext>
            </a:extLst>
          </p:cNvPr>
          <p:cNvSpPr/>
          <p:nvPr/>
        </p:nvSpPr>
        <p:spPr>
          <a:xfrm>
            <a:off x="8558930" y="3166815"/>
            <a:ext cx="92177" cy="9215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A55E54A8-D753-A2DD-6E25-652AF73D858D}"/>
              </a:ext>
            </a:extLst>
          </p:cNvPr>
          <p:cNvSpPr/>
          <p:nvPr/>
        </p:nvSpPr>
        <p:spPr>
          <a:xfrm>
            <a:off x="7854593" y="5043258"/>
            <a:ext cx="49450" cy="49450"/>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B13E85A8-A352-3AA3-B1B3-205478324426}"/>
              </a:ext>
            </a:extLst>
          </p:cNvPr>
          <p:cNvSpPr/>
          <p:nvPr/>
        </p:nvSpPr>
        <p:spPr>
          <a:xfrm>
            <a:off x="8367135" y="396614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2" name="Graphic 72">
            <a:extLst>
              <a:ext uri="{FF2B5EF4-FFF2-40B4-BE49-F238E27FC236}">
                <a16:creationId xmlns:a16="http://schemas.microsoft.com/office/drawing/2014/main" id="{3B70CA7E-6ED1-8B6F-F2B2-DDFB06F9D6A7}"/>
              </a:ext>
            </a:extLst>
          </p:cNvPr>
          <p:cNvSpPr/>
          <p:nvPr/>
        </p:nvSpPr>
        <p:spPr>
          <a:xfrm>
            <a:off x="1117025" y="2112937"/>
            <a:ext cx="101395" cy="101371"/>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53" name="Graphic 72">
            <a:extLst>
              <a:ext uri="{FF2B5EF4-FFF2-40B4-BE49-F238E27FC236}">
                <a16:creationId xmlns:a16="http://schemas.microsoft.com/office/drawing/2014/main" id="{4A269A85-DC9D-6B44-1199-358F830D64FC}"/>
              </a:ext>
            </a:extLst>
          </p:cNvPr>
          <p:cNvSpPr/>
          <p:nvPr/>
        </p:nvSpPr>
        <p:spPr>
          <a:xfrm>
            <a:off x="488971" y="2736226"/>
            <a:ext cx="134958" cy="134925"/>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1E5F3BB5-938C-7008-BCF5-22C34B9BB132}"/>
              </a:ext>
            </a:extLst>
          </p:cNvPr>
          <p:cNvSpPr/>
          <p:nvPr/>
        </p:nvSpPr>
        <p:spPr>
          <a:xfrm>
            <a:off x="349469" y="2997711"/>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263C534B-662E-B19D-E4F9-532B33BEA6DA}"/>
              </a:ext>
            </a:extLst>
          </p:cNvPr>
          <p:cNvSpPr/>
          <p:nvPr/>
        </p:nvSpPr>
        <p:spPr>
          <a:xfrm>
            <a:off x="550622" y="3132094"/>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D8EC2B1A-215A-D553-D2D0-3836FF272850}"/>
              </a:ext>
            </a:extLst>
          </p:cNvPr>
          <p:cNvSpPr/>
          <p:nvPr/>
        </p:nvSpPr>
        <p:spPr>
          <a:xfrm>
            <a:off x="1017175" y="2263028"/>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3D7013AE-0ABF-4CEC-9987-8E3778306C50}"/>
              </a:ext>
            </a:extLst>
          </p:cNvPr>
          <p:cNvSpPr/>
          <p:nvPr/>
        </p:nvSpPr>
        <p:spPr>
          <a:xfrm>
            <a:off x="1472138" y="2516146"/>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0627431D-DB88-AA87-142A-0D8E94C4614D}"/>
              </a:ext>
            </a:extLst>
          </p:cNvPr>
          <p:cNvSpPr/>
          <p:nvPr/>
        </p:nvSpPr>
        <p:spPr>
          <a:xfrm>
            <a:off x="1208762" y="2790240"/>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9" name="Graphic 72">
            <a:extLst>
              <a:ext uri="{FF2B5EF4-FFF2-40B4-BE49-F238E27FC236}">
                <a16:creationId xmlns:a16="http://schemas.microsoft.com/office/drawing/2014/main" id="{F67C0488-54E9-07C2-AB2A-6E3FC4F42B70}"/>
              </a:ext>
            </a:extLst>
          </p:cNvPr>
          <p:cNvSpPr/>
          <p:nvPr/>
        </p:nvSpPr>
        <p:spPr>
          <a:xfrm>
            <a:off x="3522566" y="3012157"/>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F3C84076-866B-6C60-A1F5-E55AFC82C45B}"/>
              </a:ext>
            </a:extLst>
          </p:cNvPr>
          <p:cNvSpPr/>
          <p:nvPr/>
        </p:nvSpPr>
        <p:spPr>
          <a:xfrm>
            <a:off x="4045232" y="4308647"/>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91A28CE0-058B-F125-1D30-86BF2E7E2841}"/>
              </a:ext>
            </a:extLst>
          </p:cNvPr>
          <p:cNvSpPr/>
          <p:nvPr/>
        </p:nvSpPr>
        <p:spPr>
          <a:xfrm>
            <a:off x="4304942" y="4715109"/>
            <a:ext cx="49452" cy="49452"/>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A43B80A2-4629-D56F-F583-E5CA03D3B977}"/>
              </a:ext>
            </a:extLst>
          </p:cNvPr>
          <p:cNvSpPr/>
          <p:nvPr/>
        </p:nvSpPr>
        <p:spPr>
          <a:xfrm>
            <a:off x="4639339" y="5118471"/>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3" name="Graphic 72">
            <a:extLst>
              <a:ext uri="{FF2B5EF4-FFF2-40B4-BE49-F238E27FC236}">
                <a16:creationId xmlns:a16="http://schemas.microsoft.com/office/drawing/2014/main" id="{E92206A0-5D4F-9325-95BA-E60C35521C4A}"/>
              </a:ext>
            </a:extLst>
          </p:cNvPr>
          <p:cNvSpPr/>
          <p:nvPr/>
        </p:nvSpPr>
        <p:spPr>
          <a:xfrm>
            <a:off x="2478857" y="3974726"/>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4" name="Graphic 72">
            <a:extLst>
              <a:ext uri="{FF2B5EF4-FFF2-40B4-BE49-F238E27FC236}">
                <a16:creationId xmlns:a16="http://schemas.microsoft.com/office/drawing/2014/main" id="{6010532F-5684-B593-F2BC-DB5B09DC0ABB}"/>
              </a:ext>
            </a:extLst>
          </p:cNvPr>
          <p:cNvSpPr/>
          <p:nvPr/>
        </p:nvSpPr>
        <p:spPr>
          <a:xfrm>
            <a:off x="10112620" y="3773045"/>
            <a:ext cx="111535" cy="111508"/>
          </a:xfrm>
          <a:custGeom>
            <a:avLst/>
            <a:gdLst>
              <a:gd name="connsiteX0" fmla="*/ 210085 w 264783"/>
              <a:gd name="connsiteY0" fmla="*/ 112168 h 264722"/>
              <a:gd name="connsiteX1" fmla="*/ 261996 w 264783"/>
              <a:gd name="connsiteY1" fmla="*/ 60257 h 264722"/>
              <a:gd name="connsiteX2" fmla="*/ 264663 w 264783"/>
              <a:gd name="connsiteY2" fmla="*/ 51875 h 264722"/>
              <a:gd name="connsiteX3" fmla="*/ 258091 w 264783"/>
              <a:gd name="connsiteY3" fmla="*/ 14442 h 264722"/>
              <a:gd name="connsiteX4" fmla="*/ 250376 w 264783"/>
              <a:gd name="connsiteY4" fmla="*/ 6726 h 264722"/>
              <a:gd name="connsiteX5" fmla="*/ 212847 w 264783"/>
              <a:gd name="connsiteY5" fmla="*/ 154 h 264722"/>
              <a:gd name="connsiteX6" fmla="*/ 204465 w 264783"/>
              <a:gd name="connsiteY6" fmla="*/ 2821 h 264722"/>
              <a:gd name="connsiteX7" fmla="*/ 152554 w 264783"/>
              <a:gd name="connsiteY7" fmla="*/ 54732 h 264722"/>
              <a:gd name="connsiteX8" fmla="*/ 112168 w 264783"/>
              <a:gd name="connsiteY8" fmla="*/ 54732 h 264722"/>
              <a:gd name="connsiteX9" fmla="*/ 60352 w 264783"/>
              <a:gd name="connsiteY9" fmla="*/ 2821 h 264722"/>
              <a:gd name="connsiteX10" fmla="*/ 51970 w 264783"/>
              <a:gd name="connsiteY10" fmla="*/ 154 h 264722"/>
              <a:gd name="connsiteX11" fmla="*/ 14442 w 264783"/>
              <a:gd name="connsiteY11" fmla="*/ 6726 h 264722"/>
              <a:gd name="connsiteX12" fmla="*/ 6726 w 264783"/>
              <a:gd name="connsiteY12" fmla="*/ 14442 h 264722"/>
              <a:gd name="connsiteX13" fmla="*/ 154 w 264783"/>
              <a:gd name="connsiteY13" fmla="*/ 51970 h 264722"/>
              <a:gd name="connsiteX14" fmla="*/ 2821 w 264783"/>
              <a:gd name="connsiteY14" fmla="*/ 60352 h 264722"/>
              <a:gd name="connsiteX15" fmla="*/ 54732 w 264783"/>
              <a:gd name="connsiteY15" fmla="*/ 112263 h 264722"/>
              <a:gd name="connsiteX16" fmla="*/ 54732 w 264783"/>
              <a:gd name="connsiteY16" fmla="*/ 152649 h 264722"/>
              <a:gd name="connsiteX17" fmla="*/ 2821 w 264783"/>
              <a:gd name="connsiteY17" fmla="*/ 204465 h 264722"/>
              <a:gd name="connsiteX18" fmla="*/ 154 w 264783"/>
              <a:gd name="connsiteY18" fmla="*/ 212847 h 264722"/>
              <a:gd name="connsiteX19" fmla="*/ 6726 w 264783"/>
              <a:gd name="connsiteY19" fmla="*/ 250281 h 264722"/>
              <a:gd name="connsiteX20" fmla="*/ 14442 w 264783"/>
              <a:gd name="connsiteY20" fmla="*/ 257996 h 264722"/>
              <a:gd name="connsiteX21" fmla="*/ 51875 w 264783"/>
              <a:gd name="connsiteY21" fmla="*/ 264568 h 264722"/>
              <a:gd name="connsiteX22" fmla="*/ 60257 w 264783"/>
              <a:gd name="connsiteY22" fmla="*/ 261901 h 264722"/>
              <a:gd name="connsiteX23" fmla="*/ 112168 w 264783"/>
              <a:gd name="connsiteY23" fmla="*/ 209990 h 264722"/>
              <a:gd name="connsiteX24" fmla="*/ 152554 w 264783"/>
              <a:gd name="connsiteY24" fmla="*/ 209990 h 264722"/>
              <a:gd name="connsiteX25" fmla="*/ 204465 w 264783"/>
              <a:gd name="connsiteY25" fmla="*/ 261901 h 264722"/>
              <a:gd name="connsiteX26" fmla="*/ 212847 w 264783"/>
              <a:gd name="connsiteY26" fmla="*/ 264568 h 264722"/>
              <a:gd name="connsiteX27" fmla="*/ 250281 w 264783"/>
              <a:gd name="connsiteY27" fmla="*/ 257996 h 264722"/>
              <a:gd name="connsiteX28" fmla="*/ 257996 w 264783"/>
              <a:gd name="connsiteY28" fmla="*/ 250281 h 264722"/>
              <a:gd name="connsiteX29" fmla="*/ 264568 w 264783"/>
              <a:gd name="connsiteY29" fmla="*/ 212847 h 264722"/>
              <a:gd name="connsiteX30" fmla="*/ 261901 w 264783"/>
              <a:gd name="connsiteY30" fmla="*/ 204465 h 264722"/>
              <a:gd name="connsiteX31" fmla="*/ 209990 w 264783"/>
              <a:gd name="connsiteY31" fmla="*/ 152554 h 264722"/>
              <a:gd name="connsiteX32" fmla="*/ 209990 w 264783"/>
              <a:gd name="connsiteY32" fmla="*/ 112168 h 2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83" h="264722">
                <a:moveTo>
                  <a:pt x="210085" y="112168"/>
                </a:moveTo>
                <a:lnTo>
                  <a:pt x="261996" y="60257"/>
                </a:lnTo>
                <a:cubicBezTo>
                  <a:pt x="264187" y="58066"/>
                  <a:pt x="265140" y="54923"/>
                  <a:pt x="264663" y="51875"/>
                </a:cubicBezTo>
                <a:lnTo>
                  <a:pt x="258091" y="14442"/>
                </a:lnTo>
                <a:cubicBezTo>
                  <a:pt x="257424" y="10441"/>
                  <a:pt x="254281" y="7393"/>
                  <a:pt x="250376" y="6726"/>
                </a:cubicBezTo>
                <a:lnTo>
                  <a:pt x="212847" y="154"/>
                </a:lnTo>
                <a:cubicBezTo>
                  <a:pt x="209799" y="-417"/>
                  <a:pt x="206656" y="630"/>
                  <a:pt x="204465" y="2821"/>
                </a:cubicBezTo>
                <a:lnTo>
                  <a:pt x="152554" y="54732"/>
                </a:lnTo>
                <a:cubicBezTo>
                  <a:pt x="141410" y="65877"/>
                  <a:pt x="123312" y="65877"/>
                  <a:pt x="112168" y="54732"/>
                </a:cubicBezTo>
                <a:lnTo>
                  <a:pt x="60352" y="2821"/>
                </a:lnTo>
                <a:cubicBezTo>
                  <a:pt x="58161" y="630"/>
                  <a:pt x="55018" y="-322"/>
                  <a:pt x="51970" y="154"/>
                </a:cubicBezTo>
                <a:lnTo>
                  <a:pt x="14442" y="6726"/>
                </a:lnTo>
                <a:cubicBezTo>
                  <a:pt x="10441" y="7393"/>
                  <a:pt x="7393" y="10536"/>
                  <a:pt x="6726" y="14442"/>
                </a:cubicBezTo>
                <a:lnTo>
                  <a:pt x="154" y="51970"/>
                </a:lnTo>
                <a:cubicBezTo>
                  <a:pt x="-417" y="55018"/>
                  <a:pt x="630" y="58161"/>
                  <a:pt x="2821" y="60352"/>
                </a:cubicBezTo>
                <a:lnTo>
                  <a:pt x="54732" y="112263"/>
                </a:lnTo>
                <a:cubicBezTo>
                  <a:pt x="65877" y="123408"/>
                  <a:pt x="65877" y="141505"/>
                  <a:pt x="54732" y="152649"/>
                </a:cubicBezTo>
                <a:lnTo>
                  <a:pt x="2821" y="204465"/>
                </a:lnTo>
                <a:cubicBezTo>
                  <a:pt x="630" y="206656"/>
                  <a:pt x="-322" y="209799"/>
                  <a:pt x="154" y="212847"/>
                </a:cubicBezTo>
                <a:lnTo>
                  <a:pt x="6726" y="250281"/>
                </a:lnTo>
                <a:cubicBezTo>
                  <a:pt x="7393" y="254281"/>
                  <a:pt x="10536" y="257329"/>
                  <a:pt x="14442" y="257996"/>
                </a:cubicBezTo>
                <a:lnTo>
                  <a:pt x="51875" y="264568"/>
                </a:lnTo>
                <a:cubicBezTo>
                  <a:pt x="54923" y="265140"/>
                  <a:pt x="58066" y="264092"/>
                  <a:pt x="60257" y="261901"/>
                </a:cubicBezTo>
                <a:lnTo>
                  <a:pt x="112168" y="209990"/>
                </a:lnTo>
                <a:cubicBezTo>
                  <a:pt x="123312" y="198846"/>
                  <a:pt x="141410" y="198846"/>
                  <a:pt x="152554" y="209990"/>
                </a:cubicBezTo>
                <a:lnTo>
                  <a:pt x="204465" y="261901"/>
                </a:lnTo>
                <a:cubicBezTo>
                  <a:pt x="206656" y="264092"/>
                  <a:pt x="209799" y="265044"/>
                  <a:pt x="212847" y="264568"/>
                </a:cubicBezTo>
                <a:lnTo>
                  <a:pt x="250281" y="257996"/>
                </a:lnTo>
                <a:cubicBezTo>
                  <a:pt x="254281" y="257329"/>
                  <a:pt x="257329" y="254186"/>
                  <a:pt x="257996" y="250281"/>
                </a:cubicBezTo>
                <a:lnTo>
                  <a:pt x="264568" y="212847"/>
                </a:lnTo>
                <a:cubicBezTo>
                  <a:pt x="265140" y="209799"/>
                  <a:pt x="264092" y="206656"/>
                  <a:pt x="261901" y="204465"/>
                </a:cubicBezTo>
                <a:lnTo>
                  <a:pt x="209990" y="152554"/>
                </a:lnTo>
                <a:cubicBezTo>
                  <a:pt x="198846" y="141410"/>
                  <a:pt x="198846" y="123312"/>
                  <a:pt x="209990" y="112168"/>
                </a:cubicBezTo>
                <a:close/>
              </a:path>
            </a:pathLst>
          </a:cu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A9740796-6941-1E90-BCB6-6E41C1B7F7DC}"/>
              </a:ext>
            </a:extLst>
          </p:cNvPr>
          <p:cNvSpPr/>
          <p:nvPr/>
        </p:nvSpPr>
        <p:spPr>
          <a:xfrm>
            <a:off x="9950448" y="3341295"/>
            <a:ext cx="30705" cy="30705"/>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14825A17-698F-176F-D55C-281C16DEC151}"/>
              </a:ext>
            </a:extLst>
          </p:cNvPr>
          <p:cNvSpPr/>
          <p:nvPr/>
        </p:nvSpPr>
        <p:spPr>
          <a:xfrm>
            <a:off x="5255653" y="2511564"/>
            <a:ext cx="54397" cy="54397"/>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E11DE0CD-07E4-775B-65A2-DC0214C125ED}"/>
              </a:ext>
            </a:extLst>
          </p:cNvPr>
          <p:cNvSpPr/>
          <p:nvPr/>
        </p:nvSpPr>
        <p:spPr>
          <a:xfrm>
            <a:off x="1716762" y="5374667"/>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DB996638-3A21-6EF9-34B5-E9B16F94D2F2}"/>
              </a:ext>
            </a:extLst>
          </p:cNvPr>
          <p:cNvSpPr/>
          <p:nvPr/>
        </p:nvSpPr>
        <p:spPr>
          <a:xfrm>
            <a:off x="8967308" y="5977745"/>
            <a:ext cx="72403" cy="72403"/>
          </a:xfrm>
          <a:prstGeom prst="ellipse">
            <a:avLst/>
          </a:prstGeom>
          <a:solidFill>
            <a:schemeClr val="bg1">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A3B"/>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7B0ABC60-261A-F5BD-74F8-2B49884D1952}"/>
              </a:ext>
            </a:extLst>
          </p:cNvPr>
          <p:cNvSpPr/>
          <p:nvPr/>
        </p:nvSpPr>
        <p:spPr>
          <a:xfrm>
            <a:off x="10422119" y="2263627"/>
            <a:ext cx="72403" cy="7240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0" name="Oval 69">
            <a:extLst>
              <a:ext uri="{FF2B5EF4-FFF2-40B4-BE49-F238E27FC236}">
                <a16:creationId xmlns:a16="http://schemas.microsoft.com/office/drawing/2014/main" id="{84BBF1D3-74EF-7FBE-0F1B-32F9A51494F7}"/>
              </a:ext>
            </a:extLst>
          </p:cNvPr>
          <p:cNvSpPr/>
          <p:nvPr/>
        </p:nvSpPr>
        <p:spPr>
          <a:xfrm>
            <a:off x="8803226" y="3434192"/>
            <a:ext cx="311032" cy="331239"/>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1D17104A-12D9-44CD-A883-FA718527CE76}"/>
              </a:ext>
            </a:extLst>
          </p:cNvPr>
          <p:cNvSpPr/>
          <p:nvPr/>
        </p:nvSpPr>
        <p:spPr>
          <a:xfrm>
            <a:off x="11430293" y="1612469"/>
            <a:ext cx="242465" cy="339873"/>
          </a:xfrm>
          <a:prstGeom prst="ellips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35" name="Straight Connector 134">
            <a:extLst>
              <a:ext uri="{FF2B5EF4-FFF2-40B4-BE49-F238E27FC236}">
                <a16:creationId xmlns:a16="http://schemas.microsoft.com/office/drawing/2014/main" id="{D01A29A1-382D-A756-40DD-542462E2D354}"/>
              </a:ext>
            </a:extLst>
          </p:cNvPr>
          <p:cNvCxnSpPr>
            <a:cxnSpLocks/>
          </p:cNvCxnSpPr>
          <p:nvPr/>
        </p:nvCxnSpPr>
        <p:spPr>
          <a:xfrm>
            <a:off x="4220880" y="770869"/>
            <a:ext cx="3750240" cy="0"/>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6" name="Title 1">
            <a:extLst>
              <a:ext uri="{FF2B5EF4-FFF2-40B4-BE49-F238E27FC236}">
                <a16:creationId xmlns:a16="http://schemas.microsoft.com/office/drawing/2014/main" id="{694F7D12-D27E-D001-F565-918DD8492D8E}"/>
              </a:ext>
            </a:extLst>
          </p:cNvPr>
          <p:cNvSpPr txBox="1">
            <a:spLocks/>
          </p:cNvSpPr>
          <p:nvPr/>
        </p:nvSpPr>
        <p:spPr>
          <a:xfrm>
            <a:off x="2343159" y="277130"/>
            <a:ext cx="7436184" cy="450759"/>
          </a:xfrm>
          <a:prstGeom prst="rect">
            <a:avLst/>
          </a:prstGeom>
        </p:spPr>
        <p:txBody>
          <a:bodyPr vert="horz" lIns="0" tIns="45720" rIns="0" bIns="45720" rtlCol="0" anchor="t">
            <a:noAutofit/>
          </a:bodyPr>
          <a:lstStyle>
            <a:lvl1pPr algn="l" defTabSz="914400" rtl="0" eaLnBrk="1" latinLnBrk="0" hangingPunct="1">
              <a:lnSpc>
                <a:spcPct val="100000"/>
              </a:lnSpc>
              <a:spcBef>
                <a:spcPct val="0"/>
              </a:spcBef>
              <a:buNone/>
              <a:defRPr sz="3200" b="1" kern="1200">
                <a:solidFill>
                  <a:schemeClr val="bg1"/>
                </a:solidFill>
                <a:latin typeface="Montserrat" panose="00000500000000000000" pitchFamily="50"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Montserrat" panose="00000500000000000000" pitchFamily="50" charset="0"/>
                <a:ea typeface="+mj-ea"/>
                <a:cs typeface="+mj-cs"/>
              </a:rPr>
              <a:t>To Summarize:</a:t>
            </a:r>
          </a:p>
        </p:txBody>
      </p:sp>
      <p:sp>
        <p:nvSpPr>
          <p:cNvPr id="113" name="Oval 112">
            <a:extLst>
              <a:ext uri="{FF2B5EF4-FFF2-40B4-BE49-F238E27FC236}">
                <a16:creationId xmlns:a16="http://schemas.microsoft.com/office/drawing/2014/main" id="{C92BED4B-493B-3B27-A7AC-A95D5566875C}"/>
              </a:ext>
            </a:extLst>
          </p:cNvPr>
          <p:cNvSpPr/>
          <p:nvPr/>
        </p:nvSpPr>
        <p:spPr>
          <a:xfrm>
            <a:off x="619818" y="1590237"/>
            <a:ext cx="4527594" cy="4527594"/>
          </a:xfrm>
          <a:prstGeom prst="ellipse">
            <a:avLst/>
          </a:prstGeom>
          <a:solidFill>
            <a:schemeClr val="bg1"/>
          </a:solidFill>
          <a:ln w="190500">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80000" rIns="0" bIns="0" numCol="1" spcCol="0" rtlCol="0" fromWordArt="0" anchor="ctr" anchorCtr="0" forceAA="0" compatLnSpc="1">
            <a:prstTxWarp prst="textNoShape">
              <a:avLst/>
            </a:prstTxWarp>
            <a:noAutofit/>
          </a:bodyPr>
          <a:lstStyle/>
          <a:p>
            <a:pPr algn="ctr">
              <a:lnSpc>
                <a:spcPts val="1600"/>
              </a:lnSpc>
            </a:pPr>
            <a:endParaRPr lang="en-US" sz="900" spc="20" dirty="0">
              <a:solidFill>
                <a:schemeClr val="tx1">
                  <a:lumMod val="50000"/>
                  <a:lumOff val="50000"/>
                </a:schemeClr>
              </a:solidFill>
              <a:latin typeface="Century Gothic" panose="020B0502020202020204" pitchFamily="34" charset="0"/>
            </a:endParaRPr>
          </a:p>
        </p:txBody>
      </p:sp>
      <p:grpSp>
        <p:nvGrpSpPr>
          <p:cNvPr id="115" name="Group 114">
            <a:extLst>
              <a:ext uri="{FF2B5EF4-FFF2-40B4-BE49-F238E27FC236}">
                <a16:creationId xmlns:a16="http://schemas.microsoft.com/office/drawing/2014/main" id="{B183CBBA-8A9B-AD26-2768-E3983678076F}"/>
              </a:ext>
            </a:extLst>
          </p:cNvPr>
          <p:cNvGrpSpPr/>
          <p:nvPr/>
        </p:nvGrpSpPr>
        <p:grpSpPr>
          <a:xfrm>
            <a:off x="2149763" y="770869"/>
            <a:ext cx="1467704" cy="1467704"/>
            <a:chOff x="1849140" y="3387575"/>
            <a:chExt cx="891359" cy="891359"/>
          </a:xfrm>
        </p:grpSpPr>
        <p:sp>
          <p:nvSpPr>
            <p:cNvPr id="116" name="Speech Bubble: Oval 1">
              <a:extLst>
                <a:ext uri="{FF2B5EF4-FFF2-40B4-BE49-F238E27FC236}">
                  <a16:creationId xmlns:a16="http://schemas.microsoft.com/office/drawing/2014/main" id="{DB1793B0-D45C-182B-E665-DA6247B76A96}"/>
                </a:ext>
              </a:extLst>
            </p:cNvPr>
            <p:cNvSpPr/>
            <p:nvPr/>
          </p:nvSpPr>
          <p:spPr>
            <a:xfrm rot="5400000">
              <a:off x="1849140" y="3387575"/>
              <a:ext cx="891359" cy="891359"/>
            </a:xfrm>
            <a:prstGeom prst="wedgeEllipseCallout">
              <a:avLst>
                <a:gd name="adj1" fmla="val 61622"/>
                <a:gd name="adj2" fmla="val 21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7" name="Oval 116">
              <a:extLst>
                <a:ext uri="{FF2B5EF4-FFF2-40B4-BE49-F238E27FC236}">
                  <a16:creationId xmlns:a16="http://schemas.microsoft.com/office/drawing/2014/main" id="{2218416E-14EF-3458-3832-679CD3A38B50}"/>
                </a:ext>
              </a:extLst>
            </p:cNvPr>
            <p:cNvSpPr/>
            <p:nvPr/>
          </p:nvSpPr>
          <p:spPr>
            <a:xfrm>
              <a:off x="2048955" y="3686461"/>
              <a:ext cx="499302" cy="4993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AC77A44C-9A76-3599-97D5-DF2AA817AA18}"/>
              </a:ext>
            </a:extLst>
          </p:cNvPr>
          <p:cNvGrpSpPr/>
          <p:nvPr/>
        </p:nvGrpSpPr>
        <p:grpSpPr>
          <a:xfrm>
            <a:off x="952722" y="2695886"/>
            <a:ext cx="3954408" cy="1895521"/>
            <a:chOff x="932315" y="4466071"/>
            <a:chExt cx="2753850" cy="1358135"/>
          </a:xfrm>
        </p:grpSpPr>
        <p:sp>
          <p:nvSpPr>
            <p:cNvPr id="129" name="Rectangle 128">
              <a:extLst>
                <a:ext uri="{FF2B5EF4-FFF2-40B4-BE49-F238E27FC236}">
                  <a16:creationId xmlns:a16="http://schemas.microsoft.com/office/drawing/2014/main" id="{587EF909-DC9A-5E2D-11AB-9F68018E5610}"/>
                </a:ext>
              </a:extLst>
            </p:cNvPr>
            <p:cNvSpPr/>
            <p:nvPr/>
          </p:nvSpPr>
          <p:spPr>
            <a:xfrm>
              <a:off x="1063889" y="4466071"/>
              <a:ext cx="2426201" cy="237382"/>
            </a:xfrm>
            <a:prstGeom prst="rect">
              <a:avLst/>
            </a:prstGeom>
          </p:spPr>
          <p:txBody>
            <a:bodyPr wrap="square">
              <a:spAutoFit/>
            </a:bodyPr>
            <a:lstStyle/>
            <a:p>
              <a:pPr algn="ctr">
                <a:lnSpc>
                  <a:spcPts val="1600"/>
                </a:lnSpc>
              </a:pPr>
              <a:r>
                <a:rPr lang="en-US" sz="3000" b="1" dirty="0">
                  <a:solidFill>
                    <a:srgbClr val="92D050"/>
                  </a:solidFill>
                  <a:latin typeface="Century Gothic" panose="020B0502020202020204" pitchFamily="34" charset="0"/>
                </a:rPr>
                <a:t>Marketing</a:t>
              </a:r>
              <a:endParaRPr lang="en-US" sz="3000" dirty="0">
                <a:solidFill>
                  <a:srgbClr val="92D050"/>
                </a:solidFill>
                <a:latin typeface="Century Gothic" panose="020B0502020202020204" pitchFamily="34" charset="0"/>
              </a:endParaRPr>
            </a:p>
          </p:txBody>
        </p:sp>
        <p:sp>
          <p:nvSpPr>
            <p:cNvPr id="130" name="Rectangle 129">
              <a:extLst>
                <a:ext uri="{FF2B5EF4-FFF2-40B4-BE49-F238E27FC236}">
                  <a16:creationId xmlns:a16="http://schemas.microsoft.com/office/drawing/2014/main" id="{898C3B39-9F93-B1C1-EBFB-EA9E7E546E57}"/>
                </a:ext>
              </a:extLst>
            </p:cNvPr>
            <p:cNvSpPr/>
            <p:nvPr/>
          </p:nvSpPr>
          <p:spPr>
            <a:xfrm>
              <a:off x="932315" y="5030330"/>
              <a:ext cx="2753850" cy="793876"/>
            </a:xfrm>
            <a:prstGeom prst="rect">
              <a:avLst/>
            </a:prstGeom>
          </p:spPr>
          <p:txBody>
            <a:bodyPr wrap="square">
              <a:spAutoFit/>
            </a:bodyPr>
            <a:lstStyle/>
            <a:p>
              <a:pPr lvl="0" algn="ctr">
                <a:defRPr/>
              </a:pPr>
              <a:r>
                <a:rPr lang="en-US" sz="2200" b="1" dirty="0">
                  <a:solidFill>
                    <a:schemeClr val="tx1">
                      <a:lumMod val="90000"/>
                      <a:lumOff val="10000"/>
                    </a:schemeClr>
                  </a:solidFill>
                  <a:latin typeface="Montserrat" pitchFamily="2" charset="77"/>
                </a:rPr>
                <a:t>Is what you say you are</a:t>
              </a:r>
            </a:p>
            <a:p>
              <a:pPr lvl="0" algn="ctr">
                <a:defRPr/>
              </a:pPr>
              <a:endParaRPr lang="en-US" sz="2200" b="1" dirty="0">
                <a:solidFill>
                  <a:schemeClr val="tx1">
                    <a:lumMod val="90000"/>
                    <a:lumOff val="10000"/>
                  </a:schemeClr>
                </a:solidFill>
                <a:latin typeface="Montserrat" pitchFamily="2" charset="77"/>
              </a:endParaRPr>
            </a:p>
            <a:p>
              <a:pPr lvl="0" algn="ctr">
                <a:defRPr/>
              </a:pPr>
              <a:r>
                <a:rPr lang="en-US" sz="2200" b="1" dirty="0">
                  <a:solidFill>
                    <a:schemeClr val="tx1">
                      <a:lumMod val="90000"/>
                      <a:lumOff val="10000"/>
                    </a:schemeClr>
                  </a:solidFill>
                  <a:latin typeface="Montserrat" pitchFamily="2" charset="77"/>
                </a:rPr>
                <a:t>It’s what you claim to be</a:t>
              </a:r>
            </a:p>
          </p:txBody>
        </p:sp>
      </p:grpSp>
      <p:sp>
        <p:nvSpPr>
          <p:cNvPr id="134" name="Oval 133">
            <a:extLst>
              <a:ext uri="{FF2B5EF4-FFF2-40B4-BE49-F238E27FC236}">
                <a16:creationId xmlns:a16="http://schemas.microsoft.com/office/drawing/2014/main" id="{D734E506-DA21-2039-B0B8-BEE4573EA888}"/>
              </a:ext>
            </a:extLst>
          </p:cNvPr>
          <p:cNvSpPr/>
          <p:nvPr/>
        </p:nvSpPr>
        <p:spPr>
          <a:xfrm>
            <a:off x="6776238" y="1693207"/>
            <a:ext cx="4527594" cy="4527594"/>
          </a:xfrm>
          <a:prstGeom prst="ellipse">
            <a:avLst/>
          </a:prstGeom>
          <a:solidFill>
            <a:schemeClr val="bg1"/>
          </a:solidFill>
          <a:ln w="1905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80000" rIns="0" bIns="0" numCol="1" spcCol="0" rtlCol="0" fromWordArt="0" anchor="ctr" anchorCtr="0" forceAA="0" compatLnSpc="1">
            <a:prstTxWarp prst="textNoShape">
              <a:avLst/>
            </a:prstTxWarp>
            <a:noAutofit/>
          </a:bodyPr>
          <a:lstStyle/>
          <a:p>
            <a:pPr algn="ctr">
              <a:lnSpc>
                <a:spcPts val="1600"/>
              </a:lnSpc>
            </a:pPr>
            <a:endParaRPr lang="en-US" sz="900" spc="20" dirty="0">
              <a:solidFill>
                <a:schemeClr val="tx1">
                  <a:lumMod val="50000"/>
                  <a:lumOff val="50000"/>
                </a:schemeClr>
              </a:solidFill>
              <a:latin typeface="Century Gothic" panose="020B0502020202020204" pitchFamily="34" charset="0"/>
            </a:endParaRPr>
          </a:p>
        </p:txBody>
      </p:sp>
      <p:grpSp>
        <p:nvGrpSpPr>
          <p:cNvPr id="137" name="Group 136">
            <a:extLst>
              <a:ext uri="{FF2B5EF4-FFF2-40B4-BE49-F238E27FC236}">
                <a16:creationId xmlns:a16="http://schemas.microsoft.com/office/drawing/2014/main" id="{E3B342F5-18E1-7FF6-6C7B-8E85EEC2DD80}"/>
              </a:ext>
            </a:extLst>
          </p:cNvPr>
          <p:cNvGrpSpPr/>
          <p:nvPr/>
        </p:nvGrpSpPr>
        <p:grpSpPr>
          <a:xfrm>
            <a:off x="8306183" y="873839"/>
            <a:ext cx="1467704" cy="1467704"/>
            <a:chOff x="1849140" y="3387575"/>
            <a:chExt cx="891359" cy="891359"/>
          </a:xfrm>
        </p:grpSpPr>
        <p:sp>
          <p:nvSpPr>
            <p:cNvPr id="138" name="Speech Bubble: Oval 1">
              <a:extLst>
                <a:ext uri="{FF2B5EF4-FFF2-40B4-BE49-F238E27FC236}">
                  <a16:creationId xmlns:a16="http://schemas.microsoft.com/office/drawing/2014/main" id="{607C3F17-A69F-F82C-41FC-08172C4F98CB}"/>
                </a:ext>
              </a:extLst>
            </p:cNvPr>
            <p:cNvSpPr/>
            <p:nvPr/>
          </p:nvSpPr>
          <p:spPr>
            <a:xfrm rot="5400000">
              <a:off x="1849140" y="3387575"/>
              <a:ext cx="891359" cy="891359"/>
            </a:xfrm>
            <a:prstGeom prst="wedgeEllipseCallout">
              <a:avLst>
                <a:gd name="adj1" fmla="val 61622"/>
                <a:gd name="adj2" fmla="val 2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9" name="Oval 138">
              <a:extLst>
                <a:ext uri="{FF2B5EF4-FFF2-40B4-BE49-F238E27FC236}">
                  <a16:creationId xmlns:a16="http://schemas.microsoft.com/office/drawing/2014/main" id="{15C03CC9-BF19-23FE-FFDD-ECB27D4D36B3}"/>
                </a:ext>
              </a:extLst>
            </p:cNvPr>
            <p:cNvSpPr/>
            <p:nvPr/>
          </p:nvSpPr>
          <p:spPr>
            <a:xfrm>
              <a:off x="2048955" y="3686461"/>
              <a:ext cx="499302" cy="4993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a16="http://schemas.microsoft.com/office/drawing/2014/main" id="{7F0759A6-17F8-BD73-E3BD-B2A3CC4D032F}"/>
              </a:ext>
            </a:extLst>
          </p:cNvPr>
          <p:cNvGrpSpPr/>
          <p:nvPr/>
        </p:nvGrpSpPr>
        <p:grpSpPr>
          <a:xfrm>
            <a:off x="6987719" y="2798854"/>
            <a:ext cx="4197250" cy="2179341"/>
            <a:chOff x="847756" y="4466071"/>
            <a:chExt cx="2922965" cy="1561491"/>
          </a:xfrm>
        </p:grpSpPr>
        <p:sp>
          <p:nvSpPr>
            <p:cNvPr id="141" name="Rectangle 140">
              <a:extLst>
                <a:ext uri="{FF2B5EF4-FFF2-40B4-BE49-F238E27FC236}">
                  <a16:creationId xmlns:a16="http://schemas.microsoft.com/office/drawing/2014/main" id="{07A832EB-C8C5-F85A-F8EC-7AC18F25C2F7}"/>
                </a:ext>
              </a:extLst>
            </p:cNvPr>
            <p:cNvSpPr/>
            <p:nvPr/>
          </p:nvSpPr>
          <p:spPr>
            <a:xfrm>
              <a:off x="1063889" y="4466071"/>
              <a:ext cx="2426201" cy="237382"/>
            </a:xfrm>
            <a:prstGeom prst="rect">
              <a:avLst/>
            </a:prstGeom>
          </p:spPr>
          <p:txBody>
            <a:bodyPr wrap="square">
              <a:spAutoFit/>
            </a:bodyPr>
            <a:lstStyle/>
            <a:p>
              <a:pPr algn="ctr">
                <a:lnSpc>
                  <a:spcPts val="1600"/>
                </a:lnSpc>
              </a:pPr>
              <a:r>
                <a:rPr lang="en-US" sz="3000" b="1" dirty="0">
                  <a:solidFill>
                    <a:schemeClr val="accent3"/>
                  </a:solidFill>
                  <a:latin typeface="Century Gothic" panose="020B0502020202020204" pitchFamily="34" charset="0"/>
                </a:rPr>
                <a:t>Branding</a:t>
              </a:r>
              <a:endParaRPr lang="en-US" sz="3000" dirty="0">
                <a:solidFill>
                  <a:schemeClr val="accent3"/>
                </a:solidFill>
                <a:latin typeface="Century Gothic" panose="020B0502020202020204" pitchFamily="34" charset="0"/>
              </a:endParaRPr>
            </a:p>
          </p:txBody>
        </p:sp>
        <p:sp>
          <p:nvSpPr>
            <p:cNvPr id="142" name="Rectangle 141">
              <a:extLst>
                <a:ext uri="{FF2B5EF4-FFF2-40B4-BE49-F238E27FC236}">
                  <a16:creationId xmlns:a16="http://schemas.microsoft.com/office/drawing/2014/main" id="{B11866F0-4062-5FA7-5E3D-37397EEC1022}"/>
                </a:ext>
              </a:extLst>
            </p:cNvPr>
            <p:cNvSpPr/>
            <p:nvPr/>
          </p:nvSpPr>
          <p:spPr>
            <a:xfrm>
              <a:off x="847756" y="4748541"/>
              <a:ext cx="2922965" cy="12790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spc="0" normalizeH="0" baseline="0" noProof="0" dirty="0">
                  <a:ln>
                    <a:noFill/>
                  </a:ln>
                  <a:solidFill>
                    <a:schemeClr val="tx1">
                      <a:lumMod val="90000"/>
                      <a:lumOff val="10000"/>
                    </a:schemeClr>
                  </a:solidFill>
                  <a:effectLst/>
                  <a:uLnTx/>
                  <a:uFillTx/>
                  <a:latin typeface="Montserrat" pitchFamily="2" charset="77"/>
                </a:rPr>
                <a:t>Is what your audience says you are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b="1" dirty="0">
                <a:solidFill>
                  <a:schemeClr val="tx1">
                    <a:lumMod val="90000"/>
                    <a:lumOff val="10000"/>
                  </a:schemeClr>
                </a:solidFill>
                <a:latin typeface="Montserrat"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u="none" strike="noStrike" kern="1200" cap="none" spc="0" normalizeH="0" baseline="0" noProof="0" dirty="0">
                  <a:ln>
                    <a:noFill/>
                  </a:ln>
                  <a:solidFill>
                    <a:schemeClr val="tx1">
                      <a:lumMod val="90000"/>
                      <a:lumOff val="10000"/>
                    </a:schemeClr>
                  </a:solidFill>
                  <a:effectLst/>
                  <a:uLnTx/>
                  <a:uFillTx/>
                  <a:latin typeface="Montserrat" pitchFamily="2" charset="77"/>
                </a:rPr>
                <a:t>It’s what they think and feel about you</a:t>
              </a:r>
            </a:p>
          </p:txBody>
        </p:sp>
      </p:grpSp>
      <p:pic>
        <p:nvPicPr>
          <p:cNvPr id="2" name="Picture 1" descr="A picture containing graphics, logo, font, graphic design&#10;&#10;Description automatically generated">
            <a:extLst>
              <a:ext uri="{FF2B5EF4-FFF2-40B4-BE49-F238E27FC236}">
                <a16:creationId xmlns:a16="http://schemas.microsoft.com/office/drawing/2014/main" id="{F7308559-BE60-8A1A-0880-E0D9064F14DF}"/>
              </a:ext>
            </a:extLst>
          </p:cNvPr>
          <p:cNvPicPr>
            <a:picLocks noChangeAspect="1"/>
          </p:cNvPicPr>
          <p:nvPr/>
        </p:nvPicPr>
        <p:blipFill>
          <a:blip r:embed="rId3">
            <a:clrChange>
              <a:clrFrom>
                <a:srgbClr val="0C0C0C"/>
              </a:clrFrom>
              <a:clrTo>
                <a:srgbClr val="0C0C0C">
                  <a:alpha val="0"/>
                </a:srgbClr>
              </a:clrTo>
            </a:clrChange>
          </a:blip>
          <a:stretch>
            <a:fillRect/>
          </a:stretch>
        </p:blipFill>
        <p:spPr>
          <a:xfrm>
            <a:off x="11278745" y="-76954"/>
            <a:ext cx="1056062" cy="1389748"/>
          </a:xfrm>
          <a:prstGeom prst="rect">
            <a:avLst/>
          </a:prstGeom>
        </p:spPr>
      </p:pic>
    </p:spTree>
    <p:extLst>
      <p:ext uri="{BB962C8B-B14F-4D97-AF65-F5344CB8AC3E}">
        <p14:creationId xmlns:p14="http://schemas.microsoft.com/office/powerpoint/2010/main" val="122587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6" presetClass="emph" presetSubtype="0" repeatCount="indefinite" accel="50000" decel="50000" autoRev="1" fill="hold" grpId="1" nodeType="withEffect">
                                  <p:stCondLst>
                                    <p:cond delay="0"/>
                                  </p:stCondLst>
                                  <p:endCondLst>
                                    <p:cond evt="onNext" delay="0">
                                      <p:tgtEl>
                                        <p:sldTgt/>
                                      </p:tgtEl>
                                    </p:cond>
                                  </p:endCondLst>
                                  <p:childTnLst>
                                    <p:animScale>
                                      <p:cBhvr>
                                        <p:cTn id="9" dur="2000" fill="hold"/>
                                        <p:tgtEl>
                                          <p:spTgt spid="41"/>
                                        </p:tgtEl>
                                      </p:cBhvr>
                                      <p:by x="50000" y="50000"/>
                                    </p:animScale>
                                  </p:childTnLst>
                                </p:cTn>
                              </p:par>
                              <p:par>
                                <p:cTn id="10" presetID="10"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6" presetClass="emph" presetSubtype="0" repeatCount="indefinite" accel="50000" decel="50000" autoRev="1" fill="hold" grpId="1" nodeType="withEffect">
                                  <p:stCondLst>
                                    <p:cond delay="0"/>
                                  </p:stCondLst>
                                  <p:endCondLst>
                                    <p:cond evt="onNext" delay="0">
                                      <p:tgtEl>
                                        <p:sldTgt/>
                                      </p:tgtEl>
                                    </p:cond>
                                  </p:endCondLst>
                                  <p:childTnLst>
                                    <p:animScale>
                                      <p:cBhvr>
                                        <p:cTn id="14" dur="2000" fill="hold"/>
                                        <p:tgtEl>
                                          <p:spTgt spid="24"/>
                                        </p:tgtEl>
                                      </p:cBhvr>
                                      <p:by x="50000" y="50000"/>
                                    </p:animScale>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6" presetClass="emph" presetSubtype="0" repeatCount="indefinite" accel="50000" decel="50000" autoRev="1" fill="hold" grpId="1" nodeType="withEffect">
                                  <p:stCondLst>
                                    <p:cond delay="0"/>
                                  </p:stCondLst>
                                  <p:endCondLst>
                                    <p:cond evt="onNext" delay="0">
                                      <p:tgtEl>
                                        <p:sldTgt/>
                                      </p:tgtEl>
                                    </p:cond>
                                  </p:endCondLst>
                                  <p:childTnLst>
                                    <p:animScale>
                                      <p:cBhvr>
                                        <p:cTn id="19" dur="2000" fill="hold"/>
                                        <p:tgtEl>
                                          <p:spTgt spid="32"/>
                                        </p:tgtEl>
                                      </p:cBhvr>
                                      <p:by x="50000" y="50000"/>
                                    </p:animScale>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6" presetClass="emph" presetSubtype="0" repeatCount="indefinite" accel="50000" decel="50000" autoRev="1" fill="hold" grpId="1" nodeType="withEffect">
                                  <p:stCondLst>
                                    <p:cond delay="0"/>
                                  </p:stCondLst>
                                  <p:endCondLst>
                                    <p:cond evt="onNext" delay="0">
                                      <p:tgtEl>
                                        <p:sldTgt/>
                                      </p:tgtEl>
                                    </p:cond>
                                  </p:endCondLst>
                                  <p:childTnLst>
                                    <p:animScale>
                                      <p:cBhvr>
                                        <p:cTn id="24" dur="2000" fill="hold"/>
                                        <p:tgtEl>
                                          <p:spTgt spid="19"/>
                                        </p:tgtEl>
                                      </p:cBhvr>
                                      <p:by x="50000" y="50000"/>
                                    </p:animScale>
                                  </p:childTnLst>
                                </p:cTn>
                              </p:par>
                              <p:par>
                                <p:cTn id="25" presetID="10"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6" presetClass="emph" presetSubtype="0" repeatCount="indefinite" accel="50000" decel="50000" autoRev="1" fill="hold" grpId="1" nodeType="withEffect">
                                  <p:stCondLst>
                                    <p:cond delay="0"/>
                                  </p:stCondLst>
                                  <p:endCondLst>
                                    <p:cond evt="onNext" delay="0">
                                      <p:tgtEl>
                                        <p:sldTgt/>
                                      </p:tgtEl>
                                    </p:cond>
                                  </p:endCondLst>
                                  <p:childTnLst>
                                    <p:animScale>
                                      <p:cBhvr>
                                        <p:cTn id="29" dur="2000" fill="hold"/>
                                        <p:tgtEl>
                                          <p:spTgt spid="69"/>
                                        </p:tgtEl>
                                      </p:cBhvr>
                                      <p:by x="50000" y="50000"/>
                                    </p:animScale>
                                  </p:childTnLst>
                                </p:cTn>
                              </p:par>
                              <p:par>
                                <p:cTn id="30" presetID="10" presetClass="entr" presetSubtype="0" fill="hold" grpId="0" nodeType="withEffect">
                                  <p:stCondLst>
                                    <p:cond delay="50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6" presetClass="emph" presetSubtype="0" repeatCount="indefinite" accel="50000" decel="50000" autoRev="1" fill="hold" grpId="1" nodeType="withEffect">
                                  <p:stCondLst>
                                    <p:cond delay="500"/>
                                  </p:stCondLst>
                                  <p:childTnLst>
                                    <p:animScale>
                                      <p:cBhvr>
                                        <p:cTn id="34" dur="2000" fill="hold"/>
                                        <p:tgtEl>
                                          <p:spTgt spid="44"/>
                                        </p:tgtEl>
                                      </p:cBhvr>
                                      <p:by x="50000" y="50000"/>
                                    </p:animScale>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6" presetClass="emph" presetSubtype="0" repeatCount="indefinite" accel="50000" decel="50000" autoRev="1" fill="hold" grpId="1" nodeType="withEffect">
                                  <p:stCondLst>
                                    <p:cond delay="0"/>
                                  </p:stCondLst>
                                  <p:childTnLst>
                                    <p:animScale>
                                      <p:cBhvr>
                                        <p:cTn id="39" dur="2000" fill="hold"/>
                                        <p:tgtEl>
                                          <p:spTgt spid="48"/>
                                        </p:tgtEl>
                                      </p:cBhvr>
                                      <p:by x="50000" y="50000"/>
                                    </p:animScale>
                                  </p:childTnLst>
                                </p:cTn>
                              </p:par>
                              <p:par>
                                <p:cTn id="40" presetID="10" presetClass="entr" presetSubtype="0" fill="hold" grpId="0" nodeType="withEffect">
                                  <p:stCondLst>
                                    <p:cond delay="50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6" presetClass="emph" presetSubtype="0" repeatCount="indefinite" accel="50000" decel="50000" autoRev="1" fill="hold" grpId="1" nodeType="withEffect">
                                  <p:stCondLst>
                                    <p:cond delay="500"/>
                                  </p:stCondLst>
                                  <p:childTnLst>
                                    <p:animScale>
                                      <p:cBhvr>
                                        <p:cTn id="44" dur="2000" fill="hold"/>
                                        <p:tgtEl>
                                          <p:spTgt spid="53"/>
                                        </p:tgtEl>
                                      </p:cBhvr>
                                      <p:by x="50000" y="50000"/>
                                    </p:animScale>
                                  </p:childTnLst>
                                </p:cTn>
                              </p:par>
                              <p:par>
                                <p:cTn id="45" presetID="10" presetClass="entr" presetSubtype="0" fill="hold" grpId="0" nodeType="withEffect">
                                  <p:stCondLst>
                                    <p:cond delay="5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6" presetClass="emph" presetSubtype="0" repeatCount="indefinite" accel="50000" decel="50000" autoRev="1" fill="hold" grpId="1" nodeType="withEffect">
                                  <p:stCondLst>
                                    <p:cond delay="500"/>
                                  </p:stCondLst>
                                  <p:childTnLst>
                                    <p:animScale>
                                      <p:cBhvr>
                                        <p:cTn id="49" dur="2000" fill="hold"/>
                                        <p:tgtEl>
                                          <p:spTgt spid="21"/>
                                        </p:tgtEl>
                                      </p:cBhvr>
                                      <p:by x="50000" y="50000"/>
                                    </p:animScale>
                                  </p:childTnLst>
                                </p:cTn>
                              </p:par>
                              <p:par>
                                <p:cTn id="50" presetID="10" presetClass="entr" presetSubtype="0" fill="hold" grpId="0" nodeType="withEffect">
                                  <p:stCondLst>
                                    <p:cond delay="50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6" presetClass="emph" presetSubtype="0" repeatCount="indefinite" accel="50000" decel="50000" autoRev="1" fill="hold" grpId="1" nodeType="withEffect">
                                  <p:stCondLst>
                                    <p:cond delay="500"/>
                                  </p:stCondLst>
                                  <p:childTnLst>
                                    <p:animScale>
                                      <p:cBhvr>
                                        <p:cTn id="54" dur="2000" fill="hold"/>
                                        <p:tgtEl>
                                          <p:spTgt spid="71"/>
                                        </p:tgtEl>
                                      </p:cBhvr>
                                      <p:by x="50000" y="50000"/>
                                    </p:animScale>
                                  </p:childTnLst>
                                </p:cTn>
                              </p:par>
                              <p:par>
                                <p:cTn id="55" presetID="10" presetClass="entr" presetSubtype="0" fill="hold" grpId="0" nodeType="withEffect">
                                  <p:stCondLst>
                                    <p:cond delay="50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6" presetClass="emph" presetSubtype="0" repeatCount="indefinite" accel="50000" decel="50000" autoRev="1" fill="hold" grpId="1" nodeType="withEffect">
                                  <p:stCondLst>
                                    <p:cond delay="500"/>
                                  </p:stCondLst>
                                  <p:childTnLst>
                                    <p:animScale>
                                      <p:cBhvr>
                                        <p:cTn id="59" dur="2000" fill="hold"/>
                                        <p:tgtEl>
                                          <p:spTgt spid="58"/>
                                        </p:tgtEl>
                                      </p:cBhvr>
                                      <p:by x="50000" y="50000"/>
                                    </p:animScale>
                                  </p:childTnLst>
                                </p:cTn>
                              </p:par>
                              <p:par>
                                <p:cTn id="60" presetID="10" presetClass="entr" presetSubtype="0" fill="hold" grpId="0" nodeType="withEffect">
                                  <p:stCondLst>
                                    <p:cond delay="50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500"/>
                                        <p:tgtEl>
                                          <p:spTgt spid="67"/>
                                        </p:tgtEl>
                                      </p:cBhvr>
                                    </p:animEffect>
                                  </p:childTnLst>
                                </p:cTn>
                              </p:par>
                              <p:par>
                                <p:cTn id="63" presetID="6" presetClass="emph" presetSubtype="0" repeatCount="indefinite" accel="50000" decel="50000" autoRev="1" fill="hold" grpId="1" nodeType="withEffect">
                                  <p:stCondLst>
                                    <p:cond delay="500"/>
                                  </p:stCondLst>
                                  <p:childTnLst>
                                    <p:animScale>
                                      <p:cBhvr>
                                        <p:cTn id="64" dur="2000" fill="hold"/>
                                        <p:tgtEl>
                                          <p:spTgt spid="67"/>
                                        </p:tgtEl>
                                      </p:cBhvr>
                                      <p:by x="50000" y="50000"/>
                                    </p:animScale>
                                  </p:childTnLst>
                                </p:cTn>
                              </p:par>
                              <p:par>
                                <p:cTn id="65" presetID="10" presetClass="entr" presetSubtype="0" fill="hold" grpId="0" nodeType="withEffect">
                                  <p:stCondLst>
                                    <p:cond delay="100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6" presetClass="emph" presetSubtype="0" repeatCount="indefinite" accel="50000" decel="50000" autoRev="1" fill="hold" grpId="1" nodeType="withEffect">
                                  <p:stCondLst>
                                    <p:cond delay="1000"/>
                                  </p:stCondLst>
                                  <p:childTnLst>
                                    <p:animScale>
                                      <p:cBhvr>
                                        <p:cTn id="69" dur="2000" fill="hold"/>
                                        <p:tgtEl>
                                          <p:spTgt spid="23"/>
                                        </p:tgtEl>
                                      </p:cBhvr>
                                      <p:by x="50000" y="50000"/>
                                    </p:animScale>
                                  </p:childTnLst>
                                </p:cTn>
                              </p:par>
                              <p:par>
                                <p:cTn id="70" presetID="10" presetClass="entr" presetSubtype="0" fill="hold" grpId="0" nodeType="withEffect">
                                  <p:stCondLst>
                                    <p:cond delay="100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500"/>
                                        <p:tgtEl>
                                          <p:spTgt spid="63"/>
                                        </p:tgtEl>
                                      </p:cBhvr>
                                    </p:animEffect>
                                  </p:childTnLst>
                                </p:cTn>
                              </p:par>
                              <p:par>
                                <p:cTn id="73" presetID="6" presetClass="emph" presetSubtype="0" repeatCount="indefinite" accel="50000" decel="50000" autoRev="1" fill="hold" grpId="1" nodeType="withEffect">
                                  <p:stCondLst>
                                    <p:cond delay="1000"/>
                                  </p:stCondLst>
                                  <p:childTnLst>
                                    <p:animScale>
                                      <p:cBhvr>
                                        <p:cTn id="74" dur="2000" fill="hold"/>
                                        <p:tgtEl>
                                          <p:spTgt spid="63"/>
                                        </p:tgtEl>
                                      </p:cBhvr>
                                      <p:by x="50000" y="50000"/>
                                    </p:animScale>
                                  </p:childTnLst>
                                </p:cTn>
                              </p:par>
                              <p:par>
                                <p:cTn id="75" presetID="10" presetClass="entr" presetSubtype="0" fill="hold" grpId="0" nodeType="withEffect">
                                  <p:stCondLst>
                                    <p:cond delay="100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par>
                                <p:cTn id="78" presetID="6" presetClass="emph" presetSubtype="0" repeatCount="indefinite" accel="50000" decel="50000" autoRev="1" fill="hold" grpId="1" nodeType="withEffect">
                                  <p:stCondLst>
                                    <p:cond delay="1000"/>
                                  </p:stCondLst>
                                  <p:childTnLst>
                                    <p:animScale>
                                      <p:cBhvr>
                                        <p:cTn id="79" dur="2000" fill="hold"/>
                                        <p:tgtEl>
                                          <p:spTgt spid="49"/>
                                        </p:tgtEl>
                                      </p:cBhvr>
                                      <p:by x="50000" y="50000"/>
                                    </p:animScale>
                                  </p:childTnLst>
                                </p:cTn>
                              </p:par>
                              <p:par>
                                <p:cTn id="80" presetID="10" presetClass="entr" presetSubtype="0" fill="hold" grpId="0" nodeType="withEffect">
                                  <p:stCondLst>
                                    <p:cond delay="100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500"/>
                                        <p:tgtEl>
                                          <p:spTgt spid="64"/>
                                        </p:tgtEl>
                                      </p:cBhvr>
                                    </p:animEffect>
                                  </p:childTnLst>
                                </p:cTn>
                              </p:par>
                              <p:par>
                                <p:cTn id="83" presetID="6" presetClass="emph" presetSubtype="0" repeatCount="indefinite" accel="50000" decel="50000" autoRev="1" fill="hold" grpId="1" nodeType="withEffect">
                                  <p:stCondLst>
                                    <p:cond delay="1000"/>
                                  </p:stCondLst>
                                  <p:childTnLst>
                                    <p:animScale>
                                      <p:cBhvr>
                                        <p:cTn id="84" dur="2000" fill="hold"/>
                                        <p:tgtEl>
                                          <p:spTgt spid="64"/>
                                        </p:tgtEl>
                                      </p:cBhvr>
                                      <p:by x="50000" y="50000"/>
                                    </p:animScale>
                                  </p:childTnLst>
                                </p:cTn>
                              </p:par>
                              <p:par>
                                <p:cTn id="85" presetID="10" presetClass="entr" presetSubtype="0" fill="hold" grpId="0" nodeType="withEffect">
                                  <p:stCondLst>
                                    <p:cond delay="100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par>
                                <p:cTn id="88" presetID="6" presetClass="emph" presetSubtype="0" repeatCount="indefinite" accel="50000" decel="50000" autoRev="1" fill="hold" grpId="1" nodeType="withEffect">
                                  <p:stCondLst>
                                    <p:cond delay="1000"/>
                                  </p:stCondLst>
                                  <p:childTnLst>
                                    <p:animScale>
                                      <p:cBhvr>
                                        <p:cTn id="89" dur="2000" fill="hold"/>
                                        <p:tgtEl>
                                          <p:spTgt spid="20"/>
                                        </p:tgtEl>
                                      </p:cBhvr>
                                      <p:by x="50000" y="50000"/>
                                    </p:animScale>
                                  </p:childTnLst>
                                </p:cTn>
                              </p:par>
                              <p:par>
                                <p:cTn id="90" presetID="10" presetClass="entr" presetSubtype="0" fill="hold" grpId="0" nodeType="withEffect">
                                  <p:stCondLst>
                                    <p:cond delay="100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par>
                                <p:cTn id="93" presetID="6" presetClass="emph" presetSubtype="0" repeatCount="indefinite" accel="50000" decel="50000" autoRev="1" fill="hold" grpId="1" nodeType="withEffect">
                                  <p:stCondLst>
                                    <p:cond delay="1000"/>
                                  </p:stCondLst>
                                  <p:childTnLst>
                                    <p:animScale>
                                      <p:cBhvr>
                                        <p:cTn id="94" dur="2000" fill="hold"/>
                                        <p:tgtEl>
                                          <p:spTgt spid="22"/>
                                        </p:tgtEl>
                                      </p:cBhvr>
                                      <p:by x="50000" y="50000"/>
                                    </p:animScale>
                                  </p:childTnLst>
                                </p:cTn>
                              </p:par>
                              <p:par>
                                <p:cTn id="95" presetID="10" presetClass="entr" presetSubtype="0" fill="hold" grpId="0" nodeType="withEffect">
                                  <p:stCondLst>
                                    <p:cond delay="50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1500"/>
                                        <p:tgtEl>
                                          <p:spTgt spid="7"/>
                                        </p:tgtEl>
                                      </p:cBhvr>
                                    </p:animEffect>
                                  </p:childTnLst>
                                </p:cTn>
                              </p:par>
                              <p:par>
                                <p:cTn id="98" presetID="10" presetClass="entr" presetSubtype="0" fill="hold" grpId="0" nodeType="withEffect">
                                  <p:stCondLst>
                                    <p:cond delay="1000"/>
                                  </p:stCondLst>
                                  <p:childTnLst>
                                    <p:set>
                                      <p:cBhvr>
                                        <p:cTn id="99" dur="1" fill="hold">
                                          <p:stCondLst>
                                            <p:cond delay="0"/>
                                          </p:stCondLst>
                                        </p:cTn>
                                        <p:tgtEl>
                                          <p:spTgt spid="8"/>
                                        </p:tgtEl>
                                        <p:attrNameLst>
                                          <p:attrName>style.visibility</p:attrName>
                                        </p:attrNameLst>
                                      </p:cBhvr>
                                      <p:to>
                                        <p:strVal val="visible"/>
                                      </p:to>
                                    </p:set>
                                    <p:animEffect transition="in" filter="fade">
                                      <p:cBhvr>
                                        <p:cTn id="100" dur="1500"/>
                                        <p:tgtEl>
                                          <p:spTgt spid="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500"/>
                                        <p:tgtEl>
                                          <p:spTgt spid="52"/>
                                        </p:tgtEl>
                                      </p:cBhvr>
                                    </p:animEffect>
                                  </p:childTnLst>
                                </p:cTn>
                              </p:par>
                              <p:par>
                                <p:cTn id="104" presetID="6" presetClass="emph" presetSubtype="0" repeatCount="indefinite" accel="50000" decel="50000" autoRev="1" fill="hold" grpId="1" nodeType="withEffect">
                                  <p:stCondLst>
                                    <p:cond delay="0"/>
                                  </p:stCondLst>
                                  <p:endCondLst>
                                    <p:cond evt="onNext" delay="0">
                                      <p:tgtEl>
                                        <p:sldTgt/>
                                      </p:tgtEl>
                                    </p:cond>
                                  </p:endCondLst>
                                  <p:childTnLst>
                                    <p:animScale>
                                      <p:cBhvr>
                                        <p:cTn id="105" dur="2000" fill="hold"/>
                                        <p:tgtEl>
                                          <p:spTgt spid="52"/>
                                        </p:tgtEl>
                                      </p:cBhvr>
                                      <p:by x="50000" y="50000"/>
                                    </p:animScale>
                                  </p:childTnLst>
                                </p:cTn>
                              </p:par>
                              <p:par>
                                <p:cTn id="106" presetID="10" presetClass="entr" presetSubtype="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par>
                                <p:cTn id="109" presetID="6" presetClass="emph" presetSubtype="0" repeatCount="indefinite" accel="50000" decel="50000" autoRev="1" fill="hold" grpId="1" nodeType="withEffect">
                                  <p:stCondLst>
                                    <p:cond delay="0"/>
                                  </p:stCondLst>
                                  <p:endCondLst>
                                    <p:cond evt="onNext" delay="0">
                                      <p:tgtEl>
                                        <p:sldTgt/>
                                      </p:tgtEl>
                                    </p:cond>
                                  </p:endCondLst>
                                  <p:childTnLst>
                                    <p:animScale>
                                      <p:cBhvr>
                                        <p:cTn id="110" dur="2000" fill="hold"/>
                                        <p:tgtEl>
                                          <p:spTgt spid="40"/>
                                        </p:tgtEl>
                                      </p:cBhvr>
                                      <p:by x="50000" y="50000"/>
                                    </p:animScale>
                                  </p:childTnLst>
                                </p:cTn>
                              </p:par>
                              <p:par>
                                <p:cTn id="111" presetID="10" presetClass="entr" presetSubtype="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500"/>
                                        <p:tgtEl>
                                          <p:spTgt spid="39"/>
                                        </p:tgtEl>
                                      </p:cBhvr>
                                    </p:animEffect>
                                  </p:childTnLst>
                                </p:cTn>
                              </p:par>
                              <p:par>
                                <p:cTn id="114" presetID="6" presetClass="emph" presetSubtype="0" repeatCount="indefinite" accel="50000" decel="50000" autoRev="1" fill="hold" grpId="1" nodeType="withEffect">
                                  <p:stCondLst>
                                    <p:cond delay="0"/>
                                  </p:stCondLst>
                                  <p:endCondLst>
                                    <p:cond evt="onNext" delay="0">
                                      <p:tgtEl>
                                        <p:sldTgt/>
                                      </p:tgtEl>
                                    </p:cond>
                                  </p:endCondLst>
                                  <p:childTnLst>
                                    <p:animScale>
                                      <p:cBhvr>
                                        <p:cTn id="115" dur="2000" fill="hold"/>
                                        <p:tgtEl>
                                          <p:spTgt spid="39"/>
                                        </p:tgtEl>
                                      </p:cBhvr>
                                      <p:by x="50000" y="50000"/>
                                    </p:animScale>
                                  </p:childTnLst>
                                </p:cTn>
                              </p:par>
                              <p:par>
                                <p:cTn id="116" presetID="10" presetClass="entr" presetSubtype="0" fill="hold" grpId="0" nodeType="withEffect">
                                  <p:stCondLst>
                                    <p:cond delay="50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500"/>
                                        <p:tgtEl>
                                          <p:spTgt spid="42"/>
                                        </p:tgtEl>
                                      </p:cBhvr>
                                    </p:animEffect>
                                  </p:childTnLst>
                                </p:cTn>
                              </p:par>
                              <p:par>
                                <p:cTn id="119" presetID="6" presetClass="emph" presetSubtype="0" repeatCount="indefinite" accel="50000" decel="50000" autoRev="1" fill="hold" grpId="1" nodeType="withEffect">
                                  <p:stCondLst>
                                    <p:cond delay="500"/>
                                  </p:stCondLst>
                                  <p:childTnLst>
                                    <p:animScale>
                                      <p:cBhvr>
                                        <p:cTn id="120" dur="2000" fill="hold"/>
                                        <p:tgtEl>
                                          <p:spTgt spid="42"/>
                                        </p:tgtEl>
                                      </p:cBhvr>
                                      <p:by x="50000" y="50000"/>
                                    </p:animScale>
                                  </p:childTnLst>
                                </p:cTn>
                              </p:par>
                              <p:par>
                                <p:cTn id="121" presetID="10" presetClass="entr" presetSubtype="0" fill="hold" grpId="0" nodeType="withEffect">
                                  <p:stCondLst>
                                    <p:cond delay="500"/>
                                  </p:stCondLst>
                                  <p:childTnLst>
                                    <p:set>
                                      <p:cBhvr>
                                        <p:cTn id="122" dur="1" fill="hold">
                                          <p:stCondLst>
                                            <p:cond delay="0"/>
                                          </p:stCondLst>
                                        </p:cTn>
                                        <p:tgtEl>
                                          <p:spTgt spid="57"/>
                                        </p:tgtEl>
                                        <p:attrNameLst>
                                          <p:attrName>style.visibility</p:attrName>
                                        </p:attrNameLst>
                                      </p:cBhvr>
                                      <p:to>
                                        <p:strVal val="visible"/>
                                      </p:to>
                                    </p:set>
                                    <p:animEffect transition="in" filter="fade">
                                      <p:cBhvr>
                                        <p:cTn id="123" dur="500"/>
                                        <p:tgtEl>
                                          <p:spTgt spid="57"/>
                                        </p:tgtEl>
                                      </p:cBhvr>
                                    </p:animEffect>
                                  </p:childTnLst>
                                </p:cTn>
                              </p:par>
                              <p:par>
                                <p:cTn id="124" presetID="6" presetClass="emph" presetSubtype="0" repeatCount="indefinite" accel="50000" decel="50000" autoRev="1" fill="hold" grpId="1" nodeType="withEffect">
                                  <p:stCondLst>
                                    <p:cond delay="500"/>
                                  </p:stCondLst>
                                  <p:childTnLst>
                                    <p:animScale>
                                      <p:cBhvr>
                                        <p:cTn id="125" dur="2000" fill="hold"/>
                                        <p:tgtEl>
                                          <p:spTgt spid="57"/>
                                        </p:tgtEl>
                                      </p:cBhvr>
                                      <p:by x="50000" y="50000"/>
                                    </p:animScale>
                                  </p:childTnLst>
                                </p:cTn>
                              </p:par>
                              <p:par>
                                <p:cTn id="126" presetID="10" presetClass="entr" presetSubtype="0" fill="hold" grpId="0" nodeType="withEffect">
                                  <p:stCondLst>
                                    <p:cond delay="500"/>
                                  </p:stCondLst>
                                  <p:childTnLst>
                                    <p:set>
                                      <p:cBhvr>
                                        <p:cTn id="127" dur="1" fill="hold">
                                          <p:stCondLst>
                                            <p:cond delay="0"/>
                                          </p:stCondLst>
                                        </p:cTn>
                                        <p:tgtEl>
                                          <p:spTgt spid="56"/>
                                        </p:tgtEl>
                                        <p:attrNameLst>
                                          <p:attrName>style.visibility</p:attrName>
                                        </p:attrNameLst>
                                      </p:cBhvr>
                                      <p:to>
                                        <p:strVal val="visible"/>
                                      </p:to>
                                    </p:set>
                                    <p:animEffect transition="in" filter="fade">
                                      <p:cBhvr>
                                        <p:cTn id="128" dur="500"/>
                                        <p:tgtEl>
                                          <p:spTgt spid="56"/>
                                        </p:tgtEl>
                                      </p:cBhvr>
                                    </p:animEffect>
                                  </p:childTnLst>
                                </p:cTn>
                              </p:par>
                              <p:par>
                                <p:cTn id="129" presetID="6" presetClass="emph" presetSubtype="0" repeatCount="indefinite" accel="50000" decel="50000" autoRev="1" fill="hold" grpId="1" nodeType="withEffect">
                                  <p:stCondLst>
                                    <p:cond delay="500"/>
                                  </p:stCondLst>
                                  <p:childTnLst>
                                    <p:animScale>
                                      <p:cBhvr>
                                        <p:cTn id="130" dur="2000" fill="hold"/>
                                        <p:tgtEl>
                                          <p:spTgt spid="56"/>
                                        </p:tgtEl>
                                      </p:cBhvr>
                                      <p:by x="50000" y="50000"/>
                                    </p:animScale>
                                  </p:childTnLst>
                                </p:cTn>
                              </p:par>
                              <p:par>
                                <p:cTn id="131" presetID="10" presetClass="entr" presetSubtype="0" fill="hold" grpId="0" nodeType="withEffect">
                                  <p:stCondLst>
                                    <p:cond delay="1000"/>
                                  </p:stCondLst>
                                  <p:childTnLst>
                                    <p:set>
                                      <p:cBhvr>
                                        <p:cTn id="132" dur="1" fill="hold">
                                          <p:stCondLst>
                                            <p:cond delay="0"/>
                                          </p:stCondLst>
                                        </p:cTn>
                                        <p:tgtEl>
                                          <p:spTgt spid="70"/>
                                        </p:tgtEl>
                                        <p:attrNameLst>
                                          <p:attrName>style.visibility</p:attrName>
                                        </p:attrNameLst>
                                      </p:cBhvr>
                                      <p:to>
                                        <p:strVal val="visible"/>
                                      </p:to>
                                    </p:set>
                                    <p:animEffect transition="in" filter="fade">
                                      <p:cBhvr>
                                        <p:cTn id="133" dur="500"/>
                                        <p:tgtEl>
                                          <p:spTgt spid="70"/>
                                        </p:tgtEl>
                                      </p:cBhvr>
                                    </p:animEffect>
                                  </p:childTnLst>
                                </p:cTn>
                              </p:par>
                              <p:par>
                                <p:cTn id="134" presetID="6" presetClass="emph" presetSubtype="0" repeatCount="indefinite" accel="50000" decel="50000" autoRev="1" fill="hold" grpId="1" nodeType="withEffect">
                                  <p:stCondLst>
                                    <p:cond delay="1000"/>
                                  </p:stCondLst>
                                  <p:childTnLst>
                                    <p:animScale>
                                      <p:cBhvr>
                                        <p:cTn id="135" dur="2000" fill="hold"/>
                                        <p:tgtEl>
                                          <p:spTgt spid="70"/>
                                        </p:tgtEl>
                                      </p:cBhvr>
                                      <p:by x="50000" y="50000"/>
                                    </p:animScale>
                                  </p:childTnLst>
                                </p:cTn>
                              </p:par>
                              <p:par>
                                <p:cTn id="136" presetID="10" presetClass="entr" presetSubtype="0" fill="hold" grpId="0" nodeType="withEffect">
                                  <p:stCondLst>
                                    <p:cond delay="1000"/>
                                  </p:stCondLst>
                                  <p:childTnLst>
                                    <p:set>
                                      <p:cBhvr>
                                        <p:cTn id="137" dur="1" fill="hold">
                                          <p:stCondLst>
                                            <p:cond delay="0"/>
                                          </p:stCondLst>
                                        </p:cTn>
                                        <p:tgtEl>
                                          <p:spTgt spid="66"/>
                                        </p:tgtEl>
                                        <p:attrNameLst>
                                          <p:attrName>style.visibility</p:attrName>
                                        </p:attrNameLst>
                                      </p:cBhvr>
                                      <p:to>
                                        <p:strVal val="visible"/>
                                      </p:to>
                                    </p:set>
                                    <p:animEffect transition="in" filter="fade">
                                      <p:cBhvr>
                                        <p:cTn id="138" dur="500"/>
                                        <p:tgtEl>
                                          <p:spTgt spid="66"/>
                                        </p:tgtEl>
                                      </p:cBhvr>
                                    </p:animEffect>
                                  </p:childTnLst>
                                </p:cTn>
                              </p:par>
                              <p:par>
                                <p:cTn id="139" presetID="6" presetClass="emph" presetSubtype="0" repeatCount="indefinite" accel="50000" decel="50000" autoRev="1" fill="hold" grpId="1" nodeType="withEffect">
                                  <p:stCondLst>
                                    <p:cond delay="1000"/>
                                  </p:stCondLst>
                                  <p:childTnLst>
                                    <p:animScale>
                                      <p:cBhvr>
                                        <p:cTn id="140" dur="2000" fill="hold"/>
                                        <p:tgtEl>
                                          <p:spTgt spid="66"/>
                                        </p:tgtEl>
                                      </p:cBhvr>
                                      <p:by x="50000" y="50000"/>
                                    </p:animScale>
                                  </p:childTnLst>
                                </p:cTn>
                              </p:par>
                              <p:par>
                                <p:cTn id="141" presetID="10" presetClass="entr" presetSubtype="0" fill="hold" grpId="0" nodeType="withEffect">
                                  <p:stCondLst>
                                    <p:cond delay="1000"/>
                                  </p:stCondLst>
                                  <p:childTnLst>
                                    <p:set>
                                      <p:cBhvr>
                                        <p:cTn id="142" dur="1" fill="hold">
                                          <p:stCondLst>
                                            <p:cond delay="0"/>
                                          </p:stCondLst>
                                        </p:cTn>
                                        <p:tgtEl>
                                          <p:spTgt spid="46"/>
                                        </p:tgtEl>
                                        <p:attrNameLst>
                                          <p:attrName>style.visibility</p:attrName>
                                        </p:attrNameLst>
                                      </p:cBhvr>
                                      <p:to>
                                        <p:strVal val="visible"/>
                                      </p:to>
                                    </p:set>
                                    <p:animEffect transition="in" filter="fade">
                                      <p:cBhvr>
                                        <p:cTn id="143" dur="500"/>
                                        <p:tgtEl>
                                          <p:spTgt spid="46"/>
                                        </p:tgtEl>
                                      </p:cBhvr>
                                    </p:animEffect>
                                  </p:childTnLst>
                                </p:cTn>
                              </p:par>
                              <p:par>
                                <p:cTn id="144" presetID="6" presetClass="emph" presetSubtype="0" repeatCount="indefinite" accel="50000" decel="50000" autoRev="1" fill="hold" grpId="1" nodeType="withEffect">
                                  <p:stCondLst>
                                    <p:cond delay="1000"/>
                                  </p:stCondLst>
                                  <p:childTnLst>
                                    <p:animScale>
                                      <p:cBhvr>
                                        <p:cTn id="145" dur="2000" fill="hold"/>
                                        <p:tgtEl>
                                          <p:spTgt spid="46"/>
                                        </p:tgtEl>
                                      </p:cBhvr>
                                      <p:by x="50000" y="50000"/>
                                    </p:animScale>
                                  </p:childTnLst>
                                </p:cTn>
                              </p:par>
                              <p:par>
                                <p:cTn id="146" presetID="10" presetClass="entr" presetSubtype="0" fill="hold" grpId="0" nodeType="withEffect">
                                  <p:stCondLst>
                                    <p:cond delay="0"/>
                                  </p:stCondLst>
                                  <p:childTnLst>
                                    <p:set>
                                      <p:cBhvr>
                                        <p:cTn id="147" dur="1" fill="hold">
                                          <p:stCondLst>
                                            <p:cond delay="0"/>
                                          </p:stCondLst>
                                        </p:cTn>
                                        <p:tgtEl>
                                          <p:spTgt spid="47"/>
                                        </p:tgtEl>
                                        <p:attrNameLst>
                                          <p:attrName>style.visibility</p:attrName>
                                        </p:attrNameLst>
                                      </p:cBhvr>
                                      <p:to>
                                        <p:strVal val="visible"/>
                                      </p:to>
                                    </p:set>
                                    <p:animEffect transition="in" filter="fade">
                                      <p:cBhvr>
                                        <p:cTn id="148" dur="500"/>
                                        <p:tgtEl>
                                          <p:spTgt spid="47"/>
                                        </p:tgtEl>
                                      </p:cBhvr>
                                    </p:animEffect>
                                  </p:childTnLst>
                                </p:cTn>
                              </p:par>
                              <p:par>
                                <p:cTn id="149" presetID="6" presetClass="emph" presetSubtype="0" repeatCount="indefinite" accel="50000" decel="50000" autoRev="1" fill="hold" grpId="1" nodeType="withEffect">
                                  <p:stCondLst>
                                    <p:cond delay="0"/>
                                  </p:stCondLst>
                                  <p:endCondLst>
                                    <p:cond evt="onNext" delay="0">
                                      <p:tgtEl>
                                        <p:sldTgt/>
                                      </p:tgtEl>
                                    </p:cond>
                                  </p:endCondLst>
                                  <p:childTnLst>
                                    <p:animScale>
                                      <p:cBhvr>
                                        <p:cTn id="150" dur="2000" fill="hold"/>
                                        <p:tgtEl>
                                          <p:spTgt spid="47"/>
                                        </p:tgtEl>
                                      </p:cBhvr>
                                      <p:by x="50000" y="50000"/>
                                    </p:animScale>
                                  </p:childTnLst>
                                </p:cTn>
                              </p:par>
                              <p:par>
                                <p:cTn id="151" presetID="10" presetClass="entr" presetSubtype="0" fill="hold" grpId="0" nodeType="withEffect">
                                  <p:stCondLst>
                                    <p:cond delay="500"/>
                                  </p:stCondLst>
                                  <p:childTnLst>
                                    <p:set>
                                      <p:cBhvr>
                                        <p:cTn id="152" dur="1" fill="hold">
                                          <p:stCondLst>
                                            <p:cond delay="0"/>
                                          </p:stCondLst>
                                        </p:cTn>
                                        <p:tgtEl>
                                          <p:spTgt spid="45"/>
                                        </p:tgtEl>
                                        <p:attrNameLst>
                                          <p:attrName>style.visibility</p:attrName>
                                        </p:attrNameLst>
                                      </p:cBhvr>
                                      <p:to>
                                        <p:strVal val="visible"/>
                                      </p:to>
                                    </p:set>
                                    <p:animEffect transition="in" filter="fade">
                                      <p:cBhvr>
                                        <p:cTn id="153" dur="500"/>
                                        <p:tgtEl>
                                          <p:spTgt spid="45"/>
                                        </p:tgtEl>
                                      </p:cBhvr>
                                    </p:animEffect>
                                  </p:childTnLst>
                                </p:cTn>
                              </p:par>
                              <p:par>
                                <p:cTn id="154" presetID="6" presetClass="emph" presetSubtype="0" repeatCount="indefinite" accel="50000" decel="50000" autoRev="1" fill="hold" grpId="1" nodeType="withEffect">
                                  <p:stCondLst>
                                    <p:cond delay="500"/>
                                  </p:stCondLst>
                                  <p:childTnLst>
                                    <p:animScale>
                                      <p:cBhvr>
                                        <p:cTn id="155" dur="2000" fill="hold"/>
                                        <p:tgtEl>
                                          <p:spTgt spid="45"/>
                                        </p:tgtEl>
                                      </p:cBhvr>
                                      <p:by x="50000" y="50000"/>
                                    </p:animScale>
                                  </p:childTnLst>
                                </p:cTn>
                              </p:par>
                              <p:par>
                                <p:cTn id="156" presetID="10" presetClass="entr" presetSubtype="0" fill="hold" grpId="0" nodeType="withEffect">
                                  <p:stCondLst>
                                    <p:cond delay="0"/>
                                  </p:stCondLst>
                                  <p:childTnLst>
                                    <p:set>
                                      <p:cBhvr>
                                        <p:cTn id="157" dur="1" fill="hold">
                                          <p:stCondLst>
                                            <p:cond delay="0"/>
                                          </p:stCondLst>
                                        </p:cTn>
                                        <p:tgtEl>
                                          <p:spTgt spid="50"/>
                                        </p:tgtEl>
                                        <p:attrNameLst>
                                          <p:attrName>style.visibility</p:attrName>
                                        </p:attrNameLst>
                                      </p:cBhvr>
                                      <p:to>
                                        <p:strVal val="visible"/>
                                      </p:to>
                                    </p:set>
                                    <p:animEffect transition="in" filter="fade">
                                      <p:cBhvr>
                                        <p:cTn id="158" dur="500"/>
                                        <p:tgtEl>
                                          <p:spTgt spid="50"/>
                                        </p:tgtEl>
                                      </p:cBhvr>
                                    </p:animEffect>
                                  </p:childTnLst>
                                </p:cTn>
                              </p:par>
                              <p:par>
                                <p:cTn id="159" presetID="6" presetClass="emph" presetSubtype="0" repeatCount="indefinite" accel="50000" decel="50000" autoRev="1" fill="hold" grpId="1" nodeType="withEffect">
                                  <p:stCondLst>
                                    <p:cond delay="0"/>
                                  </p:stCondLst>
                                  <p:endCondLst>
                                    <p:cond evt="onNext" delay="0">
                                      <p:tgtEl>
                                        <p:sldTgt/>
                                      </p:tgtEl>
                                    </p:cond>
                                  </p:endCondLst>
                                  <p:childTnLst>
                                    <p:animScale>
                                      <p:cBhvr>
                                        <p:cTn id="160" dur="2000" fill="hold"/>
                                        <p:tgtEl>
                                          <p:spTgt spid="50"/>
                                        </p:tgtEl>
                                      </p:cBhvr>
                                      <p:by x="50000" y="50000"/>
                                    </p:animScale>
                                  </p:childTnLst>
                                </p:cTn>
                              </p:par>
                              <p:par>
                                <p:cTn id="161" presetID="10" presetClass="entr" presetSubtype="0" fill="hold" grpId="0" nodeType="withEffect">
                                  <p:stCondLst>
                                    <p:cond delay="0"/>
                                  </p:stCondLst>
                                  <p:childTnLst>
                                    <p:set>
                                      <p:cBhvr>
                                        <p:cTn id="162" dur="1" fill="hold">
                                          <p:stCondLst>
                                            <p:cond delay="0"/>
                                          </p:stCondLst>
                                        </p:cTn>
                                        <p:tgtEl>
                                          <p:spTgt spid="65"/>
                                        </p:tgtEl>
                                        <p:attrNameLst>
                                          <p:attrName>style.visibility</p:attrName>
                                        </p:attrNameLst>
                                      </p:cBhvr>
                                      <p:to>
                                        <p:strVal val="visible"/>
                                      </p:to>
                                    </p:set>
                                    <p:animEffect transition="in" filter="fade">
                                      <p:cBhvr>
                                        <p:cTn id="163" dur="500"/>
                                        <p:tgtEl>
                                          <p:spTgt spid="65"/>
                                        </p:tgtEl>
                                      </p:cBhvr>
                                    </p:animEffect>
                                  </p:childTnLst>
                                </p:cTn>
                              </p:par>
                              <p:par>
                                <p:cTn id="164" presetID="6" presetClass="emph" presetSubtype="0" repeatCount="indefinite" accel="50000" decel="50000" autoRev="1" fill="hold" grpId="1" nodeType="withEffect">
                                  <p:stCondLst>
                                    <p:cond delay="0"/>
                                  </p:stCondLst>
                                  <p:endCondLst>
                                    <p:cond evt="onNext" delay="0">
                                      <p:tgtEl>
                                        <p:sldTgt/>
                                      </p:tgtEl>
                                    </p:cond>
                                  </p:endCondLst>
                                  <p:childTnLst>
                                    <p:animScale>
                                      <p:cBhvr>
                                        <p:cTn id="165" dur="2000" fill="hold"/>
                                        <p:tgtEl>
                                          <p:spTgt spid="65"/>
                                        </p:tgtEl>
                                      </p:cBhvr>
                                      <p:by x="50000" y="50000"/>
                                    </p:animScale>
                                  </p:childTnLst>
                                </p:cTn>
                              </p:par>
                              <p:par>
                                <p:cTn id="166" presetID="10" presetClass="entr" presetSubtype="0" fill="hold" grpId="0" nodeType="withEffect">
                                  <p:stCondLst>
                                    <p:cond delay="0"/>
                                  </p:stCondLst>
                                  <p:childTnLst>
                                    <p:set>
                                      <p:cBhvr>
                                        <p:cTn id="167" dur="1" fill="hold">
                                          <p:stCondLst>
                                            <p:cond delay="0"/>
                                          </p:stCondLst>
                                        </p:cTn>
                                        <p:tgtEl>
                                          <p:spTgt spid="38"/>
                                        </p:tgtEl>
                                        <p:attrNameLst>
                                          <p:attrName>style.visibility</p:attrName>
                                        </p:attrNameLst>
                                      </p:cBhvr>
                                      <p:to>
                                        <p:strVal val="visible"/>
                                      </p:to>
                                    </p:set>
                                    <p:animEffect transition="in" filter="fade">
                                      <p:cBhvr>
                                        <p:cTn id="168" dur="500"/>
                                        <p:tgtEl>
                                          <p:spTgt spid="38"/>
                                        </p:tgtEl>
                                      </p:cBhvr>
                                    </p:animEffect>
                                  </p:childTnLst>
                                </p:cTn>
                              </p:par>
                              <p:par>
                                <p:cTn id="169" presetID="6" presetClass="emph" presetSubtype="0" repeatCount="indefinite" accel="50000" decel="50000" autoRev="1" fill="hold" grpId="1" nodeType="withEffect">
                                  <p:stCondLst>
                                    <p:cond delay="0"/>
                                  </p:stCondLst>
                                  <p:endCondLst>
                                    <p:cond evt="onNext" delay="0">
                                      <p:tgtEl>
                                        <p:sldTgt/>
                                      </p:tgtEl>
                                    </p:cond>
                                  </p:endCondLst>
                                  <p:childTnLst>
                                    <p:animScale>
                                      <p:cBhvr>
                                        <p:cTn id="170" dur="2000" fill="hold"/>
                                        <p:tgtEl>
                                          <p:spTgt spid="38"/>
                                        </p:tgtEl>
                                      </p:cBhvr>
                                      <p:by x="50000" y="50000"/>
                                    </p:animScale>
                                  </p:childTnLst>
                                </p:cTn>
                              </p:par>
                              <p:par>
                                <p:cTn id="171" presetID="10" presetClass="entr" presetSubtype="0" fill="hold" grpId="0" nodeType="withEffect">
                                  <p:stCondLst>
                                    <p:cond delay="0"/>
                                  </p:stCondLst>
                                  <p:childTnLst>
                                    <p:set>
                                      <p:cBhvr>
                                        <p:cTn id="172" dur="1" fill="hold">
                                          <p:stCondLst>
                                            <p:cond delay="0"/>
                                          </p:stCondLst>
                                        </p:cTn>
                                        <p:tgtEl>
                                          <p:spTgt spid="37"/>
                                        </p:tgtEl>
                                        <p:attrNameLst>
                                          <p:attrName>style.visibility</p:attrName>
                                        </p:attrNameLst>
                                      </p:cBhvr>
                                      <p:to>
                                        <p:strVal val="visible"/>
                                      </p:to>
                                    </p:set>
                                    <p:animEffect transition="in" filter="fade">
                                      <p:cBhvr>
                                        <p:cTn id="173" dur="500"/>
                                        <p:tgtEl>
                                          <p:spTgt spid="37"/>
                                        </p:tgtEl>
                                      </p:cBhvr>
                                    </p:animEffect>
                                  </p:childTnLst>
                                </p:cTn>
                              </p:par>
                              <p:par>
                                <p:cTn id="174" presetID="6" presetClass="emph" presetSubtype="0" repeatCount="indefinite" accel="50000" decel="50000" autoRev="1" fill="hold" grpId="1" nodeType="withEffect">
                                  <p:stCondLst>
                                    <p:cond delay="0"/>
                                  </p:stCondLst>
                                  <p:endCondLst>
                                    <p:cond evt="onNext" delay="0">
                                      <p:tgtEl>
                                        <p:sldTgt/>
                                      </p:tgtEl>
                                    </p:cond>
                                  </p:endCondLst>
                                  <p:childTnLst>
                                    <p:animScale>
                                      <p:cBhvr>
                                        <p:cTn id="175" dur="2000" fill="hold"/>
                                        <p:tgtEl>
                                          <p:spTgt spid="37"/>
                                        </p:tgtEl>
                                      </p:cBhvr>
                                      <p:by x="50000" y="50000"/>
                                    </p:animScale>
                                  </p:childTnLst>
                                </p:cTn>
                              </p:par>
                              <p:par>
                                <p:cTn id="176" presetID="10" presetClass="entr" presetSubtype="0" fill="hold" grpId="0" nodeType="withEffect">
                                  <p:stCondLst>
                                    <p:cond delay="1000"/>
                                  </p:stCondLst>
                                  <p:childTnLst>
                                    <p:set>
                                      <p:cBhvr>
                                        <p:cTn id="177" dur="1" fill="hold">
                                          <p:stCondLst>
                                            <p:cond delay="0"/>
                                          </p:stCondLst>
                                        </p:cTn>
                                        <p:tgtEl>
                                          <p:spTgt spid="54"/>
                                        </p:tgtEl>
                                        <p:attrNameLst>
                                          <p:attrName>style.visibility</p:attrName>
                                        </p:attrNameLst>
                                      </p:cBhvr>
                                      <p:to>
                                        <p:strVal val="visible"/>
                                      </p:to>
                                    </p:set>
                                    <p:animEffect transition="in" filter="fade">
                                      <p:cBhvr>
                                        <p:cTn id="178" dur="500"/>
                                        <p:tgtEl>
                                          <p:spTgt spid="54"/>
                                        </p:tgtEl>
                                      </p:cBhvr>
                                    </p:animEffect>
                                  </p:childTnLst>
                                </p:cTn>
                              </p:par>
                              <p:par>
                                <p:cTn id="179" presetID="6" presetClass="emph" presetSubtype="0" repeatCount="indefinite" accel="50000" decel="50000" autoRev="1" fill="hold" grpId="1" nodeType="withEffect">
                                  <p:stCondLst>
                                    <p:cond delay="1000"/>
                                  </p:stCondLst>
                                  <p:childTnLst>
                                    <p:animScale>
                                      <p:cBhvr>
                                        <p:cTn id="180" dur="2000" fill="hold"/>
                                        <p:tgtEl>
                                          <p:spTgt spid="54"/>
                                        </p:tgtEl>
                                      </p:cBhvr>
                                      <p:by x="50000" y="50000"/>
                                    </p:animScale>
                                  </p:childTnLst>
                                </p:cTn>
                              </p:par>
                              <p:par>
                                <p:cTn id="181" presetID="10" presetClass="entr" presetSubtype="0" fill="hold" grpId="0" nodeType="withEffect">
                                  <p:stCondLst>
                                    <p:cond delay="1000"/>
                                  </p:stCondLst>
                                  <p:childTnLst>
                                    <p:set>
                                      <p:cBhvr>
                                        <p:cTn id="182" dur="1" fill="hold">
                                          <p:stCondLst>
                                            <p:cond delay="0"/>
                                          </p:stCondLst>
                                        </p:cTn>
                                        <p:tgtEl>
                                          <p:spTgt spid="55"/>
                                        </p:tgtEl>
                                        <p:attrNameLst>
                                          <p:attrName>style.visibility</p:attrName>
                                        </p:attrNameLst>
                                      </p:cBhvr>
                                      <p:to>
                                        <p:strVal val="visible"/>
                                      </p:to>
                                    </p:set>
                                    <p:animEffect transition="in" filter="fade">
                                      <p:cBhvr>
                                        <p:cTn id="183" dur="500"/>
                                        <p:tgtEl>
                                          <p:spTgt spid="55"/>
                                        </p:tgtEl>
                                      </p:cBhvr>
                                    </p:animEffect>
                                  </p:childTnLst>
                                </p:cTn>
                              </p:par>
                              <p:par>
                                <p:cTn id="184" presetID="6" presetClass="emph" presetSubtype="0" repeatCount="indefinite" accel="50000" decel="50000" autoRev="1" fill="hold" grpId="1" nodeType="withEffect">
                                  <p:stCondLst>
                                    <p:cond delay="1000"/>
                                  </p:stCondLst>
                                  <p:childTnLst>
                                    <p:animScale>
                                      <p:cBhvr>
                                        <p:cTn id="185" dur="2000" fill="hold"/>
                                        <p:tgtEl>
                                          <p:spTgt spid="55"/>
                                        </p:tgtEl>
                                      </p:cBhvr>
                                      <p:by x="50000" y="50000"/>
                                    </p:animScale>
                                  </p:childTnLst>
                                </p:cTn>
                              </p:par>
                              <p:par>
                                <p:cTn id="186" presetID="10" presetClass="entr" presetSubtype="0" fill="hold" grpId="0" nodeType="withEffect">
                                  <p:stCondLst>
                                    <p:cond delay="1000"/>
                                  </p:stCondLst>
                                  <p:childTnLst>
                                    <p:set>
                                      <p:cBhvr>
                                        <p:cTn id="187" dur="1" fill="hold">
                                          <p:stCondLst>
                                            <p:cond delay="0"/>
                                          </p:stCondLst>
                                        </p:cTn>
                                        <p:tgtEl>
                                          <p:spTgt spid="59"/>
                                        </p:tgtEl>
                                        <p:attrNameLst>
                                          <p:attrName>style.visibility</p:attrName>
                                        </p:attrNameLst>
                                      </p:cBhvr>
                                      <p:to>
                                        <p:strVal val="visible"/>
                                      </p:to>
                                    </p:set>
                                    <p:animEffect transition="in" filter="fade">
                                      <p:cBhvr>
                                        <p:cTn id="188" dur="500"/>
                                        <p:tgtEl>
                                          <p:spTgt spid="59"/>
                                        </p:tgtEl>
                                      </p:cBhvr>
                                    </p:animEffect>
                                  </p:childTnLst>
                                </p:cTn>
                              </p:par>
                              <p:par>
                                <p:cTn id="189" presetID="6" presetClass="emph" presetSubtype="0" repeatCount="indefinite" accel="50000" decel="50000" autoRev="1" fill="hold" grpId="1" nodeType="withEffect">
                                  <p:stCondLst>
                                    <p:cond delay="1000"/>
                                  </p:stCondLst>
                                  <p:childTnLst>
                                    <p:animScale>
                                      <p:cBhvr>
                                        <p:cTn id="190" dur="2000" fill="hold"/>
                                        <p:tgtEl>
                                          <p:spTgt spid="59"/>
                                        </p:tgtEl>
                                      </p:cBhvr>
                                      <p:by x="50000" y="50000"/>
                                    </p:animScale>
                                  </p:childTnLst>
                                </p:cTn>
                              </p:par>
                              <p:par>
                                <p:cTn id="191" presetID="10" presetClass="entr" presetSubtype="0" fill="hold" grpId="0" nodeType="withEffect">
                                  <p:stCondLst>
                                    <p:cond delay="0"/>
                                  </p:stCondLst>
                                  <p:childTnLst>
                                    <p:set>
                                      <p:cBhvr>
                                        <p:cTn id="192" dur="1" fill="hold">
                                          <p:stCondLst>
                                            <p:cond delay="0"/>
                                          </p:stCondLst>
                                        </p:cTn>
                                        <p:tgtEl>
                                          <p:spTgt spid="28"/>
                                        </p:tgtEl>
                                        <p:attrNameLst>
                                          <p:attrName>style.visibility</p:attrName>
                                        </p:attrNameLst>
                                      </p:cBhvr>
                                      <p:to>
                                        <p:strVal val="visible"/>
                                      </p:to>
                                    </p:set>
                                    <p:animEffect transition="in" filter="fade">
                                      <p:cBhvr>
                                        <p:cTn id="193" dur="500"/>
                                        <p:tgtEl>
                                          <p:spTgt spid="28"/>
                                        </p:tgtEl>
                                      </p:cBhvr>
                                    </p:animEffect>
                                  </p:childTnLst>
                                </p:cTn>
                              </p:par>
                              <p:par>
                                <p:cTn id="194" presetID="6" presetClass="emph" presetSubtype="0" repeatCount="indefinite" accel="50000" decel="50000" autoRev="1" fill="hold" grpId="1" nodeType="withEffect">
                                  <p:stCondLst>
                                    <p:cond delay="0"/>
                                  </p:stCondLst>
                                  <p:endCondLst>
                                    <p:cond evt="onNext" delay="0">
                                      <p:tgtEl>
                                        <p:sldTgt/>
                                      </p:tgtEl>
                                    </p:cond>
                                  </p:endCondLst>
                                  <p:childTnLst>
                                    <p:animScale>
                                      <p:cBhvr>
                                        <p:cTn id="195" dur="2000" fill="hold"/>
                                        <p:tgtEl>
                                          <p:spTgt spid="28"/>
                                        </p:tgtEl>
                                      </p:cBhvr>
                                      <p:by x="50000" y="50000"/>
                                    </p:animScale>
                                  </p:childTnLst>
                                </p:cTn>
                              </p:par>
                              <p:par>
                                <p:cTn id="196" presetID="10" presetClass="entr" presetSubtype="0" fill="hold" grpId="0" nodeType="withEffect">
                                  <p:stCondLst>
                                    <p:cond delay="0"/>
                                  </p:stCondLst>
                                  <p:childTnLst>
                                    <p:set>
                                      <p:cBhvr>
                                        <p:cTn id="197" dur="1" fill="hold">
                                          <p:stCondLst>
                                            <p:cond delay="0"/>
                                          </p:stCondLst>
                                        </p:cTn>
                                        <p:tgtEl>
                                          <p:spTgt spid="27"/>
                                        </p:tgtEl>
                                        <p:attrNameLst>
                                          <p:attrName>style.visibility</p:attrName>
                                        </p:attrNameLst>
                                      </p:cBhvr>
                                      <p:to>
                                        <p:strVal val="visible"/>
                                      </p:to>
                                    </p:set>
                                    <p:animEffect transition="in" filter="fade">
                                      <p:cBhvr>
                                        <p:cTn id="198" dur="500"/>
                                        <p:tgtEl>
                                          <p:spTgt spid="27"/>
                                        </p:tgtEl>
                                      </p:cBhvr>
                                    </p:animEffect>
                                  </p:childTnLst>
                                </p:cTn>
                              </p:par>
                              <p:par>
                                <p:cTn id="199" presetID="6" presetClass="emph" presetSubtype="0" repeatCount="indefinite" accel="50000" decel="50000" autoRev="1" fill="hold" grpId="1" nodeType="withEffect">
                                  <p:stCondLst>
                                    <p:cond delay="0"/>
                                  </p:stCondLst>
                                  <p:endCondLst>
                                    <p:cond evt="onNext" delay="0">
                                      <p:tgtEl>
                                        <p:sldTgt/>
                                      </p:tgtEl>
                                    </p:cond>
                                  </p:endCondLst>
                                  <p:childTnLst>
                                    <p:animScale>
                                      <p:cBhvr>
                                        <p:cTn id="200" dur="2000" fill="hold"/>
                                        <p:tgtEl>
                                          <p:spTgt spid="27"/>
                                        </p:tgtEl>
                                      </p:cBhvr>
                                      <p:by x="50000" y="50000"/>
                                    </p:animScale>
                                  </p:childTnLst>
                                </p:cTn>
                              </p:par>
                              <p:par>
                                <p:cTn id="201" presetID="10" presetClass="entr" presetSubtype="0" fill="hold" grpId="0" nodeType="withEffect">
                                  <p:stCondLst>
                                    <p:cond delay="0"/>
                                  </p:stCondLst>
                                  <p:childTnLst>
                                    <p:set>
                                      <p:cBhvr>
                                        <p:cTn id="202" dur="1" fill="hold">
                                          <p:stCondLst>
                                            <p:cond delay="0"/>
                                          </p:stCondLst>
                                        </p:cTn>
                                        <p:tgtEl>
                                          <p:spTgt spid="29"/>
                                        </p:tgtEl>
                                        <p:attrNameLst>
                                          <p:attrName>style.visibility</p:attrName>
                                        </p:attrNameLst>
                                      </p:cBhvr>
                                      <p:to>
                                        <p:strVal val="visible"/>
                                      </p:to>
                                    </p:set>
                                    <p:animEffect transition="in" filter="fade">
                                      <p:cBhvr>
                                        <p:cTn id="203" dur="500"/>
                                        <p:tgtEl>
                                          <p:spTgt spid="29"/>
                                        </p:tgtEl>
                                      </p:cBhvr>
                                    </p:animEffect>
                                  </p:childTnLst>
                                </p:cTn>
                              </p:par>
                              <p:par>
                                <p:cTn id="204" presetID="6" presetClass="emph" presetSubtype="0" repeatCount="indefinite" accel="50000" decel="50000" autoRev="1" fill="hold" grpId="1" nodeType="withEffect">
                                  <p:stCondLst>
                                    <p:cond delay="0"/>
                                  </p:stCondLst>
                                  <p:endCondLst>
                                    <p:cond evt="onNext" delay="0">
                                      <p:tgtEl>
                                        <p:sldTgt/>
                                      </p:tgtEl>
                                    </p:cond>
                                  </p:endCondLst>
                                  <p:childTnLst>
                                    <p:animScale>
                                      <p:cBhvr>
                                        <p:cTn id="205" dur="2000" fill="hold"/>
                                        <p:tgtEl>
                                          <p:spTgt spid="29"/>
                                        </p:tgtEl>
                                      </p:cBhvr>
                                      <p:by x="50000" y="50000"/>
                                    </p:animScale>
                                  </p:childTnLst>
                                </p:cTn>
                              </p:par>
                              <p:par>
                                <p:cTn id="206" presetID="10" presetClass="entr" presetSubtype="0" fill="hold" grpId="0" nodeType="withEffect">
                                  <p:stCondLst>
                                    <p:cond delay="1000"/>
                                  </p:stCondLst>
                                  <p:childTnLst>
                                    <p:set>
                                      <p:cBhvr>
                                        <p:cTn id="207" dur="1" fill="hold">
                                          <p:stCondLst>
                                            <p:cond delay="0"/>
                                          </p:stCondLst>
                                        </p:cTn>
                                        <p:tgtEl>
                                          <p:spTgt spid="30"/>
                                        </p:tgtEl>
                                        <p:attrNameLst>
                                          <p:attrName>style.visibility</p:attrName>
                                        </p:attrNameLst>
                                      </p:cBhvr>
                                      <p:to>
                                        <p:strVal val="visible"/>
                                      </p:to>
                                    </p:set>
                                    <p:animEffect transition="in" filter="fade">
                                      <p:cBhvr>
                                        <p:cTn id="208" dur="500"/>
                                        <p:tgtEl>
                                          <p:spTgt spid="30"/>
                                        </p:tgtEl>
                                      </p:cBhvr>
                                    </p:animEffect>
                                  </p:childTnLst>
                                </p:cTn>
                              </p:par>
                              <p:par>
                                <p:cTn id="209" presetID="6" presetClass="emph" presetSubtype="0" repeatCount="indefinite" accel="50000" decel="50000" autoRev="1" fill="hold" grpId="1" nodeType="withEffect">
                                  <p:stCondLst>
                                    <p:cond delay="1000"/>
                                  </p:stCondLst>
                                  <p:childTnLst>
                                    <p:animScale>
                                      <p:cBhvr>
                                        <p:cTn id="210" dur="2000" fill="hold"/>
                                        <p:tgtEl>
                                          <p:spTgt spid="30"/>
                                        </p:tgtEl>
                                      </p:cBhvr>
                                      <p:by x="50000" y="50000"/>
                                    </p:animScale>
                                  </p:childTnLst>
                                </p:cTn>
                              </p:par>
                              <p:par>
                                <p:cTn id="211" presetID="10" presetClass="entr" presetSubtype="0" fill="hold" grpId="0" nodeType="withEffect">
                                  <p:stCondLst>
                                    <p:cond delay="1000"/>
                                  </p:stCondLst>
                                  <p:childTnLst>
                                    <p:set>
                                      <p:cBhvr>
                                        <p:cTn id="212" dur="1" fill="hold">
                                          <p:stCondLst>
                                            <p:cond delay="0"/>
                                          </p:stCondLst>
                                        </p:cTn>
                                        <p:tgtEl>
                                          <p:spTgt spid="68"/>
                                        </p:tgtEl>
                                        <p:attrNameLst>
                                          <p:attrName>style.visibility</p:attrName>
                                        </p:attrNameLst>
                                      </p:cBhvr>
                                      <p:to>
                                        <p:strVal val="visible"/>
                                      </p:to>
                                    </p:set>
                                    <p:animEffect transition="in" filter="fade">
                                      <p:cBhvr>
                                        <p:cTn id="213" dur="500"/>
                                        <p:tgtEl>
                                          <p:spTgt spid="68"/>
                                        </p:tgtEl>
                                      </p:cBhvr>
                                    </p:animEffect>
                                  </p:childTnLst>
                                </p:cTn>
                              </p:par>
                              <p:par>
                                <p:cTn id="214" presetID="6" presetClass="emph" presetSubtype="0" repeatCount="indefinite" accel="50000" decel="50000" autoRev="1" fill="hold" grpId="1" nodeType="withEffect">
                                  <p:stCondLst>
                                    <p:cond delay="1000"/>
                                  </p:stCondLst>
                                  <p:childTnLst>
                                    <p:animScale>
                                      <p:cBhvr>
                                        <p:cTn id="215" dur="2000" fill="hold"/>
                                        <p:tgtEl>
                                          <p:spTgt spid="68"/>
                                        </p:tgtEl>
                                      </p:cBhvr>
                                      <p:by x="50000" y="50000"/>
                                    </p:animScale>
                                  </p:childTnLst>
                                </p:cTn>
                              </p:par>
                              <p:par>
                                <p:cTn id="216" presetID="10" presetClass="entr" presetSubtype="0" fill="hold" grpId="0" nodeType="withEffect">
                                  <p:stCondLst>
                                    <p:cond delay="1000"/>
                                  </p:stCondLst>
                                  <p:childTnLst>
                                    <p:set>
                                      <p:cBhvr>
                                        <p:cTn id="217" dur="1" fill="hold">
                                          <p:stCondLst>
                                            <p:cond delay="0"/>
                                          </p:stCondLst>
                                        </p:cTn>
                                        <p:tgtEl>
                                          <p:spTgt spid="31"/>
                                        </p:tgtEl>
                                        <p:attrNameLst>
                                          <p:attrName>style.visibility</p:attrName>
                                        </p:attrNameLst>
                                      </p:cBhvr>
                                      <p:to>
                                        <p:strVal val="visible"/>
                                      </p:to>
                                    </p:set>
                                    <p:animEffect transition="in" filter="fade">
                                      <p:cBhvr>
                                        <p:cTn id="218" dur="500"/>
                                        <p:tgtEl>
                                          <p:spTgt spid="31"/>
                                        </p:tgtEl>
                                      </p:cBhvr>
                                    </p:animEffect>
                                  </p:childTnLst>
                                </p:cTn>
                              </p:par>
                              <p:par>
                                <p:cTn id="219" presetID="6" presetClass="emph" presetSubtype="0" repeatCount="indefinite" accel="50000" decel="50000" autoRev="1" fill="hold" grpId="1" nodeType="withEffect">
                                  <p:stCondLst>
                                    <p:cond delay="1000"/>
                                  </p:stCondLst>
                                  <p:childTnLst>
                                    <p:animScale>
                                      <p:cBhvr>
                                        <p:cTn id="220" dur="2000" fill="hold"/>
                                        <p:tgtEl>
                                          <p:spTgt spid="31"/>
                                        </p:tgtEl>
                                      </p:cBhvr>
                                      <p:by x="50000" y="50000"/>
                                    </p:animScale>
                                  </p:childTnLst>
                                </p:cTn>
                              </p:par>
                              <p:par>
                                <p:cTn id="221" presetID="10" presetClass="entr" presetSubtype="0" fill="hold" grpId="0" nodeType="withEffect">
                                  <p:stCondLst>
                                    <p:cond delay="1000"/>
                                  </p:stCondLst>
                                  <p:childTnLst>
                                    <p:set>
                                      <p:cBhvr>
                                        <p:cTn id="222" dur="1" fill="hold">
                                          <p:stCondLst>
                                            <p:cond delay="0"/>
                                          </p:stCondLst>
                                        </p:cTn>
                                        <p:tgtEl>
                                          <p:spTgt spid="33"/>
                                        </p:tgtEl>
                                        <p:attrNameLst>
                                          <p:attrName>style.visibility</p:attrName>
                                        </p:attrNameLst>
                                      </p:cBhvr>
                                      <p:to>
                                        <p:strVal val="visible"/>
                                      </p:to>
                                    </p:set>
                                    <p:animEffect transition="in" filter="fade">
                                      <p:cBhvr>
                                        <p:cTn id="223" dur="500"/>
                                        <p:tgtEl>
                                          <p:spTgt spid="33"/>
                                        </p:tgtEl>
                                      </p:cBhvr>
                                    </p:animEffect>
                                  </p:childTnLst>
                                </p:cTn>
                              </p:par>
                              <p:par>
                                <p:cTn id="224" presetID="6" presetClass="emph" presetSubtype="0" repeatCount="indefinite" accel="50000" decel="50000" autoRev="1" fill="hold" grpId="1" nodeType="withEffect">
                                  <p:stCondLst>
                                    <p:cond delay="1000"/>
                                  </p:stCondLst>
                                  <p:childTnLst>
                                    <p:animScale>
                                      <p:cBhvr>
                                        <p:cTn id="225" dur="2000" fill="hold"/>
                                        <p:tgtEl>
                                          <p:spTgt spid="33"/>
                                        </p:tgtEl>
                                      </p:cBhvr>
                                      <p:by x="50000" y="50000"/>
                                    </p:animScale>
                                  </p:childTnLst>
                                </p:cTn>
                              </p:par>
                              <p:par>
                                <p:cTn id="226" presetID="10" presetClass="entr" presetSubtype="0" fill="hold" grpId="0" nodeType="withEffect">
                                  <p:stCondLst>
                                    <p:cond delay="1000"/>
                                  </p:stCondLst>
                                  <p:childTnLst>
                                    <p:set>
                                      <p:cBhvr>
                                        <p:cTn id="227" dur="1" fill="hold">
                                          <p:stCondLst>
                                            <p:cond delay="0"/>
                                          </p:stCondLst>
                                        </p:cTn>
                                        <p:tgtEl>
                                          <p:spTgt spid="34"/>
                                        </p:tgtEl>
                                        <p:attrNameLst>
                                          <p:attrName>style.visibility</p:attrName>
                                        </p:attrNameLst>
                                      </p:cBhvr>
                                      <p:to>
                                        <p:strVal val="visible"/>
                                      </p:to>
                                    </p:set>
                                    <p:animEffect transition="in" filter="fade">
                                      <p:cBhvr>
                                        <p:cTn id="228" dur="500"/>
                                        <p:tgtEl>
                                          <p:spTgt spid="34"/>
                                        </p:tgtEl>
                                      </p:cBhvr>
                                    </p:animEffect>
                                  </p:childTnLst>
                                </p:cTn>
                              </p:par>
                              <p:par>
                                <p:cTn id="229" presetID="6" presetClass="emph" presetSubtype="0" repeatCount="indefinite" accel="50000" decel="50000" autoRev="1" fill="hold" grpId="1" nodeType="withEffect">
                                  <p:stCondLst>
                                    <p:cond delay="1000"/>
                                  </p:stCondLst>
                                  <p:childTnLst>
                                    <p:animScale>
                                      <p:cBhvr>
                                        <p:cTn id="230" dur="2000" fill="hold"/>
                                        <p:tgtEl>
                                          <p:spTgt spid="34"/>
                                        </p:tgtEl>
                                      </p:cBhvr>
                                      <p:by x="50000" y="50000"/>
                                    </p:animScale>
                                  </p:childTnLst>
                                </p:cTn>
                              </p:par>
                              <p:par>
                                <p:cTn id="231" presetID="10" presetClass="entr" presetSubtype="0" fill="hold" grpId="0" nodeType="withEffect">
                                  <p:stCondLst>
                                    <p:cond delay="500"/>
                                  </p:stCondLst>
                                  <p:childTnLst>
                                    <p:set>
                                      <p:cBhvr>
                                        <p:cTn id="232" dur="1" fill="hold">
                                          <p:stCondLst>
                                            <p:cond delay="0"/>
                                          </p:stCondLst>
                                        </p:cTn>
                                        <p:tgtEl>
                                          <p:spTgt spid="43"/>
                                        </p:tgtEl>
                                        <p:attrNameLst>
                                          <p:attrName>style.visibility</p:attrName>
                                        </p:attrNameLst>
                                      </p:cBhvr>
                                      <p:to>
                                        <p:strVal val="visible"/>
                                      </p:to>
                                    </p:set>
                                    <p:animEffect transition="in" filter="fade">
                                      <p:cBhvr>
                                        <p:cTn id="233" dur="500"/>
                                        <p:tgtEl>
                                          <p:spTgt spid="43"/>
                                        </p:tgtEl>
                                      </p:cBhvr>
                                    </p:animEffect>
                                  </p:childTnLst>
                                </p:cTn>
                              </p:par>
                              <p:par>
                                <p:cTn id="234" presetID="6" presetClass="emph" presetSubtype="0" repeatCount="indefinite" accel="50000" decel="50000" autoRev="1" fill="hold" grpId="1" nodeType="withEffect">
                                  <p:stCondLst>
                                    <p:cond delay="500"/>
                                  </p:stCondLst>
                                  <p:childTnLst>
                                    <p:animScale>
                                      <p:cBhvr>
                                        <p:cTn id="235" dur="2000" fill="hold"/>
                                        <p:tgtEl>
                                          <p:spTgt spid="43"/>
                                        </p:tgtEl>
                                      </p:cBhvr>
                                      <p:by x="50000" y="50000"/>
                                    </p:animScale>
                                  </p:childTnLst>
                                </p:cTn>
                              </p:par>
                              <p:par>
                                <p:cTn id="236" presetID="10" presetClass="entr" presetSubtype="0" fill="hold" grpId="0" nodeType="withEffect">
                                  <p:stCondLst>
                                    <p:cond delay="500"/>
                                  </p:stCondLst>
                                  <p:childTnLst>
                                    <p:set>
                                      <p:cBhvr>
                                        <p:cTn id="237" dur="1" fill="hold">
                                          <p:stCondLst>
                                            <p:cond delay="0"/>
                                          </p:stCondLst>
                                        </p:cTn>
                                        <p:tgtEl>
                                          <p:spTgt spid="61"/>
                                        </p:tgtEl>
                                        <p:attrNameLst>
                                          <p:attrName>style.visibility</p:attrName>
                                        </p:attrNameLst>
                                      </p:cBhvr>
                                      <p:to>
                                        <p:strVal val="visible"/>
                                      </p:to>
                                    </p:set>
                                    <p:animEffect transition="in" filter="fade">
                                      <p:cBhvr>
                                        <p:cTn id="238" dur="500"/>
                                        <p:tgtEl>
                                          <p:spTgt spid="61"/>
                                        </p:tgtEl>
                                      </p:cBhvr>
                                    </p:animEffect>
                                  </p:childTnLst>
                                </p:cTn>
                              </p:par>
                              <p:par>
                                <p:cTn id="239" presetID="6" presetClass="emph" presetSubtype="0" repeatCount="indefinite" accel="50000" decel="50000" autoRev="1" fill="hold" grpId="1" nodeType="withEffect">
                                  <p:stCondLst>
                                    <p:cond delay="500"/>
                                  </p:stCondLst>
                                  <p:childTnLst>
                                    <p:animScale>
                                      <p:cBhvr>
                                        <p:cTn id="240" dur="2000" fill="hold"/>
                                        <p:tgtEl>
                                          <p:spTgt spid="61"/>
                                        </p:tgtEl>
                                      </p:cBhvr>
                                      <p:by x="50000" y="50000"/>
                                    </p:animScale>
                                  </p:childTnLst>
                                </p:cTn>
                              </p:par>
                              <p:par>
                                <p:cTn id="241" presetID="10" presetClass="entr" presetSubtype="0" fill="hold" grpId="0" nodeType="withEffect">
                                  <p:stCondLst>
                                    <p:cond delay="0"/>
                                  </p:stCondLst>
                                  <p:childTnLst>
                                    <p:set>
                                      <p:cBhvr>
                                        <p:cTn id="242" dur="1" fill="hold">
                                          <p:stCondLst>
                                            <p:cond delay="0"/>
                                          </p:stCondLst>
                                        </p:cTn>
                                        <p:tgtEl>
                                          <p:spTgt spid="60"/>
                                        </p:tgtEl>
                                        <p:attrNameLst>
                                          <p:attrName>style.visibility</p:attrName>
                                        </p:attrNameLst>
                                      </p:cBhvr>
                                      <p:to>
                                        <p:strVal val="visible"/>
                                      </p:to>
                                    </p:set>
                                    <p:animEffect transition="in" filter="fade">
                                      <p:cBhvr>
                                        <p:cTn id="243" dur="500"/>
                                        <p:tgtEl>
                                          <p:spTgt spid="60"/>
                                        </p:tgtEl>
                                      </p:cBhvr>
                                    </p:animEffect>
                                  </p:childTnLst>
                                </p:cTn>
                              </p:par>
                              <p:par>
                                <p:cTn id="244" presetID="6" presetClass="emph" presetSubtype="0" repeatCount="indefinite" accel="50000" decel="50000" autoRev="1" fill="hold" grpId="1" nodeType="withEffect">
                                  <p:stCondLst>
                                    <p:cond delay="0"/>
                                  </p:stCondLst>
                                  <p:childTnLst>
                                    <p:animScale>
                                      <p:cBhvr>
                                        <p:cTn id="245" dur="2000" fill="hold"/>
                                        <p:tgtEl>
                                          <p:spTgt spid="60"/>
                                        </p:tgtEl>
                                      </p:cBhvr>
                                      <p:by x="50000" y="50000"/>
                                    </p:animScale>
                                  </p:childTnLst>
                                </p:cTn>
                              </p:par>
                              <p:par>
                                <p:cTn id="246" presetID="10" presetClass="entr" presetSubtype="0" fill="hold" grpId="0" nodeType="withEffect">
                                  <p:stCondLst>
                                    <p:cond delay="500"/>
                                  </p:stCondLst>
                                  <p:childTnLst>
                                    <p:set>
                                      <p:cBhvr>
                                        <p:cTn id="247" dur="1" fill="hold">
                                          <p:stCondLst>
                                            <p:cond delay="0"/>
                                          </p:stCondLst>
                                        </p:cTn>
                                        <p:tgtEl>
                                          <p:spTgt spid="62"/>
                                        </p:tgtEl>
                                        <p:attrNameLst>
                                          <p:attrName>style.visibility</p:attrName>
                                        </p:attrNameLst>
                                      </p:cBhvr>
                                      <p:to>
                                        <p:strVal val="visible"/>
                                      </p:to>
                                    </p:set>
                                    <p:animEffect transition="in" filter="fade">
                                      <p:cBhvr>
                                        <p:cTn id="248" dur="500"/>
                                        <p:tgtEl>
                                          <p:spTgt spid="62"/>
                                        </p:tgtEl>
                                      </p:cBhvr>
                                    </p:animEffect>
                                  </p:childTnLst>
                                </p:cTn>
                              </p:par>
                              <p:par>
                                <p:cTn id="249" presetID="6" presetClass="emph" presetSubtype="0" repeatCount="indefinite" accel="50000" decel="50000" autoRev="1" fill="hold" grpId="1" nodeType="withEffect">
                                  <p:stCondLst>
                                    <p:cond delay="500"/>
                                  </p:stCondLst>
                                  <p:childTnLst>
                                    <p:animScale>
                                      <p:cBhvr>
                                        <p:cTn id="250" dur="2000" fill="hold"/>
                                        <p:tgtEl>
                                          <p:spTgt spid="62"/>
                                        </p:tgtEl>
                                      </p:cBhvr>
                                      <p:by x="50000" y="50000"/>
                                    </p:animScale>
                                  </p:childTnLst>
                                </p:cTn>
                              </p:par>
                              <p:par>
                                <p:cTn id="251" presetID="10" presetClass="entr" presetSubtype="0" fill="hold" grpId="0" nodeType="withEffect">
                                  <p:stCondLst>
                                    <p:cond delay="500"/>
                                  </p:stCondLst>
                                  <p:childTnLst>
                                    <p:set>
                                      <p:cBhvr>
                                        <p:cTn id="252" dur="1" fill="hold">
                                          <p:stCondLst>
                                            <p:cond delay="0"/>
                                          </p:stCondLst>
                                        </p:cTn>
                                        <p:tgtEl>
                                          <p:spTgt spid="51"/>
                                        </p:tgtEl>
                                        <p:attrNameLst>
                                          <p:attrName>style.visibility</p:attrName>
                                        </p:attrNameLst>
                                      </p:cBhvr>
                                      <p:to>
                                        <p:strVal val="visible"/>
                                      </p:to>
                                    </p:set>
                                    <p:animEffect transition="in" filter="fade">
                                      <p:cBhvr>
                                        <p:cTn id="253" dur="500"/>
                                        <p:tgtEl>
                                          <p:spTgt spid="51"/>
                                        </p:tgtEl>
                                      </p:cBhvr>
                                    </p:animEffect>
                                  </p:childTnLst>
                                </p:cTn>
                              </p:par>
                              <p:par>
                                <p:cTn id="254" presetID="6" presetClass="emph" presetSubtype="0" repeatCount="indefinite" accel="50000" decel="50000" autoRev="1" fill="hold" grpId="1" nodeType="withEffect">
                                  <p:stCondLst>
                                    <p:cond delay="500"/>
                                  </p:stCondLst>
                                  <p:childTnLst>
                                    <p:animScale>
                                      <p:cBhvr>
                                        <p:cTn id="255" dur="2000" fill="hold"/>
                                        <p:tgtEl>
                                          <p:spTgt spid="51"/>
                                        </p:tgtEl>
                                      </p:cBhvr>
                                      <p:by x="50000" y="50000"/>
                                    </p:animScale>
                                  </p:childTnLst>
                                </p:cTn>
                              </p:par>
                              <p:par>
                                <p:cTn id="256" presetID="10" presetClass="entr" presetSubtype="0" fill="hold" grpId="0" nodeType="withEffect">
                                  <p:stCondLst>
                                    <p:cond delay="500"/>
                                  </p:stCondLst>
                                  <p:childTnLst>
                                    <p:set>
                                      <p:cBhvr>
                                        <p:cTn id="257" dur="1" fill="hold">
                                          <p:stCondLst>
                                            <p:cond delay="0"/>
                                          </p:stCondLst>
                                        </p:cTn>
                                        <p:tgtEl>
                                          <p:spTgt spid="26"/>
                                        </p:tgtEl>
                                        <p:attrNameLst>
                                          <p:attrName>style.visibility</p:attrName>
                                        </p:attrNameLst>
                                      </p:cBhvr>
                                      <p:to>
                                        <p:strVal val="visible"/>
                                      </p:to>
                                    </p:set>
                                    <p:animEffect transition="in" filter="fade">
                                      <p:cBhvr>
                                        <p:cTn id="258" dur="500"/>
                                        <p:tgtEl>
                                          <p:spTgt spid="26"/>
                                        </p:tgtEl>
                                      </p:cBhvr>
                                    </p:animEffect>
                                  </p:childTnLst>
                                </p:cTn>
                              </p:par>
                              <p:par>
                                <p:cTn id="259" presetID="6" presetClass="emph" presetSubtype="0" repeatCount="indefinite" accel="50000" decel="50000" autoRev="1" fill="hold" grpId="1" nodeType="withEffect">
                                  <p:stCondLst>
                                    <p:cond delay="500"/>
                                  </p:stCondLst>
                                  <p:childTnLst>
                                    <p:animScale>
                                      <p:cBhvr>
                                        <p:cTn id="260" dur="2000" fill="hold"/>
                                        <p:tgtEl>
                                          <p:spTgt spid="26"/>
                                        </p:tgtEl>
                                      </p:cBhvr>
                                      <p:by x="50000" y="50000"/>
                                    </p:animScale>
                                  </p:childTnLst>
                                </p:cTn>
                              </p:par>
                              <p:par>
                                <p:cTn id="261" presetID="10" presetClass="entr" presetSubtype="0" fill="hold" grpId="0" nodeType="withEffect">
                                  <p:stCondLst>
                                    <p:cond delay="500"/>
                                  </p:stCondLst>
                                  <p:childTnLst>
                                    <p:set>
                                      <p:cBhvr>
                                        <p:cTn id="262" dur="1" fill="hold">
                                          <p:stCondLst>
                                            <p:cond delay="0"/>
                                          </p:stCondLst>
                                        </p:cTn>
                                        <p:tgtEl>
                                          <p:spTgt spid="36"/>
                                        </p:tgtEl>
                                        <p:attrNameLst>
                                          <p:attrName>style.visibility</p:attrName>
                                        </p:attrNameLst>
                                      </p:cBhvr>
                                      <p:to>
                                        <p:strVal val="visible"/>
                                      </p:to>
                                    </p:set>
                                    <p:animEffect transition="in" filter="fade">
                                      <p:cBhvr>
                                        <p:cTn id="263" dur="500"/>
                                        <p:tgtEl>
                                          <p:spTgt spid="36"/>
                                        </p:tgtEl>
                                      </p:cBhvr>
                                    </p:animEffect>
                                  </p:childTnLst>
                                </p:cTn>
                              </p:par>
                              <p:par>
                                <p:cTn id="264" presetID="6" presetClass="emph" presetSubtype="0" repeatCount="indefinite" accel="50000" decel="50000" autoRev="1" fill="hold" grpId="1" nodeType="withEffect">
                                  <p:stCondLst>
                                    <p:cond delay="500"/>
                                  </p:stCondLst>
                                  <p:childTnLst>
                                    <p:animScale>
                                      <p:cBhvr>
                                        <p:cTn id="265" dur="2000" fill="hold"/>
                                        <p:tgtEl>
                                          <p:spTgt spid="36"/>
                                        </p:tgtEl>
                                      </p:cBhvr>
                                      <p:by x="50000" y="50000"/>
                                    </p:animScale>
                                  </p:childTnLst>
                                </p:cTn>
                              </p:par>
                              <p:par>
                                <p:cTn id="266" presetID="10" presetClass="entr" presetSubtype="0" fill="hold" grpId="0" nodeType="withEffect">
                                  <p:stCondLst>
                                    <p:cond delay="500"/>
                                  </p:stCondLst>
                                  <p:childTnLst>
                                    <p:set>
                                      <p:cBhvr>
                                        <p:cTn id="267" dur="1" fill="hold">
                                          <p:stCondLst>
                                            <p:cond delay="0"/>
                                          </p:stCondLst>
                                        </p:cTn>
                                        <p:tgtEl>
                                          <p:spTgt spid="35"/>
                                        </p:tgtEl>
                                        <p:attrNameLst>
                                          <p:attrName>style.visibility</p:attrName>
                                        </p:attrNameLst>
                                      </p:cBhvr>
                                      <p:to>
                                        <p:strVal val="visible"/>
                                      </p:to>
                                    </p:set>
                                    <p:animEffect transition="in" filter="fade">
                                      <p:cBhvr>
                                        <p:cTn id="268" dur="500"/>
                                        <p:tgtEl>
                                          <p:spTgt spid="35"/>
                                        </p:tgtEl>
                                      </p:cBhvr>
                                    </p:animEffect>
                                  </p:childTnLst>
                                </p:cTn>
                              </p:par>
                              <p:par>
                                <p:cTn id="269" presetID="6" presetClass="emph" presetSubtype="0" repeatCount="indefinite" accel="50000" decel="50000" autoRev="1" fill="hold" grpId="1" nodeType="withEffect">
                                  <p:stCondLst>
                                    <p:cond delay="500"/>
                                  </p:stCondLst>
                                  <p:childTnLst>
                                    <p:animScale>
                                      <p:cBhvr>
                                        <p:cTn id="270" dur="2000" fill="hold"/>
                                        <p:tgtEl>
                                          <p:spTgt spid="35"/>
                                        </p:tgtEl>
                                      </p:cBhvr>
                                      <p:by x="50000" y="50000"/>
                                    </p:animScale>
                                  </p:childTnLst>
                                </p:cTn>
                              </p:par>
                              <p:par>
                                <p:cTn id="271" presetID="6" presetClass="emph" presetSubtype="0" repeatCount="indefinite" accel="21000" decel="20000" autoRev="1" fill="hold" grpId="1" nodeType="withEffect">
                                  <p:stCondLst>
                                    <p:cond delay="1500"/>
                                  </p:stCondLst>
                                  <p:childTnLst>
                                    <p:animScale>
                                      <p:cBhvr>
                                        <p:cTn id="272" dur="6000" fill="hold"/>
                                        <p:tgtEl>
                                          <p:spTgt spid="7"/>
                                        </p:tgtEl>
                                      </p:cBhvr>
                                      <p:by x="150000" y="150000"/>
                                    </p:animScale>
                                  </p:childTnLst>
                                </p:cTn>
                              </p:par>
                              <p:par>
                                <p:cTn id="273" presetID="6" presetClass="emph" presetSubtype="0" repeatCount="indefinite" accel="21000" decel="20000" autoRev="1" fill="hold" grpId="1" nodeType="withEffect">
                                  <p:stCondLst>
                                    <p:cond delay="2500"/>
                                  </p:stCondLst>
                                  <p:childTnLst>
                                    <p:animScale>
                                      <p:cBhvr>
                                        <p:cTn id="274" dur="6000" fill="hold"/>
                                        <p:tgtEl>
                                          <p:spTgt spid="8"/>
                                        </p:tgtEl>
                                      </p:cBhvr>
                                      <p:by x="150000" y="150000"/>
                                    </p:animScale>
                                  </p:childTnLst>
                                </p:cTn>
                              </p:par>
                              <p:par>
                                <p:cTn id="275" presetID="6" presetClass="emph" presetSubtype="0" fill="hold" nodeType="withEffect">
                                  <p:stCondLst>
                                    <p:cond delay="0"/>
                                  </p:stCondLst>
                                  <p:childTnLst>
                                    <p:animScale>
                                      <p:cBhvr>
                                        <p:cTn id="276" dur="3000" fill="hold"/>
                                        <p:tgtEl>
                                          <p:spTgt spid="135"/>
                                        </p:tgtEl>
                                      </p:cBhvr>
                                      <p:by x="25000" y="100000"/>
                                    </p:animScale>
                                  </p:childTnLst>
                                </p:cTn>
                              </p:par>
                              <p:par>
                                <p:cTn id="277" presetID="21" presetClass="entr" presetSubtype="2" fill="hold" grpId="0" nodeType="withEffect">
                                  <p:stCondLst>
                                    <p:cond delay="0"/>
                                  </p:stCondLst>
                                  <p:childTnLst>
                                    <p:set>
                                      <p:cBhvr>
                                        <p:cTn id="278" dur="1" fill="hold">
                                          <p:stCondLst>
                                            <p:cond delay="0"/>
                                          </p:stCondLst>
                                        </p:cTn>
                                        <p:tgtEl>
                                          <p:spTgt spid="113"/>
                                        </p:tgtEl>
                                        <p:attrNameLst>
                                          <p:attrName>style.visibility</p:attrName>
                                        </p:attrNameLst>
                                      </p:cBhvr>
                                      <p:to>
                                        <p:strVal val="visible"/>
                                      </p:to>
                                    </p:set>
                                    <p:animEffect transition="in" filter="wheel(2)">
                                      <p:cBhvr>
                                        <p:cTn id="279" dur="1500"/>
                                        <p:tgtEl>
                                          <p:spTgt spid="113"/>
                                        </p:tgtEl>
                                      </p:cBhvr>
                                    </p:animEffect>
                                  </p:childTnLst>
                                </p:cTn>
                              </p:par>
                              <p:par>
                                <p:cTn id="280" presetID="23" presetClass="entr" presetSubtype="16" fill="hold" nodeType="withEffect">
                                  <p:stCondLst>
                                    <p:cond delay="500"/>
                                  </p:stCondLst>
                                  <p:childTnLst>
                                    <p:set>
                                      <p:cBhvr>
                                        <p:cTn id="281" dur="1" fill="hold">
                                          <p:stCondLst>
                                            <p:cond delay="0"/>
                                          </p:stCondLst>
                                        </p:cTn>
                                        <p:tgtEl>
                                          <p:spTgt spid="115"/>
                                        </p:tgtEl>
                                        <p:attrNameLst>
                                          <p:attrName>style.visibility</p:attrName>
                                        </p:attrNameLst>
                                      </p:cBhvr>
                                      <p:to>
                                        <p:strVal val="visible"/>
                                      </p:to>
                                    </p:set>
                                    <p:anim calcmode="lin" valueType="num">
                                      <p:cBhvr>
                                        <p:cTn id="282" dur="1000" fill="hold"/>
                                        <p:tgtEl>
                                          <p:spTgt spid="115"/>
                                        </p:tgtEl>
                                        <p:attrNameLst>
                                          <p:attrName>ppt_w</p:attrName>
                                        </p:attrNameLst>
                                      </p:cBhvr>
                                      <p:tavLst>
                                        <p:tav tm="0">
                                          <p:val>
                                            <p:fltVal val="0"/>
                                          </p:val>
                                        </p:tav>
                                        <p:tav tm="100000">
                                          <p:val>
                                            <p:strVal val="#ppt_w"/>
                                          </p:val>
                                        </p:tav>
                                      </p:tavLst>
                                    </p:anim>
                                    <p:anim calcmode="lin" valueType="num">
                                      <p:cBhvr>
                                        <p:cTn id="283" dur="1000" fill="hold"/>
                                        <p:tgtEl>
                                          <p:spTgt spid="115"/>
                                        </p:tgtEl>
                                        <p:attrNameLst>
                                          <p:attrName>ppt_h</p:attrName>
                                        </p:attrNameLst>
                                      </p:cBhvr>
                                      <p:tavLst>
                                        <p:tav tm="0">
                                          <p:val>
                                            <p:fltVal val="0"/>
                                          </p:val>
                                        </p:tav>
                                        <p:tav tm="100000">
                                          <p:val>
                                            <p:strVal val="#ppt_h"/>
                                          </p:val>
                                        </p:tav>
                                      </p:tavLst>
                                    </p:anim>
                                  </p:childTnLst>
                                </p:cTn>
                              </p:par>
                              <p:par>
                                <p:cTn id="284" presetID="10" presetClass="entr" presetSubtype="0" fill="hold" nodeType="withEffect">
                                  <p:stCondLst>
                                    <p:cond delay="0"/>
                                  </p:stCondLst>
                                  <p:childTnLst>
                                    <p:set>
                                      <p:cBhvr>
                                        <p:cTn id="285" dur="1" fill="hold">
                                          <p:stCondLst>
                                            <p:cond delay="0"/>
                                          </p:stCondLst>
                                        </p:cTn>
                                        <p:tgtEl>
                                          <p:spTgt spid="128"/>
                                        </p:tgtEl>
                                        <p:attrNameLst>
                                          <p:attrName>style.visibility</p:attrName>
                                        </p:attrNameLst>
                                      </p:cBhvr>
                                      <p:to>
                                        <p:strVal val="visible"/>
                                      </p:to>
                                    </p:set>
                                    <p:animEffect transition="in" filter="fade">
                                      <p:cBhvr>
                                        <p:cTn id="286" dur="2000"/>
                                        <p:tgtEl>
                                          <p:spTgt spid="128"/>
                                        </p:tgtEl>
                                      </p:cBhvr>
                                    </p:animEffect>
                                  </p:childTnLst>
                                </p:cTn>
                              </p:par>
                              <p:par>
                                <p:cTn id="287" presetID="21" presetClass="entr" presetSubtype="2" fill="hold" grpId="0" nodeType="withEffect">
                                  <p:stCondLst>
                                    <p:cond delay="0"/>
                                  </p:stCondLst>
                                  <p:childTnLst>
                                    <p:set>
                                      <p:cBhvr>
                                        <p:cTn id="288" dur="1" fill="hold">
                                          <p:stCondLst>
                                            <p:cond delay="0"/>
                                          </p:stCondLst>
                                        </p:cTn>
                                        <p:tgtEl>
                                          <p:spTgt spid="134"/>
                                        </p:tgtEl>
                                        <p:attrNameLst>
                                          <p:attrName>style.visibility</p:attrName>
                                        </p:attrNameLst>
                                      </p:cBhvr>
                                      <p:to>
                                        <p:strVal val="visible"/>
                                      </p:to>
                                    </p:set>
                                    <p:animEffect transition="in" filter="wheel(2)">
                                      <p:cBhvr>
                                        <p:cTn id="289" dur="1500"/>
                                        <p:tgtEl>
                                          <p:spTgt spid="134"/>
                                        </p:tgtEl>
                                      </p:cBhvr>
                                    </p:animEffect>
                                  </p:childTnLst>
                                </p:cTn>
                              </p:par>
                              <p:par>
                                <p:cTn id="290" presetID="23" presetClass="entr" presetSubtype="16" fill="hold" nodeType="withEffect">
                                  <p:stCondLst>
                                    <p:cond delay="500"/>
                                  </p:stCondLst>
                                  <p:childTnLst>
                                    <p:set>
                                      <p:cBhvr>
                                        <p:cTn id="291" dur="1" fill="hold">
                                          <p:stCondLst>
                                            <p:cond delay="0"/>
                                          </p:stCondLst>
                                        </p:cTn>
                                        <p:tgtEl>
                                          <p:spTgt spid="137"/>
                                        </p:tgtEl>
                                        <p:attrNameLst>
                                          <p:attrName>style.visibility</p:attrName>
                                        </p:attrNameLst>
                                      </p:cBhvr>
                                      <p:to>
                                        <p:strVal val="visible"/>
                                      </p:to>
                                    </p:set>
                                    <p:anim calcmode="lin" valueType="num">
                                      <p:cBhvr>
                                        <p:cTn id="292" dur="1000" fill="hold"/>
                                        <p:tgtEl>
                                          <p:spTgt spid="137"/>
                                        </p:tgtEl>
                                        <p:attrNameLst>
                                          <p:attrName>ppt_w</p:attrName>
                                        </p:attrNameLst>
                                      </p:cBhvr>
                                      <p:tavLst>
                                        <p:tav tm="0">
                                          <p:val>
                                            <p:fltVal val="0"/>
                                          </p:val>
                                        </p:tav>
                                        <p:tav tm="100000">
                                          <p:val>
                                            <p:strVal val="#ppt_w"/>
                                          </p:val>
                                        </p:tav>
                                      </p:tavLst>
                                    </p:anim>
                                    <p:anim calcmode="lin" valueType="num">
                                      <p:cBhvr>
                                        <p:cTn id="293" dur="1000" fill="hold"/>
                                        <p:tgtEl>
                                          <p:spTgt spid="137"/>
                                        </p:tgtEl>
                                        <p:attrNameLst>
                                          <p:attrName>ppt_h</p:attrName>
                                        </p:attrNameLst>
                                      </p:cBhvr>
                                      <p:tavLst>
                                        <p:tav tm="0">
                                          <p:val>
                                            <p:fltVal val="0"/>
                                          </p:val>
                                        </p:tav>
                                        <p:tav tm="100000">
                                          <p:val>
                                            <p:strVal val="#ppt_h"/>
                                          </p:val>
                                        </p:tav>
                                      </p:tavLst>
                                    </p:anim>
                                  </p:childTnLst>
                                </p:cTn>
                              </p:par>
                              <p:par>
                                <p:cTn id="294" presetID="10" presetClass="entr" presetSubtype="0" fill="hold" nodeType="withEffect">
                                  <p:stCondLst>
                                    <p:cond delay="0"/>
                                  </p:stCondLst>
                                  <p:childTnLst>
                                    <p:set>
                                      <p:cBhvr>
                                        <p:cTn id="295" dur="1" fill="hold">
                                          <p:stCondLst>
                                            <p:cond delay="0"/>
                                          </p:stCondLst>
                                        </p:cTn>
                                        <p:tgtEl>
                                          <p:spTgt spid="140"/>
                                        </p:tgtEl>
                                        <p:attrNameLst>
                                          <p:attrName>style.visibility</p:attrName>
                                        </p:attrNameLst>
                                      </p:cBhvr>
                                      <p:to>
                                        <p:strVal val="visible"/>
                                      </p:to>
                                    </p:set>
                                    <p:animEffect transition="in" filter="fade">
                                      <p:cBhvr>
                                        <p:cTn id="296" dur="2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113" grpId="0" animBg="1"/>
      <p:bldP spid="134" grpId="0" animBg="1"/>
    </p:bldLst>
  </p:timing>
</p:sld>
</file>

<file path=ppt/theme/theme1.xml><?xml version="1.0" encoding="utf-8"?>
<a:theme xmlns:a="http://schemas.openxmlformats.org/drawingml/2006/main" name="1_Office Theme">
  <a:themeElements>
    <a:clrScheme name="You Exec">
      <a:dk1>
        <a:srgbClr val="252A3B"/>
      </a:dk1>
      <a:lt1>
        <a:srgbClr val="FFFFFF"/>
      </a:lt1>
      <a:dk2>
        <a:srgbClr val="215273"/>
      </a:dk2>
      <a:lt2>
        <a:srgbClr val="FFFFFF"/>
      </a:lt2>
      <a:accent1>
        <a:srgbClr val="3558AE"/>
      </a:accent1>
      <a:accent2>
        <a:srgbClr val="485BFF"/>
      </a:accent2>
      <a:accent3>
        <a:srgbClr val="7687EE"/>
      </a:accent3>
      <a:accent4>
        <a:srgbClr val="359D9E"/>
      </a:accent4>
      <a:accent5>
        <a:srgbClr val="68A7AC"/>
      </a:accent5>
      <a:accent6>
        <a:srgbClr val="A4CACD"/>
      </a:accent6>
      <a:hlink>
        <a:srgbClr val="68A7AC"/>
      </a:hlink>
      <a:folHlink>
        <a:srgbClr val="A4CAC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GO">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999_T_PGO_Molecular-16x9.pptx" id="{57513687-2F8D-44E5-86C6-8FAD3DE6FACE}" vid="{541EFE87-BED9-47CD-A045-415ECCB69D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5316</TotalTime>
  <Words>921</Words>
  <Application>Microsoft Macintosh PowerPoint</Application>
  <PresentationFormat>Widescreen</PresentationFormat>
  <Paragraphs>158</Paragraphs>
  <Slides>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Century Gothic</vt:lpstr>
      <vt:lpstr>Helvetica Neue Medium</vt:lpstr>
      <vt:lpstr>Montserrat</vt:lpstr>
      <vt:lpstr>1_Office Theme</vt:lpstr>
      <vt:lpstr>PresentationGO</vt:lpstr>
      <vt:lpstr> Branding  Vs.  Marketing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Marketing Vs. Branding</dc:title>
  <dc:creator>Asaad Alshadhir (Affiliate)</dc:creator>
  <cp:lastModifiedBy>Asaad Alshadhir (Affiliate)</cp:lastModifiedBy>
  <cp:revision>20</cp:revision>
  <dcterms:created xsi:type="dcterms:W3CDTF">2023-06-01T20:21:37Z</dcterms:created>
  <dcterms:modified xsi:type="dcterms:W3CDTF">2023-06-05T13:49:36Z</dcterms:modified>
</cp:coreProperties>
</file>