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1"/>
  </p:notesMasterIdLst>
  <p:handoutMasterIdLst>
    <p:handoutMasterId r:id="rId22"/>
  </p:handoutMasterIdLst>
  <p:sldIdLst>
    <p:sldId id="275" r:id="rId2"/>
    <p:sldId id="284" r:id="rId3"/>
    <p:sldId id="280" r:id="rId4"/>
    <p:sldId id="282" r:id="rId5"/>
    <p:sldId id="281" r:id="rId6"/>
    <p:sldId id="260" r:id="rId7"/>
    <p:sldId id="264" r:id="rId8"/>
    <p:sldId id="265" r:id="rId9"/>
    <p:sldId id="267" r:id="rId10"/>
    <p:sldId id="266" r:id="rId11"/>
    <p:sldId id="268" r:id="rId12"/>
    <p:sldId id="276" r:id="rId13"/>
    <p:sldId id="269" r:id="rId14"/>
    <p:sldId id="270" r:id="rId15"/>
    <p:sldId id="285" r:id="rId16"/>
    <p:sldId id="271" r:id="rId17"/>
    <p:sldId id="273" r:id="rId18"/>
    <p:sldId id="277" r:id="rId19"/>
    <p:sldId id="279" r:id="rId20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1701"/>
    <a:srgbClr val="A02402"/>
    <a:srgbClr val="A14D07"/>
    <a:srgbClr val="6F3505"/>
    <a:srgbClr val="1EDC30"/>
    <a:srgbClr val="34C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5" autoAdjust="0"/>
    <p:restoredTop sz="96980" autoAdjust="0"/>
  </p:normalViewPr>
  <p:slideViewPr>
    <p:cSldViewPr snapToGrid="0" snapToObjects="1">
      <p:cViewPr varScale="1">
        <p:scale>
          <a:sx n="91" d="100"/>
          <a:sy n="91" d="100"/>
        </p:scale>
        <p:origin x="-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2904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BD08310B-E0B4-4509-8330-24F203E207DE}" type="datetimeFigureOut">
              <a:rPr lang="en-GB"/>
              <a:pPr>
                <a:defRPr/>
              </a:pPr>
              <a:t>2015-10-13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023D031F-3D4F-486E-849D-4A21EDE1FB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973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9D00B491-FA82-4673-BD01-F53C25F297F9}" type="datetimeFigureOut">
              <a:rPr lang="en-TT"/>
              <a:pPr>
                <a:defRPr/>
              </a:pPr>
              <a:t>2015-10-13</a:t>
            </a:fld>
            <a:endParaRPr lang="en-T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TT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TT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36C07BE4-EE08-4841-9FDC-02CCF380DB0B}" type="slidenum">
              <a:rPr lang="en-TT"/>
              <a:pPr>
                <a:defRPr/>
              </a:pPr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707675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TT" smtClean="0"/>
              <a:t>CANARI will coordinate a Caribbean Green Economy Action Learning Group to help facilitate sharing and collaboration across the Caribbean on green economy ideas and initiatives.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9EC136-8F2B-42D6-B502-E820158C6378}" type="slidenum">
              <a:rPr lang="en-TT" smtClean="0"/>
              <a:pPr/>
              <a:t>1</a:t>
            </a:fld>
            <a:endParaRPr lang="en-TT" smtClean="0"/>
          </a:p>
        </p:txBody>
      </p:sp>
    </p:spTree>
    <p:extLst>
      <p:ext uri="{BB962C8B-B14F-4D97-AF65-F5344CB8AC3E}">
        <p14:creationId xmlns:p14="http://schemas.microsoft.com/office/powerpoint/2010/main" val="112595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C07BE4-EE08-4841-9FDC-02CCF380DB0B}" type="slidenum">
              <a:rPr lang="en-TT" smtClean="0"/>
              <a:pPr>
                <a:defRPr/>
              </a:pPr>
              <a:t>7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60864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57488"/>
            <a:ext cx="4038600" cy="38616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57488"/>
            <a:ext cx="4038600" cy="38616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0800000" flipV="1">
            <a:off x="457200" y="2625258"/>
            <a:ext cx="4040188" cy="5826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48815"/>
            <a:ext cx="4040188" cy="33686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0800000" flipV="1">
            <a:off x="4645025" y="2625258"/>
            <a:ext cx="4041775" cy="5826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48815"/>
            <a:ext cx="4041775" cy="3368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9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5478"/>
            <a:ext cx="3008313" cy="8229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514600"/>
            <a:ext cx="5111750" cy="4144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01799"/>
            <a:ext cx="5486400" cy="30257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0" y="-9525"/>
            <a:ext cx="9144000" cy="1377950"/>
            <a:chOff x="0" y="-9525"/>
            <a:chExt cx="9144000" cy="1377950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0" y="-9525"/>
              <a:ext cx="9144000" cy="137795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Aft>
                  <a:spcPts val="0"/>
                </a:spcAft>
                <a:defRPr/>
              </a:pPr>
              <a:endParaRPr lang="en-GB">
                <a:latin typeface="Times" charset="0"/>
                <a:cs typeface="+mn-cs"/>
              </a:endParaRP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90488" y="109538"/>
              <a:ext cx="1096962" cy="125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vlcsnap-2012-11-06-10h36m07s152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258888" y="42863"/>
              <a:ext cx="1573212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IMG_198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1"/>
            <a:stretch>
              <a:fillRect/>
            </a:stretch>
          </p:blipFill>
          <p:spPr bwMode="auto">
            <a:xfrm>
              <a:off x="5132388" y="44450"/>
              <a:ext cx="2376487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015 Groups waits for agreed estimated accuracy of 3.5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78"/>
            <a:stretch>
              <a:fillRect/>
            </a:stretch>
          </p:blipFill>
          <p:spPr bwMode="auto">
            <a:xfrm>
              <a:off x="2822575" y="42863"/>
              <a:ext cx="22383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 descr="IMG_8533.jp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91425" y="44450"/>
              <a:ext cx="1425575" cy="126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advClick="0" advTm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423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647950"/>
            <a:ext cx="822960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ransition xmlns:p14="http://schemas.microsoft.com/office/powerpoint/2010/main" advClick="0" advTm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ts val="30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30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ts val="30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ts val="30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ts val="30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cid:7E300C99-6EFD-4ABE-9FB0-75A38AD467C6@Home" TargetMode="External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emf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7E300C99-6EFD-4ABE-9FB0-75A38AD467C6@Home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jpeg"/><Relationship Id="rId12" Type="http://schemas.openxmlformats.org/officeDocument/2006/relationships/image" Target="../media/image80.jpeg"/><Relationship Id="rId13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cid:7E300C99-6EFD-4ABE-9FB0-75A38AD467C6@Home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77.jpeg"/><Relationship Id="rId10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7E300C99-6EFD-4ABE-9FB0-75A38AD467C6@Home" TargetMode="External"/><Relationship Id="rId4" Type="http://schemas.openxmlformats.org/officeDocument/2006/relationships/image" Target="../media/image9.emf"/><Relationship Id="rId5" Type="http://schemas.openxmlformats.org/officeDocument/2006/relationships/image" Target="../media/image8.jpe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7E300C99-6EFD-4ABE-9FB0-75A38AD467C6@Home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7E300C99-6EFD-4ABE-9FB0-75A38AD467C6@Home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35131" y="1393933"/>
            <a:ext cx="8425543" cy="1089009"/>
            <a:chOff x="685800" y="4397611"/>
            <a:chExt cx="7472363" cy="1089382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101023" y="4397611"/>
              <a:ext cx="6057140" cy="1089382"/>
              <a:chOff x="1624" y="443"/>
              <a:chExt cx="7820" cy="1237"/>
            </a:xfrm>
          </p:grpSpPr>
          <p:pic>
            <p:nvPicPr>
              <p:cNvPr id="2057" name="Picture 1" descr="cid:7E300C99-6EFD-4ABE-9FB0-75A38AD467C6@Home"/>
              <p:cNvPicPr>
                <a:picLocks noChangeAspect="1" noChangeArrowheads="1"/>
              </p:cNvPicPr>
              <p:nvPr/>
            </p:nvPicPr>
            <p:blipFill>
              <a:blip r:embed="rId3" r:link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" y="452"/>
                <a:ext cx="1663" cy="1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4" descr="Official Panos logo - dec 201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3" y="443"/>
                <a:ext cx="1108" cy="1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9" name="Picture 6" descr="C:\Users\nicole.CANARI\Documents\Nicole's CANARI files 15 march 2012\coastal and marine resources\EU food security\project promotions visibility\partner logos\CRFM logo - revised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" y="467"/>
                <a:ext cx="2623" cy="1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54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426372"/>
              <a:ext cx="1415223" cy="104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CNFO 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04" y="1386946"/>
            <a:ext cx="879912" cy="105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CANARI logo small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737" y="1386946"/>
            <a:ext cx="1039375" cy="106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88274" y="2649071"/>
            <a:ext cx="7772400" cy="2245659"/>
          </a:xfr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T" smtClean="0">
                <a:solidFill>
                  <a:srgbClr val="67170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TT" dirty="0" smtClean="0">
                <a:solidFill>
                  <a:srgbClr val="671701"/>
                </a:solidFill>
                <a:latin typeface="+mn-lt"/>
                <a:ea typeface="+mn-ea"/>
                <a:cs typeface="+mn-cs"/>
              </a:rPr>
              <a:t>Strengthening Caribbean </a:t>
            </a:r>
            <a:r>
              <a:rPr lang="en-TT" dirty="0" err="1" smtClean="0">
                <a:solidFill>
                  <a:srgbClr val="671701"/>
                </a:solidFill>
                <a:latin typeface="+mn-lt"/>
                <a:ea typeface="+mn-ea"/>
                <a:cs typeface="+mn-cs"/>
              </a:rPr>
              <a:t>Fisherfolk</a:t>
            </a:r>
            <a:r>
              <a:rPr lang="en-TT" dirty="0" smtClean="0">
                <a:solidFill>
                  <a:srgbClr val="671701"/>
                </a:solidFill>
                <a:latin typeface="+mn-lt"/>
                <a:ea typeface="+mn-ea"/>
                <a:cs typeface="+mn-cs"/>
              </a:rPr>
              <a:t> to Participate in Governance </a:t>
            </a:r>
            <a:endParaRPr lang="en-TT" dirty="0">
              <a:solidFill>
                <a:srgbClr val="67170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74074" y="4894730"/>
            <a:ext cx="6400800" cy="1752600"/>
          </a:xfrm>
        </p:spPr>
        <p:txBody>
          <a:bodyPr/>
          <a:lstStyle/>
          <a:p>
            <a:r>
              <a:rPr lang="en-TT" sz="2800" i="1" dirty="0" smtClean="0"/>
              <a:t>Caribbean Natural Resources Institute </a:t>
            </a:r>
          </a:p>
          <a:p>
            <a:r>
              <a:rPr lang="en-TT" sz="2800" i="1" dirty="0" smtClean="0"/>
              <a:t>Photo Presentation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00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"/>
          <a:stretch>
            <a:fillRect/>
          </a:stretch>
        </p:blipFill>
        <p:spPr>
          <a:xfrm>
            <a:off x="0" y="3417289"/>
            <a:ext cx="9144000" cy="3440712"/>
          </a:xfrm>
          <a:prstGeom prst="rect">
            <a:avLst/>
          </a:prstGeom>
        </p:spPr>
      </p:pic>
      <p:pic>
        <p:nvPicPr>
          <p:cNvPr id="3" name="Picture 2" descr="DSC0006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243409" cy="3417287"/>
          </a:xfrm>
          <a:prstGeom prst="rect">
            <a:avLst/>
          </a:prstGeom>
        </p:spPr>
      </p:pic>
      <p:pic>
        <p:nvPicPr>
          <p:cNvPr id="5" name="Picture 4" descr="DSC0007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417288"/>
          </a:xfrm>
          <a:prstGeom prst="rect">
            <a:avLst/>
          </a:prstGeom>
        </p:spPr>
      </p:pic>
      <p:pic>
        <p:nvPicPr>
          <p:cNvPr id="4" name="Picture 3" descr="DSC0007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89130"/>
            <a:ext cx="9144000" cy="3440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0605" y="2059069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Dominica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le\Documents\CANARI\Terrence Projects\Fisherfolk capcy bldg\Fisherfolk ppt pics\IMG_30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9500"/>
            <a:ext cx="5890846" cy="3238500"/>
          </a:xfrm>
          <a:prstGeom prst="rect">
            <a:avLst/>
          </a:prstGeom>
          <a:noFill/>
        </p:spPr>
      </p:pic>
      <p:pic>
        <p:nvPicPr>
          <p:cNvPr id="1027" name="Picture 3" descr="C:\Users\Danielle\Documents\CANARI\Terrence Projects\Fisherfolk capcy bldg\Fisherfolk ppt pics\IMG_30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879" y="0"/>
            <a:ext cx="4306121" cy="2260600"/>
          </a:xfrm>
          <a:prstGeom prst="rect">
            <a:avLst/>
          </a:prstGeom>
          <a:noFill/>
        </p:spPr>
      </p:pic>
      <p:pic>
        <p:nvPicPr>
          <p:cNvPr id="1029" name="Picture 5" descr="C:\Users\Danielle\Documents\CANARI\Terrence Projects\Fisherfolk capcy bldg\Fisherfolk ppt pics\IMG_31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7879" cy="3619500"/>
          </a:xfrm>
          <a:prstGeom prst="rect">
            <a:avLst/>
          </a:prstGeom>
          <a:noFill/>
        </p:spPr>
      </p:pic>
      <p:pic>
        <p:nvPicPr>
          <p:cNvPr id="1028" name="Picture 4" descr="C:\Users\Danielle\Documents\CANARI\Terrence Projects\Fisherfolk capcy bldg\Fisherfolk ppt pics\IMG_304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7701" y="2260600"/>
            <a:ext cx="3416300" cy="4597400"/>
          </a:xfrm>
          <a:prstGeom prst="rect">
            <a:avLst/>
          </a:prstGeom>
          <a:noFill/>
        </p:spPr>
      </p:pic>
      <p:pic>
        <p:nvPicPr>
          <p:cNvPr id="1030" name="Picture 6" descr="C:\Users\Danielle\Documents\CANARI\Terrence Projects\Fisherfolk capcy bldg\Fisherfolk ppt pics\IMG_307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227" y="1663700"/>
            <a:ext cx="6088947" cy="3911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00605" y="2260600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St. Vincent and the Grenadines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08718" y="3200400"/>
            <a:ext cx="4851919" cy="2444621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Regional Meetings</a:t>
            </a:r>
          </a:p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(second round)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35131" y="1422684"/>
            <a:ext cx="8425543" cy="1089009"/>
            <a:chOff x="685800" y="4397611"/>
            <a:chExt cx="7472363" cy="1089382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101023" y="4397611"/>
              <a:ext cx="6057140" cy="1089382"/>
              <a:chOff x="1624" y="443"/>
              <a:chExt cx="7820" cy="1237"/>
            </a:xfrm>
          </p:grpSpPr>
          <p:pic>
            <p:nvPicPr>
              <p:cNvPr id="9" name="Picture 1" descr="cid:7E300C99-6EFD-4ABE-9FB0-75A38AD467C6@Home"/>
              <p:cNvPicPr>
                <a:picLocks noChangeAspect="1" noChangeArrowheads="1"/>
              </p:cNvPicPr>
              <p:nvPr/>
            </p:nvPicPr>
            <p:blipFill>
              <a:blip r:embed="rId2" r:link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" y="452"/>
                <a:ext cx="1663" cy="1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4" descr="Official Panos logo - dec 20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3" y="443"/>
                <a:ext cx="1108" cy="1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6" descr="C:\Users\nicole.CANARI\Documents\Nicole's CANARI files 15 march 2012\coastal and marine resources\EU food security\project promotions visibility\partner logos\CRFM logo - revised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" y="467"/>
                <a:ext cx="2623" cy="1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426372"/>
              <a:ext cx="1415223" cy="104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 descr="CNFO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04" y="1386946"/>
            <a:ext cx="879912" cy="105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CANARI logo smal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737" y="1386946"/>
            <a:ext cx="1039375" cy="106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Danielle\Documents\CANARI\Terrence Projects\Fisherfolk capcy bldg\Fisherfolk ppt pics\IMG_33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6210300" cy="4657725"/>
          </a:xfrm>
          <a:prstGeom prst="rect">
            <a:avLst/>
          </a:prstGeom>
          <a:noFill/>
        </p:spPr>
      </p:pic>
      <p:pic>
        <p:nvPicPr>
          <p:cNvPr id="2055" name="Picture 7" descr="C:\Users\Danielle\Documents\CANARI\Terrence Projects\Fisherfolk capcy bldg\Fisherfolk ppt pics\IMG_34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795" y="0"/>
            <a:ext cx="5523205" cy="4142404"/>
          </a:xfrm>
          <a:prstGeom prst="rect">
            <a:avLst/>
          </a:prstGeom>
          <a:noFill/>
        </p:spPr>
      </p:pic>
      <p:pic>
        <p:nvPicPr>
          <p:cNvPr id="2056" name="Picture 8" descr="C:\Users\Danielle\Documents\CANARI\Terrence Projects\Fisherfolk capcy bldg\Fisherfolk ppt pics\IMG_34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1" y="0"/>
            <a:ext cx="3716045" cy="3048000"/>
          </a:xfrm>
          <a:prstGeom prst="rect">
            <a:avLst/>
          </a:prstGeom>
          <a:noFill/>
        </p:spPr>
      </p:pic>
      <p:pic>
        <p:nvPicPr>
          <p:cNvPr id="2054" name="Picture 6" descr="C:\Users\Danielle\Documents\CANARI\Terrence Projects\Fisherfolk capcy bldg\Fisherfolk ppt pics\IMG_354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938" y="3315901"/>
            <a:ext cx="7617062" cy="3622876"/>
          </a:xfrm>
          <a:prstGeom prst="rect">
            <a:avLst/>
          </a:prstGeom>
          <a:noFill/>
        </p:spPr>
      </p:pic>
      <p:pic>
        <p:nvPicPr>
          <p:cNvPr id="2050" name="Picture 2" descr="C:\Users\Danielle\Documents\CANARI\Terrence Projects\Fisherfolk capcy bldg\Fisherfolk ppt pics\IMG_341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1" y="-181261"/>
            <a:ext cx="7078133" cy="5308600"/>
          </a:xfrm>
          <a:prstGeom prst="rect">
            <a:avLst/>
          </a:prstGeom>
          <a:noFill/>
        </p:spPr>
      </p:pic>
      <p:pic>
        <p:nvPicPr>
          <p:cNvPr id="2052" name="Picture 4" descr="C:\Users\Danielle\Documents\CANARI\Terrence Projects\Fisherfolk capcy bldg\Fisherfolk ppt pics\IMG_350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5905" y="1360618"/>
            <a:ext cx="7418095" cy="5563571"/>
          </a:xfrm>
          <a:prstGeom prst="rect">
            <a:avLst/>
          </a:prstGeom>
          <a:noFill/>
        </p:spPr>
      </p:pic>
      <p:pic>
        <p:nvPicPr>
          <p:cNvPr id="2051" name="Picture 3" descr="C:\Users\Danielle\Documents\CANARI\Terrence Projects\Fisherfolk capcy bldg\Fisherfolk ppt pics\IMG_348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462" y="365844"/>
            <a:ext cx="10853888" cy="603495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54943" y="1514901"/>
            <a:ext cx="4180114" cy="2794093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err="1" smtClean="0">
                <a:solidFill>
                  <a:srgbClr val="671701"/>
                </a:solidFill>
              </a:rPr>
              <a:t>Fisherfolk</a:t>
            </a:r>
            <a:r>
              <a:rPr lang="en-TT" sz="4800" dirty="0" smtClean="0">
                <a:solidFill>
                  <a:srgbClr val="671701"/>
                </a:solidFill>
              </a:rPr>
              <a:t> Action Learning Group 2</a:t>
            </a:r>
          </a:p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The Bahamas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anielle\Documents\CANARI\Terrence Projects\Fisherfolk capcy bldg\Fisherfolk ppt pics\DSC009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1" y="0"/>
            <a:ext cx="4910817" cy="3232046"/>
          </a:xfrm>
          <a:prstGeom prst="rect">
            <a:avLst/>
          </a:prstGeom>
          <a:noFill/>
        </p:spPr>
      </p:pic>
      <p:pic>
        <p:nvPicPr>
          <p:cNvPr id="3079" name="Picture 7" descr="C:\Users\Danielle\Documents\CANARI\Terrence Projects\Fisherfolk capcy bldg\Fisherfolk ppt pics\DSC008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232045"/>
            <a:ext cx="5257801" cy="3524559"/>
          </a:xfrm>
          <a:prstGeom prst="rect">
            <a:avLst/>
          </a:prstGeom>
          <a:noFill/>
        </p:spPr>
      </p:pic>
      <p:pic>
        <p:nvPicPr>
          <p:cNvPr id="3082" name="Picture 10" descr="C:\Users\Danielle\Documents\CANARI\Terrence Projects\Fisherfolk capcy bldg\Fisherfolk ppt pics\DSC0095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007" y="3232046"/>
            <a:ext cx="4278993" cy="3625954"/>
          </a:xfrm>
          <a:prstGeom prst="rect">
            <a:avLst/>
          </a:prstGeom>
          <a:noFill/>
        </p:spPr>
      </p:pic>
      <p:pic>
        <p:nvPicPr>
          <p:cNvPr id="3075" name="Picture 3" descr="C:\Users\Danielle\Documents\CANARI\Terrence Projects\Fisherfolk capcy bldg\Fisherfolk ppt pics\DSC0091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0818" cy="3232046"/>
          </a:xfrm>
          <a:prstGeom prst="rect">
            <a:avLst/>
          </a:prstGeom>
          <a:noFill/>
        </p:spPr>
      </p:pic>
      <p:pic>
        <p:nvPicPr>
          <p:cNvPr id="3083" name="Picture 11" descr="C:\Users\Danielle\Documents\CANARI\Terrence Projects\Fisherfolk capcy bldg\Fisherfolk ppt pics\DSC0082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86" y="411057"/>
            <a:ext cx="4180114" cy="2820988"/>
          </a:xfrm>
          <a:prstGeom prst="rect">
            <a:avLst/>
          </a:prstGeom>
          <a:noFill/>
        </p:spPr>
      </p:pic>
      <p:pic>
        <p:nvPicPr>
          <p:cNvPr id="3" name="Picture 2" descr="DSC0077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2793" y="2922383"/>
            <a:ext cx="5890014" cy="3935617"/>
          </a:xfrm>
          <a:prstGeom prst="rect">
            <a:avLst/>
          </a:prstGeom>
        </p:spPr>
      </p:pic>
      <p:pic>
        <p:nvPicPr>
          <p:cNvPr id="3077" name="Picture 5" descr="C:\Users\Danielle\Documents\CANARI\Terrence Projects\Fisherfolk capcy bldg\Fisherfolk ppt pics\DSC00968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530930"/>
            <a:ext cx="9144000" cy="532707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12793" y="1585526"/>
            <a:ext cx="4180114" cy="2673714"/>
          </a:xfrm>
          <a:prstGeom prst="rect">
            <a:avLst/>
          </a:prstGeom>
          <a:solidFill>
            <a:schemeClr val="bg1">
              <a:alpha val="10000"/>
            </a:schemeClr>
          </a:solidFill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FF Mentors Final  Training Workshop  </a:t>
            </a:r>
          </a:p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Anguilla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elle\Documents\CANARI\Terrence Projects\Fisherfolk capcy bldg\Fisherfolk ppt pics\DSC008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0" y="4012925"/>
            <a:ext cx="5016500" cy="2820988"/>
          </a:xfrm>
          <a:prstGeom prst="rect">
            <a:avLst/>
          </a:prstGeom>
          <a:noFill/>
        </p:spPr>
      </p:pic>
      <p:pic>
        <p:nvPicPr>
          <p:cNvPr id="2054" name="Picture 6" descr="C:\Users\Danielle\Documents\CANARI\Terrence Projects\Fisherfolk capcy bldg\Fisherfolk ppt pics\DSC0089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0" y="0"/>
            <a:ext cx="5016500" cy="2820988"/>
          </a:xfrm>
          <a:prstGeom prst="rect">
            <a:avLst/>
          </a:prstGeom>
          <a:noFill/>
        </p:spPr>
      </p:pic>
      <p:pic>
        <p:nvPicPr>
          <p:cNvPr id="2055" name="Picture 7" descr="C:\Users\Danielle\Documents\CANARI\Terrence Projects\Fisherfolk capcy bldg\Fisherfolk ppt pics\DSC0088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50" y="4497654"/>
            <a:ext cx="4197350" cy="2360346"/>
          </a:xfrm>
          <a:prstGeom prst="rect">
            <a:avLst/>
          </a:prstGeom>
          <a:noFill/>
        </p:spPr>
      </p:pic>
      <p:pic>
        <p:nvPicPr>
          <p:cNvPr id="2053" name="Picture 5" descr="C:\Users\Danielle\Documents\CANARI\Terrence Projects\Fisherfolk capcy bldg\Fisherfolk ppt pics\DSC0090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0" y="1663700"/>
            <a:ext cx="5016500" cy="3239216"/>
          </a:xfrm>
          <a:prstGeom prst="rect">
            <a:avLst/>
          </a:prstGeom>
          <a:noFill/>
        </p:spPr>
      </p:pic>
      <p:pic>
        <p:nvPicPr>
          <p:cNvPr id="2058" name="Picture 10" descr="C:\Users\Danielle\Documents\CANARI\Terrence Projects\Fisherfolk capcy bldg\Fisherfolk ppt pics\DSC0087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0099" cy="2820988"/>
          </a:xfrm>
          <a:prstGeom prst="rect">
            <a:avLst/>
          </a:prstGeom>
          <a:noFill/>
        </p:spPr>
      </p:pic>
      <p:pic>
        <p:nvPicPr>
          <p:cNvPr id="2056" name="Picture 8" descr="C:\Users\Danielle\Documents\CANARI\Terrence Projects\Fisherfolk capcy bldg\Fisherfolk ppt pics\DSC0088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20988"/>
            <a:ext cx="4610099" cy="2592452"/>
          </a:xfrm>
          <a:prstGeom prst="rect">
            <a:avLst/>
          </a:prstGeom>
          <a:noFill/>
        </p:spPr>
      </p:pic>
      <p:pic>
        <p:nvPicPr>
          <p:cNvPr id="2057" name="Picture 9" descr="C:\Users\Danielle\Documents\CANARI\Terrence Projects\Fisherfolk capcy bldg\Fisherfolk ppt pics\DSC0090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67" y="726881"/>
            <a:ext cx="8349864" cy="468655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20042" y="2388935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FF Mentors Final Training Field Trip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elle\Documents\CANARI\Terrence Projects\Fisherfolk capcy bldg\Fisherfolk ppt pics\IMG_35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400" y="-95269"/>
            <a:ext cx="6832600" cy="3886200"/>
          </a:xfrm>
          <a:prstGeom prst="rect">
            <a:avLst/>
          </a:prstGeom>
          <a:noFill/>
        </p:spPr>
      </p:pic>
      <p:pic>
        <p:nvPicPr>
          <p:cNvPr id="4104" name="Picture 8" descr="C:\Users\Danielle\Documents\CANARI\Terrence Projects\Fisherfolk capcy bldg\Fisherfolk ppt pics\IMG_35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38"/>
            <a:ext cx="5181600" cy="4512332"/>
          </a:xfrm>
          <a:prstGeom prst="rect">
            <a:avLst/>
          </a:prstGeom>
          <a:noFill/>
        </p:spPr>
      </p:pic>
      <p:pic>
        <p:nvPicPr>
          <p:cNvPr id="4102" name="Picture 6" descr="C:\Users\Danielle\Documents\CANARI\Terrence Projects\Fisherfolk capcy bldg\Fisherfolk ppt pics\IMG_357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604" y="3442886"/>
            <a:ext cx="6643396" cy="3415114"/>
          </a:xfrm>
          <a:prstGeom prst="rect">
            <a:avLst/>
          </a:prstGeom>
          <a:noFill/>
        </p:spPr>
      </p:pic>
      <p:pic>
        <p:nvPicPr>
          <p:cNvPr id="4101" name="Picture 5" descr="C:\Users\Danielle\Documents\CANARI\Terrence Projects\Fisherfolk capcy bldg\Fisherfolk ppt pics\IMG_36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0314"/>
            <a:ext cx="5490248" cy="4117686"/>
          </a:xfrm>
          <a:prstGeom prst="rect">
            <a:avLst/>
          </a:prstGeom>
          <a:noFill/>
        </p:spPr>
      </p:pic>
      <p:pic>
        <p:nvPicPr>
          <p:cNvPr id="4103" name="Picture 7" descr="C:\Users\Danielle\Documents\CANARI\Terrence Projects\Fisherfolk capcy bldg\Fisherfolk ppt pics\IMG_361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042" y="-190538"/>
            <a:ext cx="5437958" cy="398146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00604" y="2388526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Participatory Video Planning</a:t>
            </a:r>
          </a:p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The Bahamas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35131" y="1393933"/>
            <a:ext cx="8425543" cy="1089009"/>
            <a:chOff x="685800" y="4397611"/>
            <a:chExt cx="7472363" cy="1089382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101023" y="4397611"/>
              <a:ext cx="6057140" cy="1089382"/>
              <a:chOff x="1624" y="443"/>
              <a:chExt cx="7820" cy="1237"/>
            </a:xfrm>
          </p:grpSpPr>
          <p:pic>
            <p:nvPicPr>
              <p:cNvPr id="7" name="Picture 1" descr="cid:7E300C99-6EFD-4ABE-9FB0-75A38AD467C6@Home"/>
              <p:cNvPicPr>
                <a:picLocks noChangeAspect="1" noChangeArrowheads="1"/>
              </p:cNvPicPr>
              <p:nvPr/>
            </p:nvPicPr>
            <p:blipFill>
              <a:blip r:embed="rId2" r:link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" y="452"/>
                <a:ext cx="1663" cy="1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4" descr="Official Panos logo - dec 20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3" y="443"/>
                <a:ext cx="1108" cy="1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6" descr="C:\Users\nicole.CANARI\Documents\Nicole's CANARI files 15 march 2012\coastal and marine resources\EU food security\project promotions visibility\partner logos\CRFM logo - revised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" y="467"/>
                <a:ext cx="2623" cy="1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426372"/>
              <a:ext cx="1415223" cy="104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2" descr="CNFO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04" y="1386946"/>
            <a:ext cx="879912" cy="105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CANARI logo smal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737" y="1386946"/>
            <a:ext cx="1039375" cy="106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Danielle\Documents\CANARI\Terrence Projects\Fisherfolk capcy bldg\Fisherfolk ppt pics\IMG_3684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654" y="3457098"/>
            <a:ext cx="4606346" cy="3400902"/>
          </a:xfrm>
          <a:prstGeom prst="rect">
            <a:avLst/>
          </a:prstGeom>
          <a:noFill/>
        </p:spPr>
      </p:pic>
      <p:pic>
        <p:nvPicPr>
          <p:cNvPr id="3078" name="Picture 6" descr="C:\Users\Danielle\Documents\CANARI\Terrence Projects\Fisherfolk capcy bldg\Fisherfolk ppt pics\IMG_3703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0" y="-1"/>
            <a:ext cx="4534536" cy="3569357"/>
          </a:xfrm>
          <a:prstGeom prst="rect">
            <a:avLst/>
          </a:prstGeom>
          <a:noFill/>
        </p:spPr>
      </p:pic>
      <p:pic>
        <p:nvPicPr>
          <p:cNvPr id="3076" name="Picture 4" descr="C:\Users\Danielle\Documents\CANARI\Terrence Projects\Fisherfolk capcy bldg\Fisherfolk ppt pics\IMG_3702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0" y="3457098"/>
            <a:ext cx="4534536" cy="3400902"/>
          </a:xfrm>
          <a:prstGeom prst="rect">
            <a:avLst/>
          </a:prstGeom>
          <a:noFill/>
        </p:spPr>
      </p:pic>
      <p:pic>
        <p:nvPicPr>
          <p:cNvPr id="3077" name="Picture 5" descr="C:\Users\Danielle\Documents\CANARI\Terrence Projects\Fisherfolk capcy bldg\Fisherfolk ppt pics\IMG_3710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547" y="0"/>
            <a:ext cx="4709453" cy="3457098"/>
          </a:xfrm>
          <a:prstGeom prst="rect">
            <a:avLst/>
          </a:prstGeom>
          <a:noFill/>
        </p:spPr>
      </p:pic>
      <p:pic>
        <p:nvPicPr>
          <p:cNvPr id="3075" name="Picture 3" descr="C:\Users\Danielle\Documents\CANARI\Terrence Projects\Fisherfolk capcy bldg\Fisherfolk ppt pics\IMG_3655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948" y="1728146"/>
            <a:ext cx="4534535" cy="368241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50369" y="2402738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Participatory Video </a:t>
            </a:r>
          </a:p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Fieldtrip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nielle\Documents\CANARI\Terrence Projects\Fisherfolk capcy bldg\Fisherfolk ppt pics\DSC01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763" y="0"/>
            <a:ext cx="4581237" cy="3428206"/>
          </a:xfrm>
          <a:prstGeom prst="rect">
            <a:avLst/>
          </a:prstGeom>
          <a:noFill/>
        </p:spPr>
      </p:pic>
      <p:pic>
        <p:nvPicPr>
          <p:cNvPr id="6148" name="Picture 4" descr="C:\Users\Danielle\Documents\CANARI\Terrence Projects\Fisherfolk capcy bldg\Fisherfolk ppt pics\DSC0099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5584" cy="3467100"/>
          </a:xfrm>
          <a:prstGeom prst="rect">
            <a:avLst/>
          </a:prstGeom>
          <a:noFill/>
        </p:spPr>
      </p:pic>
      <p:pic>
        <p:nvPicPr>
          <p:cNvPr id="6150" name="Picture 6" descr="C:\Users\Danielle\Documents\CANARI\Terrence Projects\Fisherfolk capcy bldg\Fisherfolk ppt pics\DSC0098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437" y="3428206"/>
            <a:ext cx="7534563" cy="3429794"/>
          </a:xfrm>
          <a:prstGeom prst="rect">
            <a:avLst/>
          </a:prstGeom>
          <a:noFill/>
        </p:spPr>
      </p:pic>
      <p:pic>
        <p:nvPicPr>
          <p:cNvPr id="6147" name="Picture 3" descr="C:\Users\Danielle\Documents\CANARI\Terrence Projects\Fisherfolk capcy bldg\Fisherfolk ppt pics\DSC0100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67100"/>
            <a:ext cx="5385318" cy="3446660"/>
          </a:xfrm>
          <a:prstGeom prst="rect">
            <a:avLst/>
          </a:prstGeom>
          <a:noFill/>
        </p:spPr>
      </p:pic>
      <p:pic>
        <p:nvPicPr>
          <p:cNvPr id="6149" name="Picture 5" descr="C:\Users\Danielle\Documents\CANARI\Terrence Projects\Fisherfolk capcy bldg\Fisherfolk ppt pics\DSC0102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550" y="1256592"/>
            <a:ext cx="9318625" cy="2171613"/>
          </a:xfrm>
          <a:prstGeom prst="rect">
            <a:avLst/>
          </a:prstGeom>
          <a:noFill/>
        </p:spPr>
      </p:pic>
      <p:pic>
        <p:nvPicPr>
          <p:cNvPr id="6151" name="Picture 7" descr="C:\Users\Danielle\Documents\CANARI\Terrence Projects\Fisherfolk capcy bldg\Fisherfolk ppt pics\DSC0101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222" y="3467100"/>
            <a:ext cx="5427081" cy="33909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72705" y="2082800"/>
            <a:ext cx="4803597" cy="3022600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EU Monitor Site Visit</a:t>
            </a:r>
          </a:p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Trinidad and Tobago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id:7E300C99-6EFD-4ABE-9FB0-75A38AD467C6@Home"/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13772"/>
            <a:ext cx="2370368" cy="174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550" y="1512587"/>
            <a:ext cx="2531450" cy="16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nicole.CANARI\Documents\Nicole's CANARI files 15 march 2012\coastal and marine resources\EU food security\project promotions visibility\partner logos\CRFM logo - revise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719" y="5195587"/>
            <a:ext cx="3566281" cy="16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Official Panos logo - dec 20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0510" y="5050130"/>
            <a:ext cx="1624874" cy="18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NFO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510" y="1512587"/>
            <a:ext cx="1692349" cy="188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CANARI logo small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12587"/>
            <a:ext cx="2230064" cy="229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432436" y="3401639"/>
            <a:ext cx="4180114" cy="1712133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PARTNERS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08718" y="3200400"/>
            <a:ext cx="4851919" cy="2444621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Regional Meetings</a:t>
            </a:r>
          </a:p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(first round)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35131" y="1422684"/>
            <a:ext cx="8425543" cy="1089009"/>
            <a:chOff x="685800" y="4397611"/>
            <a:chExt cx="7472363" cy="1089382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101023" y="4397611"/>
              <a:ext cx="6057140" cy="1089382"/>
              <a:chOff x="1624" y="443"/>
              <a:chExt cx="7820" cy="1237"/>
            </a:xfrm>
          </p:grpSpPr>
          <p:pic>
            <p:nvPicPr>
              <p:cNvPr id="9" name="Picture 1" descr="cid:7E300C99-6EFD-4ABE-9FB0-75A38AD467C6@Home"/>
              <p:cNvPicPr>
                <a:picLocks noChangeAspect="1" noChangeArrowheads="1"/>
              </p:cNvPicPr>
              <p:nvPr/>
            </p:nvPicPr>
            <p:blipFill>
              <a:blip r:embed="rId2" r:link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" y="452"/>
                <a:ext cx="1663" cy="1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4" descr="Official Panos logo - dec 20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3" y="443"/>
                <a:ext cx="1108" cy="1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6" descr="C:\Users\nicole.CANARI\Documents\Nicole's CANARI files 15 march 2012\coastal and marine resources\EU food security\project promotions visibility\partner logos\CRFM logo - revised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" y="467"/>
                <a:ext cx="2623" cy="1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426372"/>
              <a:ext cx="1415223" cy="104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 descr="CNFO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04" y="1386946"/>
            <a:ext cx="879912" cy="105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CANARI logo smal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737" y="1386946"/>
            <a:ext cx="1039375" cy="106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Danielle\Documents\CANARI\Terrence Projects\Fisherfolk capcy bldg\Fisherfolk ppt pics\IMG_00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3962" y="67299"/>
            <a:ext cx="5590038" cy="2142264"/>
          </a:xfrm>
          <a:prstGeom prst="rect">
            <a:avLst/>
          </a:prstGeom>
          <a:noFill/>
        </p:spPr>
      </p:pic>
      <p:pic>
        <p:nvPicPr>
          <p:cNvPr id="8197" name="Picture 5" descr="C:\Users\Danielle\Documents\CANARI\Terrence Projects\Fisherfolk capcy bldg\Fisherfolk ppt pics\IMG_012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299"/>
            <a:ext cx="5257800" cy="4333108"/>
          </a:xfrm>
          <a:prstGeom prst="rect">
            <a:avLst/>
          </a:prstGeom>
          <a:noFill/>
        </p:spPr>
      </p:pic>
      <p:pic>
        <p:nvPicPr>
          <p:cNvPr id="8194" name="Picture 2" descr="C:\Users\Danielle\Documents\CANARI\Terrence Projects\Fisherfolk capcy bldg\Fisherfolk ppt pics\IMG_005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667" y="3683001"/>
            <a:ext cx="4233333" cy="3175000"/>
          </a:xfrm>
          <a:prstGeom prst="rect">
            <a:avLst/>
          </a:prstGeom>
          <a:noFill/>
        </p:spPr>
      </p:pic>
      <p:pic>
        <p:nvPicPr>
          <p:cNvPr id="8195" name="Picture 3" descr="C:\Users\Danielle\Documents\CANARI\Terrence Projects\Fisherfolk capcy bldg\Fisherfolk ppt pics\IMG_005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584273"/>
            <a:ext cx="4910667" cy="3273727"/>
          </a:xfrm>
          <a:prstGeom prst="rect">
            <a:avLst/>
          </a:prstGeom>
          <a:noFill/>
        </p:spPr>
      </p:pic>
      <p:pic>
        <p:nvPicPr>
          <p:cNvPr id="8198" name="Picture 6" descr="C:\Users\Danielle\Documents\CANARI\Terrence Projects\Fisherfolk capcy bldg\Fisherfolk ppt pics\IMG_001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667" y="1261393"/>
            <a:ext cx="4233333" cy="278987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083318" y="2361962"/>
            <a:ext cx="4851919" cy="2444621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400" dirty="0" err="1" smtClean="0">
                <a:solidFill>
                  <a:srgbClr val="671701"/>
                </a:solidFill>
              </a:rPr>
              <a:t>Fisherfolk</a:t>
            </a:r>
            <a:r>
              <a:rPr lang="en-TT" sz="4400" dirty="0" smtClean="0">
                <a:solidFill>
                  <a:srgbClr val="671701"/>
                </a:solidFill>
              </a:rPr>
              <a:t> Action Learning Group 1</a:t>
            </a:r>
          </a:p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Trinidad and Tobago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le\Documents\CANARI\Terrence Projects\Fisherfolk capcy bldg\Fisherfolk ppt pics\IMG_02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455801"/>
            <a:ext cx="4267200" cy="2378439"/>
          </a:xfrm>
          <a:prstGeom prst="rect">
            <a:avLst/>
          </a:prstGeom>
          <a:noFill/>
        </p:spPr>
      </p:pic>
      <p:pic>
        <p:nvPicPr>
          <p:cNvPr id="1027" name="Picture 3" descr="C:\Users\Danielle\Documents\CANARI\Terrence Projects\Fisherfolk capcy bldg\Fisherfolk ppt pics\IMG_017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</p:spPr>
      </p:pic>
      <p:pic>
        <p:nvPicPr>
          <p:cNvPr id="1028" name="Picture 4" descr="C:\Users\Danielle\Documents\CANARI\Terrence Projects\Fisherfolk capcy bldg\Fisherfolk ppt pics\IMG_017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</p:spPr>
      </p:pic>
      <p:pic>
        <p:nvPicPr>
          <p:cNvPr id="1029" name="Picture 5" descr="C:\Users\Danielle\Documents\CANARI\Terrence Projects\Fisherfolk capcy bldg\Fisherfolk ppt pics\IMG_01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6640"/>
            <a:ext cx="4876800" cy="3657600"/>
          </a:xfrm>
          <a:prstGeom prst="rect">
            <a:avLst/>
          </a:prstGeom>
          <a:noFill/>
        </p:spPr>
      </p:pic>
      <p:pic>
        <p:nvPicPr>
          <p:cNvPr id="1031" name="Picture 7" descr="C:\Users\Danielle\Documents\CANARI\Terrence Projects\Fisherfolk capcy bldg\Fisherfolk ppt pics\IMG_02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2827337"/>
            <a:ext cx="3314700" cy="2486025"/>
          </a:xfrm>
          <a:prstGeom prst="rect">
            <a:avLst/>
          </a:prstGeom>
          <a:noFill/>
        </p:spPr>
      </p:pic>
      <p:pic>
        <p:nvPicPr>
          <p:cNvPr id="1030" name="Picture 6" descr="C:\Users\Danielle\Documents\CANARI\Terrence Projects\Fisherfolk capcy bldg\Fisherfolk ppt pics\IMG_018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061" y="481791"/>
            <a:ext cx="7519478" cy="563960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50840" y="1605026"/>
            <a:ext cx="4851919" cy="2680371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400" dirty="0" err="1" smtClean="0">
                <a:solidFill>
                  <a:srgbClr val="671701"/>
                </a:solidFill>
              </a:rPr>
              <a:t>Fisherfolk</a:t>
            </a:r>
            <a:r>
              <a:rPr lang="en-TT" sz="4400" dirty="0" smtClean="0">
                <a:solidFill>
                  <a:srgbClr val="671701"/>
                </a:solidFill>
              </a:rPr>
              <a:t> Action Learning Group 1</a:t>
            </a:r>
          </a:p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Field </a:t>
            </a:r>
            <a:r>
              <a:rPr lang="en-TT" sz="4400" dirty="0">
                <a:solidFill>
                  <a:srgbClr val="671701"/>
                </a:solidFill>
              </a:rPr>
              <a:t>Trip - </a:t>
            </a:r>
            <a:r>
              <a:rPr lang="en-TT" sz="4400" dirty="0" smtClean="0">
                <a:solidFill>
                  <a:srgbClr val="671701"/>
                </a:solidFill>
              </a:rPr>
              <a:t>BLANCHISSEUSE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nielle\Documents\CANARI\Terrence Projects\Fisherfolk capcy bldg\Fisherfolk ppt pics\IMG_29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400" y="-1"/>
            <a:ext cx="4292600" cy="3760495"/>
          </a:xfrm>
          <a:prstGeom prst="rect">
            <a:avLst/>
          </a:prstGeom>
          <a:noFill/>
        </p:spPr>
      </p:pic>
      <p:pic>
        <p:nvPicPr>
          <p:cNvPr id="7173" name="Picture 5" descr="C:\Users\Danielle\Documents\CANARI\Terrence Projects\Fisherfolk capcy bldg\Fisherfolk ppt pics\IMG_3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07" y="3619375"/>
            <a:ext cx="5013993" cy="3238625"/>
          </a:xfrm>
          <a:prstGeom prst="rect">
            <a:avLst/>
          </a:prstGeom>
          <a:noFill/>
        </p:spPr>
      </p:pic>
      <p:pic>
        <p:nvPicPr>
          <p:cNvPr id="7171" name="Picture 3" descr="C:\Users\Danielle\Documents\CANARI\Terrence Projects\Fisherfolk capcy bldg\Fisherfolk ppt pics\IMG_298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74745"/>
            <a:ext cx="4511007" cy="3383255"/>
          </a:xfrm>
          <a:prstGeom prst="rect">
            <a:avLst/>
          </a:prstGeom>
          <a:noFill/>
        </p:spPr>
      </p:pic>
      <p:pic>
        <p:nvPicPr>
          <p:cNvPr id="7174" name="Picture 6" descr="C:\Users\Danielle\Documents\CANARI\Terrence Projects\Fisherfolk capcy bldg\Fisherfolk ppt pics\IMG_301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0300" cy="3619375"/>
          </a:xfrm>
          <a:prstGeom prst="rect">
            <a:avLst/>
          </a:prstGeom>
          <a:noFill/>
        </p:spPr>
      </p:pic>
      <p:pic>
        <p:nvPicPr>
          <p:cNvPr id="7172" name="Picture 4" descr="C:\Users\Danielle\Documents\CANARI\Terrence Projects\Fisherfolk capcy bldg\Fisherfolk ppt pics\IMG_302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25440" y="2252434"/>
            <a:ext cx="4851919" cy="2444621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FF Mentors Training Workshop 1</a:t>
            </a:r>
          </a:p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Saint. Lucia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08718" y="3200400"/>
            <a:ext cx="4851919" cy="2444621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400" dirty="0" smtClean="0">
                <a:solidFill>
                  <a:srgbClr val="671701"/>
                </a:solidFill>
              </a:rPr>
              <a:t>National </a:t>
            </a:r>
            <a:r>
              <a:rPr lang="en-TT" sz="4400" dirty="0" err="1" smtClean="0">
                <a:solidFill>
                  <a:srgbClr val="671701"/>
                </a:solidFill>
              </a:rPr>
              <a:t>Fisherfolk</a:t>
            </a:r>
            <a:r>
              <a:rPr lang="en-TT" sz="4400" dirty="0" smtClean="0">
                <a:solidFill>
                  <a:srgbClr val="671701"/>
                </a:solidFill>
              </a:rPr>
              <a:t> Workshops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35131" y="1422684"/>
            <a:ext cx="8425543" cy="1089009"/>
            <a:chOff x="685800" y="4397611"/>
            <a:chExt cx="7472363" cy="1089382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101023" y="4397611"/>
              <a:ext cx="6057140" cy="1089382"/>
              <a:chOff x="1624" y="443"/>
              <a:chExt cx="7820" cy="1237"/>
            </a:xfrm>
          </p:grpSpPr>
          <p:pic>
            <p:nvPicPr>
              <p:cNvPr id="9" name="Picture 1" descr="cid:7E300C99-6EFD-4ABE-9FB0-75A38AD467C6@Home"/>
              <p:cNvPicPr>
                <a:picLocks noChangeAspect="1" noChangeArrowheads="1"/>
              </p:cNvPicPr>
              <p:nvPr/>
            </p:nvPicPr>
            <p:blipFill>
              <a:blip r:embed="rId2" r:link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4" y="452"/>
                <a:ext cx="1663" cy="1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4" descr="Official Panos logo - dec 20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3" y="443"/>
                <a:ext cx="1108" cy="1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6" descr="C:\Users\nicole.CANARI\Documents\Nicole's CANARI files 15 march 2012\coastal and marine resources\EU food security\project promotions visibility\partner logos\CRFM logo - revised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" y="467"/>
                <a:ext cx="2623" cy="1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426372"/>
              <a:ext cx="1415223" cy="104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 descr="CNFO 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04" y="1386946"/>
            <a:ext cx="879912" cy="105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CANARI logo smal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737" y="1386946"/>
            <a:ext cx="1039375" cy="106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nding sites of fisherfolk_ ice breaker session Ahoy Capt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44" y="2612570"/>
            <a:ext cx="6414655" cy="4245429"/>
          </a:xfrm>
          <a:prstGeom prst="rect">
            <a:avLst/>
          </a:prstGeom>
        </p:spPr>
      </p:pic>
      <p:pic>
        <p:nvPicPr>
          <p:cNvPr id="10" name="Picture 9" descr="1552968_10152564910531110_1007626618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0036" cy="3855027"/>
          </a:xfrm>
          <a:prstGeom prst="rect">
            <a:avLst/>
          </a:prstGeom>
        </p:spPr>
      </p:pic>
      <p:pic>
        <p:nvPicPr>
          <p:cNvPr id="9" name="Picture 8" descr="1608571_10152564910626110_826485686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156" y="0"/>
            <a:ext cx="4243844" cy="3182883"/>
          </a:xfrm>
          <a:prstGeom prst="rect">
            <a:avLst/>
          </a:prstGeom>
        </p:spPr>
      </p:pic>
      <p:pic>
        <p:nvPicPr>
          <p:cNvPr id="7" name="Picture 6" descr="Participants presenting their key messages using a public service announcemen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2309"/>
            <a:ext cx="5235039" cy="3455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0605" y="2612571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BARBADOS 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01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05508"/>
            <a:ext cx="5788481" cy="3509681"/>
          </a:xfrm>
          <a:prstGeom prst="rect">
            <a:avLst/>
          </a:prstGeom>
        </p:spPr>
      </p:pic>
      <p:pic>
        <p:nvPicPr>
          <p:cNvPr id="10" name="Picture 9" descr="DSC00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11609" cy="3305507"/>
          </a:xfrm>
          <a:prstGeom prst="rect">
            <a:avLst/>
          </a:prstGeom>
        </p:spPr>
      </p:pic>
      <p:pic>
        <p:nvPicPr>
          <p:cNvPr id="12" name="Picture 11" descr="DSC0011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2376" y="3173337"/>
            <a:ext cx="4921624" cy="3641852"/>
          </a:xfrm>
          <a:prstGeom prst="rect">
            <a:avLst/>
          </a:prstGeom>
        </p:spPr>
      </p:pic>
      <p:pic>
        <p:nvPicPr>
          <p:cNvPr id="13" name="Picture 12" descr="DSC0009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1609" y="1"/>
            <a:ext cx="4032391" cy="3173336"/>
          </a:xfrm>
          <a:prstGeom prst="rect">
            <a:avLst/>
          </a:prstGeom>
        </p:spPr>
      </p:pic>
      <p:pic>
        <p:nvPicPr>
          <p:cNvPr id="11" name="Picture 10" descr="DSC001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993282"/>
            <a:ext cx="8572054" cy="28394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0605" y="2778414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St. Lucia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03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306" y="3923940"/>
            <a:ext cx="4141693" cy="2934060"/>
          </a:xfrm>
          <a:prstGeom prst="rect">
            <a:avLst/>
          </a:prstGeom>
        </p:spPr>
      </p:pic>
      <p:pic>
        <p:nvPicPr>
          <p:cNvPr id="6" name="Picture 5" descr="DSC005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94529"/>
            <a:ext cx="5002306" cy="3563471"/>
          </a:xfrm>
          <a:prstGeom prst="rect">
            <a:avLst/>
          </a:prstGeom>
        </p:spPr>
      </p:pic>
      <p:pic>
        <p:nvPicPr>
          <p:cNvPr id="7" name="Picture 6" descr="DSC0032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5141" y="0"/>
            <a:ext cx="4988859" cy="2590155"/>
          </a:xfrm>
          <a:prstGeom prst="rect">
            <a:avLst/>
          </a:prstGeom>
        </p:spPr>
      </p:pic>
      <p:pic>
        <p:nvPicPr>
          <p:cNvPr id="8" name="Picture 7" descr="DSC005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4155141" cy="3294529"/>
          </a:xfrm>
          <a:prstGeom prst="rect">
            <a:avLst/>
          </a:prstGeom>
        </p:spPr>
      </p:pic>
      <p:pic>
        <p:nvPicPr>
          <p:cNvPr id="9" name="Picture 8" descr="DSC0038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141" y="1393090"/>
            <a:ext cx="4988858" cy="34940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0605" y="2778414"/>
            <a:ext cx="4180114" cy="2108719"/>
          </a:xfrm>
          <a:prstGeom prst="rect">
            <a:avLst/>
          </a:prstGeom>
          <a:noFill/>
          <a:ln w="76200">
            <a:solidFill>
              <a:srgbClr val="34C63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T" sz="4800" dirty="0" smtClean="0">
                <a:solidFill>
                  <a:srgbClr val="671701"/>
                </a:solidFill>
              </a:rPr>
              <a:t>Grenada</a:t>
            </a:r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CANARI pp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CANARI ppt theme</Template>
  <TotalTime>1852</TotalTime>
  <Words>129</Words>
  <Application>Microsoft Macintosh PowerPoint</Application>
  <PresentationFormat>On-screen Show (4:3)</PresentationFormat>
  <Paragraphs>34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CANARI ppt theme</vt:lpstr>
      <vt:lpstr> Strengthening Caribbean Fisherfolk to Participate in Governance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CBA workshop</dc:title>
  <dc:creator>CANARI</dc:creator>
  <cp:lastModifiedBy>Commentator  </cp:lastModifiedBy>
  <cp:revision>236</cp:revision>
  <dcterms:created xsi:type="dcterms:W3CDTF">2013-01-18T15:28:15Z</dcterms:created>
  <dcterms:modified xsi:type="dcterms:W3CDTF">2015-10-13T13:39:03Z</dcterms:modified>
</cp:coreProperties>
</file>