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Source Sans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SourceSansPro-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SourceSansPro-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ourceSansPro-bold.fntdata"/><Relationship Id="rId6" Type="http://schemas.openxmlformats.org/officeDocument/2006/relationships/slide" Target="slides/slide2.xml"/><Relationship Id="rId18" Type="http://schemas.openxmlformats.org/officeDocument/2006/relationships/font" Target="fonts/SourceSansPr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1pPr>
            <a:lvl2pPr indent="-228600" lvl="1" marL="9144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2pPr>
            <a:lvl3pPr indent="-228600" lvl="2" marL="13716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3pPr>
            <a:lvl4pPr indent="-228600" lvl="3" marL="18288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4pPr>
            <a:lvl5pPr indent="-228600" lvl="4" marL="22860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5pPr>
            <a:lvl6pPr indent="-228600" lvl="5" marL="27432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6pPr>
            <a:lvl7pPr indent="-228600" lvl="6" marL="32004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7pPr>
            <a:lvl8pPr indent="-228600" lvl="7" marL="36576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8pPr>
            <a:lvl9pPr indent="-228600" lvl="8" marL="411480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Source Sans Pro"/>
                <a:ea typeface="Source Sans Pro"/>
                <a:cs typeface="Source Sans Pro"/>
                <a:sym typeface="Source Sans Pro"/>
              </a:rPr>
              <a:t>‹#›</a:t>
            </a:fld>
            <a:endParaRPr b="0" i="0" sz="1200" u="none" cap="none" strike="noStrike">
              <a:solidFill>
                <a:schemeClr val="dk1"/>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Bringing me to Bioequivalence. </a:t>
            </a:r>
            <a:r>
              <a:rPr lang="en-US">
                <a:solidFill>
                  <a:srgbClr val="3F3F3F"/>
                </a:solidFill>
              </a:rPr>
              <a:t>According to the FDA, Bioequivalence is “an equal rate and extent of drug absorbed in the bloodstream”. </a:t>
            </a:r>
            <a:r>
              <a:rPr b="1" lang="en-US"/>
              <a:t>However, the FDA has “established bioequivalence limits... for the generic/reference comparison… to be within 80% to 125% [of the brand name drug].” </a:t>
            </a:r>
            <a:r>
              <a:rPr lang="en-US"/>
              <a:t>That means there is a 45% range in which generics can be “equal” to their counterparts. That is a HUGE disparity, and has consequences...</a:t>
            </a:r>
            <a:endParaRPr/>
          </a:p>
        </p:txBody>
      </p:sp>
      <p:sp>
        <p:nvSpPr>
          <p:cNvPr id="151" name="Google Shape;1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Recently, Dr. James Hennesey, </a:t>
            </a:r>
            <a:r>
              <a:rPr lang="en-US">
                <a:solidFill>
                  <a:srgbClr val="151515"/>
                </a:solidFill>
              </a:rPr>
              <a:t>clinical director of the division of endocrinology at Beth Israel Deaconess Medical Center in Boston, presented </a:t>
            </a:r>
            <a:r>
              <a:rPr lang="en-US"/>
              <a:t>three different forms of levothyroxine to the FDA’s advisory committee and </a:t>
            </a:r>
            <a:r>
              <a:rPr b="1" lang="en-US"/>
              <a:t>“</a:t>
            </a:r>
            <a:r>
              <a:rPr b="1" lang="en-US">
                <a:solidFill>
                  <a:srgbClr val="151515"/>
                </a:solidFill>
              </a:rPr>
              <a:t>all were more potent than the branded version and varied from one another. One was 12.5% above, another 9% above, and another 3% above the brand name’s potency. All had been approved as bioequivalent.” </a:t>
            </a:r>
            <a:r>
              <a:rPr lang="en-US">
                <a:solidFill>
                  <a:srgbClr val="151515"/>
                </a:solidFill>
              </a:rPr>
              <a:t>Further, the doctor noted that anything less than a 10% difference was considered significant.</a:t>
            </a:r>
            <a:endParaRPr/>
          </a:p>
        </p:txBody>
      </p:sp>
      <p:sp>
        <p:nvSpPr>
          <p:cNvPr id="158" name="Google Shape;15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Finally, another example of a generic drug failing to meet brand name execution is Budeprion XL 150, the generic version of Wellbutrin XL 150, an antidepressant. According to the FDA (see Figure 1), the time it took for each drug to reach maximum blood concentration with Budeprion XL 150 was 1.5 to 2.5 hours, while it took 5 to 6 hours with Wellbutrin XL 150.</a:t>
            </a:r>
            <a:r>
              <a:rPr baseline="30000" lang="en-US"/>
              <a:t>9</a:t>
            </a:r>
            <a:r>
              <a:rPr lang="en-US"/>
              <a:t> An investigation done by ABCNews reported that because of the time release difference in the generic drug patients to became severly depressed, and even attempt suicide. Yet, because the FDA does not measure hour to hour blood absorption as part of its standards for generics, this drug was deemed viable. Thankfully, it eventually had its approval withdrawn. However, how many generic drugs are still out there that may do the same thing?</a:t>
            </a:r>
            <a:endParaRPr/>
          </a:p>
          <a:p>
            <a:pPr indent="0" lvl="0" marL="0" rtl="0" algn="l">
              <a:spcBef>
                <a:spcPts val="0"/>
              </a:spcBef>
              <a:spcAft>
                <a:spcPts val="0"/>
              </a:spcAft>
              <a:buNone/>
            </a:pPr>
            <a:r>
              <a:t/>
            </a:r>
            <a:endParaRPr/>
          </a:p>
        </p:txBody>
      </p:sp>
      <p:sp>
        <p:nvSpPr>
          <p:cNvPr id="164" name="Google Shape;1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2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99" name="Google Shape;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1822e25f78_3_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1822e25f78_3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1822e25f78_3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822e25f78_3_1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1822e25f78_3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According to the FDA, generics must have the same active ingredient, label and dosage strength, and must be bioequivalent (more on this in a minute).What does not need to be the same is the process in which the drug is made and the inactive ingredients. When touting something as identical, shouldn’t everything be the same? Isn’t that the definition of identical? Yet having a different process and inactive ingredients leads to pills not only of different size and color, but ones that react differently in patients compared to Brand Name drugs, causing inconsistent results and different side effects. Further, </a:t>
            </a:r>
            <a:r>
              <a:rPr b="1" lang="en-US"/>
              <a:t>according to author and pharmacologist Joe Graedon, “the physical characteristics or release properties of a brand name drug often stay under patent even after the active ingredient becomes available generically”</a:t>
            </a:r>
            <a:r>
              <a:rPr lang="en-US"/>
              <a:t>, meaning generic companies have to reverse engineer the brand name drug and develop new and different technology to deliver active ingredients, which can have varying effects.</a:t>
            </a:r>
            <a:endParaRPr/>
          </a:p>
        </p:txBody>
      </p:sp>
      <p:sp>
        <p:nvSpPr>
          <p:cNvPr id="145" name="Google Shape;1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D9D9D9"/>
            </a:gs>
            <a:gs pos="100000">
              <a:schemeClr val="lt1"/>
            </a:gs>
          </a:gsLst>
          <a:lin ang="8100000" scaled="0"/>
        </a:gra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626225" y="1828800"/>
            <a:ext cx="4098175" cy="3177380"/>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Clr>
                <a:schemeClr val="accent1"/>
              </a:buClr>
              <a:buSzPts val="1400"/>
              <a:buFont typeface="Source Sans Pro"/>
              <a:buNone/>
              <a:defRPr b="0" i="0" sz="5400" u="none" cap="none" strike="noStrike">
                <a:solidFill>
                  <a:schemeClr val="accen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8" name="Google Shape;18;p2"/>
          <p:cNvSpPr txBox="1"/>
          <p:nvPr>
            <p:ph idx="1" type="subTitle"/>
          </p:nvPr>
        </p:nvSpPr>
        <p:spPr>
          <a:xfrm>
            <a:off x="626225" y="5181600"/>
            <a:ext cx="4098175" cy="685800"/>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800"/>
              </a:spcBef>
              <a:spcAft>
                <a:spcPts val="0"/>
              </a:spcAft>
              <a:buClr>
                <a:srgbClr val="7F7F7F"/>
              </a:buClr>
              <a:buSzPts val="2400"/>
              <a:buFont typeface="Arial"/>
              <a:buNone/>
              <a:defRPr b="0" i="0" sz="2000" u="none" cap="none" strike="noStrike">
                <a:solidFill>
                  <a:srgbClr val="7F7F7F"/>
                </a:solidFill>
                <a:latin typeface="Source Sans Pro"/>
                <a:ea typeface="Source Sans Pro"/>
                <a:cs typeface="Source Sans Pro"/>
                <a:sym typeface="Source Sans Pro"/>
              </a:defRPr>
            </a:lvl1pPr>
            <a:lvl2pPr indent="0" lvl="1" marL="457200" marR="0" rtl="0" algn="ctr">
              <a:lnSpc>
                <a:spcPct val="90000"/>
              </a:lnSpc>
              <a:spcBef>
                <a:spcPts val="600"/>
              </a:spcBef>
              <a:spcAft>
                <a:spcPts val="0"/>
              </a:spcAft>
              <a:buClr>
                <a:srgbClr val="3F3F3F"/>
              </a:buClr>
              <a:buSzPts val="2200"/>
              <a:buFont typeface="Arial"/>
              <a:buNone/>
              <a:defRPr b="0" i="0" sz="2000" u="none" cap="none" strike="noStrike">
                <a:solidFill>
                  <a:srgbClr val="3F3F3F"/>
                </a:solidFill>
                <a:latin typeface="Source Sans Pro"/>
                <a:ea typeface="Source Sans Pro"/>
                <a:cs typeface="Source Sans Pro"/>
                <a:sym typeface="Source Sans Pro"/>
              </a:defRPr>
            </a:lvl2pPr>
            <a:lvl3pPr indent="0" lvl="2" marL="914400" marR="0" rtl="0" algn="ctr">
              <a:lnSpc>
                <a:spcPct val="90000"/>
              </a:lnSpc>
              <a:spcBef>
                <a:spcPts val="600"/>
              </a:spcBef>
              <a:spcAft>
                <a:spcPts val="0"/>
              </a:spcAft>
              <a:buClr>
                <a:srgbClr val="3F3F3F"/>
              </a:buClr>
              <a:buSzPts val="2000"/>
              <a:buFont typeface="Arial"/>
              <a:buNone/>
              <a:defRPr b="0" i="0" sz="1800" u="none" cap="none" strike="noStrike">
                <a:solidFill>
                  <a:srgbClr val="3F3F3F"/>
                </a:solidFill>
                <a:latin typeface="Source Sans Pro"/>
                <a:ea typeface="Source Sans Pro"/>
                <a:cs typeface="Source Sans Pro"/>
                <a:sym typeface="Source Sans Pro"/>
              </a:defRPr>
            </a:lvl3pPr>
            <a:lvl4pPr indent="0" lvl="3" marL="1371600" marR="0" rtl="0" algn="ctr">
              <a:lnSpc>
                <a:spcPct val="90000"/>
              </a:lnSpc>
              <a:spcBef>
                <a:spcPts val="600"/>
              </a:spcBef>
              <a:spcAft>
                <a:spcPts val="0"/>
              </a:spcAft>
              <a:buClr>
                <a:srgbClr val="3F3F3F"/>
              </a:buClr>
              <a:buSzPts val="1800"/>
              <a:buFont typeface="Arial"/>
              <a:buNone/>
              <a:defRPr b="0" i="0" sz="1600" u="none" cap="none" strike="noStrike">
                <a:solidFill>
                  <a:srgbClr val="3F3F3F"/>
                </a:solidFill>
                <a:latin typeface="Source Sans Pro"/>
                <a:ea typeface="Source Sans Pro"/>
                <a:cs typeface="Source Sans Pro"/>
                <a:sym typeface="Source Sans Pro"/>
              </a:defRPr>
            </a:lvl4pPr>
            <a:lvl5pPr indent="0" lvl="4" marL="1828800" marR="0" rtl="0" algn="ctr">
              <a:lnSpc>
                <a:spcPct val="90000"/>
              </a:lnSpc>
              <a:spcBef>
                <a:spcPts val="6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5pPr>
            <a:lvl6pPr indent="0" lvl="5" marL="2286000" marR="0" rtl="0" algn="ctr">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6pPr>
            <a:lvl7pPr indent="0" lvl="6" marL="2743200" marR="0" rtl="0" algn="ctr">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7pPr>
            <a:lvl8pPr indent="0" lvl="7" marL="3200400" marR="0" rtl="0" algn="ctr">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8pPr>
            <a:lvl9pPr indent="0" lvl="8" marL="3657600" marR="0" rtl="0" algn="ctr">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9pPr>
          </a:lstStyle>
          <a:p/>
        </p:txBody>
      </p:sp>
      <p:pic>
        <p:nvPicPr>
          <p:cNvPr descr="EKG line" id="19" name="Google Shape;19;p2"/>
          <p:cNvPicPr preferRelativeResize="0"/>
          <p:nvPr/>
        </p:nvPicPr>
        <p:blipFill rotWithShape="1">
          <a:blip r:embed="rId2">
            <a:alphaModFix/>
          </a:blip>
          <a:srcRect b="0" l="0" r="0" t="0"/>
          <a:stretch/>
        </p:blipFill>
        <p:spPr>
          <a:xfrm>
            <a:off x="5188688" y="-1"/>
            <a:ext cx="7000137" cy="6858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7" name="Shape 67"/>
        <p:cNvGrpSpPr/>
        <p:nvPr/>
      </p:nvGrpSpPr>
      <p:grpSpPr>
        <a:xfrm>
          <a:off x="0" y="0"/>
          <a:ext cx="0" cy="0"/>
          <a:chOff x="0" y="0"/>
          <a:chExt cx="0" cy="0"/>
        </a:xfrm>
      </p:grpSpPr>
      <p:sp>
        <p:nvSpPr>
          <p:cNvPr id="68" name="Google Shape;68;p11"/>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1"/>
          <p:cNvSpPr txBox="1"/>
          <p:nvPr>
            <p:ph idx="1" type="body"/>
          </p:nvPr>
        </p:nvSpPr>
        <p:spPr>
          <a:xfrm rot="5400000">
            <a:off x="3809999" y="-457201"/>
            <a:ext cx="4572001" cy="9144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68300" lvl="1" marL="914400" marR="0" rtl="0" algn="l">
              <a:lnSpc>
                <a:spcPct val="90000"/>
              </a:lnSpc>
              <a:spcBef>
                <a:spcPts val="600"/>
              </a:spcBef>
              <a:spcAft>
                <a:spcPts val="0"/>
              </a:spcAft>
              <a:buClr>
                <a:srgbClr val="3F3F3F"/>
              </a:buClr>
              <a:buSzPts val="2200"/>
              <a:buFont typeface="Arial"/>
              <a:buChar char="▪"/>
              <a:defRPr b="0" i="0" sz="2200" u="none" cap="none" strike="noStrike">
                <a:solidFill>
                  <a:srgbClr val="3F3F3F"/>
                </a:solidFill>
                <a:latin typeface="Source Sans Pro"/>
                <a:ea typeface="Source Sans Pro"/>
                <a:cs typeface="Source Sans Pro"/>
                <a:sym typeface="Source Sans Pro"/>
              </a:defRPr>
            </a:lvl2pPr>
            <a:lvl3pPr indent="-355600" lvl="2" marL="13716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3pPr>
            <a:lvl4pPr indent="-342900" lvl="3" marL="18288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70" name="Google Shape;70;p11"/>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1" name="Google Shape;71;p11"/>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2" name="Google Shape;72;p11"/>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73" name="Shape 73"/>
        <p:cNvGrpSpPr/>
        <p:nvPr/>
      </p:nvGrpSpPr>
      <p:grpSpPr>
        <a:xfrm>
          <a:off x="0" y="0"/>
          <a:ext cx="0" cy="0"/>
          <a:chOff x="0" y="0"/>
          <a:chExt cx="0" cy="0"/>
        </a:xfrm>
      </p:grpSpPr>
      <p:sp>
        <p:nvSpPr>
          <p:cNvPr descr="Rectangle" id="74" name="Google Shape;74;p12"/>
          <p:cNvSpPr/>
          <p:nvPr/>
        </p:nvSpPr>
        <p:spPr>
          <a:xfrm>
            <a:off x="9982200" y="0"/>
            <a:ext cx="2209800" cy="6858000"/>
          </a:xfrm>
          <a:prstGeom prst="rect">
            <a:avLst/>
          </a:prstGeom>
          <a:gradFill>
            <a:gsLst>
              <a:gs pos="0">
                <a:schemeClr val="accent1"/>
              </a:gs>
              <a:gs pos="100000">
                <a:srgbClr val="8A2123"/>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75" name="Google Shape;75;p12"/>
          <p:cNvSpPr txBox="1"/>
          <p:nvPr>
            <p:ph type="title"/>
          </p:nvPr>
        </p:nvSpPr>
        <p:spPr>
          <a:xfrm rot="5400000">
            <a:off x="8115300" y="2400300"/>
            <a:ext cx="5943600" cy="2057401"/>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2171701" y="-1104900"/>
            <a:ext cx="5943599" cy="90678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68300" lvl="1" marL="914400" marR="0" rtl="0" algn="l">
              <a:lnSpc>
                <a:spcPct val="90000"/>
              </a:lnSpc>
              <a:spcBef>
                <a:spcPts val="600"/>
              </a:spcBef>
              <a:spcAft>
                <a:spcPts val="0"/>
              </a:spcAft>
              <a:buClr>
                <a:srgbClr val="3F3F3F"/>
              </a:buClr>
              <a:buSzPts val="2200"/>
              <a:buFont typeface="Arial"/>
              <a:buChar char="▪"/>
              <a:defRPr b="0" i="0" sz="2200" u="none" cap="none" strike="noStrike">
                <a:solidFill>
                  <a:srgbClr val="3F3F3F"/>
                </a:solidFill>
                <a:latin typeface="Source Sans Pro"/>
                <a:ea typeface="Source Sans Pro"/>
                <a:cs typeface="Source Sans Pro"/>
                <a:sym typeface="Source Sans Pro"/>
              </a:defRPr>
            </a:lvl2pPr>
            <a:lvl3pPr indent="-355600" lvl="2" marL="13716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3pPr>
            <a:lvl4pPr indent="-342900" lvl="3" marL="18288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77" name="Google Shape;77;p12"/>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8" name="Google Shape;78;p12"/>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9" name="Google Shape;79;p12"/>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2" name="Google Shape;22;p3"/>
          <p:cNvSpPr txBox="1"/>
          <p:nvPr>
            <p:ph idx="1" type="body"/>
          </p:nvPr>
        </p:nvSpPr>
        <p:spPr>
          <a:xfrm>
            <a:off x="1524000" y="1828799"/>
            <a:ext cx="9144000" cy="457200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68300" lvl="1" marL="914400" marR="0" rtl="0" algn="l">
              <a:lnSpc>
                <a:spcPct val="90000"/>
              </a:lnSpc>
              <a:spcBef>
                <a:spcPts val="600"/>
              </a:spcBef>
              <a:spcAft>
                <a:spcPts val="0"/>
              </a:spcAft>
              <a:buClr>
                <a:srgbClr val="3F3F3F"/>
              </a:buClr>
              <a:buSzPts val="2200"/>
              <a:buFont typeface="Arial"/>
              <a:buChar char="▪"/>
              <a:defRPr b="0" i="0" sz="2200" u="none" cap="none" strike="noStrike">
                <a:solidFill>
                  <a:srgbClr val="3F3F3F"/>
                </a:solidFill>
                <a:latin typeface="Source Sans Pro"/>
                <a:ea typeface="Source Sans Pro"/>
                <a:cs typeface="Source Sans Pro"/>
                <a:sym typeface="Source Sans Pro"/>
              </a:defRPr>
            </a:lvl2pPr>
            <a:lvl3pPr indent="-355600" lvl="2" marL="13716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3pPr>
            <a:lvl4pPr indent="-342900" lvl="3" marL="18288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23" name="Google Shape;23;p3"/>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4" name="Google Shape;24;p3"/>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5" name="Google Shape;25;p3"/>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4"/>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 name="Google Shape;28;p4"/>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9" name="Google Shape;29;p4"/>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0" name="Google Shape;30;p4"/>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bg>
      <p:bgPr>
        <a:gradFill>
          <a:gsLst>
            <a:gs pos="0">
              <a:schemeClr val="accent1"/>
            </a:gs>
            <a:gs pos="100000">
              <a:srgbClr val="8A2123"/>
            </a:gs>
          </a:gsLst>
          <a:lin ang="5400000" scaled="0"/>
        </a:gradFill>
      </p:bgPr>
    </p:bg>
    <p:spTree>
      <p:nvGrpSpPr>
        <p:cNvPr id="31" name="Shape 31"/>
        <p:cNvGrpSpPr/>
        <p:nvPr/>
      </p:nvGrpSpPr>
      <p:grpSpPr>
        <a:xfrm>
          <a:off x="0" y="0"/>
          <a:ext cx="0" cy="0"/>
          <a:chOff x="0" y="0"/>
          <a:chExt cx="0" cy="0"/>
        </a:xfrm>
      </p:grpSpPr>
      <p:sp>
        <p:nvSpPr>
          <p:cNvPr descr="Rectangle" id="32" name="Google Shape;32;p5"/>
          <p:cNvSpPr/>
          <p:nvPr/>
        </p:nvSpPr>
        <p:spPr>
          <a:xfrm>
            <a:off x="265112" y="228600"/>
            <a:ext cx="11658600" cy="6400800"/>
          </a:xfrm>
          <a:prstGeom prst="rect">
            <a:avLst/>
          </a:prstGeom>
          <a:noFill/>
          <a:ln cap="flat" cmpd="sng" w="15875">
            <a:solidFill>
              <a:srgbClr val="BFBF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33" name="Google Shape;33;p5"/>
          <p:cNvSpPr txBox="1"/>
          <p:nvPr>
            <p:ph type="title"/>
          </p:nvPr>
        </p:nvSpPr>
        <p:spPr>
          <a:xfrm>
            <a:off x="1066800" y="1828800"/>
            <a:ext cx="7772400" cy="3177380"/>
          </a:xfrm>
          <a:prstGeom prst="rect">
            <a:avLst/>
          </a:prstGeom>
          <a:noFill/>
          <a:ln>
            <a:noFill/>
          </a:ln>
        </p:spPr>
        <p:txBody>
          <a:bodyPr anchorCtr="0" anchor="b" bIns="91425" lIns="91425" spcFirstLastPara="1" rIns="91425" wrap="square" tIns="91425">
            <a:noAutofit/>
          </a:bodyPr>
          <a:lstStyle>
            <a:lvl1pPr indent="0" lvl="0" marL="0" marR="0" rtl="0" algn="l">
              <a:lnSpc>
                <a:spcPct val="80000"/>
              </a:lnSpc>
              <a:spcBef>
                <a:spcPts val="0"/>
              </a:spcBef>
              <a:spcAft>
                <a:spcPts val="0"/>
              </a:spcAft>
              <a:buClr>
                <a:schemeClr val="lt1"/>
              </a:buClr>
              <a:buSzPts val="1400"/>
              <a:buFont typeface="Source Sans Pro"/>
              <a:buNone/>
              <a:defRPr b="0" i="0" sz="54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 name="Google Shape;34;p5"/>
          <p:cNvSpPr txBox="1"/>
          <p:nvPr>
            <p:ph idx="1" type="body"/>
          </p:nvPr>
        </p:nvSpPr>
        <p:spPr>
          <a:xfrm>
            <a:off x="1066800" y="5181600"/>
            <a:ext cx="7772400" cy="685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800"/>
              </a:spcBef>
              <a:spcAft>
                <a:spcPts val="0"/>
              </a:spcAft>
              <a:buClr>
                <a:schemeClr val="lt1"/>
              </a:buClr>
              <a:buSzPts val="2400"/>
              <a:buFont typeface="Arial"/>
              <a:buNone/>
              <a:defRPr b="0" i="0" sz="2000" u="none" cap="none" strike="noStrike">
                <a:solidFill>
                  <a:schemeClr val="lt1"/>
                </a:solidFill>
                <a:latin typeface="Source Sans Pro"/>
                <a:ea typeface="Source Sans Pro"/>
                <a:cs typeface="Source Sans Pro"/>
                <a:sym typeface="Source Sans Pro"/>
              </a:defRPr>
            </a:lvl1pPr>
            <a:lvl2pPr indent="-228600" lvl="1" marL="914400" marR="0" rtl="0" algn="l">
              <a:lnSpc>
                <a:spcPct val="90000"/>
              </a:lnSpc>
              <a:spcBef>
                <a:spcPts val="600"/>
              </a:spcBef>
              <a:spcAft>
                <a:spcPts val="0"/>
              </a:spcAft>
              <a:buClr>
                <a:srgbClr val="3F3F3F"/>
              </a:buClr>
              <a:buSzPts val="2200"/>
              <a:buFont typeface="Arial"/>
              <a:buNone/>
              <a:defRPr b="0" i="0" sz="2000" u="none" cap="none" strike="noStrike">
                <a:solidFill>
                  <a:srgbClr val="3F3F3F"/>
                </a:solidFill>
                <a:latin typeface="Source Sans Pro"/>
                <a:ea typeface="Source Sans Pro"/>
                <a:cs typeface="Source Sans Pro"/>
                <a:sym typeface="Source Sans Pro"/>
              </a:defRPr>
            </a:lvl2pPr>
            <a:lvl3pPr indent="-228600" lvl="2" marL="1371600" marR="0" rtl="0" algn="l">
              <a:lnSpc>
                <a:spcPct val="90000"/>
              </a:lnSpc>
              <a:spcBef>
                <a:spcPts val="600"/>
              </a:spcBef>
              <a:spcAft>
                <a:spcPts val="0"/>
              </a:spcAft>
              <a:buClr>
                <a:srgbClr val="3F3F3F"/>
              </a:buClr>
              <a:buSzPts val="2000"/>
              <a:buFont typeface="Arial"/>
              <a:buNone/>
              <a:defRPr b="0" i="0" sz="1800" u="none" cap="none" strike="noStrike">
                <a:solidFill>
                  <a:srgbClr val="3F3F3F"/>
                </a:solidFill>
                <a:latin typeface="Source Sans Pro"/>
                <a:ea typeface="Source Sans Pro"/>
                <a:cs typeface="Source Sans Pro"/>
                <a:sym typeface="Source Sans Pro"/>
              </a:defRPr>
            </a:lvl3pPr>
            <a:lvl4pPr indent="-228600" lvl="3" marL="1828800" marR="0" rtl="0" algn="l">
              <a:lnSpc>
                <a:spcPct val="90000"/>
              </a:lnSpc>
              <a:spcBef>
                <a:spcPts val="600"/>
              </a:spcBef>
              <a:spcAft>
                <a:spcPts val="0"/>
              </a:spcAft>
              <a:buClr>
                <a:srgbClr val="3F3F3F"/>
              </a:buClr>
              <a:buSzPts val="1800"/>
              <a:buFont typeface="Arial"/>
              <a:buNone/>
              <a:defRPr b="0" i="0" sz="1600" u="none" cap="none" strike="noStrike">
                <a:solidFill>
                  <a:srgbClr val="3F3F3F"/>
                </a:solidFill>
                <a:latin typeface="Source Sans Pro"/>
                <a:ea typeface="Source Sans Pro"/>
                <a:cs typeface="Source Sans Pro"/>
                <a:sym typeface="Source Sans Pro"/>
              </a:defRPr>
            </a:lvl4pPr>
            <a:lvl5pPr indent="-228600" lvl="4" marL="2286000" marR="0" rtl="0" algn="l">
              <a:lnSpc>
                <a:spcPct val="90000"/>
              </a:lnSpc>
              <a:spcBef>
                <a:spcPts val="6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rgbClr val="3F3F3F"/>
              </a:buClr>
              <a:buSzPts val="1600"/>
              <a:buFont typeface="Arial"/>
              <a:buNone/>
              <a:defRPr b="0" i="0" sz="16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 name="Google Shape;37;p6"/>
          <p:cNvSpPr txBox="1"/>
          <p:nvPr>
            <p:ph idx="1" type="body"/>
          </p:nvPr>
        </p:nvSpPr>
        <p:spPr>
          <a:xfrm>
            <a:off x="1066800" y="1825624"/>
            <a:ext cx="4800600" cy="4575175"/>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55600" lvl="1" marL="9144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2pPr>
            <a:lvl3pPr indent="-342900" lvl="2" marL="13716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3pPr>
            <a:lvl4pPr indent="-330200" lvl="3" marL="18288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38" name="Google Shape;38;p6"/>
          <p:cNvSpPr txBox="1"/>
          <p:nvPr>
            <p:ph idx="2" type="body"/>
          </p:nvPr>
        </p:nvSpPr>
        <p:spPr>
          <a:xfrm>
            <a:off x="6324600" y="1825624"/>
            <a:ext cx="4800600" cy="4575175"/>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55600" lvl="1" marL="9144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2pPr>
            <a:lvl3pPr indent="-342900" lvl="2" marL="13716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3pPr>
            <a:lvl4pPr indent="-330200" lvl="3" marL="18288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39" name="Google Shape;39;p6"/>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0" name="Google Shape;40;p6"/>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1" name="Google Shape;41;p6"/>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4" name="Google Shape;44;p7"/>
          <p:cNvSpPr txBox="1"/>
          <p:nvPr>
            <p:ph idx="1" type="body"/>
          </p:nvPr>
        </p:nvSpPr>
        <p:spPr>
          <a:xfrm>
            <a:off x="1066800" y="1828799"/>
            <a:ext cx="4800600" cy="762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800"/>
              </a:spcBef>
              <a:spcAft>
                <a:spcPts val="0"/>
              </a:spcAft>
              <a:buClr>
                <a:srgbClr val="3F3F3F"/>
              </a:buClr>
              <a:buSzPts val="2400"/>
              <a:buFont typeface="Arial"/>
              <a:buNone/>
              <a:defRPr b="0" i="0" sz="2400" u="none" cap="none" strike="noStrike">
                <a:solidFill>
                  <a:srgbClr val="3F3F3F"/>
                </a:solidFill>
                <a:latin typeface="Source Sans Pro"/>
                <a:ea typeface="Source Sans Pro"/>
                <a:cs typeface="Source Sans Pro"/>
                <a:sym typeface="Source Sans Pro"/>
              </a:defRPr>
            </a:lvl1pPr>
            <a:lvl2pPr indent="-228600" lvl="1" marL="914400" marR="0" rtl="0" algn="l">
              <a:lnSpc>
                <a:spcPct val="90000"/>
              </a:lnSpc>
              <a:spcBef>
                <a:spcPts val="600"/>
              </a:spcBef>
              <a:spcAft>
                <a:spcPts val="0"/>
              </a:spcAft>
              <a:buClr>
                <a:srgbClr val="3F3F3F"/>
              </a:buClr>
              <a:buSzPts val="2200"/>
              <a:buFont typeface="Arial"/>
              <a:buNone/>
              <a:defRPr b="1" i="0" sz="2000" u="none" cap="none" strike="noStrike">
                <a:solidFill>
                  <a:srgbClr val="3F3F3F"/>
                </a:solidFill>
                <a:latin typeface="Source Sans Pro"/>
                <a:ea typeface="Source Sans Pro"/>
                <a:cs typeface="Source Sans Pro"/>
                <a:sym typeface="Source Sans Pro"/>
              </a:defRPr>
            </a:lvl2pPr>
            <a:lvl3pPr indent="-228600" lvl="2" marL="1371600" marR="0" rtl="0" algn="l">
              <a:lnSpc>
                <a:spcPct val="90000"/>
              </a:lnSpc>
              <a:spcBef>
                <a:spcPts val="600"/>
              </a:spcBef>
              <a:spcAft>
                <a:spcPts val="0"/>
              </a:spcAft>
              <a:buClr>
                <a:srgbClr val="3F3F3F"/>
              </a:buClr>
              <a:buSzPts val="2000"/>
              <a:buFont typeface="Arial"/>
              <a:buNone/>
              <a:defRPr b="1" i="0" sz="1800" u="none" cap="none" strike="noStrike">
                <a:solidFill>
                  <a:srgbClr val="3F3F3F"/>
                </a:solidFill>
                <a:latin typeface="Source Sans Pro"/>
                <a:ea typeface="Source Sans Pro"/>
                <a:cs typeface="Source Sans Pro"/>
                <a:sym typeface="Source Sans Pro"/>
              </a:defRPr>
            </a:lvl3pPr>
            <a:lvl4pPr indent="-228600" lvl="3" marL="1828800" marR="0" rtl="0" algn="l">
              <a:lnSpc>
                <a:spcPct val="90000"/>
              </a:lnSpc>
              <a:spcBef>
                <a:spcPts val="600"/>
              </a:spcBef>
              <a:spcAft>
                <a:spcPts val="0"/>
              </a:spcAft>
              <a:buClr>
                <a:srgbClr val="3F3F3F"/>
              </a:buClr>
              <a:buSzPts val="1800"/>
              <a:buFont typeface="Arial"/>
              <a:buNone/>
              <a:defRPr b="1" i="0" sz="1600" u="none" cap="none" strike="noStrike">
                <a:solidFill>
                  <a:srgbClr val="3F3F3F"/>
                </a:solidFill>
                <a:latin typeface="Source Sans Pro"/>
                <a:ea typeface="Source Sans Pro"/>
                <a:cs typeface="Source Sans Pro"/>
                <a:sym typeface="Source Sans Pro"/>
              </a:defRPr>
            </a:lvl4pPr>
            <a:lvl5pPr indent="-228600" lvl="4" marL="2286000" marR="0" rtl="0" algn="l">
              <a:lnSpc>
                <a:spcPct val="90000"/>
              </a:lnSpc>
              <a:spcBef>
                <a:spcPts val="6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9pPr>
          </a:lstStyle>
          <a:p/>
        </p:txBody>
      </p:sp>
      <p:sp>
        <p:nvSpPr>
          <p:cNvPr id="45" name="Google Shape;45;p7"/>
          <p:cNvSpPr txBox="1"/>
          <p:nvPr>
            <p:ph idx="2" type="body"/>
          </p:nvPr>
        </p:nvSpPr>
        <p:spPr>
          <a:xfrm>
            <a:off x="1066800" y="2590799"/>
            <a:ext cx="4800600" cy="381003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55600" lvl="1" marL="9144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2pPr>
            <a:lvl3pPr indent="-342900" lvl="2" marL="13716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3pPr>
            <a:lvl4pPr indent="-330200" lvl="3" marL="18288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46" name="Google Shape;46;p7"/>
          <p:cNvSpPr txBox="1"/>
          <p:nvPr>
            <p:ph idx="3" type="body"/>
          </p:nvPr>
        </p:nvSpPr>
        <p:spPr>
          <a:xfrm>
            <a:off x="6324600" y="1828799"/>
            <a:ext cx="4800600" cy="762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800"/>
              </a:spcBef>
              <a:spcAft>
                <a:spcPts val="0"/>
              </a:spcAft>
              <a:buClr>
                <a:srgbClr val="3F3F3F"/>
              </a:buClr>
              <a:buSzPts val="2400"/>
              <a:buFont typeface="Arial"/>
              <a:buNone/>
              <a:defRPr b="0" i="0" sz="2400" u="none" cap="none" strike="noStrike">
                <a:solidFill>
                  <a:srgbClr val="3F3F3F"/>
                </a:solidFill>
                <a:latin typeface="Source Sans Pro"/>
                <a:ea typeface="Source Sans Pro"/>
                <a:cs typeface="Source Sans Pro"/>
                <a:sym typeface="Source Sans Pro"/>
              </a:defRPr>
            </a:lvl1pPr>
            <a:lvl2pPr indent="-228600" lvl="1" marL="914400" marR="0" rtl="0" algn="l">
              <a:lnSpc>
                <a:spcPct val="90000"/>
              </a:lnSpc>
              <a:spcBef>
                <a:spcPts val="600"/>
              </a:spcBef>
              <a:spcAft>
                <a:spcPts val="0"/>
              </a:spcAft>
              <a:buClr>
                <a:srgbClr val="3F3F3F"/>
              </a:buClr>
              <a:buSzPts val="2200"/>
              <a:buFont typeface="Arial"/>
              <a:buNone/>
              <a:defRPr b="1" i="0" sz="2000" u="none" cap="none" strike="noStrike">
                <a:solidFill>
                  <a:srgbClr val="3F3F3F"/>
                </a:solidFill>
                <a:latin typeface="Source Sans Pro"/>
                <a:ea typeface="Source Sans Pro"/>
                <a:cs typeface="Source Sans Pro"/>
                <a:sym typeface="Source Sans Pro"/>
              </a:defRPr>
            </a:lvl2pPr>
            <a:lvl3pPr indent="-228600" lvl="2" marL="1371600" marR="0" rtl="0" algn="l">
              <a:lnSpc>
                <a:spcPct val="90000"/>
              </a:lnSpc>
              <a:spcBef>
                <a:spcPts val="600"/>
              </a:spcBef>
              <a:spcAft>
                <a:spcPts val="0"/>
              </a:spcAft>
              <a:buClr>
                <a:srgbClr val="3F3F3F"/>
              </a:buClr>
              <a:buSzPts val="2000"/>
              <a:buFont typeface="Arial"/>
              <a:buNone/>
              <a:defRPr b="1" i="0" sz="1800" u="none" cap="none" strike="noStrike">
                <a:solidFill>
                  <a:srgbClr val="3F3F3F"/>
                </a:solidFill>
                <a:latin typeface="Source Sans Pro"/>
                <a:ea typeface="Source Sans Pro"/>
                <a:cs typeface="Source Sans Pro"/>
                <a:sym typeface="Source Sans Pro"/>
              </a:defRPr>
            </a:lvl3pPr>
            <a:lvl4pPr indent="-228600" lvl="3" marL="1828800" marR="0" rtl="0" algn="l">
              <a:lnSpc>
                <a:spcPct val="90000"/>
              </a:lnSpc>
              <a:spcBef>
                <a:spcPts val="600"/>
              </a:spcBef>
              <a:spcAft>
                <a:spcPts val="0"/>
              </a:spcAft>
              <a:buClr>
                <a:srgbClr val="3F3F3F"/>
              </a:buClr>
              <a:buSzPts val="1800"/>
              <a:buFont typeface="Arial"/>
              <a:buNone/>
              <a:defRPr b="1" i="0" sz="1600" u="none" cap="none" strike="noStrike">
                <a:solidFill>
                  <a:srgbClr val="3F3F3F"/>
                </a:solidFill>
                <a:latin typeface="Source Sans Pro"/>
                <a:ea typeface="Source Sans Pro"/>
                <a:cs typeface="Source Sans Pro"/>
                <a:sym typeface="Source Sans Pro"/>
              </a:defRPr>
            </a:lvl4pPr>
            <a:lvl5pPr indent="-228600" lvl="4" marL="2286000" marR="0" rtl="0" algn="l">
              <a:lnSpc>
                <a:spcPct val="90000"/>
              </a:lnSpc>
              <a:spcBef>
                <a:spcPts val="6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rgbClr val="3F3F3F"/>
              </a:buClr>
              <a:buSzPts val="1600"/>
              <a:buFont typeface="Arial"/>
              <a:buNone/>
              <a:defRPr b="1" i="0" sz="1600" u="none" cap="none" strike="noStrike">
                <a:solidFill>
                  <a:srgbClr val="3F3F3F"/>
                </a:solidFill>
                <a:latin typeface="Source Sans Pro"/>
                <a:ea typeface="Source Sans Pro"/>
                <a:cs typeface="Source Sans Pro"/>
                <a:sym typeface="Source Sans Pro"/>
              </a:defRPr>
            </a:lvl9pPr>
          </a:lstStyle>
          <a:p/>
        </p:txBody>
      </p:sp>
      <p:sp>
        <p:nvSpPr>
          <p:cNvPr id="47" name="Google Shape;47;p7"/>
          <p:cNvSpPr txBox="1"/>
          <p:nvPr>
            <p:ph idx="4" type="body"/>
          </p:nvPr>
        </p:nvSpPr>
        <p:spPr>
          <a:xfrm>
            <a:off x="6324600" y="2590799"/>
            <a:ext cx="4800600" cy="3810033"/>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55600" lvl="1" marL="9144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2pPr>
            <a:lvl3pPr indent="-342900" lvl="2" marL="13716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3pPr>
            <a:lvl4pPr indent="-330200" lvl="3" marL="18288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48" name="Google Shape;48;p7"/>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9" name="Google Shape;49;p7"/>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0" name="Google Shape;50;p7"/>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51" name="Shape 51"/>
        <p:cNvGrpSpPr/>
        <p:nvPr/>
      </p:nvGrpSpPr>
      <p:grpSpPr>
        <a:xfrm>
          <a:off x="0" y="0"/>
          <a:ext cx="0" cy="0"/>
          <a:chOff x="0" y="0"/>
          <a:chExt cx="0" cy="0"/>
        </a:xfrm>
      </p:grpSpPr>
      <p:sp>
        <p:nvSpPr>
          <p:cNvPr id="52" name="Google Shape;52;p8"/>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3" name="Google Shape;53;p8"/>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4" name="Google Shape;54;p8"/>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55" name="Shape 55"/>
        <p:cNvGrpSpPr/>
        <p:nvPr/>
      </p:nvGrpSpPr>
      <p:grpSpPr>
        <a:xfrm>
          <a:off x="0" y="0"/>
          <a:ext cx="0" cy="0"/>
          <a:chOff x="0" y="0"/>
          <a:chExt cx="0" cy="0"/>
        </a:xfrm>
      </p:grpSpPr>
      <p:sp>
        <p:nvSpPr>
          <p:cNvPr descr="Rectangle" id="56" name="Google Shape;56;p9"/>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descr="Rectangle" id="57" name="Google Shape;57;p9"/>
          <p:cNvSpPr/>
          <p:nvPr/>
        </p:nvSpPr>
        <p:spPr>
          <a:xfrm>
            <a:off x="7255668" y="228600"/>
            <a:ext cx="4686300" cy="6400800"/>
          </a:xfrm>
          <a:prstGeom prst="rect">
            <a:avLst/>
          </a:prstGeom>
          <a:noFill/>
          <a:ln cap="flat" cmpd="sng" w="15875">
            <a:solidFill>
              <a:srgbClr val="BFBF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58" name="Google Shape;58;p9"/>
          <p:cNvSpPr txBox="1"/>
          <p:nvPr>
            <p:ph type="title"/>
          </p:nvPr>
        </p:nvSpPr>
        <p:spPr>
          <a:xfrm>
            <a:off x="7632700" y="3200400"/>
            <a:ext cx="3932237" cy="17526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9" name="Google Shape;59;p9"/>
          <p:cNvSpPr txBox="1"/>
          <p:nvPr>
            <p:ph idx="1" type="body"/>
          </p:nvPr>
        </p:nvSpPr>
        <p:spPr>
          <a:xfrm>
            <a:off x="609600" y="457201"/>
            <a:ext cx="5943600" cy="59436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55600" lvl="1" marL="9144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2pPr>
            <a:lvl3pPr indent="-342900" lvl="2" marL="13716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3pPr>
            <a:lvl4pPr indent="-330200" lvl="3" marL="18288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60" name="Google Shape;60;p9"/>
          <p:cNvSpPr txBox="1"/>
          <p:nvPr>
            <p:ph idx="2" type="body"/>
          </p:nvPr>
        </p:nvSpPr>
        <p:spPr>
          <a:xfrm>
            <a:off x="7632699" y="5029200"/>
            <a:ext cx="3932237" cy="1371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800"/>
              </a:spcBef>
              <a:spcAft>
                <a:spcPts val="0"/>
              </a:spcAft>
              <a:buClr>
                <a:schemeClr val="lt1"/>
              </a:buClr>
              <a:buSzPts val="2400"/>
              <a:buFont typeface="Arial"/>
              <a:buNone/>
              <a:defRPr b="0" i="0" sz="1600" u="none" cap="none" strike="noStrike">
                <a:solidFill>
                  <a:schemeClr val="lt1"/>
                </a:solidFill>
                <a:latin typeface="Source Sans Pro"/>
                <a:ea typeface="Source Sans Pro"/>
                <a:cs typeface="Source Sans Pro"/>
                <a:sym typeface="Source Sans Pro"/>
              </a:defRPr>
            </a:lvl1pPr>
            <a:lvl2pPr indent="-228600" lvl="1" marL="914400" marR="0" rtl="0" algn="l">
              <a:lnSpc>
                <a:spcPct val="90000"/>
              </a:lnSpc>
              <a:spcBef>
                <a:spcPts val="600"/>
              </a:spcBef>
              <a:spcAft>
                <a:spcPts val="0"/>
              </a:spcAft>
              <a:buClr>
                <a:srgbClr val="3F3F3F"/>
              </a:buClr>
              <a:buSzPts val="2200"/>
              <a:buFont typeface="Arial"/>
              <a:buNone/>
              <a:defRPr b="0" i="0" sz="1400" u="none" cap="none" strike="noStrike">
                <a:solidFill>
                  <a:srgbClr val="3F3F3F"/>
                </a:solidFill>
                <a:latin typeface="Source Sans Pro"/>
                <a:ea typeface="Source Sans Pro"/>
                <a:cs typeface="Source Sans Pro"/>
                <a:sym typeface="Source Sans Pro"/>
              </a:defRPr>
            </a:lvl2pPr>
            <a:lvl3pPr indent="-228600" lvl="2" marL="1371600" marR="0" rtl="0" algn="l">
              <a:lnSpc>
                <a:spcPct val="90000"/>
              </a:lnSpc>
              <a:spcBef>
                <a:spcPts val="600"/>
              </a:spcBef>
              <a:spcAft>
                <a:spcPts val="0"/>
              </a:spcAft>
              <a:buClr>
                <a:srgbClr val="3F3F3F"/>
              </a:buClr>
              <a:buSzPts val="2000"/>
              <a:buFont typeface="Arial"/>
              <a:buNone/>
              <a:defRPr b="0" i="0" sz="1200" u="none" cap="none" strike="noStrike">
                <a:solidFill>
                  <a:srgbClr val="3F3F3F"/>
                </a:solidFill>
                <a:latin typeface="Source Sans Pro"/>
                <a:ea typeface="Source Sans Pro"/>
                <a:cs typeface="Source Sans Pro"/>
                <a:sym typeface="Source Sans Pro"/>
              </a:defRPr>
            </a:lvl3pPr>
            <a:lvl4pPr indent="-228600" lvl="3" marL="1828800" marR="0" rtl="0" algn="l">
              <a:lnSpc>
                <a:spcPct val="90000"/>
              </a:lnSpc>
              <a:spcBef>
                <a:spcPts val="600"/>
              </a:spcBef>
              <a:spcAft>
                <a:spcPts val="0"/>
              </a:spcAft>
              <a:buClr>
                <a:srgbClr val="3F3F3F"/>
              </a:buClr>
              <a:buSzPts val="1800"/>
              <a:buFont typeface="Arial"/>
              <a:buNone/>
              <a:defRPr b="0" i="0" sz="1000" u="none" cap="none" strike="noStrike">
                <a:solidFill>
                  <a:srgbClr val="3F3F3F"/>
                </a:solidFill>
                <a:latin typeface="Source Sans Pro"/>
                <a:ea typeface="Source Sans Pro"/>
                <a:cs typeface="Source Sans Pro"/>
                <a:sym typeface="Source Sans Pro"/>
              </a:defRPr>
            </a:lvl4pPr>
            <a:lvl5pPr indent="-228600" lvl="4" marL="2286000" marR="0" rtl="0" algn="l">
              <a:lnSpc>
                <a:spcPct val="90000"/>
              </a:lnSpc>
              <a:spcBef>
                <a:spcPts val="6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61" name="Shape 61"/>
        <p:cNvGrpSpPr/>
        <p:nvPr/>
      </p:nvGrpSpPr>
      <p:grpSpPr>
        <a:xfrm>
          <a:off x="0" y="0"/>
          <a:ext cx="0" cy="0"/>
          <a:chOff x="0" y="0"/>
          <a:chExt cx="0" cy="0"/>
        </a:xfrm>
      </p:grpSpPr>
      <p:sp>
        <p:nvSpPr>
          <p:cNvPr descr="Rectangle" id="62" name="Google Shape;62;p10"/>
          <p:cNvSpPr/>
          <p:nvPr/>
        </p:nvSpPr>
        <p:spPr>
          <a:xfrm>
            <a:off x="7008812" y="0"/>
            <a:ext cx="5180013" cy="6858000"/>
          </a:xfrm>
          <a:prstGeom prst="rect">
            <a:avLst/>
          </a:prstGeom>
          <a:gradFill>
            <a:gsLst>
              <a:gs pos="0">
                <a:schemeClr val="accent1"/>
              </a:gs>
              <a:gs pos="100000">
                <a:srgbClr val="8A212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descr="Rectangle" id="63" name="Google Shape;63;p10"/>
          <p:cNvSpPr/>
          <p:nvPr/>
        </p:nvSpPr>
        <p:spPr>
          <a:xfrm>
            <a:off x="7255668" y="228600"/>
            <a:ext cx="4686300" cy="6400800"/>
          </a:xfrm>
          <a:prstGeom prst="rect">
            <a:avLst/>
          </a:prstGeom>
          <a:noFill/>
          <a:ln cap="flat" cmpd="sng" w="15875">
            <a:solidFill>
              <a:srgbClr val="BFBFB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64" name="Google Shape;64;p10"/>
          <p:cNvSpPr txBox="1"/>
          <p:nvPr>
            <p:ph type="title"/>
          </p:nvPr>
        </p:nvSpPr>
        <p:spPr>
          <a:xfrm>
            <a:off x="7635240" y="3200400"/>
            <a:ext cx="3932237" cy="17526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descr="An empty placeholder to add an image. Click on the placeholder and select the image that you wish to add." id="65" name="Google Shape;65;p10"/>
          <p:cNvSpPr/>
          <p:nvPr>
            <p:ph idx="2" type="pic"/>
          </p:nvPr>
        </p:nvSpPr>
        <p:spPr>
          <a:xfrm>
            <a:off x="1" y="0"/>
            <a:ext cx="7008810" cy="6857999"/>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800"/>
              </a:spcBef>
              <a:spcAft>
                <a:spcPts val="0"/>
              </a:spcAft>
              <a:buClr>
                <a:srgbClr val="3F3F3F"/>
              </a:buClr>
              <a:buSzPts val="1400"/>
              <a:buFont typeface="Arial"/>
              <a:buNone/>
              <a:defRPr b="0" i="0" sz="2400" u="none" cap="none" strike="noStrike">
                <a:solidFill>
                  <a:srgbClr val="3F3F3F"/>
                </a:solidFill>
                <a:latin typeface="Source Sans Pro"/>
                <a:ea typeface="Source Sans Pro"/>
                <a:cs typeface="Source Sans Pro"/>
                <a:sym typeface="Source Sans Pro"/>
              </a:defRPr>
            </a:lvl1pPr>
            <a:lvl2pPr indent="0" lvl="1" marL="457200" marR="0" rtl="0" algn="l">
              <a:lnSpc>
                <a:spcPct val="90000"/>
              </a:lnSpc>
              <a:spcBef>
                <a:spcPts val="600"/>
              </a:spcBef>
              <a:spcAft>
                <a:spcPts val="0"/>
              </a:spcAft>
              <a:buClr>
                <a:srgbClr val="3F3F3F"/>
              </a:buClr>
              <a:buSzPts val="1400"/>
              <a:buFont typeface="Arial"/>
              <a:buNone/>
              <a:defRPr b="0" i="0" sz="2800" u="none" cap="none" strike="noStrike">
                <a:solidFill>
                  <a:srgbClr val="3F3F3F"/>
                </a:solidFill>
                <a:latin typeface="Source Sans Pro"/>
                <a:ea typeface="Source Sans Pro"/>
                <a:cs typeface="Source Sans Pro"/>
                <a:sym typeface="Source Sans Pro"/>
              </a:defRPr>
            </a:lvl2pPr>
            <a:lvl3pPr indent="0" lvl="2" marL="914400" marR="0" rtl="0" algn="l">
              <a:lnSpc>
                <a:spcPct val="90000"/>
              </a:lnSpc>
              <a:spcBef>
                <a:spcPts val="600"/>
              </a:spcBef>
              <a:spcAft>
                <a:spcPts val="0"/>
              </a:spcAft>
              <a:buClr>
                <a:srgbClr val="3F3F3F"/>
              </a:buClr>
              <a:buSzPts val="1400"/>
              <a:buFont typeface="Arial"/>
              <a:buNone/>
              <a:defRPr b="0" i="0" sz="2400" u="none" cap="none" strike="noStrike">
                <a:solidFill>
                  <a:srgbClr val="3F3F3F"/>
                </a:solidFill>
                <a:latin typeface="Source Sans Pro"/>
                <a:ea typeface="Source Sans Pro"/>
                <a:cs typeface="Source Sans Pro"/>
                <a:sym typeface="Source Sans Pro"/>
              </a:defRPr>
            </a:lvl3pPr>
            <a:lvl4pPr indent="0" lvl="3" marL="1371600" marR="0" rtl="0" algn="l">
              <a:lnSpc>
                <a:spcPct val="90000"/>
              </a:lnSpc>
              <a:spcBef>
                <a:spcPts val="6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4pPr>
            <a:lvl5pPr indent="0" lvl="4" marL="1828800" marR="0" rtl="0" algn="l">
              <a:lnSpc>
                <a:spcPct val="90000"/>
              </a:lnSpc>
              <a:spcBef>
                <a:spcPts val="6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5pPr>
            <a:lvl6pPr indent="0" lvl="5" marL="2286000" marR="0" rtl="0" algn="l">
              <a:lnSpc>
                <a:spcPct val="90000"/>
              </a:lnSpc>
              <a:spcBef>
                <a:spcPts val="4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6pPr>
            <a:lvl7pPr indent="0" lvl="6" marL="2743200" marR="0" rtl="0" algn="l">
              <a:lnSpc>
                <a:spcPct val="90000"/>
              </a:lnSpc>
              <a:spcBef>
                <a:spcPts val="4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7pPr>
            <a:lvl8pPr indent="0" lvl="7" marL="3200400" marR="0" rtl="0" algn="l">
              <a:lnSpc>
                <a:spcPct val="90000"/>
              </a:lnSpc>
              <a:spcBef>
                <a:spcPts val="4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8pPr>
            <a:lvl9pPr indent="0" lvl="8" marL="3657600" marR="0" rtl="0" algn="l">
              <a:lnSpc>
                <a:spcPct val="90000"/>
              </a:lnSpc>
              <a:spcBef>
                <a:spcPts val="400"/>
              </a:spcBef>
              <a:spcAft>
                <a:spcPts val="0"/>
              </a:spcAft>
              <a:buClr>
                <a:srgbClr val="3F3F3F"/>
              </a:buClr>
              <a:buSzPts val="1400"/>
              <a:buFont typeface="Arial"/>
              <a:buNone/>
              <a:defRPr b="0" i="0" sz="2000" u="none" cap="none" strike="noStrike">
                <a:solidFill>
                  <a:srgbClr val="3F3F3F"/>
                </a:solidFill>
                <a:latin typeface="Source Sans Pro"/>
                <a:ea typeface="Source Sans Pro"/>
                <a:cs typeface="Source Sans Pro"/>
                <a:sym typeface="Source Sans Pro"/>
              </a:defRPr>
            </a:lvl9pPr>
          </a:lstStyle>
          <a:p/>
        </p:txBody>
      </p:sp>
      <p:sp>
        <p:nvSpPr>
          <p:cNvPr id="66" name="Google Shape;66;p10"/>
          <p:cNvSpPr txBox="1"/>
          <p:nvPr>
            <p:ph idx="1" type="body"/>
          </p:nvPr>
        </p:nvSpPr>
        <p:spPr>
          <a:xfrm>
            <a:off x="7635240" y="5029200"/>
            <a:ext cx="3932237" cy="137464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800"/>
              </a:spcBef>
              <a:spcAft>
                <a:spcPts val="0"/>
              </a:spcAft>
              <a:buClr>
                <a:schemeClr val="lt1"/>
              </a:buClr>
              <a:buSzPts val="2400"/>
              <a:buFont typeface="Arial"/>
              <a:buNone/>
              <a:defRPr b="0" i="0" sz="1600" u="none" cap="none" strike="noStrike">
                <a:solidFill>
                  <a:schemeClr val="lt1"/>
                </a:solidFill>
                <a:latin typeface="Source Sans Pro"/>
                <a:ea typeface="Source Sans Pro"/>
                <a:cs typeface="Source Sans Pro"/>
                <a:sym typeface="Source Sans Pro"/>
              </a:defRPr>
            </a:lvl1pPr>
            <a:lvl2pPr indent="-228600" lvl="1" marL="914400" marR="0" rtl="0" algn="l">
              <a:lnSpc>
                <a:spcPct val="90000"/>
              </a:lnSpc>
              <a:spcBef>
                <a:spcPts val="600"/>
              </a:spcBef>
              <a:spcAft>
                <a:spcPts val="0"/>
              </a:spcAft>
              <a:buClr>
                <a:srgbClr val="3F3F3F"/>
              </a:buClr>
              <a:buSzPts val="2200"/>
              <a:buFont typeface="Arial"/>
              <a:buNone/>
              <a:defRPr b="0" i="0" sz="1400" u="none" cap="none" strike="noStrike">
                <a:solidFill>
                  <a:srgbClr val="3F3F3F"/>
                </a:solidFill>
                <a:latin typeface="Source Sans Pro"/>
                <a:ea typeface="Source Sans Pro"/>
                <a:cs typeface="Source Sans Pro"/>
                <a:sym typeface="Source Sans Pro"/>
              </a:defRPr>
            </a:lvl2pPr>
            <a:lvl3pPr indent="-228600" lvl="2" marL="1371600" marR="0" rtl="0" algn="l">
              <a:lnSpc>
                <a:spcPct val="90000"/>
              </a:lnSpc>
              <a:spcBef>
                <a:spcPts val="600"/>
              </a:spcBef>
              <a:spcAft>
                <a:spcPts val="0"/>
              </a:spcAft>
              <a:buClr>
                <a:srgbClr val="3F3F3F"/>
              </a:buClr>
              <a:buSzPts val="2000"/>
              <a:buFont typeface="Arial"/>
              <a:buNone/>
              <a:defRPr b="0" i="0" sz="1200" u="none" cap="none" strike="noStrike">
                <a:solidFill>
                  <a:srgbClr val="3F3F3F"/>
                </a:solidFill>
                <a:latin typeface="Source Sans Pro"/>
                <a:ea typeface="Source Sans Pro"/>
                <a:cs typeface="Source Sans Pro"/>
                <a:sym typeface="Source Sans Pro"/>
              </a:defRPr>
            </a:lvl3pPr>
            <a:lvl4pPr indent="-228600" lvl="3" marL="1828800" marR="0" rtl="0" algn="l">
              <a:lnSpc>
                <a:spcPct val="90000"/>
              </a:lnSpc>
              <a:spcBef>
                <a:spcPts val="600"/>
              </a:spcBef>
              <a:spcAft>
                <a:spcPts val="0"/>
              </a:spcAft>
              <a:buClr>
                <a:srgbClr val="3F3F3F"/>
              </a:buClr>
              <a:buSzPts val="1800"/>
              <a:buFont typeface="Arial"/>
              <a:buNone/>
              <a:defRPr b="0" i="0" sz="1000" u="none" cap="none" strike="noStrike">
                <a:solidFill>
                  <a:srgbClr val="3F3F3F"/>
                </a:solidFill>
                <a:latin typeface="Source Sans Pro"/>
                <a:ea typeface="Source Sans Pro"/>
                <a:cs typeface="Source Sans Pro"/>
                <a:sym typeface="Source Sans Pro"/>
              </a:defRPr>
            </a:lvl4pPr>
            <a:lvl5pPr indent="-228600" lvl="4" marL="2286000" marR="0" rtl="0" algn="l">
              <a:lnSpc>
                <a:spcPct val="90000"/>
              </a:lnSpc>
              <a:spcBef>
                <a:spcPts val="6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5pPr>
            <a:lvl6pPr indent="-228600" lvl="5" marL="27432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6pPr>
            <a:lvl7pPr indent="-228600" lvl="6" marL="32004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7pPr>
            <a:lvl8pPr indent="-228600" lvl="7" marL="36576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8pPr>
            <a:lvl9pPr indent="-228600" lvl="8" marL="4114800" marR="0" rtl="0" algn="l">
              <a:lnSpc>
                <a:spcPct val="90000"/>
              </a:lnSpc>
              <a:spcBef>
                <a:spcPts val="400"/>
              </a:spcBef>
              <a:spcAft>
                <a:spcPts val="0"/>
              </a:spcAft>
              <a:buClr>
                <a:srgbClr val="3F3F3F"/>
              </a:buClr>
              <a:buSzPts val="1600"/>
              <a:buFont typeface="Arial"/>
              <a:buNone/>
              <a:defRPr b="0" i="0" sz="1000" u="none" cap="none" strike="noStrike">
                <a:solidFill>
                  <a:srgbClr val="3F3F3F"/>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9D9D9"/>
            </a:gs>
            <a:gs pos="100000">
              <a:schemeClr val="lt1"/>
            </a:gs>
          </a:gsLst>
          <a:lin ang="16200000" scaled="0"/>
        </a:gradFill>
      </p:bgPr>
    </p:bg>
    <p:spTree>
      <p:nvGrpSpPr>
        <p:cNvPr id="9" name="Shape 9"/>
        <p:cNvGrpSpPr/>
        <p:nvPr/>
      </p:nvGrpSpPr>
      <p:grpSpPr>
        <a:xfrm>
          <a:off x="0" y="0"/>
          <a:ext cx="0" cy="0"/>
          <a:chOff x="0" y="0"/>
          <a:chExt cx="0" cy="0"/>
        </a:xfrm>
      </p:grpSpPr>
      <p:sp>
        <p:nvSpPr>
          <p:cNvPr descr="Red bar" id="10" name="Google Shape;10;p1"/>
          <p:cNvSpPr/>
          <p:nvPr/>
        </p:nvSpPr>
        <p:spPr>
          <a:xfrm>
            <a:off x="1" y="1"/>
            <a:ext cx="12188825" cy="1524000"/>
          </a:xfrm>
          <a:prstGeom prst="rect">
            <a:avLst/>
          </a:prstGeom>
          <a:gradFill>
            <a:gsLst>
              <a:gs pos="0">
                <a:schemeClr val="accent1"/>
              </a:gs>
              <a:gs pos="100000">
                <a:srgbClr val="8A2123"/>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1" name="Google Shape;11;p1"/>
          <p:cNvSpPr txBox="1"/>
          <p:nvPr>
            <p:ph type="title"/>
          </p:nvPr>
        </p:nvSpPr>
        <p:spPr>
          <a:xfrm>
            <a:off x="1066800" y="99220"/>
            <a:ext cx="100584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lt1"/>
              </a:buClr>
              <a:buSzPts val="1400"/>
              <a:buFont typeface="Source Sans Pro"/>
              <a:buNone/>
              <a:defRPr b="0" i="0" sz="3600" u="none" cap="none" strike="noStrike">
                <a:solidFill>
                  <a:schemeClr val="lt1"/>
                </a:solidFill>
                <a:latin typeface="Source Sans Pro"/>
                <a:ea typeface="Source Sans Pro"/>
                <a:cs typeface="Source Sans Pro"/>
                <a:sym typeface="Source Sans Pro"/>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 name="Google Shape;12;p1"/>
          <p:cNvSpPr txBox="1"/>
          <p:nvPr>
            <p:ph idx="1" type="body"/>
          </p:nvPr>
        </p:nvSpPr>
        <p:spPr>
          <a:xfrm>
            <a:off x="1524000" y="1828799"/>
            <a:ext cx="9144000" cy="457200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1800"/>
              </a:spcBef>
              <a:spcAft>
                <a:spcPts val="0"/>
              </a:spcAft>
              <a:buClr>
                <a:srgbClr val="3F3F3F"/>
              </a:buClr>
              <a:buSzPts val="2400"/>
              <a:buFont typeface="Arial"/>
              <a:buChar char="▪"/>
              <a:defRPr b="0" i="0" sz="2400" u="none" cap="none" strike="noStrike">
                <a:solidFill>
                  <a:srgbClr val="3F3F3F"/>
                </a:solidFill>
                <a:latin typeface="Source Sans Pro"/>
                <a:ea typeface="Source Sans Pro"/>
                <a:cs typeface="Source Sans Pro"/>
                <a:sym typeface="Source Sans Pro"/>
              </a:defRPr>
            </a:lvl1pPr>
            <a:lvl2pPr indent="-368300" lvl="1" marL="914400" marR="0" rtl="0" algn="l">
              <a:lnSpc>
                <a:spcPct val="90000"/>
              </a:lnSpc>
              <a:spcBef>
                <a:spcPts val="600"/>
              </a:spcBef>
              <a:spcAft>
                <a:spcPts val="0"/>
              </a:spcAft>
              <a:buClr>
                <a:srgbClr val="3F3F3F"/>
              </a:buClr>
              <a:buSzPts val="2200"/>
              <a:buFont typeface="Arial"/>
              <a:buChar char="▪"/>
              <a:defRPr b="0" i="0" sz="2200" u="none" cap="none" strike="noStrike">
                <a:solidFill>
                  <a:srgbClr val="3F3F3F"/>
                </a:solidFill>
                <a:latin typeface="Source Sans Pro"/>
                <a:ea typeface="Source Sans Pro"/>
                <a:cs typeface="Source Sans Pro"/>
                <a:sym typeface="Source Sans Pro"/>
              </a:defRPr>
            </a:lvl2pPr>
            <a:lvl3pPr indent="-355600" lvl="2" marL="1371600" marR="0" rtl="0" algn="l">
              <a:lnSpc>
                <a:spcPct val="90000"/>
              </a:lnSpc>
              <a:spcBef>
                <a:spcPts val="600"/>
              </a:spcBef>
              <a:spcAft>
                <a:spcPts val="0"/>
              </a:spcAft>
              <a:buClr>
                <a:srgbClr val="3F3F3F"/>
              </a:buClr>
              <a:buSzPts val="2000"/>
              <a:buFont typeface="Arial"/>
              <a:buChar char="▪"/>
              <a:defRPr b="0" i="0" sz="2000" u="none" cap="none" strike="noStrike">
                <a:solidFill>
                  <a:srgbClr val="3F3F3F"/>
                </a:solidFill>
                <a:latin typeface="Source Sans Pro"/>
                <a:ea typeface="Source Sans Pro"/>
                <a:cs typeface="Source Sans Pro"/>
                <a:sym typeface="Source Sans Pro"/>
              </a:defRPr>
            </a:lvl3pPr>
            <a:lvl4pPr indent="-342900" lvl="3" marL="1828800" marR="0" rtl="0" algn="l">
              <a:lnSpc>
                <a:spcPct val="90000"/>
              </a:lnSpc>
              <a:spcBef>
                <a:spcPts val="600"/>
              </a:spcBef>
              <a:spcAft>
                <a:spcPts val="0"/>
              </a:spcAft>
              <a:buClr>
                <a:srgbClr val="3F3F3F"/>
              </a:buClr>
              <a:buSzPts val="1800"/>
              <a:buFont typeface="Arial"/>
              <a:buChar char="▪"/>
              <a:defRPr b="0" i="0" sz="1800" u="none" cap="none" strike="noStrike">
                <a:solidFill>
                  <a:srgbClr val="3F3F3F"/>
                </a:solidFill>
                <a:latin typeface="Source Sans Pro"/>
                <a:ea typeface="Source Sans Pro"/>
                <a:cs typeface="Source Sans Pro"/>
                <a:sym typeface="Source Sans Pro"/>
              </a:defRPr>
            </a:lvl4pPr>
            <a:lvl5pPr indent="-330200" lvl="4" marL="2286000" marR="0" rtl="0" algn="l">
              <a:lnSpc>
                <a:spcPct val="90000"/>
              </a:lnSpc>
              <a:spcBef>
                <a:spcPts val="6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5pPr>
            <a:lvl6pPr indent="-330200" lvl="5" marL="27432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6pPr>
            <a:lvl7pPr indent="-330200" lvl="6" marL="32004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7pPr>
            <a:lvl8pPr indent="-330200" lvl="7" marL="36576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8pPr>
            <a:lvl9pPr indent="-330200" lvl="8" marL="4114800" marR="0" rtl="0" algn="l">
              <a:lnSpc>
                <a:spcPct val="90000"/>
              </a:lnSpc>
              <a:spcBef>
                <a:spcPts val="400"/>
              </a:spcBef>
              <a:spcAft>
                <a:spcPts val="0"/>
              </a:spcAft>
              <a:buClr>
                <a:srgbClr val="3F3F3F"/>
              </a:buClr>
              <a:buSzPts val="1600"/>
              <a:buFont typeface="Arial"/>
              <a:buChar char="▪"/>
              <a:defRPr b="0" i="0" sz="1600" u="none" cap="none" strike="noStrike">
                <a:solidFill>
                  <a:srgbClr val="3F3F3F"/>
                </a:solidFill>
                <a:latin typeface="Source Sans Pro"/>
                <a:ea typeface="Source Sans Pro"/>
                <a:cs typeface="Source Sans Pro"/>
                <a:sym typeface="Source Sans Pro"/>
              </a:defRPr>
            </a:lvl9pPr>
          </a:lstStyle>
          <a:p/>
        </p:txBody>
      </p:sp>
      <p:sp>
        <p:nvSpPr>
          <p:cNvPr id="13" name="Google Shape;13;p1"/>
          <p:cNvSpPr txBox="1"/>
          <p:nvPr>
            <p:ph idx="11" type="ftr"/>
          </p:nvPr>
        </p:nvSpPr>
        <p:spPr>
          <a:xfrm>
            <a:off x="1066800" y="6481760"/>
            <a:ext cx="7848600" cy="23971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4" name="Google Shape;14;p1"/>
          <p:cNvSpPr txBox="1"/>
          <p:nvPr>
            <p:ph idx="10" type="dt"/>
          </p:nvPr>
        </p:nvSpPr>
        <p:spPr>
          <a:xfrm>
            <a:off x="9067800" y="6465885"/>
            <a:ext cx="1066800" cy="23971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dk1"/>
                </a:solidFill>
                <a:latin typeface="Source Sans Pro"/>
                <a:ea typeface="Source Sans Pro"/>
                <a:cs typeface="Source Sans Pro"/>
                <a:sym typeface="Source Sans Pro"/>
              </a:defRPr>
            </a:lvl1pPr>
            <a:lvl2pPr indent="0" lvl="1" marL="457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indent="0" lvl="2" marL="914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indent="0" lvl="3" marL="1371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indent="0" lvl="4" marL="18288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indent="0" lvl="5" marL="22860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indent="0" lvl="6" marL="27432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indent="0" lvl="7" marL="32004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indent="0" lvl="8" marL="3657600"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5" name="Google Shape;15;p1"/>
          <p:cNvSpPr txBox="1"/>
          <p:nvPr>
            <p:ph idx="12" type="sldNum"/>
          </p:nvPr>
        </p:nvSpPr>
        <p:spPr>
          <a:xfrm>
            <a:off x="10287000" y="6481760"/>
            <a:ext cx="838200" cy="23971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dk1"/>
                </a:solidFill>
                <a:latin typeface="Source Sans Pro"/>
                <a:ea typeface="Source Sans Pro"/>
                <a:cs typeface="Source Sans Pro"/>
                <a:sym typeface="Source Sans Pro"/>
              </a:defRPr>
            </a:lvl1pPr>
            <a:lvl2pPr indent="0" lvl="1" marL="0" marR="0" rtl="0" algn="r">
              <a:spcBef>
                <a:spcPts val="0"/>
              </a:spcBef>
              <a:buNone/>
              <a:defRPr b="0" i="0" sz="1100" u="none" cap="none" strike="noStrike">
                <a:solidFill>
                  <a:schemeClr val="dk1"/>
                </a:solidFill>
                <a:latin typeface="Source Sans Pro"/>
                <a:ea typeface="Source Sans Pro"/>
                <a:cs typeface="Source Sans Pro"/>
                <a:sym typeface="Source Sans Pro"/>
              </a:defRPr>
            </a:lvl2pPr>
            <a:lvl3pPr indent="0" lvl="2" marL="0" marR="0" rtl="0" algn="r">
              <a:spcBef>
                <a:spcPts val="0"/>
              </a:spcBef>
              <a:buNone/>
              <a:defRPr b="0" i="0" sz="1100" u="none" cap="none" strike="noStrike">
                <a:solidFill>
                  <a:schemeClr val="dk1"/>
                </a:solidFill>
                <a:latin typeface="Source Sans Pro"/>
                <a:ea typeface="Source Sans Pro"/>
                <a:cs typeface="Source Sans Pro"/>
                <a:sym typeface="Source Sans Pro"/>
              </a:defRPr>
            </a:lvl3pPr>
            <a:lvl4pPr indent="0" lvl="3" marL="0" marR="0" rtl="0" algn="r">
              <a:spcBef>
                <a:spcPts val="0"/>
              </a:spcBef>
              <a:buNone/>
              <a:defRPr b="0" i="0" sz="1100" u="none" cap="none" strike="noStrike">
                <a:solidFill>
                  <a:schemeClr val="dk1"/>
                </a:solidFill>
                <a:latin typeface="Source Sans Pro"/>
                <a:ea typeface="Source Sans Pro"/>
                <a:cs typeface="Source Sans Pro"/>
                <a:sym typeface="Source Sans Pro"/>
              </a:defRPr>
            </a:lvl4pPr>
            <a:lvl5pPr indent="0" lvl="4" marL="0" marR="0" rtl="0" algn="r">
              <a:spcBef>
                <a:spcPts val="0"/>
              </a:spcBef>
              <a:buNone/>
              <a:defRPr b="0" i="0" sz="1100" u="none" cap="none" strike="noStrike">
                <a:solidFill>
                  <a:schemeClr val="dk1"/>
                </a:solidFill>
                <a:latin typeface="Source Sans Pro"/>
                <a:ea typeface="Source Sans Pro"/>
                <a:cs typeface="Source Sans Pro"/>
                <a:sym typeface="Source Sans Pro"/>
              </a:defRPr>
            </a:lvl5pPr>
            <a:lvl6pPr indent="0" lvl="5" marL="0" marR="0" rtl="0" algn="r">
              <a:spcBef>
                <a:spcPts val="0"/>
              </a:spcBef>
              <a:buNone/>
              <a:defRPr b="0" i="0" sz="1100" u="none" cap="none" strike="noStrike">
                <a:solidFill>
                  <a:schemeClr val="dk1"/>
                </a:solidFill>
                <a:latin typeface="Source Sans Pro"/>
                <a:ea typeface="Source Sans Pro"/>
                <a:cs typeface="Source Sans Pro"/>
                <a:sym typeface="Source Sans Pro"/>
              </a:defRPr>
            </a:lvl6pPr>
            <a:lvl7pPr indent="0" lvl="6" marL="0" marR="0" rtl="0" algn="r">
              <a:spcBef>
                <a:spcPts val="0"/>
              </a:spcBef>
              <a:buNone/>
              <a:defRPr b="0" i="0" sz="1100" u="none" cap="none" strike="noStrike">
                <a:solidFill>
                  <a:schemeClr val="dk1"/>
                </a:solidFill>
                <a:latin typeface="Source Sans Pro"/>
                <a:ea typeface="Source Sans Pro"/>
                <a:cs typeface="Source Sans Pro"/>
                <a:sym typeface="Source Sans Pro"/>
              </a:defRPr>
            </a:lvl7pPr>
            <a:lvl8pPr indent="0" lvl="7" marL="0" marR="0" rtl="0" algn="r">
              <a:spcBef>
                <a:spcPts val="0"/>
              </a:spcBef>
              <a:buNone/>
              <a:defRPr b="0" i="0" sz="1100" u="none" cap="none" strike="noStrike">
                <a:solidFill>
                  <a:schemeClr val="dk1"/>
                </a:solidFill>
                <a:latin typeface="Source Sans Pro"/>
                <a:ea typeface="Source Sans Pro"/>
                <a:cs typeface="Source Sans Pro"/>
                <a:sym typeface="Source Sans Pro"/>
              </a:defRPr>
            </a:lvl8pPr>
            <a:lvl9pPr indent="0" lvl="8" marL="0" marR="0" rtl="0" algn="r">
              <a:spcBef>
                <a:spcPts val="0"/>
              </a:spcBef>
              <a:buNone/>
              <a:defRPr b="0" i="0" sz="11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09076" y="996150"/>
            <a:ext cx="5335500" cy="3177300"/>
          </a:xfrm>
          <a:prstGeom prst="rect">
            <a:avLst/>
          </a:prstGeom>
          <a:noFill/>
          <a:ln>
            <a:noFill/>
          </a:ln>
        </p:spPr>
        <p:txBody>
          <a:bodyPr anchorCtr="0" anchor="b" bIns="45700" lIns="91425" spcFirstLastPara="1" rIns="91425" wrap="square" tIns="45700">
            <a:noAutofit/>
          </a:bodyPr>
          <a:lstStyle/>
          <a:p>
            <a:pPr indent="0" lvl="0" marL="0" marR="0" rtl="0" algn="ctr">
              <a:lnSpc>
                <a:spcPct val="80000"/>
              </a:lnSpc>
              <a:spcBef>
                <a:spcPts val="0"/>
              </a:spcBef>
              <a:spcAft>
                <a:spcPts val="0"/>
              </a:spcAft>
              <a:buClr>
                <a:schemeClr val="accent1"/>
              </a:buClr>
              <a:buFont typeface="Source Sans Pro"/>
              <a:buNone/>
            </a:pPr>
            <a:r>
              <a:rPr b="0" i="0" lang="en-US" sz="4000" u="none" cap="none" strike="noStrike">
                <a:solidFill>
                  <a:schemeClr val="accent1"/>
                </a:solidFill>
                <a:latin typeface="Source Sans Pro"/>
                <a:ea typeface="Source Sans Pro"/>
                <a:cs typeface="Source Sans Pro"/>
                <a:sym typeface="Source Sans Pro"/>
              </a:rPr>
              <a:t>Is it ethical for Big Pharma Companies to discourage generic drugs’ access to the market?</a:t>
            </a:r>
            <a:endParaRPr sz="4000"/>
          </a:p>
        </p:txBody>
      </p:sp>
      <p:sp>
        <p:nvSpPr>
          <p:cNvPr id="85" name="Google Shape;85;p13"/>
          <p:cNvSpPr txBox="1"/>
          <p:nvPr>
            <p:ph idx="1" type="subTitle"/>
          </p:nvPr>
        </p:nvSpPr>
        <p:spPr>
          <a:xfrm>
            <a:off x="433650" y="4621950"/>
            <a:ext cx="4098300" cy="1447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F7F7F"/>
              </a:buClr>
              <a:buFont typeface="Arial"/>
              <a:buNone/>
            </a:pPr>
            <a:r>
              <a:rPr b="0" i="0" lang="en-US" sz="2000" u="none" cap="none" strike="noStrike">
                <a:solidFill>
                  <a:srgbClr val="7F7F7F"/>
                </a:solidFill>
                <a:latin typeface="Source Sans Pro"/>
                <a:ea typeface="Source Sans Pro"/>
                <a:cs typeface="Source Sans Pro"/>
                <a:sym typeface="Source Sans Pro"/>
              </a:rPr>
              <a:t>MARK BURKHARDT</a:t>
            </a:r>
            <a:endParaRPr/>
          </a:p>
          <a:p>
            <a:pPr indent="0" lvl="0" marL="0" marR="0" rtl="0" algn="ctr">
              <a:lnSpc>
                <a:spcPct val="90000"/>
              </a:lnSpc>
              <a:spcBef>
                <a:spcPts val="1800"/>
              </a:spcBef>
              <a:spcAft>
                <a:spcPts val="0"/>
              </a:spcAft>
              <a:buClr>
                <a:srgbClr val="7F7F7F"/>
              </a:buClr>
              <a:buFont typeface="Arial"/>
              <a:buNone/>
            </a:pPr>
            <a:r>
              <a:rPr b="0" i="0" lang="en-US" sz="2000" u="none" cap="none" strike="noStrike">
                <a:solidFill>
                  <a:srgbClr val="7F7F7F"/>
                </a:solidFill>
                <a:latin typeface="Source Sans Pro"/>
                <a:ea typeface="Source Sans Pro"/>
                <a:cs typeface="Source Sans Pro"/>
                <a:sym typeface="Source Sans Pro"/>
              </a:rPr>
              <a:t>ASHLEY EVDOKIMO</a:t>
            </a:r>
            <a:endParaRPr b="0" i="0" sz="2000" u="none" cap="none" strike="noStrike">
              <a:solidFill>
                <a:srgbClr val="7F7F7F"/>
              </a:solidFill>
              <a:latin typeface="Source Sans Pro"/>
              <a:ea typeface="Source Sans Pro"/>
              <a:cs typeface="Source Sans Pro"/>
              <a:sym typeface="Source Sans Pro"/>
            </a:endParaRPr>
          </a:p>
          <a:p>
            <a:pPr indent="0" lvl="0" marL="0" marR="0" rtl="0" algn="ctr">
              <a:lnSpc>
                <a:spcPct val="90000"/>
              </a:lnSpc>
              <a:spcBef>
                <a:spcPts val="1800"/>
              </a:spcBef>
              <a:spcAft>
                <a:spcPts val="0"/>
              </a:spcAft>
              <a:buClr>
                <a:srgbClr val="7F7F7F"/>
              </a:buClr>
              <a:buFont typeface="Arial"/>
              <a:buNone/>
            </a:pPr>
            <a:r>
              <a:rPr b="0" i="0" lang="en-US" sz="2000" u="none" cap="none" strike="noStrike">
                <a:solidFill>
                  <a:srgbClr val="7F7F7F"/>
                </a:solidFill>
                <a:latin typeface="Source Sans Pro"/>
                <a:ea typeface="Source Sans Pro"/>
                <a:cs typeface="Source Sans Pro"/>
                <a:sym typeface="Source Sans Pro"/>
              </a:rPr>
              <a:t>MJ MAJADLY</a:t>
            </a:r>
            <a:endParaRPr/>
          </a:p>
          <a:p>
            <a:pPr indent="0" lvl="0" marL="0" marR="0" rtl="0" algn="ctr">
              <a:lnSpc>
                <a:spcPct val="90000"/>
              </a:lnSpc>
              <a:spcBef>
                <a:spcPts val="1800"/>
              </a:spcBef>
              <a:spcAft>
                <a:spcPts val="0"/>
              </a:spcAft>
              <a:buClr>
                <a:srgbClr val="7F7F7F"/>
              </a:buClr>
              <a:buFont typeface="Arial"/>
              <a:buNone/>
            </a:pPr>
            <a:r>
              <a:rPr lang="en-US"/>
              <a:t> </a:t>
            </a:r>
            <a:endParaRPr b="0" i="0" sz="2000" u="none" cap="none" strike="noStrike">
              <a:solidFill>
                <a:srgbClr val="7F7F7F"/>
              </a:solidFill>
              <a:latin typeface="Source Sans Pro"/>
              <a:ea typeface="Source Sans Pro"/>
              <a:cs typeface="Source Sans Pro"/>
              <a:sym typeface="Source Sans Pro"/>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Bioequivalent</a:t>
            </a:r>
            <a:endParaRPr/>
          </a:p>
        </p:txBody>
      </p:sp>
      <p:sp>
        <p:nvSpPr>
          <p:cNvPr id="154" name="Google Shape;154;p22"/>
          <p:cNvSpPr txBox="1"/>
          <p:nvPr>
            <p:ph idx="1" type="body"/>
          </p:nvPr>
        </p:nvSpPr>
        <p:spPr>
          <a:xfrm>
            <a:off x="1066800" y="1828800"/>
            <a:ext cx="9601200" cy="4572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According to the FDA, Bioequivalence is “an equal rate and extent of drug absorbed in the bloodstream”.</a:t>
            </a:r>
            <a:endParaRPr/>
          </a:p>
          <a:p>
            <a:pPr indent="-228600" lvl="0" marL="228600" marR="0" rtl="0" algn="l">
              <a:lnSpc>
                <a:spcPct val="90000"/>
              </a:lnSpc>
              <a:spcBef>
                <a:spcPts val="1800"/>
              </a:spcBef>
              <a:spcAft>
                <a:spcPts val="0"/>
              </a:spcAft>
              <a:buClr>
                <a:srgbClr val="3F3F3F"/>
              </a:buClr>
              <a:buSzPts val="2400"/>
              <a:buFont typeface="Arial"/>
              <a:buChar char="▪"/>
            </a:pPr>
            <a:r>
              <a:rPr lang="en-US"/>
              <a:t>Apparently equal means a range between 80% to 125%</a:t>
            </a:r>
            <a:endParaRPr/>
          </a:p>
          <a:p>
            <a:pPr indent="0" lvl="0" marL="0" marR="0" rtl="0" algn="l">
              <a:lnSpc>
                <a:spcPct val="90000"/>
              </a:lnSpc>
              <a:spcBef>
                <a:spcPts val="1800"/>
              </a:spcBef>
              <a:spcAft>
                <a:spcPts val="0"/>
              </a:spcAft>
              <a:buNone/>
            </a:pPr>
            <a:r>
              <a:t/>
            </a:r>
            <a:endParaRPr/>
          </a:p>
        </p:txBody>
      </p:sp>
      <p:pic>
        <p:nvPicPr>
          <p:cNvPr id="155" name="Google Shape;155;p22"/>
          <p:cNvPicPr preferRelativeResize="0"/>
          <p:nvPr/>
        </p:nvPicPr>
        <p:blipFill>
          <a:blip r:embed="rId3">
            <a:alphaModFix/>
          </a:blip>
          <a:stretch>
            <a:fillRect/>
          </a:stretch>
        </p:blipFill>
        <p:spPr>
          <a:xfrm>
            <a:off x="2986128" y="3466503"/>
            <a:ext cx="5762550" cy="2934300"/>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1066800" y="117120"/>
            <a:ext cx="100584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Potency</a:t>
            </a:r>
            <a:endParaRPr/>
          </a:p>
        </p:txBody>
      </p:sp>
      <p:sp>
        <p:nvSpPr>
          <p:cNvPr id="161" name="Google Shape;161;p23"/>
          <p:cNvSpPr txBox="1"/>
          <p:nvPr>
            <p:ph idx="1" type="body"/>
          </p:nvPr>
        </p:nvSpPr>
        <p:spPr>
          <a:xfrm>
            <a:off x="1066800" y="1828800"/>
            <a:ext cx="9601200" cy="4572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Dr. James Hennesey.</a:t>
            </a:r>
            <a:endParaRPr/>
          </a:p>
          <a:p>
            <a:pPr indent="-228600" lvl="1" marL="457200" marR="0" rtl="0" algn="l">
              <a:lnSpc>
                <a:spcPct val="90000"/>
              </a:lnSpc>
              <a:spcBef>
                <a:spcPts val="0"/>
              </a:spcBef>
              <a:spcAft>
                <a:spcPts val="0"/>
              </a:spcAft>
              <a:buSzPts val="2200"/>
              <a:buChar char="▪"/>
            </a:pPr>
            <a:r>
              <a:rPr lang="en-US"/>
              <a:t>Three different forms of levothyroxine had varying potencies.</a:t>
            </a:r>
            <a:endParaRPr/>
          </a:p>
          <a:p>
            <a:pPr indent="-228600" lvl="0" marL="228600" marR="0" rtl="0" algn="l">
              <a:lnSpc>
                <a:spcPct val="90000"/>
              </a:lnSpc>
              <a:spcBef>
                <a:spcPts val="1800"/>
              </a:spcBef>
              <a:spcAft>
                <a:spcPts val="0"/>
              </a:spcAft>
              <a:buClr>
                <a:srgbClr val="3F3F3F"/>
              </a:buClr>
              <a:buSzPts val="2400"/>
              <a:buFont typeface="Arial"/>
              <a:buChar char="▪"/>
            </a:pPr>
            <a:r>
              <a:rPr lang="en-US"/>
              <a:t>12.5% above, 9% above, and 3% above Brand Name.</a:t>
            </a:r>
            <a:endParaRPr/>
          </a:p>
          <a:p>
            <a:pPr indent="-228600" lvl="0" marL="228600" marR="0" rtl="0" algn="l">
              <a:lnSpc>
                <a:spcPct val="90000"/>
              </a:lnSpc>
              <a:spcBef>
                <a:spcPts val="1800"/>
              </a:spcBef>
              <a:spcAft>
                <a:spcPts val="0"/>
              </a:spcAft>
              <a:buClr>
                <a:srgbClr val="3F3F3F"/>
              </a:buClr>
              <a:buSzPts val="2400"/>
              <a:buFont typeface="Arial"/>
              <a:buChar char="▪"/>
            </a:pPr>
            <a:r>
              <a:rPr lang="en-US"/>
              <a:t>Less than 10% difference in consider significant. </a:t>
            </a: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Budeprion XL 150</a:t>
            </a:r>
            <a:endParaRPr/>
          </a:p>
        </p:txBody>
      </p:sp>
      <p:sp>
        <p:nvSpPr>
          <p:cNvPr id="167" name="Google Shape;167;p24"/>
          <p:cNvSpPr txBox="1"/>
          <p:nvPr>
            <p:ph idx="1" type="body"/>
          </p:nvPr>
        </p:nvSpPr>
        <p:spPr>
          <a:xfrm>
            <a:off x="1066800" y="1828800"/>
            <a:ext cx="9601200" cy="4572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Generic version of Wellbutrin XL 150, an antidepresant.</a:t>
            </a:r>
            <a:endParaRPr/>
          </a:p>
          <a:p>
            <a:pPr indent="-228600" lvl="0" marL="228600" marR="0" rtl="0" algn="l">
              <a:lnSpc>
                <a:spcPct val="90000"/>
              </a:lnSpc>
              <a:spcBef>
                <a:spcPts val="1800"/>
              </a:spcBef>
              <a:spcAft>
                <a:spcPts val="0"/>
              </a:spcAft>
              <a:buClr>
                <a:srgbClr val="3F3F3F"/>
              </a:buClr>
              <a:buSzPts val="2400"/>
              <a:buFont typeface="Arial"/>
              <a:buChar char="▪"/>
            </a:pPr>
            <a:r>
              <a:rPr lang="en-US"/>
              <a:t>1.5 to 2.5 hrs vs 5 to 6 hours to reach max blood concentration. </a:t>
            </a:r>
            <a:endParaRPr/>
          </a:p>
          <a:p>
            <a:pPr indent="-228600" lvl="0" marL="228600" marR="0" rtl="0" algn="l">
              <a:lnSpc>
                <a:spcPct val="90000"/>
              </a:lnSpc>
              <a:spcBef>
                <a:spcPts val="1800"/>
              </a:spcBef>
              <a:spcAft>
                <a:spcPts val="0"/>
              </a:spcAft>
              <a:buClr>
                <a:srgbClr val="3F3F3F"/>
              </a:buClr>
              <a:buSzPts val="2400"/>
              <a:buFont typeface="Arial"/>
              <a:buChar char="▪"/>
            </a:pPr>
            <a:r>
              <a:rPr lang="en-US"/>
              <a:t>FDA does not measure hour to hour blood absorption.</a:t>
            </a:r>
            <a:endParaRPr/>
          </a:p>
        </p:txBody>
      </p:sp>
      <p:pic>
        <p:nvPicPr>
          <p:cNvPr id="168" name="Google Shape;168;p24"/>
          <p:cNvPicPr preferRelativeResize="0"/>
          <p:nvPr/>
        </p:nvPicPr>
        <p:blipFill>
          <a:blip r:embed="rId3">
            <a:alphaModFix/>
          </a:blip>
          <a:stretch>
            <a:fillRect/>
          </a:stretch>
        </p:blipFill>
        <p:spPr>
          <a:xfrm>
            <a:off x="3503351" y="3702075"/>
            <a:ext cx="5185300" cy="2698725"/>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http://images.clipartpanda.com/thanks-clipart-pi5xkb9iB.png" id="173" name="Google Shape;173;p25"/>
          <p:cNvPicPr preferRelativeResize="0"/>
          <p:nvPr/>
        </p:nvPicPr>
        <p:blipFill rotWithShape="1">
          <a:blip r:embed="rId3">
            <a:alphaModFix/>
          </a:blip>
          <a:srcRect b="0" l="0" r="0" t="0"/>
          <a:stretch/>
        </p:blipFill>
        <p:spPr>
          <a:xfrm>
            <a:off x="1752600" y="1524000"/>
            <a:ext cx="8644128" cy="4639016"/>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id="90" name="Google Shape;90;p14"/>
          <p:cNvPicPr preferRelativeResize="0"/>
          <p:nvPr/>
        </p:nvPicPr>
        <p:blipFill>
          <a:blip r:embed="rId3">
            <a:alphaModFix/>
          </a:blip>
          <a:stretch>
            <a:fillRect/>
          </a:stretch>
        </p:blipFill>
        <p:spPr>
          <a:xfrm>
            <a:off x="2113775" y="236600"/>
            <a:ext cx="7813100" cy="6510925"/>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How big pharma lost due to generics </a:t>
            </a:r>
            <a:endParaRPr/>
          </a:p>
        </p:txBody>
      </p:sp>
      <p:sp>
        <p:nvSpPr>
          <p:cNvPr id="96" name="Google Shape;96;p15"/>
          <p:cNvSpPr txBox="1"/>
          <p:nvPr>
            <p:ph idx="1" type="body"/>
          </p:nvPr>
        </p:nvSpPr>
        <p:spPr>
          <a:xfrm>
            <a:off x="1524000" y="1828799"/>
            <a:ext cx="9144000" cy="457200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BMC Clinical Pharmacology in Finland</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1800"/>
              </a:spcBef>
              <a:spcAft>
                <a:spcPts val="0"/>
              </a:spcAft>
              <a:buClr>
                <a:srgbClr val="3F3F3F"/>
              </a:buClr>
              <a:buSzPts val="2400"/>
              <a:buFont typeface="Arial"/>
              <a:buChar char="▪"/>
            </a:pPr>
            <a:r>
              <a:rPr lang="en-US"/>
              <a:t>shows the impact of generic substitution (GS) on the pharmaceutical companies</a:t>
            </a:r>
            <a:endParaRPr/>
          </a:p>
          <a:p>
            <a:pPr indent="0" lvl="0" marL="0" marR="0" rtl="0" algn="l">
              <a:lnSpc>
                <a:spcPct val="90000"/>
              </a:lnSpc>
              <a:spcBef>
                <a:spcPts val="1800"/>
              </a:spcBef>
              <a:spcAft>
                <a:spcPts val="0"/>
              </a:spcAft>
              <a:buNone/>
            </a:pPr>
            <a:r>
              <a:t/>
            </a:r>
            <a:endParaRPr/>
          </a:p>
          <a:p>
            <a:pPr indent="-228600" lvl="0" marL="228600" marR="0" rtl="0" algn="l">
              <a:lnSpc>
                <a:spcPct val="90000"/>
              </a:lnSpc>
              <a:spcBef>
                <a:spcPts val="1800"/>
              </a:spcBef>
              <a:spcAft>
                <a:spcPts val="0"/>
              </a:spcAft>
              <a:buClr>
                <a:srgbClr val="3F3F3F"/>
              </a:buClr>
              <a:buSzPts val="2400"/>
              <a:buFont typeface="Arial"/>
              <a:buChar char="▪"/>
            </a:pPr>
            <a:r>
              <a:rPr lang="en-US"/>
              <a:t>one year (2004) and five years (2008) after the introduction of GS</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1066800" y="99220"/>
            <a:ext cx="100584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What was the research on?</a:t>
            </a:r>
            <a:endParaRPr/>
          </a:p>
        </p:txBody>
      </p:sp>
      <p:sp>
        <p:nvSpPr>
          <p:cNvPr id="102" name="Google Shape;102;p16"/>
          <p:cNvSpPr txBox="1"/>
          <p:nvPr>
            <p:ph idx="1" type="body"/>
          </p:nvPr>
        </p:nvSpPr>
        <p:spPr>
          <a:xfrm>
            <a:off x="771400" y="1819400"/>
            <a:ext cx="11373600" cy="4572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the impact of generic drug on the number of employees</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the amount of prescription medicine marketing</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the prescription medicine representatives’ visits to pharmacies and to physicians</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the number of different packages of pharmaceutical products for sale</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R&amp;D of new pharmaceutical products </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storage of pharmaceuticals</a:t>
            </a:r>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263400" y="99225"/>
            <a:ext cx="12267300" cy="2817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Impact of GS on the range of sales packages of pharmaceutical products on the market</a:t>
            </a:r>
            <a:br>
              <a:rPr lang="en-US"/>
            </a:br>
            <a:br>
              <a:rPr lang="en-US"/>
            </a:br>
            <a:endParaRPr/>
          </a:p>
        </p:txBody>
      </p:sp>
      <p:sp>
        <p:nvSpPr>
          <p:cNvPr id="108" name="Google Shape;108;p17"/>
          <p:cNvSpPr txBox="1"/>
          <p:nvPr>
            <p:ph idx="1" type="body"/>
          </p:nvPr>
        </p:nvSpPr>
        <p:spPr>
          <a:xfrm>
            <a:off x="8071550" y="2097875"/>
            <a:ext cx="4336800" cy="4886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800"/>
              </a:spcBef>
              <a:spcAft>
                <a:spcPts val="0"/>
              </a:spcAft>
              <a:buNone/>
            </a:pPr>
            <a:r>
              <a:rPr lang="en-US"/>
              <a:t>More than half of the brand name companies reported that generic drugs had impacted the amount of prescription medicine marketing; most of which had decreased the amount of promotional activities after generic drugs came into the picture.</a:t>
            </a:r>
            <a:endParaRPr/>
          </a:p>
        </p:txBody>
      </p:sp>
      <p:pic>
        <p:nvPicPr>
          <p:cNvPr id="109" name="Google Shape;109;p17"/>
          <p:cNvPicPr preferRelativeResize="0"/>
          <p:nvPr/>
        </p:nvPicPr>
        <p:blipFill>
          <a:blip r:embed="rId3">
            <a:alphaModFix/>
          </a:blip>
          <a:stretch>
            <a:fillRect/>
          </a:stretch>
        </p:blipFill>
        <p:spPr>
          <a:xfrm>
            <a:off x="263399" y="2257799"/>
            <a:ext cx="7826975" cy="3578800"/>
          </a:xfrm>
          <a:prstGeom prst="rect">
            <a:avLst/>
          </a:prstGeom>
          <a:noFill/>
          <a:ln>
            <a:noFill/>
          </a:ln>
        </p:spPr>
      </p:pic>
      <p:sp>
        <p:nvSpPr>
          <p:cNvPr id="110" name="Google Shape;110;p17"/>
          <p:cNvSpPr/>
          <p:nvPr/>
        </p:nvSpPr>
        <p:spPr>
          <a:xfrm>
            <a:off x="4270975" y="43198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6530650" y="43198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6530650" y="3826100"/>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4270975" y="3826100"/>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1066800" y="99224"/>
            <a:ext cx="10058400" cy="258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Impact of GS on the R&amp;D of new pharmaceutical products in Finland</a:t>
            </a:r>
            <a:br>
              <a:rPr lang="en-US"/>
            </a:br>
            <a:br>
              <a:rPr lang="en-US"/>
            </a:br>
            <a:endParaRPr/>
          </a:p>
        </p:txBody>
      </p:sp>
      <p:sp>
        <p:nvSpPr>
          <p:cNvPr id="119" name="Google Shape;119;p18"/>
          <p:cNvSpPr txBox="1"/>
          <p:nvPr>
            <p:ph idx="1" type="body"/>
          </p:nvPr>
        </p:nvSpPr>
        <p:spPr>
          <a:xfrm>
            <a:off x="9294525" y="1853250"/>
            <a:ext cx="2558700" cy="4750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800"/>
              </a:spcBef>
              <a:spcAft>
                <a:spcPts val="0"/>
              </a:spcAft>
              <a:buNone/>
            </a:pPr>
            <a:r>
              <a:t/>
            </a:r>
            <a:endParaRPr/>
          </a:p>
          <a:p>
            <a:pPr indent="0" lvl="0" marL="0" rtl="0" algn="l">
              <a:lnSpc>
                <a:spcPct val="115000"/>
              </a:lnSpc>
              <a:spcBef>
                <a:spcPts val="0"/>
              </a:spcBef>
              <a:spcAft>
                <a:spcPts val="0"/>
              </a:spcAft>
              <a:buNone/>
            </a:pPr>
            <a:r>
              <a:rPr lang="en-US" sz="1200">
                <a:solidFill>
                  <a:schemeClr val="dk1"/>
                </a:solidFill>
                <a:latin typeface="Arial"/>
                <a:ea typeface="Arial"/>
                <a:cs typeface="Arial"/>
                <a:sym typeface="Arial"/>
              </a:rPr>
              <a:t>-</a:t>
            </a:r>
            <a:r>
              <a:rPr lang="en-US" sz="700">
                <a:solidFill>
                  <a:schemeClr val="dk1"/>
                </a:solidFill>
                <a:latin typeface="Arial"/>
                <a:ea typeface="Arial"/>
                <a:cs typeface="Arial"/>
                <a:sym typeface="Arial"/>
              </a:rPr>
              <a:t>          </a:t>
            </a:r>
            <a:r>
              <a:rPr lang="en-US" sz="1200">
                <a:solidFill>
                  <a:schemeClr val="dk1"/>
                </a:solidFill>
                <a:latin typeface="Times New Roman"/>
                <a:ea typeface="Times New Roman"/>
                <a:cs typeface="Times New Roman"/>
                <a:sym typeface="Times New Roman"/>
              </a:rPr>
              <a:t>Reduction in the R&amp;D of new pharmaceutical products</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       Sales volume of original products have decreased</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200">
                <a:solidFill>
                  <a:schemeClr val="dk1"/>
                </a:solidFill>
                <a:latin typeface="Arial"/>
                <a:ea typeface="Arial"/>
                <a:cs typeface="Arial"/>
                <a:sym typeface="Arial"/>
              </a:rPr>
              <a:t>-</a:t>
            </a:r>
            <a:r>
              <a:rPr lang="en-US" sz="700">
                <a:solidFill>
                  <a:schemeClr val="dk1"/>
                </a:solidFill>
                <a:latin typeface="Arial"/>
                <a:ea typeface="Arial"/>
                <a:cs typeface="Arial"/>
                <a:sym typeface="Arial"/>
              </a:rPr>
              <a:t>          </a:t>
            </a:r>
            <a:r>
              <a:rPr lang="en-US" sz="1200">
                <a:solidFill>
                  <a:schemeClr val="dk1"/>
                </a:solidFill>
                <a:latin typeface="Times New Roman"/>
                <a:ea typeface="Times New Roman"/>
                <a:cs typeface="Times New Roman"/>
                <a:sym typeface="Times New Roman"/>
              </a:rPr>
              <a:t>Generic drug affected the storage of pharmaceutical products in most brand drug companies; led to overstocking due to reduction of sales volume</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a:t>
            </a:r>
            <a:r>
              <a:rPr lang="en-US" sz="700">
                <a:solidFill>
                  <a:schemeClr val="dk1"/>
                </a:solidFill>
                <a:latin typeface="Arial"/>
                <a:ea typeface="Arial"/>
                <a:cs typeface="Arial"/>
                <a:sym typeface="Arial"/>
              </a:rPr>
              <a:t>          </a:t>
            </a:r>
            <a:r>
              <a:rPr lang="en-US" sz="1200">
                <a:solidFill>
                  <a:schemeClr val="dk1"/>
                </a:solidFill>
                <a:latin typeface="Times New Roman"/>
                <a:ea typeface="Times New Roman"/>
                <a:cs typeface="Times New Roman"/>
                <a:sym typeface="Times New Roman"/>
              </a:rPr>
              <a:t>Reduction in the number of packages for sale </a:t>
            </a:r>
            <a:endParaRPr sz="1200">
              <a:solidFill>
                <a:schemeClr val="dk1"/>
              </a:solidFill>
              <a:latin typeface="Times New Roman"/>
              <a:ea typeface="Times New Roman"/>
              <a:cs typeface="Times New Roman"/>
              <a:sym typeface="Times New Roman"/>
            </a:endParaRPr>
          </a:p>
          <a:p>
            <a:pPr indent="0" lvl="0" marL="0" marR="0" rtl="0" algn="l">
              <a:lnSpc>
                <a:spcPct val="90000"/>
              </a:lnSpc>
              <a:spcBef>
                <a:spcPts val="1800"/>
              </a:spcBef>
              <a:spcAft>
                <a:spcPts val="0"/>
              </a:spcAft>
              <a:buNone/>
            </a:pPr>
            <a:r>
              <a:t/>
            </a:r>
            <a:endParaRPr/>
          </a:p>
        </p:txBody>
      </p:sp>
      <p:pic>
        <p:nvPicPr>
          <p:cNvPr id="120" name="Google Shape;120;p18"/>
          <p:cNvPicPr preferRelativeResize="0"/>
          <p:nvPr/>
        </p:nvPicPr>
        <p:blipFill>
          <a:blip r:embed="rId3">
            <a:alphaModFix/>
          </a:blip>
          <a:stretch>
            <a:fillRect/>
          </a:stretch>
        </p:blipFill>
        <p:spPr>
          <a:xfrm>
            <a:off x="729275" y="2300425"/>
            <a:ext cx="8324850" cy="3505200"/>
          </a:xfrm>
          <a:prstGeom prst="rect">
            <a:avLst/>
          </a:prstGeom>
          <a:noFill/>
          <a:ln>
            <a:noFill/>
          </a:ln>
        </p:spPr>
      </p:pic>
      <p:sp>
        <p:nvSpPr>
          <p:cNvPr id="121" name="Google Shape;121;p18"/>
          <p:cNvSpPr/>
          <p:nvPr/>
        </p:nvSpPr>
        <p:spPr>
          <a:xfrm>
            <a:off x="4760175" y="38319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7349075" y="38319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4799700" y="43700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7349075" y="4370025"/>
            <a:ext cx="780900" cy="44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408275" y="-283500"/>
            <a:ext cx="10447800" cy="2271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br>
              <a:rPr b="1" i="0" lang="en-US" sz="3240" u="none" cap="none" strike="noStrike">
                <a:solidFill>
                  <a:schemeClr val="lt1"/>
                </a:solidFill>
                <a:latin typeface="Source Sans Pro"/>
                <a:ea typeface="Source Sans Pro"/>
                <a:cs typeface="Source Sans Pro"/>
                <a:sym typeface="Source Sans Pro"/>
              </a:rPr>
            </a:br>
            <a:r>
              <a:rPr b="0" i="0" lang="en-US" sz="3240" u="none" cap="none" strike="noStrike">
                <a:solidFill>
                  <a:schemeClr val="lt1"/>
                </a:solidFill>
                <a:latin typeface="Source Sans Pro"/>
                <a:ea typeface="Source Sans Pro"/>
                <a:cs typeface="Source Sans Pro"/>
                <a:sym typeface="Source Sans Pro"/>
              </a:rPr>
              <a:t>Background characteristics of the study companies in the 2004 and 2008 surveys.</a:t>
            </a:r>
            <a:br>
              <a:rPr b="0" i="0" lang="en-US" sz="3240" u="none" cap="none" strike="noStrike">
                <a:solidFill>
                  <a:schemeClr val="lt1"/>
                </a:solidFill>
                <a:latin typeface="Source Sans Pro"/>
                <a:ea typeface="Source Sans Pro"/>
                <a:cs typeface="Source Sans Pro"/>
                <a:sym typeface="Source Sans Pro"/>
              </a:rPr>
            </a:br>
            <a:endParaRPr b="0" i="0" sz="3240" u="none" cap="none" strike="noStrike">
              <a:solidFill>
                <a:schemeClr val="lt1"/>
              </a:solidFill>
              <a:latin typeface="Source Sans Pro"/>
              <a:ea typeface="Source Sans Pro"/>
              <a:cs typeface="Source Sans Pro"/>
              <a:sym typeface="Source Sans Pro"/>
            </a:endParaRPr>
          </a:p>
        </p:txBody>
      </p:sp>
      <p:pic>
        <p:nvPicPr>
          <p:cNvPr id="130" name="Google Shape;130;p19"/>
          <p:cNvPicPr preferRelativeResize="0"/>
          <p:nvPr/>
        </p:nvPicPr>
        <p:blipFill rotWithShape="1">
          <a:blip r:embed="rId3">
            <a:alphaModFix/>
          </a:blip>
          <a:srcRect b="26813" l="0" r="0" t="12329"/>
          <a:stretch/>
        </p:blipFill>
        <p:spPr>
          <a:xfrm>
            <a:off x="408275" y="2337475"/>
            <a:ext cx="8077200" cy="3565500"/>
          </a:xfrm>
          <a:prstGeom prst="rect">
            <a:avLst/>
          </a:prstGeom>
          <a:noFill/>
          <a:ln>
            <a:noFill/>
          </a:ln>
        </p:spPr>
      </p:pic>
      <p:sp>
        <p:nvSpPr>
          <p:cNvPr id="131" name="Google Shape;131;p19"/>
          <p:cNvSpPr txBox="1"/>
          <p:nvPr/>
        </p:nvSpPr>
        <p:spPr>
          <a:xfrm>
            <a:off x="8560750" y="2375575"/>
            <a:ext cx="3471300" cy="348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000">
                <a:solidFill>
                  <a:schemeClr val="dk1"/>
                </a:solidFill>
                <a:latin typeface="Times New Roman"/>
                <a:ea typeface="Times New Roman"/>
                <a:cs typeface="Times New Roman"/>
                <a:sym typeface="Times New Roman"/>
              </a:rPr>
              <a:t>The number of the brand drug company employees decreased in total of 800-900 people between 2003 and 2008 </a:t>
            </a:r>
            <a:endParaRPr sz="3000">
              <a:latin typeface="Times New Roman"/>
              <a:ea typeface="Times New Roman"/>
              <a:cs typeface="Times New Roman"/>
              <a:sym typeface="Times New Roman"/>
            </a:endParaRPr>
          </a:p>
        </p:txBody>
      </p:sp>
      <p:sp>
        <p:nvSpPr>
          <p:cNvPr id="132" name="Google Shape;132;p19"/>
          <p:cNvSpPr/>
          <p:nvPr/>
        </p:nvSpPr>
        <p:spPr>
          <a:xfrm>
            <a:off x="5097050" y="4534375"/>
            <a:ext cx="556800" cy="2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5042375" y="5569175"/>
            <a:ext cx="679200" cy="295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7508150" y="4534375"/>
            <a:ext cx="556800" cy="216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7453475" y="5569175"/>
            <a:ext cx="679200" cy="295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1066800" y="99220"/>
            <a:ext cx="100584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a:t>Authorized Generics</a:t>
            </a:r>
            <a:endParaRPr/>
          </a:p>
        </p:txBody>
      </p:sp>
      <p:sp>
        <p:nvSpPr>
          <p:cNvPr id="142" name="Google Shape;142;p20"/>
          <p:cNvSpPr txBox="1"/>
          <p:nvPr>
            <p:ph idx="1" type="body"/>
          </p:nvPr>
        </p:nvSpPr>
        <p:spPr>
          <a:xfrm>
            <a:off x="353400" y="1811125"/>
            <a:ext cx="11838600" cy="4572000"/>
          </a:xfrm>
          <a:prstGeom prst="rect">
            <a:avLst/>
          </a:prstGeom>
        </p:spPr>
        <p:txBody>
          <a:bodyPr anchorCtr="0" anchor="t" bIns="91425" lIns="91425" spcFirstLastPara="1" rIns="91425" wrap="square" tIns="91425">
            <a:noAutofit/>
          </a:bodyPr>
          <a:lstStyle/>
          <a:p>
            <a:pPr indent="-76200" lvl="0" marL="228600" rtl="0" algn="l">
              <a:spcBef>
                <a:spcPts val="1800"/>
              </a:spcBef>
              <a:spcAft>
                <a:spcPts val="0"/>
              </a:spcAft>
              <a:buNone/>
            </a:pPr>
            <a:r>
              <a:rPr lang="en-US" sz="3000">
                <a:solidFill>
                  <a:schemeClr val="dk1"/>
                </a:solidFill>
                <a:latin typeface="Times New Roman"/>
                <a:ea typeface="Times New Roman"/>
                <a:cs typeface="Times New Roman"/>
                <a:sym typeface="Times New Roman"/>
              </a:rPr>
              <a:t>So-called “pseudogenerics”, </a:t>
            </a:r>
            <a:br>
              <a:rPr lang="en-US" sz="3000">
                <a:solidFill>
                  <a:schemeClr val="dk1"/>
                </a:solidFill>
                <a:latin typeface="Times New Roman"/>
                <a:ea typeface="Times New Roman"/>
                <a:cs typeface="Times New Roman"/>
                <a:sym typeface="Times New Roman"/>
              </a:rPr>
            </a:br>
            <a:r>
              <a:rPr lang="en-US" sz="3000">
                <a:solidFill>
                  <a:schemeClr val="dk1"/>
                </a:solidFill>
                <a:latin typeface="Times New Roman"/>
                <a:ea typeface="Times New Roman"/>
                <a:cs typeface="Times New Roman"/>
                <a:sym typeface="Times New Roman"/>
              </a:rPr>
              <a:t>“ultragenerics”, or </a:t>
            </a:r>
            <a:br>
              <a:rPr lang="en-US" sz="3000">
                <a:solidFill>
                  <a:schemeClr val="dk1"/>
                </a:solidFill>
                <a:latin typeface="Times New Roman"/>
                <a:ea typeface="Times New Roman"/>
                <a:cs typeface="Times New Roman"/>
                <a:sym typeface="Times New Roman"/>
              </a:rPr>
            </a:br>
            <a:r>
              <a:rPr lang="en-US" sz="3000">
                <a:solidFill>
                  <a:schemeClr val="dk1"/>
                </a:solidFill>
                <a:latin typeface="Times New Roman"/>
                <a:ea typeface="Times New Roman"/>
                <a:cs typeface="Times New Roman"/>
                <a:sym typeface="Times New Roman"/>
              </a:rPr>
              <a:t>“authorized generics” </a:t>
            </a:r>
            <a:br>
              <a:rPr lang="en-US" sz="3000">
                <a:solidFill>
                  <a:schemeClr val="dk1"/>
                </a:solidFill>
                <a:latin typeface="Times New Roman"/>
                <a:ea typeface="Times New Roman"/>
                <a:cs typeface="Times New Roman"/>
                <a:sym typeface="Times New Roman"/>
              </a:rPr>
            </a:br>
            <a:br>
              <a:rPr lang="en-US" sz="3000">
                <a:solidFill>
                  <a:schemeClr val="dk1"/>
                </a:solidFill>
                <a:latin typeface="Times New Roman"/>
                <a:ea typeface="Times New Roman"/>
                <a:cs typeface="Times New Roman"/>
                <a:sym typeface="Times New Roman"/>
              </a:rPr>
            </a:br>
            <a:r>
              <a:rPr lang="en-US" sz="3000">
                <a:solidFill>
                  <a:schemeClr val="dk1"/>
                </a:solidFill>
                <a:latin typeface="Times New Roman"/>
                <a:ea typeface="Times New Roman"/>
                <a:cs typeface="Times New Roman"/>
                <a:sym typeface="Times New Roman"/>
              </a:rPr>
              <a:t>are generics drugs that are made by firms controlled by brand-name companies. </a:t>
            </a:r>
            <a:br>
              <a:rPr lang="en-US" sz="3000">
                <a:solidFill>
                  <a:schemeClr val="dk1"/>
                </a:solidFill>
                <a:latin typeface="Times New Roman"/>
                <a:ea typeface="Times New Roman"/>
                <a:cs typeface="Times New Roman"/>
                <a:sym typeface="Times New Roman"/>
              </a:rPr>
            </a:br>
            <a:r>
              <a:rPr lang="en-US" sz="3000">
                <a:solidFill>
                  <a:schemeClr val="dk1"/>
                </a:solidFill>
                <a:latin typeface="Times New Roman"/>
                <a:ea typeface="Times New Roman"/>
                <a:cs typeface="Times New Roman"/>
                <a:sym typeface="Times New Roman"/>
              </a:rPr>
              <a:t>Generic drug companies are trying to fight this new law by the FDA saying “such ‘authorized generics’ either reduce or kill the market for the generic firm”</a:t>
            </a:r>
            <a:r>
              <a:rPr lang="en-US" sz="1200">
                <a:solidFill>
                  <a:schemeClr val="dk1"/>
                </a:solidFill>
                <a:latin typeface="Times New Roman"/>
                <a:ea typeface="Times New Roman"/>
                <a:cs typeface="Times New Roman"/>
                <a:sym typeface="Times New Roman"/>
              </a:rPr>
              <a:t>. "Patent Disputes." </a:t>
            </a:r>
            <a:r>
              <a:rPr i="1" lang="en-US" sz="1200">
                <a:solidFill>
                  <a:schemeClr val="dk1"/>
                </a:solidFill>
                <a:latin typeface="Times New Roman"/>
                <a:ea typeface="Times New Roman"/>
                <a:cs typeface="Times New Roman"/>
                <a:sym typeface="Times New Roman"/>
              </a:rPr>
              <a:t>CQ Researcher</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995175" y="135045"/>
            <a:ext cx="100584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Source Sans Pro"/>
              <a:buNone/>
            </a:pPr>
            <a:r>
              <a:rPr lang="en-US"/>
              <a:t>Imitation is the best form of flattery? </a:t>
            </a:r>
            <a:endParaRPr/>
          </a:p>
        </p:txBody>
      </p:sp>
      <p:sp>
        <p:nvSpPr>
          <p:cNvPr id="148" name="Google Shape;148;p21"/>
          <p:cNvSpPr txBox="1"/>
          <p:nvPr>
            <p:ph idx="1" type="body"/>
          </p:nvPr>
        </p:nvSpPr>
        <p:spPr>
          <a:xfrm>
            <a:off x="1102600" y="1828800"/>
            <a:ext cx="9601200" cy="4572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3F3F3F"/>
              </a:buClr>
              <a:buSzPts val="2400"/>
              <a:buFont typeface="Arial"/>
              <a:buChar char="▪"/>
            </a:pPr>
            <a:r>
              <a:rPr lang="en-US"/>
              <a:t>FDA website states “</a:t>
            </a:r>
            <a:r>
              <a:rPr i="1" lang="en-US">
                <a:solidFill>
                  <a:schemeClr val="accent2"/>
                </a:solidFill>
                <a:highlight>
                  <a:srgbClr val="F4F4F4"/>
                </a:highlight>
              </a:rPr>
              <a:t>A generic drug is identical–or bioequivalent–to a brand name drug…”</a:t>
            </a:r>
            <a:endParaRPr/>
          </a:p>
          <a:p>
            <a:pPr indent="0" lvl="0" marL="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3F3F3F"/>
              </a:buClr>
              <a:buSzPts val="2400"/>
              <a:buFont typeface="Arial"/>
              <a:buChar char="▪"/>
            </a:pPr>
            <a:r>
              <a:rPr lang="en-US"/>
              <a:t>Generic drugs are not “identical” to name Brand Names drugs.</a:t>
            </a:r>
            <a:endParaRPr/>
          </a:p>
          <a:p>
            <a:pPr indent="-228600" lvl="1" marL="457200" marR="0" rtl="0" algn="l">
              <a:lnSpc>
                <a:spcPct val="90000"/>
              </a:lnSpc>
              <a:spcBef>
                <a:spcPts val="0"/>
              </a:spcBef>
              <a:spcAft>
                <a:spcPts val="0"/>
              </a:spcAft>
              <a:buSzPts val="2200"/>
              <a:buChar char="▪"/>
            </a:pPr>
            <a:r>
              <a:rPr lang="en-US"/>
              <a:t>The process and inactive ingredients (excipients) differ. </a:t>
            </a:r>
            <a:endParaRPr/>
          </a:p>
          <a:p>
            <a:pPr indent="-228600" lvl="0" marL="228600" marR="0" rtl="0" algn="l">
              <a:lnSpc>
                <a:spcPct val="90000"/>
              </a:lnSpc>
              <a:spcBef>
                <a:spcPts val="1800"/>
              </a:spcBef>
              <a:spcAft>
                <a:spcPts val="0"/>
              </a:spcAft>
              <a:buClr>
                <a:srgbClr val="3F3F3F"/>
              </a:buClr>
              <a:buSzPts val="2400"/>
              <a:buFont typeface="Arial"/>
              <a:buChar char="▪"/>
            </a:pPr>
            <a:r>
              <a:rPr lang="en-US"/>
              <a:t>Generics must be reversed engineered</a:t>
            </a:r>
            <a:endParaRPr/>
          </a:p>
          <a:p>
            <a:pPr indent="-241300" lvl="1" marL="457200" marR="0" rtl="0" algn="l">
              <a:lnSpc>
                <a:spcPct val="90000"/>
              </a:lnSpc>
              <a:spcBef>
                <a:spcPts val="0"/>
              </a:spcBef>
              <a:spcAft>
                <a:spcPts val="0"/>
              </a:spcAft>
              <a:buClr>
                <a:srgbClr val="3F3F3F"/>
              </a:buClr>
              <a:buSzPts val="2400"/>
              <a:buFont typeface="Arial"/>
              <a:buChar char="▪"/>
            </a:pPr>
            <a:r>
              <a:rPr lang="en-US"/>
              <a:t>Develop different technologies to deliver active ingredients = different drug</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Medical Design 16x9">
  <a:themeElements>
    <a:clrScheme name="MedicalHealth">
      <a:dk1>
        <a:srgbClr val="000000"/>
      </a:dk1>
      <a:lt1>
        <a:srgbClr val="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