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22"/>
  </p:notesMasterIdLst>
  <p:sldIdLst>
    <p:sldId id="256" r:id="rId5"/>
    <p:sldId id="269" r:id="rId6"/>
    <p:sldId id="273" r:id="rId7"/>
    <p:sldId id="274" r:id="rId8"/>
    <p:sldId id="259" r:id="rId9"/>
    <p:sldId id="258" r:id="rId10"/>
    <p:sldId id="276" r:id="rId11"/>
    <p:sldId id="261" r:id="rId12"/>
    <p:sldId id="266" r:id="rId13"/>
    <p:sldId id="267" r:id="rId14"/>
    <p:sldId id="257" r:id="rId15"/>
    <p:sldId id="275" r:id="rId16"/>
    <p:sldId id="260" r:id="rId17"/>
    <p:sldId id="265" r:id="rId18"/>
    <p:sldId id="263" r:id="rId19"/>
    <p:sldId id="272" r:id="rId20"/>
    <p:sldId id="271" r:id="rId21"/>
  </p:sldIdLst>
  <p:sldSz cx="9144000" cy="6858000" type="screen4x3"/>
  <p:notesSz cx="6858000" cy="9144000"/>
  <p:embeddedFontLst>
    <p:embeddedFont>
      <p:font typeface="Helvetica Neue" panose="020B0604020202020204" charset="0"/>
      <p:regular r:id="rId23"/>
      <p:bold r:id="rId24"/>
      <p:italic r:id="rId25"/>
      <p:boldItalic r:id="rId26"/>
    </p:embeddedFont>
    <p:embeddedFont>
      <p:font typeface="Verdana" panose="020B0604030504040204" pitchFamily="34"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1" roundtripDataSignature="AMtx7mgb32gvPh7A96fwX5M0frikB/52H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rry" initials="L" lastIdx="18" clrIdx="0">
    <p:extLst>
      <p:ext uri="{19B8F6BF-5375-455C-9EA6-DF929625EA0E}">
        <p15:presenceInfo xmlns:p15="http://schemas.microsoft.com/office/powerpoint/2012/main" userId="0204bf5d977e90f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D1CCAB-2995-E5E6-F201-9A4E5BD6EE11}" v="3" dt="2026-05-05T20:50:17.064"/>
  </p1510:revLst>
</p1510:revInfo>
</file>

<file path=ppt/tableStyles.xml><?xml version="1.0" encoding="utf-8"?>
<a:tblStyleLst xmlns:a="http://schemas.openxmlformats.org/drawingml/2006/main" def="{BCF63738-9DAE-470B-A905-389B8C66C517}">
  <a:tblStyle styleId="{BCF63738-9DAE-470B-A905-389B8C66C517}"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37"/>
  </p:normalViewPr>
  <p:slideViewPr>
    <p:cSldViewPr snapToGrid="0">
      <p:cViewPr varScale="1">
        <p:scale>
          <a:sx n="89" d="100"/>
          <a:sy n="89" d="100"/>
        </p:scale>
        <p:origin x="1080" y="48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21" Type="http://schemas.openxmlformats.org/officeDocument/2006/relationships/slide" Target="slides/slide17.xml"/><Relationship Id="rId42" Type="http://schemas.openxmlformats.org/officeDocument/2006/relationships/commentAuthors" Target="commentAuthors.xml"/><Relationship Id="rId47"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7.fntdata"/><Relationship Id="rId41" Type="http://customschemas.google.com/relationships/presentationmetadata" Target="meta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6.xml"/><Relationship Id="rId19" Type="http://schemas.openxmlformats.org/officeDocument/2006/relationships/slide" Target="slides/slide15.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1: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
        <p:nvSpPr>
          <p:cNvPr id="119" name="Google Shape;119;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2: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
        <p:nvSpPr>
          <p:cNvPr id="124" name="Google Shape;124;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244210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1"/>
          <p:cNvSpPr/>
          <p:nvPr/>
        </p:nvSpPr>
        <p:spPr>
          <a:xfrm>
            <a:off x="0" y="0"/>
            <a:ext cx="9144000" cy="6858000"/>
          </a:xfrm>
          <a:prstGeom prst="rect">
            <a:avLst/>
          </a:prstGeom>
          <a:solidFill>
            <a:schemeClr val="lt1"/>
          </a:solid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7" name="Google Shape;17;p21"/>
          <p:cNvSpPr/>
          <p:nvPr/>
        </p:nvSpPr>
        <p:spPr>
          <a:xfrm>
            <a:off x="0" y="0"/>
            <a:ext cx="9144000" cy="6858000"/>
          </a:xfrm>
          <a:prstGeom prst="rect">
            <a:avLst/>
          </a:prstGeom>
          <a:gradFill>
            <a:gsLst>
              <a:gs pos="0">
                <a:srgbClr val="B7D4FC"/>
              </a:gs>
              <a:gs pos="47500">
                <a:schemeClr val="lt1"/>
              </a:gs>
              <a:gs pos="100000">
                <a:srgbClr val="B7D4FC"/>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8" name="Google Shape;18;p21"/>
          <p:cNvSpPr txBox="1">
            <a:spLocks noGrp="1"/>
          </p:cNvSpPr>
          <p:nvPr>
            <p:ph type="dt" idx="10"/>
          </p:nvPr>
        </p:nvSpPr>
        <p:spPr>
          <a:xfrm>
            <a:off x="6049367" y="6309351"/>
            <a:ext cx="2001317" cy="413807"/>
          </a:xfrm>
          <a:prstGeom prst="rect">
            <a:avLst/>
          </a:prstGeom>
          <a:noFill/>
          <a:ln>
            <a:noFill/>
          </a:ln>
        </p:spPr>
        <p:txBody>
          <a:bodyPr spcFirstLastPara="1" wrap="square" lIns="91425" tIns="91425" rIns="91425" bIns="91425" anchor="ctr" anchorCtr="0">
            <a:noAutofit/>
          </a:bodyPr>
          <a:lstStyle>
            <a:lvl1pPr marR="0" lvl="0" algn="r">
              <a:lnSpc>
                <a:spcPct val="100000"/>
              </a:lnSpc>
              <a:spcBef>
                <a:spcPts val="0"/>
              </a:spcBef>
              <a:spcAft>
                <a:spcPts val="0"/>
              </a:spcAft>
              <a:buClr>
                <a:srgbClr val="031F43"/>
              </a:buClr>
              <a:buSzPts val="1000"/>
              <a:buFont typeface="Helvetica Neue"/>
              <a:buNone/>
              <a:defRPr sz="1000">
                <a:solidFill>
                  <a:srgbClr val="031F43"/>
                </a:solidFill>
                <a:latin typeface="Helvetica Neue"/>
                <a:ea typeface="Helvetica Neue"/>
                <a:cs typeface="Helvetica Neue"/>
                <a:sym typeface="Helvetica Neue"/>
              </a:defRPr>
            </a:lvl1pPr>
            <a:lvl2pPr marR="0" lvl="1"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9pPr>
          </a:lstStyle>
          <a:p>
            <a:endParaRPr/>
          </a:p>
        </p:txBody>
      </p:sp>
      <p:sp>
        <p:nvSpPr>
          <p:cNvPr id="19" name="Google Shape;19;p21"/>
          <p:cNvSpPr txBox="1">
            <a:spLocks noGrp="1"/>
          </p:cNvSpPr>
          <p:nvPr>
            <p:ph type="ftr" idx="11"/>
          </p:nvPr>
        </p:nvSpPr>
        <p:spPr>
          <a:xfrm>
            <a:off x="2843791" y="6309351"/>
            <a:ext cx="3185160" cy="413807"/>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31F43"/>
              </a:buClr>
              <a:buSzPts val="1000"/>
              <a:buFont typeface="Helvetica Neue"/>
              <a:buNone/>
              <a:defRPr sz="1000">
                <a:solidFill>
                  <a:srgbClr val="031F43"/>
                </a:solidFill>
                <a:latin typeface="Helvetica Neue"/>
                <a:ea typeface="Helvetica Neue"/>
                <a:cs typeface="Helvetica Neue"/>
                <a:sym typeface="Helvetica Neue"/>
              </a:defRPr>
            </a:lvl1pPr>
            <a:lvl2pPr marR="0" lvl="1"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9pPr>
          </a:lstStyle>
          <a:p>
            <a:endParaRPr/>
          </a:p>
        </p:txBody>
      </p:sp>
      <p:sp>
        <p:nvSpPr>
          <p:cNvPr id="20" name="Google Shape;20;p21"/>
          <p:cNvSpPr txBox="1">
            <a:spLocks noGrp="1"/>
          </p:cNvSpPr>
          <p:nvPr>
            <p:ph type="sldNum" idx="12"/>
          </p:nvPr>
        </p:nvSpPr>
        <p:spPr>
          <a:xfrm>
            <a:off x="8065610" y="6309351"/>
            <a:ext cx="897039" cy="41380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1pPr>
            <a:lvl2pPr marL="0" marR="0" lvl="1"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2pPr>
            <a:lvl3pPr marL="0" marR="0" lvl="2"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3pPr>
            <a:lvl4pPr marL="0" marR="0" lvl="3"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4pPr>
            <a:lvl5pPr marL="0" marR="0" lvl="4"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5pPr>
            <a:lvl6pPr marL="0" marR="0" lvl="5"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6pPr>
            <a:lvl7pPr marL="0" marR="0" lvl="6"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7pPr>
            <a:lvl8pPr marL="0" marR="0" lvl="7"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8pPr>
            <a:lvl9pPr marL="0" marR="0" lvl="8"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9pPr>
          </a:lstStyle>
          <a:p>
            <a:pPr marL="0" lvl="0" indent="0" algn="ctr" rtl="0">
              <a:spcBef>
                <a:spcPts val="0"/>
              </a:spcBef>
              <a:spcAft>
                <a:spcPts val="0"/>
              </a:spcAft>
              <a:buNone/>
            </a:pPr>
            <a:fld id="{00000000-1234-1234-1234-123412341234}" type="slidenum">
              <a:rPr lang="en-US"/>
              <a:t>‹#›</a:t>
            </a:fld>
            <a:endParaRPr/>
          </a:p>
        </p:txBody>
      </p:sp>
      <p:sp>
        <p:nvSpPr>
          <p:cNvPr id="21" name="Google Shape;21;p21"/>
          <p:cNvSpPr txBox="1"/>
          <p:nvPr/>
        </p:nvSpPr>
        <p:spPr>
          <a:xfrm>
            <a:off x="1828799" y="4507978"/>
            <a:ext cx="5469147" cy="36933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31F43"/>
              </a:buClr>
              <a:buSzPts val="450"/>
              <a:buFont typeface="Helvetica Neue"/>
              <a:buNone/>
            </a:pPr>
            <a:r>
              <a:rPr lang="en-US" sz="1800" b="1" i="0" u="none" strike="noStrike" cap="none">
                <a:solidFill>
                  <a:srgbClr val="031F43"/>
                </a:solidFill>
                <a:latin typeface="Helvetica Neue"/>
                <a:ea typeface="Helvetica Neue"/>
                <a:cs typeface="Helvetica Neue"/>
                <a:sym typeface="Helvetica Neue"/>
              </a:rPr>
              <a:t>Funding the Future of Artistic Swimming</a:t>
            </a:r>
            <a:endParaRPr sz="1400" b="0" i="0" u="none" strike="noStrike" cap="none">
              <a:solidFill>
                <a:srgbClr val="000000"/>
              </a:solidFill>
              <a:latin typeface="Arial"/>
              <a:ea typeface="Arial"/>
              <a:cs typeface="Arial"/>
              <a:sym typeface="Arial"/>
            </a:endParaRPr>
          </a:p>
        </p:txBody>
      </p:sp>
      <p:sp>
        <p:nvSpPr>
          <p:cNvPr id="22" name="Google Shape;22;p21"/>
          <p:cNvSpPr txBox="1">
            <a:spLocks noGrp="1"/>
          </p:cNvSpPr>
          <p:nvPr>
            <p:ph type="ctrTitle"/>
          </p:nvPr>
        </p:nvSpPr>
        <p:spPr>
          <a:xfrm>
            <a:off x="685800" y="6185"/>
            <a:ext cx="7772400" cy="1608748"/>
          </a:xfrm>
          <a:prstGeom prst="rect">
            <a:avLst/>
          </a:prstGeom>
          <a:noFill/>
          <a:ln>
            <a:noFill/>
          </a:ln>
        </p:spPr>
        <p:txBody>
          <a:bodyPr spcFirstLastPara="1" wrap="square" lIns="91425" tIns="91425" rIns="91425" bIns="91425" anchor="b" anchorCtr="0">
            <a:noAutofit/>
          </a:bodyPr>
          <a:lstStyle>
            <a:lvl1pPr marR="0" lvl="0" algn="ctr">
              <a:lnSpc>
                <a:spcPct val="100000"/>
              </a:lnSpc>
              <a:spcBef>
                <a:spcPts val="0"/>
              </a:spcBef>
              <a:spcAft>
                <a:spcPts val="0"/>
              </a:spcAft>
              <a:buClr>
                <a:srgbClr val="031F43"/>
              </a:buClr>
              <a:buSzPts val="4000"/>
              <a:buFont typeface="Helvetica Neue"/>
              <a:buNone/>
              <a:defRPr sz="4000" b="0" i="0" u="none" strike="noStrike" cap="none">
                <a:solidFill>
                  <a:srgbClr val="031F43"/>
                </a:solidFill>
                <a:latin typeface="Helvetica Neue"/>
                <a:ea typeface="Helvetica Neue"/>
                <a:cs typeface="Helvetica Neue"/>
                <a:sym typeface="Helvetica Neue"/>
              </a:defRPr>
            </a:lvl1pPr>
            <a:lvl2pPr marR="0" lvl="1" algn="l">
              <a:lnSpc>
                <a:spcPct val="100000"/>
              </a:lnSpc>
              <a:spcBef>
                <a:spcPts val="0"/>
              </a:spcBef>
              <a:spcAft>
                <a:spcPts val="0"/>
              </a:spcAft>
              <a:buClr>
                <a:schemeClr val="dk2"/>
              </a:buClr>
              <a:buSzPts val="1800"/>
              <a:buNone/>
              <a:defRPr sz="1800" b="0" i="0" u="none" strike="noStrike" cap="none">
                <a:solidFill>
                  <a:schemeClr val="dk2"/>
                </a:solidFill>
              </a:defRPr>
            </a:lvl2pPr>
            <a:lvl3pPr marR="0" lvl="2" algn="l">
              <a:lnSpc>
                <a:spcPct val="100000"/>
              </a:lnSpc>
              <a:spcBef>
                <a:spcPts val="0"/>
              </a:spcBef>
              <a:spcAft>
                <a:spcPts val="0"/>
              </a:spcAft>
              <a:buClr>
                <a:schemeClr val="dk2"/>
              </a:buClr>
              <a:buSzPts val="1800"/>
              <a:buNone/>
              <a:defRPr sz="1800" b="0" i="0" u="none" strike="noStrike" cap="none">
                <a:solidFill>
                  <a:schemeClr val="dk2"/>
                </a:solidFill>
              </a:defRPr>
            </a:lvl3pPr>
            <a:lvl4pPr marR="0" lvl="3" algn="l">
              <a:lnSpc>
                <a:spcPct val="100000"/>
              </a:lnSpc>
              <a:spcBef>
                <a:spcPts val="0"/>
              </a:spcBef>
              <a:spcAft>
                <a:spcPts val="0"/>
              </a:spcAft>
              <a:buClr>
                <a:schemeClr val="dk2"/>
              </a:buClr>
              <a:buSzPts val="1800"/>
              <a:buNone/>
              <a:defRPr sz="1800" b="0" i="0" u="none" strike="noStrike" cap="none">
                <a:solidFill>
                  <a:schemeClr val="dk2"/>
                </a:solidFill>
              </a:defRPr>
            </a:lvl4pPr>
            <a:lvl5pPr marR="0" lvl="4" algn="l">
              <a:lnSpc>
                <a:spcPct val="100000"/>
              </a:lnSpc>
              <a:spcBef>
                <a:spcPts val="0"/>
              </a:spcBef>
              <a:spcAft>
                <a:spcPts val="0"/>
              </a:spcAft>
              <a:buClr>
                <a:schemeClr val="dk2"/>
              </a:buClr>
              <a:buSzPts val="1800"/>
              <a:buNone/>
              <a:defRPr sz="1800" b="0" i="0" u="none" strike="noStrike" cap="none">
                <a:solidFill>
                  <a:schemeClr val="dk2"/>
                </a:solidFill>
              </a:defRPr>
            </a:lvl5pPr>
            <a:lvl6pPr marR="0" lvl="5" algn="l">
              <a:lnSpc>
                <a:spcPct val="100000"/>
              </a:lnSpc>
              <a:spcBef>
                <a:spcPts val="0"/>
              </a:spcBef>
              <a:spcAft>
                <a:spcPts val="0"/>
              </a:spcAft>
              <a:buClr>
                <a:schemeClr val="dk2"/>
              </a:buClr>
              <a:buSzPts val="1800"/>
              <a:buNone/>
              <a:defRPr sz="1800" b="0" i="0" u="none" strike="noStrike" cap="none">
                <a:solidFill>
                  <a:schemeClr val="dk2"/>
                </a:solidFill>
              </a:defRPr>
            </a:lvl6pPr>
            <a:lvl7pPr marR="0" lvl="6" algn="l">
              <a:lnSpc>
                <a:spcPct val="100000"/>
              </a:lnSpc>
              <a:spcBef>
                <a:spcPts val="0"/>
              </a:spcBef>
              <a:spcAft>
                <a:spcPts val="0"/>
              </a:spcAft>
              <a:buClr>
                <a:schemeClr val="dk2"/>
              </a:buClr>
              <a:buSzPts val="1800"/>
              <a:buNone/>
              <a:defRPr sz="1800" b="0" i="0" u="none" strike="noStrike" cap="none">
                <a:solidFill>
                  <a:schemeClr val="dk2"/>
                </a:solidFill>
              </a:defRPr>
            </a:lvl7pPr>
            <a:lvl8pPr marR="0" lvl="7" algn="l">
              <a:lnSpc>
                <a:spcPct val="100000"/>
              </a:lnSpc>
              <a:spcBef>
                <a:spcPts val="0"/>
              </a:spcBef>
              <a:spcAft>
                <a:spcPts val="0"/>
              </a:spcAft>
              <a:buClr>
                <a:schemeClr val="dk2"/>
              </a:buClr>
              <a:buSzPts val="1800"/>
              <a:buNone/>
              <a:defRPr sz="1800" b="0" i="0" u="none" strike="noStrike" cap="none">
                <a:solidFill>
                  <a:schemeClr val="dk2"/>
                </a:solidFill>
              </a:defRPr>
            </a:lvl8pPr>
            <a:lvl9pPr marR="0" lvl="8" algn="l">
              <a:lnSpc>
                <a:spcPct val="100000"/>
              </a:lnSpc>
              <a:spcBef>
                <a:spcPts val="0"/>
              </a:spcBef>
              <a:spcAft>
                <a:spcPts val="0"/>
              </a:spcAft>
              <a:buClr>
                <a:schemeClr val="dk2"/>
              </a:buClr>
              <a:buSzPts val="1800"/>
              <a:buNone/>
              <a:defRPr sz="1800" b="0" i="0" u="none" strike="noStrike" cap="none">
                <a:solidFill>
                  <a:schemeClr val="dk2"/>
                </a:solidFill>
              </a:defRPr>
            </a:lvl9pPr>
          </a:lstStyle>
          <a:p>
            <a:endParaRPr/>
          </a:p>
        </p:txBody>
      </p:sp>
      <p:sp>
        <p:nvSpPr>
          <p:cNvPr id="23" name="Google Shape;23;p21"/>
          <p:cNvSpPr txBox="1">
            <a:spLocks noGrp="1"/>
          </p:cNvSpPr>
          <p:nvPr>
            <p:ph type="subTitle" idx="1"/>
          </p:nvPr>
        </p:nvSpPr>
        <p:spPr>
          <a:xfrm>
            <a:off x="1369763" y="1617626"/>
            <a:ext cx="6400799" cy="715992"/>
          </a:xfrm>
          <a:prstGeom prst="rect">
            <a:avLst/>
          </a:prstGeom>
          <a:noFill/>
          <a:ln>
            <a:noFill/>
          </a:ln>
        </p:spPr>
        <p:txBody>
          <a:bodyPr spcFirstLastPara="1" wrap="square" lIns="91425" tIns="91425" rIns="91425" bIns="91425" anchor="t" anchorCtr="0">
            <a:noAutofit/>
          </a:bodyPr>
          <a:lstStyle>
            <a:lvl1pPr marR="0" lvl="0" algn="ctr">
              <a:lnSpc>
                <a:spcPct val="100000"/>
              </a:lnSpc>
              <a:spcBef>
                <a:spcPts val="480"/>
              </a:spcBef>
              <a:spcAft>
                <a:spcPts val="0"/>
              </a:spcAft>
              <a:buClr>
                <a:srgbClr val="021B2A"/>
              </a:buClr>
              <a:buSzPts val="2400"/>
              <a:buFont typeface="Arial"/>
              <a:buNone/>
              <a:defRPr sz="2400" b="0" i="0" u="none" strike="noStrike" cap="none">
                <a:solidFill>
                  <a:srgbClr val="031F43"/>
                </a:solidFill>
                <a:latin typeface="Helvetica Neue"/>
                <a:ea typeface="Helvetica Neue"/>
                <a:cs typeface="Helvetica Neue"/>
                <a:sym typeface="Helvetica Neue"/>
              </a:defRPr>
            </a:lvl1pPr>
            <a:lvl2pPr marR="0" lvl="1" algn="ctr">
              <a:lnSpc>
                <a:spcPct val="100000"/>
              </a:lnSpc>
              <a:spcBef>
                <a:spcPts val="440"/>
              </a:spcBef>
              <a:spcAft>
                <a:spcPts val="0"/>
              </a:spcAft>
              <a:buClr>
                <a:srgbClr val="021B2A"/>
              </a:buClr>
              <a:buSzPts val="2200"/>
              <a:buFont typeface="Arial"/>
              <a:buNone/>
              <a:defRPr sz="2200" b="0" i="0" u="none" strike="noStrike" cap="none">
                <a:solidFill>
                  <a:srgbClr val="888888"/>
                </a:solidFill>
                <a:latin typeface="Helvetica Neue"/>
                <a:ea typeface="Helvetica Neue"/>
                <a:cs typeface="Helvetica Neue"/>
                <a:sym typeface="Helvetica Neue"/>
              </a:defRPr>
            </a:lvl2pPr>
            <a:lvl3pPr marR="0" lvl="2" algn="ctr">
              <a:lnSpc>
                <a:spcPct val="100000"/>
              </a:lnSpc>
              <a:spcBef>
                <a:spcPts val="400"/>
              </a:spcBef>
              <a:spcAft>
                <a:spcPts val="0"/>
              </a:spcAft>
              <a:buClr>
                <a:srgbClr val="021B2A"/>
              </a:buClr>
              <a:buSzPts val="2000"/>
              <a:buFont typeface="Arial"/>
              <a:buNone/>
              <a:defRPr sz="2000" b="0" i="0" u="none" strike="noStrike" cap="none">
                <a:solidFill>
                  <a:srgbClr val="888888"/>
                </a:solidFill>
                <a:latin typeface="Helvetica Neue"/>
                <a:ea typeface="Helvetica Neue"/>
                <a:cs typeface="Helvetica Neue"/>
                <a:sym typeface="Helvetica Neue"/>
              </a:defRPr>
            </a:lvl3pPr>
            <a:lvl4pPr marR="0" lvl="3" algn="ctr">
              <a:lnSpc>
                <a:spcPct val="100000"/>
              </a:lnSpc>
              <a:spcBef>
                <a:spcPts val="360"/>
              </a:spcBef>
              <a:spcAft>
                <a:spcPts val="0"/>
              </a:spcAft>
              <a:buClr>
                <a:srgbClr val="021B2A"/>
              </a:buClr>
              <a:buSzPts val="1800"/>
              <a:buFont typeface="Arial"/>
              <a:buNone/>
              <a:defRPr sz="1800" b="0" i="0" u="none" strike="noStrike" cap="none">
                <a:solidFill>
                  <a:srgbClr val="888888"/>
                </a:solidFill>
                <a:latin typeface="Helvetica Neue"/>
                <a:ea typeface="Helvetica Neue"/>
                <a:cs typeface="Helvetica Neue"/>
                <a:sym typeface="Helvetica Neue"/>
              </a:defRPr>
            </a:lvl4pPr>
            <a:lvl5pPr marR="0" lvl="4" algn="ctr">
              <a:lnSpc>
                <a:spcPct val="100000"/>
              </a:lnSpc>
              <a:spcBef>
                <a:spcPts val="320"/>
              </a:spcBef>
              <a:spcAft>
                <a:spcPts val="0"/>
              </a:spcAft>
              <a:buClr>
                <a:srgbClr val="021B2A"/>
              </a:buClr>
              <a:buSzPts val="1600"/>
              <a:buFont typeface="Arial"/>
              <a:buNone/>
              <a:defRPr sz="1600" b="0" i="0" u="none" strike="noStrike" cap="none">
                <a:solidFill>
                  <a:srgbClr val="888888"/>
                </a:solidFill>
                <a:latin typeface="Helvetica Neue"/>
                <a:ea typeface="Helvetica Neue"/>
                <a:cs typeface="Helvetica Neue"/>
                <a:sym typeface="Helvetica Neue"/>
              </a:defRPr>
            </a:lvl5pPr>
            <a:lvl6pPr marR="0" lvl="5" algn="ctr">
              <a:lnSpc>
                <a:spcPct val="100000"/>
              </a:lnSpc>
              <a:spcBef>
                <a:spcPts val="384"/>
              </a:spcBef>
              <a:spcAft>
                <a:spcPts val="0"/>
              </a:spcAft>
              <a:buClr>
                <a:schemeClr val="accent1"/>
              </a:buClr>
              <a:buSzPts val="1400"/>
              <a:buFont typeface="Noto Sans Symbols"/>
              <a:buNone/>
              <a:defRPr sz="1400" b="0" i="0" u="none" strike="noStrike" cap="none">
                <a:solidFill>
                  <a:srgbClr val="888888"/>
                </a:solidFill>
                <a:latin typeface="Verdana"/>
                <a:ea typeface="Verdana"/>
                <a:cs typeface="Verdana"/>
                <a:sym typeface="Verdana"/>
              </a:defRPr>
            </a:lvl6pPr>
            <a:lvl7pPr marR="0" lvl="6" algn="ctr">
              <a:lnSpc>
                <a:spcPct val="100000"/>
              </a:lnSpc>
              <a:spcBef>
                <a:spcPts val="384"/>
              </a:spcBef>
              <a:spcAft>
                <a:spcPts val="0"/>
              </a:spcAft>
              <a:buClr>
                <a:schemeClr val="accent1"/>
              </a:buClr>
              <a:buSzPts val="1400"/>
              <a:buFont typeface="Noto Sans Symbols"/>
              <a:buNone/>
              <a:defRPr sz="1400" b="0" i="0" u="none" strike="noStrike" cap="none">
                <a:solidFill>
                  <a:srgbClr val="888888"/>
                </a:solidFill>
                <a:latin typeface="Verdana"/>
                <a:ea typeface="Verdana"/>
                <a:cs typeface="Verdana"/>
                <a:sym typeface="Verdana"/>
              </a:defRPr>
            </a:lvl7pPr>
            <a:lvl8pPr marR="0" lvl="7" algn="ctr">
              <a:lnSpc>
                <a:spcPct val="100000"/>
              </a:lnSpc>
              <a:spcBef>
                <a:spcPts val="384"/>
              </a:spcBef>
              <a:spcAft>
                <a:spcPts val="0"/>
              </a:spcAft>
              <a:buClr>
                <a:schemeClr val="accent1"/>
              </a:buClr>
              <a:buSzPts val="1400"/>
              <a:buFont typeface="Noto Sans Symbols"/>
              <a:buNone/>
              <a:defRPr sz="1400" b="0" i="0" u="none" strike="noStrike" cap="none">
                <a:solidFill>
                  <a:srgbClr val="888888"/>
                </a:solidFill>
                <a:latin typeface="Verdana"/>
                <a:ea typeface="Verdana"/>
                <a:cs typeface="Verdana"/>
                <a:sym typeface="Verdana"/>
              </a:defRPr>
            </a:lvl8pPr>
            <a:lvl9pPr marR="0" lvl="8" algn="ctr">
              <a:lnSpc>
                <a:spcPct val="100000"/>
              </a:lnSpc>
              <a:spcBef>
                <a:spcPts val="384"/>
              </a:spcBef>
              <a:spcAft>
                <a:spcPts val="0"/>
              </a:spcAft>
              <a:buClr>
                <a:schemeClr val="accent1"/>
              </a:buClr>
              <a:buSzPts val="1400"/>
              <a:buFont typeface="Noto Sans Symbols"/>
              <a:buNone/>
              <a:defRPr sz="1400" b="0" i="0" u="none" strike="noStrike" cap="none">
                <a:solidFill>
                  <a:srgbClr val="888888"/>
                </a:solidFill>
                <a:latin typeface="Verdana"/>
                <a:ea typeface="Verdana"/>
                <a:cs typeface="Verdana"/>
                <a:sym typeface="Verdana"/>
              </a:defRPr>
            </a:lvl9pPr>
          </a:lstStyle>
          <a:p>
            <a:endParaRPr/>
          </a:p>
        </p:txBody>
      </p:sp>
      <p:pic>
        <p:nvPicPr>
          <p:cNvPr id="24" name="Google Shape;24;p21"/>
          <p:cNvPicPr preferRelativeResize="0"/>
          <p:nvPr/>
        </p:nvPicPr>
        <p:blipFill rotWithShape="1">
          <a:blip r:embed="rId2">
            <a:alphaModFix/>
          </a:blip>
          <a:srcRect/>
          <a:stretch/>
        </p:blipFill>
        <p:spPr>
          <a:xfrm>
            <a:off x="3710625" y="2574033"/>
            <a:ext cx="1719072" cy="1719072"/>
          </a:xfrm>
          <a:prstGeom prst="rect">
            <a:avLst/>
          </a:prstGeom>
          <a:noFill/>
          <a:ln>
            <a:noFill/>
          </a:ln>
        </p:spPr>
      </p:pic>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22"/>
          <p:cNvSpPr txBox="1">
            <a:spLocks noGrp="1"/>
          </p:cNvSpPr>
          <p:nvPr>
            <p:ph type="body" idx="1"/>
          </p:nvPr>
        </p:nvSpPr>
        <p:spPr>
          <a:xfrm>
            <a:off x="872067" y="1593159"/>
            <a:ext cx="7408332" cy="3450695"/>
          </a:xfrm>
          <a:prstGeom prst="rect">
            <a:avLst/>
          </a:prstGeom>
          <a:noFill/>
          <a:ln>
            <a:noFill/>
          </a:ln>
        </p:spPr>
        <p:txBody>
          <a:bodyPr spcFirstLastPara="1" wrap="square" lIns="91425" tIns="91425" rIns="91425" bIns="91425" anchor="t" anchorCtr="0">
            <a:noAutofit/>
          </a:bodyPr>
          <a:lstStyle>
            <a:lvl1pPr marL="457200" marR="0" lvl="0" indent="-323850" algn="l">
              <a:lnSpc>
                <a:spcPct val="100000"/>
              </a:lnSpc>
              <a:spcBef>
                <a:spcPts val="300"/>
              </a:spcBef>
              <a:spcAft>
                <a:spcPts val="0"/>
              </a:spcAft>
              <a:buClr>
                <a:srgbClr val="021B2A"/>
              </a:buClr>
              <a:buSzPts val="1500"/>
              <a:buFont typeface="Arial"/>
              <a:buChar char="•"/>
              <a:defRPr sz="1500" b="0" i="0" u="none" strike="noStrike" cap="none">
                <a:solidFill>
                  <a:srgbClr val="031F43"/>
                </a:solidFill>
                <a:latin typeface="Helvetica Neue"/>
                <a:ea typeface="Helvetica Neue"/>
                <a:cs typeface="Helvetica Neue"/>
                <a:sym typeface="Helvetica Neue"/>
              </a:defRPr>
            </a:lvl1pPr>
            <a:lvl2pPr marL="914400" marR="0" lvl="1" indent="-311150" algn="l">
              <a:lnSpc>
                <a:spcPct val="100000"/>
              </a:lnSpc>
              <a:spcBef>
                <a:spcPts val="260"/>
              </a:spcBef>
              <a:spcAft>
                <a:spcPts val="0"/>
              </a:spcAft>
              <a:buClr>
                <a:srgbClr val="021B2A"/>
              </a:buClr>
              <a:buSzPts val="1300"/>
              <a:buFont typeface="Arial"/>
              <a:buChar char="•"/>
              <a:defRPr sz="1300" b="0" i="0" u="none" strike="noStrike" cap="none">
                <a:solidFill>
                  <a:srgbClr val="031F43"/>
                </a:solidFill>
                <a:latin typeface="Helvetica Neue"/>
                <a:ea typeface="Helvetica Neue"/>
                <a:cs typeface="Helvetica Neue"/>
                <a:sym typeface="Helvetica Neue"/>
              </a:defRPr>
            </a:lvl2pPr>
            <a:lvl3pPr marL="1371600" marR="0" lvl="2" indent="-304800" algn="l">
              <a:lnSpc>
                <a:spcPct val="100000"/>
              </a:lnSpc>
              <a:spcBef>
                <a:spcPts val="240"/>
              </a:spcBef>
              <a:spcAft>
                <a:spcPts val="0"/>
              </a:spcAft>
              <a:buClr>
                <a:srgbClr val="021B2A"/>
              </a:buClr>
              <a:buSzPts val="1200"/>
              <a:buFont typeface="Arial"/>
              <a:buChar char="•"/>
              <a:defRPr sz="1200" b="0" i="0" u="none" strike="noStrike" cap="none">
                <a:solidFill>
                  <a:srgbClr val="031F43"/>
                </a:solidFill>
                <a:latin typeface="Helvetica Neue"/>
                <a:ea typeface="Helvetica Neue"/>
                <a:cs typeface="Helvetica Neue"/>
                <a:sym typeface="Helvetica Neue"/>
              </a:defRPr>
            </a:lvl3pPr>
            <a:lvl4pPr marL="1828800" marR="0" lvl="3" indent="-298450" algn="l">
              <a:lnSpc>
                <a:spcPct val="100000"/>
              </a:lnSpc>
              <a:spcBef>
                <a:spcPts val="220"/>
              </a:spcBef>
              <a:spcAft>
                <a:spcPts val="0"/>
              </a:spcAft>
              <a:buClr>
                <a:srgbClr val="021B2A"/>
              </a:buClr>
              <a:buSzPts val="1100"/>
              <a:buFont typeface="Arial"/>
              <a:buChar char="•"/>
              <a:defRPr sz="1100" b="0" i="0" u="none" strike="noStrike" cap="none">
                <a:solidFill>
                  <a:srgbClr val="031F43"/>
                </a:solidFill>
                <a:latin typeface="Helvetica Neue"/>
                <a:ea typeface="Helvetica Neue"/>
                <a:cs typeface="Helvetica Neue"/>
                <a:sym typeface="Helvetica Neue"/>
              </a:defRPr>
            </a:lvl4pPr>
            <a:lvl5pPr marL="2286000" marR="0" lvl="4" indent="-292100" algn="l">
              <a:lnSpc>
                <a:spcPct val="100000"/>
              </a:lnSpc>
              <a:spcBef>
                <a:spcPts val="200"/>
              </a:spcBef>
              <a:spcAft>
                <a:spcPts val="0"/>
              </a:spcAft>
              <a:buClr>
                <a:srgbClr val="021B2A"/>
              </a:buClr>
              <a:buSzPts val="1000"/>
              <a:buFont typeface="Arial"/>
              <a:buChar char="•"/>
              <a:defRPr sz="1000" b="0" i="0" u="none" strike="noStrike" cap="none">
                <a:solidFill>
                  <a:srgbClr val="031F43"/>
                </a:solidFill>
                <a:latin typeface="Helvetica Neue"/>
                <a:ea typeface="Helvetica Neue"/>
                <a:cs typeface="Helvetica Neue"/>
                <a:sym typeface="Helvetica Neue"/>
              </a:defRPr>
            </a:lvl5pPr>
            <a:lvl6pPr marL="2743200" marR="0" lvl="5" indent="-317500" algn="l">
              <a:lnSpc>
                <a:spcPct val="100000"/>
              </a:lnSpc>
              <a:spcBef>
                <a:spcPts val="384"/>
              </a:spcBef>
              <a:spcAft>
                <a:spcPts val="0"/>
              </a:spcAft>
              <a:buClr>
                <a:schemeClr val="accent1"/>
              </a:buClr>
              <a:buSzPts val="1400"/>
              <a:buFont typeface="Noto Sans Symbols"/>
              <a:buChar char="∗"/>
              <a:defRPr sz="1400" b="0" i="0" u="none" strike="noStrike" cap="none">
                <a:solidFill>
                  <a:schemeClr val="dk2"/>
                </a:solidFill>
                <a:latin typeface="Verdana"/>
                <a:ea typeface="Verdana"/>
                <a:cs typeface="Verdana"/>
                <a:sym typeface="Verdana"/>
              </a:defRPr>
            </a:lvl6pPr>
            <a:lvl7pPr marL="3200400" marR="0" lvl="6" indent="-317500" algn="l">
              <a:lnSpc>
                <a:spcPct val="100000"/>
              </a:lnSpc>
              <a:spcBef>
                <a:spcPts val="384"/>
              </a:spcBef>
              <a:spcAft>
                <a:spcPts val="0"/>
              </a:spcAft>
              <a:buClr>
                <a:schemeClr val="accent1"/>
              </a:buClr>
              <a:buSzPts val="1400"/>
              <a:buFont typeface="Noto Sans Symbols"/>
              <a:buChar char="∗"/>
              <a:defRPr sz="1400" b="0" i="0" u="none" strike="noStrike" cap="none">
                <a:solidFill>
                  <a:schemeClr val="dk2"/>
                </a:solidFill>
                <a:latin typeface="Verdana"/>
                <a:ea typeface="Verdana"/>
                <a:cs typeface="Verdana"/>
                <a:sym typeface="Verdana"/>
              </a:defRPr>
            </a:lvl7pPr>
            <a:lvl8pPr marL="3657600" marR="0" lvl="7" indent="-317500" algn="l">
              <a:lnSpc>
                <a:spcPct val="100000"/>
              </a:lnSpc>
              <a:spcBef>
                <a:spcPts val="384"/>
              </a:spcBef>
              <a:spcAft>
                <a:spcPts val="0"/>
              </a:spcAft>
              <a:buClr>
                <a:schemeClr val="accent1"/>
              </a:buClr>
              <a:buSzPts val="1400"/>
              <a:buFont typeface="Noto Sans Symbols"/>
              <a:buChar char="∗"/>
              <a:defRPr sz="1400" b="0" i="0" u="none" strike="noStrike" cap="none">
                <a:solidFill>
                  <a:schemeClr val="dk2"/>
                </a:solidFill>
                <a:latin typeface="Verdana"/>
                <a:ea typeface="Verdana"/>
                <a:cs typeface="Verdana"/>
                <a:sym typeface="Verdana"/>
              </a:defRPr>
            </a:lvl8pPr>
            <a:lvl9pPr marL="4114800" marR="0" lvl="8" indent="-317500" algn="l">
              <a:lnSpc>
                <a:spcPct val="100000"/>
              </a:lnSpc>
              <a:spcBef>
                <a:spcPts val="384"/>
              </a:spcBef>
              <a:spcAft>
                <a:spcPts val="0"/>
              </a:spcAft>
              <a:buClr>
                <a:schemeClr val="accent1"/>
              </a:buClr>
              <a:buSzPts val="1400"/>
              <a:buFont typeface="Noto Sans Symbols"/>
              <a:buChar char="∗"/>
              <a:defRPr sz="1400" b="0" i="0" u="none" strike="noStrike" cap="none">
                <a:solidFill>
                  <a:schemeClr val="dk2"/>
                </a:solidFill>
                <a:latin typeface="Verdana"/>
                <a:ea typeface="Verdana"/>
                <a:cs typeface="Verdana"/>
                <a:sym typeface="Verdana"/>
              </a:defRPr>
            </a:lvl9pPr>
          </a:lstStyle>
          <a:p>
            <a:endParaRPr/>
          </a:p>
        </p:txBody>
      </p:sp>
      <p:sp>
        <p:nvSpPr>
          <p:cNvPr id="27" name="Google Shape;27;p22"/>
          <p:cNvSpPr txBox="1">
            <a:spLocks noGrp="1"/>
          </p:cNvSpPr>
          <p:nvPr>
            <p:ph type="dt" idx="10"/>
          </p:nvPr>
        </p:nvSpPr>
        <p:spPr>
          <a:xfrm>
            <a:off x="7547212" y="6250165"/>
            <a:ext cx="1403149" cy="365125"/>
          </a:xfrm>
          <a:prstGeom prst="rect">
            <a:avLst/>
          </a:prstGeom>
          <a:noFill/>
          <a:ln>
            <a:noFill/>
          </a:ln>
        </p:spPr>
        <p:txBody>
          <a:bodyPr spcFirstLastPara="1" wrap="square" lIns="91425" tIns="91425" rIns="91425" bIns="91425" anchor="ctr" anchorCtr="0">
            <a:noAutofit/>
          </a:bodyPr>
          <a:lstStyle>
            <a:lvl1pPr marR="0" lvl="0" algn="r">
              <a:lnSpc>
                <a:spcPct val="100000"/>
              </a:lnSpc>
              <a:spcBef>
                <a:spcPts val="0"/>
              </a:spcBef>
              <a:spcAft>
                <a:spcPts val="0"/>
              </a:spcAft>
              <a:buClr>
                <a:srgbClr val="031F43"/>
              </a:buClr>
              <a:buSzPts val="900"/>
              <a:buFont typeface="Helvetica Neue"/>
              <a:buNone/>
              <a:defRPr sz="900">
                <a:solidFill>
                  <a:srgbClr val="031F43"/>
                </a:solidFill>
                <a:latin typeface="Helvetica Neue"/>
                <a:ea typeface="Helvetica Neue"/>
                <a:cs typeface="Helvetica Neue"/>
                <a:sym typeface="Helvetica Neue"/>
              </a:defRPr>
            </a:lvl1pPr>
            <a:lvl2pPr marR="0" lvl="1"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9pPr>
          </a:lstStyle>
          <a:p>
            <a:endParaRPr/>
          </a:p>
        </p:txBody>
      </p:sp>
      <p:sp>
        <p:nvSpPr>
          <p:cNvPr id="28" name="Google Shape;28;p22"/>
          <p:cNvSpPr txBox="1">
            <a:spLocks noGrp="1"/>
          </p:cNvSpPr>
          <p:nvPr>
            <p:ph type="sldNum" idx="12"/>
          </p:nvPr>
        </p:nvSpPr>
        <p:spPr>
          <a:xfrm>
            <a:off x="6618183" y="6250163"/>
            <a:ext cx="901733"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31F43"/>
              </a:buClr>
              <a:buSzPts val="225"/>
              <a:buFont typeface="Verdana"/>
              <a:buNone/>
              <a:defRPr sz="900" b="0" i="0" u="none" strike="noStrike" cap="none">
                <a:solidFill>
                  <a:srgbClr val="031F43"/>
                </a:solidFill>
                <a:latin typeface="Verdana"/>
                <a:ea typeface="Verdana"/>
                <a:cs typeface="Verdana"/>
                <a:sym typeface="Verdana"/>
              </a:defRPr>
            </a:lvl1pPr>
            <a:lvl2pPr marL="0" marR="0" lvl="1" indent="0" algn="ctr">
              <a:lnSpc>
                <a:spcPct val="100000"/>
              </a:lnSpc>
              <a:spcBef>
                <a:spcPts val="0"/>
              </a:spcBef>
              <a:spcAft>
                <a:spcPts val="0"/>
              </a:spcAft>
              <a:buClr>
                <a:srgbClr val="031F43"/>
              </a:buClr>
              <a:buSzPts val="225"/>
              <a:buFont typeface="Verdana"/>
              <a:buNone/>
              <a:defRPr sz="900" b="0" i="0" u="none" strike="noStrike" cap="none">
                <a:solidFill>
                  <a:srgbClr val="031F43"/>
                </a:solidFill>
                <a:latin typeface="Verdana"/>
                <a:ea typeface="Verdana"/>
                <a:cs typeface="Verdana"/>
                <a:sym typeface="Verdana"/>
              </a:defRPr>
            </a:lvl2pPr>
            <a:lvl3pPr marL="0" marR="0" lvl="2" indent="0" algn="ctr">
              <a:lnSpc>
                <a:spcPct val="100000"/>
              </a:lnSpc>
              <a:spcBef>
                <a:spcPts val="0"/>
              </a:spcBef>
              <a:spcAft>
                <a:spcPts val="0"/>
              </a:spcAft>
              <a:buClr>
                <a:srgbClr val="031F43"/>
              </a:buClr>
              <a:buSzPts val="225"/>
              <a:buFont typeface="Verdana"/>
              <a:buNone/>
              <a:defRPr sz="900" b="0" i="0" u="none" strike="noStrike" cap="none">
                <a:solidFill>
                  <a:srgbClr val="031F43"/>
                </a:solidFill>
                <a:latin typeface="Verdana"/>
                <a:ea typeface="Verdana"/>
                <a:cs typeface="Verdana"/>
                <a:sym typeface="Verdana"/>
              </a:defRPr>
            </a:lvl3pPr>
            <a:lvl4pPr marL="0" marR="0" lvl="3" indent="0" algn="ctr">
              <a:lnSpc>
                <a:spcPct val="100000"/>
              </a:lnSpc>
              <a:spcBef>
                <a:spcPts val="0"/>
              </a:spcBef>
              <a:spcAft>
                <a:spcPts val="0"/>
              </a:spcAft>
              <a:buClr>
                <a:srgbClr val="031F43"/>
              </a:buClr>
              <a:buSzPts val="225"/>
              <a:buFont typeface="Verdana"/>
              <a:buNone/>
              <a:defRPr sz="900" b="0" i="0" u="none" strike="noStrike" cap="none">
                <a:solidFill>
                  <a:srgbClr val="031F43"/>
                </a:solidFill>
                <a:latin typeface="Verdana"/>
                <a:ea typeface="Verdana"/>
                <a:cs typeface="Verdana"/>
                <a:sym typeface="Verdana"/>
              </a:defRPr>
            </a:lvl4pPr>
            <a:lvl5pPr marL="0" marR="0" lvl="4" indent="0" algn="ctr">
              <a:lnSpc>
                <a:spcPct val="100000"/>
              </a:lnSpc>
              <a:spcBef>
                <a:spcPts val="0"/>
              </a:spcBef>
              <a:spcAft>
                <a:spcPts val="0"/>
              </a:spcAft>
              <a:buClr>
                <a:srgbClr val="031F43"/>
              </a:buClr>
              <a:buSzPts val="225"/>
              <a:buFont typeface="Verdana"/>
              <a:buNone/>
              <a:defRPr sz="900" b="0" i="0" u="none" strike="noStrike" cap="none">
                <a:solidFill>
                  <a:srgbClr val="031F43"/>
                </a:solidFill>
                <a:latin typeface="Verdana"/>
                <a:ea typeface="Verdana"/>
                <a:cs typeface="Verdana"/>
                <a:sym typeface="Verdana"/>
              </a:defRPr>
            </a:lvl5pPr>
            <a:lvl6pPr marL="0" marR="0" lvl="5" indent="0" algn="ctr">
              <a:lnSpc>
                <a:spcPct val="100000"/>
              </a:lnSpc>
              <a:spcBef>
                <a:spcPts val="0"/>
              </a:spcBef>
              <a:spcAft>
                <a:spcPts val="0"/>
              </a:spcAft>
              <a:buClr>
                <a:srgbClr val="031F43"/>
              </a:buClr>
              <a:buSzPts val="225"/>
              <a:buFont typeface="Verdana"/>
              <a:buNone/>
              <a:defRPr sz="900" b="0" i="0" u="none" strike="noStrike" cap="none">
                <a:solidFill>
                  <a:srgbClr val="031F43"/>
                </a:solidFill>
                <a:latin typeface="Verdana"/>
                <a:ea typeface="Verdana"/>
                <a:cs typeface="Verdana"/>
                <a:sym typeface="Verdana"/>
              </a:defRPr>
            </a:lvl6pPr>
            <a:lvl7pPr marL="0" marR="0" lvl="6" indent="0" algn="ctr">
              <a:lnSpc>
                <a:spcPct val="100000"/>
              </a:lnSpc>
              <a:spcBef>
                <a:spcPts val="0"/>
              </a:spcBef>
              <a:spcAft>
                <a:spcPts val="0"/>
              </a:spcAft>
              <a:buClr>
                <a:srgbClr val="031F43"/>
              </a:buClr>
              <a:buSzPts val="225"/>
              <a:buFont typeface="Verdana"/>
              <a:buNone/>
              <a:defRPr sz="900" b="0" i="0" u="none" strike="noStrike" cap="none">
                <a:solidFill>
                  <a:srgbClr val="031F43"/>
                </a:solidFill>
                <a:latin typeface="Verdana"/>
                <a:ea typeface="Verdana"/>
                <a:cs typeface="Verdana"/>
                <a:sym typeface="Verdana"/>
              </a:defRPr>
            </a:lvl7pPr>
            <a:lvl8pPr marL="0" marR="0" lvl="7" indent="0" algn="ctr">
              <a:lnSpc>
                <a:spcPct val="100000"/>
              </a:lnSpc>
              <a:spcBef>
                <a:spcPts val="0"/>
              </a:spcBef>
              <a:spcAft>
                <a:spcPts val="0"/>
              </a:spcAft>
              <a:buClr>
                <a:srgbClr val="031F43"/>
              </a:buClr>
              <a:buSzPts val="225"/>
              <a:buFont typeface="Verdana"/>
              <a:buNone/>
              <a:defRPr sz="900" b="0" i="0" u="none" strike="noStrike" cap="none">
                <a:solidFill>
                  <a:srgbClr val="031F43"/>
                </a:solidFill>
                <a:latin typeface="Verdana"/>
                <a:ea typeface="Verdana"/>
                <a:cs typeface="Verdana"/>
                <a:sym typeface="Verdana"/>
              </a:defRPr>
            </a:lvl8pPr>
            <a:lvl9pPr marL="0" marR="0" lvl="8" indent="0" algn="ctr">
              <a:lnSpc>
                <a:spcPct val="100000"/>
              </a:lnSpc>
              <a:spcBef>
                <a:spcPts val="0"/>
              </a:spcBef>
              <a:spcAft>
                <a:spcPts val="0"/>
              </a:spcAft>
              <a:buClr>
                <a:srgbClr val="031F43"/>
              </a:buClr>
              <a:buSzPts val="225"/>
              <a:buFont typeface="Verdana"/>
              <a:buNone/>
              <a:defRPr sz="900" b="0" i="0" u="none" strike="noStrike" cap="none">
                <a:solidFill>
                  <a:srgbClr val="031F43"/>
                </a:solidFill>
                <a:latin typeface="Verdana"/>
                <a:ea typeface="Verdana"/>
                <a:cs typeface="Verdana"/>
                <a:sym typeface="Verdana"/>
              </a:defRPr>
            </a:lvl9pPr>
          </a:lstStyle>
          <a:p>
            <a:pPr marL="0" lvl="0" indent="0" algn="ctr" rtl="0">
              <a:spcBef>
                <a:spcPts val="0"/>
              </a:spcBef>
              <a:spcAft>
                <a:spcPts val="0"/>
              </a:spcAft>
              <a:buNone/>
            </a:pPr>
            <a:fld id="{00000000-1234-1234-1234-123412341234}" type="slidenum">
              <a:rPr lang="en-US"/>
              <a:t>‹#›</a:t>
            </a:fld>
            <a:endParaRPr/>
          </a:p>
        </p:txBody>
      </p:sp>
      <p:sp>
        <p:nvSpPr>
          <p:cNvPr id="29" name="Google Shape;29;p22"/>
          <p:cNvSpPr txBox="1">
            <a:spLocks noGrp="1"/>
          </p:cNvSpPr>
          <p:nvPr>
            <p:ph type="title"/>
          </p:nvPr>
        </p:nvSpPr>
        <p:spPr>
          <a:xfrm>
            <a:off x="457200" y="53671"/>
            <a:ext cx="8229600" cy="1252727"/>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031F43"/>
              </a:buClr>
              <a:buSzPts val="3200"/>
              <a:buFont typeface="Helvetica Neue"/>
              <a:buNone/>
              <a:defRPr sz="3200" b="0" i="0" u="none" strike="noStrike" cap="none">
                <a:solidFill>
                  <a:srgbClr val="031F43"/>
                </a:solidFill>
                <a:latin typeface="Helvetica Neue"/>
                <a:ea typeface="Helvetica Neue"/>
                <a:cs typeface="Helvetica Neue"/>
                <a:sym typeface="Helvetica Neue"/>
              </a:defRPr>
            </a:lvl1pPr>
            <a:lvl2pPr marR="0" lvl="1" algn="l">
              <a:lnSpc>
                <a:spcPct val="100000"/>
              </a:lnSpc>
              <a:spcBef>
                <a:spcPts val="0"/>
              </a:spcBef>
              <a:spcAft>
                <a:spcPts val="0"/>
              </a:spcAft>
              <a:buClr>
                <a:schemeClr val="dk2"/>
              </a:buClr>
              <a:buSzPts val="1800"/>
              <a:buNone/>
              <a:defRPr sz="1800" b="0" i="0" u="none" strike="noStrike" cap="none">
                <a:solidFill>
                  <a:schemeClr val="dk2"/>
                </a:solidFill>
              </a:defRPr>
            </a:lvl2pPr>
            <a:lvl3pPr marR="0" lvl="2" algn="l">
              <a:lnSpc>
                <a:spcPct val="100000"/>
              </a:lnSpc>
              <a:spcBef>
                <a:spcPts val="0"/>
              </a:spcBef>
              <a:spcAft>
                <a:spcPts val="0"/>
              </a:spcAft>
              <a:buClr>
                <a:schemeClr val="dk2"/>
              </a:buClr>
              <a:buSzPts val="1800"/>
              <a:buNone/>
              <a:defRPr sz="1800" b="0" i="0" u="none" strike="noStrike" cap="none">
                <a:solidFill>
                  <a:schemeClr val="dk2"/>
                </a:solidFill>
              </a:defRPr>
            </a:lvl3pPr>
            <a:lvl4pPr marR="0" lvl="3" algn="l">
              <a:lnSpc>
                <a:spcPct val="100000"/>
              </a:lnSpc>
              <a:spcBef>
                <a:spcPts val="0"/>
              </a:spcBef>
              <a:spcAft>
                <a:spcPts val="0"/>
              </a:spcAft>
              <a:buClr>
                <a:schemeClr val="dk2"/>
              </a:buClr>
              <a:buSzPts val="1800"/>
              <a:buNone/>
              <a:defRPr sz="1800" b="0" i="0" u="none" strike="noStrike" cap="none">
                <a:solidFill>
                  <a:schemeClr val="dk2"/>
                </a:solidFill>
              </a:defRPr>
            </a:lvl4pPr>
            <a:lvl5pPr marR="0" lvl="4" algn="l">
              <a:lnSpc>
                <a:spcPct val="100000"/>
              </a:lnSpc>
              <a:spcBef>
                <a:spcPts val="0"/>
              </a:spcBef>
              <a:spcAft>
                <a:spcPts val="0"/>
              </a:spcAft>
              <a:buClr>
                <a:schemeClr val="dk2"/>
              </a:buClr>
              <a:buSzPts val="1800"/>
              <a:buNone/>
              <a:defRPr sz="1800" b="0" i="0" u="none" strike="noStrike" cap="none">
                <a:solidFill>
                  <a:schemeClr val="dk2"/>
                </a:solidFill>
              </a:defRPr>
            </a:lvl5pPr>
            <a:lvl6pPr marR="0" lvl="5" algn="l">
              <a:lnSpc>
                <a:spcPct val="100000"/>
              </a:lnSpc>
              <a:spcBef>
                <a:spcPts val="0"/>
              </a:spcBef>
              <a:spcAft>
                <a:spcPts val="0"/>
              </a:spcAft>
              <a:buClr>
                <a:schemeClr val="dk2"/>
              </a:buClr>
              <a:buSzPts val="1800"/>
              <a:buNone/>
              <a:defRPr sz="1800" b="0" i="0" u="none" strike="noStrike" cap="none">
                <a:solidFill>
                  <a:schemeClr val="dk2"/>
                </a:solidFill>
              </a:defRPr>
            </a:lvl6pPr>
            <a:lvl7pPr marR="0" lvl="6" algn="l">
              <a:lnSpc>
                <a:spcPct val="100000"/>
              </a:lnSpc>
              <a:spcBef>
                <a:spcPts val="0"/>
              </a:spcBef>
              <a:spcAft>
                <a:spcPts val="0"/>
              </a:spcAft>
              <a:buClr>
                <a:schemeClr val="dk2"/>
              </a:buClr>
              <a:buSzPts val="1800"/>
              <a:buNone/>
              <a:defRPr sz="1800" b="0" i="0" u="none" strike="noStrike" cap="none">
                <a:solidFill>
                  <a:schemeClr val="dk2"/>
                </a:solidFill>
              </a:defRPr>
            </a:lvl7pPr>
            <a:lvl8pPr marR="0" lvl="7" algn="l">
              <a:lnSpc>
                <a:spcPct val="100000"/>
              </a:lnSpc>
              <a:spcBef>
                <a:spcPts val="0"/>
              </a:spcBef>
              <a:spcAft>
                <a:spcPts val="0"/>
              </a:spcAft>
              <a:buClr>
                <a:schemeClr val="dk2"/>
              </a:buClr>
              <a:buSzPts val="1800"/>
              <a:buNone/>
              <a:defRPr sz="1800" b="0" i="0" u="none" strike="noStrike" cap="none">
                <a:solidFill>
                  <a:schemeClr val="dk2"/>
                </a:solidFill>
              </a:defRPr>
            </a:lvl8pPr>
            <a:lvl9pPr marR="0" lvl="8" algn="l">
              <a:lnSpc>
                <a:spcPct val="100000"/>
              </a:lnSpc>
              <a:spcBef>
                <a:spcPts val="0"/>
              </a:spcBef>
              <a:spcAft>
                <a:spcPts val="0"/>
              </a:spcAft>
              <a:buClr>
                <a:schemeClr val="dk2"/>
              </a:buClr>
              <a:buSzPts val="1800"/>
              <a:buNone/>
              <a:defRPr sz="1800" b="0" i="0" u="none" strike="noStrike" cap="none">
                <a:solidFill>
                  <a:schemeClr val="dk2"/>
                </a:solidFill>
              </a:defRPr>
            </a:lvl9pPr>
          </a:lstStyle>
          <a:p>
            <a:endParaRPr/>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39"/>
        <p:cNvGrpSpPr/>
        <p:nvPr/>
      </p:nvGrpSpPr>
      <p:grpSpPr>
        <a:xfrm>
          <a:off x="0" y="0"/>
          <a:ext cx="0" cy="0"/>
          <a:chOff x="0" y="0"/>
          <a:chExt cx="0" cy="0"/>
        </a:xfrm>
      </p:grpSpPr>
      <p:sp>
        <p:nvSpPr>
          <p:cNvPr id="40" name="Google Shape;40;p24"/>
          <p:cNvSpPr/>
          <p:nvPr/>
        </p:nvSpPr>
        <p:spPr>
          <a:xfrm>
            <a:off x="0" y="5431501"/>
            <a:ext cx="9144000" cy="1426499"/>
          </a:xfrm>
          <a:prstGeom prst="rect">
            <a:avLst/>
          </a:prstGeom>
          <a:gradFill>
            <a:gsLst>
              <a:gs pos="0">
                <a:schemeClr val="lt1"/>
              </a:gs>
              <a:gs pos="100000">
                <a:srgbClr val="B7D4FC"/>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41" name="Google Shape;41;p24"/>
          <p:cNvSpPr/>
          <p:nvPr/>
        </p:nvSpPr>
        <p:spPr>
          <a:xfrm>
            <a:off x="1" y="1"/>
            <a:ext cx="9144385" cy="1578633"/>
          </a:xfrm>
          <a:prstGeom prst="rect">
            <a:avLst/>
          </a:prstGeom>
          <a:gradFill>
            <a:gsLst>
              <a:gs pos="0">
                <a:srgbClr val="B7D4FC"/>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42" name="Google Shape;42;p24"/>
          <p:cNvSpPr txBox="1">
            <a:spLocks noGrp="1"/>
          </p:cNvSpPr>
          <p:nvPr>
            <p:ph type="dt" idx="10"/>
          </p:nvPr>
        </p:nvSpPr>
        <p:spPr>
          <a:xfrm>
            <a:off x="6671145" y="6258117"/>
            <a:ext cx="1643113" cy="365125"/>
          </a:xfrm>
          <a:prstGeom prst="rect">
            <a:avLst/>
          </a:prstGeom>
          <a:noFill/>
          <a:ln>
            <a:noFill/>
          </a:ln>
        </p:spPr>
        <p:txBody>
          <a:bodyPr spcFirstLastPara="1" wrap="square" lIns="91425" tIns="91425" rIns="91425" bIns="91425" anchor="ctr" anchorCtr="0">
            <a:noAutofit/>
          </a:bodyPr>
          <a:lstStyle>
            <a:lvl1pPr marR="0" lvl="0" algn="r">
              <a:lnSpc>
                <a:spcPct val="100000"/>
              </a:lnSpc>
              <a:spcBef>
                <a:spcPts val="0"/>
              </a:spcBef>
              <a:spcAft>
                <a:spcPts val="0"/>
              </a:spcAft>
              <a:buClr>
                <a:srgbClr val="031F43"/>
              </a:buClr>
              <a:buSzPts val="1000"/>
              <a:buFont typeface="Helvetica Neue"/>
              <a:buNone/>
              <a:defRPr sz="1000" b="0" i="0" u="none" strike="noStrike" cap="none">
                <a:solidFill>
                  <a:srgbClr val="031F43"/>
                </a:solidFill>
                <a:latin typeface="Helvetica Neue"/>
                <a:ea typeface="Helvetica Neue"/>
                <a:cs typeface="Helvetica Neue"/>
                <a:sym typeface="Helvetica Neue"/>
              </a:defRPr>
            </a:lvl1pPr>
            <a:lvl2pPr marR="0" lvl="1"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9pPr>
          </a:lstStyle>
          <a:p>
            <a:endParaRPr/>
          </a:p>
        </p:txBody>
      </p:sp>
      <p:sp>
        <p:nvSpPr>
          <p:cNvPr id="43" name="Google Shape;43;p24"/>
          <p:cNvSpPr txBox="1">
            <a:spLocks noGrp="1"/>
          </p:cNvSpPr>
          <p:nvPr>
            <p:ph type="ftr" idx="11"/>
          </p:nvPr>
        </p:nvSpPr>
        <p:spPr>
          <a:xfrm>
            <a:off x="3648974" y="6266067"/>
            <a:ext cx="3026145"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31F43"/>
              </a:buClr>
              <a:buSzPts val="1000"/>
              <a:buFont typeface="Helvetica Neue"/>
              <a:buNone/>
              <a:defRPr sz="1000" b="0" i="0" u="none" strike="noStrike" cap="none">
                <a:solidFill>
                  <a:srgbClr val="031F43"/>
                </a:solidFill>
                <a:latin typeface="Helvetica Neue"/>
                <a:ea typeface="Helvetica Neue"/>
                <a:cs typeface="Helvetica Neue"/>
                <a:sym typeface="Helvetica Neue"/>
              </a:defRPr>
            </a:lvl1pPr>
            <a:lvl2pPr marR="0" lvl="1"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9pPr>
          </a:lstStyle>
          <a:p>
            <a:endParaRPr/>
          </a:p>
        </p:txBody>
      </p:sp>
      <p:sp>
        <p:nvSpPr>
          <p:cNvPr id="44" name="Google Shape;44;p24"/>
          <p:cNvSpPr txBox="1">
            <a:spLocks noGrp="1"/>
          </p:cNvSpPr>
          <p:nvPr>
            <p:ph type="sldNum" idx="12"/>
          </p:nvPr>
        </p:nvSpPr>
        <p:spPr>
          <a:xfrm>
            <a:off x="8332968" y="6258115"/>
            <a:ext cx="493915"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1pPr>
            <a:lvl2pPr marL="0" marR="0" lvl="1"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2pPr>
            <a:lvl3pPr marL="0" marR="0" lvl="2"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3pPr>
            <a:lvl4pPr marL="0" marR="0" lvl="3"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4pPr>
            <a:lvl5pPr marL="0" marR="0" lvl="4"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5pPr>
            <a:lvl6pPr marL="0" marR="0" lvl="5"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6pPr>
            <a:lvl7pPr marL="0" marR="0" lvl="6"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7pPr>
            <a:lvl8pPr marL="0" marR="0" lvl="7"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8pPr>
            <a:lvl9pPr marL="0" marR="0" lvl="8"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9pPr>
          </a:lstStyle>
          <a:p>
            <a:pPr marL="0" lvl="0" indent="0" algn="ctr" rtl="0">
              <a:spcBef>
                <a:spcPts val="0"/>
              </a:spcBef>
              <a:spcAft>
                <a:spcPts val="0"/>
              </a:spcAft>
              <a:buNone/>
            </a:pPr>
            <a:fld id="{00000000-1234-1234-1234-123412341234}" type="slidenum">
              <a:rPr lang="en-US"/>
              <a:t>‹#›</a:t>
            </a:fld>
            <a:endParaRPr/>
          </a:p>
        </p:txBody>
      </p:sp>
      <p:sp>
        <p:nvSpPr>
          <p:cNvPr id="45" name="Google Shape;45;p24"/>
          <p:cNvSpPr txBox="1"/>
          <p:nvPr/>
        </p:nvSpPr>
        <p:spPr>
          <a:xfrm>
            <a:off x="1018654" y="6309351"/>
            <a:ext cx="2656199" cy="21544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F1B4F"/>
              </a:buClr>
              <a:buSzPts val="250"/>
              <a:buFont typeface="Helvetica Neue"/>
              <a:buNone/>
            </a:pPr>
            <a:r>
              <a:rPr lang="en-US" sz="1000" b="1" i="0" u="none" strike="noStrike" cap="none">
                <a:solidFill>
                  <a:srgbClr val="1F1B4F"/>
                </a:solidFill>
                <a:latin typeface="Helvetica Neue"/>
                <a:ea typeface="Helvetica Neue"/>
                <a:cs typeface="Helvetica Neue"/>
                <a:sym typeface="Helvetica Neue"/>
              </a:rPr>
              <a:t>Funding the Future of Artistic Swimming</a:t>
            </a:r>
            <a:endParaRPr sz="1400" b="0" i="0" u="none" strike="noStrike" cap="none">
              <a:solidFill>
                <a:srgbClr val="000000"/>
              </a:solidFill>
              <a:latin typeface="Arial"/>
              <a:ea typeface="Arial"/>
              <a:cs typeface="Arial"/>
              <a:sym typeface="Arial"/>
            </a:endParaRPr>
          </a:p>
        </p:txBody>
      </p:sp>
      <p:pic>
        <p:nvPicPr>
          <p:cNvPr id="46" name="Google Shape;46;p24"/>
          <p:cNvPicPr preferRelativeResize="0"/>
          <p:nvPr/>
        </p:nvPicPr>
        <p:blipFill rotWithShape="1">
          <a:blip r:embed="rId2">
            <a:alphaModFix/>
          </a:blip>
          <a:srcRect/>
          <a:stretch/>
        </p:blipFill>
        <p:spPr>
          <a:xfrm>
            <a:off x="0" y="5733280"/>
            <a:ext cx="1143000" cy="1143000"/>
          </a:xfrm>
          <a:prstGeom prst="rect">
            <a:avLst/>
          </a:prstGeom>
          <a:noFill/>
          <a:ln>
            <a:noFill/>
          </a:ln>
        </p:spPr>
      </p:pic>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
        <p:cNvGrpSpPr/>
        <p:nvPr/>
      </p:nvGrpSpPr>
      <p:grpSpPr>
        <a:xfrm>
          <a:off x="0" y="0"/>
          <a:ext cx="0" cy="0"/>
          <a:chOff x="0" y="0"/>
          <a:chExt cx="0" cy="0"/>
        </a:xfrm>
      </p:grpSpPr>
      <p:sp>
        <p:nvSpPr>
          <p:cNvPr id="55" name="Google Shape;55;p26"/>
          <p:cNvSpPr txBox="1">
            <a:spLocks noGrp="1"/>
          </p:cNvSpPr>
          <p:nvPr>
            <p:ph type="title"/>
          </p:nvPr>
        </p:nvSpPr>
        <p:spPr>
          <a:xfrm>
            <a:off x="457200" y="53671"/>
            <a:ext cx="8229600" cy="1252727"/>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031F43"/>
              </a:buClr>
              <a:buSzPts val="3200"/>
              <a:buFont typeface="Helvetica Neue"/>
              <a:buNone/>
              <a:defRPr sz="3200" b="0" i="0" u="none" strike="noStrike" cap="none">
                <a:solidFill>
                  <a:srgbClr val="031F43"/>
                </a:solidFill>
                <a:latin typeface="Helvetica Neue"/>
                <a:ea typeface="Helvetica Neue"/>
                <a:cs typeface="Helvetica Neue"/>
                <a:sym typeface="Helvetica Neue"/>
              </a:defRPr>
            </a:lvl1pPr>
            <a:lvl2pPr marR="0" lvl="1" algn="l">
              <a:lnSpc>
                <a:spcPct val="100000"/>
              </a:lnSpc>
              <a:spcBef>
                <a:spcPts val="0"/>
              </a:spcBef>
              <a:spcAft>
                <a:spcPts val="0"/>
              </a:spcAft>
              <a:buClr>
                <a:schemeClr val="dk2"/>
              </a:buClr>
              <a:buSzPts val="1800"/>
              <a:buNone/>
              <a:defRPr sz="1800" b="0" i="0" u="none" strike="noStrike" cap="none">
                <a:solidFill>
                  <a:schemeClr val="dk2"/>
                </a:solidFill>
              </a:defRPr>
            </a:lvl2pPr>
            <a:lvl3pPr marR="0" lvl="2" algn="l">
              <a:lnSpc>
                <a:spcPct val="100000"/>
              </a:lnSpc>
              <a:spcBef>
                <a:spcPts val="0"/>
              </a:spcBef>
              <a:spcAft>
                <a:spcPts val="0"/>
              </a:spcAft>
              <a:buClr>
                <a:schemeClr val="dk2"/>
              </a:buClr>
              <a:buSzPts val="1800"/>
              <a:buNone/>
              <a:defRPr sz="1800" b="0" i="0" u="none" strike="noStrike" cap="none">
                <a:solidFill>
                  <a:schemeClr val="dk2"/>
                </a:solidFill>
              </a:defRPr>
            </a:lvl3pPr>
            <a:lvl4pPr marR="0" lvl="3" algn="l">
              <a:lnSpc>
                <a:spcPct val="100000"/>
              </a:lnSpc>
              <a:spcBef>
                <a:spcPts val="0"/>
              </a:spcBef>
              <a:spcAft>
                <a:spcPts val="0"/>
              </a:spcAft>
              <a:buClr>
                <a:schemeClr val="dk2"/>
              </a:buClr>
              <a:buSzPts val="1800"/>
              <a:buNone/>
              <a:defRPr sz="1800" b="0" i="0" u="none" strike="noStrike" cap="none">
                <a:solidFill>
                  <a:schemeClr val="dk2"/>
                </a:solidFill>
              </a:defRPr>
            </a:lvl4pPr>
            <a:lvl5pPr marR="0" lvl="4" algn="l">
              <a:lnSpc>
                <a:spcPct val="100000"/>
              </a:lnSpc>
              <a:spcBef>
                <a:spcPts val="0"/>
              </a:spcBef>
              <a:spcAft>
                <a:spcPts val="0"/>
              </a:spcAft>
              <a:buClr>
                <a:schemeClr val="dk2"/>
              </a:buClr>
              <a:buSzPts val="1800"/>
              <a:buNone/>
              <a:defRPr sz="1800" b="0" i="0" u="none" strike="noStrike" cap="none">
                <a:solidFill>
                  <a:schemeClr val="dk2"/>
                </a:solidFill>
              </a:defRPr>
            </a:lvl5pPr>
            <a:lvl6pPr marR="0" lvl="5" algn="l">
              <a:lnSpc>
                <a:spcPct val="100000"/>
              </a:lnSpc>
              <a:spcBef>
                <a:spcPts val="0"/>
              </a:spcBef>
              <a:spcAft>
                <a:spcPts val="0"/>
              </a:spcAft>
              <a:buClr>
                <a:schemeClr val="dk2"/>
              </a:buClr>
              <a:buSzPts val="1800"/>
              <a:buNone/>
              <a:defRPr sz="1800" b="0" i="0" u="none" strike="noStrike" cap="none">
                <a:solidFill>
                  <a:schemeClr val="dk2"/>
                </a:solidFill>
              </a:defRPr>
            </a:lvl6pPr>
            <a:lvl7pPr marR="0" lvl="6" algn="l">
              <a:lnSpc>
                <a:spcPct val="100000"/>
              </a:lnSpc>
              <a:spcBef>
                <a:spcPts val="0"/>
              </a:spcBef>
              <a:spcAft>
                <a:spcPts val="0"/>
              </a:spcAft>
              <a:buClr>
                <a:schemeClr val="dk2"/>
              </a:buClr>
              <a:buSzPts val="1800"/>
              <a:buNone/>
              <a:defRPr sz="1800" b="0" i="0" u="none" strike="noStrike" cap="none">
                <a:solidFill>
                  <a:schemeClr val="dk2"/>
                </a:solidFill>
              </a:defRPr>
            </a:lvl7pPr>
            <a:lvl8pPr marR="0" lvl="7" algn="l">
              <a:lnSpc>
                <a:spcPct val="100000"/>
              </a:lnSpc>
              <a:spcBef>
                <a:spcPts val="0"/>
              </a:spcBef>
              <a:spcAft>
                <a:spcPts val="0"/>
              </a:spcAft>
              <a:buClr>
                <a:schemeClr val="dk2"/>
              </a:buClr>
              <a:buSzPts val="1800"/>
              <a:buNone/>
              <a:defRPr sz="1800" b="0" i="0" u="none" strike="noStrike" cap="none">
                <a:solidFill>
                  <a:schemeClr val="dk2"/>
                </a:solidFill>
              </a:defRPr>
            </a:lvl8pPr>
            <a:lvl9pPr marR="0" lvl="8" algn="l">
              <a:lnSpc>
                <a:spcPct val="100000"/>
              </a:lnSpc>
              <a:spcBef>
                <a:spcPts val="0"/>
              </a:spcBef>
              <a:spcAft>
                <a:spcPts val="0"/>
              </a:spcAft>
              <a:buClr>
                <a:schemeClr val="dk2"/>
              </a:buClr>
              <a:buSzPts val="1800"/>
              <a:buNone/>
              <a:defRPr sz="1800" b="0" i="0" u="none" strike="noStrike" cap="none">
                <a:solidFill>
                  <a:schemeClr val="dk2"/>
                </a:solidFill>
              </a:defRPr>
            </a:lvl9pPr>
          </a:lstStyle>
          <a:p>
            <a:endParaRPr/>
          </a:p>
        </p:txBody>
      </p:sp>
      <p:sp>
        <p:nvSpPr>
          <p:cNvPr id="56" name="Google Shape;56;p26"/>
          <p:cNvSpPr txBox="1">
            <a:spLocks noGrp="1"/>
          </p:cNvSpPr>
          <p:nvPr>
            <p:ph type="dt" idx="10"/>
          </p:nvPr>
        </p:nvSpPr>
        <p:spPr>
          <a:xfrm>
            <a:off x="6671145" y="6258117"/>
            <a:ext cx="1643113" cy="365125"/>
          </a:xfrm>
          <a:prstGeom prst="rect">
            <a:avLst/>
          </a:prstGeom>
          <a:noFill/>
          <a:ln>
            <a:noFill/>
          </a:ln>
        </p:spPr>
        <p:txBody>
          <a:bodyPr spcFirstLastPara="1" wrap="square" lIns="91425" tIns="91425" rIns="91425" bIns="91425" anchor="ctr" anchorCtr="0">
            <a:noAutofit/>
          </a:bodyPr>
          <a:lstStyle>
            <a:lvl1pPr marR="0" lvl="0" algn="r">
              <a:lnSpc>
                <a:spcPct val="100000"/>
              </a:lnSpc>
              <a:spcBef>
                <a:spcPts val="0"/>
              </a:spcBef>
              <a:spcAft>
                <a:spcPts val="0"/>
              </a:spcAft>
              <a:buClr>
                <a:srgbClr val="031F43"/>
              </a:buClr>
              <a:buSzPts val="800"/>
              <a:buFont typeface="Helvetica Neue"/>
              <a:buNone/>
              <a:defRPr sz="800">
                <a:solidFill>
                  <a:srgbClr val="031F43"/>
                </a:solidFill>
                <a:latin typeface="Helvetica Neue"/>
                <a:ea typeface="Helvetica Neue"/>
                <a:cs typeface="Helvetica Neue"/>
                <a:sym typeface="Helvetica Neue"/>
              </a:defRPr>
            </a:lvl1pPr>
            <a:lvl2pPr marR="0" lvl="1"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9pPr>
          </a:lstStyle>
          <a:p>
            <a:endParaRPr/>
          </a:p>
        </p:txBody>
      </p:sp>
      <p:sp>
        <p:nvSpPr>
          <p:cNvPr id="57" name="Google Shape;57;p26"/>
          <p:cNvSpPr txBox="1">
            <a:spLocks noGrp="1"/>
          </p:cNvSpPr>
          <p:nvPr>
            <p:ph type="ftr" idx="11"/>
          </p:nvPr>
        </p:nvSpPr>
        <p:spPr>
          <a:xfrm>
            <a:off x="3648974" y="6266067"/>
            <a:ext cx="3026145"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31F43"/>
              </a:buClr>
              <a:buSzPts val="1000"/>
              <a:buFont typeface="Helvetica Neue"/>
              <a:buNone/>
              <a:defRPr sz="1000">
                <a:solidFill>
                  <a:srgbClr val="031F43"/>
                </a:solidFill>
                <a:latin typeface="Helvetica Neue"/>
                <a:ea typeface="Helvetica Neue"/>
                <a:cs typeface="Helvetica Neue"/>
                <a:sym typeface="Helvetica Neue"/>
              </a:defRPr>
            </a:lvl1pPr>
            <a:lvl2pPr marR="0" lvl="1"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9pPr>
          </a:lstStyle>
          <a:p>
            <a:endParaRPr/>
          </a:p>
        </p:txBody>
      </p:sp>
      <p:sp>
        <p:nvSpPr>
          <p:cNvPr id="58" name="Google Shape;58;p26"/>
          <p:cNvSpPr txBox="1">
            <a:spLocks noGrp="1"/>
          </p:cNvSpPr>
          <p:nvPr>
            <p:ph type="sldNum" idx="12"/>
          </p:nvPr>
        </p:nvSpPr>
        <p:spPr>
          <a:xfrm>
            <a:off x="8332968" y="6258115"/>
            <a:ext cx="493915"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31F43"/>
              </a:buClr>
              <a:buSzPts val="200"/>
              <a:buFont typeface="Verdana"/>
              <a:buNone/>
              <a:defRPr sz="800" b="0" i="0" u="none" strike="noStrike" cap="none">
                <a:solidFill>
                  <a:srgbClr val="031F43"/>
                </a:solidFill>
                <a:latin typeface="Verdana"/>
                <a:ea typeface="Verdana"/>
                <a:cs typeface="Verdana"/>
                <a:sym typeface="Verdana"/>
              </a:defRPr>
            </a:lvl1pPr>
            <a:lvl2pPr marL="0" marR="0" lvl="1" indent="0" algn="ctr">
              <a:lnSpc>
                <a:spcPct val="100000"/>
              </a:lnSpc>
              <a:spcBef>
                <a:spcPts val="0"/>
              </a:spcBef>
              <a:spcAft>
                <a:spcPts val="0"/>
              </a:spcAft>
              <a:buClr>
                <a:srgbClr val="031F43"/>
              </a:buClr>
              <a:buSzPts val="200"/>
              <a:buFont typeface="Verdana"/>
              <a:buNone/>
              <a:defRPr sz="800" b="0" i="0" u="none" strike="noStrike" cap="none">
                <a:solidFill>
                  <a:srgbClr val="031F43"/>
                </a:solidFill>
                <a:latin typeface="Verdana"/>
                <a:ea typeface="Verdana"/>
                <a:cs typeface="Verdana"/>
                <a:sym typeface="Verdana"/>
              </a:defRPr>
            </a:lvl2pPr>
            <a:lvl3pPr marL="0" marR="0" lvl="2" indent="0" algn="ctr">
              <a:lnSpc>
                <a:spcPct val="100000"/>
              </a:lnSpc>
              <a:spcBef>
                <a:spcPts val="0"/>
              </a:spcBef>
              <a:spcAft>
                <a:spcPts val="0"/>
              </a:spcAft>
              <a:buClr>
                <a:srgbClr val="031F43"/>
              </a:buClr>
              <a:buSzPts val="200"/>
              <a:buFont typeface="Verdana"/>
              <a:buNone/>
              <a:defRPr sz="800" b="0" i="0" u="none" strike="noStrike" cap="none">
                <a:solidFill>
                  <a:srgbClr val="031F43"/>
                </a:solidFill>
                <a:latin typeface="Verdana"/>
                <a:ea typeface="Verdana"/>
                <a:cs typeface="Verdana"/>
                <a:sym typeface="Verdana"/>
              </a:defRPr>
            </a:lvl3pPr>
            <a:lvl4pPr marL="0" marR="0" lvl="3" indent="0" algn="ctr">
              <a:lnSpc>
                <a:spcPct val="100000"/>
              </a:lnSpc>
              <a:spcBef>
                <a:spcPts val="0"/>
              </a:spcBef>
              <a:spcAft>
                <a:spcPts val="0"/>
              </a:spcAft>
              <a:buClr>
                <a:srgbClr val="031F43"/>
              </a:buClr>
              <a:buSzPts val="200"/>
              <a:buFont typeface="Verdana"/>
              <a:buNone/>
              <a:defRPr sz="800" b="0" i="0" u="none" strike="noStrike" cap="none">
                <a:solidFill>
                  <a:srgbClr val="031F43"/>
                </a:solidFill>
                <a:latin typeface="Verdana"/>
                <a:ea typeface="Verdana"/>
                <a:cs typeface="Verdana"/>
                <a:sym typeface="Verdana"/>
              </a:defRPr>
            </a:lvl4pPr>
            <a:lvl5pPr marL="0" marR="0" lvl="4" indent="0" algn="ctr">
              <a:lnSpc>
                <a:spcPct val="100000"/>
              </a:lnSpc>
              <a:spcBef>
                <a:spcPts val="0"/>
              </a:spcBef>
              <a:spcAft>
                <a:spcPts val="0"/>
              </a:spcAft>
              <a:buClr>
                <a:srgbClr val="031F43"/>
              </a:buClr>
              <a:buSzPts val="200"/>
              <a:buFont typeface="Verdana"/>
              <a:buNone/>
              <a:defRPr sz="800" b="0" i="0" u="none" strike="noStrike" cap="none">
                <a:solidFill>
                  <a:srgbClr val="031F43"/>
                </a:solidFill>
                <a:latin typeface="Verdana"/>
                <a:ea typeface="Verdana"/>
                <a:cs typeface="Verdana"/>
                <a:sym typeface="Verdana"/>
              </a:defRPr>
            </a:lvl5pPr>
            <a:lvl6pPr marL="0" marR="0" lvl="5" indent="0" algn="ctr">
              <a:lnSpc>
                <a:spcPct val="100000"/>
              </a:lnSpc>
              <a:spcBef>
                <a:spcPts val="0"/>
              </a:spcBef>
              <a:spcAft>
                <a:spcPts val="0"/>
              </a:spcAft>
              <a:buClr>
                <a:srgbClr val="031F43"/>
              </a:buClr>
              <a:buSzPts val="200"/>
              <a:buFont typeface="Verdana"/>
              <a:buNone/>
              <a:defRPr sz="800" b="0" i="0" u="none" strike="noStrike" cap="none">
                <a:solidFill>
                  <a:srgbClr val="031F43"/>
                </a:solidFill>
                <a:latin typeface="Verdana"/>
                <a:ea typeface="Verdana"/>
                <a:cs typeface="Verdana"/>
                <a:sym typeface="Verdana"/>
              </a:defRPr>
            </a:lvl6pPr>
            <a:lvl7pPr marL="0" marR="0" lvl="6" indent="0" algn="ctr">
              <a:lnSpc>
                <a:spcPct val="100000"/>
              </a:lnSpc>
              <a:spcBef>
                <a:spcPts val="0"/>
              </a:spcBef>
              <a:spcAft>
                <a:spcPts val="0"/>
              </a:spcAft>
              <a:buClr>
                <a:srgbClr val="031F43"/>
              </a:buClr>
              <a:buSzPts val="200"/>
              <a:buFont typeface="Verdana"/>
              <a:buNone/>
              <a:defRPr sz="800" b="0" i="0" u="none" strike="noStrike" cap="none">
                <a:solidFill>
                  <a:srgbClr val="031F43"/>
                </a:solidFill>
                <a:latin typeface="Verdana"/>
                <a:ea typeface="Verdana"/>
                <a:cs typeface="Verdana"/>
                <a:sym typeface="Verdana"/>
              </a:defRPr>
            </a:lvl7pPr>
            <a:lvl8pPr marL="0" marR="0" lvl="7" indent="0" algn="ctr">
              <a:lnSpc>
                <a:spcPct val="100000"/>
              </a:lnSpc>
              <a:spcBef>
                <a:spcPts val="0"/>
              </a:spcBef>
              <a:spcAft>
                <a:spcPts val="0"/>
              </a:spcAft>
              <a:buClr>
                <a:srgbClr val="031F43"/>
              </a:buClr>
              <a:buSzPts val="200"/>
              <a:buFont typeface="Verdana"/>
              <a:buNone/>
              <a:defRPr sz="800" b="0" i="0" u="none" strike="noStrike" cap="none">
                <a:solidFill>
                  <a:srgbClr val="031F43"/>
                </a:solidFill>
                <a:latin typeface="Verdana"/>
                <a:ea typeface="Verdana"/>
                <a:cs typeface="Verdana"/>
                <a:sym typeface="Verdana"/>
              </a:defRPr>
            </a:lvl8pPr>
            <a:lvl9pPr marL="0" marR="0" lvl="8" indent="0" algn="ctr">
              <a:lnSpc>
                <a:spcPct val="100000"/>
              </a:lnSpc>
              <a:spcBef>
                <a:spcPts val="0"/>
              </a:spcBef>
              <a:spcAft>
                <a:spcPts val="0"/>
              </a:spcAft>
              <a:buClr>
                <a:srgbClr val="031F43"/>
              </a:buClr>
              <a:buSzPts val="200"/>
              <a:buFont typeface="Verdana"/>
              <a:buNone/>
              <a:defRPr sz="800" b="0" i="0" u="none" strike="noStrike" cap="none">
                <a:solidFill>
                  <a:srgbClr val="031F43"/>
                </a:solidFill>
                <a:latin typeface="Verdana"/>
                <a:ea typeface="Verdana"/>
                <a:cs typeface="Verdana"/>
                <a:sym typeface="Verdana"/>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59"/>
        <p:cNvGrpSpPr/>
        <p:nvPr/>
      </p:nvGrpSpPr>
      <p:grpSpPr>
        <a:xfrm>
          <a:off x="0" y="0"/>
          <a:ext cx="0" cy="0"/>
          <a:chOff x="0" y="0"/>
          <a:chExt cx="0" cy="0"/>
        </a:xfrm>
      </p:grpSpPr>
      <p:sp>
        <p:nvSpPr>
          <p:cNvPr id="60" name="Google Shape;60;p27"/>
          <p:cNvSpPr txBox="1">
            <a:spLocks noGrp="1"/>
          </p:cNvSpPr>
          <p:nvPr>
            <p:ph type="dt" idx="10"/>
          </p:nvPr>
        </p:nvSpPr>
        <p:spPr>
          <a:xfrm>
            <a:off x="6671145" y="6258117"/>
            <a:ext cx="1643113" cy="365125"/>
          </a:xfrm>
          <a:prstGeom prst="rect">
            <a:avLst/>
          </a:prstGeom>
          <a:noFill/>
          <a:ln>
            <a:noFill/>
          </a:ln>
        </p:spPr>
        <p:txBody>
          <a:bodyPr spcFirstLastPara="1" wrap="square" lIns="91425" tIns="91425" rIns="91425" bIns="91425" anchor="ctr" anchorCtr="0">
            <a:noAutofit/>
          </a:bodyPr>
          <a:lstStyle>
            <a:lvl1pPr marR="0" lvl="0" algn="r">
              <a:lnSpc>
                <a:spcPct val="100000"/>
              </a:lnSpc>
              <a:spcBef>
                <a:spcPts val="0"/>
              </a:spcBef>
              <a:spcAft>
                <a:spcPts val="0"/>
              </a:spcAft>
              <a:buClr>
                <a:srgbClr val="031F43"/>
              </a:buClr>
              <a:buSzPts val="1000"/>
              <a:buFont typeface="Helvetica Neue"/>
              <a:buNone/>
              <a:defRPr sz="1000">
                <a:solidFill>
                  <a:srgbClr val="031F43"/>
                </a:solidFill>
                <a:latin typeface="Helvetica Neue"/>
                <a:ea typeface="Helvetica Neue"/>
                <a:cs typeface="Helvetica Neue"/>
                <a:sym typeface="Helvetica Neue"/>
              </a:defRPr>
            </a:lvl1pPr>
            <a:lvl2pPr marR="0" lvl="1"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9pPr>
          </a:lstStyle>
          <a:p>
            <a:endParaRPr/>
          </a:p>
        </p:txBody>
      </p:sp>
      <p:sp>
        <p:nvSpPr>
          <p:cNvPr id="61" name="Google Shape;61;p27"/>
          <p:cNvSpPr txBox="1">
            <a:spLocks noGrp="1"/>
          </p:cNvSpPr>
          <p:nvPr>
            <p:ph type="ftr" idx="11"/>
          </p:nvPr>
        </p:nvSpPr>
        <p:spPr>
          <a:xfrm>
            <a:off x="3474721" y="6266067"/>
            <a:ext cx="32003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31F43"/>
              </a:buClr>
              <a:buSzPts val="1000"/>
              <a:buFont typeface="Helvetica Neue"/>
              <a:buNone/>
              <a:defRPr sz="1000">
                <a:solidFill>
                  <a:srgbClr val="031F43"/>
                </a:solidFill>
                <a:latin typeface="Helvetica Neue"/>
                <a:ea typeface="Helvetica Neue"/>
                <a:cs typeface="Helvetica Neue"/>
                <a:sym typeface="Helvetica Neue"/>
              </a:defRPr>
            </a:lvl1pPr>
            <a:lvl2pPr marR="0" lvl="1"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9pPr>
          </a:lstStyle>
          <a:p>
            <a:endParaRPr/>
          </a:p>
        </p:txBody>
      </p:sp>
      <p:sp>
        <p:nvSpPr>
          <p:cNvPr id="62" name="Google Shape;62;p27"/>
          <p:cNvSpPr txBox="1">
            <a:spLocks noGrp="1"/>
          </p:cNvSpPr>
          <p:nvPr>
            <p:ph type="sldNum" idx="12"/>
          </p:nvPr>
        </p:nvSpPr>
        <p:spPr>
          <a:xfrm>
            <a:off x="8332968" y="6258115"/>
            <a:ext cx="493915"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1pPr>
            <a:lvl2pPr marL="0" marR="0" lvl="1"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2pPr>
            <a:lvl3pPr marL="0" marR="0" lvl="2"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3pPr>
            <a:lvl4pPr marL="0" marR="0" lvl="3"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4pPr>
            <a:lvl5pPr marL="0" marR="0" lvl="4"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5pPr>
            <a:lvl6pPr marL="0" marR="0" lvl="5"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6pPr>
            <a:lvl7pPr marL="0" marR="0" lvl="6"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7pPr>
            <a:lvl8pPr marL="0" marR="0" lvl="7"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8pPr>
            <a:lvl9pPr marL="0" marR="0" lvl="8"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9pPr>
          </a:lstStyle>
          <a:p>
            <a:pPr marL="0" lvl="0" indent="0" algn="ctr" rtl="0">
              <a:spcBef>
                <a:spcPts val="0"/>
              </a:spcBef>
              <a:spcAft>
                <a:spcPts val="0"/>
              </a:spcAft>
              <a:buNone/>
            </a:pPr>
            <a:fld id="{00000000-1234-1234-1234-123412341234}" type="slidenum">
              <a:rPr lang="en-US"/>
              <a:t>‹#›</a:t>
            </a:fld>
            <a:endParaRPr/>
          </a:p>
        </p:txBody>
      </p:sp>
      <p:sp>
        <p:nvSpPr>
          <p:cNvPr id="63" name="Google Shape;63;p27"/>
          <p:cNvSpPr txBox="1"/>
          <p:nvPr/>
        </p:nvSpPr>
        <p:spPr>
          <a:xfrm>
            <a:off x="1018654" y="6309351"/>
            <a:ext cx="2361887" cy="27699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F1B4F"/>
              </a:buClr>
              <a:buSzPts val="300"/>
              <a:buFont typeface="Arial"/>
              <a:buNone/>
            </a:pPr>
            <a:r>
              <a:rPr lang="en-US" sz="1200" b="1" i="0" u="none" strike="noStrike" cap="none">
                <a:solidFill>
                  <a:srgbClr val="1F1B4F"/>
                </a:solidFill>
                <a:latin typeface="Arial"/>
                <a:ea typeface="Arial"/>
                <a:cs typeface="Arial"/>
                <a:sym typeface="Arial"/>
              </a:rPr>
              <a:t>Funding the future of Artistic swimming</a:t>
            </a:r>
            <a:endParaRPr sz="1400" b="0" i="0" u="none" strike="noStrike" cap="none">
              <a:solidFill>
                <a:srgbClr val="000000"/>
              </a:solidFill>
              <a:latin typeface="Arial"/>
              <a:ea typeface="Arial"/>
              <a:cs typeface="Arial"/>
              <a:sym typeface="Arial"/>
            </a:endParaRPr>
          </a:p>
        </p:txBody>
      </p:sp>
      <p:pic>
        <p:nvPicPr>
          <p:cNvPr id="64" name="Google Shape;64;p27" descr="image003"/>
          <p:cNvPicPr preferRelativeResize="0"/>
          <p:nvPr/>
        </p:nvPicPr>
        <p:blipFill rotWithShape="1">
          <a:blip r:embed="rId2">
            <a:alphaModFix/>
          </a:blip>
          <a:srcRect/>
          <a:stretch/>
        </p:blipFill>
        <p:spPr>
          <a:xfrm>
            <a:off x="136260" y="5876588"/>
            <a:ext cx="914400" cy="893617"/>
          </a:xfrm>
          <a:prstGeom prst="roundRect">
            <a:avLst>
              <a:gd name="adj" fmla="val 50000"/>
            </a:avLst>
          </a:prstGeom>
          <a:noFill/>
          <a:ln w="28575" cap="flat" cmpd="sng">
            <a:solidFill>
              <a:srgbClr val="031F43"/>
            </a:solidFill>
            <a:prstDash val="solid"/>
            <a:round/>
            <a:headEnd type="none" w="sm" len="sm"/>
            <a:tailEnd type="none" w="sm" len="sm"/>
          </a:ln>
        </p:spPr>
      </p:pic>
      <p:sp>
        <p:nvSpPr>
          <p:cNvPr id="65" name="Google Shape;65;p27"/>
          <p:cNvSpPr/>
          <p:nvPr/>
        </p:nvSpPr>
        <p:spPr>
          <a:xfrm>
            <a:off x="0" y="5404081"/>
            <a:ext cx="9144000" cy="1426499"/>
          </a:xfrm>
          <a:prstGeom prst="rect">
            <a:avLst/>
          </a:prstGeom>
          <a:gradFill>
            <a:gsLst>
              <a:gs pos="0">
                <a:schemeClr val="lt1"/>
              </a:gs>
              <a:gs pos="100000">
                <a:srgbClr val="B7D4FC"/>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66" name="Google Shape;66;p27"/>
          <p:cNvSpPr/>
          <p:nvPr/>
        </p:nvSpPr>
        <p:spPr>
          <a:xfrm>
            <a:off x="-191" y="-27419"/>
            <a:ext cx="9144385" cy="1578633"/>
          </a:xfrm>
          <a:prstGeom prst="rect">
            <a:avLst/>
          </a:prstGeom>
          <a:gradFill>
            <a:gsLst>
              <a:gs pos="0">
                <a:srgbClr val="B7D4FC"/>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67" name="Google Shape;67;p27"/>
          <p:cNvSpPr txBox="1"/>
          <p:nvPr/>
        </p:nvSpPr>
        <p:spPr>
          <a:xfrm>
            <a:off x="8354015" y="6230695"/>
            <a:ext cx="493915"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31F43"/>
              </a:buClr>
              <a:buSzPts val="250"/>
              <a:buFont typeface="Verdana"/>
              <a:buNone/>
            </a:pPr>
            <a:fld id="{00000000-1234-1234-1234-123412341234}" type="slidenum">
              <a:rPr lang="en-US" sz="1000" b="0" i="0" u="none" strike="noStrike" cap="none">
                <a:solidFill>
                  <a:srgbClr val="031F43"/>
                </a:solidFill>
                <a:latin typeface="Verdana"/>
                <a:ea typeface="Verdana"/>
                <a:cs typeface="Verdana"/>
                <a:sym typeface="Verdana"/>
              </a:rPr>
              <a:t>‹#›</a:t>
            </a:fld>
            <a:endParaRPr sz="1000" b="0" i="0" u="none" strike="noStrike" cap="none">
              <a:solidFill>
                <a:srgbClr val="031F43"/>
              </a:solidFill>
              <a:latin typeface="Verdana"/>
              <a:ea typeface="Verdana"/>
              <a:cs typeface="Verdana"/>
              <a:sym typeface="Verdana"/>
            </a:endParaRPr>
          </a:p>
        </p:txBody>
      </p:sp>
      <p:sp>
        <p:nvSpPr>
          <p:cNvPr id="68" name="Google Shape;68;p27"/>
          <p:cNvSpPr txBox="1"/>
          <p:nvPr/>
        </p:nvSpPr>
        <p:spPr>
          <a:xfrm>
            <a:off x="1018654" y="6309351"/>
            <a:ext cx="2656199" cy="21544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F1B4F"/>
              </a:buClr>
              <a:buSzPts val="250"/>
              <a:buFont typeface="Helvetica Neue"/>
              <a:buNone/>
            </a:pPr>
            <a:r>
              <a:rPr lang="en-US" sz="1000" b="1" i="0" u="none" strike="noStrike" cap="none">
                <a:solidFill>
                  <a:srgbClr val="1F1B4F"/>
                </a:solidFill>
                <a:latin typeface="Helvetica Neue"/>
                <a:ea typeface="Helvetica Neue"/>
                <a:cs typeface="Helvetica Neue"/>
                <a:sym typeface="Helvetica Neue"/>
              </a:rPr>
              <a:t>Funding the Future of Artistic Swimming</a:t>
            </a:r>
            <a:endParaRPr sz="1400" b="0" i="0" u="none" strike="noStrike" cap="none">
              <a:solidFill>
                <a:srgbClr val="000000"/>
              </a:solidFill>
              <a:latin typeface="Arial"/>
              <a:ea typeface="Arial"/>
              <a:cs typeface="Arial"/>
              <a:sym typeface="Arial"/>
            </a:endParaRPr>
          </a:p>
        </p:txBody>
      </p:sp>
      <p:pic>
        <p:nvPicPr>
          <p:cNvPr id="69" name="Google Shape;69;p27"/>
          <p:cNvPicPr preferRelativeResize="0"/>
          <p:nvPr/>
        </p:nvPicPr>
        <p:blipFill rotWithShape="1">
          <a:blip r:embed="rId3">
            <a:alphaModFix/>
          </a:blip>
          <a:srcRect/>
          <a:stretch/>
        </p:blipFill>
        <p:spPr>
          <a:xfrm>
            <a:off x="0" y="5733280"/>
            <a:ext cx="1143000" cy="1143000"/>
          </a:xfrm>
          <a:prstGeom prst="rect">
            <a:avLst/>
          </a:prstGeom>
          <a:noFill/>
          <a:ln>
            <a:noFill/>
          </a:ln>
        </p:spPr>
      </p:pic>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0"/>
        <p:cNvGrpSpPr/>
        <p:nvPr/>
      </p:nvGrpSpPr>
      <p:grpSpPr>
        <a:xfrm>
          <a:off x="0" y="0"/>
          <a:ext cx="0" cy="0"/>
          <a:chOff x="0" y="0"/>
          <a:chExt cx="0" cy="0"/>
        </a:xfrm>
      </p:grpSpPr>
      <p:sp>
        <p:nvSpPr>
          <p:cNvPr id="71" name="Google Shape;71;p28"/>
          <p:cNvSpPr txBox="1">
            <a:spLocks noGrp="1"/>
          </p:cNvSpPr>
          <p:nvPr>
            <p:ph type="dt" idx="10"/>
          </p:nvPr>
        </p:nvSpPr>
        <p:spPr>
          <a:xfrm>
            <a:off x="6671145" y="6258117"/>
            <a:ext cx="1643113" cy="365125"/>
          </a:xfrm>
          <a:prstGeom prst="rect">
            <a:avLst/>
          </a:prstGeom>
          <a:noFill/>
          <a:ln>
            <a:noFill/>
          </a:ln>
        </p:spPr>
        <p:txBody>
          <a:bodyPr spcFirstLastPara="1" wrap="square" lIns="91425" tIns="91425" rIns="91425" bIns="91425" anchor="ctr" anchorCtr="0">
            <a:noAutofit/>
          </a:bodyPr>
          <a:lstStyle>
            <a:lvl1pPr marR="0" lvl="0" algn="r">
              <a:lnSpc>
                <a:spcPct val="100000"/>
              </a:lnSpc>
              <a:spcBef>
                <a:spcPts val="0"/>
              </a:spcBef>
              <a:spcAft>
                <a:spcPts val="0"/>
              </a:spcAft>
              <a:buClr>
                <a:srgbClr val="031F43"/>
              </a:buClr>
              <a:buSzPts val="1000"/>
              <a:buFont typeface="Helvetica Neue"/>
              <a:buNone/>
              <a:defRPr sz="1000">
                <a:solidFill>
                  <a:srgbClr val="031F43"/>
                </a:solidFill>
                <a:latin typeface="Helvetica Neue"/>
                <a:ea typeface="Helvetica Neue"/>
                <a:cs typeface="Helvetica Neue"/>
                <a:sym typeface="Helvetica Neue"/>
              </a:defRPr>
            </a:lvl1pPr>
            <a:lvl2pPr marR="0" lvl="1"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9pPr>
          </a:lstStyle>
          <a:p>
            <a:endParaRPr/>
          </a:p>
        </p:txBody>
      </p:sp>
      <p:sp>
        <p:nvSpPr>
          <p:cNvPr id="72" name="Google Shape;72;p28"/>
          <p:cNvSpPr txBox="1">
            <a:spLocks noGrp="1"/>
          </p:cNvSpPr>
          <p:nvPr>
            <p:ph type="ftr" idx="11"/>
          </p:nvPr>
        </p:nvSpPr>
        <p:spPr>
          <a:xfrm>
            <a:off x="3648974" y="6266067"/>
            <a:ext cx="3026145"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31F43"/>
              </a:buClr>
              <a:buSzPts val="1000"/>
              <a:buFont typeface="Helvetica Neue"/>
              <a:buNone/>
              <a:defRPr sz="1000">
                <a:solidFill>
                  <a:srgbClr val="031F43"/>
                </a:solidFill>
                <a:latin typeface="Helvetica Neue"/>
                <a:ea typeface="Helvetica Neue"/>
                <a:cs typeface="Helvetica Neue"/>
                <a:sym typeface="Helvetica Neue"/>
              </a:defRPr>
            </a:lvl1pPr>
            <a:lvl2pPr marR="0" lvl="1"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9pPr>
          </a:lstStyle>
          <a:p>
            <a:endParaRPr/>
          </a:p>
        </p:txBody>
      </p:sp>
      <p:sp>
        <p:nvSpPr>
          <p:cNvPr id="73" name="Google Shape;73;p28"/>
          <p:cNvSpPr txBox="1">
            <a:spLocks noGrp="1"/>
          </p:cNvSpPr>
          <p:nvPr>
            <p:ph type="sldNum" idx="12"/>
          </p:nvPr>
        </p:nvSpPr>
        <p:spPr>
          <a:xfrm>
            <a:off x="8332968" y="6258115"/>
            <a:ext cx="493915"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1pPr>
            <a:lvl2pPr marL="0" marR="0" lvl="1"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2pPr>
            <a:lvl3pPr marL="0" marR="0" lvl="2"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3pPr>
            <a:lvl4pPr marL="0" marR="0" lvl="3"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4pPr>
            <a:lvl5pPr marL="0" marR="0" lvl="4"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5pPr>
            <a:lvl6pPr marL="0" marR="0" lvl="5"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6pPr>
            <a:lvl7pPr marL="0" marR="0" lvl="6"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7pPr>
            <a:lvl8pPr marL="0" marR="0" lvl="7"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8pPr>
            <a:lvl9pPr marL="0" marR="0" lvl="8"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9pPr>
          </a:lstStyle>
          <a:p>
            <a:pPr marL="0" lvl="0" indent="0" algn="ctr" rtl="0">
              <a:spcBef>
                <a:spcPts val="0"/>
              </a:spcBef>
              <a:spcAft>
                <a:spcPts val="0"/>
              </a:spcAft>
              <a:buNone/>
            </a:pPr>
            <a:fld id="{00000000-1234-1234-1234-123412341234}" type="slidenum">
              <a:rPr lang="en-US"/>
              <a:t>‹#›</a:t>
            </a:fld>
            <a:endParaRPr/>
          </a:p>
        </p:txBody>
      </p:sp>
      <p:sp>
        <p:nvSpPr>
          <p:cNvPr id="74" name="Google Shape;74;p28"/>
          <p:cNvSpPr txBox="1">
            <a:spLocks noGrp="1"/>
          </p:cNvSpPr>
          <p:nvPr>
            <p:ph type="body" idx="1"/>
          </p:nvPr>
        </p:nvSpPr>
        <p:spPr>
          <a:xfrm>
            <a:off x="914402" y="3581401"/>
            <a:ext cx="3352799" cy="1905001"/>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0"/>
              </a:spcBef>
              <a:spcAft>
                <a:spcPts val="0"/>
              </a:spcAft>
              <a:buClr>
                <a:srgbClr val="021B2A"/>
              </a:buClr>
              <a:buSzPts val="1800"/>
              <a:buFont typeface="Arial"/>
              <a:buNone/>
              <a:defRPr sz="1800" b="0" i="0" u="none" strike="noStrike" cap="none">
                <a:solidFill>
                  <a:schemeClr val="dk2"/>
                </a:solidFill>
                <a:latin typeface="Helvetica Neue"/>
                <a:ea typeface="Helvetica Neue"/>
                <a:cs typeface="Helvetica Neue"/>
                <a:sym typeface="Helvetica Neue"/>
              </a:defRPr>
            </a:lvl1pPr>
            <a:lvl2pPr marL="914400" marR="0" lvl="1" indent="-228600" algn="l">
              <a:lnSpc>
                <a:spcPct val="100000"/>
              </a:lnSpc>
              <a:spcBef>
                <a:spcPts val="600"/>
              </a:spcBef>
              <a:spcAft>
                <a:spcPts val="0"/>
              </a:spcAft>
              <a:buClr>
                <a:srgbClr val="021B2A"/>
              </a:buClr>
              <a:buSzPts val="1200"/>
              <a:buFont typeface="Arial"/>
              <a:buNone/>
              <a:defRPr sz="1200" b="0" i="0" u="none" strike="noStrike" cap="none">
                <a:solidFill>
                  <a:srgbClr val="031F43"/>
                </a:solidFill>
                <a:latin typeface="Helvetica Neue"/>
                <a:ea typeface="Helvetica Neue"/>
                <a:cs typeface="Helvetica Neue"/>
                <a:sym typeface="Helvetica Neue"/>
              </a:defRPr>
            </a:lvl2pPr>
            <a:lvl3pPr marL="1371600" marR="0" lvl="2" indent="-228600" algn="l">
              <a:lnSpc>
                <a:spcPct val="100000"/>
              </a:lnSpc>
              <a:spcBef>
                <a:spcPts val="200"/>
              </a:spcBef>
              <a:spcAft>
                <a:spcPts val="0"/>
              </a:spcAft>
              <a:buClr>
                <a:srgbClr val="021B2A"/>
              </a:buClr>
              <a:buSzPts val="1000"/>
              <a:buFont typeface="Arial"/>
              <a:buNone/>
              <a:defRPr sz="1000" b="0" i="0" u="none" strike="noStrike" cap="none">
                <a:solidFill>
                  <a:srgbClr val="031F43"/>
                </a:solidFill>
                <a:latin typeface="Helvetica Neue"/>
                <a:ea typeface="Helvetica Neue"/>
                <a:cs typeface="Helvetica Neue"/>
                <a:sym typeface="Helvetica Neue"/>
              </a:defRPr>
            </a:lvl3pPr>
            <a:lvl4pPr marL="1828800" marR="0" lvl="3" indent="-228600" algn="l">
              <a:lnSpc>
                <a:spcPct val="100000"/>
              </a:lnSpc>
              <a:spcBef>
                <a:spcPts val="180"/>
              </a:spcBef>
              <a:spcAft>
                <a:spcPts val="0"/>
              </a:spcAft>
              <a:buClr>
                <a:srgbClr val="021B2A"/>
              </a:buClr>
              <a:buSzPts val="900"/>
              <a:buFont typeface="Arial"/>
              <a:buNone/>
              <a:defRPr sz="900" b="0" i="0" u="none" strike="noStrike" cap="none">
                <a:solidFill>
                  <a:srgbClr val="031F43"/>
                </a:solidFill>
                <a:latin typeface="Helvetica Neue"/>
                <a:ea typeface="Helvetica Neue"/>
                <a:cs typeface="Helvetica Neue"/>
                <a:sym typeface="Helvetica Neue"/>
              </a:defRPr>
            </a:lvl4pPr>
            <a:lvl5pPr marL="2286000" marR="0" lvl="4" indent="-228600" algn="l">
              <a:lnSpc>
                <a:spcPct val="100000"/>
              </a:lnSpc>
              <a:spcBef>
                <a:spcPts val="180"/>
              </a:spcBef>
              <a:spcAft>
                <a:spcPts val="0"/>
              </a:spcAft>
              <a:buClr>
                <a:srgbClr val="021B2A"/>
              </a:buClr>
              <a:buSzPts val="900"/>
              <a:buFont typeface="Arial"/>
              <a:buNone/>
              <a:defRPr sz="900" b="0" i="0" u="none" strike="noStrike" cap="none">
                <a:solidFill>
                  <a:srgbClr val="031F43"/>
                </a:solidFill>
                <a:latin typeface="Helvetica Neue"/>
                <a:ea typeface="Helvetica Neue"/>
                <a:cs typeface="Helvetica Neue"/>
                <a:sym typeface="Helvetica Neue"/>
              </a:defRPr>
            </a:lvl5pPr>
            <a:lvl6pPr marL="2743200" marR="0" lvl="5" indent="-228600" algn="l">
              <a:lnSpc>
                <a:spcPct val="100000"/>
              </a:lnSpc>
              <a:spcBef>
                <a:spcPts val="384"/>
              </a:spcBef>
              <a:spcAft>
                <a:spcPts val="0"/>
              </a:spcAft>
              <a:buClr>
                <a:schemeClr val="accent1"/>
              </a:buClr>
              <a:buSzPts val="900"/>
              <a:buFont typeface="Noto Sans Symbols"/>
              <a:buNone/>
              <a:defRPr sz="900" b="0" i="0" u="none" strike="noStrike" cap="none">
                <a:solidFill>
                  <a:schemeClr val="dk2"/>
                </a:solidFill>
                <a:latin typeface="Verdana"/>
                <a:ea typeface="Verdana"/>
                <a:cs typeface="Verdana"/>
                <a:sym typeface="Verdana"/>
              </a:defRPr>
            </a:lvl6pPr>
            <a:lvl7pPr marL="3200400" marR="0" lvl="6" indent="-228600" algn="l">
              <a:lnSpc>
                <a:spcPct val="100000"/>
              </a:lnSpc>
              <a:spcBef>
                <a:spcPts val="384"/>
              </a:spcBef>
              <a:spcAft>
                <a:spcPts val="0"/>
              </a:spcAft>
              <a:buClr>
                <a:schemeClr val="accent1"/>
              </a:buClr>
              <a:buSzPts val="900"/>
              <a:buFont typeface="Noto Sans Symbols"/>
              <a:buNone/>
              <a:defRPr sz="900" b="0" i="0" u="none" strike="noStrike" cap="none">
                <a:solidFill>
                  <a:schemeClr val="dk2"/>
                </a:solidFill>
                <a:latin typeface="Verdana"/>
                <a:ea typeface="Verdana"/>
                <a:cs typeface="Verdana"/>
                <a:sym typeface="Verdana"/>
              </a:defRPr>
            </a:lvl7pPr>
            <a:lvl8pPr marL="3657600" marR="0" lvl="7" indent="-228600" algn="l">
              <a:lnSpc>
                <a:spcPct val="100000"/>
              </a:lnSpc>
              <a:spcBef>
                <a:spcPts val="384"/>
              </a:spcBef>
              <a:spcAft>
                <a:spcPts val="0"/>
              </a:spcAft>
              <a:buClr>
                <a:schemeClr val="accent1"/>
              </a:buClr>
              <a:buSzPts val="900"/>
              <a:buFont typeface="Noto Sans Symbols"/>
              <a:buNone/>
              <a:defRPr sz="900" b="0" i="0" u="none" strike="noStrike" cap="none">
                <a:solidFill>
                  <a:schemeClr val="dk2"/>
                </a:solidFill>
                <a:latin typeface="Verdana"/>
                <a:ea typeface="Verdana"/>
                <a:cs typeface="Verdana"/>
                <a:sym typeface="Verdana"/>
              </a:defRPr>
            </a:lvl8pPr>
            <a:lvl9pPr marL="4114800" marR="0" lvl="8" indent="-228600" algn="l">
              <a:lnSpc>
                <a:spcPct val="100000"/>
              </a:lnSpc>
              <a:spcBef>
                <a:spcPts val="384"/>
              </a:spcBef>
              <a:spcAft>
                <a:spcPts val="0"/>
              </a:spcAft>
              <a:buClr>
                <a:schemeClr val="accent1"/>
              </a:buClr>
              <a:buSzPts val="900"/>
              <a:buFont typeface="Noto Sans Symbols"/>
              <a:buNone/>
              <a:defRPr sz="900" b="0" i="0" u="none" strike="noStrike" cap="none">
                <a:solidFill>
                  <a:schemeClr val="dk2"/>
                </a:solidFill>
                <a:latin typeface="Verdana"/>
                <a:ea typeface="Verdana"/>
                <a:cs typeface="Verdana"/>
                <a:sym typeface="Verdana"/>
              </a:defRPr>
            </a:lvl9pPr>
          </a:lstStyle>
          <a:p>
            <a:endParaRPr/>
          </a:p>
        </p:txBody>
      </p:sp>
      <p:grpSp>
        <p:nvGrpSpPr>
          <p:cNvPr id="75" name="Google Shape;75;p28"/>
          <p:cNvGrpSpPr/>
          <p:nvPr/>
        </p:nvGrpSpPr>
        <p:grpSpPr>
          <a:xfrm>
            <a:off x="211664" y="714191"/>
            <a:ext cx="8723376" cy="1331580"/>
            <a:chOff x="-3905250" y="4294187"/>
            <a:chExt cx="13011150" cy="1892300"/>
          </a:xfrm>
        </p:grpSpPr>
        <p:sp>
          <p:nvSpPr>
            <p:cNvPr id="76" name="Google Shape;76;p28"/>
            <p:cNvSpPr/>
            <p:nvPr/>
          </p:nvSpPr>
          <p:spPr>
            <a:xfrm>
              <a:off x="4810125" y="4500562"/>
              <a:ext cx="4295775" cy="1016000"/>
            </a:xfrm>
            <a:custGeom>
              <a:avLst/>
              <a:gdLst/>
              <a:ahLst/>
              <a:cxnLst/>
              <a:rect l="l" t="t" r="r" b="b"/>
              <a:pathLst>
                <a:path w="120000" h="120000" extrusionOk="0">
                  <a:moveTo>
                    <a:pt x="119733" y="0"/>
                  </a:moveTo>
                  <a:lnTo>
                    <a:pt x="119733" y="0"/>
                  </a:lnTo>
                  <a:lnTo>
                    <a:pt x="114678" y="3375"/>
                  </a:lnTo>
                  <a:lnTo>
                    <a:pt x="109534" y="7125"/>
                  </a:lnTo>
                  <a:lnTo>
                    <a:pt x="104301" y="11250"/>
                  </a:lnTo>
                  <a:lnTo>
                    <a:pt x="98891" y="15375"/>
                  </a:lnTo>
                  <a:lnTo>
                    <a:pt x="93392" y="20250"/>
                  </a:lnTo>
                  <a:lnTo>
                    <a:pt x="87716" y="25125"/>
                  </a:lnTo>
                  <a:lnTo>
                    <a:pt x="81951" y="30750"/>
                  </a:lnTo>
                  <a:lnTo>
                    <a:pt x="76008" y="36375"/>
                  </a:lnTo>
                  <a:lnTo>
                    <a:pt x="76008" y="36375"/>
                  </a:lnTo>
                  <a:lnTo>
                    <a:pt x="65277" y="47250"/>
                  </a:lnTo>
                  <a:lnTo>
                    <a:pt x="54811" y="57000"/>
                  </a:lnTo>
                  <a:lnTo>
                    <a:pt x="44789" y="66000"/>
                  </a:lnTo>
                  <a:lnTo>
                    <a:pt x="35121" y="74625"/>
                  </a:lnTo>
                  <a:lnTo>
                    <a:pt x="25898" y="82125"/>
                  </a:lnTo>
                  <a:lnTo>
                    <a:pt x="16940" y="88875"/>
                  </a:lnTo>
                  <a:lnTo>
                    <a:pt x="8337" y="95250"/>
                  </a:lnTo>
                  <a:lnTo>
                    <a:pt x="0" y="100875"/>
                  </a:lnTo>
                  <a:lnTo>
                    <a:pt x="0" y="100875"/>
                  </a:lnTo>
                  <a:lnTo>
                    <a:pt x="5764" y="104250"/>
                  </a:lnTo>
                  <a:lnTo>
                    <a:pt x="11263" y="107250"/>
                  </a:lnTo>
                  <a:lnTo>
                    <a:pt x="16585" y="109875"/>
                  </a:lnTo>
                  <a:lnTo>
                    <a:pt x="21818" y="112125"/>
                  </a:lnTo>
                  <a:lnTo>
                    <a:pt x="26873" y="114375"/>
                  </a:lnTo>
                  <a:lnTo>
                    <a:pt x="31751" y="115875"/>
                  </a:lnTo>
                  <a:lnTo>
                    <a:pt x="36452" y="117375"/>
                  </a:lnTo>
                  <a:lnTo>
                    <a:pt x="41064" y="118500"/>
                  </a:lnTo>
                  <a:lnTo>
                    <a:pt x="45587" y="119250"/>
                  </a:lnTo>
                  <a:lnTo>
                    <a:pt x="49933" y="119625"/>
                  </a:lnTo>
                  <a:lnTo>
                    <a:pt x="54101" y="120000"/>
                  </a:lnTo>
                  <a:lnTo>
                    <a:pt x="58181" y="120000"/>
                  </a:lnTo>
                  <a:lnTo>
                    <a:pt x="62172" y="119625"/>
                  </a:lnTo>
                  <a:lnTo>
                    <a:pt x="66075" y="119250"/>
                  </a:lnTo>
                  <a:lnTo>
                    <a:pt x="69800" y="118500"/>
                  </a:lnTo>
                  <a:lnTo>
                    <a:pt x="73436" y="117375"/>
                  </a:lnTo>
                  <a:lnTo>
                    <a:pt x="76895" y="116250"/>
                  </a:lnTo>
                  <a:lnTo>
                    <a:pt x="80354" y="114750"/>
                  </a:lnTo>
                  <a:lnTo>
                    <a:pt x="83636" y="112875"/>
                  </a:lnTo>
                  <a:lnTo>
                    <a:pt x="86917" y="111000"/>
                  </a:lnTo>
                  <a:lnTo>
                    <a:pt x="90022" y="108750"/>
                  </a:lnTo>
                  <a:lnTo>
                    <a:pt x="93126" y="106500"/>
                  </a:lnTo>
                  <a:lnTo>
                    <a:pt x="96053" y="103875"/>
                  </a:lnTo>
                  <a:lnTo>
                    <a:pt x="98980" y="101250"/>
                  </a:lnTo>
                  <a:lnTo>
                    <a:pt x="101818" y="98250"/>
                  </a:lnTo>
                  <a:lnTo>
                    <a:pt x="104567" y="95250"/>
                  </a:lnTo>
                  <a:lnTo>
                    <a:pt x="107228" y="91875"/>
                  </a:lnTo>
                  <a:lnTo>
                    <a:pt x="109889" y="88500"/>
                  </a:lnTo>
                  <a:lnTo>
                    <a:pt x="114944" y="81000"/>
                  </a:lnTo>
                  <a:lnTo>
                    <a:pt x="119822" y="73125"/>
                  </a:lnTo>
                  <a:lnTo>
                    <a:pt x="119822" y="73125"/>
                  </a:lnTo>
                  <a:lnTo>
                    <a:pt x="120000" y="72750"/>
                  </a:lnTo>
                  <a:lnTo>
                    <a:pt x="120000" y="72750"/>
                  </a:lnTo>
                  <a:lnTo>
                    <a:pt x="120000" y="0"/>
                  </a:lnTo>
                  <a:lnTo>
                    <a:pt x="120000" y="0"/>
                  </a:lnTo>
                  <a:lnTo>
                    <a:pt x="119733" y="0"/>
                  </a:lnTo>
                  <a:lnTo>
                    <a:pt x="119733" y="0"/>
                  </a:lnTo>
                  <a:close/>
                </a:path>
              </a:pathLst>
            </a:custGeom>
            <a:solidFill>
              <a:schemeClr val="lt2">
                <a:alpha val="2784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Verdana"/>
                <a:ea typeface="Verdana"/>
                <a:cs typeface="Verdana"/>
                <a:sym typeface="Verdana"/>
              </a:endParaRPr>
            </a:p>
          </p:txBody>
        </p:sp>
        <p:sp>
          <p:nvSpPr>
            <p:cNvPr id="77" name="Google Shape;77;p28"/>
            <p:cNvSpPr/>
            <p:nvPr/>
          </p:nvSpPr>
          <p:spPr>
            <a:xfrm>
              <a:off x="-309562" y="4318000"/>
              <a:ext cx="8280401" cy="1209675"/>
            </a:xfrm>
            <a:custGeom>
              <a:avLst/>
              <a:gdLst/>
              <a:ahLst/>
              <a:cxnLst/>
              <a:rect l="l" t="t" r="r" b="b"/>
              <a:pathLst>
                <a:path w="120000" h="120000" extrusionOk="0">
                  <a:moveTo>
                    <a:pt x="120000" y="112440"/>
                  </a:moveTo>
                  <a:lnTo>
                    <a:pt x="120000" y="112440"/>
                  </a:lnTo>
                  <a:lnTo>
                    <a:pt x="117377" y="110236"/>
                  </a:lnTo>
                  <a:lnTo>
                    <a:pt x="114662" y="108031"/>
                  </a:lnTo>
                  <a:lnTo>
                    <a:pt x="109003" y="102677"/>
                  </a:lnTo>
                  <a:lnTo>
                    <a:pt x="103021" y="96062"/>
                  </a:lnTo>
                  <a:lnTo>
                    <a:pt x="96717" y="88818"/>
                  </a:lnTo>
                  <a:lnTo>
                    <a:pt x="90046" y="80000"/>
                  </a:lnTo>
                  <a:lnTo>
                    <a:pt x="83006" y="70236"/>
                  </a:lnTo>
                  <a:lnTo>
                    <a:pt x="75598" y="58897"/>
                  </a:lnTo>
                  <a:lnTo>
                    <a:pt x="67776" y="46614"/>
                  </a:lnTo>
                  <a:lnTo>
                    <a:pt x="67776" y="46614"/>
                  </a:lnTo>
                  <a:lnTo>
                    <a:pt x="64693" y="41889"/>
                  </a:lnTo>
                  <a:lnTo>
                    <a:pt x="61702" y="37165"/>
                  </a:lnTo>
                  <a:lnTo>
                    <a:pt x="58803" y="33070"/>
                  </a:lnTo>
                  <a:lnTo>
                    <a:pt x="55904" y="28976"/>
                  </a:lnTo>
                  <a:lnTo>
                    <a:pt x="53098" y="25511"/>
                  </a:lnTo>
                  <a:lnTo>
                    <a:pt x="50383" y="22047"/>
                  </a:lnTo>
                  <a:lnTo>
                    <a:pt x="47714" y="18897"/>
                  </a:lnTo>
                  <a:lnTo>
                    <a:pt x="45092" y="16062"/>
                  </a:lnTo>
                  <a:lnTo>
                    <a:pt x="42561" y="13543"/>
                  </a:lnTo>
                  <a:lnTo>
                    <a:pt x="40030" y="11338"/>
                  </a:lnTo>
                  <a:lnTo>
                    <a:pt x="35245" y="7244"/>
                  </a:lnTo>
                  <a:lnTo>
                    <a:pt x="30690" y="4409"/>
                  </a:lnTo>
                  <a:lnTo>
                    <a:pt x="26411" y="2204"/>
                  </a:lnTo>
                  <a:lnTo>
                    <a:pt x="22315" y="629"/>
                  </a:lnTo>
                  <a:lnTo>
                    <a:pt x="18450" y="0"/>
                  </a:lnTo>
                  <a:lnTo>
                    <a:pt x="14815" y="0"/>
                  </a:lnTo>
                  <a:lnTo>
                    <a:pt x="11411" y="629"/>
                  </a:lnTo>
                  <a:lnTo>
                    <a:pt x="8236" y="1574"/>
                  </a:lnTo>
                  <a:lnTo>
                    <a:pt x="5291" y="3149"/>
                  </a:lnTo>
                  <a:lnTo>
                    <a:pt x="2530" y="5039"/>
                  </a:lnTo>
                  <a:lnTo>
                    <a:pt x="0" y="7559"/>
                  </a:lnTo>
                  <a:lnTo>
                    <a:pt x="0" y="7559"/>
                  </a:lnTo>
                  <a:lnTo>
                    <a:pt x="3542" y="10393"/>
                  </a:lnTo>
                  <a:lnTo>
                    <a:pt x="7223" y="13543"/>
                  </a:lnTo>
                  <a:lnTo>
                    <a:pt x="11042" y="17637"/>
                  </a:lnTo>
                  <a:lnTo>
                    <a:pt x="15000" y="22047"/>
                  </a:lnTo>
                  <a:lnTo>
                    <a:pt x="19095" y="27401"/>
                  </a:lnTo>
                  <a:lnTo>
                    <a:pt x="23328" y="33070"/>
                  </a:lnTo>
                  <a:lnTo>
                    <a:pt x="27745" y="39370"/>
                  </a:lnTo>
                  <a:lnTo>
                    <a:pt x="32254" y="46614"/>
                  </a:lnTo>
                  <a:lnTo>
                    <a:pt x="32254" y="46614"/>
                  </a:lnTo>
                  <a:lnTo>
                    <a:pt x="40398" y="59527"/>
                  </a:lnTo>
                  <a:lnTo>
                    <a:pt x="48128" y="70866"/>
                  </a:lnTo>
                  <a:lnTo>
                    <a:pt x="55398" y="81259"/>
                  </a:lnTo>
                  <a:lnTo>
                    <a:pt x="58941" y="85669"/>
                  </a:lnTo>
                  <a:lnTo>
                    <a:pt x="62300" y="90078"/>
                  </a:lnTo>
                  <a:lnTo>
                    <a:pt x="65613" y="94173"/>
                  </a:lnTo>
                  <a:lnTo>
                    <a:pt x="68834" y="97637"/>
                  </a:lnTo>
                  <a:lnTo>
                    <a:pt x="71963" y="101102"/>
                  </a:lnTo>
                  <a:lnTo>
                    <a:pt x="75000" y="104251"/>
                  </a:lnTo>
                  <a:lnTo>
                    <a:pt x="77944" y="106771"/>
                  </a:lnTo>
                  <a:lnTo>
                    <a:pt x="80797" y="109291"/>
                  </a:lnTo>
                  <a:lnTo>
                    <a:pt x="83558" y="111496"/>
                  </a:lnTo>
                  <a:lnTo>
                    <a:pt x="86273" y="113700"/>
                  </a:lnTo>
                  <a:lnTo>
                    <a:pt x="88895" y="115275"/>
                  </a:lnTo>
                  <a:lnTo>
                    <a:pt x="91426" y="116535"/>
                  </a:lnTo>
                  <a:lnTo>
                    <a:pt x="93865" y="117795"/>
                  </a:lnTo>
                  <a:lnTo>
                    <a:pt x="96257" y="118740"/>
                  </a:lnTo>
                  <a:lnTo>
                    <a:pt x="98604" y="119370"/>
                  </a:lnTo>
                  <a:lnTo>
                    <a:pt x="100858" y="120000"/>
                  </a:lnTo>
                  <a:lnTo>
                    <a:pt x="103021" y="120000"/>
                  </a:lnTo>
                  <a:lnTo>
                    <a:pt x="105138" y="120000"/>
                  </a:lnTo>
                  <a:lnTo>
                    <a:pt x="107208" y="119685"/>
                  </a:lnTo>
                  <a:lnTo>
                    <a:pt x="109187" y="119370"/>
                  </a:lnTo>
                  <a:lnTo>
                    <a:pt x="111119" y="118740"/>
                  </a:lnTo>
                  <a:lnTo>
                    <a:pt x="113006" y="117795"/>
                  </a:lnTo>
                  <a:lnTo>
                    <a:pt x="114846" y="116535"/>
                  </a:lnTo>
                  <a:lnTo>
                    <a:pt x="116595" y="115275"/>
                  </a:lnTo>
                  <a:lnTo>
                    <a:pt x="118343" y="114015"/>
                  </a:lnTo>
                  <a:lnTo>
                    <a:pt x="120000" y="112440"/>
                  </a:lnTo>
                  <a:lnTo>
                    <a:pt x="120000" y="112440"/>
                  </a:lnTo>
                  <a:close/>
                </a:path>
              </a:pathLst>
            </a:custGeom>
            <a:solidFill>
              <a:schemeClr val="lt2">
                <a:alpha val="4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Verdana"/>
                <a:ea typeface="Verdana"/>
                <a:cs typeface="Verdana"/>
                <a:sym typeface="Verdana"/>
              </a:endParaRPr>
            </a:p>
          </p:txBody>
        </p:sp>
        <p:sp>
          <p:nvSpPr>
            <p:cNvPr id="78" name="Google Shape;78;p28"/>
            <p:cNvSpPr/>
            <p:nvPr/>
          </p:nvSpPr>
          <p:spPr>
            <a:xfrm>
              <a:off x="3175" y="4335462"/>
              <a:ext cx="8166099" cy="1101725"/>
            </a:xfrm>
            <a:custGeom>
              <a:avLst/>
              <a:gdLst/>
              <a:ahLst/>
              <a:cxnLst/>
              <a:rect l="l" t="t" r="r" b="b"/>
              <a:pathLst>
                <a:path w="120000" h="120000" extrusionOk="0">
                  <a:moveTo>
                    <a:pt x="0" y="12103"/>
                  </a:moveTo>
                  <a:lnTo>
                    <a:pt x="0" y="12103"/>
                  </a:lnTo>
                  <a:lnTo>
                    <a:pt x="419" y="11412"/>
                  </a:lnTo>
                  <a:lnTo>
                    <a:pt x="1679" y="9682"/>
                  </a:lnTo>
                  <a:lnTo>
                    <a:pt x="3825" y="7262"/>
                  </a:lnTo>
                  <a:lnTo>
                    <a:pt x="5225" y="5878"/>
                  </a:lnTo>
                  <a:lnTo>
                    <a:pt x="6858" y="4495"/>
                  </a:lnTo>
                  <a:lnTo>
                    <a:pt x="8678" y="3458"/>
                  </a:lnTo>
                  <a:lnTo>
                    <a:pt x="10777" y="2420"/>
                  </a:lnTo>
                  <a:lnTo>
                    <a:pt x="13063" y="1383"/>
                  </a:lnTo>
                  <a:lnTo>
                    <a:pt x="15629" y="691"/>
                  </a:lnTo>
                  <a:lnTo>
                    <a:pt x="18429" y="345"/>
                  </a:lnTo>
                  <a:lnTo>
                    <a:pt x="21461" y="0"/>
                  </a:lnTo>
                  <a:lnTo>
                    <a:pt x="24727" y="345"/>
                  </a:lnTo>
                  <a:lnTo>
                    <a:pt x="28227" y="1037"/>
                  </a:lnTo>
                  <a:lnTo>
                    <a:pt x="32006" y="2420"/>
                  </a:lnTo>
                  <a:lnTo>
                    <a:pt x="36018" y="4149"/>
                  </a:lnTo>
                  <a:lnTo>
                    <a:pt x="40264" y="6916"/>
                  </a:lnTo>
                  <a:lnTo>
                    <a:pt x="44790" y="10028"/>
                  </a:lnTo>
                  <a:lnTo>
                    <a:pt x="49595" y="13832"/>
                  </a:lnTo>
                  <a:lnTo>
                    <a:pt x="54634" y="18328"/>
                  </a:lnTo>
                  <a:lnTo>
                    <a:pt x="59953" y="23861"/>
                  </a:lnTo>
                  <a:lnTo>
                    <a:pt x="65505" y="30086"/>
                  </a:lnTo>
                  <a:lnTo>
                    <a:pt x="71337" y="37348"/>
                  </a:lnTo>
                  <a:lnTo>
                    <a:pt x="77449" y="45994"/>
                  </a:lnTo>
                  <a:lnTo>
                    <a:pt x="83841" y="55331"/>
                  </a:lnTo>
                  <a:lnTo>
                    <a:pt x="90513" y="65706"/>
                  </a:lnTo>
                  <a:lnTo>
                    <a:pt x="97465" y="77463"/>
                  </a:lnTo>
                  <a:lnTo>
                    <a:pt x="104696" y="90259"/>
                  </a:lnTo>
                  <a:lnTo>
                    <a:pt x="112208" y="104438"/>
                  </a:lnTo>
                  <a:lnTo>
                    <a:pt x="120000" y="120000"/>
                  </a:lnTo>
                </a:path>
              </a:pathLst>
            </a:custGeom>
            <a:no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Verdana"/>
                <a:ea typeface="Verdana"/>
                <a:cs typeface="Verdana"/>
                <a:sym typeface="Verdana"/>
              </a:endParaRPr>
            </a:p>
          </p:txBody>
        </p:sp>
        <p:sp>
          <p:nvSpPr>
            <p:cNvPr id="79" name="Google Shape;79;p28"/>
            <p:cNvSpPr/>
            <p:nvPr/>
          </p:nvSpPr>
          <p:spPr>
            <a:xfrm>
              <a:off x="4156075" y="4316412"/>
              <a:ext cx="4940299" cy="927100"/>
            </a:xfrm>
            <a:custGeom>
              <a:avLst/>
              <a:gdLst/>
              <a:ahLst/>
              <a:cxnLst/>
              <a:rect l="l" t="t" r="r" b="b"/>
              <a:pathLst>
                <a:path w="120000" h="120000" extrusionOk="0">
                  <a:moveTo>
                    <a:pt x="0" y="119999"/>
                  </a:moveTo>
                  <a:lnTo>
                    <a:pt x="0" y="119999"/>
                  </a:lnTo>
                  <a:lnTo>
                    <a:pt x="3470" y="115068"/>
                  </a:lnTo>
                  <a:lnTo>
                    <a:pt x="12956" y="102328"/>
                  </a:lnTo>
                  <a:lnTo>
                    <a:pt x="19511" y="93698"/>
                  </a:lnTo>
                  <a:lnTo>
                    <a:pt x="27069" y="84246"/>
                  </a:lnTo>
                  <a:lnTo>
                    <a:pt x="35475" y="73972"/>
                  </a:lnTo>
                  <a:lnTo>
                    <a:pt x="44498" y="62876"/>
                  </a:lnTo>
                  <a:lnTo>
                    <a:pt x="54061" y="52191"/>
                  </a:lnTo>
                  <a:lnTo>
                    <a:pt x="63856" y="41506"/>
                  </a:lnTo>
                  <a:lnTo>
                    <a:pt x="73881" y="31643"/>
                  </a:lnTo>
                  <a:lnTo>
                    <a:pt x="83830" y="22191"/>
                  </a:lnTo>
                  <a:lnTo>
                    <a:pt x="88766" y="18082"/>
                  </a:lnTo>
                  <a:lnTo>
                    <a:pt x="93547" y="13972"/>
                  </a:lnTo>
                  <a:lnTo>
                    <a:pt x="98329" y="10684"/>
                  </a:lnTo>
                  <a:lnTo>
                    <a:pt x="102956" y="7397"/>
                  </a:lnTo>
                  <a:lnTo>
                    <a:pt x="107506" y="4931"/>
                  </a:lnTo>
                  <a:lnTo>
                    <a:pt x="111825" y="2876"/>
                  </a:lnTo>
                  <a:lnTo>
                    <a:pt x="115989" y="1232"/>
                  </a:lnTo>
                  <a:lnTo>
                    <a:pt x="120000" y="0"/>
                  </a:lnTo>
                </a:path>
              </a:pathLst>
            </a:custGeom>
            <a:no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Verdana"/>
                <a:ea typeface="Verdana"/>
                <a:cs typeface="Verdana"/>
                <a:sym typeface="Verdana"/>
              </a:endParaRPr>
            </a:p>
          </p:txBody>
        </p:sp>
        <p:sp>
          <p:nvSpPr>
            <p:cNvPr id="80" name="Google Shape;80;p28"/>
            <p:cNvSpPr/>
            <p:nvPr/>
          </p:nvSpPr>
          <p:spPr>
            <a:xfrm>
              <a:off x="-3905250" y="4294187"/>
              <a:ext cx="13011148" cy="1892300"/>
            </a:xfrm>
            <a:custGeom>
              <a:avLst/>
              <a:gdLst/>
              <a:ahLst/>
              <a:cxnLst/>
              <a:rect l="l" t="t" r="r" b="b"/>
              <a:pathLst>
                <a:path w="120000" h="120000" extrusionOk="0">
                  <a:moveTo>
                    <a:pt x="119941" y="51543"/>
                  </a:moveTo>
                  <a:lnTo>
                    <a:pt x="119941" y="51543"/>
                  </a:lnTo>
                  <a:lnTo>
                    <a:pt x="118828" y="54563"/>
                  </a:lnTo>
                  <a:lnTo>
                    <a:pt x="117715" y="57382"/>
                  </a:lnTo>
                  <a:lnTo>
                    <a:pt x="116544" y="60000"/>
                  </a:lnTo>
                  <a:lnTo>
                    <a:pt x="115344" y="62416"/>
                  </a:lnTo>
                  <a:lnTo>
                    <a:pt x="114114" y="64832"/>
                  </a:lnTo>
                  <a:lnTo>
                    <a:pt x="112825" y="67046"/>
                  </a:lnTo>
                  <a:lnTo>
                    <a:pt x="111508" y="68859"/>
                  </a:lnTo>
                  <a:lnTo>
                    <a:pt x="110131" y="70671"/>
                  </a:lnTo>
                  <a:lnTo>
                    <a:pt x="108696" y="72281"/>
                  </a:lnTo>
                  <a:lnTo>
                    <a:pt x="107203" y="73489"/>
                  </a:lnTo>
                  <a:lnTo>
                    <a:pt x="105651" y="74697"/>
                  </a:lnTo>
                  <a:lnTo>
                    <a:pt x="104040" y="75503"/>
                  </a:lnTo>
                  <a:lnTo>
                    <a:pt x="102371" y="76308"/>
                  </a:lnTo>
                  <a:lnTo>
                    <a:pt x="100614" y="76711"/>
                  </a:lnTo>
                  <a:lnTo>
                    <a:pt x="98799" y="76711"/>
                  </a:lnTo>
                  <a:lnTo>
                    <a:pt x="96896" y="76510"/>
                  </a:lnTo>
                  <a:lnTo>
                    <a:pt x="94904" y="76107"/>
                  </a:lnTo>
                  <a:lnTo>
                    <a:pt x="92855" y="75503"/>
                  </a:lnTo>
                  <a:lnTo>
                    <a:pt x="90717" y="74496"/>
                  </a:lnTo>
                  <a:lnTo>
                    <a:pt x="88462" y="73087"/>
                  </a:lnTo>
                  <a:lnTo>
                    <a:pt x="86120" y="71476"/>
                  </a:lnTo>
                  <a:lnTo>
                    <a:pt x="83689" y="69463"/>
                  </a:lnTo>
                  <a:lnTo>
                    <a:pt x="81171" y="67248"/>
                  </a:lnTo>
                  <a:lnTo>
                    <a:pt x="78535" y="64630"/>
                  </a:lnTo>
                  <a:lnTo>
                    <a:pt x="75783" y="61610"/>
                  </a:lnTo>
                  <a:lnTo>
                    <a:pt x="72942" y="58187"/>
                  </a:lnTo>
                  <a:lnTo>
                    <a:pt x="69956" y="54362"/>
                  </a:lnTo>
                  <a:lnTo>
                    <a:pt x="66881" y="50335"/>
                  </a:lnTo>
                  <a:lnTo>
                    <a:pt x="63660" y="45704"/>
                  </a:lnTo>
                  <a:lnTo>
                    <a:pt x="60351" y="40872"/>
                  </a:lnTo>
                  <a:lnTo>
                    <a:pt x="56896" y="35637"/>
                  </a:lnTo>
                  <a:lnTo>
                    <a:pt x="53294" y="29798"/>
                  </a:lnTo>
                  <a:lnTo>
                    <a:pt x="53294" y="29798"/>
                  </a:lnTo>
                  <a:lnTo>
                    <a:pt x="49721" y="24161"/>
                  </a:lnTo>
                  <a:lnTo>
                    <a:pt x="46266" y="19328"/>
                  </a:lnTo>
                  <a:lnTo>
                    <a:pt x="42957" y="14899"/>
                  </a:lnTo>
                  <a:lnTo>
                    <a:pt x="39795" y="11275"/>
                  </a:lnTo>
                  <a:lnTo>
                    <a:pt x="36778" y="8255"/>
                  </a:lnTo>
                  <a:lnTo>
                    <a:pt x="33879" y="5637"/>
                  </a:lnTo>
                  <a:lnTo>
                    <a:pt x="31127" y="3624"/>
                  </a:lnTo>
                  <a:lnTo>
                    <a:pt x="28521" y="2013"/>
                  </a:lnTo>
                  <a:lnTo>
                    <a:pt x="26002" y="1006"/>
                  </a:lnTo>
                  <a:lnTo>
                    <a:pt x="23660" y="201"/>
                  </a:lnTo>
                  <a:lnTo>
                    <a:pt x="21405" y="0"/>
                  </a:lnTo>
                  <a:lnTo>
                    <a:pt x="19297" y="0"/>
                  </a:lnTo>
                  <a:lnTo>
                    <a:pt x="17306" y="402"/>
                  </a:lnTo>
                  <a:lnTo>
                    <a:pt x="15431" y="1006"/>
                  </a:lnTo>
                  <a:lnTo>
                    <a:pt x="13674" y="2013"/>
                  </a:lnTo>
                  <a:lnTo>
                    <a:pt x="12035" y="3020"/>
                  </a:lnTo>
                  <a:lnTo>
                    <a:pt x="10483" y="4429"/>
                  </a:lnTo>
                  <a:lnTo>
                    <a:pt x="9077" y="5838"/>
                  </a:lnTo>
                  <a:lnTo>
                    <a:pt x="7759" y="7449"/>
                  </a:lnTo>
                  <a:lnTo>
                    <a:pt x="6588" y="9261"/>
                  </a:lnTo>
                  <a:lnTo>
                    <a:pt x="5475" y="10872"/>
                  </a:lnTo>
                  <a:lnTo>
                    <a:pt x="4509" y="12684"/>
                  </a:lnTo>
                  <a:lnTo>
                    <a:pt x="3631" y="14496"/>
                  </a:lnTo>
                  <a:lnTo>
                    <a:pt x="2840" y="16107"/>
                  </a:lnTo>
                  <a:lnTo>
                    <a:pt x="2166" y="17718"/>
                  </a:lnTo>
                  <a:lnTo>
                    <a:pt x="1581" y="19328"/>
                  </a:lnTo>
                  <a:lnTo>
                    <a:pt x="702" y="21744"/>
                  </a:lnTo>
                  <a:lnTo>
                    <a:pt x="175" y="23557"/>
                  </a:lnTo>
                  <a:lnTo>
                    <a:pt x="0" y="24161"/>
                  </a:lnTo>
                  <a:lnTo>
                    <a:pt x="0" y="120000"/>
                  </a:lnTo>
                  <a:lnTo>
                    <a:pt x="119941" y="120000"/>
                  </a:lnTo>
                  <a:lnTo>
                    <a:pt x="119941" y="120000"/>
                  </a:lnTo>
                  <a:lnTo>
                    <a:pt x="120000" y="119395"/>
                  </a:lnTo>
                  <a:lnTo>
                    <a:pt x="120000" y="119395"/>
                  </a:lnTo>
                  <a:lnTo>
                    <a:pt x="120000" y="51342"/>
                  </a:lnTo>
                  <a:lnTo>
                    <a:pt x="120000" y="51342"/>
                  </a:lnTo>
                  <a:lnTo>
                    <a:pt x="119941" y="51543"/>
                  </a:lnTo>
                  <a:lnTo>
                    <a:pt x="119941" y="5154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Verdana"/>
                <a:ea typeface="Verdana"/>
                <a:cs typeface="Verdana"/>
                <a:sym typeface="Verdana"/>
              </a:endParaRPr>
            </a:p>
          </p:txBody>
        </p:sp>
      </p:grpSp>
      <p:sp>
        <p:nvSpPr>
          <p:cNvPr id="81" name="Google Shape;81;p28"/>
          <p:cNvSpPr txBox="1">
            <a:spLocks noGrp="1"/>
          </p:cNvSpPr>
          <p:nvPr>
            <p:ph type="title"/>
          </p:nvPr>
        </p:nvSpPr>
        <p:spPr>
          <a:xfrm>
            <a:off x="914402" y="2286001"/>
            <a:ext cx="3352799" cy="1252727"/>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chemeClr val="dk2"/>
              </a:buClr>
              <a:buSzPts val="3200"/>
              <a:buFont typeface="Helvetica Neue"/>
              <a:buNone/>
              <a:defRPr sz="3200" b="0" i="0" u="none" strike="noStrike" cap="none">
                <a:solidFill>
                  <a:schemeClr val="dk2"/>
                </a:solidFill>
                <a:latin typeface="Helvetica Neue"/>
                <a:ea typeface="Helvetica Neue"/>
                <a:cs typeface="Helvetica Neue"/>
                <a:sym typeface="Helvetica Neue"/>
              </a:defRPr>
            </a:lvl1pPr>
            <a:lvl2pPr marR="0" lvl="1" algn="l">
              <a:lnSpc>
                <a:spcPct val="100000"/>
              </a:lnSpc>
              <a:spcBef>
                <a:spcPts val="0"/>
              </a:spcBef>
              <a:spcAft>
                <a:spcPts val="0"/>
              </a:spcAft>
              <a:buClr>
                <a:schemeClr val="dk2"/>
              </a:buClr>
              <a:buSzPts val="1800"/>
              <a:buNone/>
              <a:defRPr sz="1800" b="0" i="0" u="none" strike="noStrike" cap="none">
                <a:solidFill>
                  <a:schemeClr val="dk2"/>
                </a:solidFill>
              </a:defRPr>
            </a:lvl2pPr>
            <a:lvl3pPr marR="0" lvl="2" algn="l">
              <a:lnSpc>
                <a:spcPct val="100000"/>
              </a:lnSpc>
              <a:spcBef>
                <a:spcPts val="0"/>
              </a:spcBef>
              <a:spcAft>
                <a:spcPts val="0"/>
              </a:spcAft>
              <a:buClr>
                <a:schemeClr val="dk2"/>
              </a:buClr>
              <a:buSzPts val="1800"/>
              <a:buNone/>
              <a:defRPr sz="1800" b="0" i="0" u="none" strike="noStrike" cap="none">
                <a:solidFill>
                  <a:schemeClr val="dk2"/>
                </a:solidFill>
              </a:defRPr>
            </a:lvl3pPr>
            <a:lvl4pPr marR="0" lvl="3" algn="l">
              <a:lnSpc>
                <a:spcPct val="100000"/>
              </a:lnSpc>
              <a:spcBef>
                <a:spcPts val="0"/>
              </a:spcBef>
              <a:spcAft>
                <a:spcPts val="0"/>
              </a:spcAft>
              <a:buClr>
                <a:schemeClr val="dk2"/>
              </a:buClr>
              <a:buSzPts val="1800"/>
              <a:buNone/>
              <a:defRPr sz="1800" b="0" i="0" u="none" strike="noStrike" cap="none">
                <a:solidFill>
                  <a:schemeClr val="dk2"/>
                </a:solidFill>
              </a:defRPr>
            </a:lvl4pPr>
            <a:lvl5pPr marR="0" lvl="4" algn="l">
              <a:lnSpc>
                <a:spcPct val="100000"/>
              </a:lnSpc>
              <a:spcBef>
                <a:spcPts val="0"/>
              </a:spcBef>
              <a:spcAft>
                <a:spcPts val="0"/>
              </a:spcAft>
              <a:buClr>
                <a:schemeClr val="dk2"/>
              </a:buClr>
              <a:buSzPts val="1800"/>
              <a:buNone/>
              <a:defRPr sz="1800" b="0" i="0" u="none" strike="noStrike" cap="none">
                <a:solidFill>
                  <a:schemeClr val="dk2"/>
                </a:solidFill>
              </a:defRPr>
            </a:lvl5pPr>
            <a:lvl6pPr marR="0" lvl="5" algn="l">
              <a:lnSpc>
                <a:spcPct val="100000"/>
              </a:lnSpc>
              <a:spcBef>
                <a:spcPts val="0"/>
              </a:spcBef>
              <a:spcAft>
                <a:spcPts val="0"/>
              </a:spcAft>
              <a:buClr>
                <a:schemeClr val="dk2"/>
              </a:buClr>
              <a:buSzPts val="1800"/>
              <a:buNone/>
              <a:defRPr sz="1800" b="0" i="0" u="none" strike="noStrike" cap="none">
                <a:solidFill>
                  <a:schemeClr val="dk2"/>
                </a:solidFill>
              </a:defRPr>
            </a:lvl6pPr>
            <a:lvl7pPr marR="0" lvl="6" algn="l">
              <a:lnSpc>
                <a:spcPct val="100000"/>
              </a:lnSpc>
              <a:spcBef>
                <a:spcPts val="0"/>
              </a:spcBef>
              <a:spcAft>
                <a:spcPts val="0"/>
              </a:spcAft>
              <a:buClr>
                <a:schemeClr val="dk2"/>
              </a:buClr>
              <a:buSzPts val="1800"/>
              <a:buNone/>
              <a:defRPr sz="1800" b="0" i="0" u="none" strike="noStrike" cap="none">
                <a:solidFill>
                  <a:schemeClr val="dk2"/>
                </a:solidFill>
              </a:defRPr>
            </a:lvl7pPr>
            <a:lvl8pPr marR="0" lvl="7" algn="l">
              <a:lnSpc>
                <a:spcPct val="100000"/>
              </a:lnSpc>
              <a:spcBef>
                <a:spcPts val="0"/>
              </a:spcBef>
              <a:spcAft>
                <a:spcPts val="0"/>
              </a:spcAft>
              <a:buClr>
                <a:schemeClr val="dk2"/>
              </a:buClr>
              <a:buSzPts val="1800"/>
              <a:buNone/>
              <a:defRPr sz="1800" b="0" i="0" u="none" strike="noStrike" cap="none">
                <a:solidFill>
                  <a:schemeClr val="dk2"/>
                </a:solidFill>
              </a:defRPr>
            </a:lvl8pPr>
            <a:lvl9pPr marR="0" lvl="8" algn="l">
              <a:lnSpc>
                <a:spcPct val="100000"/>
              </a:lnSpc>
              <a:spcBef>
                <a:spcPts val="0"/>
              </a:spcBef>
              <a:spcAft>
                <a:spcPts val="0"/>
              </a:spcAft>
              <a:buClr>
                <a:schemeClr val="dk2"/>
              </a:buClr>
              <a:buSzPts val="1800"/>
              <a:buNone/>
              <a:defRPr sz="1800" b="0" i="0" u="none" strike="noStrike" cap="none">
                <a:solidFill>
                  <a:schemeClr val="dk2"/>
                </a:solidFill>
              </a:defRPr>
            </a:lvl9pPr>
          </a:lstStyle>
          <a:p>
            <a:endParaRPr/>
          </a:p>
        </p:txBody>
      </p:sp>
      <p:sp>
        <p:nvSpPr>
          <p:cNvPr id="82" name="Google Shape;82;p28"/>
          <p:cNvSpPr txBox="1">
            <a:spLocks noGrp="1"/>
          </p:cNvSpPr>
          <p:nvPr>
            <p:ph type="body" idx="2"/>
          </p:nvPr>
        </p:nvSpPr>
        <p:spPr>
          <a:xfrm>
            <a:off x="4651963" y="1828801"/>
            <a:ext cx="3904076" cy="3809999"/>
          </a:xfrm>
          <a:prstGeom prst="rect">
            <a:avLst/>
          </a:prstGeom>
          <a:noFill/>
          <a:ln>
            <a:noFill/>
          </a:ln>
        </p:spPr>
        <p:txBody>
          <a:bodyPr spcFirstLastPara="1" wrap="square" lIns="91425" tIns="91425" rIns="91425" bIns="91425" anchor="ctr" anchorCtr="0">
            <a:noAutofit/>
          </a:bodyPr>
          <a:lstStyle>
            <a:lvl1pPr marL="457200" marR="0" lvl="0" indent="-368300" algn="l">
              <a:lnSpc>
                <a:spcPct val="100000"/>
              </a:lnSpc>
              <a:spcBef>
                <a:spcPts val="440"/>
              </a:spcBef>
              <a:spcAft>
                <a:spcPts val="0"/>
              </a:spcAft>
              <a:buClr>
                <a:schemeClr val="lt1"/>
              </a:buClr>
              <a:buSzPts val="2200"/>
              <a:buFont typeface="Arial"/>
              <a:buChar char="•"/>
              <a:defRPr sz="2200" b="0" i="0" u="none" strike="noStrike" cap="none">
                <a:solidFill>
                  <a:schemeClr val="dk2"/>
                </a:solidFill>
                <a:latin typeface="Helvetica Neue"/>
                <a:ea typeface="Helvetica Neue"/>
                <a:cs typeface="Helvetica Neue"/>
                <a:sym typeface="Helvetica Neue"/>
              </a:defRPr>
            </a:lvl1pPr>
            <a:lvl2pPr marL="914400" marR="0" lvl="1" indent="-355600" algn="l">
              <a:lnSpc>
                <a:spcPct val="100000"/>
              </a:lnSpc>
              <a:spcBef>
                <a:spcPts val="400"/>
              </a:spcBef>
              <a:spcAft>
                <a:spcPts val="0"/>
              </a:spcAft>
              <a:buClr>
                <a:schemeClr val="lt1"/>
              </a:buClr>
              <a:buSzPts val="2000"/>
              <a:buFont typeface="Arial"/>
              <a:buChar char="•"/>
              <a:defRPr sz="2000" b="0" i="0" u="none" strike="noStrike" cap="none">
                <a:solidFill>
                  <a:schemeClr val="dk2"/>
                </a:solidFill>
                <a:latin typeface="Helvetica Neue"/>
                <a:ea typeface="Helvetica Neue"/>
                <a:cs typeface="Helvetica Neue"/>
                <a:sym typeface="Helvetica Neue"/>
              </a:defRPr>
            </a:lvl2pPr>
            <a:lvl3pPr marL="1371600" marR="0" lvl="2" indent="-342900" algn="l">
              <a:lnSpc>
                <a:spcPct val="100000"/>
              </a:lnSpc>
              <a:spcBef>
                <a:spcPts val="360"/>
              </a:spcBef>
              <a:spcAft>
                <a:spcPts val="0"/>
              </a:spcAft>
              <a:buClr>
                <a:schemeClr val="lt1"/>
              </a:buClr>
              <a:buSzPts val="1800"/>
              <a:buFont typeface="Arial"/>
              <a:buChar char="•"/>
              <a:defRPr sz="1800" b="0" i="0" u="none" strike="noStrike" cap="none">
                <a:solidFill>
                  <a:schemeClr val="dk2"/>
                </a:solidFill>
                <a:latin typeface="Helvetica Neue"/>
                <a:ea typeface="Helvetica Neue"/>
                <a:cs typeface="Helvetica Neue"/>
                <a:sym typeface="Helvetica Neue"/>
              </a:defRPr>
            </a:lvl3pPr>
            <a:lvl4pPr marL="1828800" marR="0" lvl="3" indent="-330200" algn="l">
              <a:lnSpc>
                <a:spcPct val="100000"/>
              </a:lnSpc>
              <a:spcBef>
                <a:spcPts val="320"/>
              </a:spcBef>
              <a:spcAft>
                <a:spcPts val="0"/>
              </a:spcAft>
              <a:buClr>
                <a:schemeClr val="lt1"/>
              </a:buClr>
              <a:buSzPts val="1600"/>
              <a:buFont typeface="Arial"/>
              <a:buChar char="•"/>
              <a:defRPr sz="1600" b="0" i="0" u="none" strike="noStrike" cap="none">
                <a:solidFill>
                  <a:schemeClr val="dk2"/>
                </a:solidFill>
                <a:latin typeface="Helvetica Neue"/>
                <a:ea typeface="Helvetica Neue"/>
                <a:cs typeface="Helvetica Neue"/>
                <a:sym typeface="Helvetica Neue"/>
              </a:defRPr>
            </a:lvl4pPr>
            <a:lvl5pPr marL="2286000" marR="0" lvl="4" indent="-330200" algn="l">
              <a:lnSpc>
                <a:spcPct val="100000"/>
              </a:lnSpc>
              <a:spcBef>
                <a:spcPts val="320"/>
              </a:spcBef>
              <a:spcAft>
                <a:spcPts val="0"/>
              </a:spcAft>
              <a:buClr>
                <a:schemeClr val="lt1"/>
              </a:buClr>
              <a:buSzPts val="1600"/>
              <a:buFont typeface="Arial"/>
              <a:buChar char="•"/>
              <a:defRPr sz="1600" b="0" i="0" u="none" strike="noStrike" cap="none">
                <a:solidFill>
                  <a:schemeClr val="dk2"/>
                </a:solidFill>
                <a:latin typeface="Helvetica Neue"/>
                <a:ea typeface="Helvetica Neue"/>
                <a:cs typeface="Helvetica Neue"/>
                <a:sym typeface="Helvetica Neue"/>
              </a:defRPr>
            </a:lvl5pPr>
            <a:lvl6pPr marL="2743200" marR="0" lvl="5" indent="-355600" algn="l">
              <a:lnSpc>
                <a:spcPct val="100000"/>
              </a:lnSpc>
              <a:spcBef>
                <a:spcPts val="384"/>
              </a:spcBef>
              <a:spcAft>
                <a:spcPts val="0"/>
              </a:spcAft>
              <a:buClr>
                <a:schemeClr val="accent1"/>
              </a:buClr>
              <a:buSzPts val="2000"/>
              <a:buFont typeface="Noto Sans Symbols"/>
              <a:buChar char="∗"/>
              <a:defRPr sz="2000" b="0" i="0" u="none" strike="noStrike" cap="none">
                <a:solidFill>
                  <a:schemeClr val="dk2"/>
                </a:solidFill>
                <a:latin typeface="Verdana"/>
                <a:ea typeface="Verdana"/>
                <a:cs typeface="Verdana"/>
                <a:sym typeface="Verdana"/>
              </a:defRPr>
            </a:lvl6pPr>
            <a:lvl7pPr marL="3200400" marR="0" lvl="6" indent="-355600" algn="l">
              <a:lnSpc>
                <a:spcPct val="100000"/>
              </a:lnSpc>
              <a:spcBef>
                <a:spcPts val="384"/>
              </a:spcBef>
              <a:spcAft>
                <a:spcPts val="0"/>
              </a:spcAft>
              <a:buClr>
                <a:schemeClr val="accent1"/>
              </a:buClr>
              <a:buSzPts val="2000"/>
              <a:buFont typeface="Noto Sans Symbols"/>
              <a:buChar char="∗"/>
              <a:defRPr sz="2000" b="0" i="0" u="none" strike="noStrike" cap="none">
                <a:solidFill>
                  <a:schemeClr val="dk2"/>
                </a:solidFill>
                <a:latin typeface="Verdana"/>
                <a:ea typeface="Verdana"/>
                <a:cs typeface="Verdana"/>
                <a:sym typeface="Verdana"/>
              </a:defRPr>
            </a:lvl7pPr>
            <a:lvl8pPr marL="3657600" marR="0" lvl="7" indent="-355600" algn="l">
              <a:lnSpc>
                <a:spcPct val="100000"/>
              </a:lnSpc>
              <a:spcBef>
                <a:spcPts val="384"/>
              </a:spcBef>
              <a:spcAft>
                <a:spcPts val="0"/>
              </a:spcAft>
              <a:buClr>
                <a:schemeClr val="accent1"/>
              </a:buClr>
              <a:buSzPts val="2000"/>
              <a:buFont typeface="Noto Sans Symbols"/>
              <a:buChar char="∗"/>
              <a:defRPr sz="2000" b="0" i="0" u="none" strike="noStrike" cap="none">
                <a:solidFill>
                  <a:schemeClr val="dk2"/>
                </a:solidFill>
                <a:latin typeface="Verdana"/>
                <a:ea typeface="Verdana"/>
                <a:cs typeface="Verdana"/>
                <a:sym typeface="Verdana"/>
              </a:defRPr>
            </a:lvl8pPr>
            <a:lvl9pPr marL="4114800" marR="0" lvl="8" indent="-355600" algn="l">
              <a:lnSpc>
                <a:spcPct val="100000"/>
              </a:lnSpc>
              <a:spcBef>
                <a:spcPts val="384"/>
              </a:spcBef>
              <a:spcAft>
                <a:spcPts val="0"/>
              </a:spcAft>
              <a:buClr>
                <a:schemeClr val="accent1"/>
              </a:buClr>
              <a:buSzPts val="2000"/>
              <a:buFont typeface="Noto Sans Symbols"/>
              <a:buChar char="∗"/>
              <a:defRPr sz="2000" b="0" i="0" u="none" strike="noStrike" cap="none">
                <a:solidFill>
                  <a:schemeClr val="dk2"/>
                </a:solidFill>
                <a:latin typeface="Verdana"/>
                <a:ea typeface="Verdana"/>
                <a:cs typeface="Verdana"/>
                <a:sym typeface="Verdana"/>
              </a:defRPr>
            </a:lvl9pPr>
          </a:lstStyle>
          <a:p>
            <a:endParaRPr/>
          </a:p>
        </p:txBody>
      </p:sp>
      <p:sp>
        <p:nvSpPr>
          <p:cNvPr id="83" name="Google Shape;83;p28"/>
          <p:cNvSpPr/>
          <p:nvPr/>
        </p:nvSpPr>
        <p:spPr>
          <a:xfrm>
            <a:off x="0" y="5431501"/>
            <a:ext cx="9144000" cy="1426499"/>
          </a:xfrm>
          <a:prstGeom prst="rect">
            <a:avLst/>
          </a:prstGeom>
          <a:gradFill>
            <a:gsLst>
              <a:gs pos="0">
                <a:schemeClr val="lt1"/>
              </a:gs>
              <a:gs pos="100000">
                <a:srgbClr val="B7D4FC"/>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84" name="Google Shape;84;p28"/>
          <p:cNvSpPr/>
          <p:nvPr/>
        </p:nvSpPr>
        <p:spPr>
          <a:xfrm>
            <a:off x="1" y="1"/>
            <a:ext cx="9144385" cy="1578633"/>
          </a:xfrm>
          <a:prstGeom prst="rect">
            <a:avLst/>
          </a:prstGeom>
          <a:gradFill>
            <a:gsLst>
              <a:gs pos="0">
                <a:srgbClr val="B7D4FC"/>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85" name="Google Shape;85;p28"/>
          <p:cNvSpPr txBox="1"/>
          <p:nvPr/>
        </p:nvSpPr>
        <p:spPr>
          <a:xfrm>
            <a:off x="8332968" y="6258115"/>
            <a:ext cx="493915"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31F43"/>
              </a:buClr>
              <a:buSzPts val="250"/>
              <a:buFont typeface="Verdana"/>
              <a:buNone/>
            </a:pPr>
            <a:fld id="{00000000-1234-1234-1234-123412341234}" type="slidenum">
              <a:rPr lang="en-US" sz="1000" b="0" i="0" u="none" strike="noStrike" cap="none">
                <a:solidFill>
                  <a:srgbClr val="031F43"/>
                </a:solidFill>
                <a:latin typeface="Verdana"/>
                <a:ea typeface="Verdana"/>
                <a:cs typeface="Verdana"/>
                <a:sym typeface="Verdana"/>
              </a:rPr>
              <a:t>‹#›</a:t>
            </a:fld>
            <a:endParaRPr sz="1000" b="0" i="0" u="none" strike="noStrike" cap="none">
              <a:solidFill>
                <a:srgbClr val="031F43"/>
              </a:solidFill>
              <a:latin typeface="Verdana"/>
              <a:ea typeface="Verdana"/>
              <a:cs typeface="Verdana"/>
              <a:sym typeface="Verdana"/>
            </a:endParaRPr>
          </a:p>
        </p:txBody>
      </p:sp>
      <p:sp>
        <p:nvSpPr>
          <p:cNvPr id="86" name="Google Shape;86;p28"/>
          <p:cNvSpPr txBox="1"/>
          <p:nvPr/>
        </p:nvSpPr>
        <p:spPr>
          <a:xfrm>
            <a:off x="1018654" y="6309351"/>
            <a:ext cx="2656199" cy="21544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F1B4F"/>
              </a:buClr>
              <a:buSzPts val="250"/>
              <a:buFont typeface="Helvetica Neue"/>
              <a:buNone/>
            </a:pPr>
            <a:r>
              <a:rPr lang="en-US" sz="1000" b="1" i="0" u="none" strike="noStrike" cap="none">
                <a:solidFill>
                  <a:srgbClr val="1F1B4F"/>
                </a:solidFill>
                <a:latin typeface="Helvetica Neue"/>
                <a:ea typeface="Helvetica Neue"/>
                <a:cs typeface="Helvetica Neue"/>
                <a:sym typeface="Helvetica Neue"/>
              </a:rPr>
              <a:t>Funding the Future of Artistic Swimming</a:t>
            </a:r>
            <a:endParaRPr sz="1400" b="0" i="0" u="none" strike="noStrike" cap="none">
              <a:solidFill>
                <a:srgbClr val="000000"/>
              </a:solidFill>
              <a:latin typeface="Arial"/>
              <a:ea typeface="Arial"/>
              <a:cs typeface="Arial"/>
              <a:sym typeface="Arial"/>
            </a:endParaRPr>
          </a:p>
        </p:txBody>
      </p:sp>
      <p:pic>
        <p:nvPicPr>
          <p:cNvPr id="87" name="Google Shape;87;p28"/>
          <p:cNvPicPr preferRelativeResize="0"/>
          <p:nvPr/>
        </p:nvPicPr>
        <p:blipFill rotWithShape="1">
          <a:blip r:embed="rId2">
            <a:alphaModFix/>
          </a:blip>
          <a:srcRect/>
          <a:stretch/>
        </p:blipFill>
        <p:spPr>
          <a:xfrm>
            <a:off x="0" y="5733280"/>
            <a:ext cx="1143000" cy="1143000"/>
          </a:xfrm>
          <a:prstGeom prst="rect">
            <a:avLst/>
          </a:prstGeom>
          <a:noFill/>
          <a:ln>
            <a:noFill/>
          </a:ln>
        </p:spPr>
      </p:pic>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0"/>
        <p:cNvGrpSpPr/>
        <p:nvPr/>
      </p:nvGrpSpPr>
      <p:grpSpPr>
        <a:xfrm>
          <a:off x="0" y="0"/>
          <a:ext cx="0" cy="0"/>
          <a:chOff x="0" y="0"/>
          <a:chExt cx="0" cy="0"/>
        </a:xfrm>
      </p:grpSpPr>
      <p:sp>
        <p:nvSpPr>
          <p:cNvPr id="101" name="Google Shape;101;p30"/>
          <p:cNvSpPr txBox="1">
            <a:spLocks noGrp="1"/>
          </p:cNvSpPr>
          <p:nvPr>
            <p:ph type="title"/>
          </p:nvPr>
        </p:nvSpPr>
        <p:spPr>
          <a:xfrm>
            <a:off x="457200" y="53671"/>
            <a:ext cx="8229600" cy="1252727"/>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031F43"/>
              </a:buClr>
              <a:buSzPts val="4400"/>
              <a:buFont typeface="Helvetica Neue"/>
              <a:buNone/>
              <a:defRPr sz="4400" b="0" i="0" u="none" strike="noStrike" cap="none">
                <a:solidFill>
                  <a:srgbClr val="031F43"/>
                </a:solidFill>
                <a:latin typeface="Helvetica Neue"/>
                <a:ea typeface="Helvetica Neue"/>
                <a:cs typeface="Helvetica Neue"/>
                <a:sym typeface="Helvetica Neue"/>
              </a:defRPr>
            </a:lvl1pPr>
            <a:lvl2pPr marR="0" lvl="1" algn="l">
              <a:lnSpc>
                <a:spcPct val="100000"/>
              </a:lnSpc>
              <a:spcBef>
                <a:spcPts val="0"/>
              </a:spcBef>
              <a:spcAft>
                <a:spcPts val="0"/>
              </a:spcAft>
              <a:buClr>
                <a:schemeClr val="dk2"/>
              </a:buClr>
              <a:buSzPts val="1800"/>
              <a:buNone/>
              <a:defRPr sz="1800" b="0" i="0" u="none" strike="noStrike" cap="none">
                <a:solidFill>
                  <a:schemeClr val="dk2"/>
                </a:solidFill>
              </a:defRPr>
            </a:lvl2pPr>
            <a:lvl3pPr marR="0" lvl="2" algn="l">
              <a:lnSpc>
                <a:spcPct val="100000"/>
              </a:lnSpc>
              <a:spcBef>
                <a:spcPts val="0"/>
              </a:spcBef>
              <a:spcAft>
                <a:spcPts val="0"/>
              </a:spcAft>
              <a:buClr>
                <a:schemeClr val="dk2"/>
              </a:buClr>
              <a:buSzPts val="1800"/>
              <a:buNone/>
              <a:defRPr sz="1800" b="0" i="0" u="none" strike="noStrike" cap="none">
                <a:solidFill>
                  <a:schemeClr val="dk2"/>
                </a:solidFill>
              </a:defRPr>
            </a:lvl3pPr>
            <a:lvl4pPr marR="0" lvl="3" algn="l">
              <a:lnSpc>
                <a:spcPct val="100000"/>
              </a:lnSpc>
              <a:spcBef>
                <a:spcPts val="0"/>
              </a:spcBef>
              <a:spcAft>
                <a:spcPts val="0"/>
              </a:spcAft>
              <a:buClr>
                <a:schemeClr val="dk2"/>
              </a:buClr>
              <a:buSzPts val="1800"/>
              <a:buNone/>
              <a:defRPr sz="1800" b="0" i="0" u="none" strike="noStrike" cap="none">
                <a:solidFill>
                  <a:schemeClr val="dk2"/>
                </a:solidFill>
              </a:defRPr>
            </a:lvl4pPr>
            <a:lvl5pPr marR="0" lvl="4" algn="l">
              <a:lnSpc>
                <a:spcPct val="100000"/>
              </a:lnSpc>
              <a:spcBef>
                <a:spcPts val="0"/>
              </a:spcBef>
              <a:spcAft>
                <a:spcPts val="0"/>
              </a:spcAft>
              <a:buClr>
                <a:schemeClr val="dk2"/>
              </a:buClr>
              <a:buSzPts val="1800"/>
              <a:buNone/>
              <a:defRPr sz="1800" b="0" i="0" u="none" strike="noStrike" cap="none">
                <a:solidFill>
                  <a:schemeClr val="dk2"/>
                </a:solidFill>
              </a:defRPr>
            </a:lvl5pPr>
            <a:lvl6pPr marR="0" lvl="5" algn="l">
              <a:lnSpc>
                <a:spcPct val="100000"/>
              </a:lnSpc>
              <a:spcBef>
                <a:spcPts val="0"/>
              </a:spcBef>
              <a:spcAft>
                <a:spcPts val="0"/>
              </a:spcAft>
              <a:buClr>
                <a:schemeClr val="dk2"/>
              </a:buClr>
              <a:buSzPts val="1800"/>
              <a:buNone/>
              <a:defRPr sz="1800" b="0" i="0" u="none" strike="noStrike" cap="none">
                <a:solidFill>
                  <a:schemeClr val="dk2"/>
                </a:solidFill>
              </a:defRPr>
            </a:lvl6pPr>
            <a:lvl7pPr marR="0" lvl="6" algn="l">
              <a:lnSpc>
                <a:spcPct val="100000"/>
              </a:lnSpc>
              <a:spcBef>
                <a:spcPts val="0"/>
              </a:spcBef>
              <a:spcAft>
                <a:spcPts val="0"/>
              </a:spcAft>
              <a:buClr>
                <a:schemeClr val="dk2"/>
              </a:buClr>
              <a:buSzPts val="1800"/>
              <a:buNone/>
              <a:defRPr sz="1800" b="0" i="0" u="none" strike="noStrike" cap="none">
                <a:solidFill>
                  <a:schemeClr val="dk2"/>
                </a:solidFill>
              </a:defRPr>
            </a:lvl7pPr>
            <a:lvl8pPr marR="0" lvl="7" algn="l">
              <a:lnSpc>
                <a:spcPct val="100000"/>
              </a:lnSpc>
              <a:spcBef>
                <a:spcPts val="0"/>
              </a:spcBef>
              <a:spcAft>
                <a:spcPts val="0"/>
              </a:spcAft>
              <a:buClr>
                <a:schemeClr val="dk2"/>
              </a:buClr>
              <a:buSzPts val="1800"/>
              <a:buNone/>
              <a:defRPr sz="1800" b="0" i="0" u="none" strike="noStrike" cap="none">
                <a:solidFill>
                  <a:schemeClr val="dk2"/>
                </a:solidFill>
              </a:defRPr>
            </a:lvl8pPr>
            <a:lvl9pPr marR="0" lvl="8" algn="l">
              <a:lnSpc>
                <a:spcPct val="100000"/>
              </a:lnSpc>
              <a:spcBef>
                <a:spcPts val="0"/>
              </a:spcBef>
              <a:spcAft>
                <a:spcPts val="0"/>
              </a:spcAft>
              <a:buClr>
                <a:schemeClr val="dk2"/>
              </a:buClr>
              <a:buSzPts val="1800"/>
              <a:buNone/>
              <a:defRPr sz="1800" b="0" i="0" u="none" strike="noStrike" cap="none">
                <a:solidFill>
                  <a:schemeClr val="dk2"/>
                </a:solidFill>
              </a:defRPr>
            </a:lvl9pPr>
          </a:lstStyle>
          <a:p>
            <a:endParaRPr/>
          </a:p>
        </p:txBody>
      </p:sp>
      <p:sp>
        <p:nvSpPr>
          <p:cNvPr id="102" name="Google Shape;102;p30"/>
          <p:cNvSpPr txBox="1">
            <a:spLocks noGrp="1"/>
          </p:cNvSpPr>
          <p:nvPr>
            <p:ph type="body" idx="1"/>
          </p:nvPr>
        </p:nvSpPr>
        <p:spPr>
          <a:xfrm rot="5400000">
            <a:off x="2850886" y="-385660"/>
            <a:ext cx="3450695" cy="7408332"/>
          </a:xfrm>
          <a:prstGeom prst="rect">
            <a:avLst/>
          </a:prstGeom>
          <a:noFill/>
          <a:ln>
            <a:noFill/>
          </a:ln>
        </p:spPr>
        <p:txBody>
          <a:bodyPr spcFirstLastPara="1" wrap="square" lIns="91425" tIns="91425" rIns="91425" bIns="91425" anchor="ctr" anchorCtr="0">
            <a:noAutofit/>
          </a:bodyPr>
          <a:lstStyle>
            <a:lvl1pPr marL="457200" marR="0" lvl="0" indent="-381000" algn="l">
              <a:lnSpc>
                <a:spcPct val="100000"/>
              </a:lnSpc>
              <a:spcBef>
                <a:spcPts val="480"/>
              </a:spcBef>
              <a:spcAft>
                <a:spcPts val="0"/>
              </a:spcAft>
              <a:buClr>
                <a:srgbClr val="021B2A"/>
              </a:buClr>
              <a:buSzPts val="2400"/>
              <a:buFont typeface="Arial"/>
              <a:buChar char="•"/>
              <a:defRPr sz="2400" b="0" i="0" u="none" strike="noStrike" cap="none">
                <a:solidFill>
                  <a:srgbClr val="031F43"/>
                </a:solidFill>
                <a:latin typeface="Helvetica Neue"/>
                <a:ea typeface="Helvetica Neue"/>
                <a:cs typeface="Helvetica Neue"/>
                <a:sym typeface="Helvetica Neue"/>
              </a:defRPr>
            </a:lvl1pPr>
            <a:lvl2pPr marL="914400" marR="0" lvl="1" indent="-368300" algn="l">
              <a:lnSpc>
                <a:spcPct val="100000"/>
              </a:lnSpc>
              <a:spcBef>
                <a:spcPts val="440"/>
              </a:spcBef>
              <a:spcAft>
                <a:spcPts val="0"/>
              </a:spcAft>
              <a:buClr>
                <a:srgbClr val="021B2A"/>
              </a:buClr>
              <a:buSzPts val="2200"/>
              <a:buFont typeface="Arial"/>
              <a:buChar char="•"/>
              <a:defRPr sz="2200" b="0" i="0" u="none" strike="noStrike" cap="none">
                <a:solidFill>
                  <a:srgbClr val="031F43"/>
                </a:solidFill>
                <a:latin typeface="Helvetica Neue"/>
                <a:ea typeface="Helvetica Neue"/>
                <a:cs typeface="Helvetica Neue"/>
                <a:sym typeface="Helvetica Neue"/>
              </a:defRPr>
            </a:lvl2pPr>
            <a:lvl3pPr marL="1371600" marR="0" lvl="2" indent="-355600" algn="l">
              <a:lnSpc>
                <a:spcPct val="100000"/>
              </a:lnSpc>
              <a:spcBef>
                <a:spcPts val="400"/>
              </a:spcBef>
              <a:spcAft>
                <a:spcPts val="0"/>
              </a:spcAft>
              <a:buClr>
                <a:srgbClr val="021B2A"/>
              </a:buClr>
              <a:buSzPts val="2000"/>
              <a:buFont typeface="Arial"/>
              <a:buChar char="•"/>
              <a:defRPr sz="2000" b="0" i="0" u="none" strike="noStrike" cap="none">
                <a:solidFill>
                  <a:srgbClr val="031F43"/>
                </a:solidFill>
                <a:latin typeface="Helvetica Neue"/>
                <a:ea typeface="Helvetica Neue"/>
                <a:cs typeface="Helvetica Neue"/>
                <a:sym typeface="Helvetica Neue"/>
              </a:defRPr>
            </a:lvl3pPr>
            <a:lvl4pPr marL="1828800" marR="0" lvl="3" indent="-342900" algn="l">
              <a:lnSpc>
                <a:spcPct val="100000"/>
              </a:lnSpc>
              <a:spcBef>
                <a:spcPts val="360"/>
              </a:spcBef>
              <a:spcAft>
                <a:spcPts val="0"/>
              </a:spcAft>
              <a:buClr>
                <a:srgbClr val="021B2A"/>
              </a:buClr>
              <a:buSzPts val="1800"/>
              <a:buFont typeface="Arial"/>
              <a:buChar char="•"/>
              <a:defRPr sz="1800" b="0" i="0" u="none" strike="noStrike" cap="none">
                <a:solidFill>
                  <a:srgbClr val="031F43"/>
                </a:solidFill>
                <a:latin typeface="Helvetica Neue"/>
                <a:ea typeface="Helvetica Neue"/>
                <a:cs typeface="Helvetica Neue"/>
                <a:sym typeface="Helvetica Neue"/>
              </a:defRPr>
            </a:lvl4pPr>
            <a:lvl5pPr marL="2286000" marR="0" lvl="4" indent="-330200" algn="l">
              <a:lnSpc>
                <a:spcPct val="100000"/>
              </a:lnSpc>
              <a:spcBef>
                <a:spcPts val="320"/>
              </a:spcBef>
              <a:spcAft>
                <a:spcPts val="0"/>
              </a:spcAft>
              <a:buClr>
                <a:srgbClr val="021B2A"/>
              </a:buClr>
              <a:buSzPts val="1600"/>
              <a:buFont typeface="Arial"/>
              <a:buChar char="•"/>
              <a:defRPr sz="1600" b="0" i="0" u="none" strike="noStrike" cap="none">
                <a:solidFill>
                  <a:srgbClr val="031F43"/>
                </a:solidFill>
                <a:latin typeface="Helvetica Neue"/>
                <a:ea typeface="Helvetica Neue"/>
                <a:cs typeface="Helvetica Neue"/>
                <a:sym typeface="Helvetica Neue"/>
              </a:defRPr>
            </a:lvl5pPr>
            <a:lvl6pPr marL="2743200" marR="0" lvl="5" indent="-317500" algn="l">
              <a:lnSpc>
                <a:spcPct val="100000"/>
              </a:lnSpc>
              <a:spcBef>
                <a:spcPts val="384"/>
              </a:spcBef>
              <a:spcAft>
                <a:spcPts val="0"/>
              </a:spcAft>
              <a:buClr>
                <a:schemeClr val="accent1"/>
              </a:buClr>
              <a:buSzPts val="1400"/>
              <a:buFont typeface="Noto Sans Symbols"/>
              <a:buChar char="∗"/>
              <a:defRPr sz="1400" b="0" i="0" u="none" strike="noStrike" cap="none">
                <a:solidFill>
                  <a:schemeClr val="dk2"/>
                </a:solidFill>
                <a:latin typeface="Verdana"/>
                <a:ea typeface="Verdana"/>
                <a:cs typeface="Verdana"/>
                <a:sym typeface="Verdana"/>
              </a:defRPr>
            </a:lvl6pPr>
            <a:lvl7pPr marL="3200400" marR="0" lvl="6" indent="-317500" algn="l">
              <a:lnSpc>
                <a:spcPct val="100000"/>
              </a:lnSpc>
              <a:spcBef>
                <a:spcPts val="384"/>
              </a:spcBef>
              <a:spcAft>
                <a:spcPts val="0"/>
              </a:spcAft>
              <a:buClr>
                <a:schemeClr val="accent1"/>
              </a:buClr>
              <a:buSzPts val="1400"/>
              <a:buFont typeface="Noto Sans Symbols"/>
              <a:buChar char="∗"/>
              <a:defRPr sz="1400" b="0" i="0" u="none" strike="noStrike" cap="none">
                <a:solidFill>
                  <a:schemeClr val="dk2"/>
                </a:solidFill>
                <a:latin typeface="Verdana"/>
                <a:ea typeface="Verdana"/>
                <a:cs typeface="Verdana"/>
                <a:sym typeface="Verdana"/>
              </a:defRPr>
            </a:lvl7pPr>
            <a:lvl8pPr marL="3657600" marR="0" lvl="7" indent="-317500" algn="l">
              <a:lnSpc>
                <a:spcPct val="100000"/>
              </a:lnSpc>
              <a:spcBef>
                <a:spcPts val="384"/>
              </a:spcBef>
              <a:spcAft>
                <a:spcPts val="0"/>
              </a:spcAft>
              <a:buClr>
                <a:schemeClr val="accent1"/>
              </a:buClr>
              <a:buSzPts val="1400"/>
              <a:buFont typeface="Noto Sans Symbols"/>
              <a:buChar char="∗"/>
              <a:defRPr sz="1400" b="0" i="0" u="none" strike="noStrike" cap="none">
                <a:solidFill>
                  <a:schemeClr val="dk2"/>
                </a:solidFill>
                <a:latin typeface="Verdana"/>
                <a:ea typeface="Verdana"/>
                <a:cs typeface="Verdana"/>
                <a:sym typeface="Verdana"/>
              </a:defRPr>
            </a:lvl8pPr>
            <a:lvl9pPr marL="4114800" marR="0" lvl="8" indent="-317500" algn="l">
              <a:lnSpc>
                <a:spcPct val="100000"/>
              </a:lnSpc>
              <a:spcBef>
                <a:spcPts val="384"/>
              </a:spcBef>
              <a:spcAft>
                <a:spcPts val="0"/>
              </a:spcAft>
              <a:buClr>
                <a:schemeClr val="accent1"/>
              </a:buClr>
              <a:buSzPts val="1400"/>
              <a:buFont typeface="Noto Sans Symbols"/>
              <a:buChar char="∗"/>
              <a:defRPr sz="1400" b="0" i="0" u="none" strike="noStrike" cap="none">
                <a:solidFill>
                  <a:schemeClr val="dk2"/>
                </a:solidFill>
                <a:latin typeface="Verdana"/>
                <a:ea typeface="Verdana"/>
                <a:cs typeface="Verdana"/>
                <a:sym typeface="Verdana"/>
              </a:defRPr>
            </a:lvl9pPr>
          </a:lstStyle>
          <a:p>
            <a:endParaRPr/>
          </a:p>
        </p:txBody>
      </p:sp>
      <p:sp>
        <p:nvSpPr>
          <p:cNvPr id="103" name="Google Shape;103;p30"/>
          <p:cNvSpPr txBox="1">
            <a:spLocks noGrp="1"/>
          </p:cNvSpPr>
          <p:nvPr>
            <p:ph type="dt" idx="10"/>
          </p:nvPr>
        </p:nvSpPr>
        <p:spPr>
          <a:xfrm>
            <a:off x="6671145" y="6258117"/>
            <a:ext cx="1643113" cy="365125"/>
          </a:xfrm>
          <a:prstGeom prst="rect">
            <a:avLst/>
          </a:prstGeom>
          <a:noFill/>
          <a:ln>
            <a:noFill/>
          </a:ln>
        </p:spPr>
        <p:txBody>
          <a:bodyPr spcFirstLastPara="1" wrap="square" lIns="91425" tIns="91425" rIns="91425" bIns="91425" anchor="ctr" anchorCtr="0">
            <a:noAutofit/>
          </a:bodyPr>
          <a:lstStyle>
            <a:lvl1pPr marR="0" lvl="0" algn="r">
              <a:lnSpc>
                <a:spcPct val="100000"/>
              </a:lnSpc>
              <a:spcBef>
                <a:spcPts val="0"/>
              </a:spcBef>
              <a:spcAft>
                <a:spcPts val="0"/>
              </a:spcAft>
              <a:buClr>
                <a:srgbClr val="031F43"/>
              </a:buClr>
              <a:buSzPts val="1000"/>
              <a:buFont typeface="Helvetica Neue"/>
              <a:buNone/>
              <a:defRPr sz="1000">
                <a:solidFill>
                  <a:srgbClr val="031F43"/>
                </a:solidFill>
                <a:latin typeface="Helvetica Neue"/>
                <a:ea typeface="Helvetica Neue"/>
                <a:cs typeface="Helvetica Neue"/>
                <a:sym typeface="Helvetica Neue"/>
              </a:defRPr>
            </a:lvl1pPr>
            <a:lvl2pPr marR="0" lvl="1"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9pPr>
          </a:lstStyle>
          <a:p>
            <a:endParaRPr/>
          </a:p>
        </p:txBody>
      </p:sp>
      <p:sp>
        <p:nvSpPr>
          <p:cNvPr id="104" name="Google Shape;104;p30"/>
          <p:cNvSpPr txBox="1">
            <a:spLocks noGrp="1"/>
          </p:cNvSpPr>
          <p:nvPr>
            <p:ph type="ftr" idx="11"/>
          </p:nvPr>
        </p:nvSpPr>
        <p:spPr>
          <a:xfrm>
            <a:off x="3648974" y="6266067"/>
            <a:ext cx="3026145"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31F43"/>
              </a:buClr>
              <a:buSzPts val="1000"/>
              <a:buFont typeface="Helvetica Neue"/>
              <a:buNone/>
              <a:defRPr sz="1000">
                <a:solidFill>
                  <a:srgbClr val="031F43"/>
                </a:solidFill>
                <a:latin typeface="Helvetica Neue"/>
                <a:ea typeface="Helvetica Neue"/>
                <a:cs typeface="Helvetica Neue"/>
                <a:sym typeface="Helvetica Neue"/>
              </a:defRPr>
            </a:lvl1pPr>
            <a:lvl2pPr marR="0" lvl="1"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9pPr>
          </a:lstStyle>
          <a:p>
            <a:endParaRPr/>
          </a:p>
        </p:txBody>
      </p:sp>
      <p:sp>
        <p:nvSpPr>
          <p:cNvPr id="105" name="Google Shape;105;p30"/>
          <p:cNvSpPr txBox="1">
            <a:spLocks noGrp="1"/>
          </p:cNvSpPr>
          <p:nvPr>
            <p:ph type="sldNum" idx="12"/>
          </p:nvPr>
        </p:nvSpPr>
        <p:spPr>
          <a:xfrm>
            <a:off x="8332968" y="6258115"/>
            <a:ext cx="493915"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1pPr>
            <a:lvl2pPr marL="0" marR="0" lvl="1"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2pPr>
            <a:lvl3pPr marL="0" marR="0" lvl="2"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3pPr>
            <a:lvl4pPr marL="0" marR="0" lvl="3"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4pPr>
            <a:lvl5pPr marL="0" marR="0" lvl="4"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5pPr>
            <a:lvl6pPr marL="0" marR="0" lvl="5"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6pPr>
            <a:lvl7pPr marL="0" marR="0" lvl="6"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7pPr>
            <a:lvl8pPr marL="0" marR="0" lvl="7"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8pPr>
            <a:lvl9pPr marL="0" marR="0" lvl="8"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6"/>
        <p:cNvGrpSpPr/>
        <p:nvPr/>
      </p:nvGrpSpPr>
      <p:grpSpPr>
        <a:xfrm>
          <a:off x="0" y="0"/>
          <a:ext cx="0" cy="0"/>
          <a:chOff x="0" y="0"/>
          <a:chExt cx="0" cy="0"/>
        </a:xfrm>
      </p:grpSpPr>
      <p:sp>
        <p:nvSpPr>
          <p:cNvPr id="107" name="Google Shape;107;p31"/>
          <p:cNvSpPr txBox="1">
            <a:spLocks noGrp="1"/>
          </p:cNvSpPr>
          <p:nvPr>
            <p:ph type="dt" idx="10"/>
          </p:nvPr>
        </p:nvSpPr>
        <p:spPr>
          <a:xfrm>
            <a:off x="6671145" y="6258117"/>
            <a:ext cx="1643113" cy="365125"/>
          </a:xfrm>
          <a:prstGeom prst="rect">
            <a:avLst/>
          </a:prstGeom>
          <a:noFill/>
          <a:ln>
            <a:noFill/>
          </a:ln>
        </p:spPr>
        <p:txBody>
          <a:bodyPr spcFirstLastPara="1" wrap="square" lIns="91425" tIns="91425" rIns="91425" bIns="91425" anchor="ctr" anchorCtr="0">
            <a:noAutofit/>
          </a:bodyPr>
          <a:lstStyle>
            <a:lvl1pPr marR="0" lvl="0" algn="r">
              <a:lnSpc>
                <a:spcPct val="100000"/>
              </a:lnSpc>
              <a:spcBef>
                <a:spcPts val="0"/>
              </a:spcBef>
              <a:spcAft>
                <a:spcPts val="0"/>
              </a:spcAft>
              <a:buClr>
                <a:srgbClr val="031F43"/>
              </a:buClr>
              <a:buSzPts val="1000"/>
              <a:buFont typeface="Helvetica Neue"/>
              <a:buNone/>
              <a:defRPr sz="1000">
                <a:solidFill>
                  <a:srgbClr val="031F43"/>
                </a:solidFill>
                <a:latin typeface="Helvetica Neue"/>
                <a:ea typeface="Helvetica Neue"/>
                <a:cs typeface="Helvetica Neue"/>
                <a:sym typeface="Helvetica Neue"/>
              </a:defRPr>
            </a:lvl1pPr>
            <a:lvl2pPr marR="0" lvl="1"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9pPr>
          </a:lstStyle>
          <a:p>
            <a:endParaRPr/>
          </a:p>
        </p:txBody>
      </p:sp>
      <p:sp>
        <p:nvSpPr>
          <p:cNvPr id="108" name="Google Shape;108;p31"/>
          <p:cNvSpPr txBox="1">
            <a:spLocks noGrp="1"/>
          </p:cNvSpPr>
          <p:nvPr>
            <p:ph type="ftr" idx="11"/>
          </p:nvPr>
        </p:nvSpPr>
        <p:spPr>
          <a:xfrm>
            <a:off x="3648974" y="6266067"/>
            <a:ext cx="3026145"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31F43"/>
              </a:buClr>
              <a:buSzPts val="1000"/>
              <a:buFont typeface="Helvetica Neue"/>
              <a:buNone/>
              <a:defRPr sz="1000">
                <a:solidFill>
                  <a:srgbClr val="031F43"/>
                </a:solidFill>
                <a:latin typeface="Helvetica Neue"/>
                <a:ea typeface="Helvetica Neue"/>
                <a:cs typeface="Helvetica Neue"/>
                <a:sym typeface="Helvetica Neue"/>
              </a:defRPr>
            </a:lvl1pPr>
            <a:lvl2pPr marR="0" lvl="1"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9pPr>
          </a:lstStyle>
          <a:p>
            <a:endParaRPr/>
          </a:p>
        </p:txBody>
      </p:sp>
      <p:sp>
        <p:nvSpPr>
          <p:cNvPr id="109" name="Google Shape;109;p31"/>
          <p:cNvSpPr txBox="1">
            <a:spLocks noGrp="1"/>
          </p:cNvSpPr>
          <p:nvPr>
            <p:ph type="sldNum" idx="12"/>
          </p:nvPr>
        </p:nvSpPr>
        <p:spPr>
          <a:xfrm>
            <a:off x="8332968" y="6258115"/>
            <a:ext cx="493915"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1pPr>
            <a:lvl2pPr marL="0" marR="0" lvl="1"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2pPr>
            <a:lvl3pPr marL="0" marR="0" lvl="2"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3pPr>
            <a:lvl4pPr marL="0" marR="0" lvl="3"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4pPr>
            <a:lvl5pPr marL="0" marR="0" lvl="4"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5pPr>
            <a:lvl6pPr marL="0" marR="0" lvl="5"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6pPr>
            <a:lvl7pPr marL="0" marR="0" lvl="6"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7pPr>
            <a:lvl8pPr marL="0" marR="0" lvl="7"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8pPr>
            <a:lvl9pPr marL="0" marR="0" lvl="8"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9pPr>
          </a:lstStyle>
          <a:p>
            <a:pPr marL="0" lvl="0" indent="0" algn="ctr" rtl="0">
              <a:spcBef>
                <a:spcPts val="0"/>
              </a:spcBef>
              <a:spcAft>
                <a:spcPts val="0"/>
              </a:spcAft>
              <a:buNone/>
            </a:pPr>
            <a:fld id="{00000000-1234-1234-1234-123412341234}" type="slidenum">
              <a:rPr lang="en-US"/>
              <a:t>‹#›</a:t>
            </a:fld>
            <a:endParaRPr/>
          </a:p>
        </p:txBody>
      </p:sp>
      <p:sp>
        <p:nvSpPr>
          <p:cNvPr id="110" name="Google Shape;110;p31"/>
          <p:cNvSpPr/>
          <p:nvPr/>
        </p:nvSpPr>
        <p:spPr>
          <a:xfrm>
            <a:off x="0" y="5431501"/>
            <a:ext cx="9144000" cy="1426499"/>
          </a:xfrm>
          <a:prstGeom prst="rect">
            <a:avLst/>
          </a:prstGeom>
          <a:gradFill>
            <a:gsLst>
              <a:gs pos="0">
                <a:schemeClr val="lt1"/>
              </a:gs>
              <a:gs pos="100000">
                <a:srgbClr val="B7D4FC"/>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111" name="Google Shape;111;p31"/>
          <p:cNvSpPr/>
          <p:nvPr/>
        </p:nvSpPr>
        <p:spPr>
          <a:xfrm>
            <a:off x="1" y="1"/>
            <a:ext cx="9144385" cy="1578633"/>
          </a:xfrm>
          <a:prstGeom prst="rect">
            <a:avLst/>
          </a:prstGeom>
          <a:gradFill>
            <a:gsLst>
              <a:gs pos="0">
                <a:srgbClr val="B7D4FC"/>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12" name="Google Shape;112;p31"/>
          <p:cNvSpPr txBox="1"/>
          <p:nvPr/>
        </p:nvSpPr>
        <p:spPr>
          <a:xfrm>
            <a:off x="8332968" y="6258115"/>
            <a:ext cx="493915"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31F43"/>
              </a:buClr>
              <a:buSzPts val="250"/>
              <a:buFont typeface="Verdana"/>
              <a:buNone/>
            </a:pPr>
            <a:fld id="{00000000-1234-1234-1234-123412341234}" type="slidenum">
              <a:rPr lang="en-US" sz="1000" b="0" i="0" u="none" strike="noStrike" cap="none">
                <a:solidFill>
                  <a:srgbClr val="031F43"/>
                </a:solidFill>
                <a:latin typeface="Verdana"/>
                <a:ea typeface="Verdana"/>
                <a:cs typeface="Verdana"/>
                <a:sym typeface="Verdana"/>
              </a:rPr>
              <a:t>‹#›</a:t>
            </a:fld>
            <a:endParaRPr sz="1000" b="0" i="0" u="none" strike="noStrike" cap="none">
              <a:solidFill>
                <a:srgbClr val="031F43"/>
              </a:solidFill>
              <a:latin typeface="Verdana"/>
              <a:ea typeface="Verdana"/>
              <a:cs typeface="Verdana"/>
              <a:sym typeface="Verdana"/>
            </a:endParaRPr>
          </a:p>
        </p:txBody>
      </p:sp>
      <p:sp>
        <p:nvSpPr>
          <p:cNvPr id="113" name="Google Shape;113;p31"/>
          <p:cNvSpPr txBox="1">
            <a:spLocks noGrp="1"/>
          </p:cNvSpPr>
          <p:nvPr>
            <p:ph type="body" idx="1"/>
          </p:nvPr>
        </p:nvSpPr>
        <p:spPr>
          <a:xfrm rot="5400000">
            <a:off x="1223434" y="681568"/>
            <a:ext cx="4487333" cy="6019799"/>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480"/>
              </a:spcBef>
              <a:spcAft>
                <a:spcPts val="0"/>
              </a:spcAft>
              <a:buClr>
                <a:schemeClr val="accent1"/>
              </a:buClr>
              <a:buSzPts val="2400"/>
              <a:buFont typeface="Arial"/>
              <a:buChar char="•"/>
              <a:defRPr sz="2400" b="0" i="0" u="none" strike="noStrike" cap="none">
                <a:solidFill>
                  <a:srgbClr val="031F43"/>
                </a:solidFill>
                <a:latin typeface="Helvetica Neue"/>
                <a:ea typeface="Helvetica Neue"/>
                <a:cs typeface="Helvetica Neue"/>
                <a:sym typeface="Helvetica Neue"/>
              </a:defRPr>
            </a:lvl1pPr>
            <a:lvl2pPr marL="914400" marR="0" lvl="1" indent="-368300" algn="l">
              <a:lnSpc>
                <a:spcPct val="100000"/>
              </a:lnSpc>
              <a:spcBef>
                <a:spcPts val="440"/>
              </a:spcBef>
              <a:spcAft>
                <a:spcPts val="0"/>
              </a:spcAft>
              <a:buClr>
                <a:schemeClr val="accent1"/>
              </a:buClr>
              <a:buSzPts val="2200"/>
              <a:buFont typeface="Arial"/>
              <a:buChar char="•"/>
              <a:defRPr sz="2200" b="0" i="0" u="none" strike="noStrike" cap="none">
                <a:solidFill>
                  <a:srgbClr val="031F43"/>
                </a:solidFill>
                <a:latin typeface="Helvetica Neue"/>
                <a:ea typeface="Helvetica Neue"/>
                <a:cs typeface="Helvetica Neue"/>
                <a:sym typeface="Helvetica Neue"/>
              </a:defRPr>
            </a:lvl2pPr>
            <a:lvl3pPr marL="1371600" marR="0" lvl="2" indent="-355600" algn="l">
              <a:lnSpc>
                <a:spcPct val="100000"/>
              </a:lnSpc>
              <a:spcBef>
                <a:spcPts val="400"/>
              </a:spcBef>
              <a:spcAft>
                <a:spcPts val="0"/>
              </a:spcAft>
              <a:buClr>
                <a:schemeClr val="accent1"/>
              </a:buClr>
              <a:buSzPts val="2000"/>
              <a:buFont typeface="Arial"/>
              <a:buChar char="•"/>
              <a:defRPr sz="2000" b="0" i="0" u="none" strike="noStrike" cap="none">
                <a:solidFill>
                  <a:srgbClr val="031F43"/>
                </a:solidFill>
                <a:latin typeface="Helvetica Neue"/>
                <a:ea typeface="Helvetica Neue"/>
                <a:cs typeface="Helvetica Neue"/>
                <a:sym typeface="Helvetica Neue"/>
              </a:defRPr>
            </a:lvl3pPr>
            <a:lvl4pPr marL="1828800" marR="0" lvl="3" indent="-342900" algn="l">
              <a:lnSpc>
                <a:spcPct val="100000"/>
              </a:lnSpc>
              <a:spcBef>
                <a:spcPts val="360"/>
              </a:spcBef>
              <a:spcAft>
                <a:spcPts val="0"/>
              </a:spcAft>
              <a:buClr>
                <a:schemeClr val="accent1"/>
              </a:buClr>
              <a:buSzPts val="1800"/>
              <a:buFont typeface="Arial"/>
              <a:buChar char="•"/>
              <a:defRPr sz="1800" b="0" i="0" u="none" strike="noStrike" cap="none">
                <a:solidFill>
                  <a:srgbClr val="031F43"/>
                </a:solidFill>
                <a:latin typeface="Helvetica Neue"/>
                <a:ea typeface="Helvetica Neue"/>
                <a:cs typeface="Helvetica Neue"/>
                <a:sym typeface="Helvetica Neue"/>
              </a:defRPr>
            </a:lvl4pPr>
            <a:lvl5pPr marL="2286000" marR="0" lvl="4" indent="-330200" algn="l">
              <a:lnSpc>
                <a:spcPct val="100000"/>
              </a:lnSpc>
              <a:spcBef>
                <a:spcPts val="320"/>
              </a:spcBef>
              <a:spcAft>
                <a:spcPts val="0"/>
              </a:spcAft>
              <a:buClr>
                <a:schemeClr val="accent1"/>
              </a:buClr>
              <a:buSzPts val="1600"/>
              <a:buFont typeface="Arial"/>
              <a:buChar char="•"/>
              <a:defRPr sz="1600" b="0" i="0" u="none" strike="noStrike" cap="none">
                <a:solidFill>
                  <a:srgbClr val="031F43"/>
                </a:solidFill>
                <a:latin typeface="Helvetica Neue"/>
                <a:ea typeface="Helvetica Neue"/>
                <a:cs typeface="Helvetica Neue"/>
                <a:sym typeface="Helvetica Neue"/>
              </a:defRPr>
            </a:lvl5pPr>
            <a:lvl6pPr marL="2743200" marR="0" lvl="5" indent="-317500" algn="l">
              <a:lnSpc>
                <a:spcPct val="100000"/>
              </a:lnSpc>
              <a:spcBef>
                <a:spcPts val="384"/>
              </a:spcBef>
              <a:spcAft>
                <a:spcPts val="0"/>
              </a:spcAft>
              <a:buClr>
                <a:schemeClr val="accent1"/>
              </a:buClr>
              <a:buSzPts val="1400"/>
              <a:buFont typeface="Noto Sans Symbols"/>
              <a:buChar char="∗"/>
              <a:defRPr sz="1400" b="0" i="0" u="none" strike="noStrike" cap="none">
                <a:solidFill>
                  <a:schemeClr val="dk2"/>
                </a:solidFill>
                <a:latin typeface="Verdana"/>
                <a:ea typeface="Verdana"/>
                <a:cs typeface="Verdana"/>
                <a:sym typeface="Verdana"/>
              </a:defRPr>
            </a:lvl6pPr>
            <a:lvl7pPr marL="3200400" marR="0" lvl="6" indent="-317500" algn="l">
              <a:lnSpc>
                <a:spcPct val="100000"/>
              </a:lnSpc>
              <a:spcBef>
                <a:spcPts val="384"/>
              </a:spcBef>
              <a:spcAft>
                <a:spcPts val="0"/>
              </a:spcAft>
              <a:buClr>
                <a:schemeClr val="accent1"/>
              </a:buClr>
              <a:buSzPts val="1400"/>
              <a:buFont typeface="Noto Sans Symbols"/>
              <a:buChar char="∗"/>
              <a:defRPr sz="1400" b="0" i="0" u="none" strike="noStrike" cap="none">
                <a:solidFill>
                  <a:schemeClr val="dk2"/>
                </a:solidFill>
                <a:latin typeface="Verdana"/>
                <a:ea typeface="Verdana"/>
                <a:cs typeface="Verdana"/>
                <a:sym typeface="Verdana"/>
              </a:defRPr>
            </a:lvl7pPr>
            <a:lvl8pPr marL="3657600" marR="0" lvl="7" indent="-317500" algn="l">
              <a:lnSpc>
                <a:spcPct val="100000"/>
              </a:lnSpc>
              <a:spcBef>
                <a:spcPts val="384"/>
              </a:spcBef>
              <a:spcAft>
                <a:spcPts val="0"/>
              </a:spcAft>
              <a:buClr>
                <a:schemeClr val="accent1"/>
              </a:buClr>
              <a:buSzPts val="1400"/>
              <a:buFont typeface="Noto Sans Symbols"/>
              <a:buChar char="∗"/>
              <a:defRPr sz="1400" b="0" i="0" u="none" strike="noStrike" cap="none">
                <a:solidFill>
                  <a:schemeClr val="dk2"/>
                </a:solidFill>
                <a:latin typeface="Verdana"/>
                <a:ea typeface="Verdana"/>
                <a:cs typeface="Verdana"/>
                <a:sym typeface="Verdana"/>
              </a:defRPr>
            </a:lvl8pPr>
            <a:lvl9pPr marL="4114800" marR="0" lvl="8" indent="-317500" algn="l">
              <a:lnSpc>
                <a:spcPct val="100000"/>
              </a:lnSpc>
              <a:spcBef>
                <a:spcPts val="384"/>
              </a:spcBef>
              <a:spcAft>
                <a:spcPts val="0"/>
              </a:spcAft>
              <a:buClr>
                <a:schemeClr val="accent1"/>
              </a:buClr>
              <a:buSzPts val="1400"/>
              <a:buFont typeface="Noto Sans Symbols"/>
              <a:buChar char="∗"/>
              <a:defRPr sz="1400" b="0" i="0" u="none" strike="noStrike" cap="none">
                <a:solidFill>
                  <a:schemeClr val="dk2"/>
                </a:solidFill>
                <a:latin typeface="Verdana"/>
                <a:ea typeface="Verdana"/>
                <a:cs typeface="Verdana"/>
                <a:sym typeface="Verdana"/>
              </a:defRPr>
            </a:lvl9pPr>
          </a:lstStyle>
          <a:p>
            <a:endParaRPr/>
          </a:p>
        </p:txBody>
      </p:sp>
      <p:sp>
        <p:nvSpPr>
          <p:cNvPr id="114" name="Google Shape;114;p31"/>
          <p:cNvSpPr txBox="1">
            <a:spLocks noGrp="1"/>
          </p:cNvSpPr>
          <p:nvPr>
            <p:ph type="title"/>
          </p:nvPr>
        </p:nvSpPr>
        <p:spPr>
          <a:xfrm rot="5400000">
            <a:off x="5414435" y="2662766"/>
            <a:ext cx="4487333" cy="2057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dk2"/>
              </a:buClr>
              <a:buSzPts val="4400"/>
              <a:buFont typeface="Helvetica Neue"/>
              <a:buNone/>
              <a:defRPr sz="4400" b="0" i="0" u="none" strike="noStrike" cap="none">
                <a:solidFill>
                  <a:schemeClr val="dk2"/>
                </a:solidFill>
                <a:latin typeface="Helvetica Neue"/>
                <a:ea typeface="Helvetica Neue"/>
                <a:cs typeface="Helvetica Neue"/>
                <a:sym typeface="Helvetica Neue"/>
              </a:defRPr>
            </a:lvl1pPr>
            <a:lvl2pPr marR="0" lvl="1" algn="l">
              <a:lnSpc>
                <a:spcPct val="100000"/>
              </a:lnSpc>
              <a:spcBef>
                <a:spcPts val="0"/>
              </a:spcBef>
              <a:spcAft>
                <a:spcPts val="0"/>
              </a:spcAft>
              <a:buClr>
                <a:schemeClr val="dk2"/>
              </a:buClr>
              <a:buSzPts val="1800"/>
              <a:buNone/>
              <a:defRPr sz="1800" b="0" i="0" u="none" strike="noStrike" cap="none">
                <a:solidFill>
                  <a:schemeClr val="dk2"/>
                </a:solidFill>
              </a:defRPr>
            </a:lvl2pPr>
            <a:lvl3pPr marR="0" lvl="2" algn="l">
              <a:lnSpc>
                <a:spcPct val="100000"/>
              </a:lnSpc>
              <a:spcBef>
                <a:spcPts val="0"/>
              </a:spcBef>
              <a:spcAft>
                <a:spcPts val="0"/>
              </a:spcAft>
              <a:buClr>
                <a:schemeClr val="dk2"/>
              </a:buClr>
              <a:buSzPts val="1800"/>
              <a:buNone/>
              <a:defRPr sz="1800" b="0" i="0" u="none" strike="noStrike" cap="none">
                <a:solidFill>
                  <a:schemeClr val="dk2"/>
                </a:solidFill>
              </a:defRPr>
            </a:lvl3pPr>
            <a:lvl4pPr marR="0" lvl="3" algn="l">
              <a:lnSpc>
                <a:spcPct val="100000"/>
              </a:lnSpc>
              <a:spcBef>
                <a:spcPts val="0"/>
              </a:spcBef>
              <a:spcAft>
                <a:spcPts val="0"/>
              </a:spcAft>
              <a:buClr>
                <a:schemeClr val="dk2"/>
              </a:buClr>
              <a:buSzPts val="1800"/>
              <a:buNone/>
              <a:defRPr sz="1800" b="0" i="0" u="none" strike="noStrike" cap="none">
                <a:solidFill>
                  <a:schemeClr val="dk2"/>
                </a:solidFill>
              </a:defRPr>
            </a:lvl4pPr>
            <a:lvl5pPr marR="0" lvl="4" algn="l">
              <a:lnSpc>
                <a:spcPct val="100000"/>
              </a:lnSpc>
              <a:spcBef>
                <a:spcPts val="0"/>
              </a:spcBef>
              <a:spcAft>
                <a:spcPts val="0"/>
              </a:spcAft>
              <a:buClr>
                <a:schemeClr val="dk2"/>
              </a:buClr>
              <a:buSzPts val="1800"/>
              <a:buNone/>
              <a:defRPr sz="1800" b="0" i="0" u="none" strike="noStrike" cap="none">
                <a:solidFill>
                  <a:schemeClr val="dk2"/>
                </a:solidFill>
              </a:defRPr>
            </a:lvl5pPr>
            <a:lvl6pPr marR="0" lvl="5" algn="l">
              <a:lnSpc>
                <a:spcPct val="100000"/>
              </a:lnSpc>
              <a:spcBef>
                <a:spcPts val="0"/>
              </a:spcBef>
              <a:spcAft>
                <a:spcPts val="0"/>
              </a:spcAft>
              <a:buClr>
                <a:schemeClr val="dk2"/>
              </a:buClr>
              <a:buSzPts val="1800"/>
              <a:buNone/>
              <a:defRPr sz="1800" b="0" i="0" u="none" strike="noStrike" cap="none">
                <a:solidFill>
                  <a:schemeClr val="dk2"/>
                </a:solidFill>
              </a:defRPr>
            </a:lvl6pPr>
            <a:lvl7pPr marR="0" lvl="6" algn="l">
              <a:lnSpc>
                <a:spcPct val="100000"/>
              </a:lnSpc>
              <a:spcBef>
                <a:spcPts val="0"/>
              </a:spcBef>
              <a:spcAft>
                <a:spcPts val="0"/>
              </a:spcAft>
              <a:buClr>
                <a:schemeClr val="dk2"/>
              </a:buClr>
              <a:buSzPts val="1800"/>
              <a:buNone/>
              <a:defRPr sz="1800" b="0" i="0" u="none" strike="noStrike" cap="none">
                <a:solidFill>
                  <a:schemeClr val="dk2"/>
                </a:solidFill>
              </a:defRPr>
            </a:lvl7pPr>
            <a:lvl8pPr marR="0" lvl="7" algn="l">
              <a:lnSpc>
                <a:spcPct val="100000"/>
              </a:lnSpc>
              <a:spcBef>
                <a:spcPts val="0"/>
              </a:spcBef>
              <a:spcAft>
                <a:spcPts val="0"/>
              </a:spcAft>
              <a:buClr>
                <a:schemeClr val="dk2"/>
              </a:buClr>
              <a:buSzPts val="1800"/>
              <a:buNone/>
              <a:defRPr sz="1800" b="0" i="0" u="none" strike="noStrike" cap="none">
                <a:solidFill>
                  <a:schemeClr val="dk2"/>
                </a:solidFill>
              </a:defRPr>
            </a:lvl8pPr>
            <a:lvl9pPr marR="0" lvl="8" algn="l">
              <a:lnSpc>
                <a:spcPct val="100000"/>
              </a:lnSpc>
              <a:spcBef>
                <a:spcPts val="0"/>
              </a:spcBef>
              <a:spcAft>
                <a:spcPts val="0"/>
              </a:spcAft>
              <a:buClr>
                <a:schemeClr val="dk2"/>
              </a:buClr>
              <a:buSzPts val="1800"/>
              <a:buNone/>
              <a:defRPr sz="1800" b="0" i="0" u="none" strike="noStrike" cap="none">
                <a:solidFill>
                  <a:schemeClr val="dk2"/>
                </a:solidFill>
              </a:defRPr>
            </a:lvl9pPr>
          </a:lstStyle>
          <a:p>
            <a:endParaRPr/>
          </a:p>
        </p:txBody>
      </p:sp>
      <p:sp>
        <p:nvSpPr>
          <p:cNvPr id="115" name="Google Shape;115;p31"/>
          <p:cNvSpPr txBox="1"/>
          <p:nvPr/>
        </p:nvSpPr>
        <p:spPr>
          <a:xfrm>
            <a:off x="1018654" y="548651"/>
            <a:ext cx="2656199" cy="21544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F1B4F"/>
              </a:buClr>
              <a:buSzPts val="250"/>
              <a:buFont typeface="Helvetica Neue"/>
              <a:buNone/>
            </a:pPr>
            <a:r>
              <a:rPr lang="en-US" sz="1000" b="1" i="0" u="none" strike="noStrike" cap="none">
                <a:solidFill>
                  <a:srgbClr val="1F1B4F"/>
                </a:solidFill>
                <a:latin typeface="Helvetica Neue"/>
                <a:ea typeface="Helvetica Neue"/>
                <a:cs typeface="Helvetica Neue"/>
                <a:sym typeface="Helvetica Neue"/>
              </a:rPr>
              <a:t>Funding the Future of Artistic Swimming</a:t>
            </a:r>
            <a:endParaRPr sz="1400" b="0" i="0" u="none" strike="noStrike" cap="none">
              <a:solidFill>
                <a:srgbClr val="000000"/>
              </a:solidFill>
              <a:latin typeface="Arial"/>
              <a:ea typeface="Arial"/>
              <a:cs typeface="Arial"/>
              <a:sym typeface="Arial"/>
            </a:endParaRPr>
          </a:p>
        </p:txBody>
      </p:sp>
      <p:pic>
        <p:nvPicPr>
          <p:cNvPr id="116" name="Google Shape;116;p31"/>
          <p:cNvPicPr preferRelativeResize="0"/>
          <p:nvPr/>
        </p:nvPicPr>
        <p:blipFill rotWithShape="1">
          <a:blip r:embed="rId2">
            <a:alphaModFix/>
          </a:blip>
          <a:srcRect/>
          <a:stretch/>
        </p:blipFill>
        <p:spPr>
          <a:xfrm>
            <a:off x="0" y="-27420"/>
            <a:ext cx="1143000" cy="1143000"/>
          </a:xfrm>
          <a:prstGeom prst="rect">
            <a:avLst/>
          </a:prstGeom>
          <a:noFill/>
          <a:ln>
            <a:noFill/>
          </a:ln>
        </p:spPr>
      </p:pic>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0"/>
          <p:cNvSpPr/>
          <p:nvPr/>
        </p:nvSpPr>
        <p:spPr>
          <a:xfrm>
            <a:off x="0" y="5431501"/>
            <a:ext cx="9144000" cy="1426499"/>
          </a:xfrm>
          <a:prstGeom prst="rect">
            <a:avLst/>
          </a:prstGeom>
          <a:gradFill>
            <a:gsLst>
              <a:gs pos="0">
                <a:schemeClr val="lt1"/>
              </a:gs>
              <a:gs pos="100000">
                <a:srgbClr val="B7D4FC"/>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7" name="Google Shape;7;p20"/>
          <p:cNvSpPr/>
          <p:nvPr/>
        </p:nvSpPr>
        <p:spPr>
          <a:xfrm>
            <a:off x="-192" y="0"/>
            <a:ext cx="9144385" cy="1578633"/>
          </a:xfrm>
          <a:prstGeom prst="rect">
            <a:avLst/>
          </a:prstGeom>
          <a:gradFill>
            <a:gsLst>
              <a:gs pos="0">
                <a:srgbClr val="B7D4FC"/>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8" name="Google Shape;8;p20"/>
          <p:cNvSpPr txBox="1">
            <a:spLocks noGrp="1"/>
          </p:cNvSpPr>
          <p:nvPr>
            <p:ph type="title"/>
          </p:nvPr>
        </p:nvSpPr>
        <p:spPr>
          <a:xfrm>
            <a:off x="457200" y="53671"/>
            <a:ext cx="8229600" cy="1252727"/>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31F43"/>
              </a:buClr>
              <a:buSzPts val="4400"/>
              <a:buFont typeface="Helvetica Neue"/>
              <a:buNone/>
              <a:defRPr sz="4400" b="0" i="0" u="none" strike="noStrike" cap="none">
                <a:solidFill>
                  <a:srgbClr val="031F43"/>
                </a:solidFill>
                <a:latin typeface="Helvetica Neue"/>
                <a:ea typeface="Helvetica Neue"/>
                <a:cs typeface="Helvetica Neue"/>
                <a:sym typeface="Helvetica Neue"/>
              </a:defRPr>
            </a:lvl1pPr>
            <a:lvl2pPr marR="0" lvl="1" algn="l" rtl="0">
              <a:lnSpc>
                <a:spcPct val="100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9pPr>
          </a:lstStyle>
          <a:p>
            <a:endParaRPr/>
          </a:p>
        </p:txBody>
      </p:sp>
      <p:sp>
        <p:nvSpPr>
          <p:cNvPr id="9" name="Google Shape;9;p20"/>
          <p:cNvSpPr txBox="1">
            <a:spLocks noGrp="1"/>
          </p:cNvSpPr>
          <p:nvPr>
            <p:ph type="dt" idx="10"/>
          </p:nvPr>
        </p:nvSpPr>
        <p:spPr>
          <a:xfrm>
            <a:off x="6671145" y="6258117"/>
            <a:ext cx="1643113" cy="365125"/>
          </a:xfrm>
          <a:prstGeom prst="rect">
            <a:avLst/>
          </a:prstGeom>
          <a:noFill/>
          <a:ln>
            <a:noFill/>
          </a:ln>
        </p:spPr>
        <p:txBody>
          <a:bodyPr spcFirstLastPara="1" wrap="square" lIns="91425" tIns="91425" rIns="91425" bIns="91425" anchor="ctr" anchorCtr="0">
            <a:noAutofit/>
          </a:bodyPr>
          <a:lstStyle>
            <a:lvl1pPr marR="0" lvl="0" algn="r" rtl="0">
              <a:lnSpc>
                <a:spcPct val="100000"/>
              </a:lnSpc>
              <a:spcBef>
                <a:spcPts val="0"/>
              </a:spcBef>
              <a:spcAft>
                <a:spcPts val="0"/>
              </a:spcAft>
              <a:buClr>
                <a:srgbClr val="031F43"/>
              </a:buClr>
              <a:buSzPts val="1000"/>
              <a:buFont typeface="Helvetica Neue"/>
              <a:buNone/>
              <a:defRPr sz="1000" b="0" i="0" u="none" strike="noStrike" cap="none">
                <a:solidFill>
                  <a:srgbClr val="031F43"/>
                </a:solidFill>
                <a:latin typeface="Helvetica Neue"/>
                <a:ea typeface="Helvetica Neue"/>
                <a:cs typeface="Helvetica Neue"/>
                <a:sym typeface="Helvetica Neue"/>
              </a:defRPr>
            </a:lvl1pPr>
            <a:lvl2pPr marR="0" lvl="1" algn="l" rtl="0">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9pPr>
          </a:lstStyle>
          <a:p>
            <a:endParaRPr/>
          </a:p>
        </p:txBody>
      </p:sp>
      <p:sp>
        <p:nvSpPr>
          <p:cNvPr id="10" name="Google Shape;10;p20"/>
          <p:cNvSpPr txBox="1">
            <a:spLocks noGrp="1"/>
          </p:cNvSpPr>
          <p:nvPr>
            <p:ph type="ftr" idx="11"/>
          </p:nvPr>
        </p:nvSpPr>
        <p:spPr>
          <a:xfrm>
            <a:off x="3648974" y="6266067"/>
            <a:ext cx="3026145" cy="365125"/>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31F43"/>
              </a:buClr>
              <a:buSzPts val="1000"/>
              <a:buFont typeface="Helvetica Neue"/>
              <a:buNone/>
              <a:defRPr sz="1000" b="0" i="0" u="none" strike="noStrike" cap="none">
                <a:solidFill>
                  <a:srgbClr val="031F43"/>
                </a:solidFill>
                <a:latin typeface="Helvetica Neue"/>
                <a:ea typeface="Helvetica Neue"/>
                <a:cs typeface="Helvetica Neue"/>
                <a:sym typeface="Helvetica Neue"/>
              </a:defRPr>
            </a:lvl1pPr>
            <a:lvl2pPr marR="0" lvl="1" algn="l" rtl="0">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9pPr>
          </a:lstStyle>
          <a:p>
            <a:endParaRPr/>
          </a:p>
        </p:txBody>
      </p:sp>
      <p:sp>
        <p:nvSpPr>
          <p:cNvPr id="11" name="Google Shape;11;p20"/>
          <p:cNvSpPr txBox="1">
            <a:spLocks noGrp="1"/>
          </p:cNvSpPr>
          <p:nvPr>
            <p:ph type="sldNum" idx="12"/>
          </p:nvPr>
        </p:nvSpPr>
        <p:spPr>
          <a:xfrm>
            <a:off x="8332968" y="6258115"/>
            <a:ext cx="493915" cy="365125"/>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1pPr>
            <a:lvl2pPr marL="0" marR="0" lvl="1" indent="0" algn="ctr" rtl="0">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2pPr>
            <a:lvl3pPr marL="0" marR="0" lvl="2" indent="0" algn="ctr" rtl="0">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3pPr>
            <a:lvl4pPr marL="0" marR="0" lvl="3" indent="0" algn="ctr" rtl="0">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4pPr>
            <a:lvl5pPr marL="0" marR="0" lvl="4" indent="0" algn="ctr" rtl="0">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5pPr>
            <a:lvl6pPr marL="0" marR="0" lvl="5" indent="0" algn="ctr" rtl="0">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6pPr>
            <a:lvl7pPr marL="0" marR="0" lvl="6" indent="0" algn="ctr" rtl="0">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7pPr>
            <a:lvl8pPr marL="0" marR="0" lvl="7" indent="0" algn="ctr" rtl="0">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8pPr>
            <a:lvl9pPr marL="0" marR="0" lvl="8" indent="0" algn="ctr" rtl="0">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9pPr>
          </a:lstStyle>
          <a:p>
            <a:pPr marL="0" lvl="0" indent="0" algn="ctr" rtl="0">
              <a:spcBef>
                <a:spcPts val="0"/>
              </a:spcBef>
              <a:spcAft>
                <a:spcPts val="0"/>
              </a:spcAft>
              <a:buNone/>
            </a:pPr>
            <a:fld id="{00000000-1234-1234-1234-123412341234}" type="slidenum">
              <a:rPr lang="en-US"/>
              <a:t>‹#›</a:t>
            </a:fld>
            <a:endParaRPr/>
          </a:p>
        </p:txBody>
      </p:sp>
      <p:sp>
        <p:nvSpPr>
          <p:cNvPr id="12" name="Google Shape;12;p20"/>
          <p:cNvSpPr txBox="1">
            <a:spLocks noGrp="1"/>
          </p:cNvSpPr>
          <p:nvPr>
            <p:ph type="body" idx="1"/>
          </p:nvPr>
        </p:nvSpPr>
        <p:spPr>
          <a:xfrm>
            <a:off x="872067" y="1593159"/>
            <a:ext cx="7408332" cy="3450695"/>
          </a:xfrm>
          <a:prstGeom prst="rect">
            <a:avLst/>
          </a:prstGeom>
          <a:noFill/>
          <a:ln>
            <a:noFill/>
          </a:ln>
        </p:spPr>
        <p:txBody>
          <a:bodyPr spcFirstLastPara="1" wrap="square" lIns="91425" tIns="91425" rIns="91425" bIns="91425" anchor="t" anchorCtr="0">
            <a:noAutofit/>
          </a:bodyPr>
          <a:lstStyle>
            <a:lvl1pPr marL="457200" marR="0" lvl="0" indent="-381000" algn="l" rtl="0">
              <a:lnSpc>
                <a:spcPct val="100000"/>
              </a:lnSpc>
              <a:spcBef>
                <a:spcPts val="480"/>
              </a:spcBef>
              <a:spcAft>
                <a:spcPts val="0"/>
              </a:spcAft>
              <a:buClr>
                <a:srgbClr val="021B2A"/>
              </a:buClr>
              <a:buSzPts val="2400"/>
              <a:buFont typeface="Arial"/>
              <a:buChar char="•"/>
              <a:defRPr sz="2400" b="0" i="0" u="none" strike="noStrike" cap="none">
                <a:solidFill>
                  <a:srgbClr val="031F43"/>
                </a:solidFill>
                <a:latin typeface="Helvetica Neue"/>
                <a:ea typeface="Helvetica Neue"/>
                <a:cs typeface="Helvetica Neue"/>
                <a:sym typeface="Helvetica Neue"/>
              </a:defRPr>
            </a:lvl1pPr>
            <a:lvl2pPr marL="914400" marR="0" lvl="1" indent="-368300" algn="l" rtl="0">
              <a:lnSpc>
                <a:spcPct val="100000"/>
              </a:lnSpc>
              <a:spcBef>
                <a:spcPts val="440"/>
              </a:spcBef>
              <a:spcAft>
                <a:spcPts val="0"/>
              </a:spcAft>
              <a:buClr>
                <a:srgbClr val="021B2A"/>
              </a:buClr>
              <a:buSzPts val="2200"/>
              <a:buFont typeface="Arial"/>
              <a:buChar char="•"/>
              <a:defRPr sz="2200" b="0" i="0" u="none" strike="noStrike" cap="none">
                <a:solidFill>
                  <a:srgbClr val="031F43"/>
                </a:solidFill>
                <a:latin typeface="Helvetica Neue"/>
                <a:ea typeface="Helvetica Neue"/>
                <a:cs typeface="Helvetica Neue"/>
                <a:sym typeface="Helvetica Neue"/>
              </a:defRPr>
            </a:lvl2pPr>
            <a:lvl3pPr marL="1371600" marR="0" lvl="2" indent="-355600" algn="l" rtl="0">
              <a:lnSpc>
                <a:spcPct val="100000"/>
              </a:lnSpc>
              <a:spcBef>
                <a:spcPts val="400"/>
              </a:spcBef>
              <a:spcAft>
                <a:spcPts val="0"/>
              </a:spcAft>
              <a:buClr>
                <a:srgbClr val="021B2A"/>
              </a:buClr>
              <a:buSzPts val="2000"/>
              <a:buFont typeface="Arial"/>
              <a:buChar char="•"/>
              <a:defRPr sz="2000" b="0" i="0" u="none" strike="noStrike" cap="none">
                <a:solidFill>
                  <a:srgbClr val="031F43"/>
                </a:solidFill>
                <a:latin typeface="Helvetica Neue"/>
                <a:ea typeface="Helvetica Neue"/>
                <a:cs typeface="Helvetica Neue"/>
                <a:sym typeface="Helvetica Neue"/>
              </a:defRPr>
            </a:lvl3pPr>
            <a:lvl4pPr marL="1828800" marR="0" lvl="3" indent="-342900" algn="l" rtl="0">
              <a:lnSpc>
                <a:spcPct val="100000"/>
              </a:lnSpc>
              <a:spcBef>
                <a:spcPts val="360"/>
              </a:spcBef>
              <a:spcAft>
                <a:spcPts val="0"/>
              </a:spcAft>
              <a:buClr>
                <a:srgbClr val="021B2A"/>
              </a:buClr>
              <a:buSzPts val="1800"/>
              <a:buFont typeface="Arial"/>
              <a:buChar char="•"/>
              <a:defRPr sz="1800" b="0" i="0" u="none" strike="noStrike" cap="none">
                <a:solidFill>
                  <a:srgbClr val="031F43"/>
                </a:solidFill>
                <a:latin typeface="Helvetica Neue"/>
                <a:ea typeface="Helvetica Neue"/>
                <a:cs typeface="Helvetica Neue"/>
                <a:sym typeface="Helvetica Neue"/>
              </a:defRPr>
            </a:lvl4pPr>
            <a:lvl5pPr marL="2286000" marR="0" lvl="4" indent="-330200" algn="l" rtl="0">
              <a:lnSpc>
                <a:spcPct val="100000"/>
              </a:lnSpc>
              <a:spcBef>
                <a:spcPts val="320"/>
              </a:spcBef>
              <a:spcAft>
                <a:spcPts val="0"/>
              </a:spcAft>
              <a:buClr>
                <a:srgbClr val="021B2A"/>
              </a:buClr>
              <a:buSzPts val="1600"/>
              <a:buFont typeface="Arial"/>
              <a:buChar char="•"/>
              <a:defRPr sz="1600" b="0" i="0" u="none" strike="noStrike" cap="none">
                <a:solidFill>
                  <a:srgbClr val="031F43"/>
                </a:solidFill>
                <a:latin typeface="Helvetica Neue"/>
                <a:ea typeface="Helvetica Neue"/>
                <a:cs typeface="Helvetica Neue"/>
                <a:sym typeface="Helvetica Neue"/>
              </a:defRPr>
            </a:lvl5pPr>
            <a:lvl6pPr marL="2743200" marR="0" lvl="5" indent="-317500" algn="l" rtl="0">
              <a:lnSpc>
                <a:spcPct val="100000"/>
              </a:lnSpc>
              <a:spcBef>
                <a:spcPts val="384"/>
              </a:spcBef>
              <a:spcAft>
                <a:spcPts val="0"/>
              </a:spcAft>
              <a:buClr>
                <a:schemeClr val="accent1"/>
              </a:buClr>
              <a:buSzPts val="1400"/>
              <a:buFont typeface="Noto Sans Symbols"/>
              <a:buChar char="∗"/>
              <a:defRPr sz="1400" b="0" i="0" u="none" strike="noStrike" cap="none">
                <a:solidFill>
                  <a:schemeClr val="dk2"/>
                </a:solidFill>
                <a:latin typeface="Verdana"/>
                <a:ea typeface="Verdana"/>
                <a:cs typeface="Verdana"/>
                <a:sym typeface="Verdana"/>
              </a:defRPr>
            </a:lvl6pPr>
            <a:lvl7pPr marL="3200400" marR="0" lvl="6" indent="-317500" algn="l" rtl="0">
              <a:lnSpc>
                <a:spcPct val="100000"/>
              </a:lnSpc>
              <a:spcBef>
                <a:spcPts val="384"/>
              </a:spcBef>
              <a:spcAft>
                <a:spcPts val="0"/>
              </a:spcAft>
              <a:buClr>
                <a:schemeClr val="accent1"/>
              </a:buClr>
              <a:buSzPts val="1400"/>
              <a:buFont typeface="Noto Sans Symbols"/>
              <a:buChar char="∗"/>
              <a:defRPr sz="1400" b="0" i="0" u="none" strike="noStrike" cap="none">
                <a:solidFill>
                  <a:schemeClr val="dk2"/>
                </a:solidFill>
                <a:latin typeface="Verdana"/>
                <a:ea typeface="Verdana"/>
                <a:cs typeface="Verdana"/>
                <a:sym typeface="Verdana"/>
              </a:defRPr>
            </a:lvl7pPr>
            <a:lvl8pPr marL="3657600" marR="0" lvl="7" indent="-317500" algn="l" rtl="0">
              <a:lnSpc>
                <a:spcPct val="100000"/>
              </a:lnSpc>
              <a:spcBef>
                <a:spcPts val="384"/>
              </a:spcBef>
              <a:spcAft>
                <a:spcPts val="0"/>
              </a:spcAft>
              <a:buClr>
                <a:schemeClr val="accent1"/>
              </a:buClr>
              <a:buSzPts val="1400"/>
              <a:buFont typeface="Noto Sans Symbols"/>
              <a:buChar char="∗"/>
              <a:defRPr sz="1400" b="0" i="0" u="none" strike="noStrike" cap="none">
                <a:solidFill>
                  <a:schemeClr val="dk2"/>
                </a:solidFill>
                <a:latin typeface="Verdana"/>
                <a:ea typeface="Verdana"/>
                <a:cs typeface="Verdana"/>
                <a:sym typeface="Verdana"/>
              </a:defRPr>
            </a:lvl8pPr>
            <a:lvl9pPr marL="4114800" marR="0" lvl="8" indent="-317500" algn="l" rtl="0">
              <a:lnSpc>
                <a:spcPct val="100000"/>
              </a:lnSpc>
              <a:spcBef>
                <a:spcPts val="384"/>
              </a:spcBef>
              <a:spcAft>
                <a:spcPts val="0"/>
              </a:spcAft>
              <a:buClr>
                <a:schemeClr val="accent1"/>
              </a:buClr>
              <a:buSzPts val="1400"/>
              <a:buFont typeface="Noto Sans Symbols"/>
              <a:buChar char="∗"/>
              <a:defRPr sz="1400" b="0" i="0" u="none" strike="noStrike" cap="none">
                <a:solidFill>
                  <a:schemeClr val="dk2"/>
                </a:solidFill>
                <a:latin typeface="Verdana"/>
                <a:ea typeface="Verdana"/>
                <a:cs typeface="Verdana"/>
                <a:sym typeface="Verdana"/>
              </a:defRPr>
            </a:lvl9pPr>
          </a:lstStyle>
          <a:p>
            <a:endParaRPr/>
          </a:p>
        </p:txBody>
      </p:sp>
      <p:sp>
        <p:nvSpPr>
          <p:cNvPr id="13" name="Google Shape;13;p20"/>
          <p:cNvSpPr txBox="1"/>
          <p:nvPr/>
        </p:nvSpPr>
        <p:spPr>
          <a:xfrm>
            <a:off x="1018654" y="6309351"/>
            <a:ext cx="2656199" cy="21544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F1B4F"/>
              </a:buClr>
              <a:buSzPts val="250"/>
              <a:buFont typeface="Helvetica Neue"/>
              <a:buNone/>
            </a:pPr>
            <a:r>
              <a:rPr lang="en-US" sz="1000" b="1" i="0" u="none" strike="noStrike" cap="none">
                <a:solidFill>
                  <a:srgbClr val="1F1B4F"/>
                </a:solidFill>
                <a:latin typeface="Helvetica Neue"/>
                <a:ea typeface="Helvetica Neue"/>
                <a:cs typeface="Helvetica Neue"/>
                <a:sym typeface="Helvetica Neue"/>
              </a:rPr>
              <a:t>Funding the Future of Artistic Swimming</a:t>
            </a:r>
            <a:endParaRPr sz="1400" b="0" i="0" u="none" strike="noStrike" cap="none">
              <a:solidFill>
                <a:srgbClr val="000000"/>
              </a:solidFill>
              <a:latin typeface="Arial"/>
              <a:ea typeface="Arial"/>
              <a:cs typeface="Arial"/>
              <a:sym typeface="Arial"/>
            </a:endParaRPr>
          </a:p>
        </p:txBody>
      </p:sp>
      <p:pic>
        <p:nvPicPr>
          <p:cNvPr id="14" name="Google Shape;14;p20"/>
          <p:cNvPicPr preferRelativeResize="0"/>
          <p:nvPr/>
        </p:nvPicPr>
        <p:blipFill rotWithShape="1">
          <a:blip r:embed="rId10">
            <a:alphaModFix/>
          </a:blip>
          <a:srcRect/>
          <a:stretch/>
        </p:blipFill>
        <p:spPr>
          <a:xfrm>
            <a:off x="0" y="5733280"/>
            <a:ext cx="1143000" cy="11430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 id="2147483658" r:id="rId7"/>
    <p:sldLayoutId id="2147483659" r:id="rId8"/>
  </p:sldLayoutIdLst>
  <p:transition spd="slow">
    <p:wip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mailto:astyninger@usaartisticswimmingfoundation.org"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2" name="TextBox 1">
            <a:extLst>
              <a:ext uri="{FF2B5EF4-FFF2-40B4-BE49-F238E27FC236}">
                <a16:creationId xmlns:a16="http://schemas.microsoft.com/office/drawing/2014/main" id="{59214962-F25D-3241-8228-9FD4325702B0}"/>
              </a:ext>
            </a:extLst>
          </p:cNvPr>
          <p:cNvSpPr txBox="1"/>
          <p:nvPr/>
        </p:nvSpPr>
        <p:spPr>
          <a:xfrm>
            <a:off x="1425677" y="1221157"/>
            <a:ext cx="6292646" cy="584775"/>
          </a:xfrm>
          <a:prstGeom prst="rect">
            <a:avLst/>
          </a:prstGeom>
          <a:noFill/>
        </p:spPr>
        <p:txBody>
          <a:bodyPr wrap="square" rtlCol="0">
            <a:spAutoFit/>
          </a:bodyPr>
          <a:lstStyle/>
          <a:p>
            <a:pPr algn="ctr"/>
            <a:r>
              <a:rPr lang="en-US" sz="3200">
                <a:latin typeface="Times New Roman" panose="02020603050405020304" pitchFamily="18" charset="0"/>
                <a:cs typeface="Times New Roman" panose="02020603050405020304" pitchFamily="18" charset="0"/>
              </a:rPr>
              <a:t>Grant Applications &amp; Procedures</a:t>
            </a:r>
          </a:p>
        </p:txBody>
      </p:sp>
      <p:sp>
        <p:nvSpPr>
          <p:cNvPr id="4" name="TextBox 3">
            <a:extLst>
              <a:ext uri="{FF2B5EF4-FFF2-40B4-BE49-F238E27FC236}">
                <a16:creationId xmlns:a16="http://schemas.microsoft.com/office/drawing/2014/main" id="{87C30679-3AFE-CAA3-18DA-312AD055D91D}"/>
              </a:ext>
            </a:extLst>
          </p:cNvPr>
          <p:cNvSpPr txBox="1"/>
          <p:nvPr/>
        </p:nvSpPr>
        <p:spPr>
          <a:xfrm>
            <a:off x="3078332" y="5552983"/>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a:latin typeface="Times New Roman"/>
                <a:cs typeface="Times New Roman"/>
              </a:rPr>
              <a:t>April 30, 2026</a:t>
            </a:r>
            <a:endParaRPr lang="en-US" sz="1800" dirty="0">
              <a:latin typeface="Times New Roman"/>
              <a:cs typeface="Times New Roman"/>
            </a:endParaRPr>
          </a:p>
          <a:p>
            <a:pPr algn="ctr"/>
            <a:r>
              <a:rPr lang="en-US" sz="1800" dirty="0">
                <a:latin typeface="Times New Roman"/>
                <a:cs typeface="Times New Roman"/>
              </a:rPr>
              <a:t>Webinar</a:t>
            </a:r>
            <a:endParaRPr lang="en-US" sz="1800">
              <a:latin typeface="Times New Roman"/>
              <a:cs typeface="Times New Roman"/>
            </a:endParaRPr>
          </a:p>
        </p:txBody>
      </p:sp>
    </p:spTree>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9E6BB8-9D03-E44B-ADE9-6AE008A09241}"/>
              </a:ext>
            </a:extLst>
          </p:cNvPr>
          <p:cNvSpPr>
            <a:spLocks noGrp="1"/>
          </p:cNvSpPr>
          <p:nvPr>
            <p:ph type="body" idx="1"/>
          </p:nvPr>
        </p:nvSpPr>
        <p:spPr>
          <a:xfrm>
            <a:off x="461479" y="1106650"/>
            <a:ext cx="8229516" cy="3637603"/>
          </a:xfrm>
        </p:spPr>
        <p:txBody>
          <a:bodyPr/>
          <a:lstStyle/>
          <a:p>
            <a:pPr marL="133350" indent="0" algn="just" fontAlgn="base">
              <a:spcBef>
                <a:spcPts val="0"/>
              </a:spcBef>
              <a:spcAft>
                <a:spcPts val="1200"/>
              </a:spcAft>
              <a:buNone/>
            </a:pPr>
            <a:r>
              <a:rPr lang="en-US" sz="1800" b="1" dirty="0">
                <a:latin typeface="Times New Roman"/>
                <a:cs typeface="Times New Roman"/>
              </a:rPr>
              <a:t>Traditional Grants:</a:t>
            </a:r>
          </a:p>
          <a:p>
            <a:pPr lvl="1" fontAlgn="base">
              <a:spcBef>
                <a:spcPts val="0"/>
              </a:spcBef>
              <a:spcAft>
                <a:spcPts val="1200"/>
              </a:spcAft>
            </a:pPr>
            <a:r>
              <a:rPr lang="en-US" sz="1800" dirty="0">
                <a:latin typeface="Times New Roman"/>
                <a:cs typeface="Times New Roman"/>
              </a:rPr>
              <a:t>30 days after return of signed Grant Agreement, proof of Certificate of Insurance and complete W-9:  1st grant payment (75%) </a:t>
            </a:r>
          </a:p>
          <a:p>
            <a:pPr lvl="1" fontAlgn="base">
              <a:spcBef>
                <a:spcPts val="0"/>
              </a:spcBef>
              <a:spcAft>
                <a:spcPts val="1200"/>
              </a:spcAft>
            </a:pPr>
            <a:r>
              <a:rPr lang="en-US" sz="1800" dirty="0">
                <a:latin typeface="Times New Roman"/>
                <a:cs typeface="Times New Roman"/>
              </a:rPr>
              <a:t>July 31 – Final Report due</a:t>
            </a:r>
          </a:p>
          <a:p>
            <a:pPr lvl="1" fontAlgn="base">
              <a:spcBef>
                <a:spcPts val="0"/>
              </a:spcBef>
              <a:spcAft>
                <a:spcPts val="1200"/>
              </a:spcAft>
            </a:pPr>
            <a:r>
              <a:rPr lang="en-US" sz="1800" dirty="0">
                <a:latin typeface="Times New Roman"/>
                <a:cs typeface="Times New Roman"/>
              </a:rPr>
              <a:t>After acceptance of Final Report: 2nd grant payment (25%)</a:t>
            </a:r>
          </a:p>
          <a:p>
            <a:pPr marL="133350" indent="0">
              <a:buNone/>
            </a:pPr>
            <a:endParaRPr lang="en-US" sz="1800">
              <a:latin typeface="Times New Roman"/>
              <a:cs typeface="Times New Roman"/>
            </a:endParaRPr>
          </a:p>
        </p:txBody>
      </p:sp>
      <p:sp>
        <p:nvSpPr>
          <p:cNvPr id="3" name="Title 2">
            <a:extLst>
              <a:ext uri="{FF2B5EF4-FFF2-40B4-BE49-F238E27FC236}">
                <a16:creationId xmlns:a16="http://schemas.microsoft.com/office/drawing/2014/main" id="{5B9D25F7-71D1-334F-BC80-D3CA19FC4FFB}"/>
              </a:ext>
            </a:extLst>
          </p:cNvPr>
          <p:cNvSpPr>
            <a:spLocks noGrp="1"/>
          </p:cNvSpPr>
          <p:nvPr>
            <p:ph type="title"/>
          </p:nvPr>
        </p:nvSpPr>
        <p:spPr/>
        <p:txBody>
          <a:bodyPr/>
          <a:lstStyle/>
          <a:p>
            <a:r>
              <a:rPr lang="en-US" sz="2800">
                <a:latin typeface="Times New Roman" panose="02020603050405020304" pitchFamily="18" charset="0"/>
                <a:cs typeface="Times New Roman" panose="02020603050405020304" pitchFamily="18" charset="0"/>
              </a:rPr>
              <a:t>USAASF Grants Timeline</a:t>
            </a:r>
          </a:p>
        </p:txBody>
      </p:sp>
      <p:pic>
        <p:nvPicPr>
          <p:cNvPr id="5" name="Picture 4">
            <a:extLst>
              <a:ext uri="{FF2B5EF4-FFF2-40B4-BE49-F238E27FC236}">
                <a16:creationId xmlns:a16="http://schemas.microsoft.com/office/drawing/2014/main" id="{82950D52-B914-4057-CA16-1B6904074F5E}"/>
              </a:ext>
            </a:extLst>
          </p:cNvPr>
          <p:cNvPicPr>
            <a:picLocks noChangeAspect="1"/>
          </p:cNvPicPr>
          <p:nvPr/>
        </p:nvPicPr>
        <p:blipFill>
          <a:blip r:embed="rId2"/>
          <a:srcRect/>
          <a:stretch/>
        </p:blipFill>
        <p:spPr>
          <a:xfrm>
            <a:off x="3933174" y="3449486"/>
            <a:ext cx="4294562" cy="2840904"/>
          </a:xfrm>
          <a:prstGeom prst="rect">
            <a:avLst/>
          </a:prstGeom>
        </p:spPr>
      </p:pic>
    </p:spTree>
    <p:extLst>
      <p:ext uri="{BB962C8B-B14F-4D97-AF65-F5344CB8AC3E}">
        <p14:creationId xmlns:p14="http://schemas.microsoft.com/office/powerpoint/2010/main" val="635935199"/>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7" name="Google Shape;127;p2"/>
          <p:cNvSpPr txBox="1">
            <a:spLocks noGrp="1"/>
          </p:cNvSpPr>
          <p:nvPr>
            <p:ph type="title"/>
          </p:nvPr>
        </p:nvSpPr>
        <p:spPr>
          <a:xfrm>
            <a:off x="917100" y="167256"/>
            <a:ext cx="7309800" cy="860400"/>
          </a:xfrm>
          <a:prstGeom prst="rect">
            <a:avLst/>
          </a:prstGeom>
          <a:noFill/>
          <a:ln>
            <a:noFill/>
          </a:ln>
        </p:spPr>
        <p:txBody>
          <a:bodyPr spcFirstLastPara="1" wrap="square" lIns="91425" tIns="45700" rIns="91425" bIns="45700" anchor="ctr" anchorCtr="0">
            <a:noAutofit/>
          </a:bodyPr>
          <a:lstStyle/>
          <a:p>
            <a:pPr marL="0" lvl="0" indent="0" rtl="0">
              <a:lnSpc>
                <a:spcPct val="100000"/>
              </a:lnSpc>
              <a:spcBef>
                <a:spcPts val="0"/>
              </a:spcBef>
              <a:spcAft>
                <a:spcPts val="0"/>
              </a:spcAft>
              <a:buSzPts val="800"/>
              <a:buNone/>
            </a:pPr>
            <a:r>
              <a:rPr lang="en-US" sz="2800">
                <a:latin typeface="Times New Roman" panose="02020603050405020304" pitchFamily="18" charset="0"/>
                <a:ea typeface="Arial"/>
                <a:cs typeface="Times New Roman" panose="02020603050405020304" pitchFamily="18" charset="0"/>
                <a:sym typeface="Arial"/>
              </a:rPr>
              <a:t>Writing a Successful Grant Proposal</a:t>
            </a:r>
            <a:endParaRPr sz="2800">
              <a:latin typeface="Times New Roman" panose="02020603050405020304" pitchFamily="18" charset="0"/>
              <a:ea typeface="Arial"/>
              <a:cs typeface="Times New Roman" panose="02020603050405020304" pitchFamily="18" charset="0"/>
              <a:sym typeface="Arial"/>
            </a:endParaRPr>
          </a:p>
        </p:txBody>
      </p:sp>
      <p:sp>
        <p:nvSpPr>
          <p:cNvPr id="3" name="Rectangle 2">
            <a:extLst>
              <a:ext uri="{FF2B5EF4-FFF2-40B4-BE49-F238E27FC236}">
                <a16:creationId xmlns:a16="http://schemas.microsoft.com/office/drawing/2014/main" id="{DB73B93E-9255-0445-B466-0401D34F37B9}"/>
              </a:ext>
            </a:extLst>
          </p:cNvPr>
          <p:cNvSpPr/>
          <p:nvPr/>
        </p:nvSpPr>
        <p:spPr>
          <a:xfrm>
            <a:off x="4454820" y="3275112"/>
            <a:ext cx="234360" cy="307777"/>
          </a:xfrm>
          <a:prstGeom prst="rect">
            <a:avLst/>
          </a:prstGeom>
        </p:spPr>
        <p:txBody>
          <a:bodyPr wrap="none">
            <a:spAutoFit/>
          </a:bodyPr>
          <a:lstStyle/>
          <a:p>
            <a:r>
              <a:rPr lang="en-US">
                <a:latin typeface="+mn-lt"/>
              </a:rPr>
              <a:t> </a:t>
            </a:r>
          </a:p>
        </p:txBody>
      </p:sp>
      <p:sp>
        <p:nvSpPr>
          <p:cNvPr id="4" name="Rectangle 3">
            <a:extLst>
              <a:ext uri="{FF2B5EF4-FFF2-40B4-BE49-F238E27FC236}">
                <a16:creationId xmlns:a16="http://schemas.microsoft.com/office/drawing/2014/main" id="{38805917-1EE5-184B-8E9B-B10E1C61A7E0}"/>
              </a:ext>
            </a:extLst>
          </p:cNvPr>
          <p:cNvSpPr/>
          <p:nvPr/>
        </p:nvSpPr>
        <p:spPr>
          <a:xfrm>
            <a:off x="4454820" y="3275112"/>
            <a:ext cx="234360" cy="307777"/>
          </a:xfrm>
          <a:prstGeom prst="rect">
            <a:avLst/>
          </a:prstGeom>
        </p:spPr>
        <p:txBody>
          <a:bodyPr wrap="none">
            <a:spAutoFit/>
          </a:bodyPr>
          <a:lstStyle/>
          <a:p>
            <a:r>
              <a:rPr lang="en-US">
                <a:latin typeface="+mn-lt"/>
              </a:rPr>
              <a:t> </a:t>
            </a:r>
          </a:p>
        </p:txBody>
      </p:sp>
      <p:sp>
        <p:nvSpPr>
          <p:cNvPr id="5" name="Rectangle 4">
            <a:extLst>
              <a:ext uri="{FF2B5EF4-FFF2-40B4-BE49-F238E27FC236}">
                <a16:creationId xmlns:a16="http://schemas.microsoft.com/office/drawing/2014/main" id="{1DC72B6C-E1FE-984C-90F5-404597C69811}"/>
              </a:ext>
            </a:extLst>
          </p:cNvPr>
          <p:cNvSpPr/>
          <p:nvPr/>
        </p:nvSpPr>
        <p:spPr>
          <a:xfrm>
            <a:off x="701698" y="966787"/>
            <a:ext cx="5510791" cy="4924425"/>
          </a:xfrm>
          <a:prstGeom prst="rect">
            <a:avLst/>
          </a:prstGeom>
        </p:spPr>
        <p:txBody>
          <a:bodyPr wrap="square" lIns="91440" tIns="45720" rIns="91440" bIns="45720" anchor="t">
            <a:spAutoFit/>
          </a:bodyPr>
          <a:lstStyle/>
          <a:p>
            <a:pPr marL="306070" indent="-285750" fontAlgn="base">
              <a:spcAft>
                <a:spcPts val="1200"/>
              </a:spcAft>
              <a:buFont typeface="Arial" panose="020B0604020202020204" pitchFamily="34" charset="0"/>
              <a:buChar char="•"/>
            </a:pPr>
            <a:r>
              <a:rPr lang="en-US" sz="1800">
                <a:solidFill>
                  <a:srgbClr val="1A4855"/>
                </a:solidFill>
                <a:latin typeface="Times New Roman"/>
                <a:cs typeface="Times New Roman"/>
              </a:rPr>
              <a:t>Think outside the box.</a:t>
            </a:r>
            <a:endParaRPr lang="en-US" sz="1800">
              <a:solidFill>
                <a:srgbClr val="1A4855"/>
              </a:solidFill>
              <a:latin typeface="Times New Roman" panose="02020603050405020304" pitchFamily="18" charset="0"/>
              <a:cs typeface="Times New Roman" panose="02020603050405020304" pitchFamily="18" charset="0"/>
            </a:endParaRPr>
          </a:p>
          <a:p>
            <a:pPr marL="306070" indent="-285750" fontAlgn="base">
              <a:spcAft>
                <a:spcPts val="1200"/>
              </a:spcAft>
              <a:buFont typeface="Arial" panose="020B0604020202020204" pitchFamily="34" charset="0"/>
              <a:buChar char="•"/>
            </a:pPr>
            <a:r>
              <a:rPr lang="en-US" sz="1800">
                <a:solidFill>
                  <a:srgbClr val="1A4855"/>
                </a:solidFill>
                <a:latin typeface="Times New Roman"/>
                <a:cs typeface="Times New Roman"/>
              </a:rPr>
              <a:t>Where and what are your problem areas?</a:t>
            </a:r>
          </a:p>
          <a:p>
            <a:pPr marL="306070" indent="-285750" fontAlgn="base">
              <a:spcAft>
                <a:spcPts val="1200"/>
              </a:spcAft>
              <a:buFont typeface="Arial" panose="020B0604020202020204" pitchFamily="34" charset="0"/>
              <a:buChar char="•"/>
            </a:pPr>
            <a:r>
              <a:rPr lang="en-US" sz="1800">
                <a:solidFill>
                  <a:srgbClr val="1A4855"/>
                </a:solidFill>
                <a:latin typeface="Times New Roman"/>
                <a:cs typeface="Times New Roman"/>
              </a:rPr>
              <a:t>Impact a large group of people.</a:t>
            </a:r>
          </a:p>
          <a:p>
            <a:pPr marL="306070" indent="-285750" fontAlgn="base">
              <a:spcAft>
                <a:spcPts val="1200"/>
              </a:spcAft>
              <a:buFont typeface="Arial" panose="020B0604020202020204" pitchFamily="34" charset="0"/>
              <a:buChar char="•"/>
            </a:pPr>
            <a:r>
              <a:rPr lang="en-US" sz="1800">
                <a:solidFill>
                  <a:srgbClr val="1A4855"/>
                </a:solidFill>
                <a:latin typeface="Times New Roman"/>
                <a:cs typeface="Times New Roman"/>
              </a:rPr>
              <a:t>Be thorough in explanations.</a:t>
            </a:r>
            <a:endParaRPr lang="en-US" sz="1800">
              <a:solidFill>
                <a:srgbClr val="1A4855"/>
              </a:solidFill>
              <a:latin typeface="Times New Roman" panose="02020603050405020304" pitchFamily="18" charset="0"/>
              <a:cs typeface="Times New Roman" panose="02020603050405020304" pitchFamily="18" charset="0"/>
            </a:endParaRPr>
          </a:p>
          <a:p>
            <a:pPr marL="306070" indent="-285750" fontAlgn="base">
              <a:spcAft>
                <a:spcPts val="1200"/>
              </a:spcAft>
              <a:buFont typeface="Arial" panose="020B0604020202020204" pitchFamily="34" charset="0"/>
              <a:buChar char="•"/>
            </a:pPr>
            <a:r>
              <a:rPr lang="en-US" sz="1800">
                <a:solidFill>
                  <a:srgbClr val="1A4855"/>
                </a:solidFill>
                <a:latin typeface="Times New Roman"/>
                <a:cs typeface="Times New Roman"/>
              </a:rPr>
              <a:t>Consider costs carefully.  Do not apply for money to cover areas that the Foundation does not fund.</a:t>
            </a:r>
            <a:endParaRPr lang="en-US" sz="1800">
              <a:solidFill>
                <a:srgbClr val="1A4855"/>
              </a:solidFill>
              <a:latin typeface="Times New Roman" panose="02020603050405020304" pitchFamily="18" charset="0"/>
              <a:cs typeface="Times New Roman" panose="02020603050405020304" pitchFamily="18" charset="0"/>
            </a:endParaRPr>
          </a:p>
          <a:p>
            <a:pPr marL="306070" indent="-285750" fontAlgn="base">
              <a:spcAft>
                <a:spcPts val="1200"/>
              </a:spcAft>
              <a:buFont typeface="Arial" panose="020B0604020202020204" pitchFamily="34" charset="0"/>
              <a:buChar char="•"/>
            </a:pPr>
            <a:r>
              <a:rPr lang="en-US" sz="1800">
                <a:solidFill>
                  <a:srgbClr val="1A4855"/>
                </a:solidFill>
                <a:latin typeface="Times New Roman"/>
                <a:cs typeface="Times New Roman"/>
              </a:rPr>
              <a:t>Include at least two contacts that will be available to manage your grant with your liaison.</a:t>
            </a:r>
          </a:p>
          <a:p>
            <a:pPr marL="306070" indent="-285750" fontAlgn="base">
              <a:spcAft>
                <a:spcPts val="1200"/>
              </a:spcAft>
              <a:buFont typeface="Arial" panose="020B0604020202020204" pitchFamily="34" charset="0"/>
              <a:buChar char="•"/>
            </a:pPr>
            <a:r>
              <a:rPr lang="en-US" sz="1800">
                <a:solidFill>
                  <a:srgbClr val="1A4855"/>
                </a:solidFill>
                <a:latin typeface="Times New Roman"/>
                <a:cs typeface="Times New Roman"/>
              </a:rPr>
              <a:t>Make sure the email you use on your application is the email we should use to communicate with you.</a:t>
            </a:r>
          </a:p>
          <a:p>
            <a:pPr marL="306070" indent="-285750">
              <a:spcAft>
                <a:spcPts val="1200"/>
              </a:spcAft>
              <a:buFont typeface="Arial" panose="020B0604020202020204" pitchFamily="34" charset="0"/>
              <a:buChar char="•"/>
            </a:pPr>
            <a:r>
              <a:rPr lang="en-US" sz="1800">
                <a:solidFill>
                  <a:srgbClr val="1A4855"/>
                </a:solidFill>
                <a:latin typeface="Times New Roman"/>
                <a:cs typeface="Times New Roman"/>
              </a:rPr>
              <a:t>Ensure that you have 501c3 status, Fill in your W-9 completely, including date/signature </a:t>
            </a:r>
          </a:p>
          <a:p>
            <a:pPr marL="306070" indent="-285750">
              <a:spcAft>
                <a:spcPts val="1200"/>
              </a:spcAft>
              <a:buFont typeface="Arial" panose="020B0604020202020204" pitchFamily="34" charset="0"/>
              <a:buChar char="•"/>
            </a:pPr>
            <a:r>
              <a:rPr lang="en-US" sz="1800">
                <a:solidFill>
                  <a:srgbClr val="1A4855"/>
                </a:solidFill>
                <a:latin typeface="Times New Roman"/>
                <a:cs typeface="Times New Roman"/>
              </a:rPr>
              <a:t>Include your non-profit IRS letter. </a:t>
            </a:r>
          </a:p>
        </p:txBody>
      </p:sp>
      <p:pic>
        <p:nvPicPr>
          <p:cNvPr id="6" name="Picture 5">
            <a:extLst>
              <a:ext uri="{FF2B5EF4-FFF2-40B4-BE49-F238E27FC236}">
                <a16:creationId xmlns:a16="http://schemas.microsoft.com/office/drawing/2014/main" id="{C70F4CB7-F0FC-1547-B7C6-01ABDB949C46}"/>
              </a:ext>
            </a:extLst>
          </p:cNvPr>
          <p:cNvPicPr>
            <a:picLocks noChangeAspect="1"/>
          </p:cNvPicPr>
          <p:nvPr/>
        </p:nvPicPr>
        <p:blipFill>
          <a:blip r:embed="rId3"/>
          <a:srcRect/>
          <a:stretch/>
        </p:blipFill>
        <p:spPr>
          <a:xfrm>
            <a:off x="6412315" y="1595830"/>
            <a:ext cx="2431197" cy="3650270"/>
          </a:xfrm>
          <a:prstGeom prst="rect">
            <a:avLst/>
          </a:prstGeom>
        </p:spPr>
      </p:pic>
    </p:spTree>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9913B4-685B-C450-DBD0-3FEFD71F3073}"/>
              </a:ext>
            </a:extLst>
          </p:cNvPr>
          <p:cNvSpPr>
            <a:spLocks noGrp="1"/>
          </p:cNvSpPr>
          <p:nvPr>
            <p:ph type="body" idx="1"/>
          </p:nvPr>
        </p:nvSpPr>
        <p:spPr/>
        <p:txBody>
          <a:bodyPr/>
          <a:lstStyle/>
          <a:p>
            <a:endParaRPr lang="en-US"/>
          </a:p>
          <a:p>
            <a:endParaRPr lang="en-US"/>
          </a:p>
        </p:txBody>
      </p:sp>
      <p:sp>
        <p:nvSpPr>
          <p:cNvPr id="3" name="Title 2">
            <a:extLst>
              <a:ext uri="{FF2B5EF4-FFF2-40B4-BE49-F238E27FC236}">
                <a16:creationId xmlns:a16="http://schemas.microsoft.com/office/drawing/2014/main" id="{9F2D096E-79D3-78CB-C264-7E153B6A59F0}"/>
              </a:ext>
            </a:extLst>
          </p:cNvPr>
          <p:cNvSpPr>
            <a:spLocks noGrp="1"/>
          </p:cNvSpPr>
          <p:nvPr>
            <p:ph type="title"/>
          </p:nvPr>
        </p:nvSpPr>
        <p:spPr/>
        <p:txBody>
          <a:bodyPr/>
          <a:lstStyle/>
          <a:p>
            <a:r>
              <a:rPr lang="en-US">
                <a:solidFill>
                  <a:schemeClr val="tx1"/>
                </a:solidFill>
                <a:latin typeface="Times New Roman"/>
                <a:cs typeface="Times New Roman"/>
              </a:rPr>
              <a:t>Repor</a:t>
            </a:r>
            <a:r>
              <a:rPr lang="en-US">
                <a:latin typeface="Times New Roman"/>
                <a:cs typeface="Times New Roman"/>
              </a:rPr>
              <a:t>ting Back to the Foundation</a:t>
            </a:r>
          </a:p>
        </p:txBody>
      </p:sp>
      <p:sp>
        <p:nvSpPr>
          <p:cNvPr id="5" name="TextBox 4">
            <a:extLst>
              <a:ext uri="{FF2B5EF4-FFF2-40B4-BE49-F238E27FC236}">
                <a16:creationId xmlns:a16="http://schemas.microsoft.com/office/drawing/2014/main" id="{04060A0C-B2C4-DB3E-8803-3ADE56D0060A}"/>
              </a:ext>
            </a:extLst>
          </p:cNvPr>
          <p:cNvSpPr txBox="1"/>
          <p:nvPr/>
        </p:nvSpPr>
        <p:spPr>
          <a:xfrm>
            <a:off x="960174" y="1042636"/>
            <a:ext cx="7228664" cy="42780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latin typeface="Times New Roman"/>
                <a:cs typeface="Times New Roman"/>
              </a:rPr>
              <a:t>WE NEED YOU!</a:t>
            </a:r>
            <a:endParaRPr lang="en-US" sz="2400">
              <a:latin typeface="Times New Roman"/>
              <a:cs typeface="Times New Roman"/>
            </a:endParaRPr>
          </a:p>
          <a:p>
            <a:pPr algn="ctr"/>
            <a:endParaRPr lang="en-US" sz="1800" b="1">
              <a:latin typeface="Times New Roman"/>
              <a:cs typeface="Times New Roman"/>
            </a:endParaRPr>
          </a:p>
          <a:p>
            <a:r>
              <a:rPr lang="en-US" sz="1800">
                <a:latin typeface="Times New Roman"/>
                <a:cs typeface="Times New Roman"/>
              </a:rPr>
              <a:t>You are our greatest ambassadors to help the Foundation continue to raise more funds which allows us to provide more grant monies to you. That is why the Final Report is so important for us.</a:t>
            </a:r>
          </a:p>
          <a:p>
            <a:endParaRPr lang="en-US" sz="1800">
              <a:latin typeface="Times New Roman"/>
              <a:cs typeface="Times New Roman"/>
            </a:endParaRPr>
          </a:p>
          <a:p>
            <a:r>
              <a:rPr lang="en-US" sz="1800">
                <a:latin typeface="Times New Roman"/>
                <a:cs typeface="Times New Roman"/>
              </a:rPr>
              <a:t>We use the information submitted by grantees to:</a:t>
            </a:r>
          </a:p>
          <a:p>
            <a:endParaRPr lang="en-US" sz="1800">
              <a:latin typeface="Times New Roman"/>
              <a:cs typeface="Times New Roman"/>
            </a:endParaRPr>
          </a:p>
          <a:p>
            <a:pPr marL="285750" indent="-285750">
              <a:buChar char="•"/>
            </a:pPr>
            <a:r>
              <a:rPr lang="en-US" sz="1800">
                <a:latin typeface="Times New Roman"/>
                <a:cs typeface="Times New Roman"/>
              </a:rPr>
              <a:t>Create marketing materials that tell the Foundation's story and inspire potential donors.</a:t>
            </a:r>
          </a:p>
          <a:p>
            <a:pPr marL="285750" indent="-285750">
              <a:buChar char="•"/>
            </a:pPr>
            <a:r>
              <a:rPr lang="en-US" sz="1800">
                <a:latin typeface="Times New Roman"/>
                <a:cs typeface="Times New Roman"/>
              </a:rPr>
              <a:t>Promote our grantees in our Newsletter; we want to share the exciting things our grants have allowed you to do.</a:t>
            </a:r>
          </a:p>
          <a:p>
            <a:pPr marL="285750" indent="-285750">
              <a:buChar char="•"/>
            </a:pPr>
            <a:r>
              <a:rPr lang="en-US" sz="1800">
                <a:latin typeface="Times New Roman"/>
                <a:cs typeface="Times New Roman"/>
              </a:rPr>
              <a:t>Increase our social media exposure. #usaasfoundation </a:t>
            </a:r>
            <a:endParaRPr lang="en-US">
              <a:latin typeface="Times New Roman"/>
              <a:cs typeface="Times New Roman"/>
            </a:endParaRPr>
          </a:p>
          <a:p>
            <a:pPr marL="285750" indent="-285750">
              <a:buChar char="•"/>
            </a:pPr>
            <a:r>
              <a:rPr lang="en-US" sz="1800">
                <a:latin typeface="Times New Roman"/>
                <a:cs typeface="Times New Roman"/>
              </a:rPr>
              <a:t>Help us raise more money to give out more grants!</a:t>
            </a:r>
            <a:endParaRPr lang="en-US">
              <a:latin typeface="Times New Roman"/>
              <a:cs typeface="Times New Roman"/>
            </a:endParaRPr>
          </a:p>
          <a:p>
            <a:endParaRPr lang="en-US">
              <a:latin typeface="Times New Roman"/>
              <a:cs typeface="Times New Roman"/>
            </a:endParaRPr>
          </a:p>
        </p:txBody>
      </p:sp>
    </p:spTree>
    <p:extLst>
      <p:ext uri="{BB962C8B-B14F-4D97-AF65-F5344CB8AC3E}">
        <p14:creationId xmlns:p14="http://schemas.microsoft.com/office/powerpoint/2010/main" val="2792601106"/>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9E6BB8-9D03-E44B-ADE9-6AE008A09241}"/>
              </a:ext>
            </a:extLst>
          </p:cNvPr>
          <p:cNvSpPr>
            <a:spLocks noGrp="1"/>
          </p:cNvSpPr>
          <p:nvPr>
            <p:ph type="body" idx="1"/>
          </p:nvPr>
        </p:nvSpPr>
        <p:spPr>
          <a:xfrm>
            <a:off x="214240" y="555110"/>
            <a:ext cx="8472560" cy="5150497"/>
          </a:xfrm>
        </p:spPr>
        <p:txBody>
          <a:bodyPr/>
          <a:lstStyle/>
          <a:p>
            <a:pPr marL="476250" indent="-342900" fontAlgn="base">
              <a:spcBef>
                <a:spcPts val="0"/>
              </a:spcBef>
              <a:spcAft>
                <a:spcPts val="1000"/>
              </a:spcAft>
              <a:buFont typeface="+mj-lt"/>
              <a:buAutoNum type="arabicPeriod"/>
            </a:pPr>
            <a:r>
              <a:rPr lang="en-US" sz="1800" b="1" dirty="0">
                <a:latin typeface="Times New Roman"/>
                <a:cs typeface="Times New Roman"/>
              </a:rPr>
              <a:t>Grantees must READ, SIGN and RETURN the Grant Agreement. </a:t>
            </a:r>
            <a:r>
              <a:rPr lang="en-US" sz="1800" dirty="0">
                <a:latin typeface="Times New Roman"/>
                <a:cs typeface="Times New Roman"/>
              </a:rPr>
              <a:t>The grant agreement will be an </a:t>
            </a:r>
            <a:r>
              <a:rPr lang="en-US" sz="1800" dirty="0" err="1">
                <a:latin typeface="Times New Roman"/>
                <a:cs typeface="Times New Roman"/>
              </a:rPr>
              <a:t>Adobesign</a:t>
            </a:r>
            <a:r>
              <a:rPr lang="en-US" sz="1800" dirty="0">
                <a:latin typeface="Times New Roman"/>
                <a:cs typeface="Times New Roman"/>
              </a:rPr>
              <a:t> electronic document sent by email. </a:t>
            </a:r>
            <a:endParaRPr lang="en-US" sz="1800" dirty="0">
              <a:latin typeface="Times New Roman" panose="02020603050405020304" pitchFamily="18" charset="0"/>
              <a:cs typeface="Times New Roman" panose="02020603050405020304" pitchFamily="18" charset="0"/>
            </a:endParaRPr>
          </a:p>
          <a:p>
            <a:pPr marL="933450" lvl="1" indent="-342900" fontAlgn="base">
              <a:spcBef>
                <a:spcPts val="0"/>
              </a:spcBef>
              <a:spcAft>
                <a:spcPts val="1000"/>
              </a:spcAft>
              <a:buFont typeface="+mj-lt"/>
              <a:buAutoNum type="arabicPeriod"/>
            </a:pPr>
            <a:r>
              <a:rPr lang="en-US" sz="1600" dirty="0">
                <a:latin typeface="Times New Roman" panose="02020603050405020304" pitchFamily="18" charset="0"/>
                <a:cs typeface="Times New Roman" panose="02020603050405020304" pitchFamily="18" charset="0"/>
              </a:rPr>
              <a:t>All instructions for receiving your grant monies are included in the Grant Agreement.</a:t>
            </a:r>
          </a:p>
          <a:p>
            <a:pPr marL="933450" lvl="1" indent="-342900" fontAlgn="base">
              <a:spcBef>
                <a:spcPts val="0"/>
              </a:spcBef>
              <a:spcAft>
                <a:spcPts val="1000"/>
              </a:spcAft>
              <a:buFont typeface="+mj-lt"/>
              <a:buAutoNum type="arabicPeriod"/>
            </a:pPr>
            <a:r>
              <a:rPr lang="en-US" sz="1800" dirty="0">
                <a:latin typeface="Times New Roman"/>
                <a:cs typeface="Times New Roman"/>
              </a:rPr>
              <a:t>Traditional Grants are a 2-step process.</a:t>
            </a:r>
          </a:p>
          <a:p>
            <a:pPr marL="946150" lvl="1" indent="-342900" fontAlgn="base">
              <a:spcBef>
                <a:spcPts val="0"/>
              </a:spcBef>
              <a:spcAft>
                <a:spcPts val="1000"/>
              </a:spcAft>
              <a:buFont typeface="+mj-lt"/>
              <a:buAutoNum type="arabicPeriod"/>
            </a:pPr>
            <a:r>
              <a:rPr lang="en-US" sz="1600" dirty="0">
                <a:latin typeface="Times New Roman"/>
                <a:cs typeface="Times New Roman"/>
              </a:rPr>
              <a:t>Return of Grant Agreement,W9, non- profit status letter &amp;</a:t>
            </a:r>
            <a:r>
              <a:rPr lang="en-US" sz="1500" dirty="0">
                <a:latin typeface="Times New Roman"/>
                <a:cs typeface="Times New Roman"/>
              </a:rPr>
              <a:t> COI</a:t>
            </a:r>
            <a:r>
              <a:rPr lang="en-US" sz="1600" dirty="0">
                <a:latin typeface="Times New Roman"/>
                <a:cs typeface="Times New Roman"/>
              </a:rPr>
              <a:t>	</a:t>
            </a:r>
          </a:p>
          <a:p>
            <a:pPr marL="946150" lvl="1" indent="-342900" fontAlgn="base">
              <a:spcBef>
                <a:spcPts val="0"/>
              </a:spcBef>
              <a:spcAft>
                <a:spcPts val="1000"/>
              </a:spcAft>
              <a:buFont typeface="+mj-lt"/>
              <a:buAutoNum type="arabicPeriod"/>
            </a:pPr>
            <a:r>
              <a:rPr lang="en-US" sz="1600" dirty="0">
                <a:latin typeface="Times New Roman"/>
                <a:cs typeface="Times New Roman"/>
              </a:rPr>
              <a:t>Like and Follow our social media platforms</a:t>
            </a:r>
          </a:p>
          <a:p>
            <a:pPr marL="476250" indent="-342900" fontAlgn="base">
              <a:spcBef>
                <a:spcPts val="0"/>
              </a:spcBef>
              <a:spcAft>
                <a:spcPts val="1000"/>
              </a:spcAft>
              <a:buFont typeface="+mj-lt"/>
              <a:buAutoNum type="arabicPeriod"/>
            </a:pPr>
            <a:r>
              <a:rPr lang="en-US" sz="1600" b="1" dirty="0">
                <a:latin typeface="Times New Roman" panose="02020603050405020304" pitchFamily="18" charset="0"/>
                <a:cs typeface="Times New Roman" panose="02020603050405020304" pitchFamily="18" charset="0"/>
              </a:rPr>
              <a:t>Final Report</a:t>
            </a:r>
          </a:p>
          <a:p>
            <a:pPr marL="933450" lvl="1" indent="-342900" fontAlgn="base">
              <a:spcBef>
                <a:spcPts val="0"/>
              </a:spcBef>
              <a:spcAft>
                <a:spcPts val="1000"/>
              </a:spcAft>
              <a:buFont typeface="+mj-lt"/>
              <a:buAutoNum type="arabicPeriod"/>
            </a:pPr>
            <a:r>
              <a:rPr lang="en-US" sz="1600" dirty="0">
                <a:effectLst/>
                <a:latin typeface="Times New Roman" panose="02020603050405020304" pitchFamily="18" charset="0"/>
                <a:cs typeface="Times New Roman" panose="02020603050405020304" pitchFamily="18" charset="0"/>
              </a:rPr>
              <a:t>10 High Quality digital images of the event/grant program. </a:t>
            </a:r>
          </a:p>
          <a:p>
            <a:pPr marL="933450" lvl="1" indent="-342900" fontAlgn="base">
              <a:spcBef>
                <a:spcPts val="0"/>
              </a:spcBef>
              <a:spcAft>
                <a:spcPts val="1000"/>
              </a:spcAft>
              <a:buFont typeface="+mj-lt"/>
              <a:buAutoNum type="arabicPeriod"/>
            </a:pPr>
            <a:r>
              <a:rPr lang="en-US" sz="1600" dirty="0">
                <a:effectLst/>
                <a:latin typeface="Times New Roman"/>
                <a:cs typeface="Times New Roman"/>
              </a:rPr>
              <a:t>At least 3 social media posts at least 1 prior to the event and 1 after. Tagging with  </a:t>
            </a:r>
            <a:r>
              <a:rPr lang="en-US" sz="1600" b="1" dirty="0">
                <a:effectLst/>
                <a:latin typeface="Times New Roman"/>
                <a:cs typeface="Times New Roman"/>
              </a:rPr>
              <a:t>#</a:t>
            </a:r>
            <a:r>
              <a:rPr lang="en-US" sz="1600" b="1" dirty="0" err="1">
                <a:effectLst/>
                <a:latin typeface="Times New Roman"/>
                <a:cs typeface="Times New Roman"/>
              </a:rPr>
              <a:t>USAASFoundation</a:t>
            </a:r>
            <a:r>
              <a:rPr lang="en-US" sz="1600" b="1" dirty="0">
                <a:effectLst/>
                <a:latin typeface="Times New Roman"/>
                <a:cs typeface="Times New Roman"/>
              </a:rPr>
              <a:t>, </a:t>
            </a:r>
            <a:r>
              <a:rPr lang="en-US" sz="1600" dirty="0">
                <a:effectLst/>
                <a:latin typeface="Times New Roman"/>
                <a:cs typeface="Times New Roman"/>
              </a:rPr>
              <a:t>Report back with what worked, what didn’t work, and what you learned or were able to achieve with your grant. What was the impact.  </a:t>
            </a:r>
          </a:p>
          <a:p>
            <a:pPr marL="933450" lvl="1" indent="-342900" fontAlgn="base">
              <a:spcBef>
                <a:spcPts val="0"/>
              </a:spcBef>
              <a:spcAft>
                <a:spcPts val="1000"/>
              </a:spcAft>
              <a:buFont typeface="+mj-lt"/>
              <a:buAutoNum type="arabicPeriod"/>
            </a:pPr>
            <a:r>
              <a:rPr lang="en-US" sz="1600" dirty="0">
                <a:effectLst/>
                <a:latin typeface="Times New Roman"/>
                <a:cs typeface="Times New Roman"/>
              </a:rPr>
              <a:t>Success failure what you learned. Any quantifiable matrix: ex: we held a try it clinic, 30 people participated and 6 joined the team.</a:t>
            </a:r>
          </a:p>
          <a:p>
            <a:pPr marL="933450" lvl="1" indent="-342900" fontAlgn="base">
              <a:spcBef>
                <a:spcPts val="0"/>
              </a:spcBef>
              <a:spcAft>
                <a:spcPts val="1000"/>
              </a:spcAft>
              <a:buFont typeface="+mj-lt"/>
              <a:buAutoNum type="arabicPeriod"/>
            </a:pPr>
            <a:r>
              <a:rPr lang="en-US" sz="1600">
                <a:effectLst/>
                <a:latin typeface="Times New Roman"/>
                <a:cs typeface="Times New Roman"/>
              </a:rPr>
              <a:t>Impact statement (written or video) </a:t>
            </a:r>
            <a:r>
              <a:rPr lang="en-US" sz="1600">
                <a:latin typeface="Times New Roman"/>
                <a:cs typeface="Times New Roman"/>
              </a:rPr>
              <a:t>We do love videos as they are great to help promote our grants and your clubs as well.</a:t>
            </a:r>
            <a:endParaRPr lang="en-US" sz="1600">
              <a:effectLst/>
              <a:latin typeface="Times New Roman" panose="02020603050405020304" pitchFamily="18" charset="0"/>
              <a:cs typeface="Times New Roman" panose="02020603050405020304" pitchFamily="18" charset="0"/>
            </a:endParaRPr>
          </a:p>
          <a:p>
            <a:endParaRPr lang="en-US" sz="1800" dirty="0">
              <a:latin typeface="+mn-lt"/>
            </a:endParaRPr>
          </a:p>
        </p:txBody>
      </p:sp>
      <p:sp>
        <p:nvSpPr>
          <p:cNvPr id="3" name="Title 2">
            <a:extLst>
              <a:ext uri="{FF2B5EF4-FFF2-40B4-BE49-F238E27FC236}">
                <a16:creationId xmlns:a16="http://schemas.microsoft.com/office/drawing/2014/main" id="{5B9D25F7-71D1-334F-BC80-D3CA19FC4FFB}"/>
              </a:ext>
            </a:extLst>
          </p:cNvPr>
          <p:cNvSpPr>
            <a:spLocks noGrp="1"/>
          </p:cNvSpPr>
          <p:nvPr>
            <p:ph type="title"/>
          </p:nvPr>
        </p:nvSpPr>
        <p:spPr>
          <a:xfrm>
            <a:off x="457200" y="53671"/>
            <a:ext cx="8229600" cy="697891"/>
          </a:xfrm>
        </p:spPr>
        <p:txBody>
          <a:bodyPr/>
          <a:lstStyle/>
          <a:p>
            <a:r>
              <a:rPr lang="en-US" sz="2800">
                <a:latin typeface="Times New Roman" panose="02020603050405020304" pitchFamily="18" charset="0"/>
                <a:cs typeface="Times New Roman" panose="02020603050405020304" pitchFamily="18" charset="0"/>
              </a:rPr>
              <a:t>Grantee Process - Traditional Grants</a:t>
            </a:r>
          </a:p>
        </p:txBody>
      </p:sp>
    </p:spTree>
    <p:extLst>
      <p:ext uri="{BB962C8B-B14F-4D97-AF65-F5344CB8AC3E}">
        <p14:creationId xmlns:p14="http://schemas.microsoft.com/office/powerpoint/2010/main" val="903155690"/>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9D25F7-71D1-334F-BC80-D3CA19FC4FFB}"/>
              </a:ext>
            </a:extLst>
          </p:cNvPr>
          <p:cNvSpPr>
            <a:spLocks noGrp="1"/>
          </p:cNvSpPr>
          <p:nvPr>
            <p:ph type="title"/>
          </p:nvPr>
        </p:nvSpPr>
        <p:spPr>
          <a:xfrm>
            <a:off x="457200" y="53672"/>
            <a:ext cx="8229600" cy="970118"/>
          </a:xfrm>
        </p:spPr>
        <p:txBody>
          <a:bodyPr/>
          <a:lstStyle/>
          <a:p>
            <a:r>
              <a:rPr lang="en-US" sz="2800" b="1">
                <a:latin typeface="Times New Roman" panose="02020603050405020304" pitchFamily="18" charset="0"/>
                <a:cs typeface="Times New Roman" panose="02020603050405020304" pitchFamily="18" charset="0"/>
              </a:rPr>
              <a:t>Grantee Process - Education Grants</a:t>
            </a:r>
          </a:p>
        </p:txBody>
      </p:sp>
      <p:sp>
        <p:nvSpPr>
          <p:cNvPr id="4" name="Text Placeholder 1">
            <a:extLst>
              <a:ext uri="{FF2B5EF4-FFF2-40B4-BE49-F238E27FC236}">
                <a16:creationId xmlns:a16="http://schemas.microsoft.com/office/drawing/2014/main" id="{A5E1A793-82C0-AE41-9027-CABBBD8541BC}"/>
              </a:ext>
            </a:extLst>
          </p:cNvPr>
          <p:cNvSpPr txBox="1">
            <a:spLocks/>
          </p:cNvSpPr>
          <p:nvPr/>
        </p:nvSpPr>
        <p:spPr>
          <a:xfrm>
            <a:off x="457200" y="748217"/>
            <a:ext cx="8229600" cy="550227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l" rtl="0">
              <a:lnSpc>
                <a:spcPct val="100000"/>
              </a:lnSpc>
              <a:spcBef>
                <a:spcPts val="300"/>
              </a:spcBef>
              <a:spcAft>
                <a:spcPts val="0"/>
              </a:spcAft>
              <a:buClr>
                <a:srgbClr val="021B2A"/>
              </a:buClr>
              <a:buSzPts val="1500"/>
              <a:buFont typeface="Arial"/>
              <a:buChar char="•"/>
              <a:defRPr sz="1500" b="0" i="0" u="none" strike="noStrike" cap="none">
                <a:solidFill>
                  <a:srgbClr val="031F43"/>
                </a:solidFill>
                <a:latin typeface="Helvetica Neue"/>
                <a:ea typeface="Helvetica Neue"/>
                <a:cs typeface="Helvetica Neue"/>
                <a:sym typeface="Helvetica Neue"/>
              </a:defRPr>
            </a:lvl1pPr>
            <a:lvl2pPr marL="914400" marR="0" lvl="1" indent="-311150" algn="l" rtl="0">
              <a:lnSpc>
                <a:spcPct val="100000"/>
              </a:lnSpc>
              <a:spcBef>
                <a:spcPts val="260"/>
              </a:spcBef>
              <a:spcAft>
                <a:spcPts val="0"/>
              </a:spcAft>
              <a:buClr>
                <a:srgbClr val="021B2A"/>
              </a:buClr>
              <a:buSzPts val="1300"/>
              <a:buFont typeface="Arial"/>
              <a:buChar char="•"/>
              <a:defRPr sz="1300" b="0" i="0" u="none" strike="noStrike" cap="none">
                <a:solidFill>
                  <a:srgbClr val="031F43"/>
                </a:solidFill>
                <a:latin typeface="Helvetica Neue"/>
                <a:ea typeface="Helvetica Neue"/>
                <a:cs typeface="Helvetica Neue"/>
                <a:sym typeface="Helvetica Neue"/>
              </a:defRPr>
            </a:lvl2pPr>
            <a:lvl3pPr marL="1371600" marR="0" lvl="2" indent="-304800" algn="l" rtl="0">
              <a:lnSpc>
                <a:spcPct val="100000"/>
              </a:lnSpc>
              <a:spcBef>
                <a:spcPts val="240"/>
              </a:spcBef>
              <a:spcAft>
                <a:spcPts val="0"/>
              </a:spcAft>
              <a:buClr>
                <a:srgbClr val="021B2A"/>
              </a:buClr>
              <a:buSzPts val="1200"/>
              <a:buFont typeface="Arial"/>
              <a:buChar char="•"/>
              <a:defRPr sz="1200" b="0" i="0" u="none" strike="noStrike" cap="none">
                <a:solidFill>
                  <a:srgbClr val="031F43"/>
                </a:solidFill>
                <a:latin typeface="Helvetica Neue"/>
                <a:ea typeface="Helvetica Neue"/>
                <a:cs typeface="Helvetica Neue"/>
                <a:sym typeface="Helvetica Neue"/>
              </a:defRPr>
            </a:lvl3pPr>
            <a:lvl4pPr marL="1828800" marR="0" lvl="3" indent="-298450" algn="l" rtl="0">
              <a:lnSpc>
                <a:spcPct val="100000"/>
              </a:lnSpc>
              <a:spcBef>
                <a:spcPts val="220"/>
              </a:spcBef>
              <a:spcAft>
                <a:spcPts val="0"/>
              </a:spcAft>
              <a:buClr>
                <a:srgbClr val="021B2A"/>
              </a:buClr>
              <a:buSzPts val="1100"/>
              <a:buFont typeface="Arial"/>
              <a:buChar char="•"/>
              <a:defRPr sz="1100" b="0" i="0" u="none" strike="noStrike" cap="none">
                <a:solidFill>
                  <a:srgbClr val="031F43"/>
                </a:solidFill>
                <a:latin typeface="Helvetica Neue"/>
                <a:ea typeface="Helvetica Neue"/>
                <a:cs typeface="Helvetica Neue"/>
                <a:sym typeface="Helvetica Neue"/>
              </a:defRPr>
            </a:lvl4pPr>
            <a:lvl5pPr marL="2286000" marR="0" lvl="4" indent="-292100" algn="l" rtl="0">
              <a:lnSpc>
                <a:spcPct val="100000"/>
              </a:lnSpc>
              <a:spcBef>
                <a:spcPts val="200"/>
              </a:spcBef>
              <a:spcAft>
                <a:spcPts val="0"/>
              </a:spcAft>
              <a:buClr>
                <a:srgbClr val="021B2A"/>
              </a:buClr>
              <a:buSzPts val="1000"/>
              <a:buFont typeface="Arial"/>
              <a:buChar char="•"/>
              <a:defRPr sz="1000" b="0" i="0" u="none" strike="noStrike" cap="none">
                <a:solidFill>
                  <a:srgbClr val="031F43"/>
                </a:solidFill>
                <a:latin typeface="Helvetica Neue"/>
                <a:ea typeface="Helvetica Neue"/>
                <a:cs typeface="Helvetica Neue"/>
                <a:sym typeface="Helvetica Neue"/>
              </a:defRPr>
            </a:lvl5pPr>
            <a:lvl6pPr marL="2743200" marR="0" lvl="5" indent="-317500" algn="l" rtl="0">
              <a:lnSpc>
                <a:spcPct val="100000"/>
              </a:lnSpc>
              <a:spcBef>
                <a:spcPts val="384"/>
              </a:spcBef>
              <a:spcAft>
                <a:spcPts val="0"/>
              </a:spcAft>
              <a:buClr>
                <a:schemeClr val="accent1"/>
              </a:buClr>
              <a:buSzPts val="1400"/>
              <a:buFont typeface="Noto Sans Symbols"/>
              <a:buChar char="∗"/>
              <a:defRPr sz="1400" b="0" i="0" u="none" strike="noStrike" cap="none">
                <a:solidFill>
                  <a:schemeClr val="dk2"/>
                </a:solidFill>
                <a:latin typeface="Verdana"/>
                <a:ea typeface="Verdana"/>
                <a:cs typeface="Verdana"/>
                <a:sym typeface="Verdana"/>
              </a:defRPr>
            </a:lvl6pPr>
            <a:lvl7pPr marL="3200400" marR="0" lvl="6" indent="-317500" algn="l" rtl="0">
              <a:lnSpc>
                <a:spcPct val="100000"/>
              </a:lnSpc>
              <a:spcBef>
                <a:spcPts val="384"/>
              </a:spcBef>
              <a:spcAft>
                <a:spcPts val="0"/>
              </a:spcAft>
              <a:buClr>
                <a:schemeClr val="accent1"/>
              </a:buClr>
              <a:buSzPts val="1400"/>
              <a:buFont typeface="Noto Sans Symbols"/>
              <a:buChar char="∗"/>
              <a:defRPr sz="1400" b="0" i="0" u="none" strike="noStrike" cap="none">
                <a:solidFill>
                  <a:schemeClr val="dk2"/>
                </a:solidFill>
                <a:latin typeface="Verdana"/>
                <a:ea typeface="Verdana"/>
                <a:cs typeface="Verdana"/>
                <a:sym typeface="Verdana"/>
              </a:defRPr>
            </a:lvl7pPr>
            <a:lvl8pPr marL="3657600" marR="0" lvl="7" indent="-317500" algn="l" rtl="0">
              <a:lnSpc>
                <a:spcPct val="100000"/>
              </a:lnSpc>
              <a:spcBef>
                <a:spcPts val="384"/>
              </a:spcBef>
              <a:spcAft>
                <a:spcPts val="0"/>
              </a:spcAft>
              <a:buClr>
                <a:schemeClr val="accent1"/>
              </a:buClr>
              <a:buSzPts val="1400"/>
              <a:buFont typeface="Noto Sans Symbols"/>
              <a:buChar char="∗"/>
              <a:defRPr sz="1400" b="0" i="0" u="none" strike="noStrike" cap="none">
                <a:solidFill>
                  <a:schemeClr val="dk2"/>
                </a:solidFill>
                <a:latin typeface="Verdana"/>
                <a:ea typeface="Verdana"/>
                <a:cs typeface="Verdana"/>
                <a:sym typeface="Verdana"/>
              </a:defRPr>
            </a:lvl8pPr>
            <a:lvl9pPr marL="4114800" marR="0" lvl="8" indent="-317500" algn="l" rtl="0">
              <a:lnSpc>
                <a:spcPct val="100000"/>
              </a:lnSpc>
              <a:spcBef>
                <a:spcPts val="384"/>
              </a:spcBef>
              <a:spcAft>
                <a:spcPts val="0"/>
              </a:spcAft>
              <a:buClr>
                <a:schemeClr val="accent1"/>
              </a:buClr>
              <a:buSzPts val="1400"/>
              <a:buFont typeface="Noto Sans Symbols"/>
              <a:buChar char="∗"/>
              <a:defRPr sz="1400" b="0" i="0" u="none" strike="noStrike" cap="none">
                <a:solidFill>
                  <a:schemeClr val="dk2"/>
                </a:solidFill>
                <a:latin typeface="Verdana"/>
                <a:ea typeface="Verdana"/>
                <a:cs typeface="Verdana"/>
                <a:sym typeface="Verdana"/>
              </a:defRPr>
            </a:lvl9pPr>
          </a:lstStyle>
          <a:p>
            <a:pPr marL="476250" indent="-342900" fontAlgn="base">
              <a:spcBef>
                <a:spcPts val="0"/>
              </a:spcBef>
              <a:spcAft>
                <a:spcPts val="1000"/>
              </a:spcAft>
              <a:buFont typeface="+mj-lt"/>
              <a:buAutoNum type="arabicPeriod"/>
            </a:pPr>
            <a:r>
              <a:rPr lang="en-US" sz="1600" b="1">
                <a:latin typeface="Times New Roman"/>
                <a:cs typeface="Times New Roman"/>
              </a:rPr>
              <a:t>Grantees must READ, SIGN and RETURN the Grant Agreement</a:t>
            </a:r>
            <a:r>
              <a:rPr lang="en-US" sz="1600">
                <a:latin typeface="Times New Roman"/>
                <a:cs typeface="Times New Roman"/>
              </a:rPr>
              <a:t>. The grant agreement will be an </a:t>
            </a:r>
            <a:r>
              <a:rPr lang="en-US" sz="1600" err="1">
                <a:latin typeface="Times New Roman"/>
                <a:cs typeface="Times New Roman"/>
              </a:rPr>
              <a:t>Adobesign</a:t>
            </a:r>
            <a:r>
              <a:rPr lang="en-US" sz="1600">
                <a:latin typeface="Times New Roman"/>
                <a:cs typeface="Times New Roman"/>
              </a:rPr>
              <a:t> electronic document sent by email. </a:t>
            </a:r>
          </a:p>
          <a:p>
            <a:pPr marL="933450" lvl="1" indent="-342900" fontAlgn="base">
              <a:spcBef>
                <a:spcPts val="0"/>
              </a:spcBef>
              <a:spcAft>
                <a:spcPts val="1000"/>
              </a:spcAft>
              <a:buFont typeface="+mj-lt"/>
              <a:buAutoNum type="arabicPeriod"/>
            </a:pPr>
            <a:r>
              <a:rPr lang="en-US" sz="1600">
                <a:latin typeface="Times New Roman"/>
                <a:cs typeface="Times New Roman"/>
              </a:rPr>
              <a:t>All instructions for receiving your grant monies are included in the Grant Agreement.</a:t>
            </a:r>
          </a:p>
          <a:p>
            <a:pPr marL="933450" lvl="1" indent="-342900" fontAlgn="base">
              <a:spcBef>
                <a:spcPts val="0"/>
              </a:spcBef>
              <a:spcAft>
                <a:spcPts val="1000"/>
              </a:spcAft>
              <a:buFont typeface="+mj-lt"/>
              <a:buAutoNum type="arabicPeriod"/>
            </a:pPr>
            <a:r>
              <a:rPr lang="en-US" sz="1600">
                <a:latin typeface="Times New Roman"/>
                <a:cs typeface="Times New Roman"/>
              </a:rPr>
              <a:t>Education Grants are a 2-step process.</a:t>
            </a:r>
          </a:p>
          <a:p>
            <a:pPr marL="946150" lvl="1" indent="-342900" fontAlgn="base">
              <a:spcBef>
                <a:spcPts val="0"/>
              </a:spcBef>
              <a:spcAft>
                <a:spcPts val="1000"/>
              </a:spcAft>
              <a:buFont typeface="+mj-lt"/>
              <a:buAutoNum type="arabicPeriod"/>
            </a:pPr>
            <a:r>
              <a:rPr lang="en-US" sz="1600">
                <a:latin typeface="Times New Roman"/>
                <a:cs typeface="Times New Roman"/>
              </a:rPr>
              <a:t>Return of Grant Agreement,W9, non- profit status letter &amp; COI	</a:t>
            </a:r>
          </a:p>
          <a:p>
            <a:pPr marL="946150" lvl="1" indent="-342900" fontAlgn="base">
              <a:spcBef>
                <a:spcPts val="0"/>
              </a:spcBef>
              <a:spcAft>
                <a:spcPts val="1000"/>
              </a:spcAft>
              <a:buFont typeface="+mj-lt"/>
              <a:buAutoNum type="arabicPeriod"/>
            </a:pPr>
            <a:r>
              <a:rPr lang="en-US" sz="1600">
                <a:latin typeface="Times New Roman"/>
                <a:cs typeface="Times New Roman"/>
              </a:rPr>
              <a:t>Like and Follow our social media platforms</a:t>
            </a:r>
            <a:endParaRPr lang="en-US" sz="1600">
              <a:latin typeface="Times New Roman" panose="02020603050405020304" pitchFamily="18" charset="0"/>
              <a:cs typeface="Times New Roman" panose="02020603050405020304" pitchFamily="18" charset="0"/>
            </a:endParaRPr>
          </a:p>
          <a:p>
            <a:pPr marL="476250" indent="-342900">
              <a:spcBef>
                <a:spcPts val="0"/>
              </a:spcBef>
              <a:spcAft>
                <a:spcPts val="1200"/>
              </a:spcAft>
              <a:buFont typeface="+mj-lt"/>
              <a:buAutoNum type="arabicPeriod"/>
            </a:pPr>
            <a:r>
              <a:rPr lang="en-US" sz="1600" b="1">
                <a:latin typeface="Times New Roman"/>
                <a:cs typeface="Times New Roman"/>
              </a:rPr>
              <a:t>Final Report Items required for grant payment:</a:t>
            </a:r>
          </a:p>
          <a:p>
            <a:pPr marL="933450" lvl="1" indent="-342900">
              <a:spcBef>
                <a:spcPts val="0"/>
              </a:spcBef>
              <a:spcAft>
                <a:spcPts val="1200"/>
              </a:spcAft>
              <a:buFont typeface="+mj-lt"/>
              <a:buAutoNum type="arabicPeriod"/>
            </a:pPr>
            <a:r>
              <a:rPr lang="en-US" sz="1600">
                <a:latin typeface="Times New Roman"/>
                <a:cs typeface="Times New Roman"/>
              </a:rPr>
              <a:t>Receipts from USAAS Courses Taken &amp; certificate of completion.</a:t>
            </a:r>
            <a:endParaRPr lang="en-US" sz="1600">
              <a:latin typeface="Times New Roman" panose="02020603050405020304" pitchFamily="18" charset="0"/>
              <a:cs typeface="Times New Roman" panose="02020603050405020304" pitchFamily="18" charset="0"/>
            </a:endParaRPr>
          </a:p>
          <a:p>
            <a:pPr marL="933450" lvl="1" indent="-342900">
              <a:spcBef>
                <a:spcPts val="0"/>
              </a:spcBef>
              <a:spcAft>
                <a:spcPts val="1200"/>
              </a:spcAft>
              <a:buFont typeface="+mj-lt"/>
              <a:buAutoNum type="arabicPeriod"/>
            </a:pPr>
            <a:r>
              <a:rPr lang="en-US" sz="1600">
                <a:latin typeface="Times New Roman"/>
                <a:cs typeface="Times New Roman"/>
              </a:rPr>
              <a:t>5-10 High Quality Photo and/or Video demonstrating what you learned or how you have applied your new knowledge.</a:t>
            </a:r>
          </a:p>
          <a:p>
            <a:pPr marL="933450" lvl="1" indent="-342900">
              <a:spcBef>
                <a:spcPts val="0"/>
              </a:spcBef>
              <a:spcAft>
                <a:spcPts val="1200"/>
              </a:spcAft>
              <a:buFont typeface="+mj-lt"/>
              <a:buAutoNum type="arabicPeriod"/>
            </a:pPr>
            <a:r>
              <a:rPr lang="en-US" sz="1600">
                <a:effectLst/>
                <a:latin typeface="Times New Roman"/>
                <a:cs typeface="Times New Roman"/>
              </a:rPr>
              <a:t>At least 3 social media posts at least 1 prior to the event and 1 after. Tagging with  </a:t>
            </a:r>
            <a:r>
              <a:rPr lang="en-US" sz="1600" b="1">
                <a:effectLst/>
                <a:latin typeface="Times New Roman"/>
                <a:cs typeface="Times New Roman"/>
              </a:rPr>
              <a:t>#USAASFoundation</a:t>
            </a:r>
          </a:p>
          <a:p>
            <a:pPr marL="933450" lvl="1" indent="-342900" fontAlgn="base">
              <a:spcBef>
                <a:spcPts val="0"/>
              </a:spcBef>
              <a:spcAft>
                <a:spcPts val="1000"/>
              </a:spcAft>
              <a:buFont typeface="+mj-lt"/>
              <a:buAutoNum type="arabicPeriod"/>
            </a:pPr>
            <a:r>
              <a:rPr lang="en-US" sz="1600" b="1">
                <a:latin typeface="Times New Roman"/>
                <a:cs typeface="Times New Roman"/>
              </a:rPr>
              <a:t>Final Report: </a:t>
            </a:r>
            <a:r>
              <a:rPr lang="en-US" sz="1600">
                <a:effectLst/>
                <a:latin typeface="Times New Roman"/>
                <a:cs typeface="Times New Roman"/>
              </a:rPr>
              <a:t>Report back with what worked, what didn’t work, and what you learned or were able to achieve with your grant. What was the impact.  Any quantifiable matrix: How you applied what you learned and what were the outcomes. </a:t>
            </a:r>
            <a:r>
              <a:rPr lang="en-US" sz="1600">
                <a:latin typeface="Times New Roman"/>
                <a:cs typeface="Times New Roman"/>
              </a:rPr>
              <a:t>How did your grant help the sport improve and grow?</a:t>
            </a:r>
            <a:endParaRPr lang="en-US" sz="1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9328676"/>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CA4D19-7F9E-114C-B5E6-3F7E7EF2E43B}"/>
              </a:ext>
            </a:extLst>
          </p:cNvPr>
          <p:cNvSpPr>
            <a:spLocks noGrp="1"/>
          </p:cNvSpPr>
          <p:nvPr>
            <p:ph type="body" idx="1"/>
          </p:nvPr>
        </p:nvSpPr>
        <p:spPr>
          <a:xfrm>
            <a:off x="528257" y="1219533"/>
            <a:ext cx="8235706" cy="3450695"/>
          </a:xfrm>
        </p:spPr>
        <p:txBody>
          <a:bodyPr/>
          <a:lstStyle/>
          <a:p>
            <a:pPr marL="419100" indent="-285750" fontAlgn="base">
              <a:spcBef>
                <a:spcPts val="0"/>
              </a:spcBef>
              <a:spcAft>
                <a:spcPts val="1200"/>
              </a:spcAft>
            </a:pPr>
            <a:endParaRPr lang="en-US" sz="1800" dirty="0">
              <a:latin typeface="Times New Roman"/>
              <a:cs typeface="Times New Roman"/>
            </a:endParaRPr>
          </a:p>
          <a:p>
            <a:pPr marL="419100" indent="-285750">
              <a:spcBef>
                <a:spcPts val="0"/>
              </a:spcBef>
              <a:spcAft>
                <a:spcPts val="1200"/>
              </a:spcAft>
            </a:pPr>
            <a:r>
              <a:rPr lang="en-US" sz="1800">
                <a:latin typeface="Times New Roman"/>
                <a:cs typeface="Times New Roman"/>
              </a:rPr>
              <a:t>If you have questions or something changes don't wait ask. Reach out to Amdanda Styninger       </a:t>
            </a:r>
            <a:r>
              <a:rPr lang="en-US" sz="1800" dirty="0">
                <a:latin typeface="Times New Roman"/>
                <a:cs typeface="Times New Roman"/>
                <a:hlinkClick r:id="rId2"/>
              </a:rPr>
              <a:t>astyninger@usaartisticswimmingfoundation.org</a:t>
            </a:r>
            <a:endParaRPr lang="en-US">
              <a:cs typeface="Times New Roman"/>
            </a:endParaRPr>
          </a:p>
          <a:p>
            <a:pPr marL="419100" indent="-285750">
              <a:spcBef>
                <a:spcPts val="0"/>
              </a:spcBef>
              <a:spcAft>
                <a:spcPts val="1200"/>
              </a:spcAft>
            </a:pPr>
            <a:r>
              <a:rPr lang="en-US" sz="1800">
                <a:latin typeface="Times New Roman"/>
                <a:cs typeface="Times New Roman"/>
              </a:rPr>
              <a:t>We’re</a:t>
            </a:r>
            <a:r>
              <a:rPr lang="en-US" sz="1800" dirty="0">
                <a:latin typeface="Times New Roman"/>
                <a:cs typeface="Times New Roman"/>
              </a:rPr>
              <a:t> a Team and we are here to help make your grant a success!</a:t>
            </a:r>
            <a:endParaRPr lang="en-US"/>
          </a:p>
          <a:p>
            <a:endParaRPr lang="en-US" sz="1800">
              <a:latin typeface="+mn-lt"/>
            </a:endParaRPr>
          </a:p>
        </p:txBody>
      </p:sp>
      <p:sp>
        <p:nvSpPr>
          <p:cNvPr id="3" name="Title 2">
            <a:extLst>
              <a:ext uri="{FF2B5EF4-FFF2-40B4-BE49-F238E27FC236}">
                <a16:creationId xmlns:a16="http://schemas.microsoft.com/office/drawing/2014/main" id="{F4668432-BAFE-6C4B-87D9-F73F0BE1E1E6}"/>
              </a:ext>
            </a:extLst>
          </p:cNvPr>
          <p:cNvSpPr>
            <a:spLocks noGrp="1"/>
          </p:cNvSpPr>
          <p:nvPr>
            <p:ph type="title"/>
          </p:nvPr>
        </p:nvSpPr>
        <p:spPr/>
        <p:txBody>
          <a:bodyPr/>
          <a:lstStyle/>
          <a:p>
            <a:r>
              <a:rPr lang="en-US" sz="2800">
                <a:latin typeface="Times New Roman" panose="02020603050405020304" pitchFamily="18" charset="0"/>
                <a:cs typeface="Times New Roman" panose="02020603050405020304" pitchFamily="18" charset="0"/>
              </a:rPr>
              <a:t>Grantee Liaisons</a:t>
            </a:r>
          </a:p>
        </p:txBody>
      </p:sp>
      <p:pic>
        <p:nvPicPr>
          <p:cNvPr id="6" name="Picture 5" descr="A group of people posing for a photo&#10;&#10;Description automatically generated">
            <a:extLst>
              <a:ext uri="{FF2B5EF4-FFF2-40B4-BE49-F238E27FC236}">
                <a16:creationId xmlns:a16="http://schemas.microsoft.com/office/drawing/2014/main" id="{5B7C4B70-11FB-D1B0-9A0D-1B6856F12390}"/>
              </a:ext>
            </a:extLst>
          </p:cNvPr>
          <p:cNvPicPr>
            <a:picLocks noChangeAspect="1"/>
          </p:cNvPicPr>
          <p:nvPr/>
        </p:nvPicPr>
        <p:blipFill>
          <a:blip r:embed="rId3"/>
          <a:stretch>
            <a:fillRect/>
          </a:stretch>
        </p:blipFill>
        <p:spPr>
          <a:xfrm>
            <a:off x="2530802" y="3283176"/>
            <a:ext cx="4082395" cy="3049491"/>
          </a:xfrm>
          <a:prstGeom prst="rect">
            <a:avLst/>
          </a:prstGeom>
        </p:spPr>
      </p:pic>
    </p:spTree>
    <p:extLst>
      <p:ext uri="{BB962C8B-B14F-4D97-AF65-F5344CB8AC3E}">
        <p14:creationId xmlns:p14="http://schemas.microsoft.com/office/powerpoint/2010/main" val="441604857"/>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4883A3-81F8-184E-B0C9-C715FE4C9F00}"/>
              </a:ext>
            </a:extLst>
          </p:cNvPr>
          <p:cNvSpPr>
            <a:spLocks noGrp="1"/>
          </p:cNvSpPr>
          <p:nvPr>
            <p:ph type="body" idx="1"/>
          </p:nvPr>
        </p:nvSpPr>
        <p:spPr>
          <a:xfrm>
            <a:off x="867834" y="1160672"/>
            <a:ext cx="7408332" cy="3450695"/>
          </a:xfrm>
        </p:spPr>
        <p:txBody>
          <a:bodyPr/>
          <a:lstStyle/>
          <a:p>
            <a:r>
              <a:rPr lang="en-US" sz="1800" dirty="0">
                <a:latin typeface="Times New Roman"/>
                <a:cs typeface="Times New Roman"/>
              </a:rPr>
              <a:t>How much information needs to be in my application?</a:t>
            </a:r>
            <a:endParaRPr lang="en-US">
              <a:latin typeface="Times New Roman"/>
              <a:cs typeface="Times New Roman"/>
            </a:endParaRPr>
          </a:p>
          <a:p>
            <a:r>
              <a:rPr lang="en-US" sz="1800" dirty="0">
                <a:latin typeface="Times New Roman"/>
                <a:cs typeface="Times New Roman"/>
              </a:rPr>
              <a:t>Can I put a Traditional and Education Grant on the same application?</a:t>
            </a:r>
          </a:p>
          <a:p>
            <a:r>
              <a:rPr lang="en-US" sz="1800" dirty="0">
                <a:latin typeface="Times New Roman"/>
                <a:cs typeface="Times New Roman"/>
              </a:rPr>
              <a:t>Is it possible to only be awarded part of a grant request?</a:t>
            </a:r>
          </a:p>
          <a:p>
            <a:r>
              <a:rPr lang="en-US" sz="1800" dirty="0">
                <a:latin typeface="Times New Roman"/>
                <a:cs typeface="Times New Roman"/>
              </a:rPr>
              <a:t>What if something changes after I have submitted my application?</a:t>
            </a:r>
          </a:p>
          <a:p>
            <a:r>
              <a:rPr lang="en-US" sz="1800" dirty="0">
                <a:latin typeface="Times New Roman"/>
                <a:cs typeface="Times New Roman"/>
              </a:rPr>
              <a:t>Who do I contact if I have questions about my application?</a:t>
            </a:r>
          </a:p>
          <a:p>
            <a:r>
              <a:rPr lang="en-US" sz="1800" dirty="0">
                <a:latin typeface="Times New Roman"/>
                <a:cs typeface="Times New Roman"/>
              </a:rPr>
              <a:t>Where do I find an IRS W-9 Form and non profit status?</a:t>
            </a:r>
          </a:p>
          <a:p>
            <a:r>
              <a:rPr lang="en-US" sz="1800" dirty="0">
                <a:latin typeface="Times New Roman"/>
                <a:cs typeface="Times New Roman"/>
              </a:rPr>
              <a:t>How do I know if I have a Certificate of Insurance?</a:t>
            </a:r>
          </a:p>
        </p:txBody>
      </p:sp>
      <p:sp>
        <p:nvSpPr>
          <p:cNvPr id="3" name="Title 2">
            <a:extLst>
              <a:ext uri="{FF2B5EF4-FFF2-40B4-BE49-F238E27FC236}">
                <a16:creationId xmlns:a16="http://schemas.microsoft.com/office/drawing/2014/main" id="{096E0318-4A66-744D-BAAA-7348F6B462F4}"/>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Commonly Asked Questions</a:t>
            </a:r>
          </a:p>
        </p:txBody>
      </p:sp>
      <p:pic>
        <p:nvPicPr>
          <p:cNvPr id="7" name="Picture 6">
            <a:extLst>
              <a:ext uri="{FF2B5EF4-FFF2-40B4-BE49-F238E27FC236}">
                <a16:creationId xmlns:a16="http://schemas.microsoft.com/office/drawing/2014/main" id="{D05E3C2D-C61F-3746-B665-D0C97F4241B8}"/>
              </a:ext>
            </a:extLst>
          </p:cNvPr>
          <p:cNvPicPr>
            <a:picLocks noChangeAspect="1"/>
          </p:cNvPicPr>
          <p:nvPr/>
        </p:nvPicPr>
        <p:blipFill>
          <a:blip r:embed="rId2"/>
          <a:srcRect/>
          <a:stretch/>
        </p:blipFill>
        <p:spPr>
          <a:xfrm>
            <a:off x="2058777" y="3689866"/>
            <a:ext cx="3833389" cy="2502970"/>
          </a:xfrm>
          <a:prstGeom prst="rect">
            <a:avLst/>
          </a:prstGeom>
        </p:spPr>
      </p:pic>
    </p:spTree>
    <p:extLst>
      <p:ext uri="{BB962C8B-B14F-4D97-AF65-F5344CB8AC3E}">
        <p14:creationId xmlns:p14="http://schemas.microsoft.com/office/powerpoint/2010/main" val="1185540457"/>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2A0235-2037-1841-B32D-89E1046C84A5}"/>
              </a:ext>
            </a:extLst>
          </p:cNvPr>
          <p:cNvSpPr>
            <a:spLocks noGrp="1"/>
          </p:cNvSpPr>
          <p:nvPr>
            <p:ph type="body" idx="1"/>
          </p:nvPr>
        </p:nvSpPr>
        <p:spPr/>
        <p:txBody>
          <a:bodyPr/>
          <a:lstStyle/>
          <a:p>
            <a:pPr marL="133350" indent="0">
              <a:buNone/>
            </a:pPr>
            <a:endParaRPr lang="en-US"/>
          </a:p>
        </p:txBody>
      </p:sp>
      <p:sp>
        <p:nvSpPr>
          <p:cNvPr id="3" name="Title 2">
            <a:extLst>
              <a:ext uri="{FF2B5EF4-FFF2-40B4-BE49-F238E27FC236}">
                <a16:creationId xmlns:a16="http://schemas.microsoft.com/office/drawing/2014/main" id="{D11A4C52-E67F-B045-9450-23020A61A6C2}"/>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Thank You</a:t>
            </a:r>
          </a:p>
        </p:txBody>
      </p:sp>
      <p:pic>
        <p:nvPicPr>
          <p:cNvPr id="7" name="Picture 6">
            <a:extLst>
              <a:ext uri="{FF2B5EF4-FFF2-40B4-BE49-F238E27FC236}">
                <a16:creationId xmlns:a16="http://schemas.microsoft.com/office/drawing/2014/main" id="{915ED35B-5EF6-E14A-983B-D956CA7B0209}"/>
              </a:ext>
            </a:extLst>
          </p:cNvPr>
          <p:cNvPicPr>
            <a:picLocks noChangeAspect="1"/>
          </p:cNvPicPr>
          <p:nvPr/>
        </p:nvPicPr>
        <p:blipFill>
          <a:blip r:embed="rId3"/>
          <a:stretch>
            <a:fillRect/>
          </a:stretch>
        </p:blipFill>
        <p:spPr>
          <a:xfrm>
            <a:off x="685800" y="996950"/>
            <a:ext cx="7772400" cy="4864100"/>
          </a:xfrm>
          <a:prstGeom prst="rect">
            <a:avLst/>
          </a:prstGeom>
        </p:spPr>
      </p:pic>
    </p:spTree>
    <p:extLst>
      <p:ext uri="{BB962C8B-B14F-4D97-AF65-F5344CB8AC3E}">
        <p14:creationId xmlns:p14="http://schemas.microsoft.com/office/powerpoint/2010/main" val="3619175990"/>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032897-A38B-D44F-B323-F68D14DE76F2}"/>
              </a:ext>
            </a:extLst>
          </p:cNvPr>
          <p:cNvSpPr>
            <a:spLocks noGrp="1"/>
          </p:cNvSpPr>
          <p:nvPr>
            <p:ph type="title"/>
          </p:nvPr>
        </p:nvSpPr>
        <p:spPr>
          <a:xfrm>
            <a:off x="457200" y="340432"/>
            <a:ext cx="8229600" cy="718347"/>
          </a:xfrm>
        </p:spPr>
        <p:txBody>
          <a:bodyPr/>
          <a:lstStyle/>
          <a:p>
            <a:r>
              <a:rPr lang="en-US">
                <a:latin typeface="Times New Roman" panose="02020603050405020304" pitchFamily="18" charset="0"/>
                <a:cs typeface="Times New Roman" panose="02020603050405020304" pitchFamily="18" charset="0"/>
              </a:rPr>
              <a:t>Introductions</a:t>
            </a:r>
          </a:p>
        </p:txBody>
      </p:sp>
      <p:pic>
        <p:nvPicPr>
          <p:cNvPr id="7" name="Picture 6">
            <a:extLst>
              <a:ext uri="{FF2B5EF4-FFF2-40B4-BE49-F238E27FC236}">
                <a16:creationId xmlns:a16="http://schemas.microsoft.com/office/drawing/2014/main" id="{6FE1CA3A-11DF-764A-A803-B6EBBA200B66}"/>
              </a:ext>
            </a:extLst>
          </p:cNvPr>
          <p:cNvPicPr>
            <a:picLocks noChangeAspect="1"/>
          </p:cNvPicPr>
          <p:nvPr/>
        </p:nvPicPr>
        <p:blipFill>
          <a:blip r:embed="rId2"/>
          <a:srcRect/>
          <a:stretch/>
        </p:blipFill>
        <p:spPr>
          <a:xfrm>
            <a:off x="1727725" y="1459818"/>
            <a:ext cx="5566295" cy="3440474"/>
          </a:xfrm>
          <a:prstGeom prst="rect">
            <a:avLst/>
          </a:prstGeom>
        </p:spPr>
      </p:pic>
      <p:sp>
        <p:nvSpPr>
          <p:cNvPr id="6" name="TextBox 5">
            <a:extLst>
              <a:ext uri="{FF2B5EF4-FFF2-40B4-BE49-F238E27FC236}">
                <a16:creationId xmlns:a16="http://schemas.microsoft.com/office/drawing/2014/main" id="{CF87D044-A48F-C2CA-5EAE-753F8F4E5501}"/>
              </a:ext>
            </a:extLst>
          </p:cNvPr>
          <p:cNvSpPr txBox="1"/>
          <p:nvPr/>
        </p:nvSpPr>
        <p:spPr>
          <a:xfrm>
            <a:off x="2371725" y="5248275"/>
            <a:ext cx="421957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bg2">
                    <a:lumMod val="60000"/>
                    <a:lumOff val="40000"/>
                  </a:schemeClr>
                </a:solidFill>
                <a:latin typeface="Times New Roman"/>
              </a:rPr>
              <a:t>usaartisticswimmingfoundation</a:t>
            </a:r>
            <a:r>
              <a:rPr lang="en-US" sz="2000" b="1">
                <a:solidFill>
                  <a:schemeClr val="bg2">
                    <a:lumMod val="60000"/>
                    <a:lumOff val="40000"/>
                  </a:schemeClr>
                </a:solidFill>
              </a:rPr>
              <a:t>.org</a:t>
            </a:r>
          </a:p>
        </p:txBody>
      </p:sp>
    </p:spTree>
    <p:extLst>
      <p:ext uri="{BB962C8B-B14F-4D97-AF65-F5344CB8AC3E}">
        <p14:creationId xmlns:p14="http://schemas.microsoft.com/office/powerpoint/2010/main" val="4239120361"/>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E7416-59D0-DF44-B28F-7F7DD03B3423}"/>
              </a:ext>
            </a:extLst>
          </p:cNvPr>
          <p:cNvSpPr>
            <a:spLocks noGrp="1"/>
          </p:cNvSpPr>
          <p:nvPr>
            <p:ph type="title"/>
          </p:nvPr>
        </p:nvSpPr>
        <p:spPr>
          <a:xfrm>
            <a:off x="-1093573" y="128470"/>
            <a:ext cx="8229600" cy="1266616"/>
          </a:xfrm>
        </p:spPr>
        <p:txBody>
          <a:bodyPr/>
          <a:lstStyle/>
          <a:p>
            <a:r>
              <a:rPr lang="en-US" sz="2400">
                <a:latin typeface="Times New Roman" panose="02020603050405020304" pitchFamily="18" charset="0"/>
                <a:cs typeface="Times New Roman" panose="02020603050405020304" pitchFamily="18" charset="0"/>
              </a:rPr>
              <a:t>USA Artistic Swimming Foundation </a:t>
            </a:r>
            <a:br>
              <a:rPr lang="en-US" sz="2400">
                <a:latin typeface="Times New Roman" panose="02020603050405020304" pitchFamily="18" charset="0"/>
                <a:cs typeface="Times New Roman" panose="02020603050405020304" pitchFamily="18" charset="0"/>
              </a:rPr>
            </a:br>
            <a:r>
              <a:rPr lang="en-US" sz="2400">
                <a:latin typeface="Times New Roman" panose="02020603050405020304" pitchFamily="18" charset="0"/>
                <a:cs typeface="Times New Roman" panose="02020603050405020304" pitchFamily="18" charset="0"/>
              </a:rPr>
              <a:t>Mission</a:t>
            </a:r>
          </a:p>
        </p:txBody>
      </p:sp>
      <p:sp>
        <p:nvSpPr>
          <p:cNvPr id="3" name="Rectangle 2">
            <a:extLst>
              <a:ext uri="{FF2B5EF4-FFF2-40B4-BE49-F238E27FC236}">
                <a16:creationId xmlns:a16="http://schemas.microsoft.com/office/drawing/2014/main" id="{2506EEC6-13C1-4F43-9F3D-4A466578E166}"/>
              </a:ext>
            </a:extLst>
          </p:cNvPr>
          <p:cNvSpPr/>
          <p:nvPr/>
        </p:nvSpPr>
        <p:spPr>
          <a:xfrm>
            <a:off x="648731" y="1337176"/>
            <a:ext cx="4848879" cy="1015663"/>
          </a:xfrm>
          <a:prstGeom prst="rect">
            <a:avLst/>
          </a:prstGeom>
        </p:spPr>
        <p:txBody>
          <a:bodyPr wrap="square" lIns="91440" tIns="45720" rIns="91440" bIns="45720" anchor="t">
            <a:spAutoFit/>
          </a:bodyPr>
          <a:lstStyle/>
          <a:p>
            <a:r>
              <a:rPr lang="en-US" sz="2000">
                <a:latin typeface="Times New Roman"/>
                <a:ea typeface="Helvetica Neue" panose="02000503000000020004" pitchFamily="2" charset="0"/>
                <a:cs typeface="Times New Roman"/>
              </a:rPr>
              <a:t>Committed to funding the growth of the sport and preparing today's artistic swimmers to become tomorrow's champions and leaders.</a:t>
            </a:r>
          </a:p>
        </p:txBody>
      </p:sp>
      <p:pic>
        <p:nvPicPr>
          <p:cNvPr id="5" name="Picture 4">
            <a:extLst>
              <a:ext uri="{FF2B5EF4-FFF2-40B4-BE49-F238E27FC236}">
                <a16:creationId xmlns:a16="http://schemas.microsoft.com/office/drawing/2014/main" id="{03C6E8ED-B3A5-454C-8503-F7C453C446ED}"/>
              </a:ext>
            </a:extLst>
          </p:cNvPr>
          <p:cNvPicPr>
            <a:picLocks noChangeAspect="1"/>
          </p:cNvPicPr>
          <p:nvPr/>
        </p:nvPicPr>
        <p:blipFill>
          <a:blip r:embed="rId2"/>
          <a:srcRect/>
          <a:stretch/>
        </p:blipFill>
        <p:spPr>
          <a:xfrm>
            <a:off x="6087119" y="1291225"/>
            <a:ext cx="2515318" cy="3776777"/>
          </a:xfrm>
          <a:prstGeom prst="rect">
            <a:avLst/>
          </a:prstGeom>
        </p:spPr>
      </p:pic>
      <p:sp>
        <p:nvSpPr>
          <p:cNvPr id="7" name="Rectangle 6">
            <a:extLst>
              <a:ext uri="{FF2B5EF4-FFF2-40B4-BE49-F238E27FC236}">
                <a16:creationId xmlns:a16="http://schemas.microsoft.com/office/drawing/2014/main" id="{433EE884-CB6B-2A41-B90A-EC2C1EAC4466}"/>
              </a:ext>
            </a:extLst>
          </p:cNvPr>
          <p:cNvSpPr/>
          <p:nvPr/>
        </p:nvSpPr>
        <p:spPr>
          <a:xfrm>
            <a:off x="437765" y="2764116"/>
            <a:ext cx="5164709" cy="830997"/>
          </a:xfrm>
          <a:prstGeom prst="rect">
            <a:avLst/>
          </a:prstGeom>
        </p:spPr>
        <p:txBody>
          <a:bodyPr wrap="square" lIns="91440" tIns="45720" rIns="91440" bIns="45720" anchor="t">
            <a:spAutoFit/>
          </a:bodyPr>
          <a:lstStyle/>
          <a:p>
            <a:pPr algn="ctr"/>
            <a:r>
              <a:rPr lang="en-US" sz="2400">
                <a:latin typeface="Times New Roman"/>
                <a:cs typeface="Times New Roman"/>
              </a:rPr>
              <a:t>USA Artistic Swimming (NGB)</a:t>
            </a:r>
            <a:endParaRPr lang="en-US" sz="2400">
              <a:latin typeface="Times New Roman" panose="02020603050405020304" pitchFamily="18" charset="0"/>
              <a:cs typeface="Times New Roman" panose="02020603050405020304" pitchFamily="18" charset="0"/>
            </a:endParaRPr>
          </a:p>
          <a:p>
            <a:pPr algn="ctr"/>
            <a:r>
              <a:rPr lang="en-US" sz="2400">
                <a:latin typeface="Times New Roman"/>
                <a:cs typeface="Times New Roman"/>
              </a:rPr>
              <a:t>Mission</a:t>
            </a:r>
            <a:endParaRPr lang="en-US" sz="240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A2C844B3-2A73-DD48-BC6B-0A599F59F85A}"/>
              </a:ext>
            </a:extLst>
          </p:cNvPr>
          <p:cNvSpPr/>
          <p:nvPr/>
        </p:nvSpPr>
        <p:spPr>
          <a:xfrm>
            <a:off x="648730" y="3661676"/>
            <a:ext cx="5051435" cy="1938992"/>
          </a:xfrm>
          <a:prstGeom prst="rect">
            <a:avLst/>
          </a:prstGeom>
        </p:spPr>
        <p:txBody>
          <a:bodyPr wrap="square" lIns="91440" tIns="45720" rIns="91440" bIns="45720" anchor="t">
            <a:spAutoFit/>
          </a:bodyPr>
          <a:lstStyle/>
          <a:p>
            <a:r>
              <a:rPr lang="en-US" sz="2000">
                <a:latin typeface="Times New Roman"/>
                <a:cs typeface="Times New Roman"/>
              </a:rPr>
              <a:t>Lead in the advancement of artistic swimming by empowering athletes to achieve competitive success, uniting our community &amp; inspiring our membership to pursue lifelong excellence &amp; involvement in the sport.</a:t>
            </a:r>
            <a:br>
              <a:rPr lang="en-US" sz="2000">
                <a:latin typeface="Times New Roman"/>
                <a:cs typeface="Times New Roman"/>
              </a:rPr>
            </a:br>
            <a:endParaRPr lang="en-US" sz="2000">
              <a:latin typeface="Times New Roman"/>
              <a:cs typeface="Times New Roman"/>
            </a:endParaRPr>
          </a:p>
        </p:txBody>
      </p:sp>
    </p:spTree>
    <p:extLst>
      <p:ext uri="{BB962C8B-B14F-4D97-AF65-F5344CB8AC3E}">
        <p14:creationId xmlns:p14="http://schemas.microsoft.com/office/powerpoint/2010/main" val="957858321"/>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AB4AD0-8D0A-254C-9ED5-FE1182171516}"/>
              </a:ext>
            </a:extLst>
          </p:cNvPr>
          <p:cNvSpPr>
            <a:spLocks noGrp="1"/>
          </p:cNvSpPr>
          <p:nvPr>
            <p:ph type="body" idx="1"/>
          </p:nvPr>
        </p:nvSpPr>
        <p:spPr>
          <a:xfrm>
            <a:off x="365440" y="1368182"/>
            <a:ext cx="5009749" cy="4399867"/>
          </a:xfrm>
        </p:spPr>
        <p:txBody>
          <a:bodyPr/>
          <a:lstStyle/>
          <a:p>
            <a:pPr marL="133350" indent="0" algn="ctr">
              <a:buNone/>
            </a:pPr>
            <a:r>
              <a:rPr lang="en-US" sz="1800">
                <a:latin typeface="Times New Roman"/>
                <a:cs typeface="Times New Roman"/>
              </a:rPr>
              <a:t>The U.S. Government does not financially support amateur athletics (NGBS) or send our athletes to the Olympic Games - Americans do.</a:t>
            </a:r>
          </a:p>
          <a:p>
            <a:pPr marL="133350" indent="0" algn="ctr">
              <a:buNone/>
            </a:pPr>
            <a:endParaRPr lang="en-US" sz="1800">
              <a:latin typeface="Times New Roman" panose="02020603050405020304" pitchFamily="18" charset="0"/>
              <a:cs typeface="Times New Roman" panose="02020603050405020304" pitchFamily="18" charset="0"/>
            </a:endParaRPr>
          </a:p>
          <a:p>
            <a:pPr marL="133350" indent="0" algn="ctr">
              <a:buNone/>
            </a:pPr>
            <a:r>
              <a:rPr lang="en-US" sz="1800">
                <a:latin typeface="Times New Roman"/>
                <a:cs typeface="Times New Roman"/>
              </a:rPr>
              <a:t>The USA Artistic Swimming Foundation is a 501c3 that supports the sport of Artistic Swimming, including athletes, coaches and officials who participate at Youth, Collegiate, Masters and National Team and Olympic levels. Together with USA Artistic Swimming, we are igniting interest, attracting new athletes, and raising funds to guarantee a bright future.</a:t>
            </a:r>
          </a:p>
          <a:p>
            <a:pPr marL="133350" indent="0">
              <a:buNone/>
            </a:pPr>
            <a:endParaRPr lang="en-US"/>
          </a:p>
        </p:txBody>
      </p:sp>
      <p:sp>
        <p:nvSpPr>
          <p:cNvPr id="3" name="Title 2">
            <a:extLst>
              <a:ext uri="{FF2B5EF4-FFF2-40B4-BE49-F238E27FC236}">
                <a16:creationId xmlns:a16="http://schemas.microsoft.com/office/drawing/2014/main" id="{B2A64622-8455-7A4F-9EEF-30FDA9AE1798}"/>
              </a:ext>
            </a:extLst>
          </p:cNvPr>
          <p:cNvSpPr>
            <a:spLocks noGrp="1"/>
          </p:cNvSpPr>
          <p:nvPr>
            <p:ph type="title"/>
          </p:nvPr>
        </p:nvSpPr>
        <p:spPr>
          <a:xfrm>
            <a:off x="753762" y="115455"/>
            <a:ext cx="8229600" cy="1252727"/>
          </a:xfrm>
        </p:spPr>
        <p:txBody>
          <a:bodyPr/>
          <a:lstStyle/>
          <a:p>
            <a:r>
              <a:rPr lang="en-US">
                <a:latin typeface="Times New Roman" panose="02020603050405020304" pitchFamily="18" charset="0"/>
                <a:cs typeface="Times New Roman" panose="02020603050405020304" pitchFamily="18" charset="0"/>
              </a:rPr>
              <a:t>What The Foundation Does</a:t>
            </a:r>
          </a:p>
        </p:txBody>
      </p:sp>
      <p:pic>
        <p:nvPicPr>
          <p:cNvPr id="4" name="Picture 3" descr="A couple of dolphins jumping out of the water&#10;&#10;Description automatically generated with medium confidence">
            <a:extLst>
              <a:ext uri="{FF2B5EF4-FFF2-40B4-BE49-F238E27FC236}">
                <a16:creationId xmlns:a16="http://schemas.microsoft.com/office/drawing/2014/main" id="{514FE728-A3E8-2945-8E29-B28D607190D2}"/>
              </a:ext>
            </a:extLst>
          </p:cNvPr>
          <p:cNvPicPr>
            <a:picLocks noChangeAspect="1"/>
          </p:cNvPicPr>
          <p:nvPr/>
        </p:nvPicPr>
        <p:blipFill>
          <a:blip r:embed="rId2"/>
          <a:stretch>
            <a:fillRect/>
          </a:stretch>
        </p:blipFill>
        <p:spPr>
          <a:xfrm>
            <a:off x="5597803" y="1957977"/>
            <a:ext cx="3374462" cy="2702434"/>
          </a:xfrm>
          <a:prstGeom prst="rect">
            <a:avLst/>
          </a:prstGeom>
        </p:spPr>
      </p:pic>
    </p:spTree>
    <p:extLst>
      <p:ext uri="{BB962C8B-B14F-4D97-AF65-F5344CB8AC3E}">
        <p14:creationId xmlns:p14="http://schemas.microsoft.com/office/powerpoint/2010/main" val="2835991637"/>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9E6BB8-9D03-E44B-ADE9-6AE008A09241}"/>
              </a:ext>
            </a:extLst>
          </p:cNvPr>
          <p:cNvSpPr>
            <a:spLocks noGrp="1"/>
          </p:cNvSpPr>
          <p:nvPr>
            <p:ph type="body" idx="1"/>
          </p:nvPr>
        </p:nvSpPr>
        <p:spPr>
          <a:xfrm>
            <a:off x="457200" y="812338"/>
            <a:ext cx="7705895" cy="4577018"/>
          </a:xfrm>
        </p:spPr>
        <p:txBody>
          <a:bodyPr/>
          <a:lstStyle/>
          <a:p>
            <a:pPr marL="133350" indent="0" algn="ctr">
              <a:spcBef>
                <a:spcPts val="0"/>
              </a:spcBef>
              <a:spcAft>
                <a:spcPts val="1200"/>
              </a:spcAft>
              <a:buNone/>
            </a:pPr>
            <a:r>
              <a:rPr lang="en-US" sz="2000" b="1" u="sng" dirty="0">
                <a:latin typeface="Times New Roman"/>
                <a:cs typeface="Times New Roman"/>
              </a:rPr>
              <a:t>If applying for both a Traditional &amp; and Education Grant they MUST be separate applications</a:t>
            </a:r>
            <a:endParaRPr lang="en-US" sz="1800" b="1" dirty="0">
              <a:latin typeface="Times New Roman"/>
              <a:cs typeface="Times New Roman"/>
            </a:endParaRPr>
          </a:p>
          <a:p>
            <a:pPr algn="just">
              <a:spcBef>
                <a:spcPts val="0"/>
              </a:spcBef>
              <a:spcAft>
                <a:spcPts val="1200"/>
              </a:spcAft>
            </a:pPr>
            <a:r>
              <a:rPr lang="en-US" sz="1800" b="1">
                <a:latin typeface="Times New Roman"/>
                <a:cs typeface="Times New Roman"/>
              </a:rPr>
              <a:t>May 4th – July 10th</a:t>
            </a:r>
          </a:p>
          <a:p>
            <a:pPr lvl="1" algn="just">
              <a:spcBef>
                <a:spcPts val="0"/>
              </a:spcBef>
              <a:spcAft>
                <a:spcPts val="1200"/>
              </a:spcAft>
            </a:pPr>
            <a:r>
              <a:rPr lang="en-US" sz="1800" dirty="0">
                <a:latin typeface="Times New Roman"/>
                <a:cs typeface="Times New Roman"/>
              </a:rPr>
              <a:t>Grant applications are accepted via the USAASF website</a:t>
            </a:r>
          </a:p>
          <a:p>
            <a:pPr lvl="2" algn="just">
              <a:spcBef>
                <a:spcPts val="0"/>
              </a:spcBef>
              <a:spcAft>
                <a:spcPts val="1200"/>
              </a:spcAft>
            </a:pPr>
            <a:r>
              <a:rPr lang="en-US" sz="1700" dirty="0">
                <a:latin typeface="Times New Roman"/>
                <a:cs typeface="Times New Roman"/>
              </a:rPr>
              <a:t>usaartisticswimmingfoundation.org</a:t>
            </a:r>
          </a:p>
          <a:p>
            <a:pPr algn="just">
              <a:spcBef>
                <a:spcPts val="0"/>
              </a:spcBef>
              <a:spcAft>
                <a:spcPts val="1200"/>
              </a:spcAft>
            </a:pPr>
            <a:r>
              <a:rPr lang="en-US" sz="1800" b="1" dirty="0">
                <a:latin typeface="Times New Roman"/>
                <a:cs typeface="Times New Roman"/>
              </a:rPr>
              <a:t>August </a:t>
            </a:r>
            <a:endParaRPr lang="en-US" sz="1800" dirty="0">
              <a:latin typeface="Times New Roman" panose="02020603050405020304" pitchFamily="18" charset="0"/>
              <a:cs typeface="Times New Roman" panose="02020603050405020304" pitchFamily="18" charset="0"/>
            </a:endParaRPr>
          </a:p>
          <a:p>
            <a:pPr lvl="1" algn="just">
              <a:spcBef>
                <a:spcPts val="0"/>
              </a:spcBef>
              <a:spcAft>
                <a:spcPts val="1200"/>
              </a:spcAft>
            </a:pPr>
            <a:r>
              <a:rPr lang="en-US" sz="1600" dirty="0">
                <a:latin typeface="Times New Roman"/>
                <a:cs typeface="Times New Roman"/>
              </a:rPr>
              <a:t>USAASF’s Grants Committee reviews applications and makes award decisions.</a:t>
            </a:r>
            <a:endParaRPr lang="en-US" sz="1600" dirty="0">
              <a:latin typeface="Times New Roman" panose="02020603050405020304" pitchFamily="18" charset="0"/>
              <a:cs typeface="Times New Roman" panose="02020603050405020304" pitchFamily="18" charset="0"/>
            </a:endParaRPr>
          </a:p>
          <a:p>
            <a:pPr algn="just">
              <a:spcBef>
                <a:spcPts val="0"/>
              </a:spcBef>
              <a:spcAft>
                <a:spcPts val="1200"/>
              </a:spcAft>
            </a:pPr>
            <a:r>
              <a:rPr lang="en-US" sz="1800" b="1" dirty="0">
                <a:latin typeface="Times New Roman"/>
                <a:cs typeface="Times New Roman"/>
              </a:rPr>
              <a:t>September</a:t>
            </a:r>
            <a:endParaRPr lang="en-US" sz="1800" b="1" dirty="0">
              <a:latin typeface="Times New Roman" panose="02020603050405020304" pitchFamily="18" charset="0"/>
              <a:cs typeface="Times New Roman" panose="02020603050405020304" pitchFamily="18" charset="0"/>
            </a:endParaRPr>
          </a:p>
          <a:p>
            <a:pPr lvl="1" algn="just">
              <a:spcBef>
                <a:spcPts val="0"/>
              </a:spcBef>
              <a:spcAft>
                <a:spcPts val="1200"/>
              </a:spcAft>
            </a:pPr>
            <a:r>
              <a:rPr lang="en-US" sz="1600" dirty="0">
                <a:latin typeface="Times New Roman" panose="02020603050405020304" pitchFamily="18" charset="0"/>
                <a:cs typeface="Times New Roman" panose="02020603050405020304" pitchFamily="18" charset="0"/>
              </a:rPr>
              <a:t>Grantees are notified of grant awards</a:t>
            </a:r>
          </a:p>
          <a:p>
            <a:pPr algn="just">
              <a:spcBef>
                <a:spcPts val="0"/>
              </a:spcBef>
              <a:spcAft>
                <a:spcPts val="1200"/>
              </a:spcAft>
            </a:pPr>
            <a:r>
              <a:rPr lang="en-US" sz="1800" b="1" dirty="0">
                <a:latin typeface="Times New Roman"/>
                <a:cs typeface="Times New Roman"/>
              </a:rPr>
              <a:t>October - November</a:t>
            </a:r>
            <a:endParaRPr lang="en-US" sz="1800" b="1" dirty="0">
              <a:latin typeface="Times New Roman" panose="02020603050405020304" pitchFamily="18" charset="0"/>
              <a:cs typeface="Times New Roman" panose="02020603050405020304" pitchFamily="18" charset="0"/>
            </a:endParaRPr>
          </a:p>
          <a:p>
            <a:pPr lvl="1" algn="just">
              <a:spcBef>
                <a:spcPts val="0"/>
              </a:spcBef>
              <a:spcAft>
                <a:spcPts val="1200"/>
              </a:spcAft>
            </a:pPr>
            <a:r>
              <a:rPr lang="en-US" sz="1800" dirty="0">
                <a:latin typeface="Times New Roman" panose="02020603050405020304" pitchFamily="18" charset="0"/>
                <a:cs typeface="Times New Roman" panose="02020603050405020304" pitchFamily="18" charset="0"/>
              </a:rPr>
              <a:t>Grant Agreements sent to Grantees</a:t>
            </a:r>
          </a:p>
          <a:p>
            <a:pPr marL="133350" indent="0">
              <a:buNone/>
            </a:pPr>
            <a:endParaRPr lang="en-US" sz="1800" dirty="0">
              <a:latin typeface="+mn-lt"/>
            </a:endParaRPr>
          </a:p>
        </p:txBody>
      </p:sp>
      <p:sp>
        <p:nvSpPr>
          <p:cNvPr id="3" name="Title 2">
            <a:extLst>
              <a:ext uri="{FF2B5EF4-FFF2-40B4-BE49-F238E27FC236}">
                <a16:creationId xmlns:a16="http://schemas.microsoft.com/office/drawing/2014/main" id="{5B9D25F7-71D1-334F-BC80-D3CA19FC4FFB}"/>
              </a:ext>
            </a:extLst>
          </p:cNvPr>
          <p:cNvSpPr>
            <a:spLocks noGrp="1"/>
          </p:cNvSpPr>
          <p:nvPr>
            <p:ph type="title"/>
          </p:nvPr>
        </p:nvSpPr>
        <p:spPr>
          <a:xfrm>
            <a:off x="457200" y="53671"/>
            <a:ext cx="8229600" cy="942009"/>
          </a:xfrm>
        </p:spPr>
        <p:txBody>
          <a:bodyPr/>
          <a:lstStyle/>
          <a:p>
            <a:r>
              <a:rPr lang="en-US" sz="2800">
                <a:latin typeface="Times New Roman" panose="02020603050405020304" pitchFamily="18" charset="0"/>
                <a:cs typeface="Times New Roman" panose="02020603050405020304" pitchFamily="18" charset="0"/>
              </a:rPr>
              <a:t>USAASF Grant Cycle Timeline</a:t>
            </a:r>
          </a:p>
        </p:txBody>
      </p:sp>
      <p:pic>
        <p:nvPicPr>
          <p:cNvPr id="4" name="Picture 4">
            <a:extLst>
              <a:ext uri="{FF2B5EF4-FFF2-40B4-BE49-F238E27FC236}">
                <a16:creationId xmlns:a16="http://schemas.microsoft.com/office/drawing/2014/main" id="{D068FD55-8E59-7B4D-8438-81D7BC190FFC}"/>
              </a:ext>
            </a:extLst>
          </p:cNvPr>
          <p:cNvPicPr>
            <a:picLocks noChangeAspect="1"/>
          </p:cNvPicPr>
          <p:nvPr/>
        </p:nvPicPr>
        <p:blipFill>
          <a:blip r:embed="rId2"/>
          <a:srcRect/>
          <a:stretch/>
        </p:blipFill>
        <p:spPr>
          <a:xfrm>
            <a:off x="5003144" y="4346532"/>
            <a:ext cx="3995498" cy="2085649"/>
          </a:xfrm>
          <a:prstGeom prst="rect">
            <a:avLst/>
          </a:prstGeom>
        </p:spPr>
      </p:pic>
    </p:spTree>
    <p:extLst>
      <p:ext uri="{BB962C8B-B14F-4D97-AF65-F5344CB8AC3E}">
        <p14:creationId xmlns:p14="http://schemas.microsoft.com/office/powerpoint/2010/main" val="4202970221"/>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9E6BB8-9D03-E44B-ADE9-6AE008A09241}"/>
              </a:ext>
            </a:extLst>
          </p:cNvPr>
          <p:cNvSpPr>
            <a:spLocks noGrp="1"/>
          </p:cNvSpPr>
          <p:nvPr>
            <p:ph type="body" idx="1"/>
          </p:nvPr>
        </p:nvSpPr>
        <p:spPr>
          <a:xfrm>
            <a:off x="390582" y="1101593"/>
            <a:ext cx="7827813" cy="4247718"/>
          </a:xfrm>
        </p:spPr>
        <p:txBody>
          <a:bodyPr/>
          <a:lstStyle/>
          <a:p>
            <a:pPr marL="133350" indent="0" fontAlgn="base">
              <a:buNone/>
            </a:pPr>
            <a:r>
              <a:rPr lang="en-US" sz="1800" b="1" dirty="0">
                <a:latin typeface="Times New Roman"/>
                <a:cs typeface="Times New Roman"/>
              </a:rPr>
              <a:t>Traditional Grants</a:t>
            </a:r>
          </a:p>
          <a:p>
            <a:pPr marL="133350" indent="0" fontAlgn="base">
              <a:buNone/>
            </a:pPr>
            <a:endParaRPr lang="en-US" sz="1200" dirty="0">
              <a:latin typeface="Times New Roman" panose="02020603050405020304" pitchFamily="18" charset="0"/>
              <a:cs typeface="Times New Roman" panose="02020603050405020304" pitchFamily="18" charset="0"/>
            </a:endParaRPr>
          </a:p>
          <a:p>
            <a:pPr lvl="1" fontAlgn="base">
              <a:spcBef>
                <a:spcPts val="0"/>
              </a:spcBef>
              <a:spcAft>
                <a:spcPts val="1200"/>
              </a:spcAft>
            </a:pPr>
            <a:r>
              <a:rPr lang="en-US" sz="1800" b="1" dirty="0">
                <a:latin typeface="Times New Roman" panose="02020603050405020304" pitchFamily="18" charset="0"/>
                <a:cs typeface="Times New Roman" panose="02020603050405020304" pitchFamily="18" charset="0"/>
              </a:rPr>
              <a:t>Sport and Club Growth of Artistic Swimming</a:t>
            </a:r>
          </a:p>
          <a:p>
            <a:pPr lvl="2" fontAlgn="base">
              <a:spcBef>
                <a:spcPts val="0"/>
              </a:spcBef>
              <a:spcAft>
                <a:spcPts val="1200"/>
              </a:spcAft>
            </a:pPr>
            <a:r>
              <a:rPr lang="en-US" sz="1700" dirty="0">
                <a:latin typeface="Times New Roman" panose="02020603050405020304" pitchFamily="18" charset="0"/>
                <a:cs typeface="Times New Roman" panose="02020603050405020304" pitchFamily="18" charset="0"/>
              </a:rPr>
              <a:t>Try it Clinics</a:t>
            </a:r>
          </a:p>
          <a:p>
            <a:pPr lvl="2" fontAlgn="base">
              <a:spcBef>
                <a:spcPts val="0"/>
              </a:spcBef>
              <a:spcAft>
                <a:spcPts val="1200"/>
              </a:spcAft>
            </a:pPr>
            <a:r>
              <a:rPr lang="en-US" sz="1700" dirty="0">
                <a:latin typeface="Times New Roman" panose="02020603050405020304" pitchFamily="18" charset="0"/>
                <a:cs typeface="Times New Roman" panose="02020603050405020304" pitchFamily="18" charset="0"/>
              </a:rPr>
              <a:t>Exposing the Sport to more people</a:t>
            </a:r>
          </a:p>
          <a:p>
            <a:pPr lvl="1" fontAlgn="base">
              <a:spcBef>
                <a:spcPts val="0"/>
              </a:spcBef>
              <a:spcAft>
                <a:spcPts val="1200"/>
              </a:spcAft>
            </a:pPr>
            <a:r>
              <a:rPr lang="en-US" sz="1800" b="1" dirty="0">
                <a:latin typeface="Times New Roman" panose="02020603050405020304" pitchFamily="18" charset="0"/>
                <a:cs typeface="Times New Roman" panose="02020603050405020304" pitchFamily="18" charset="0"/>
              </a:rPr>
              <a:t>Athlete Development</a:t>
            </a:r>
          </a:p>
          <a:p>
            <a:pPr lvl="2" fontAlgn="base">
              <a:spcBef>
                <a:spcPts val="0"/>
              </a:spcBef>
              <a:spcAft>
                <a:spcPts val="1200"/>
              </a:spcAft>
            </a:pPr>
            <a:r>
              <a:rPr lang="en-US" sz="1700" dirty="0">
                <a:latin typeface="Times New Roman" panose="02020603050405020304" pitchFamily="18" charset="0"/>
                <a:cs typeface="Times New Roman" panose="02020603050405020304" pitchFamily="18" charset="0"/>
              </a:rPr>
              <a:t>Camps &amp; Clinics that are open to more than one club</a:t>
            </a:r>
          </a:p>
          <a:p>
            <a:pPr lvl="2" fontAlgn="base">
              <a:spcBef>
                <a:spcPts val="0"/>
              </a:spcBef>
              <a:spcAft>
                <a:spcPts val="1200"/>
              </a:spcAft>
            </a:pPr>
            <a:r>
              <a:rPr lang="en-US" sz="1700" dirty="0">
                <a:latin typeface="Times New Roman" panose="02020603050405020304" pitchFamily="18" charset="0"/>
                <a:cs typeface="Times New Roman" panose="02020603050405020304" pitchFamily="18" charset="0"/>
              </a:rPr>
              <a:t>Programs that help develop the greatest number of athletes, clubs and or areas</a:t>
            </a:r>
          </a:p>
          <a:p>
            <a:pPr lvl="1" fontAlgn="base">
              <a:spcBef>
                <a:spcPts val="0"/>
              </a:spcBef>
              <a:spcAft>
                <a:spcPts val="1200"/>
              </a:spcAft>
            </a:pPr>
            <a:r>
              <a:rPr lang="en-US" sz="1800" b="1" dirty="0">
                <a:latin typeface="Times New Roman" panose="02020603050405020304" pitchFamily="18" charset="0"/>
                <a:cs typeface="Times New Roman" panose="02020603050405020304" pitchFamily="18" charset="0"/>
              </a:rPr>
              <a:t>Diversity</a:t>
            </a:r>
            <a:endParaRPr lang="en-US" sz="1700" b="1" dirty="0">
              <a:latin typeface="Times New Roman" panose="02020603050405020304" pitchFamily="18" charset="0"/>
              <a:cs typeface="Times New Roman" panose="02020603050405020304" pitchFamily="18" charset="0"/>
            </a:endParaRPr>
          </a:p>
          <a:p>
            <a:pPr lvl="2" fontAlgn="base">
              <a:spcBef>
                <a:spcPts val="0"/>
              </a:spcBef>
              <a:spcAft>
                <a:spcPts val="1200"/>
              </a:spcAft>
            </a:pPr>
            <a:r>
              <a:rPr lang="en-US" sz="1700" dirty="0">
                <a:latin typeface="Times New Roman" panose="02020603050405020304" pitchFamily="18" charset="0"/>
                <a:cs typeface="Times New Roman" panose="02020603050405020304" pitchFamily="18" charset="0"/>
              </a:rPr>
              <a:t>Grants to help develop underserved communities</a:t>
            </a:r>
          </a:p>
          <a:p>
            <a:pPr lvl="2" fontAlgn="base">
              <a:spcBef>
                <a:spcPts val="0"/>
              </a:spcBef>
              <a:spcAft>
                <a:spcPts val="1200"/>
              </a:spcAft>
            </a:pPr>
            <a:r>
              <a:rPr lang="en-US" sz="1700" dirty="0">
                <a:latin typeface="Times New Roman" panose="02020603050405020304" pitchFamily="18" charset="0"/>
                <a:cs typeface="Times New Roman" panose="02020603050405020304" pitchFamily="18" charset="0"/>
              </a:rPr>
              <a:t>AWD Exposure</a:t>
            </a:r>
          </a:p>
          <a:p>
            <a:pPr lvl="2" fontAlgn="base">
              <a:spcBef>
                <a:spcPts val="0"/>
              </a:spcBef>
              <a:spcAft>
                <a:spcPts val="1200"/>
              </a:spcAft>
            </a:pPr>
            <a:r>
              <a:rPr lang="en-US" sz="1700" dirty="0">
                <a:latin typeface="Times New Roman" panose="02020603050405020304" pitchFamily="18" charset="0"/>
                <a:cs typeface="Times New Roman" panose="02020603050405020304" pitchFamily="18" charset="0"/>
              </a:rPr>
              <a:t>Development of an AWD program to become a club of excellence</a:t>
            </a:r>
          </a:p>
          <a:p>
            <a:pPr marL="1066800" lvl="2" indent="0" fontAlgn="base">
              <a:spcBef>
                <a:spcPts val="0"/>
              </a:spcBef>
              <a:spcAft>
                <a:spcPts val="1200"/>
              </a:spcAft>
              <a:buNone/>
            </a:pPr>
            <a:endParaRPr lang="en-US" sz="1700" dirty="0">
              <a:latin typeface="Times New Roman" panose="02020603050405020304" pitchFamily="18" charset="0"/>
              <a:cs typeface="Times New Roman" panose="02020603050405020304" pitchFamily="18" charset="0"/>
            </a:endParaRPr>
          </a:p>
          <a:p>
            <a:endParaRPr lang="en-US" sz="1800" dirty="0">
              <a:latin typeface="+mn-lt"/>
            </a:endParaRPr>
          </a:p>
        </p:txBody>
      </p:sp>
      <p:sp>
        <p:nvSpPr>
          <p:cNvPr id="3" name="Title 2">
            <a:extLst>
              <a:ext uri="{FF2B5EF4-FFF2-40B4-BE49-F238E27FC236}">
                <a16:creationId xmlns:a16="http://schemas.microsoft.com/office/drawing/2014/main" id="{5B9D25F7-71D1-334F-BC80-D3CA19FC4FFB}"/>
              </a:ext>
            </a:extLst>
          </p:cNvPr>
          <p:cNvSpPr>
            <a:spLocks noGrp="1"/>
          </p:cNvSpPr>
          <p:nvPr>
            <p:ph type="title"/>
          </p:nvPr>
        </p:nvSpPr>
        <p:spPr>
          <a:xfrm>
            <a:off x="457200" y="161567"/>
            <a:ext cx="8229600" cy="634587"/>
          </a:xfrm>
        </p:spPr>
        <p:txBody>
          <a:bodyPr/>
          <a:lstStyle/>
          <a:p>
            <a:r>
              <a:rPr lang="en-US" sz="2800">
                <a:latin typeface="Times New Roman" panose="02020603050405020304" pitchFamily="18" charset="0"/>
                <a:cs typeface="Times New Roman" panose="02020603050405020304" pitchFamily="18" charset="0"/>
              </a:rPr>
              <a:t>Grant Categories</a:t>
            </a:r>
          </a:p>
        </p:txBody>
      </p:sp>
      <p:pic>
        <p:nvPicPr>
          <p:cNvPr id="6" name="Picture 5" descr="A person in a swimming pool with her arms raised&#10;&#10;Description automatically generated">
            <a:extLst>
              <a:ext uri="{FF2B5EF4-FFF2-40B4-BE49-F238E27FC236}">
                <a16:creationId xmlns:a16="http://schemas.microsoft.com/office/drawing/2014/main" id="{1A6219E8-181A-6F4E-873F-45510BC48DD6}"/>
              </a:ext>
            </a:extLst>
          </p:cNvPr>
          <p:cNvPicPr>
            <a:picLocks noChangeAspect="1"/>
          </p:cNvPicPr>
          <p:nvPr/>
        </p:nvPicPr>
        <p:blipFill>
          <a:blip r:embed="rId2"/>
          <a:stretch>
            <a:fillRect/>
          </a:stretch>
        </p:blipFill>
        <p:spPr>
          <a:xfrm>
            <a:off x="6329632" y="671467"/>
            <a:ext cx="2357168" cy="2313313"/>
          </a:xfrm>
          <a:prstGeom prst="rect">
            <a:avLst/>
          </a:prstGeom>
        </p:spPr>
      </p:pic>
    </p:spTree>
    <p:extLst>
      <p:ext uri="{BB962C8B-B14F-4D97-AF65-F5344CB8AC3E}">
        <p14:creationId xmlns:p14="http://schemas.microsoft.com/office/powerpoint/2010/main" val="2363449535"/>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0C7DFC-E2C8-97AC-CCE5-C45E4C223B0B}"/>
              </a:ext>
            </a:extLst>
          </p:cNvPr>
          <p:cNvSpPr>
            <a:spLocks noGrp="1"/>
          </p:cNvSpPr>
          <p:nvPr>
            <p:ph type="body" idx="1"/>
          </p:nvPr>
        </p:nvSpPr>
        <p:spPr>
          <a:xfrm>
            <a:off x="867834" y="1448411"/>
            <a:ext cx="7408332" cy="3450695"/>
          </a:xfrm>
        </p:spPr>
        <p:txBody>
          <a:bodyPr/>
          <a:lstStyle/>
          <a:p>
            <a:r>
              <a:rPr lang="en-US" sz="2000" b="1">
                <a:latin typeface="Times New Roman" panose="02020603050405020304" pitchFamily="18" charset="0"/>
                <a:cs typeface="Times New Roman" panose="02020603050405020304" pitchFamily="18" charset="0"/>
              </a:rPr>
              <a:t>Education Grants</a:t>
            </a:r>
          </a:p>
          <a:p>
            <a:pPr lvl="1"/>
            <a:r>
              <a:rPr lang="en-US" sz="1800">
                <a:latin typeface="Times New Roman" panose="02020603050405020304" pitchFamily="18" charset="0"/>
                <a:cs typeface="Times New Roman" panose="02020603050405020304" pitchFamily="18" charset="0"/>
              </a:rPr>
              <a:t>Coaches College</a:t>
            </a:r>
          </a:p>
          <a:p>
            <a:pPr lvl="1"/>
            <a:r>
              <a:rPr lang="en-US" sz="1800">
                <a:latin typeface="Times New Roman" panose="02020603050405020304" pitchFamily="18" charset="0"/>
                <a:cs typeface="Times New Roman" panose="02020603050405020304" pitchFamily="18" charset="0"/>
              </a:rPr>
              <a:t>Coaches Certification </a:t>
            </a:r>
          </a:p>
          <a:p>
            <a:pPr lvl="1"/>
            <a:r>
              <a:rPr lang="en-US" sz="1800">
                <a:latin typeface="Times New Roman" panose="02020603050405020304" pitchFamily="18" charset="0"/>
                <a:cs typeface="Times New Roman" panose="02020603050405020304" pitchFamily="18" charset="0"/>
              </a:rPr>
              <a:t>Additional Education opportunities</a:t>
            </a:r>
          </a:p>
          <a:p>
            <a:pPr lvl="2"/>
            <a:r>
              <a:rPr lang="en-US" sz="1800">
                <a:latin typeface="Times New Roman" panose="02020603050405020304" pitchFamily="18" charset="0"/>
                <a:cs typeface="Times New Roman" panose="02020603050405020304" pitchFamily="18" charset="0"/>
              </a:rPr>
              <a:t>Judging school</a:t>
            </a:r>
          </a:p>
          <a:p>
            <a:pPr lvl="2"/>
            <a:r>
              <a:rPr lang="en-US" sz="1800">
                <a:latin typeface="Times New Roman" panose="02020603050405020304" pitchFamily="18" charset="0"/>
                <a:cs typeface="Times New Roman" panose="02020603050405020304" pitchFamily="18" charset="0"/>
              </a:rPr>
              <a:t>Specific education Training (DOES NOT include First aid, CPR, lifeguarding)</a:t>
            </a:r>
          </a:p>
          <a:p>
            <a:pPr lvl="2"/>
            <a:endParaRPr lang="en-US" sz="1800">
              <a:latin typeface="Times New Roman" panose="02020603050405020304" pitchFamily="18" charset="0"/>
              <a:cs typeface="Times New Roman" panose="02020603050405020304" pitchFamily="18" charset="0"/>
            </a:endParaRPr>
          </a:p>
          <a:p>
            <a:pPr lvl="2"/>
            <a:endParaRPr lang="en-US" sz="1500">
              <a:latin typeface="Times New Roman" panose="02020603050405020304" pitchFamily="18" charset="0"/>
              <a:cs typeface="Times New Roman" panose="02020603050405020304" pitchFamily="18" charset="0"/>
            </a:endParaRPr>
          </a:p>
        </p:txBody>
      </p:sp>
      <p:sp>
        <p:nvSpPr>
          <p:cNvPr id="3" name="Title 2">
            <a:extLst>
              <a:ext uri="{FF2B5EF4-FFF2-40B4-BE49-F238E27FC236}">
                <a16:creationId xmlns:a16="http://schemas.microsoft.com/office/drawing/2014/main" id="{7F486403-E8A1-7BE0-BE2D-F666B73C1A4D}"/>
              </a:ext>
            </a:extLst>
          </p:cNvPr>
          <p:cNvSpPr>
            <a:spLocks noGrp="1"/>
          </p:cNvSpPr>
          <p:nvPr>
            <p:ph type="title"/>
          </p:nvPr>
        </p:nvSpPr>
        <p:spPr/>
        <p:txBody>
          <a:bodyPr/>
          <a:lstStyle/>
          <a:p>
            <a:r>
              <a:rPr lang="en-US" sz="3200">
                <a:latin typeface="Times New Roman" panose="02020603050405020304" pitchFamily="18" charset="0"/>
                <a:cs typeface="Times New Roman" panose="02020603050405020304" pitchFamily="18" charset="0"/>
              </a:rPr>
              <a:t>Grant Categories</a:t>
            </a:r>
            <a:endParaRPr lang="en-US"/>
          </a:p>
        </p:txBody>
      </p:sp>
      <p:pic>
        <p:nvPicPr>
          <p:cNvPr id="17" name="Picture 16">
            <a:extLst>
              <a:ext uri="{FF2B5EF4-FFF2-40B4-BE49-F238E27FC236}">
                <a16:creationId xmlns:a16="http://schemas.microsoft.com/office/drawing/2014/main" id="{374505E2-885F-C53A-EE52-DBBE58F73498}"/>
              </a:ext>
            </a:extLst>
          </p:cNvPr>
          <p:cNvPicPr>
            <a:picLocks noChangeAspect="1"/>
          </p:cNvPicPr>
          <p:nvPr/>
        </p:nvPicPr>
        <p:blipFill>
          <a:blip r:embed="rId2"/>
          <a:srcRect/>
          <a:stretch/>
        </p:blipFill>
        <p:spPr>
          <a:xfrm>
            <a:off x="4859827" y="3684241"/>
            <a:ext cx="2939852" cy="2883472"/>
          </a:xfrm>
          <a:prstGeom prst="rect">
            <a:avLst/>
          </a:prstGeom>
        </p:spPr>
      </p:pic>
    </p:spTree>
    <p:extLst>
      <p:ext uri="{BB962C8B-B14F-4D97-AF65-F5344CB8AC3E}">
        <p14:creationId xmlns:p14="http://schemas.microsoft.com/office/powerpoint/2010/main" val="980101889"/>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BC47FD-D043-2D42-9623-812F46D7D040}"/>
              </a:ext>
            </a:extLst>
          </p:cNvPr>
          <p:cNvSpPr>
            <a:spLocks noGrp="1"/>
          </p:cNvSpPr>
          <p:nvPr>
            <p:ph type="body" idx="1"/>
          </p:nvPr>
        </p:nvSpPr>
        <p:spPr>
          <a:xfrm>
            <a:off x="611306" y="889974"/>
            <a:ext cx="8075493" cy="3796563"/>
          </a:xfrm>
        </p:spPr>
        <p:txBody>
          <a:bodyPr/>
          <a:lstStyle/>
          <a:p>
            <a:pPr fontAlgn="base">
              <a:spcBef>
                <a:spcPts val="0"/>
              </a:spcBef>
              <a:spcAft>
                <a:spcPts val="1800"/>
              </a:spcAft>
            </a:pPr>
            <a:r>
              <a:rPr lang="en-US" sz="1800">
                <a:latin typeface="Times New Roman" panose="02020603050405020304" pitchFamily="18" charset="0"/>
                <a:cs typeface="Times New Roman" panose="02020603050405020304" pitchFamily="18" charset="0"/>
              </a:rPr>
              <a:t>The Foundation MAY consider special grant requests that are off-cycle. </a:t>
            </a:r>
          </a:p>
          <a:p>
            <a:pPr fontAlgn="base">
              <a:spcBef>
                <a:spcPts val="0"/>
              </a:spcBef>
              <a:spcAft>
                <a:spcPts val="1800"/>
              </a:spcAft>
            </a:pPr>
            <a:r>
              <a:rPr lang="en-US" sz="1800">
                <a:latin typeface="Times New Roman" panose="02020603050405020304" pitchFamily="18" charset="0"/>
                <a:cs typeface="Times New Roman" panose="02020603050405020304" pitchFamily="18" charset="0"/>
              </a:rPr>
              <a:t>In some situations, the USAASF may offer a matching grant as an incentive to the fundraising by the grantee organization.</a:t>
            </a:r>
          </a:p>
          <a:p>
            <a:pPr fontAlgn="base">
              <a:spcBef>
                <a:spcPts val="0"/>
              </a:spcBef>
              <a:spcAft>
                <a:spcPts val="1800"/>
              </a:spcAft>
            </a:pPr>
            <a:r>
              <a:rPr lang="en-US" sz="1800">
                <a:latin typeface="Times New Roman" panose="02020603050405020304" pitchFamily="18" charset="0"/>
                <a:cs typeface="Times New Roman" panose="02020603050405020304" pitchFamily="18" charset="0"/>
              </a:rPr>
              <a:t>Grants may be for a single-year or multi-year program/project.  </a:t>
            </a:r>
          </a:p>
          <a:p>
            <a:pPr lvl="1" fontAlgn="base">
              <a:spcBef>
                <a:spcPts val="0"/>
              </a:spcBef>
              <a:spcAft>
                <a:spcPts val="1800"/>
              </a:spcAft>
            </a:pPr>
            <a:r>
              <a:rPr lang="en-US" sz="1800">
                <a:latin typeface="Times New Roman" panose="02020603050405020304" pitchFamily="18" charset="0"/>
                <a:cs typeface="Times New Roman" panose="02020603050405020304" pitchFamily="18" charset="0"/>
              </a:rPr>
              <a:t>Multi-year programs shall be subject to review each year by the Grants Committee to assure annual goals and objectives are being met and that funding should be continued.</a:t>
            </a:r>
          </a:p>
          <a:p>
            <a:pPr fontAlgn="base">
              <a:spcBef>
                <a:spcPts val="0"/>
              </a:spcBef>
              <a:spcAft>
                <a:spcPts val="1800"/>
              </a:spcAft>
            </a:pPr>
            <a:r>
              <a:rPr lang="en-US" sz="1800">
                <a:latin typeface="Times New Roman" panose="02020603050405020304" pitchFamily="18" charset="0"/>
                <a:cs typeface="Times New Roman" panose="02020603050405020304" pitchFamily="18" charset="0"/>
              </a:rPr>
              <a:t>Projects should lead to ongoing self-sustaining programs or growth.</a:t>
            </a:r>
          </a:p>
        </p:txBody>
      </p:sp>
      <p:sp>
        <p:nvSpPr>
          <p:cNvPr id="3" name="Title 2">
            <a:extLst>
              <a:ext uri="{FF2B5EF4-FFF2-40B4-BE49-F238E27FC236}">
                <a16:creationId xmlns:a16="http://schemas.microsoft.com/office/drawing/2014/main" id="{9F9A2CCD-584D-3449-AE8B-2BB516EBDB1C}"/>
              </a:ext>
            </a:extLst>
          </p:cNvPr>
          <p:cNvSpPr>
            <a:spLocks noGrp="1"/>
          </p:cNvSpPr>
          <p:nvPr>
            <p:ph type="title"/>
          </p:nvPr>
        </p:nvSpPr>
        <p:spPr>
          <a:xfrm>
            <a:off x="457199" y="176729"/>
            <a:ext cx="8229600" cy="713245"/>
          </a:xfrm>
        </p:spPr>
        <p:txBody>
          <a:bodyPr/>
          <a:lstStyle/>
          <a:p>
            <a:r>
              <a:rPr lang="en-US" sz="2800">
                <a:latin typeface="Times New Roman" panose="02020603050405020304" pitchFamily="18" charset="0"/>
                <a:cs typeface="Times New Roman" panose="02020603050405020304" pitchFamily="18" charset="0"/>
              </a:rPr>
              <a:t>Grant Categories, Cont.</a:t>
            </a:r>
          </a:p>
        </p:txBody>
      </p:sp>
      <p:pic>
        <p:nvPicPr>
          <p:cNvPr id="5" name="Picture 5">
            <a:extLst>
              <a:ext uri="{FF2B5EF4-FFF2-40B4-BE49-F238E27FC236}">
                <a16:creationId xmlns:a16="http://schemas.microsoft.com/office/drawing/2014/main" id="{625787CB-F41E-9EDB-063D-4BC6C6D3E55D}"/>
              </a:ext>
            </a:extLst>
          </p:cNvPr>
          <p:cNvPicPr>
            <a:picLocks noChangeAspect="1"/>
          </p:cNvPicPr>
          <p:nvPr/>
        </p:nvPicPr>
        <p:blipFill>
          <a:blip r:embed="rId2"/>
          <a:stretch>
            <a:fillRect/>
          </a:stretch>
        </p:blipFill>
        <p:spPr>
          <a:xfrm>
            <a:off x="1296602" y="4308783"/>
            <a:ext cx="2743200" cy="1846112"/>
          </a:xfrm>
          <a:prstGeom prst="rect">
            <a:avLst/>
          </a:prstGeom>
        </p:spPr>
      </p:pic>
      <p:pic>
        <p:nvPicPr>
          <p:cNvPr id="6" name="Picture 6">
            <a:extLst>
              <a:ext uri="{FF2B5EF4-FFF2-40B4-BE49-F238E27FC236}">
                <a16:creationId xmlns:a16="http://schemas.microsoft.com/office/drawing/2014/main" id="{FAD5C326-B38A-33E4-38AC-AB4834E2E47E}"/>
              </a:ext>
            </a:extLst>
          </p:cNvPr>
          <p:cNvPicPr>
            <a:picLocks noChangeAspect="1"/>
          </p:cNvPicPr>
          <p:nvPr/>
        </p:nvPicPr>
        <p:blipFill>
          <a:blip r:embed="rId3"/>
          <a:stretch>
            <a:fillRect/>
          </a:stretch>
        </p:blipFill>
        <p:spPr>
          <a:xfrm>
            <a:off x="5046507" y="4307381"/>
            <a:ext cx="2743200" cy="2007567"/>
          </a:xfrm>
          <a:prstGeom prst="rect">
            <a:avLst/>
          </a:prstGeom>
        </p:spPr>
      </p:pic>
    </p:spTree>
    <p:extLst>
      <p:ext uri="{BB962C8B-B14F-4D97-AF65-F5344CB8AC3E}">
        <p14:creationId xmlns:p14="http://schemas.microsoft.com/office/powerpoint/2010/main" val="3374160422"/>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BC47FD-D043-2D42-9623-812F46D7D040}"/>
              </a:ext>
            </a:extLst>
          </p:cNvPr>
          <p:cNvSpPr>
            <a:spLocks noGrp="1"/>
          </p:cNvSpPr>
          <p:nvPr>
            <p:ph type="body" idx="1"/>
          </p:nvPr>
        </p:nvSpPr>
        <p:spPr>
          <a:xfrm>
            <a:off x="417883" y="1269780"/>
            <a:ext cx="7996630" cy="4953148"/>
          </a:xfrm>
        </p:spPr>
        <p:txBody>
          <a:bodyPr/>
          <a:lstStyle/>
          <a:p>
            <a:pPr marL="133350" indent="0" fontAlgn="base">
              <a:buNone/>
            </a:pPr>
            <a:r>
              <a:rPr lang="en-US" sz="1800" dirty="0">
                <a:latin typeface="Times New Roman"/>
                <a:cs typeface="Times New Roman"/>
              </a:rPr>
              <a:t>USAASF does </a:t>
            </a:r>
            <a:r>
              <a:rPr lang="en-US" sz="1800" b="1" u="sng" dirty="0">
                <a:latin typeface="Times New Roman"/>
                <a:cs typeface="Times New Roman"/>
              </a:rPr>
              <a:t>NOT</a:t>
            </a:r>
            <a:r>
              <a:rPr lang="en-US" sz="1800" u="sng" dirty="0">
                <a:latin typeface="Times New Roman"/>
                <a:cs typeface="Times New Roman"/>
              </a:rPr>
              <a:t> </a:t>
            </a:r>
            <a:r>
              <a:rPr lang="en-US" sz="1800" dirty="0">
                <a:latin typeface="Times New Roman"/>
                <a:cs typeface="Times New Roman"/>
              </a:rPr>
              <a:t>award grants in the following </a:t>
            </a:r>
            <a:endParaRPr lang="en-US" sz="1800" dirty="0">
              <a:latin typeface="Times New Roman" panose="02020603050405020304" pitchFamily="18" charset="0"/>
              <a:cs typeface="Times New Roman" panose="02020603050405020304" pitchFamily="18" charset="0"/>
            </a:endParaRPr>
          </a:p>
          <a:p>
            <a:pPr marL="133350" indent="0" fontAlgn="base">
              <a:buNone/>
            </a:pPr>
            <a:r>
              <a:rPr lang="en-US" sz="1800" dirty="0">
                <a:latin typeface="Times New Roman" panose="02020603050405020304" pitchFamily="18" charset="0"/>
                <a:cs typeface="Times New Roman" panose="02020603050405020304" pitchFamily="18" charset="0"/>
              </a:rPr>
              <a:t>categories:</a:t>
            </a:r>
          </a:p>
          <a:p>
            <a:pPr marL="133350" indent="0" fontAlgn="base">
              <a:buNone/>
            </a:pPr>
            <a:endParaRPr lang="en-US" sz="1800" dirty="0">
              <a:latin typeface="Times New Roman" panose="02020603050405020304" pitchFamily="18" charset="0"/>
              <a:cs typeface="Times New Roman" panose="02020603050405020304" pitchFamily="18" charset="0"/>
            </a:endParaRPr>
          </a:p>
          <a:p>
            <a:pPr lvl="1" fontAlgn="base">
              <a:spcBef>
                <a:spcPts val="0"/>
              </a:spcBef>
              <a:spcAft>
                <a:spcPts val="1200"/>
              </a:spcAft>
            </a:pPr>
            <a:r>
              <a:rPr lang="en-US" sz="1800" dirty="0">
                <a:latin typeface="Times New Roman"/>
                <a:cs typeface="Times New Roman"/>
              </a:rPr>
              <a:t>Travel to competitions, hotels/meals</a:t>
            </a:r>
            <a:endParaRPr lang="en-US" sz="1800" dirty="0">
              <a:latin typeface="Times New Roman" panose="02020603050405020304" pitchFamily="18" charset="0"/>
              <a:cs typeface="Times New Roman" panose="02020603050405020304" pitchFamily="18" charset="0"/>
            </a:endParaRPr>
          </a:p>
          <a:p>
            <a:pPr lvl="1" fontAlgn="base">
              <a:spcBef>
                <a:spcPts val="0"/>
              </a:spcBef>
              <a:spcAft>
                <a:spcPts val="1200"/>
              </a:spcAft>
            </a:pPr>
            <a:r>
              <a:rPr lang="en-US" sz="1800" dirty="0">
                <a:latin typeface="Times New Roman" panose="02020603050405020304" pitchFamily="18" charset="0"/>
                <a:cs typeface="Times New Roman" panose="02020603050405020304" pitchFamily="18" charset="0"/>
              </a:rPr>
              <a:t>Club equipment or equipment replacement</a:t>
            </a:r>
          </a:p>
          <a:p>
            <a:pPr lvl="1" fontAlgn="base">
              <a:spcBef>
                <a:spcPts val="0"/>
              </a:spcBef>
              <a:spcAft>
                <a:spcPts val="1200"/>
              </a:spcAft>
            </a:pPr>
            <a:r>
              <a:rPr lang="en-US" sz="1800" dirty="0">
                <a:latin typeface="Times New Roman" panose="02020603050405020304" pitchFamily="18" charset="0"/>
                <a:cs typeface="Times New Roman" panose="02020603050405020304" pitchFamily="18" charset="0"/>
              </a:rPr>
              <a:t>Regular Salaries</a:t>
            </a:r>
          </a:p>
          <a:p>
            <a:pPr lvl="1" fontAlgn="base">
              <a:spcBef>
                <a:spcPts val="0"/>
              </a:spcBef>
              <a:spcAft>
                <a:spcPts val="1200"/>
              </a:spcAft>
            </a:pPr>
            <a:r>
              <a:rPr lang="en-US" sz="1800" dirty="0">
                <a:latin typeface="Times New Roman" panose="02020603050405020304" pitchFamily="18" charset="0"/>
                <a:cs typeface="Times New Roman" panose="02020603050405020304" pitchFamily="18" charset="0"/>
              </a:rPr>
              <a:t>Overhead, normal or operating expenses</a:t>
            </a:r>
          </a:p>
          <a:p>
            <a:pPr lvl="1" fontAlgn="base">
              <a:spcBef>
                <a:spcPts val="0"/>
              </a:spcBef>
              <a:spcAft>
                <a:spcPts val="1200"/>
              </a:spcAft>
            </a:pPr>
            <a:r>
              <a:rPr lang="en-US" sz="1800" dirty="0">
                <a:latin typeface="Times New Roman" panose="02020603050405020304" pitchFamily="18" charset="0"/>
                <a:cs typeface="Times New Roman" panose="02020603050405020304" pitchFamily="18" charset="0"/>
              </a:rPr>
              <a:t>Regular club expenses or expenses for a member individual</a:t>
            </a:r>
          </a:p>
          <a:p>
            <a:pPr lvl="1" fontAlgn="base">
              <a:spcBef>
                <a:spcPts val="0"/>
              </a:spcBef>
              <a:spcAft>
                <a:spcPts val="1200"/>
              </a:spcAft>
            </a:pPr>
            <a:r>
              <a:rPr lang="en-US" sz="1800" dirty="0">
                <a:latin typeface="Times New Roman"/>
                <a:cs typeface="Times New Roman"/>
              </a:rPr>
              <a:t>Certifications outside of USAAS</a:t>
            </a:r>
          </a:p>
          <a:p>
            <a:pPr lvl="2" fontAlgn="base">
              <a:spcBef>
                <a:spcPts val="0"/>
              </a:spcBef>
              <a:spcAft>
                <a:spcPts val="1200"/>
              </a:spcAft>
            </a:pPr>
            <a:r>
              <a:rPr lang="en-US" sz="1700" dirty="0">
                <a:latin typeface="Times New Roman"/>
                <a:cs typeface="Times New Roman"/>
              </a:rPr>
              <a:t>Such as CPR, First Aid, Lifeguarding, etc.</a:t>
            </a:r>
          </a:p>
          <a:p>
            <a:pPr lvl="1" fontAlgn="base">
              <a:spcBef>
                <a:spcPts val="0"/>
              </a:spcBef>
              <a:spcAft>
                <a:spcPts val="1200"/>
              </a:spcAft>
            </a:pPr>
            <a:r>
              <a:rPr lang="en-US" sz="1800" dirty="0">
                <a:latin typeface="Times New Roman"/>
                <a:cs typeface="Times New Roman"/>
              </a:rPr>
              <a:t>Repeat programs (programs awarded monies should be self-sustaining)</a:t>
            </a:r>
          </a:p>
          <a:p>
            <a:pPr lvl="1" fontAlgn="base">
              <a:spcBef>
                <a:spcPts val="0"/>
              </a:spcBef>
              <a:spcAft>
                <a:spcPts val="1200"/>
              </a:spcAft>
            </a:pPr>
            <a:r>
              <a:rPr lang="en-US" sz="1800" dirty="0">
                <a:latin typeface="Times New Roman" panose="02020603050405020304" pitchFamily="18" charset="0"/>
                <a:cs typeface="Times New Roman" panose="02020603050405020304" pitchFamily="18" charset="0"/>
              </a:rPr>
              <a:t>Membership fees</a:t>
            </a:r>
          </a:p>
          <a:p>
            <a:pPr marL="603250" lvl="1" indent="0" fontAlgn="base">
              <a:buNone/>
            </a:pPr>
            <a:endParaRPr lang="en-US" sz="18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9F9A2CCD-584D-3449-AE8B-2BB516EBDB1C}"/>
              </a:ext>
            </a:extLst>
          </p:cNvPr>
          <p:cNvSpPr>
            <a:spLocks noGrp="1"/>
          </p:cNvSpPr>
          <p:nvPr>
            <p:ph type="title"/>
          </p:nvPr>
        </p:nvSpPr>
        <p:spPr>
          <a:xfrm>
            <a:off x="457200" y="192672"/>
            <a:ext cx="8229600" cy="713245"/>
          </a:xfrm>
        </p:spPr>
        <p:txBody>
          <a:bodyPr/>
          <a:lstStyle/>
          <a:p>
            <a:r>
              <a:rPr lang="en-US" sz="2800">
                <a:latin typeface="Times New Roman" panose="02020603050405020304" pitchFamily="18" charset="0"/>
                <a:cs typeface="Times New Roman" panose="02020603050405020304" pitchFamily="18" charset="0"/>
              </a:rPr>
              <a:t>Grant Categories, Cont.</a:t>
            </a:r>
          </a:p>
        </p:txBody>
      </p:sp>
      <p:pic>
        <p:nvPicPr>
          <p:cNvPr id="5" name="Picture 4" descr="People in a pool&#10;&#10;Description automatically generated">
            <a:extLst>
              <a:ext uri="{FF2B5EF4-FFF2-40B4-BE49-F238E27FC236}">
                <a16:creationId xmlns:a16="http://schemas.microsoft.com/office/drawing/2014/main" id="{C1BC2931-D896-A058-93A5-09B734259DE4}"/>
              </a:ext>
            </a:extLst>
          </p:cNvPr>
          <p:cNvPicPr>
            <a:picLocks noChangeAspect="1"/>
          </p:cNvPicPr>
          <p:nvPr/>
        </p:nvPicPr>
        <p:blipFill>
          <a:blip r:embed="rId2"/>
          <a:stretch>
            <a:fillRect/>
          </a:stretch>
        </p:blipFill>
        <p:spPr>
          <a:xfrm rot="5400000">
            <a:off x="5985272" y="1343880"/>
            <a:ext cx="2780819" cy="2074330"/>
          </a:xfrm>
          <a:prstGeom prst="rect">
            <a:avLst/>
          </a:prstGeom>
        </p:spPr>
      </p:pic>
    </p:spTree>
    <p:extLst>
      <p:ext uri="{BB962C8B-B14F-4D97-AF65-F5344CB8AC3E}">
        <p14:creationId xmlns:p14="http://schemas.microsoft.com/office/powerpoint/2010/main" val="4007097662"/>
      </p:ext>
    </p:extLst>
  </p:cSld>
  <p:clrMapOvr>
    <a:masterClrMapping/>
  </p:clrMapOvr>
  <p:transition spd="slow">
    <p:wipe/>
  </p:transition>
</p:sld>
</file>

<file path=ppt/theme/theme1.xml><?xml version="1.0" encoding="utf-8"?>
<a:theme xmlns:a="http://schemas.openxmlformats.org/drawingml/2006/main" name="Waveform">
  <a:themeElements>
    <a:clrScheme name="Waveform">
      <a:dk1>
        <a:srgbClr val="000000"/>
      </a:dk1>
      <a:lt1>
        <a:srgbClr val="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ff6c8a0-0b46-4dc6-9565-555f719bdd83">
      <Terms xmlns="http://schemas.microsoft.com/office/infopath/2007/PartnerControls"/>
    </lcf76f155ced4ddcb4097134ff3c332f>
    <TaxCatchAll xmlns="897bd339-f8d2-4f25-92f7-722eed5821f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1EE645394CD59449D5E5AA653E22271" ma:contentTypeVersion="19" ma:contentTypeDescription="Create a new document." ma:contentTypeScope="" ma:versionID="e587cbe25265490a52a7f27f4f2a3740">
  <xsd:schema xmlns:xsd="http://www.w3.org/2001/XMLSchema" xmlns:xs="http://www.w3.org/2001/XMLSchema" xmlns:p="http://schemas.microsoft.com/office/2006/metadata/properties" xmlns:ns2="897bd339-f8d2-4f25-92f7-722eed5821f1" xmlns:ns3="6ff6c8a0-0b46-4dc6-9565-555f719bdd83" targetNamespace="http://schemas.microsoft.com/office/2006/metadata/properties" ma:root="true" ma:fieldsID="fd3223192ae2e7bbd28ae4eb7625adec" ns2:_="" ns3:_="">
    <xsd:import namespace="897bd339-f8d2-4f25-92f7-722eed5821f1"/>
    <xsd:import namespace="6ff6c8a0-0b46-4dc6-9565-555f719bdd8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OCR" minOccurs="0"/>
                <xsd:element ref="ns3:MediaServiceGenerationTime" minOccurs="0"/>
                <xsd:element ref="ns3:MediaServiceEventHashCode" minOccurs="0"/>
                <xsd:element ref="ns3:lcf76f155ced4ddcb4097134ff3c332f" minOccurs="0"/>
                <xsd:element ref="ns2:TaxCatchAll" minOccurs="0"/>
                <xsd:element ref="ns3:MediaServiceDateTaken" minOccurs="0"/>
                <xsd:element ref="ns3:MediaLengthInSeconds" minOccurs="0"/>
                <xsd:element ref="ns3:MediaServiceAutoTags" minOccurs="0"/>
                <xsd:element ref="ns3:MediaServiceLoca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7bd339-f8d2-4f25-92f7-722eed5821f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9d1f6712-6e03-47eb-8ec9-0aebe59b9bcd}" ma:internalName="TaxCatchAll" ma:showField="CatchAllData" ma:web="897bd339-f8d2-4f25-92f7-722eed5821f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ff6c8a0-0b46-4dc6-9565-555f719bdd83"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60d8960b-3279-4133-9c5a-1c63f912008a"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AutoTags" ma:index="22" nillable="true" ma:displayName="Tags" ma:internalName="MediaServiceAutoTags"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529983F-8C44-4805-8D5B-2C83CD5C2E24}">
  <ds:schemaRefs>
    <ds:schemaRef ds:uri="http://schemas.microsoft.com/sharepoint/v3/contenttype/forms"/>
  </ds:schemaRefs>
</ds:datastoreItem>
</file>

<file path=customXml/itemProps2.xml><?xml version="1.0" encoding="utf-8"?>
<ds:datastoreItem xmlns:ds="http://schemas.openxmlformats.org/officeDocument/2006/customXml" ds:itemID="{2E5D4963-2226-4BCF-AD48-6D8732C27F15}">
  <ds:schemaRefs>
    <ds:schemaRef ds:uri="6ff6c8a0-0b46-4dc6-9565-555f719bdd83"/>
    <ds:schemaRef ds:uri="897bd339-f8d2-4f25-92f7-722eed5821f1"/>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356BB290-F8EC-4AED-87DE-3C37D3829A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97bd339-f8d2-4f25-92f7-722eed5821f1"/>
    <ds:schemaRef ds:uri="6ff6c8a0-0b46-4dc6-9565-555f719bdd8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1241</Words>
  <Application>Microsoft Office PowerPoint</Application>
  <PresentationFormat>On-screen Show (4:3)</PresentationFormat>
  <Paragraphs>126</Paragraphs>
  <Slides>17</Slides>
  <Notes>3</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Waveform</vt:lpstr>
      <vt:lpstr>PowerPoint Presentation</vt:lpstr>
      <vt:lpstr>Introductions</vt:lpstr>
      <vt:lpstr>USA Artistic Swimming Foundation  Mission</vt:lpstr>
      <vt:lpstr>What The Foundation Does</vt:lpstr>
      <vt:lpstr>USAASF Grant Cycle Timeline</vt:lpstr>
      <vt:lpstr>Grant Categories</vt:lpstr>
      <vt:lpstr>Grant Categories</vt:lpstr>
      <vt:lpstr>Grant Categories, Cont.</vt:lpstr>
      <vt:lpstr>Grant Categories, Cont.</vt:lpstr>
      <vt:lpstr>USAASF Grants Timeline</vt:lpstr>
      <vt:lpstr>Writing a Successful Grant Proposal</vt:lpstr>
      <vt:lpstr>Reporting Back to the Foundation</vt:lpstr>
      <vt:lpstr>Grantee Process - Traditional Grants</vt:lpstr>
      <vt:lpstr>Grantee Process - Education Grants</vt:lpstr>
      <vt:lpstr>Grantee Liaisons</vt:lpstr>
      <vt:lpstr>Commonly Asked Questions</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USAASF Grants Webinar 2021</dc:title>
  <dc:subject/>
  <dc:creator>Jill Savery</dc:creator>
  <cp:keywords/>
  <dc:description/>
  <cp:lastModifiedBy>Sandra Mahoney</cp:lastModifiedBy>
  <cp:revision>59</cp:revision>
  <dcterms:modified xsi:type="dcterms:W3CDTF">2026-05-05T20:50:19Z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0x010100F1EE645394CD59449D5E5AA653E22271</vt:lpwstr>
  </property>
  <property fmtid="{D5CDD505-2E9C-101B-9397-08002B2CF9AE}" pid="3" name="MediaServiceImageTags">
    <vt:lpwstr/>
  </property>
</Properties>
</file>