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1" r:id="rId4"/>
    <p:sldMasterId id="2147493530" r:id="rId5"/>
  </p:sldMasterIdLst>
  <p:notesMasterIdLst>
    <p:notesMasterId r:id="rId24"/>
  </p:notesMasterIdLst>
  <p:handoutMasterIdLst>
    <p:handoutMasterId r:id="rId25"/>
  </p:handoutMasterIdLst>
  <p:sldIdLst>
    <p:sldId id="274" r:id="rId6"/>
    <p:sldId id="269" r:id="rId7"/>
    <p:sldId id="256" r:id="rId8"/>
    <p:sldId id="257" r:id="rId9"/>
    <p:sldId id="270" r:id="rId10"/>
    <p:sldId id="259" r:id="rId11"/>
    <p:sldId id="271" r:id="rId12"/>
    <p:sldId id="272" r:id="rId13"/>
    <p:sldId id="276" r:id="rId14"/>
    <p:sldId id="273" r:id="rId15"/>
    <p:sldId id="264" r:id="rId16"/>
    <p:sldId id="265" r:id="rId17"/>
    <p:sldId id="266" r:id="rId18"/>
    <p:sldId id="267" r:id="rId19"/>
    <p:sldId id="268" r:id="rId20"/>
    <p:sldId id="279" r:id="rId21"/>
    <p:sldId id="280" r:id="rId22"/>
    <p:sldId id="275"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D001B"/>
    <a:srgbClr val="89C0FF"/>
    <a:srgbClr val="1A69BF"/>
    <a:srgbClr val="217A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713" autoAdjust="0"/>
  </p:normalViewPr>
  <p:slideViewPr>
    <p:cSldViewPr snapToGrid="0" snapToObjects="1">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13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595490-D6BD-C24C-93EC-4F3D9443B8DA}" type="datetimeFigureOut">
              <a:rPr lang="en-US" smtClean="0"/>
              <a:pPr/>
              <a:t>7/8/2021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9B460-1607-8B4C-9136-E5253906D12A}" type="slidenum">
              <a:rPr lang="en-US" smtClean="0"/>
              <a:pPr/>
              <a:t>‹#›</a:t>
            </a:fld>
            <a:endParaRPr lang="en-US"/>
          </a:p>
        </p:txBody>
      </p:sp>
    </p:spTree>
    <p:extLst>
      <p:ext uri="{BB962C8B-B14F-4D97-AF65-F5344CB8AC3E}">
        <p14:creationId xmlns="" xmlns:p14="http://schemas.microsoft.com/office/powerpoint/2010/main" val="4132021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A6E1C-97DB-E94C-8145-47B6440163AD}" type="datetimeFigureOut">
              <a:rPr lang="en-US" smtClean="0"/>
              <a:pPr/>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4307F-9E1F-C745-9E82-37ABA8084052}" type="slidenum">
              <a:rPr lang="en-US" smtClean="0"/>
              <a:pPr/>
              <a:t>‹#›</a:t>
            </a:fld>
            <a:endParaRPr lang="en-US"/>
          </a:p>
        </p:txBody>
      </p:sp>
    </p:spTree>
    <p:extLst>
      <p:ext uri="{BB962C8B-B14F-4D97-AF65-F5344CB8AC3E}">
        <p14:creationId xmlns="" xmlns:p14="http://schemas.microsoft.com/office/powerpoint/2010/main" val="13668519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p:spPr>
        <p:txBody>
          <a:bodyPr spcFirstLastPara="1" wrap="square" lIns="91433" tIns="45704" rIns="91433" bIns="45704" anchor="t" anchorCtr="0">
            <a:noAutofit/>
          </a:bodyPr>
          <a:lstStyle/>
          <a:p>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Isosceles Triangle 3"/>
          <p:cNvSpPr/>
          <p:nvPr userDrawn="1"/>
        </p:nvSpPr>
        <p:spPr>
          <a:xfrm rot="5400000">
            <a:off x="268287" y="398463"/>
            <a:ext cx="225425" cy="152400"/>
          </a:xfrm>
          <a:prstGeom prst="triangle">
            <a:avLst>
              <a:gd name="adj" fmla="val 48981"/>
            </a:avLst>
          </a:prstGeom>
          <a:solidFill>
            <a:srgbClr val="217A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1" u="none">
                <a:latin typeface="Helvetica"/>
                <a:cs typeface="Helvetica"/>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For internal use only. Not to be used with, or distributed to, the public.</a:t>
            </a:r>
          </a:p>
        </p:txBody>
      </p:sp>
      <p:sp>
        <p:nvSpPr>
          <p:cNvPr id="6" name="Slide Number Placeholder 5"/>
          <p:cNvSpPr>
            <a:spLocks noGrp="1"/>
          </p:cNvSpPr>
          <p:nvPr>
            <p:ph type="sldNum" sz="quarter" idx="11"/>
          </p:nvPr>
        </p:nvSpPr>
        <p:spPr/>
        <p:txBody>
          <a:bodyPr/>
          <a:lstStyle>
            <a:lvl1pPr>
              <a:defRPr/>
            </a:lvl1pPr>
          </a:lstStyle>
          <a:p>
            <a:fld id="{2B1E7CC3-4D40-4118-87B3-04153767EE08}" type="slidenum">
              <a:rPr lang="en-US" altLang="en-US"/>
              <a:pPr/>
              <a:t>‹#›</a:t>
            </a:fld>
            <a:endParaRPr lang="en-US" altLang="en-US"/>
          </a:p>
        </p:txBody>
      </p:sp>
    </p:spTree>
    <p:extLst>
      <p:ext uri="{BB962C8B-B14F-4D97-AF65-F5344CB8AC3E}">
        <p14:creationId xmlns="" xmlns:p14="http://schemas.microsoft.com/office/powerpoint/2010/main" val="96969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A6751-35B5-D84D-B29D-254603B534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B852EBB-1CA9-7C49-A180-E952F269F55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16C9FBED-36E3-D141-AD19-E927D31097F8}"/>
              </a:ext>
            </a:extLst>
          </p:cNvPr>
          <p:cNvSpPr>
            <a:spLocks noGrp="1"/>
          </p:cNvSpPr>
          <p:nvPr>
            <p:ph type="ftr" sz="quarter" idx="11"/>
          </p:nvPr>
        </p:nvSpPr>
        <p:spPr/>
        <p:txBody>
          <a:bodyPr/>
          <a:lstStyle/>
          <a:p>
            <a:r>
              <a:rPr lang="en-US"/>
              <a:t>For internal use only. Not to be used with, or distributed to, the public.</a:t>
            </a:r>
          </a:p>
        </p:txBody>
      </p:sp>
      <p:sp>
        <p:nvSpPr>
          <p:cNvPr id="5" name="Slide Number Placeholder 4">
            <a:extLst>
              <a:ext uri="{FF2B5EF4-FFF2-40B4-BE49-F238E27FC236}">
                <a16:creationId xmlns="" xmlns:a16="http://schemas.microsoft.com/office/drawing/2014/main" id="{4955E6A5-9ADE-BF43-9470-28F3312CFB82}"/>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143806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67993B3-632A-8C42-AF32-1A88B5F8143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24C0571F-7C94-E249-BEF2-F09831456426}"/>
              </a:ext>
            </a:extLst>
          </p:cNvPr>
          <p:cNvSpPr>
            <a:spLocks noGrp="1"/>
          </p:cNvSpPr>
          <p:nvPr>
            <p:ph type="ftr" sz="quarter" idx="11"/>
          </p:nvPr>
        </p:nvSpPr>
        <p:spPr/>
        <p:txBody>
          <a:bodyPr/>
          <a:lstStyle/>
          <a:p>
            <a:r>
              <a:rPr lang="en-US"/>
              <a:t>For internal use only. Not to be used with, or distributed to, the public.</a:t>
            </a:r>
          </a:p>
        </p:txBody>
      </p:sp>
      <p:sp>
        <p:nvSpPr>
          <p:cNvPr id="4" name="Slide Number Placeholder 3">
            <a:extLst>
              <a:ext uri="{FF2B5EF4-FFF2-40B4-BE49-F238E27FC236}">
                <a16:creationId xmlns="" xmlns:a16="http://schemas.microsoft.com/office/drawing/2014/main" id="{F06ADE28-86D0-5C43-A0B2-C1CBEEED5BD8}"/>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387679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9EF571-54A6-054E-9FB2-2A11AB49030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C1042D3-E4B0-F44F-A1A1-1985E4E4E6B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02D358E-43A3-664C-9823-0FA3413C4A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375EDD-A7EA-4248-B6CA-FE6D80792C4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2A3C7BB6-3ADD-4440-8F15-AC61D17B597D}"/>
              </a:ext>
            </a:extLst>
          </p:cNvPr>
          <p:cNvSpPr>
            <a:spLocks noGrp="1"/>
          </p:cNvSpPr>
          <p:nvPr>
            <p:ph type="ftr" sz="quarter" idx="11"/>
          </p:nvPr>
        </p:nvSpPr>
        <p:spPr/>
        <p:txBody>
          <a:bodyPr/>
          <a:lstStyle/>
          <a:p>
            <a:r>
              <a:rPr lang="en-US"/>
              <a:t>For internal use only. Not to be used with, or distributed to, the public.</a:t>
            </a:r>
          </a:p>
        </p:txBody>
      </p:sp>
      <p:sp>
        <p:nvSpPr>
          <p:cNvPr id="7" name="Slide Number Placeholder 6">
            <a:extLst>
              <a:ext uri="{FF2B5EF4-FFF2-40B4-BE49-F238E27FC236}">
                <a16:creationId xmlns="" xmlns:a16="http://schemas.microsoft.com/office/drawing/2014/main" id="{2F54DD53-4F80-3C41-93E1-FD8DFE6C1CFA}"/>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123142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CCDDF4-A988-424F-A791-91A7C01417F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F4E47E9-51E2-AA4E-903D-3EB6A168190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BF4F1E6-9E52-8242-93C3-FAEB7D6E4C8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FCA1807-66EF-7C43-B7FE-947D31E6EA8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745C7160-91F3-694C-8F09-7A54F16BA6BE}"/>
              </a:ext>
            </a:extLst>
          </p:cNvPr>
          <p:cNvSpPr>
            <a:spLocks noGrp="1"/>
          </p:cNvSpPr>
          <p:nvPr>
            <p:ph type="ftr" sz="quarter" idx="11"/>
          </p:nvPr>
        </p:nvSpPr>
        <p:spPr/>
        <p:txBody>
          <a:bodyPr/>
          <a:lstStyle/>
          <a:p>
            <a:r>
              <a:rPr lang="en-US"/>
              <a:t>For internal use only. Not to be used with, or distributed to, the public.</a:t>
            </a:r>
          </a:p>
        </p:txBody>
      </p:sp>
      <p:sp>
        <p:nvSpPr>
          <p:cNvPr id="7" name="Slide Number Placeholder 6">
            <a:extLst>
              <a:ext uri="{FF2B5EF4-FFF2-40B4-BE49-F238E27FC236}">
                <a16:creationId xmlns="" xmlns:a16="http://schemas.microsoft.com/office/drawing/2014/main" id="{DC8E5ADF-6B7E-8A4A-88B3-B563BFB3FB6A}"/>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250614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00F21C-3AB8-4B49-9A1D-35124BD609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C3EAFC5-840D-3543-9E16-F162E69FB3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53A958-D384-1E41-8E14-D77CBD3466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C1503135-34E8-334D-B42C-316BCBD8C05F}"/>
              </a:ext>
            </a:extLst>
          </p:cNvPr>
          <p:cNvSpPr>
            <a:spLocks noGrp="1"/>
          </p:cNvSpPr>
          <p:nvPr>
            <p:ph type="ftr" sz="quarter" idx="11"/>
          </p:nvPr>
        </p:nvSpPr>
        <p:spPr/>
        <p:txBody>
          <a:bodyPr/>
          <a:lstStyle/>
          <a:p>
            <a:r>
              <a:rPr lang="en-US"/>
              <a:t>For internal use only. Not to be used with, or distributed to, the public.</a:t>
            </a:r>
          </a:p>
        </p:txBody>
      </p:sp>
      <p:sp>
        <p:nvSpPr>
          <p:cNvPr id="6" name="Slide Number Placeholder 5">
            <a:extLst>
              <a:ext uri="{FF2B5EF4-FFF2-40B4-BE49-F238E27FC236}">
                <a16:creationId xmlns="" xmlns:a16="http://schemas.microsoft.com/office/drawing/2014/main" id="{44D1E69A-4428-DC44-B73C-2082FDEC5DA0}"/>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208943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EFF214F-1D33-674C-9D7C-C63CFE06F3D2}"/>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0946812-A37F-9D4E-BC56-337E12EE7115}"/>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ECBC2C-A01F-354E-A432-79A744CD52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301E0C4D-7F5B-2641-9D91-15CDEBE15F95}"/>
              </a:ext>
            </a:extLst>
          </p:cNvPr>
          <p:cNvSpPr>
            <a:spLocks noGrp="1"/>
          </p:cNvSpPr>
          <p:nvPr>
            <p:ph type="ftr" sz="quarter" idx="11"/>
          </p:nvPr>
        </p:nvSpPr>
        <p:spPr/>
        <p:txBody>
          <a:bodyPr/>
          <a:lstStyle/>
          <a:p>
            <a:r>
              <a:rPr lang="en-US"/>
              <a:t>For internal use only. Not to be used with, or distributed to, the public.</a:t>
            </a:r>
          </a:p>
        </p:txBody>
      </p:sp>
      <p:sp>
        <p:nvSpPr>
          <p:cNvPr id="6" name="Slide Number Placeholder 5">
            <a:extLst>
              <a:ext uri="{FF2B5EF4-FFF2-40B4-BE49-F238E27FC236}">
                <a16:creationId xmlns="" xmlns:a16="http://schemas.microsoft.com/office/drawing/2014/main" id="{C83ABC2D-B4CD-1541-8BAA-71E09F3D0778}"/>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302328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Isosceles Triangle 2"/>
          <p:cNvSpPr/>
          <p:nvPr userDrawn="1"/>
        </p:nvSpPr>
        <p:spPr>
          <a:xfrm rot="5400000">
            <a:off x="268287" y="398463"/>
            <a:ext cx="225425" cy="152400"/>
          </a:xfrm>
          <a:prstGeom prst="triangle">
            <a:avLst>
              <a:gd name="adj" fmla="val 48981"/>
            </a:avLst>
          </a:prstGeom>
          <a:solidFill>
            <a:srgbClr val="217A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Footer Placeholder 3"/>
          <p:cNvSpPr>
            <a:spLocks noGrp="1"/>
          </p:cNvSpPr>
          <p:nvPr>
            <p:ph type="ftr" sz="quarter" idx="10"/>
          </p:nvPr>
        </p:nvSpPr>
        <p:spPr/>
        <p:txBody>
          <a:bodyPr/>
          <a:lstStyle>
            <a:lvl1pPr>
              <a:defRPr/>
            </a:lvl1pPr>
          </a:lstStyle>
          <a:p>
            <a:pPr>
              <a:defRPr/>
            </a:pPr>
            <a:r>
              <a:rPr lang="en-US"/>
              <a:t>For internal use only. Not to be used with, or distributed to, the public.</a:t>
            </a:r>
          </a:p>
        </p:txBody>
      </p:sp>
      <p:sp>
        <p:nvSpPr>
          <p:cNvPr id="5" name="Slide Number Placeholder 4"/>
          <p:cNvSpPr>
            <a:spLocks noGrp="1"/>
          </p:cNvSpPr>
          <p:nvPr>
            <p:ph type="sldNum" sz="quarter" idx="11"/>
          </p:nvPr>
        </p:nvSpPr>
        <p:spPr/>
        <p:txBody>
          <a:bodyPr/>
          <a:lstStyle>
            <a:lvl1pPr>
              <a:defRPr/>
            </a:lvl1pPr>
          </a:lstStyle>
          <a:p>
            <a:fld id="{1ACE5C8F-FB37-435A-8102-4B2EB728D207}" type="slidenum">
              <a:rPr lang="en-US" altLang="en-US"/>
              <a:pPr/>
              <a:t>‹#›</a:t>
            </a:fld>
            <a:endParaRPr lang="en-US" altLang="en-US"/>
          </a:p>
        </p:txBody>
      </p:sp>
    </p:spTree>
    <p:extLst>
      <p:ext uri="{BB962C8B-B14F-4D97-AF65-F5344CB8AC3E}">
        <p14:creationId xmlns="" xmlns:p14="http://schemas.microsoft.com/office/powerpoint/2010/main" val="356640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Solid_Bckgrd.jp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solidFill>
                  <a:schemeClr val="bg1"/>
                </a:solidFill>
              </a:defRPr>
            </a:lvl1pPr>
          </a:lstStyle>
          <a:p>
            <a:pPr>
              <a:defRPr/>
            </a:pPr>
            <a:r>
              <a:rPr lang="en-US"/>
              <a:t>For internal use only. Not to be used with, or distributed to, the public.</a:t>
            </a:r>
          </a:p>
        </p:txBody>
      </p:sp>
      <p:sp>
        <p:nvSpPr>
          <p:cNvPr id="4" name="Slide Number Placeholder 5"/>
          <p:cNvSpPr>
            <a:spLocks noGrp="1"/>
          </p:cNvSpPr>
          <p:nvPr>
            <p:ph type="sldNum" sz="quarter" idx="11"/>
          </p:nvPr>
        </p:nvSpPr>
        <p:spPr/>
        <p:txBody>
          <a:bodyPr/>
          <a:lstStyle>
            <a:lvl1pPr>
              <a:defRPr/>
            </a:lvl1pPr>
          </a:lstStyle>
          <a:p>
            <a:fld id="{CBD68390-2EA6-4107-8A9D-6BD43D2CC1D7}" type="slidenum">
              <a:rPr lang="en-US" altLang="en-US"/>
              <a:pPr/>
              <a:t>‹#›</a:t>
            </a:fld>
            <a:endParaRPr lang="en-US" altLang="en-US"/>
          </a:p>
        </p:txBody>
      </p:sp>
    </p:spTree>
    <p:extLst>
      <p:ext uri="{BB962C8B-B14F-4D97-AF65-F5344CB8AC3E}">
        <p14:creationId xmlns="" xmlns:p14="http://schemas.microsoft.com/office/powerpoint/2010/main" val="196383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3" name="Picture 7" descr="Solid_Bckgrd.jp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685800" y="578081"/>
            <a:ext cx="7924800" cy="3932847"/>
          </a:xfrm>
        </p:spPr>
        <p:txBody>
          <a:bodyPr/>
          <a:lstStyle>
            <a:lvl1pPr algn="ctr">
              <a:defRPr sz="6600" b="1">
                <a:solidFill>
                  <a:srgbClr val="FFFFFF"/>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solidFill>
                  <a:schemeClr val="bg1"/>
                </a:solidFill>
              </a:defRPr>
            </a:lvl1pPr>
          </a:lstStyle>
          <a:p>
            <a:pPr>
              <a:defRPr/>
            </a:pPr>
            <a:r>
              <a:rPr lang="en-US"/>
              <a:t>For internal use only. Not to be used with, or distributed to, the public.</a:t>
            </a:r>
          </a:p>
        </p:txBody>
      </p:sp>
      <p:sp>
        <p:nvSpPr>
          <p:cNvPr id="6" name="Slide Number Placeholder 5"/>
          <p:cNvSpPr>
            <a:spLocks noGrp="1"/>
          </p:cNvSpPr>
          <p:nvPr>
            <p:ph type="sldNum" sz="quarter" idx="11"/>
          </p:nvPr>
        </p:nvSpPr>
        <p:spPr/>
        <p:txBody>
          <a:bodyPr/>
          <a:lstStyle>
            <a:lvl1pPr>
              <a:defRPr/>
            </a:lvl1pPr>
          </a:lstStyle>
          <a:p>
            <a:fld id="{C9E2A44B-15B4-413A-AB2E-43519FF26714}" type="slidenum">
              <a:rPr lang="en-US" altLang="en-US"/>
              <a:pPr/>
              <a:t>‹#›</a:t>
            </a:fld>
            <a:endParaRPr lang="en-US" altLang="en-US"/>
          </a:p>
        </p:txBody>
      </p:sp>
    </p:spTree>
    <p:extLst>
      <p:ext uri="{BB962C8B-B14F-4D97-AF65-F5344CB8AC3E}">
        <p14:creationId xmlns="" xmlns:p14="http://schemas.microsoft.com/office/powerpoint/2010/main" val="124747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7074B6-640A-774F-948E-4FC14455513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CDEA867-A966-B54E-A6A0-645D2409A867}"/>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14BDBE7-C1AF-ED4B-9C70-4D0BCA3F87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6C4F1858-71BE-494D-925A-38C919ACD2A0}"/>
              </a:ext>
            </a:extLst>
          </p:cNvPr>
          <p:cNvSpPr>
            <a:spLocks noGrp="1"/>
          </p:cNvSpPr>
          <p:nvPr>
            <p:ph type="ftr" sz="quarter" idx="11"/>
          </p:nvPr>
        </p:nvSpPr>
        <p:spPr/>
        <p:txBody>
          <a:bodyPr/>
          <a:lstStyle/>
          <a:p>
            <a:r>
              <a:rPr lang="en-US"/>
              <a:t>For internal use only. Not to be used with, or distributed to, the public.</a:t>
            </a:r>
          </a:p>
        </p:txBody>
      </p:sp>
      <p:sp>
        <p:nvSpPr>
          <p:cNvPr id="6" name="Slide Number Placeholder 5">
            <a:extLst>
              <a:ext uri="{FF2B5EF4-FFF2-40B4-BE49-F238E27FC236}">
                <a16:creationId xmlns="" xmlns:a16="http://schemas.microsoft.com/office/drawing/2014/main" id="{0F39D236-D929-4A4E-8D93-0DA67430843C}"/>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8047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39B70-E004-6841-8846-052B73DEE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FF48300-54E3-7D4D-9363-846A4B1164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4DD5F0-019A-FC4E-92DB-BA5CD0F55A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5BE4DF1C-30D3-6344-9364-A6B6CB4C5571}"/>
              </a:ext>
            </a:extLst>
          </p:cNvPr>
          <p:cNvSpPr>
            <a:spLocks noGrp="1"/>
          </p:cNvSpPr>
          <p:nvPr>
            <p:ph type="ftr" sz="quarter" idx="11"/>
          </p:nvPr>
        </p:nvSpPr>
        <p:spPr/>
        <p:txBody>
          <a:bodyPr/>
          <a:lstStyle/>
          <a:p>
            <a:r>
              <a:rPr lang="en-US"/>
              <a:t>For internal use only. Not to be used with, or distributed to, the public.</a:t>
            </a:r>
          </a:p>
        </p:txBody>
      </p:sp>
      <p:sp>
        <p:nvSpPr>
          <p:cNvPr id="6" name="Slide Number Placeholder 5">
            <a:extLst>
              <a:ext uri="{FF2B5EF4-FFF2-40B4-BE49-F238E27FC236}">
                <a16:creationId xmlns="" xmlns:a16="http://schemas.microsoft.com/office/drawing/2014/main" id="{458AEE64-0CB9-C447-A3EF-98EA57672975}"/>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23204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D8A6C-3EF8-2141-BDCC-5B3568332B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FEAC59-33DE-A74A-85AB-274757E43DF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0C7EEC3-31BB-6947-A2BA-94BAF50922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57353F72-08FF-6D40-8973-A205873137AC}"/>
              </a:ext>
            </a:extLst>
          </p:cNvPr>
          <p:cNvSpPr>
            <a:spLocks noGrp="1"/>
          </p:cNvSpPr>
          <p:nvPr>
            <p:ph type="ftr" sz="quarter" idx="11"/>
          </p:nvPr>
        </p:nvSpPr>
        <p:spPr/>
        <p:txBody>
          <a:bodyPr/>
          <a:lstStyle/>
          <a:p>
            <a:r>
              <a:rPr lang="en-US"/>
              <a:t>For internal use only. Not to be used with, or distributed to, the public.</a:t>
            </a:r>
          </a:p>
        </p:txBody>
      </p:sp>
      <p:sp>
        <p:nvSpPr>
          <p:cNvPr id="6" name="Slide Number Placeholder 5">
            <a:extLst>
              <a:ext uri="{FF2B5EF4-FFF2-40B4-BE49-F238E27FC236}">
                <a16:creationId xmlns="" xmlns:a16="http://schemas.microsoft.com/office/drawing/2014/main" id="{0AE47696-39AC-F046-85C7-75C295A184FD}"/>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295114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038B8-3CBC-374D-A3F3-23512E8C6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5800BA1-9647-B94A-8016-8CF26026E49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051FDF3-7148-9746-BD34-A411AC1F18A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08EDC82-790E-B04F-BA08-3BC9FD723DD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2406E29F-D796-DB4C-902D-52BB2A10E64D}"/>
              </a:ext>
            </a:extLst>
          </p:cNvPr>
          <p:cNvSpPr>
            <a:spLocks noGrp="1"/>
          </p:cNvSpPr>
          <p:nvPr>
            <p:ph type="ftr" sz="quarter" idx="11"/>
          </p:nvPr>
        </p:nvSpPr>
        <p:spPr/>
        <p:txBody>
          <a:bodyPr/>
          <a:lstStyle/>
          <a:p>
            <a:r>
              <a:rPr lang="en-US"/>
              <a:t>For internal use only. Not to be used with, or distributed to, the public.</a:t>
            </a:r>
          </a:p>
        </p:txBody>
      </p:sp>
      <p:sp>
        <p:nvSpPr>
          <p:cNvPr id="7" name="Slide Number Placeholder 6">
            <a:extLst>
              <a:ext uri="{FF2B5EF4-FFF2-40B4-BE49-F238E27FC236}">
                <a16:creationId xmlns="" xmlns:a16="http://schemas.microsoft.com/office/drawing/2014/main" id="{1E0CB909-6265-8940-A6E4-2619581D7273}"/>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314529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064A4-A84D-364F-AF4F-094E109C95DF}"/>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80F6D04-0873-9248-9945-C8161AF06F8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D9E3F17-1AC1-B74A-A7EF-9AD8CC1C0E77}"/>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927E57B-4352-5C47-9003-55F7D564C7D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0659D6C-9731-A143-BE26-1874644900BB}"/>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F39BF10-FAD8-8541-BB9F-5EB6C7A38D2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D3AB9008-71F0-594A-A4BF-65F8BE5BC9C8}"/>
              </a:ext>
            </a:extLst>
          </p:cNvPr>
          <p:cNvSpPr>
            <a:spLocks noGrp="1"/>
          </p:cNvSpPr>
          <p:nvPr>
            <p:ph type="ftr" sz="quarter" idx="11"/>
          </p:nvPr>
        </p:nvSpPr>
        <p:spPr/>
        <p:txBody>
          <a:bodyPr/>
          <a:lstStyle/>
          <a:p>
            <a:r>
              <a:rPr lang="en-US"/>
              <a:t>For internal use only. Not to be used with, or distributed to, the public.</a:t>
            </a:r>
          </a:p>
        </p:txBody>
      </p:sp>
      <p:sp>
        <p:nvSpPr>
          <p:cNvPr id="9" name="Slide Number Placeholder 8">
            <a:extLst>
              <a:ext uri="{FF2B5EF4-FFF2-40B4-BE49-F238E27FC236}">
                <a16:creationId xmlns="" xmlns:a16="http://schemas.microsoft.com/office/drawing/2014/main" id="{5AB7DE45-7EC0-AA47-A4ED-53F2B6CCC186}"/>
              </a:ext>
            </a:extLst>
          </p:cNvPr>
          <p:cNvSpPr>
            <a:spLocks noGrp="1"/>
          </p:cNvSpPr>
          <p:nvPr>
            <p:ph type="sldNum" sz="quarter" idx="12"/>
          </p:nvPr>
        </p:nvSpPr>
        <p:spPr/>
        <p:txBody>
          <a:body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3322232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lide_Bckgrd.jpg"/>
          <p:cNvPicPr>
            <a:picLocks noChangeAspect="1"/>
          </p:cNvPicPr>
          <p:nvPr userDrawn="1"/>
        </p:nvPicPr>
        <p:blipFill>
          <a:blip r:embed="rId6">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85800" y="1200150"/>
            <a:ext cx="79248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219200" y="4868863"/>
            <a:ext cx="6705600" cy="274637"/>
          </a:xfrm>
          <a:prstGeom prst="rect">
            <a:avLst/>
          </a:prstGeom>
        </p:spPr>
        <p:txBody>
          <a:bodyPr vert="horz" lIns="91376" tIns="45688" rIns="91376" bIns="45688" rtlCol="0" anchor="ctr"/>
          <a:lstStyle>
            <a:lvl1pPr algn="ctr">
              <a:defRPr sz="1000">
                <a:solidFill>
                  <a:schemeClr val="tx1">
                    <a:tint val="75000"/>
                  </a:schemeClr>
                </a:solidFill>
                <a:latin typeface="Arial Narrow"/>
                <a:ea typeface="ＭＳ Ｐゴシック" charset="0"/>
                <a:cs typeface="Arial Narrow"/>
              </a:defRPr>
            </a:lvl1pPr>
          </a:lstStyle>
          <a:p>
            <a:pPr>
              <a:defRPr/>
            </a:pPr>
            <a:r>
              <a:rPr lang="en-US"/>
              <a:t>For internal use only. Not to be used with, or distributed to, the public.</a:t>
            </a:r>
          </a:p>
        </p:txBody>
      </p:sp>
      <p:sp>
        <p:nvSpPr>
          <p:cNvPr id="6" name="Slide Number Placeholder 5"/>
          <p:cNvSpPr>
            <a:spLocks noGrp="1"/>
          </p:cNvSpPr>
          <p:nvPr>
            <p:ph type="sldNum" sz="quarter" idx="4"/>
          </p:nvPr>
        </p:nvSpPr>
        <p:spPr>
          <a:xfrm>
            <a:off x="0" y="4868863"/>
            <a:ext cx="2133600" cy="274637"/>
          </a:xfrm>
          <a:prstGeom prst="rect">
            <a:avLst/>
          </a:prstGeom>
        </p:spPr>
        <p:txBody>
          <a:bodyPr vert="horz" wrap="square" lIns="91376" tIns="45688" rIns="91376" bIns="45688" numCol="1" anchor="ctr" anchorCtr="0" compatLnSpc="1">
            <a:prstTxWarp prst="textNoShape">
              <a:avLst/>
            </a:prstTxWarp>
          </a:bodyPr>
          <a:lstStyle>
            <a:lvl1pPr>
              <a:defRPr sz="1000">
                <a:solidFill>
                  <a:srgbClr val="F2F2F2"/>
                </a:solidFill>
                <a:latin typeface="Arial Narrow" pitchFamily="34" charset="0"/>
              </a:defRPr>
            </a:lvl1pPr>
          </a:lstStyle>
          <a:p>
            <a:fld id="{5267D2AF-47A6-4D01-9B0B-717EC9E83501}" type="slidenum">
              <a:rPr lang="en-US" altLang="en-US"/>
              <a:pPr/>
              <a:t>‹#›</a:t>
            </a:fld>
            <a:endParaRPr lang="en-US" altLang="en-US"/>
          </a:p>
        </p:txBody>
      </p:sp>
      <p:pic>
        <p:nvPicPr>
          <p:cNvPr id="1031" name="Picture 8" descr="pri-279-485-blk.eps"/>
          <p:cNvPicPr>
            <a:picLocks noChangeAspect="1"/>
          </p:cNvPicPr>
          <p:nvPr userDrawn="1"/>
        </p:nvPicPr>
        <p:blipFill>
          <a:blip r:embed="rId7">
            <a:extLst>
              <a:ext uri="{28A0092B-C50C-407E-A947-70E740481C1C}">
                <a14:useLocalDpi xmlns="" xmlns:a14="http://schemas.microsoft.com/office/drawing/2010/main" val="0"/>
              </a:ext>
            </a:extLst>
          </a:blip>
          <a:srcRect/>
          <a:stretch>
            <a:fillRect/>
          </a:stretch>
        </p:blipFill>
        <p:spPr bwMode="auto">
          <a:xfrm>
            <a:off x="7467600" y="4673600"/>
            <a:ext cx="12192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26" r:id="rId1"/>
    <p:sldLayoutId id="2147493527" r:id="rId2"/>
    <p:sldLayoutId id="2147493528" r:id="rId3"/>
    <p:sldLayoutId id="2147493529" r:id="rId4"/>
  </p:sldLayoutIdLst>
  <p:hf hdr="0" dt="0"/>
  <p:txStyles>
    <p:title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Helvetica"/>
          <a:ea typeface="MS PGothic" pitchFamily="34" charset="-128"/>
          <a:cs typeface="Helvetica"/>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Helvetica"/>
          <a:ea typeface="MS PGothic" pitchFamily="34" charset="-128"/>
          <a:cs typeface="Helvetica"/>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Helvetica"/>
          <a:ea typeface="MS PGothic" pitchFamily="34" charset="-128"/>
          <a:cs typeface="Helvetica"/>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Helvetica"/>
          <a:ea typeface="MS PGothic" pitchFamily="34" charset="-128"/>
          <a:cs typeface="Helvetica"/>
        </a:defRPr>
      </a:lvl5pPr>
      <a:lvl6pPr marL="2512836" indent="-228439" algn="l" defTabSz="9137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F2AF64-2C84-6843-A4E3-40A5FDC523F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A688A29-654D-2449-838D-FFA56CCB696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B9A5F28-6825-AF45-933C-E7723D791B8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339B424B-ADAD-9848-B1D3-7E163CED766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internal use only. Not to be used with, or distributed to, the public.</a:t>
            </a:r>
          </a:p>
        </p:txBody>
      </p:sp>
      <p:sp>
        <p:nvSpPr>
          <p:cNvPr id="6" name="Slide Number Placeholder 5">
            <a:extLst>
              <a:ext uri="{FF2B5EF4-FFF2-40B4-BE49-F238E27FC236}">
                <a16:creationId xmlns="" xmlns:a16="http://schemas.microsoft.com/office/drawing/2014/main" id="{8553AE54-2632-7148-B68E-0324ECE4BBD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ABF6DF5-AC4E-BC4E-AB23-700C5427FA4D}" type="slidenum">
              <a:rPr lang="en-US" smtClean="0"/>
              <a:pPr/>
              <a:t>‹#›</a:t>
            </a:fld>
            <a:endParaRPr lang="en-US"/>
          </a:p>
        </p:txBody>
      </p:sp>
    </p:spTree>
    <p:extLst>
      <p:ext uri="{BB962C8B-B14F-4D97-AF65-F5344CB8AC3E}">
        <p14:creationId xmlns="" xmlns:p14="http://schemas.microsoft.com/office/powerpoint/2010/main" val="2932831282"/>
      </p:ext>
    </p:extLst>
  </p:cSld>
  <p:clrMap bg1="lt1" tx1="dk1" bg2="lt2" tx2="dk2" accent1="accent1" accent2="accent2" accent3="accent3" accent4="accent4" accent5="accent5" accent6="accent6" hlink="hlink" folHlink="folHlink"/>
  <p:sldLayoutIdLst>
    <p:sldLayoutId id="2147493531" r:id="rId1"/>
    <p:sldLayoutId id="2147493532" r:id="rId2"/>
    <p:sldLayoutId id="2147493533" r:id="rId3"/>
    <p:sldLayoutId id="2147493534" r:id="rId4"/>
    <p:sldLayoutId id="2147493535" r:id="rId5"/>
    <p:sldLayoutId id="2147493536" r:id="rId6"/>
    <p:sldLayoutId id="2147493537" r:id="rId7"/>
    <p:sldLayoutId id="2147493538" r:id="rId8"/>
    <p:sldLayoutId id="2147493539" r:id="rId9"/>
    <p:sldLayoutId id="2147493540" r:id="rId10"/>
    <p:sldLayoutId id="214749354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mailto:lisa.a.dobie@gmail.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Build Contacts to Set Appointments</a:t>
            </a:r>
          </a:p>
        </p:txBody>
      </p:sp>
      <p:sp>
        <p:nvSpPr>
          <p:cNvPr id="4" name="Footer Placeholder 3"/>
          <p:cNvSpPr>
            <a:spLocks noGrp="1"/>
          </p:cNvSpPr>
          <p:nvPr>
            <p:ph type="ftr" sz="quarter" idx="10"/>
          </p:nvPr>
        </p:nvSpPr>
        <p:spPr/>
        <p:txBody>
          <a:bodyPr/>
          <a:lstStyle/>
          <a:p>
            <a:pPr>
              <a:defRPr/>
            </a:pPr>
            <a:r>
              <a:rPr lang="en-US"/>
              <a:t>For internal use only. Not to be used with, or distributed to, the public.</a:t>
            </a:r>
          </a:p>
        </p:txBody>
      </p:sp>
      <p:sp>
        <p:nvSpPr>
          <p:cNvPr id="5" name="Slide Number Placeholder 4"/>
          <p:cNvSpPr>
            <a:spLocks noGrp="1"/>
          </p:cNvSpPr>
          <p:nvPr>
            <p:ph type="sldNum" sz="quarter" idx="11"/>
          </p:nvPr>
        </p:nvSpPr>
        <p:spPr/>
        <p:txBody>
          <a:bodyPr/>
          <a:lstStyle/>
          <a:p>
            <a:fld id="{2B1E7CC3-4D40-4118-87B3-04153767EE08}" type="slidenum">
              <a:rPr lang="en-US" altLang="en-US" smtClean="0"/>
              <a:pPr/>
              <a:t>1</a:t>
            </a:fld>
            <a:endParaRPr lang="en-US" altLang="en-US"/>
          </a:p>
        </p:txBody>
      </p:sp>
    </p:spTree>
    <p:extLst>
      <p:ext uri="{BB962C8B-B14F-4D97-AF65-F5344CB8AC3E}">
        <p14:creationId xmlns="" xmlns:p14="http://schemas.microsoft.com/office/powerpoint/2010/main" val="216550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66441E6-589B-446A-BE73-83E05F48A490}"/>
              </a:ext>
            </a:extLst>
          </p:cNvPr>
          <p:cNvSpPr>
            <a:spLocks noGrp="1"/>
          </p:cNvSpPr>
          <p:nvPr>
            <p:ph idx="1"/>
          </p:nvPr>
        </p:nvSpPr>
        <p:spPr>
          <a:xfrm>
            <a:off x="1396899" y="2360470"/>
            <a:ext cx="3477761" cy="1732610"/>
          </a:xfrm>
        </p:spPr>
        <p:txBody>
          <a:bodyPr>
            <a:normAutofit lnSpcReduction="10000"/>
          </a:bodyPr>
          <a:lstStyle/>
          <a:p>
            <a:pPr marL="0" indent="0" algn="ctr">
              <a:buNone/>
            </a:pPr>
            <a:r>
              <a:rPr lang="en-US" sz="4000" dirty="0">
                <a:solidFill>
                  <a:srgbClr val="C00000"/>
                </a:solidFill>
              </a:rPr>
              <a:t>SUCCESS!</a:t>
            </a:r>
          </a:p>
          <a:p>
            <a:pPr marL="0" indent="0" algn="ctr">
              <a:buNone/>
            </a:pPr>
            <a:endParaRPr lang="en-US" sz="3600" dirty="0">
              <a:solidFill>
                <a:srgbClr val="C00000"/>
              </a:solidFill>
            </a:endParaRPr>
          </a:p>
          <a:p>
            <a:pPr marL="0" indent="0" algn="ctr">
              <a:buNone/>
            </a:pPr>
            <a:r>
              <a:rPr lang="en-US" sz="2700" dirty="0"/>
              <a:t>Next, let’s qualify</a:t>
            </a:r>
          </a:p>
        </p:txBody>
      </p:sp>
      <p:pic>
        <p:nvPicPr>
          <p:cNvPr id="8194" name="Picture 2">
            <a:extLst>
              <a:ext uri="{FF2B5EF4-FFF2-40B4-BE49-F238E27FC236}">
                <a16:creationId xmlns="" xmlns:a16="http://schemas.microsoft.com/office/drawing/2014/main" id="{BB76686A-B525-4D48-9F0B-73C129ADC10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282" y="1536595"/>
            <a:ext cx="2070180" cy="4260684"/>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 xmlns:a16="http://schemas.microsoft.com/office/drawing/2014/main" id="{4CFB4D1A-6122-4717-95AB-59E0A5D3B7B2}"/>
              </a:ext>
            </a:extLst>
          </p:cNvPr>
          <p:cNvPicPr>
            <a:picLocks noChangeAspect="1"/>
          </p:cNvPicPr>
          <p:nvPr/>
        </p:nvPicPr>
        <p:blipFill>
          <a:blip r:embed="rId3"/>
          <a:stretch>
            <a:fillRect/>
          </a:stretch>
        </p:blipFill>
        <p:spPr>
          <a:xfrm>
            <a:off x="4529256" y="3731860"/>
            <a:ext cx="1398967" cy="361220"/>
          </a:xfrm>
          <a:prstGeom prst="rect">
            <a:avLst/>
          </a:prstGeom>
        </p:spPr>
      </p:pic>
      <p:sp>
        <p:nvSpPr>
          <p:cNvPr id="7" name="Title 1">
            <a:extLst>
              <a:ext uri="{FF2B5EF4-FFF2-40B4-BE49-F238E27FC236}">
                <a16:creationId xmlns="" xmlns:a16="http://schemas.microsoft.com/office/drawing/2014/main" id="{9BAA65E3-DE61-6F47-8983-A678886861EF}"/>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6" name="Footer Placeholder 2"/>
          <p:cNvSpPr>
            <a:spLocks noGrp="1"/>
          </p:cNvSpPr>
          <p:nvPr>
            <p:ph type="ftr" sz="quarter" idx="10"/>
          </p:nvPr>
        </p:nvSpPr>
        <p:spPr>
          <a:xfrm>
            <a:off x="873796" y="4868863"/>
            <a:ext cx="365546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10</a:t>
            </a:fld>
            <a:endParaRPr lang="en-US" altLang="en-US"/>
          </a:p>
        </p:txBody>
      </p:sp>
    </p:spTree>
    <p:extLst>
      <p:ext uri="{BB962C8B-B14F-4D97-AF65-F5344CB8AC3E}">
        <p14:creationId xmlns="" xmlns:p14="http://schemas.microsoft.com/office/powerpoint/2010/main" val="354084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15D3C-89B7-425F-BBC9-4239DFBD1A64}"/>
              </a:ext>
            </a:extLst>
          </p:cNvPr>
          <p:cNvSpPr>
            <a:spLocks noGrp="1"/>
          </p:cNvSpPr>
          <p:nvPr>
            <p:ph type="title"/>
          </p:nvPr>
        </p:nvSpPr>
        <p:spPr>
          <a:xfrm>
            <a:off x="691567" y="200773"/>
            <a:ext cx="8079122" cy="744869"/>
          </a:xfrm>
        </p:spPr>
        <p:txBody>
          <a:bodyPr>
            <a:normAutofit fontScale="90000"/>
          </a:bodyPr>
          <a:lstStyle/>
          <a:p>
            <a:r>
              <a:rPr lang="en-US" sz="4050" dirty="0">
                <a:ln w="0"/>
                <a:solidFill>
                  <a:srgbClr val="4472C4"/>
                </a:solidFill>
                <a:effectLst>
                  <a:outerShdw blurRad="38100" dist="25400" dir="5400000" algn="ctr" rotWithShape="0">
                    <a:srgbClr val="6E747A">
                      <a:alpha val="43000"/>
                    </a:srgbClr>
                  </a:outerShdw>
                </a:effectLst>
              </a:rPr>
              <a:t>Build Contacts to Set Appointments</a:t>
            </a:r>
            <a:endParaRPr lang="en-US" dirty="0"/>
          </a:p>
        </p:txBody>
      </p:sp>
      <p:sp>
        <p:nvSpPr>
          <p:cNvPr id="3" name="Content Placeholder 2">
            <a:extLst>
              <a:ext uri="{FF2B5EF4-FFF2-40B4-BE49-F238E27FC236}">
                <a16:creationId xmlns="" xmlns:a16="http://schemas.microsoft.com/office/drawing/2014/main" id="{8B4B158F-A7B1-4F43-8053-85E63962BB85}"/>
              </a:ext>
            </a:extLst>
          </p:cNvPr>
          <p:cNvSpPr>
            <a:spLocks noGrp="1"/>
          </p:cNvSpPr>
          <p:nvPr>
            <p:ph idx="1"/>
          </p:nvPr>
        </p:nvSpPr>
        <p:spPr>
          <a:xfrm>
            <a:off x="1123600" y="1344052"/>
            <a:ext cx="3943350" cy="3263504"/>
          </a:xfrm>
        </p:spPr>
        <p:txBody>
          <a:bodyPr/>
          <a:lstStyle/>
          <a:p>
            <a:pPr marL="0" indent="0">
              <a:buNone/>
            </a:pPr>
            <a:r>
              <a:rPr lang="en-US" sz="2800" dirty="0"/>
              <a:t>Learn more by qualifying:</a:t>
            </a:r>
          </a:p>
          <a:p>
            <a:r>
              <a:rPr lang="en-US" sz="1800" dirty="0"/>
              <a:t>Favorite</a:t>
            </a:r>
          </a:p>
          <a:p>
            <a:r>
              <a:rPr lang="en-US" sz="1800" dirty="0"/>
              <a:t>Home owner</a:t>
            </a:r>
          </a:p>
          <a:p>
            <a:r>
              <a:rPr lang="en-US" sz="1800" dirty="0"/>
              <a:t>Employed</a:t>
            </a:r>
          </a:p>
          <a:p>
            <a:r>
              <a:rPr lang="en-US" sz="1800" dirty="0"/>
              <a:t>Age 25-55</a:t>
            </a:r>
          </a:p>
          <a:p>
            <a:r>
              <a:rPr lang="en-US" sz="1800" dirty="0"/>
              <a:t>Married</a:t>
            </a:r>
          </a:p>
          <a:p>
            <a:r>
              <a:rPr lang="en-US" sz="1800" dirty="0"/>
              <a:t>Children</a:t>
            </a:r>
          </a:p>
          <a:p>
            <a:r>
              <a:rPr lang="en-US" sz="1800" dirty="0"/>
              <a:t>None</a:t>
            </a:r>
          </a:p>
        </p:txBody>
      </p:sp>
      <p:pic>
        <p:nvPicPr>
          <p:cNvPr id="9218" name="Picture 2">
            <a:extLst>
              <a:ext uri="{FF2B5EF4-FFF2-40B4-BE49-F238E27FC236}">
                <a16:creationId xmlns="" xmlns:a16="http://schemas.microsoft.com/office/drawing/2014/main" id="{90826556-0497-4E83-9158-9C9CE463B2C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51450" y="1048957"/>
            <a:ext cx="1872431" cy="3853693"/>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4" name="Slide Number Placeholder 3"/>
          <p:cNvSpPr>
            <a:spLocks noGrp="1"/>
          </p:cNvSpPr>
          <p:nvPr>
            <p:ph type="sldNum" sz="quarter" idx="11"/>
          </p:nvPr>
        </p:nvSpPr>
        <p:spPr/>
        <p:txBody>
          <a:bodyPr/>
          <a:lstStyle/>
          <a:p>
            <a:fld id="{2B1E7CC3-4D40-4118-87B3-04153767EE08}" type="slidenum">
              <a:rPr lang="en-US" altLang="en-US" smtClean="0"/>
              <a:pPr/>
              <a:t>11</a:t>
            </a:fld>
            <a:endParaRPr lang="en-US" altLang="en-US"/>
          </a:p>
        </p:txBody>
      </p:sp>
    </p:spTree>
    <p:extLst>
      <p:ext uri="{BB962C8B-B14F-4D97-AF65-F5344CB8AC3E}">
        <p14:creationId xmlns="" xmlns:p14="http://schemas.microsoft.com/office/powerpoint/2010/main" val="2529235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2410CC2-BA47-4AD2-B239-E9F0DC5ABE7E}"/>
              </a:ext>
            </a:extLst>
          </p:cNvPr>
          <p:cNvSpPr>
            <a:spLocks noGrp="1"/>
          </p:cNvSpPr>
          <p:nvPr>
            <p:ph idx="1"/>
          </p:nvPr>
        </p:nvSpPr>
        <p:spPr>
          <a:xfrm>
            <a:off x="1841986" y="1748988"/>
            <a:ext cx="2422846" cy="3263504"/>
          </a:xfrm>
        </p:spPr>
        <p:txBody>
          <a:bodyPr>
            <a:normAutofit/>
          </a:bodyPr>
          <a:lstStyle/>
          <a:p>
            <a:pPr marL="0" indent="0" algn="ctr">
              <a:buNone/>
            </a:pPr>
            <a:r>
              <a:rPr lang="en-US" sz="2700" dirty="0"/>
              <a:t>“How well do you know your contact?”</a:t>
            </a:r>
          </a:p>
          <a:p>
            <a:pPr marL="0" indent="0" algn="ctr">
              <a:buNone/>
            </a:pPr>
            <a:r>
              <a:rPr lang="en-US" sz="2700" dirty="0"/>
              <a:t>Find out</a:t>
            </a:r>
          </a:p>
          <a:p>
            <a:pPr marL="0" indent="0" algn="ctr">
              <a:buNone/>
            </a:pPr>
            <a:r>
              <a:rPr lang="en-US" sz="2700" dirty="0"/>
              <a:t> </a:t>
            </a:r>
            <a:r>
              <a:rPr lang="en-US" sz="2700" b="1" dirty="0">
                <a:solidFill>
                  <a:srgbClr val="C00000"/>
                </a:solidFill>
              </a:rPr>
              <a:t>HERE</a:t>
            </a:r>
          </a:p>
        </p:txBody>
      </p:sp>
      <p:pic>
        <p:nvPicPr>
          <p:cNvPr id="10242" name="Picture 2">
            <a:extLst>
              <a:ext uri="{FF2B5EF4-FFF2-40B4-BE49-F238E27FC236}">
                <a16:creationId xmlns="" xmlns:a16="http://schemas.microsoft.com/office/drawing/2014/main" id="{10A9BE15-F107-40C7-9C05-292845E3B29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88135" y="918595"/>
            <a:ext cx="1692066" cy="348248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 xmlns:a16="http://schemas.microsoft.com/office/drawing/2014/main" id="{DF5CE8A6-AABE-438C-A432-53010123F32D}"/>
              </a:ext>
            </a:extLst>
          </p:cNvPr>
          <p:cNvPicPr>
            <a:picLocks noChangeAspect="1"/>
          </p:cNvPicPr>
          <p:nvPr/>
        </p:nvPicPr>
        <p:blipFill>
          <a:blip r:embed="rId3"/>
          <a:stretch>
            <a:fillRect/>
          </a:stretch>
        </p:blipFill>
        <p:spPr>
          <a:xfrm>
            <a:off x="3813692" y="3612880"/>
            <a:ext cx="1874443" cy="361220"/>
          </a:xfrm>
          <a:prstGeom prst="rect">
            <a:avLst/>
          </a:prstGeom>
        </p:spPr>
      </p:pic>
      <p:sp>
        <p:nvSpPr>
          <p:cNvPr id="7" name="Title 1">
            <a:extLst>
              <a:ext uri="{FF2B5EF4-FFF2-40B4-BE49-F238E27FC236}">
                <a16:creationId xmlns="" xmlns:a16="http://schemas.microsoft.com/office/drawing/2014/main" id="{ED5A17FC-C793-F14A-8D85-1A3B1C0F344D}"/>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6"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12</a:t>
            </a:fld>
            <a:endParaRPr lang="en-US" altLang="en-US"/>
          </a:p>
        </p:txBody>
      </p:sp>
    </p:spTree>
    <p:extLst>
      <p:ext uri="{BB962C8B-B14F-4D97-AF65-F5344CB8AC3E}">
        <p14:creationId xmlns="" xmlns:p14="http://schemas.microsoft.com/office/powerpoint/2010/main" val="2260984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 xmlns:a16="http://schemas.microsoft.com/office/drawing/2014/main" id="{9DD2E1C8-57DB-41EC-8DD3-52441209502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305593" y="1327461"/>
            <a:ext cx="1585859" cy="3263504"/>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 xmlns:a16="http://schemas.microsoft.com/office/drawing/2014/main" id="{A6EBA6BC-446B-4C5B-90CE-95FE28CC09C6}"/>
              </a:ext>
            </a:extLst>
          </p:cNvPr>
          <p:cNvSpPr txBox="1"/>
          <p:nvPr/>
        </p:nvSpPr>
        <p:spPr>
          <a:xfrm>
            <a:off x="1835695" y="2305064"/>
            <a:ext cx="2936903" cy="2169825"/>
          </a:xfrm>
          <a:prstGeom prst="rect">
            <a:avLst/>
          </a:prstGeom>
          <a:noFill/>
        </p:spPr>
        <p:txBody>
          <a:bodyPr wrap="none" rtlCol="0">
            <a:spAutoFit/>
          </a:bodyPr>
          <a:lstStyle/>
          <a:p>
            <a:pPr algn="ctr"/>
            <a:r>
              <a:rPr lang="en-US" sz="2700" dirty="0">
                <a:latin typeface="Helvetica"/>
                <a:cs typeface="Helvetica"/>
              </a:rPr>
              <a:t>Be sure to </a:t>
            </a:r>
          </a:p>
          <a:p>
            <a:pPr algn="ctr"/>
            <a:r>
              <a:rPr lang="en-US" sz="2700" dirty="0">
                <a:latin typeface="Helvetica"/>
                <a:cs typeface="Helvetica"/>
              </a:rPr>
              <a:t>save to build a list</a:t>
            </a:r>
          </a:p>
          <a:p>
            <a:pPr algn="ctr"/>
            <a:endParaRPr lang="en-US" sz="2700" dirty="0">
              <a:latin typeface="Helvetica"/>
              <a:cs typeface="Helvetica"/>
            </a:endParaRPr>
          </a:p>
          <a:p>
            <a:pPr algn="ctr"/>
            <a:endParaRPr lang="en-US" sz="2700" dirty="0">
              <a:latin typeface="Helvetica"/>
              <a:cs typeface="Helvetica"/>
            </a:endParaRPr>
          </a:p>
          <a:p>
            <a:pPr algn="ctr"/>
            <a:r>
              <a:rPr lang="en-US" sz="2700" dirty="0">
                <a:latin typeface="Helvetica"/>
                <a:cs typeface="Helvetica"/>
              </a:rPr>
              <a:t>touch</a:t>
            </a:r>
            <a:r>
              <a:rPr lang="en-US" sz="2700" dirty="0">
                <a:solidFill>
                  <a:srgbClr val="C00000"/>
                </a:solidFill>
                <a:latin typeface="Helvetica"/>
                <a:cs typeface="Helvetica"/>
              </a:rPr>
              <a:t> </a:t>
            </a:r>
            <a:r>
              <a:rPr lang="en-US" sz="2700" b="1" dirty="0">
                <a:solidFill>
                  <a:srgbClr val="C00000"/>
                </a:solidFill>
                <a:latin typeface="Helvetica"/>
                <a:cs typeface="Helvetica"/>
              </a:rPr>
              <a:t>HERE</a:t>
            </a:r>
            <a:endParaRPr lang="en-US" sz="2700" b="1" dirty="0">
              <a:latin typeface="Helvetica"/>
              <a:cs typeface="Helvetica"/>
            </a:endParaRPr>
          </a:p>
        </p:txBody>
      </p:sp>
      <p:pic>
        <p:nvPicPr>
          <p:cNvPr id="5" name="Picture 4">
            <a:extLst>
              <a:ext uri="{FF2B5EF4-FFF2-40B4-BE49-F238E27FC236}">
                <a16:creationId xmlns="" xmlns:a16="http://schemas.microsoft.com/office/drawing/2014/main" id="{398C0ED4-AAF2-423F-A3E0-DDF2D3C8D3F3}"/>
              </a:ext>
            </a:extLst>
          </p:cNvPr>
          <p:cNvPicPr>
            <a:picLocks noChangeAspect="1"/>
          </p:cNvPicPr>
          <p:nvPr/>
        </p:nvPicPr>
        <p:blipFill>
          <a:blip r:embed="rId3"/>
          <a:stretch>
            <a:fillRect/>
          </a:stretch>
        </p:blipFill>
        <p:spPr>
          <a:xfrm>
            <a:off x="4296937" y="4021844"/>
            <a:ext cx="1801586" cy="361220"/>
          </a:xfrm>
          <a:prstGeom prst="rect">
            <a:avLst/>
          </a:prstGeom>
        </p:spPr>
      </p:pic>
      <p:sp>
        <p:nvSpPr>
          <p:cNvPr id="7" name="Title 1">
            <a:extLst>
              <a:ext uri="{FF2B5EF4-FFF2-40B4-BE49-F238E27FC236}">
                <a16:creationId xmlns="" xmlns:a16="http://schemas.microsoft.com/office/drawing/2014/main" id="{9D9A3FF2-BD64-9940-B54C-3092A71741B6}"/>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6"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13</a:t>
            </a:fld>
            <a:endParaRPr lang="en-US" altLang="en-US"/>
          </a:p>
        </p:txBody>
      </p:sp>
    </p:spTree>
    <p:extLst>
      <p:ext uri="{BB962C8B-B14F-4D97-AF65-F5344CB8AC3E}">
        <p14:creationId xmlns="" xmlns:p14="http://schemas.microsoft.com/office/powerpoint/2010/main" val="269347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262E01-C138-4909-A491-E6EA77E9FBB6}"/>
              </a:ext>
            </a:extLst>
          </p:cNvPr>
          <p:cNvSpPr>
            <a:spLocks noGrp="1"/>
          </p:cNvSpPr>
          <p:nvPr>
            <p:ph idx="1"/>
          </p:nvPr>
        </p:nvSpPr>
        <p:spPr>
          <a:xfrm>
            <a:off x="1547603" y="2306001"/>
            <a:ext cx="2917796" cy="3263504"/>
          </a:xfrm>
        </p:spPr>
        <p:txBody>
          <a:bodyPr>
            <a:normAutofit/>
          </a:bodyPr>
          <a:lstStyle/>
          <a:p>
            <a:pPr marL="0" indent="0" algn="ctr">
              <a:buNone/>
            </a:pPr>
            <a:r>
              <a:rPr lang="en-US" sz="2700" dirty="0"/>
              <a:t>Set appointments to Field Train and earn FTB credits   </a:t>
            </a:r>
            <a:r>
              <a:rPr lang="en-US" sz="2700" b="1" dirty="0">
                <a:solidFill>
                  <a:srgbClr val="C00000"/>
                </a:solidFill>
              </a:rPr>
              <a:t>HERE</a:t>
            </a:r>
            <a:endParaRPr lang="en-US" sz="2700" dirty="0"/>
          </a:p>
        </p:txBody>
      </p:sp>
      <p:pic>
        <p:nvPicPr>
          <p:cNvPr id="12290" name="Picture 2">
            <a:extLst>
              <a:ext uri="{FF2B5EF4-FFF2-40B4-BE49-F238E27FC236}">
                <a16:creationId xmlns="" xmlns:a16="http://schemas.microsoft.com/office/drawing/2014/main" id="{B1A29648-F32A-4DCD-ACCB-1D94429F63D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95753" y="1268016"/>
            <a:ext cx="2003884" cy="4124238"/>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 xmlns:a16="http://schemas.microsoft.com/office/drawing/2014/main" id="{848387B0-6CBA-457F-95A1-4C3910EF030A}"/>
              </a:ext>
            </a:extLst>
          </p:cNvPr>
          <p:cNvPicPr>
            <a:picLocks noChangeAspect="1"/>
          </p:cNvPicPr>
          <p:nvPr/>
        </p:nvPicPr>
        <p:blipFill>
          <a:blip r:embed="rId3"/>
          <a:stretch>
            <a:fillRect/>
          </a:stretch>
        </p:blipFill>
        <p:spPr>
          <a:xfrm>
            <a:off x="4465399" y="3646383"/>
            <a:ext cx="1460707" cy="361220"/>
          </a:xfrm>
          <a:prstGeom prst="rect">
            <a:avLst/>
          </a:prstGeom>
        </p:spPr>
      </p:pic>
      <p:sp>
        <p:nvSpPr>
          <p:cNvPr id="7" name="Title 1">
            <a:extLst>
              <a:ext uri="{FF2B5EF4-FFF2-40B4-BE49-F238E27FC236}">
                <a16:creationId xmlns="" xmlns:a16="http://schemas.microsoft.com/office/drawing/2014/main" id="{AED49715-5E4D-F947-8D8E-08291F88A7F0}"/>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6" name="Footer Placeholder 2"/>
          <p:cNvSpPr>
            <a:spLocks noGrp="1"/>
          </p:cNvSpPr>
          <p:nvPr>
            <p:ph type="ftr" sz="quarter" idx="10"/>
          </p:nvPr>
        </p:nvSpPr>
        <p:spPr>
          <a:xfrm>
            <a:off x="1219200" y="4868863"/>
            <a:ext cx="3797584"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14</a:t>
            </a:fld>
            <a:endParaRPr lang="en-US" altLang="en-US"/>
          </a:p>
        </p:txBody>
      </p:sp>
    </p:spTree>
    <p:extLst>
      <p:ext uri="{BB962C8B-B14F-4D97-AF65-F5344CB8AC3E}">
        <p14:creationId xmlns="" xmlns:p14="http://schemas.microsoft.com/office/powerpoint/2010/main" val="399826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F90552-0A00-4D59-A494-1734AE2ADF37}"/>
              </a:ext>
            </a:extLst>
          </p:cNvPr>
          <p:cNvSpPr>
            <a:spLocks noGrp="1"/>
          </p:cNvSpPr>
          <p:nvPr>
            <p:ph idx="1"/>
          </p:nvPr>
        </p:nvSpPr>
        <p:spPr>
          <a:xfrm>
            <a:off x="1050197" y="1369219"/>
            <a:ext cx="3190438" cy="3263504"/>
          </a:xfrm>
        </p:spPr>
        <p:txBody>
          <a:bodyPr>
            <a:normAutofit fontScale="62500" lnSpcReduction="20000"/>
          </a:bodyPr>
          <a:lstStyle/>
          <a:p>
            <a:pPr marL="0" indent="0">
              <a:buNone/>
            </a:pPr>
            <a:r>
              <a:rPr lang="en-US" dirty="0"/>
              <a:t>Click on a contact and </a:t>
            </a:r>
          </a:p>
          <a:p>
            <a:r>
              <a:rPr lang="en-US" dirty="0"/>
              <a:t>add more information</a:t>
            </a:r>
          </a:p>
          <a:p>
            <a:pPr lvl="1"/>
            <a:r>
              <a:rPr lang="en-US" dirty="0"/>
              <a:t>Spouse name</a:t>
            </a:r>
          </a:p>
          <a:p>
            <a:pPr lvl="1"/>
            <a:r>
              <a:rPr lang="en-US" dirty="0"/>
              <a:t>Kid’s names</a:t>
            </a:r>
          </a:p>
          <a:p>
            <a:pPr lvl="1"/>
            <a:r>
              <a:rPr lang="en-US" dirty="0"/>
              <a:t>Additional phone numbers</a:t>
            </a:r>
          </a:p>
          <a:p>
            <a:pPr lvl="1"/>
            <a:r>
              <a:rPr lang="en-US" dirty="0"/>
              <a:t>AND MORE</a:t>
            </a:r>
          </a:p>
          <a:p>
            <a:r>
              <a:rPr lang="en-US" dirty="0"/>
              <a:t>CALL</a:t>
            </a:r>
          </a:p>
          <a:p>
            <a:r>
              <a:rPr lang="en-US" dirty="0"/>
              <a:t>EMAIL</a:t>
            </a:r>
          </a:p>
          <a:p>
            <a:r>
              <a:rPr lang="en-US" dirty="0"/>
              <a:t>TEXT</a:t>
            </a:r>
          </a:p>
          <a:p>
            <a:r>
              <a:rPr lang="en-US" dirty="0"/>
              <a:t>DIRECTIONS</a:t>
            </a:r>
          </a:p>
          <a:p>
            <a:pPr marL="0" indent="0">
              <a:buNone/>
            </a:pPr>
            <a:endParaRPr lang="en-US" dirty="0"/>
          </a:p>
        </p:txBody>
      </p:sp>
      <p:pic>
        <p:nvPicPr>
          <p:cNvPr id="13314" name="Picture 2">
            <a:extLst>
              <a:ext uri="{FF2B5EF4-FFF2-40B4-BE49-F238E27FC236}">
                <a16:creationId xmlns="" xmlns:a16="http://schemas.microsoft.com/office/drawing/2014/main" id="{48AF4705-7BDC-4A76-BF09-19EA08B127F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4937" y="975229"/>
            <a:ext cx="1882988" cy="3875419"/>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6" name="Title 1">
            <a:extLst>
              <a:ext uri="{FF2B5EF4-FFF2-40B4-BE49-F238E27FC236}">
                <a16:creationId xmlns="" xmlns:a16="http://schemas.microsoft.com/office/drawing/2014/main" id="{F794C537-0D24-F247-95D9-21E84D936234}"/>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5"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15</a:t>
            </a:fld>
            <a:endParaRPr lang="en-US" altLang="en-US"/>
          </a:p>
        </p:txBody>
      </p:sp>
    </p:spTree>
    <p:extLst>
      <p:ext uri="{BB962C8B-B14F-4D97-AF65-F5344CB8AC3E}">
        <p14:creationId xmlns="" xmlns:p14="http://schemas.microsoft.com/office/powerpoint/2010/main" val="1151660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69162"/>
          </a:xfrm>
        </p:spPr>
        <p:txBody>
          <a:bodyPr>
            <a:normAutofit fontScale="90000"/>
          </a:bodyPr>
          <a:lstStyle/>
          <a:p>
            <a:pPr algn="ctr"/>
            <a:r>
              <a:rPr lang="en-US" sz="4100" dirty="0" smtClean="0"/>
              <a:t>YOUR FIRST/NEXT 30-90 DAYS</a:t>
            </a:r>
            <a:endParaRPr lang="en-US" sz="4100" dirty="0"/>
          </a:p>
        </p:txBody>
      </p:sp>
      <p:sp>
        <p:nvSpPr>
          <p:cNvPr id="3" name="Content Placeholder 2"/>
          <p:cNvSpPr>
            <a:spLocks noGrp="1"/>
          </p:cNvSpPr>
          <p:nvPr>
            <p:ph idx="1"/>
          </p:nvPr>
        </p:nvSpPr>
        <p:spPr>
          <a:xfrm>
            <a:off x="628650" y="979251"/>
            <a:ext cx="7886700" cy="4248554"/>
          </a:xfrm>
        </p:spPr>
        <p:txBody>
          <a:bodyPr>
            <a:normAutofit fontScale="47500" lnSpcReduction="20000"/>
          </a:bodyPr>
          <a:lstStyle/>
          <a:p>
            <a:pPr marL="385763" indent="-385763">
              <a:buFont typeface="+mj-lt"/>
              <a:buAutoNum type="arabicPeriod"/>
            </a:pPr>
            <a:r>
              <a:rPr lang="en-US" dirty="0" smtClean="0"/>
              <a:t>Build a HUGE list in Contact Manager in your Primerica App NOW and text your field trainer when it’s done!</a:t>
            </a:r>
          </a:p>
          <a:p>
            <a:pPr marL="385763" indent="-385763">
              <a:buFont typeface="+mj-lt"/>
              <a:buAutoNum type="arabicPeriod"/>
            </a:pPr>
            <a:endParaRPr lang="en-US" dirty="0" smtClean="0"/>
          </a:p>
          <a:p>
            <a:pPr marL="385763" indent="-385763">
              <a:buFont typeface="+mj-lt"/>
              <a:buAutoNum type="arabicPeriod"/>
            </a:pPr>
            <a:r>
              <a:rPr lang="en-US" dirty="0" smtClean="0"/>
              <a:t>Launch Your Business!  Send </a:t>
            </a:r>
            <a:r>
              <a:rPr lang="en-US" dirty="0" smtClean="0"/>
              <a:t>the video out to your Top 25 list NOW and then follow up with setting appointments for your field trainer to meet with the “Hot Prospects” who Pick a Path.  </a:t>
            </a:r>
          </a:p>
          <a:p>
            <a:pPr marL="385763" indent="-385763">
              <a:buNone/>
            </a:pPr>
            <a:endParaRPr lang="en-US" dirty="0" smtClean="0"/>
          </a:p>
          <a:p>
            <a:pPr marL="385763" indent="-385763">
              <a:buNone/>
            </a:pPr>
            <a:r>
              <a:rPr lang="en-US" dirty="0" smtClean="0"/>
              <a:t>3.	Sprint to District with 2x2,000 in your first 30 days &amp;                                                      Bank FTBs - $200 for every 1x1,000 during your first 90 days before licensed.</a:t>
            </a:r>
          </a:p>
          <a:p>
            <a:pPr marL="385763" indent="-385763">
              <a:buFont typeface="+mj-lt"/>
              <a:buAutoNum type="arabicPeriod"/>
            </a:pPr>
            <a:endParaRPr lang="en-US" dirty="0" smtClean="0"/>
          </a:p>
          <a:p>
            <a:pPr marL="385763" indent="-385763">
              <a:buNone/>
            </a:pPr>
            <a:r>
              <a:rPr lang="en-US" dirty="0" smtClean="0"/>
              <a:t>4.	Show Up to Training – Tuesdays 7-7:45pm &amp; Saturdays 9:30-10:30am                              	Log onto learngrowandearn.com for the Zoom Training Schedule Meeting IDs 	and passwords. (email </a:t>
            </a:r>
            <a:r>
              <a:rPr lang="en-US" dirty="0" smtClean="0">
                <a:hlinkClick r:id="rId2"/>
              </a:rPr>
              <a:t>lisa.a.dobie@gmail.com</a:t>
            </a:r>
            <a:r>
              <a:rPr lang="en-US" dirty="0" smtClean="0"/>
              <a:t> with your name, email address, 	and RVP name just saying you’d like access to the website) </a:t>
            </a:r>
          </a:p>
          <a:p>
            <a:pPr marL="385763" indent="-385763">
              <a:buFont typeface="+mj-lt"/>
              <a:buAutoNum type="arabicPeriod"/>
            </a:pPr>
            <a:endParaRPr lang="en-US" dirty="0" smtClean="0"/>
          </a:p>
          <a:p>
            <a:pPr marL="385763" indent="-385763">
              <a:buAutoNum type="arabicPeriod" startAt="5"/>
            </a:pPr>
            <a:r>
              <a:rPr lang="en-US" dirty="0" smtClean="0"/>
              <a:t>Get Licensed – complete Pre-Licensing in first 60 days &amp; pass test in first 90 days. </a:t>
            </a:r>
          </a:p>
          <a:p>
            <a:pPr marL="385763" indent="-385763">
              <a:buNone/>
            </a:pPr>
            <a:r>
              <a:rPr lang="en-US" dirty="0" smtClean="0"/>
              <a:t>   		</a:t>
            </a:r>
            <a:r>
              <a:rPr lang="en-US" dirty="0" smtClean="0"/>
              <a:t>               Get </a:t>
            </a:r>
            <a:r>
              <a:rPr lang="en-US" dirty="0" smtClean="0"/>
              <a:t>a $100 bonus if you complete Pre-Licensing in your first 30 days!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310552" y="1"/>
            <a:ext cx="8191859" cy="994172"/>
          </a:xfrm>
          <a:prstGeom prst="rect">
            <a:avLst/>
          </a:prstGeom>
          <a:noFill/>
          <a:ln>
            <a:noFill/>
          </a:ln>
        </p:spPr>
        <p:txBody>
          <a:bodyPr spcFirstLastPara="1" wrap="square" lIns="68569" tIns="34275" rIns="68569" bIns="34275" anchor="ctr" anchorCtr="0">
            <a:normAutofit/>
          </a:bodyPr>
          <a:lstStyle/>
          <a:p>
            <a:pPr>
              <a:lnSpc>
                <a:spcPct val="90000"/>
              </a:lnSpc>
              <a:spcBef>
                <a:spcPts val="0"/>
              </a:spcBef>
              <a:spcAft>
                <a:spcPts val="0"/>
              </a:spcAft>
              <a:buClr>
                <a:srgbClr val="0070C0"/>
              </a:buClr>
              <a:buSzPts val="4400"/>
            </a:pPr>
            <a:r>
              <a:rPr lang="en-US" b="1" dirty="0">
                <a:solidFill>
                  <a:srgbClr val="0070C0"/>
                </a:solidFill>
              </a:rPr>
              <a:t>How to send a text with the </a:t>
            </a:r>
            <a:r>
              <a:rPr lang="en-US" dirty="0" smtClean="0">
                <a:solidFill>
                  <a:srgbClr val="0070C0"/>
                </a:solidFill>
              </a:rPr>
              <a:t>18</a:t>
            </a:r>
            <a:r>
              <a:rPr lang="en-US" b="1" dirty="0" smtClean="0">
                <a:solidFill>
                  <a:srgbClr val="0070C0"/>
                </a:solidFill>
              </a:rPr>
              <a:t> </a:t>
            </a:r>
            <a:r>
              <a:rPr lang="en-US" b="1" dirty="0">
                <a:solidFill>
                  <a:srgbClr val="0070C0"/>
                </a:solidFill>
              </a:rPr>
              <a:t>minute video:</a:t>
            </a:r>
            <a:endParaRPr b="1">
              <a:solidFill>
                <a:srgbClr val="0070C0"/>
              </a:solidFill>
            </a:endParaRPr>
          </a:p>
        </p:txBody>
      </p:sp>
      <p:sp>
        <p:nvSpPr>
          <p:cNvPr id="168" name="Google Shape;168;p12"/>
          <p:cNvSpPr txBox="1">
            <a:spLocks noGrp="1"/>
          </p:cNvSpPr>
          <p:nvPr>
            <p:ph type="body" idx="1"/>
          </p:nvPr>
        </p:nvSpPr>
        <p:spPr>
          <a:xfrm>
            <a:off x="390100" y="752272"/>
            <a:ext cx="8650138" cy="4391228"/>
          </a:xfrm>
          <a:prstGeom prst="rect">
            <a:avLst/>
          </a:prstGeom>
          <a:noFill/>
          <a:ln>
            <a:noFill/>
          </a:ln>
        </p:spPr>
        <p:txBody>
          <a:bodyPr spcFirstLastPara="1" wrap="square" lIns="68569" tIns="34275" rIns="68569" bIns="34275" anchor="t" anchorCtr="0">
            <a:normAutofit fontScale="55000" lnSpcReduction="20000"/>
          </a:bodyPr>
          <a:lstStyle/>
          <a:p>
            <a:pPr marL="385763" indent="-385763">
              <a:lnSpc>
                <a:spcPct val="90000"/>
              </a:lnSpc>
              <a:spcBef>
                <a:spcPts val="0"/>
              </a:spcBef>
              <a:spcAft>
                <a:spcPts val="0"/>
              </a:spcAft>
              <a:buClr>
                <a:srgbClr val="0070C0"/>
              </a:buClr>
              <a:buSzPct val="100000"/>
              <a:buFont typeface="+mj-lt"/>
              <a:buAutoNum type="arabicPeriod"/>
            </a:pPr>
            <a:r>
              <a:rPr lang="en-US" dirty="0" smtClean="0"/>
              <a:t>Hi </a:t>
            </a:r>
            <a:r>
              <a:rPr lang="en-US" dirty="0"/>
              <a:t>____. Hey will you do me a </a:t>
            </a:r>
            <a:r>
              <a:rPr lang="en-US" b="1" dirty="0"/>
              <a:t>favor</a:t>
            </a:r>
            <a:r>
              <a:rPr lang="en-US" dirty="0"/>
              <a:t>…  I started working with a new </a:t>
            </a:r>
            <a:r>
              <a:rPr lang="en-US" b="1" dirty="0"/>
              <a:t>company</a:t>
            </a:r>
            <a:r>
              <a:rPr lang="en-US" dirty="0" smtClean="0"/>
              <a:t>, </a:t>
            </a:r>
            <a:r>
              <a:rPr lang="en-US" dirty="0"/>
              <a:t>we’re </a:t>
            </a:r>
            <a:r>
              <a:rPr lang="en-US" b="1" dirty="0"/>
              <a:t>expanding</a:t>
            </a:r>
            <a:r>
              <a:rPr lang="en-US" dirty="0"/>
              <a:t> and I’m trying to get the word out on what I’m doing.  Will you </a:t>
            </a:r>
            <a:r>
              <a:rPr lang="en-US" b="1" dirty="0"/>
              <a:t>help</a:t>
            </a:r>
            <a:r>
              <a:rPr lang="en-US" dirty="0"/>
              <a:t> me out and just watch </a:t>
            </a:r>
            <a:r>
              <a:rPr lang="en-US" dirty="0" smtClean="0"/>
              <a:t>an 18 </a:t>
            </a:r>
            <a:r>
              <a:rPr lang="en-US" dirty="0"/>
              <a:t>minute video</a:t>
            </a:r>
            <a:r>
              <a:rPr lang="en-US" dirty="0" smtClean="0"/>
              <a:t>?</a:t>
            </a:r>
          </a:p>
          <a:p>
            <a:pPr marL="385763" indent="-385763">
              <a:lnSpc>
                <a:spcPct val="90000"/>
              </a:lnSpc>
              <a:spcBef>
                <a:spcPts val="0"/>
              </a:spcBef>
              <a:spcAft>
                <a:spcPts val="0"/>
              </a:spcAft>
              <a:buClr>
                <a:srgbClr val="0070C0"/>
              </a:buClr>
              <a:buSzPct val="100000"/>
              <a:buFont typeface="+mj-lt"/>
              <a:buAutoNum type="arabicPeriod"/>
            </a:pPr>
            <a:endParaRPr/>
          </a:p>
          <a:p>
            <a:pPr marL="385763" indent="-385763">
              <a:lnSpc>
                <a:spcPct val="90000"/>
              </a:lnSpc>
              <a:spcBef>
                <a:spcPts val="750"/>
              </a:spcBef>
              <a:spcAft>
                <a:spcPts val="0"/>
              </a:spcAft>
              <a:buClr>
                <a:srgbClr val="0070C0"/>
              </a:buClr>
              <a:buSzPct val="100000"/>
              <a:buFont typeface="+mj-lt"/>
              <a:buAutoNum type="arabicPeriod"/>
            </a:pPr>
            <a:r>
              <a:rPr lang="en-US" b="1" i="1" dirty="0">
                <a:solidFill>
                  <a:srgbClr val="0070C0"/>
                </a:solidFill>
              </a:rPr>
              <a:t>Get an answer back </a:t>
            </a:r>
            <a:r>
              <a:rPr lang="en-US" i="1" dirty="0"/>
              <a:t>and then </a:t>
            </a:r>
            <a:r>
              <a:rPr lang="en-US" i="1" dirty="0" smtClean="0"/>
              <a:t>say:  </a:t>
            </a:r>
            <a:r>
              <a:rPr lang="en-US" dirty="0" smtClean="0"/>
              <a:t>Great, </a:t>
            </a:r>
            <a:r>
              <a:rPr lang="en-US" dirty="0"/>
              <a:t>I’ll text you a link to the </a:t>
            </a:r>
            <a:r>
              <a:rPr lang="en-US" dirty="0" smtClean="0"/>
              <a:t>video, when </a:t>
            </a:r>
            <a:r>
              <a:rPr lang="en-US" dirty="0"/>
              <a:t>will you have time to watch it and I’ll send it </a:t>
            </a:r>
            <a:r>
              <a:rPr lang="en-US" dirty="0" smtClean="0"/>
              <a:t>over then?</a:t>
            </a:r>
          </a:p>
          <a:p>
            <a:pPr marL="385763" indent="-385763">
              <a:lnSpc>
                <a:spcPct val="90000"/>
              </a:lnSpc>
              <a:spcBef>
                <a:spcPts val="750"/>
              </a:spcBef>
              <a:spcAft>
                <a:spcPts val="0"/>
              </a:spcAft>
              <a:buClr>
                <a:srgbClr val="0070C0"/>
              </a:buClr>
              <a:buSzPct val="100000"/>
              <a:buFont typeface="+mj-lt"/>
              <a:buAutoNum type="arabicPeriod"/>
            </a:pPr>
            <a:endParaRPr/>
          </a:p>
          <a:p>
            <a:pPr marL="385763" indent="-385763">
              <a:lnSpc>
                <a:spcPct val="90000"/>
              </a:lnSpc>
              <a:spcBef>
                <a:spcPts val="750"/>
              </a:spcBef>
              <a:spcAft>
                <a:spcPts val="0"/>
              </a:spcAft>
              <a:buClr>
                <a:srgbClr val="0070C0"/>
              </a:buClr>
              <a:buSzPct val="100000"/>
              <a:buFont typeface="+mj-lt"/>
              <a:buAutoNum type="arabicPeriod"/>
            </a:pPr>
            <a:r>
              <a:rPr lang="en-US" b="1" i="1" dirty="0">
                <a:solidFill>
                  <a:srgbClr val="0070C0"/>
                </a:solidFill>
              </a:rPr>
              <a:t>Get an </a:t>
            </a:r>
            <a:r>
              <a:rPr lang="en-US" b="1" i="1" dirty="0" smtClean="0">
                <a:solidFill>
                  <a:srgbClr val="0070C0"/>
                </a:solidFill>
              </a:rPr>
              <a:t>answer back </a:t>
            </a:r>
            <a:r>
              <a:rPr lang="en-US" i="1" dirty="0" smtClean="0"/>
              <a:t>and then say:  </a:t>
            </a:r>
            <a:r>
              <a:rPr lang="en-US" dirty="0" smtClean="0"/>
              <a:t>Ok, I </a:t>
            </a:r>
            <a:r>
              <a:rPr lang="en-US" dirty="0"/>
              <a:t>will send it </a:t>
            </a:r>
            <a:r>
              <a:rPr lang="en-US" dirty="0" smtClean="0"/>
              <a:t>at that time and </a:t>
            </a:r>
            <a:r>
              <a:rPr lang="en-US" dirty="0"/>
              <a:t>then I’ll follow up with you after.  Thanks for your help</a:t>
            </a:r>
            <a:r>
              <a:rPr lang="en-US" dirty="0" smtClean="0"/>
              <a:t>!</a:t>
            </a:r>
          </a:p>
          <a:p>
            <a:pPr marL="385763" indent="-385763">
              <a:lnSpc>
                <a:spcPct val="90000"/>
              </a:lnSpc>
              <a:spcBef>
                <a:spcPts val="750"/>
              </a:spcBef>
              <a:spcAft>
                <a:spcPts val="0"/>
              </a:spcAft>
              <a:buClr>
                <a:srgbClr val="0070C0"/>
              </a:buClr>
              <a:buSzPct val="100000"/>
              <a:buFont typeface="+mj-lt"/>
              <a:buAutoNum type="arabicPeriod"/>
            </a:pPr>
            <a:endParaRPr lang="en-US" dirty="0" smtClean="0"/>
          </a:p>
          <a:p>
            <a:pPr marL="385763" indent="-385763">
              <a:lnSpc>
                <a:spcPct val="50357"/>
              </a:lnSpc>
              <a:buClr>
                <a:srgbClr val="0070C0"/>
              </a:buClr>
              <a:buSzPct val="100000"/>
              <a:buFont typeface="+mj-lt"/>
              <a:buAutoNum type="arabicPeriod"/>
            </a:pPr>
            <a:r>
              <a:rPr lang="en-US" b="1" i="1" dirty="0" smtClean="0">
                <a:solidFill>
                  <a:srgbClr val="0070C0"/>
                </a:solidFill>
              </a:rPr>
              <a:t>Text with video:</a:t>
            </a:r>
            <a:r>
              <a:rPr lang="en-US" i="1" dirty="0" smtClean="0">
                <a:latin typeface="Times New Roman"/>
                <a:ea typeface="Times New Roman"/>
                <a:cs typeface="Times New Roman"/>
                <a:sym typeface="Times New Roman"/>
              </a:rPr>
              <a:t> </a:t>
            </a:r>
            <a:r>
              <a:rPr lang="en-US" dirty="0" smtClean="0"/>
              <a:t>Here’s the video, like I said it’s just 18 min, please watch</a:t>
            </a:r>
          </a:p>
          <a:p>
            <a:pPr marL="385763" indent="-385763">
              <a:lnSpc>
                <a:spcPct val="50357"/>
              </a:lnSpc>
              <a:buClr>
                <a:srgbClr val="0070C0"/>
              </a:buClr>
              <a:buSzPct val="100000"/>
              <a:buFont typeface="+mj-lt"/>
              <a:buAutoNum type="arabicPeriod"/>
            </a:pPr>
            <a:endParaRPr lang="en-US" dirty="0" smtClean="0"/>
          </a:p>
          <a:p>
            <a:pPr marL="9525" indent="-9525">
              <a:lnSpc>
                <a:spcPct val="50357"/>
              </a:lnSpc>
              <a:buSzPct val="100000"/>
              <a:buNone/>
            </a:pPr>
            <a:r>
              <a:rPr lang="en-US" dirty="0" smtClean="0"/>
              <a:t>        it all the way to the end and click on Path 1, 2 or 3 so I know you finished, </a:t>
            </a:r>
          </a:p>
          <a:p>
            <a:pPr marL="9525" indent="-9525">
              <a:lnSpc>
                <a:spcPct val="50357"/>
              </a:lnSpc>
              <a:buSzPct val="100000"/>
              <a:buNone/>
            </a:pPr>
            <a:endParaRPr lang="en-US" dirty="0" smtClean="0"/>
          </a:p>
          <a:p>
            <a:pPr marL="9525" indent="-9525">
              <a:lnSpc>
                <a:spcPct val="50357"/>
              </a:lnSpc>
              <a:buSzPct val="100000"/>
              <a:buNone/>
            </a:pPr>
            <a:r>
              <a:rPr lang="en-US" dirty="0" smtClean="0"/>
              <a:t>        and then I’ll follow up with you after.  Thanks again for your help!</a:t>
            </a:r>
          </a:p>
          <a:p>
            <a:pPr marL="9525" indent="-9525">
              <a:lnSpc>
                <a:spcPct val="90000"/>
              </a:lnSpc>
              <a:spcBef>
                <a:spcPts val="750"/>
              </a:spcBef>
              <a:spcAft>
                <a:spcPts val="0"/>
              </a:spcAft>
              <a:buClr>
                <a:schemeClr val="dk1"/>
              </a:buClr>
              <a:buSzPct val="100000"/>
              <a:buNone/>
            </a:pPr>
            <a:endParaRPr b="1" i="1" u="sng">
              <a:latin typeface="Times New Roman"/>
              <a:ea typeface="Times New Roman"/>
              <a:cs typeface="Times New Roman"/>
              <a:sym typeface="Times New Roman"/>
            </a:endParaRPr>
          </a:p>
          <a:p>
            <a:pPr marL="9525" indent="-9525">
              <a:lnSpc>
                <a:spcPct val="90000"/>
              </a:lnSpc>
              <a:spcBef>
                <a:spcPts val="750"/>
              </a:spcBef>
              <a:spcAft>
                <a:spcPts val="0"/>
              </a:spcAft>
              <a:buClr>
                <a:schemeClr val="dk1"/>
              </a:buClr>
              <a:buSzPct val="100000"/>
              <a:buNone/>
            </a:pPr>
            <a:r>
              <a:rPr lang="en-US" b="1" i="1" u="sng" dirty="0">
                <a:latin typeface="Calibri"/>
                <a:ea typeface="Calibri"/>
                <a:cs typeface="Calibri"/>
                <a:sym typeface="Calibri"/>
              </a:rPr>
              <a:t>What is it?</a:t>
            </a:r>
            <a:endParaRPr>
              <a:latin typeface="Calibri"/>
              <a:ea typeface="Calibri"/>
              <a:cs typeface="Calibri"/>
              <a:sym typeface="Calibri"/>
            </a:endParaRPr>
          </a:p>
          <a:p>
            <a:pPr marL="9525" indent="-9525">
              <a:buSzPct val="100000"/>
              <a:buNone/>
            </a:pPr>
            <a:r>
              <a:rPr lang="en-US" i="1" dirty="0" smtClean="0">
                <a:latin typeface="Times New Roman"/>
                <a:ea typeface="Times New Roman"/>
                <a:cs typeface="Times New Roman"/>
                <a:sym typeface="Times New Roman"/>
              </a:rPr>
              <a:t>We’re a financial company, we teach people how to make and save money.  I’m really excited about what I’m learning, I just need help getting the word out on what I’m doing.  You’ll help me out and just watch this video right?</a:t>
            </a:r>
            <a:r>
              <a:rPr lang="en-US" sz="800" i="1" dirty="0" smtClean="0">
                <a:latin typeface="Times New Roman"/>
                <a:ea typeface="Times New Roman"/>
                <a:cs typeface="Times New Roman"/>
                <a:sym typeface="Times New Roman"/>
              </a:rPr>
              <a:t>  </a:t>
            </a:r>
            <a:endParaRPr/>
          </a:p>
          <a:p>
            <a:pPr marL="171450" indent="-58103">
              <a:lnSpc>
                <a:spcPct val="90000"/>
              </a:lnSpc>
              <a:spcBef>
                <a:spcPts val="750"/>
              </a:spcBef>
              <a:spcAft>
                <a:spcPts val="0"/>
              </a:spcAft>
              <a:buClr>
                <a:schemeClr val="dk1"/>
              </a:buClr>
              <a:buSzPct val="100000"/>
              <a:buNone/>
            </a:pPr>
            <a:endParaRPr/>
          </a:p>
          <a:p>
            <a:pPr marL="171450" indent="-58103">
              <a:lnSpc>
                <a:spcPct val="90000"/>
              </a:lnSpc>
              <a:spcBef>
                <a:spcPts val="750"/>
              </a:spcBef>
              <a:spcAft>
                <a:spcPts val="0"/>
              </a:spcAft>
              <a:buClr>
                <a:schemeClr val="dk1"/>
              </a:buClr>
              <a:buSzPct val="100000"/>
              <a:buNone/>
            </a:pPr>
            <a:endParaRPr/>
          </a:p>
          <a:p>
            <a:pPr marL="171450" indent="-58103">
              <a:lnSpc>
                <a:spcPct val="90000"/>
              </a:lnSpc>
              <a:spcBef>
                <a:spcPts val="750"/>
              </a:spcBef>
              <a:spcAft>
                <a:spcPts val="0"/>
              </a:spcAft>
              <a:buClr>
                <a:schemeClr val="dk1"/>
              </a:buClr>
              <a:buSzPct val="100000"/>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End Notes </a:t>
            </a:r>
          </a:p>
        </p:txBody>
      </p:sp>
      <p:sp>
        <p:nvSpPr>
          <p:cNvPr id="5" name="Content Placeholder 4"/>
          <p:cNvSpPr>
            <a:spLocks noGrp="1"/>
          </p:cNvSpPr>
          <p:nvPr>
            <p:ph idx="1"/>
          </p:nvPr>
        </p:nvSpPr>
        <p:spPr/>
        <p:txBody>
          <a:bodyPr/>
          <a:lstStyle/>
          <a:p>
            <a:pPr marL="0" indent="0">
              <a:buNone/>
            </a:pPr>
            <a:r>
              <a:rPr lang="en-US" sz="1000" dirty="0"/>
              <a:t>You must always comply with Primerica's Telephone Solicitation Policy. Remember to check Primerica's Telephone Solicitation Policies in Section 14 (U.S.) or Section 13 (Canada) of the Advertising Handbook on POL before placing any calls or texts for your business.</a:t>
            </a:r>
          </a:p>
          <a:p>
            <a:pPr marL="0" indent="0">
              <a:buNone/>
            </a:pPr>
            <a:endParaRPr lang="en-US" sz="1000" dirty="0"/>
          </a:p>
          <a:p>
            <a:pPr marL="0" indent="0">
              <a:buNone/>
            </a:pPr>
            <a:endParaRPr lang="en-US" sz="1000" dirty="0"/>
          </a:p>
          <a:p>
            <a:pPr marL="0" indent="0">
              <a:buNone/>
            </a:pPr>
            <a:r>
              <a:rPr lang="en-US" sz="1000" dirty="0"/>
              <a:t>In Canada, prior to uploading contacts, representatives must ensure they comply with all applicable privacy legislation, including obtaining consent from each contact for the transmission of their personal information into Contact Manager to be used for business purposes.</a:t>
            </a:r>
          </a:p>
          <a:p>
            <a:pPr marL="0" indent="0">
              <a:buNone/>
            </a:pPr>
            <a:r>
              <a:rPr lang="en-US" sz="1000" dirty="0"/>
              <a:t> </a:t>
            </a:r>
          </a:p>
          <a:p>
            <a:pPr marL="0" indent="0">
              <a:buNone/>
            </a:pPr>
            <a:r>
              <a:rPr lang="en-US" sz="1000" dirty="0"/>
              <a:t> </a:t>
            </a:r>
          </a:p>
          <a:p>
            <a:pPr marL="0" indent="0">
              <a:buNone/>
            </a:pPr>
            <a:endParaRPr lang="en-US" sz="1000" dirty="0"/>
          </a:p>
        </p:txBody>
      </p:sp>
      <p:sp>
        <p:nvSpPr>
          <p:cNvPr id="2" name="Footer Placeholder 1"/>
          <p:cNvSpPr>
            <a:spLocks noGrp="1"/>
          </p:cNvSpPr>
          <p:nvPr>
            <p:ph type="ftr" sz="quarter" idx="10"/>
          </p:nvPr>
        </p:nvSpPr>
        <p:spPr/>
        <p:txBody>
          <a:bodyPr/>
          <a:lstStyle/>
          <a:p>
            <a:pPr>
              <a:defRPr/>
            </a:pPr>
            <a:r>
              <a:rPr lang="en-US"/>
              <a:t>For internal use only. Not to be used with, or distributed to, the public.</a:t>
            </a:r>
          </a:p>
        </p:txBody>
      </p:sp>
      <p:sp>
        <p:nvSpPr>
          <p:cNvPr id="3" name="Slide Number Placeholder 2"/>
          <p:cNvSpPr>
            <a:spLocks noGrp="1"/>
          </p:cNvSpPr>
          <p:nvPr>
            <p:ph type="sldNum" sz="quarter" idx="11"/>
          </p:nvPr>
        </p:nvSpPr>
        <p:spPr/>
        <p:txBody>
          <a:bodyPr/>
          <a:lstStyle/>
          <a:p>
            <a:fld id="{1ACE5C8F-FB37-435A-8102-4B2EB728D207}" type="slidenum">
              <a:rPr lang="en-US" altLang="en-US" smtClean="0"/>
              <a:pPr/>
              <a:t>18</a:t>
            </a:fld>
            <a:endParaRPr lang="en-US" altLang="en-US"/>
          </a:p>
        </p:txBody>
      </p:sp>
      <p:sp>
        <p:nvSpPr>
          <p:cNvPr id="6" name="TextBox 5"/>
          <p:cNvSpPr txBox="1"/>
          <p:nvPr/>
        </p:nvSpPr>
        <p:spPr>
          <a:xfrm>
            <a:off x="414922" y="4745752"/>
            <a:ext cx="4375540" cy="246221"/>
          </a:xfrm>
          <a:prstGeom prst="rect">
            <a:avLst/>
          </a:prstGeom>
          <a:noFill/>
        </p:spPr>
        <p:txBody>
          <a:bodyPr wrap="square" rtlCol="0">
            <a:spAutoFit/>
          </a:bodyPr>
          <a:lstStyle/>
          <a:p>
            <a:r>
              <a:rPr lang="de-DE" sz="1000" dirty="0">
                <a:latin typeface="Arial Narrow"/>
                <a:cs typeface="Arial Narrow"/>
              </a:rPr>
              <a:t>© 2020 </a:t>
            </a:r>
            <a:r>
              <a:rPr lang="de-DE" sz="1000" dirty="0" err="1">
                <a:latin typeface="Arial Narrow"/>
                <a:cs typeface="Arial Narrow"/>
              </a:rPr>
              <a:t>Primerica</a:t>
            </a:r>
            <a:r>
              <a:rPr lang="de-DE" sz="1000" dirty="0">
                <a:latin typeface="Arial Narrow"/>
                <a:cs typeface="Arial Narrow"/>
              </a:rPr>
              <a:t> / 58044 / 4.20 / 1162178</a:t>
            </a:r>
            <a:endParaRPr lang="en-US" sz="1000" dirty="0" err="1">
              <a:latin typeface="Arial Narrow"/>
              <a:cs typeface="Arial Narrow"/>
            </a:endParaRPr>
          </a:p>
        </p:txBody>
      </p:sp>
    </p:spTree>
    <p:extLst>
      <p:ext uri="{BB962C8B-B14F-4D97-AF65-F5344CB8AC3E}">
        <p14:creationId xmlns="" xmlns:p14="http://schemas.microsoft.com/office/powerpoint/2010/main" val="1861844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A7070-896C-4331-9FCA-8A5BCEB70019}"/>
              </a:ext>
            </a:extLst>
          </p:cNvPr>
          <p:cNvSpPr>
            <a:spLocks noGrp="1"/>
          </p:cNvSpPr>
          <p:nvPr>
            <p:ph type="title" idx="4294967295"/>
          </p:nvPr>
        </p:nvSpPr>
        <p:spPr>
          <a:xfrm>
            <a:off x="685800" y="-19050"/>
            <a:ext cx="7924800" cy="990600"/>
          </a:xfrm>
        </p:spPr>
        <p:txBody>
          <a:bodyPr/>
          <a:lstStyle/>
          <a:p>
            <a:r>
              <a:rPr lang="en-US" sz="3200" dirty="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5" name="TextBox 4">
            <a:extLst>
              <a:ext uri="{FF2B5EF4-FFF2-40B4-BE49-F238E27FC236}">
                <a16:creationId xmlns="" xmlns:a16="http://schemas.microsoft.com/office/drawing/2014/main" id="{BD0B9196-042F-45B2-9F4F-B252EE90989C}"/>
              </a:ext>
            </a:extLst>
          </p:cNvPr>
          <p:cNvSpPr txBox="1"/>
          <p:nvPr/>
        </p:nvSpPr>
        <p:spPr>
          <a:xfrm>
            <a:off x="1063304" y="978984"/>
            <a:ext cx="7298423" cy="3000821"/>
          </a:xfrm>
          <a:prstGeom prst="rect">
            <a:avLst/>
          </a:prstGeom>
          <a:noFill/>
        </p:spPr>
        <p:txBody>
          <a:bodyPr wrap="square" rtlCol="0">
            <a:spAutoFit/>
          </a:bodyPr>
          <a:lstStyle/>
          <a:p>
            <a:r>
              <a:rPr lang="en-US" sz="2700" dirty="0">
                <a:latin typeface="Helvetica"/>
                <a:cs typeface="Helvetica"/>
              </a:rPr>
              <a:t>New recruit contact lists are easy to build using Sprint to District!</a:t>
            </a:r>
          </a:p>
          <a:p>
            <a:endParaRPr lang="en-US" sz="2700" dirty="0">
              <a:latin typeface="Helvetica"/>
              <a:cs typeface="Helvetica"/>
            </a:endParaRPr>
          </a:p>
          <a:p>
            <a:pPr marL="214313" indent="-214313">
              <a:buFont typeface="Arial" panose="020B0604020202020204" pitchFamily="34" charset="0"/>
              <a:buChar char="•"/>
            </a:pPr>
            <a:r>
              <a:rPr lang="en-US" sz="2700" dirty="0">
                <a:latin typeface="Helvetica"/>
                <a:cs typeface="Helvetica"/>
              </a:rPr>
              <a:t>Top 25</a:t>
            </a:r>
          </a:p>
          <a:p>
            <a:pPr marL="214313" indent="-214313">
              <a:buFont typeface="Arial" panose="020B0604020202020204" pitchFamily="34" charset="0"/>
              <a:buChar char="•"/>
            </a:pPr>
            <a:r>
              <a:rPr lang="en-US" sz="2700" dirty="0">
                <a:latin typeface="Helvetica"/>
                <a:cs typeface="Helvetica"/>
              </a:rPr>
              <a:t>Qualify</a:t>
            </a:r>
          </a:p>
          <a:p>
            <a:pPr marL="214313" indent="-214313">
              <a:buFont typeface="Arial" panose="020B0604020202020204" pitchFamily="34" charset="0"/>
              <a:buChar char="•"/>
            </a:pPr>
            <a:r>
              <a:rPr lang="en-US" sz="2700" dirty="0">
                <a:latin typeface="Helvetica"/>
                <a:cs typeface="Helvetica"/>
              </a:rPr>
              <a:t>Add details</a:t>
            </a:r>
          </a:p>
          <a:p>
            <a:pPr marL="214313" indent="-214313">
              <a:buFont typeface="Arial" panose="020B0604020202020204" pitchFamily="34" charset="0"/>
              <a:buChar char="•"/>
            </a:pPr>
            <a:r>
              <a:rPr lang="en-US" sz="2700" dirty="0">
                <a:latin typeface="Helvetica"/>
                <a:cs typeface="Helvetica"/>
              </a:rPr>
              <a:t>Set Appointment</a:t>
            </a:r>
          </a:p>
        </p:txBody>
      </p:sp>
      <p:sp>
        <p:nvSpPr>
          <p:cNvPr id="4"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3" name="Slide Number Placeholder 2"/>
          <p:cNvSpPr>
            <a:spLocks noGrp="1"/>
          </p:cNvSpPr>
          <p:nvPr>
            <p:ph type="sldNum" sz="quarter" idx="11"/>
          </p:nvPr>
        </p:nvSpPr>
        <p:spPr/>
        <p:txBody>
          <a:bodyPr/>
          <a:lstStyle/>
          <a:p>
            <a:fld id="{1ACE5C8F-FB37-435A-8102-4B2EB728D207}" type="slidenum">
              <a:rPr lang="en-US" altLang="en-US" smtClean="0"/>
              <a:pPr/>
              <a:t>2</a:t>
            </a:fld>
            <a:endParaRPr lang="en-US" altLang="en-US"/>
          </a:p>
        </p:txBody>
      </p:sp>
    </p:spTree>
    <p:extLst>
      <p:ext uri="{BB962C8B-B14F-4D97-AF65-F5344CB8AC3E}">
        <p14:creationId xmlns="" xmlns:p14="http://schemas.microsoft.com/office/powerpoint/2010/main" val="121058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2679DA-908C-4B35-9EF9-F0E83DBF3D0F}"/>
              </a:ext>
            </a:extLst>
          </p:cNvPr>
          <p:cNvSpPr>
            <a:spLocks noGrp="1"/>
          </p:cNvSpPr>
          <p:nvPr>
            <p:ph type="subTitle" idx="4294967295"/>
          </p:nvPr>
        </p:nvSpPr>
        <p:spPr>
          <a:xfrm>
            <a:off x="1205394" y="977154"/>
            <a:ext cx="2973211" cy="2297112"/>
          </a:xfrm>
        </p:spPr>
        <p:txBody>
          <a:bodyPr>
            <a:normAutofit/>
          </a:bodyPr>
          <a:lstStyle/>
          <a:p>
            <a:pPr marL="0" indent="0" algn="ctr">
              <a:buNone/>
            </a:pPr>
            <a:r>
              <a:rPr lang="en-US" sz="2700" b="1" dirty="0">
                <a:solidFill>
                  <a:srgbClr val="C00000"/>
                </a:solidFill>
              </a:rPr>
              <a:t>TOUCH</a:t>
            </a:r>
          </a:p>
          <a:p>
            <a:pPr marL="0" indent="0" algn="ctr">
              <a:buNone/>
            </a:pPr>
            <a:r>
              <a:rPr lang="en-US" sz="2700" dirty="0"/>
              <a:t>the hamburger</a:t>
            </a:r>
          </a:p>
          <a:p>
            <a:pPr marL="0" indent="0" algn="ctr">
              <a:buNone/>
            </a:pPr>
            <a:r>
              <a:rPr lang="en-US" sz="2700" dirty="0"/>
              <a:t>to get started</a:t>
            </a:r>
          </a:p>
          <a:p>
            <a:endParaRPr lang="en-US" dirty="0"/>
          </a:p>
        </p:txBody>
      </p:sp>
      <p:pic>
        <p:nvPicPr>
          <p:cNvPr id="1026" name="Picture 2">
            <a:extLst>
              <a:ext uri="{FF2B5EF4-FFF2-40B4-BE49-F238E27FC236}">
                <a16:creationId xmlns="" xmlns:a16="http://schemas.microsoft.com/office/drawing/2014/main" id="{E6ECF9CA-D2D7-41CE-B472-0291188E31D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19007" y="969720"/>
            <a:ext cx="2741646" cy="5642644"/>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 name="Oval 3">
            <a:extLst>
              <a:ext uri="{FF2B5EF4-FFF2-40B4-BE49-F238E27FC236}">
                <a16:creationId xmlns="" xmlns:a16="http://schemas.microsoft.com/office/drawing/2014/main" id="{CF359D52-36EB-46B6-A216-DC2059135755}"/>
              </a:ext>
            </a:extLst>
          </p:cNvPr>
          <p:cNvSpPr/>
          <p:nvPr/>
        </p:nvSpPr>
        <p:spPr>
          <a:xfrm>
            <a:off x="4619007" y="1057987"/>
            <a:ext cx="371213" cy="37510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bg1"/>
              </a:solidFill>
            </a:endParaRPr>
          </a:p>
        </p:txBody>
      </p:sp>
      <p:cxnSp>
        <p:nvCxnSpPr>
          <p:cNvPr id="6" name="Straight Arrow Connector 5">
            <a:extLst>
              <a:ext uri="{FF2B5EF4-FFF2-40B4-BE49-F238E27FC236}">
                <a16:creationId xmlns="" xmlns:a16="http://schemas.microsoft.com/office/drawing/2014/main" id="{6E12CA41-9717-41CC-9B09-F84EF15972C0}"/>
              </a:ext>
            </a:extLst>
          </p:cNvPr>
          <p:cNvCxnSpPr>
            <a:cxnSpLocks/>
          </p:cNvCxnSpPr>
          <p:nvPr/>
        </p:nvCxnSpPr>
        <p:spPr>
          <a:xfrm>
            <a:off x="3575827" y="1224257"/>
            <a:ext cx="94479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 xmlns:a16="http://schemas.microsoft.com/office/drawing/2014/main" id="{839F8D71-D730-1D4C-A615-2B893BAA0140}"/>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7" name="Footer Placeholder 2"/>
          <p:cNvSpPr>
            <a:spLocks noGrp="1"/>
          </p:cNvSpPr>
          <p:nvPr>
            <p:ph type="ftr" sz="quarter" idx="10"/>
          </p:nvPr>
        </p:nvSpPr>
        <p:spPr>
          <a:xfrm>
            <a:off x="528084" y="4868863"/>
            <a:ext cx="3847458"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1ACE5C8F-FB37-435A-8102-4B2EB728D207}" type="slidenum">
              <a:rPr lang="en-US" altLang="en-US" smtClean="0"/>
              <a:pPr/>
              <a:t>3</a:t>
            </a:fld>
            <a:endParaRPr lang="en-US" altLang="en-US"/>
          </a:p>
        </p:txBody>
      </p:sp>
    </p:spTree>
    <p:extLst>
      <p:ext uri="{BB962C8B-B14F-4D97-AF65-F5344CB8AC3E}">
        <p14:creationId xmlns="" xmlns:p14="http://schemas.microsoft.com/office/powerpoint/2010/main" val="169415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79939424-E620-4CD0-ABE8-3CC9F7782EB5}"/>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698798" y="902219"/>
            <a:ext cx="1927541" cy="3966644"/>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 xmlns:a16="http://schemas.microsoft.com/office/drawing/2014/main" id="{86734C42-5B44-487A-B4B0-0C3AE5BA4D36}"/>
              </a:ext>
            </a:extLst>
          </p:cNvPr>
          <p:cNvPicPr>
            <a:picLocks noChangeAspect="1"/>
          </p:cNvPicPr>
          <p:nvPr/>
        </p:nvPicPr>
        <p:blipFill>
          <a:blip r:embed="rId3"/>
          <a:stretch>
            <a:fillRect/>
          </a:stretch>
        </p:blipFill>
        <p:spPr>
          <a:xfrm>
            <a:off x="3376698" y="3018059"/>
            <a:ext cx="1322100" cy="361220"/>
          </a:xfrm>
          <a:prstGeom prst="rect">
            <a:avLst/>
          </a:prstGeom>
        </p:spPr>
      </p:pic>
      <p:sp>
        <p:nvSpPr>
          <p:cNvPr id="5" name="Rectangle 4">
            <a:extLst>
              <a:ext uri="{FF2B5EF4-FFF2-40B4-BE49-F238E27FC236}">
                <a16:creationId xmlns="" xmlns:a16="http://schemas.microsoft.com/office/drawing/2014/main" id="{3CDDB1AC-7279-4E2F-9847-381D0AAE4B2B}"/>
              </a:ext>
            </a:extLst>
          </p:cNvPr>
          <p:cNvSpPr/>
          <p:nvPr/>
        </p:nvSpPr>
        <p:spPr>
          <a:xfrm>
            <a:off x="441296" y="1645266"/>
            <a:ext cx="3422708" cy="1895904"/>
          </a:xfrm>
          <a:prstGeom prst="rect">
            <a:avLst/>
          </a:prstGeom>
        </p:spPr>
        <p:txBody>
          <a:bodyPr wrap="square">
            <a:spAutoFit/>
          </a:bodyPr>
          <a:lstStyle/>
          <a:p>
            <a:pPr algn="ctr">
              <a:lnSpc>
                <a:spcPct val="90000"/>
              </a:lnSpc>
              <a:spcBef>
                <a:spcPts val="750"/>
              </a:spcBef>
            </a:pPr>
            <a:r>
              <a:rPr lang="en-US" sz="2700" dirty="0">
                <a:solidFill>
                  <a:prstClr val="black"/>
                </a:solidFill>
                <a:latin typeface="Helvetica"/>
                <a:cs typeface="Helvetica"/>
              </a:rPr>
              <a:t>Select</a:t>
            </a:r>
          </a:p>
          <a:p>
            <a:pPr algn="ctr">
              <a:lnSpc>
                <a:spcPct val="90000"/>
              </a:lnSpc>
              <a:spcBef>
                <a:spcPts val="750"/>
              </a:spcBef>
            </a:pPr>
            <a:r>
              <a:rPr lang="en-US" sz="2700" dirty="0">
                <a:solidFill>
                  <a:prstClr val="black"/>
                </a:solidFill>
                <a:latin typeface="Helvetica"/>
                <a:cs typeface="Helvetica"/>
              </a:rPr>
              <a:t>Contact Manager</a:t>
            </a:r>
          </a:p>
          <a:p>
            <a:pPr algn="ctr">
              <a:lnSpc>
                <a:spcPct val="90000"/>
              </a:lnSpc>
              <a:spcBef>
                <a:spcPts val="750"/>
              </a:spcBef>
            </a:pPr>
            <a:endParaRPr lang="en-US" sz="2700" dirty="0">
              <a:solidFill>
                <a:prstClr val="black"/>
              </a:solidFill>
              <a:latin typeface="Helvetica"/>
              <a:cs typeface="Helvetica"/>
            </a:endParaRPr>
          </a:p>
          <a:p>
            <a:pPr algn="ctr">
              <a:lnSpc>
                <a:spcPct val="90000"/>
              </a:lnSpc>
              <a:spcBef>
                <a:spcPts val="750"/>
              </a:spcBef>
            </a:pPr>
            <a:r>
              <a:rPr lang="en-US" sz="2700" dirty="0">
                <a:solidFill>
                  <a:prstClr val="black"/>
                </a:solidFill>
                <a:latin typeface="Helvetica"/>
                <a:cs typeface="Helvetica"/>
              </a:rPr>
              <a:t> </a:t>
            </a:r>
            <a:r>
              <a:rPr lang="en-US" sz="2700" b="1" dirty="0">
                <a:solidFill>
                  <a:srgbClr val="C00000"/>
                </a:solidFill>
                <a:latin typeface="Helvetica"/>
                <a:cs typeface="Helvetica"/>
              </a:rPr>
              <a:t>HERE</a:t>
            </a:r>
          </a:p>
        </p:txBody>
      </p:sp>
      <p:sp>
        <p:nvSpPr>
          <p:cNvPr id="8" name="Title 1">
            <a:extLst>
              <a:ext uri="{FF2B5EF4-FFF2-40B4-BE49-F238E27FC236}">
                <a16:creationId xmlns="" xmlns:a16="http://schemas.microsoft.com/office/drawing/2014/main" id="{D736BE75-E843-CB4A-9401-AFC993178E46}"/>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6"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4</a:t>
            </a:fld>
            <a:endParaRPr lang="en-US" altLang="en-US"/>
          </a:p>
        </p:txBody>
      </p:sp>
    </p:spTree>
    <p:extLst>
      <p:ext uri="{BB962C8B-B14F-4D97-AF65-F5344CB8AC3E}">
        <p14:creationId xmlns="" xmlns:p14="http://schemas.microsoft.com/office/powerpoint/2010/main" val="153386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32454952-6734-474C-8C1D-5E027A1494A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0761" y="1234970"/>
            <a:ext cx="2325027" cy="4785191"/>
          </a:xfrm>
          <a:prstGeom prst="rect">
            <a:avLst/>
          </a:prstGeom>
          <a:noFill/>
          <a:effectLst>
            <a:outerShdw blurRad="50800" dist="50800" dir="5400000" sx="101000" sy="101000" algn="ctr" rotWithShape="0">
              <a:schemeClr val="tx1"/>
            </a:outerShdw>
          </a:effectLst>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 xmlns:a16="http://schemas.microsoft.com/office/drawing/2014/main" id="{E8F7193E-B9E8-49C0-835C-9A91A85C18DE}"/>
              </a:ext>
            </a:extLst>
          </p:cNvPr>
          <p:cNvPicPr>
            <a:picLocks noChangeAspect="1"/>
          </p:cNvPicPr>
          <p:nvPr/>
        </p:nvPicPr>
        <p:blipFill>
          <a:blip r:embed="rId3"/>
          <a:stretch>
            <a:fillRect/>
          </a:stretch>
        </p:blipFill>
        <p:spPr>
          <a:xfrm>
            <a:off x="3526303" y="1310466"/>
            <a:ext cx="411516" cy="420661"/>
          </a:xfrm>
          <a:prstGeom prst="rect">
            <a:avLst/>
          </a:prstGeom>
        </p:spPr>
      </p:pic>
      <p:pic>
        <p:nvPicPr>
          <p:cNvPr id="5" name="Content Placeholder 4">
            <a:extLst>
              <a:ext uri="{FF2B5EF4-FFF2-40B4-BE49-F238E27FC236}">
                <a16:creationId xmlns="" xmlns:a16="http://schemas.microsoft.com/office/drawing/2014/main" id="{5EBC4144-24F7-4210-BD7C-0FBB9FB43078}"/>
              </a:ext>
            </a:extLst>
          </p:cNvPr>
          <p:cNvPicPr>
            <a:picLocks noGrp="1" noChangeAspect="1"/>
          </p:cNvPicPr>
          <p:nvPr>
            <p:ph idx="1"/>
          </p:nvPr>
        </p:nvPicPr>
        <p:blipFill>
          <a:blip r:embed="rId4"/>
          <a:stretch>
            <a:fillRect/>
          </a:stretch>
        </p:blipFill>
        <p:spPr>
          <a:xfrm rot="10800000">
            <a:off x="4064559" y="1266566"/>
            <a:ext cx="1014882" cy="508459"/>
          </a:xfrm>
          <a:prstGeom prst="rect">
            <a:avLst/>
          </a:prstGeom>
        </p:spPr>
      </p:pic>
      <p:sp>
        <p:nvSpPr>
          <p:cNvPr id="6" name="Rectangle 5">
            <a:extLst>
              <a:ext uri="{FF2B5EF4-FFF2-40B4-BE49-F238E27FC236}">
                <a16:creationId xmlns="" xmlns:a16="http://schemas.microsoft.com/office/drawing/2014/main" id="{0E2121A5-96B4-4A03-B55F-11AC3E54AE2F}"/>
              </a:ext>
            </a:extLst>
          </p:cNvPr>
          <p:cNvSpPr/>
          <p:nvPr/>
        </p:nvSpPr>
        <p:spPr>
          <a:xfrm>
            <a:off x="1607386" y="2274385"/>
            <a:ext cx="1075888" cy="185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75D2C601-2030-4ED8-B9A4-84DFB8090555}"/>
              </a:ext>
            </a:extLst>
          </p:cNvPr>
          <p:cNvSpPr/>
          <p:nvPr/>
        </p:nvSpPr>
        <p:spPr>
          <a:xfrm>
            <a:off x="5079441" y="1310466"/>
            <a:ext cx="2935097" cy="2790508"/>
          </a:xfrm>
          <a:prstGeom prst="rect">
            <a:avLst/>
          </a:prstGeom>
        </p:spPr>
        <p:txBody>
          <a:bodyPr wrap="square">
            <a:spAutoFit/>
          </a:bodyPr>
          <a:lstStyle/>
          <a:p>
            <a:pPr algn="ctr">
              <a:lnSpc>
                <a:spcPct val="90000"/>
              </a:lnSpc>
              <a:spcBef>
                <a:spcPts val="750"/>
              </a:spcBef>
            </a:pPr>
            <a:r>
              <a:rPr lang="en-US" sz="2700" b="1" dirty="0">
                <a:solidFill>
                  <a:srgbClr val="C00000"/>
                </a:solidFill>
                <a:latin typeface="Helvetica"/>
                <a:cs typeface="Helvetica"/>
              </a:rPr>
              <a:t>TOUCH</a:t>
            </a:r>
            <a:r>
              <a:rPr lang="en-US" sz="2700" dirty="0">
                <a:solidFill>
                  <a:prstClr val="black"/>
                </a:solidFill>
                <a:latin typeface="Helvetica"/>
                <a:cs typeface="Helvetica"/>
              </a:rPr>
              <a:t> </a:t>
            </a:r>
          </a:p>
          <a:p>
            <a:pPr algn="ctr">
              <a:lnSpc>
                <a:spcPct val="90000"/>
              </a:lnSpc>
              <a:spcBef>
                <a:spcPts val="750"/>
              </a:spcBef>
            </a:pPr>
            <a:r>
              <a:rPr lang="en-US" sz="2700" dirty="0">
                <a:solidFill>
                  <a:prstClr val="black"/>
                </a:solidFill>
                <a:latin typeface="Helvetica"/>
                <a:cs typeface="Helvetica"/>
              </a:rPr>
              <a:t>the 3 dot menu to begin building a top 25 list from a new recruits phone contacts</a:t>
            </a:r>
          </a:p>
          <a:p>
            <a:pPr algn="ctr">
              <a:lnSpc>
                <a:spcPct val="90000"/>
              </a:lnSpc>
              <a:spcBef>
                <a:spcPts val="750"/>
              </a:spcBef>
            </a:pPr>
            <a:endParaRPr lang="en-US" dirty="0">
              <a:latin typeface="Helvetica"/>
              <a:cs typeface="Helvetica"/>
            </a:endParaRPr>
          </a:p>
        </p:txBody>
      </p:sp>
      <p:sp>
        <p:nvSpPr>
          <p:cNvPr id="11" name="Title 1">
            <a:extLst>
              <a:ext uri="{FF2B5EF4-FFF2-40B4-BE49-F238E27FC236}">
                <a16:creationId xmlns="" xmlns:a16="http://schemas.microsoft.com/office/drawing/2014/main" id="{7977A870-00DD-4E4B-B6B1-8414FA318156}"/>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8" name="Footer Placeholder 2"/>
          <p:cNvSpPr>
            <a:spLocks noGrp="1"/>
          </p:cNvSpPr>
          <p:nvPr>
            <p:ph type="ftr" sz="quarter" idx="10"/>
          </p:nvPr>
        </p:nvSpPr>
        <p:spPr>
          <a:xfrm>
            <a:off x="4064558" y="4891983"/>
            <a:ext cx="3860241" cy="176061"/>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5</a:t>
            </a:fld>
            <a:endParaRPr lang="en-US" altLang="en-US"/>
          </a:p>
        </p:txBody>
      </p:sp>
    </p:spTree>
    <p:extLst>
      <p:ext uri="{BB962C8B-B14F-4D97-AF65-F5344CB8AC3E}">
        <p14:creationId xmlns="" xmlns:p14="http://schemas.microsoft.com/office/powerpoint/2010/main" val="542404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CFA2ACD-13FA-4C9A-8A97-E6FE35D61780}"/>
              </a:ext>
            </a:extLst>
          </p:cNvPr>
          <p:cNvSpPr>
            <a:spLocks noGrp="1"/>
          </p:cNvSpPr>
          <p:nvPr>
            <p:ph idx="1"/>
          </p:nvPr>
        </p:nvSpPr>
        <p:spPr>
          <a:xfrm>
            <a:off x="195861" y="1499256"/>
            <a:ext cx="5098490" cy="3263504"/>
          </a:xfrm>
        </p:spPr>
        <p:txBody>
          <a:bodyPr/>
          <a:lstStyle/>
          <a:p>
            <a:pPr marL="0" indent="0" algn="ctr">
              <a:buNone/>
            </a:pPr>
            <a:r>
              <a:rPr lang="en-US" sz="2700" dirty="0">
                <a:solidFill>
                  <a:prstClr val="black"/>
                </a:solidFill>
                <a:latin typeface="Calibri" panose="020F0502020204030204" pitchFamily="34" charset="0"/>
                <a:cs typeface="Calibri" panose="020F0502020204030204" pitchFamily="34" charset="0"/>
              </a:rPr>
              <a:t>Select</a:t>
            </a:r>
          </a:p>
          <a:p>
            <a:pPr marL="0" indent="0" algn="ctr">
              <a:buNone/>
            </a:pPr>
            <a:r>
              <a:rPr lang="en-US" sz="2700" dirty="0">
                <a:solidFill>
                  <a:prstClr val="black"/>
                </a:solidFill>
                <a:latin typeface="Calibri" panose="020F0502020204030204" pitchFamily="34" charset="0"/>
                <a:cs typeface="Calibri" panose="020F0502020204030204" pitchFamily="34" charset="0"/>
              </a:rPr>
              <a:t>Import Contacts</a:t>
            </a:r>
          </a:p>
          <a:p>
            <a:pPr marL="0" indent="0" algn="ctr">
              <a:buNone/>
            </a:pPr>
            <a:r>
              <a:rPr lang="en-US" sz="2700" dirty="0">
                <a:solidFill>
                  <a:prstClr val="black"/>
                </a:solidFill>
                <a:latin typeface="Calibri" panose="020F0502020204030204" pitchFamily="34" charset="0"/>
                <a:cs typeface="Calibri" panose="020F0502020204030204" pitchFamily="34" charset="0"/>
              </a:rPr>
              <a:t> </a:t>
            </a:r>
          </a:p>
          <a:p>
            <a:pPr marL="0" indent="0" algn="ctr">
              <a:buNone/>
            </a:pPr>
            <a:r>
              <a:rPr lang="en-US" sz="2700" b="1" dirty="0">
                <a:solidFill>
                  <a:srgbClr val="C00000"/>
                </a:solidFill>
                <a:latin typeface="Calibri" panose="020F0502020204030204" pitchFamily="34" charset="0"/>
                <a:cs typeface="Calibri" panose="020F0502020204030204" pitchFamily="34" charset="0"/>
              </a:rPr>
              <a:t>HERE</a:t>
            </a:r>
            <a:endParaRPr lang="en-US" b="1" dirty="0">
              <a:solidFill>
                <a:srgbClr val="C00000"/>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 xmlns:a16="http://schemas.microsoft.com/office/drawing/2014/main" id="{40ED0B0A-06D6-4C18-9492-9E3389AE0F7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64852" y="1142417"/>
            <a:ext cx="2155884" cy="4437074"/>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 xmlns:a16="http://schemas.microsoft.com/office/drawing/2014/main" id="{ED2E38C2-F2B2-479B-B17A-494E1E402661}"/>
              </a:ext>
            </a:extLst>
          </p:cNvPr>
          <p:cNvPicPr>
            <a:picLocks noChangeAspect="1"/>
          </p:cNvPicPr>
          <p:nvPr/>
        </p:nvPicPr>
        <p:blipFill>
          <a:blip r:embed="rId3"/>
          <a:stretch>
            <a:fillRect/>
          </a:stretch>
        </p:blipFill>
        <p:spPr>
          <a:xfrm rot="19838830">
            <a:off x="4121496" y="2701582"/>
            <a:ext cx="2065342" cy="361220"/>
          </a:xfrm>
          <a:prstGeom prst="rect">
            <a:avLst/>
          </a:prstGeom>
        </p:spPr>
      </p:pic>
      <p:sp>
        <p:nvSpPr>
          <p:cNvPr id="7" name="Title 1">
            <a:extLst>
              <a:ext uri="{FF2B5EF4-FFF2-40B4-BE49-F238E27FC236}">
                <a16:creationId xmlns="" xmlns:a16="http://schemas.microsoft.com/office/drawing/2014/main" id="{B28F85D6-B55E-C74C-9857-86BC496D0FA1}"/>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6" name="Footer Placeholder 2"/>
          <p:cNvSpPr>
            <a:spLocks noGrp="1"/>
          </p:cNvSpPr>
          <p:nvPr>
            <p:ph type="ftr" sz="quarter" idx="10"/>
          </p:nvPr>
        </p:nvSpPr>
        <p:spPr>
          <a:xfrm>
            <a:off x="1219200" y="4868863"/>
            <a:ext cx="3596409"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6</a:t>
            </a:fld>
            <a:endParaRPr lang="en-US" altLang="en-US"/>
          </a:p>
        </p:txBody>
      </p:sp>
    </p:spTree>
    <p:extLst>
      <p:ext uri="{BB962C8B-B14F-4D97-AF65-F5344CB8AC3E}">
        <p14:creationId xmlns="" xmlns:p14="http://schemas.microsoft.com/office/powerpoint/2010/main" val="289484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 xmlns:a16="http://schemas.microsoft.com/office/drawing/2014/main" id="{1EBB7B1D-8BD9-4B60-B808-857160F3970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95690" y="997471"/>
            <a:ext cx="1585859" cy="3263891"/>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a:extLst>
              <a:ext uri="{FF2B5EF4-FFF2-40B4-BE49-F238E27FC236}">
                <a16:creationId xmlns="" xmlns:a16="http://schemas.microsoft.com/office/drawing/2014/main" id="{B3EC67A8-7CBC-4441-9DC7-FB6B8CEAFBB6}"/>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5387344" y="1467343"/>
            <a:ext cx="1585859" cy="32635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 xmlns:a16="http://schemas.microsoft.com/office/drawing/2014/main" id="{951B79B9-D431-4A09-812E-FD997556DE9A}"/>
              </a:ext>
            </a:extLst>
          </p:cNvPr>
          <p:cNvSpPr/>
          <p:nvPr/>
        </p:nvSpPr>
        <p:spPr>
          <a:xfrm>
            <a:off x="685800" y="1590220"/>
            <a:ext cx="3302756" cy="3017749"/>
          </a:xfrm>
          <a:prstGeom prst="rect">
            <a:avLst/>
          </a:prstGeom>
        </p:spPr>
        <p:txBody>
          <a:bodyPr wrap="square">
            <a:spAutoFit/>
          </a:bodyPr>
          <a:lstStyle/>
          <a:p>
            <a:pPr algn="ctr">
              <a:lnSpc>
                <a:spcPct val="90000"/>
              </a:lnSpc>
              <a:spcBef>
                <a:spcPts val="750"/>
              </a:spcBef>
            </a:pPr>
            <a:r>
              <a:rPr lang="en-US" sz="2700" dirty="0">
                <a:solidFill>
                  <a:prstClr val="black"/>
                </a:solidFill>
                <a:latin typeface="Helvetica"/>
                <a:cs typeface="Helvetica"/>
              </a:rPr>
              <a:t>Read</a:t>
            </a:r>
          </a:p>
          <a:p>
            <a:pPr algn="ctr">
              <a:lnSpc>
                <a:spcPct val="90000"/>
              </a:lnSpc>
              <a:spcBef>
                <a:spcPts val="750"/>
              </a:spcBef>
            </a:pPr>
            <a:r>
              <a:rPr lang="en-US" sz="2700" dirty="0">
                <a:solidFill>
                  <a:prstClr val="black"/>
                </a:solidFill>
                <a:latin typeface="Helvetica"/>
                <a:cs typeface="Helvetica"/>
              </a:rPr>
              <a:t>the consumer privacy instructions and comply with the requirements </a:t>
            </a:r>
          </a:p>
          <a:p>
            <a:pPr algn="ctr">
              <a:lnSpc>
                <a:spcPct val="90000"/>
              </a:lnSpc>
              <a:spcBef>
                <a:spcPts val="750"/>
              </a:spcBef>
            </a:pPr>
            <a:endParaRPr lang="en-US" sz="2700" dirty="0">
              <a:solidFill>
                <a:prstClr val="black"/>
              </a:solidFill>
              <a:latin typeface="Helvetica"/>
              <a:cs typeface="Helvetica"/>
            </a:endParaRPr>
          </a:p>
          <a:p>
            <a:pPr algn="ctr">
              <a:lnSpc>
                <a:spcPct val="90000"/>
              </a:lnSpc>
              <a:spcBef>
                <a:spcPts val="750"/>
              </a:spcBef>
            </a:pPr>
            <a:r>
              <a:rPr lang="en-US" sz="2700" dirty="0">
                <a:solidFill>
                  <a:prstClr val="black"/>
                </a:solidFill>
                <a:latin typeface="Helvetica"/>
                <a:cs typeface="Helvetica"/>
              </a:rPr>
              <a:t> </a:t>
            </a:r>
            <a:r>
              <a:rPr lang="en-US" sz="2700" b="1" dirty="0">
                <a:solidFill>
                  <a:srgbClr val="C00000"/>
                </a:solidFill>
                <a:latin typeface="Helvetica"/>
                <a:cs typeface="Helvetica"/>
              </a:rPr>
              <a:t>HERE</a:t>
            </a:r>
            <a:endParaRPr lang="en-US" sz="2700" b="1" dirty="0">
              <a:solidFill>
                <a:prstClr val="black"/>
              </a:solidFill>
              <a:latin typeface="Helvetica"/>
              <a:cs typeface="Helvetica"/>
            </a:endParaRPr>
          </a:p>
        </p:txBody>
      </p:sp>
      <p:pic>
        <p:nvPicPr>
          <p:cNvPr id="5" name="Picture 4">
            <a:extLst>
              <a:ext uri="{FF2B5EF4-FFF2-40B4-BE49-F238E27FC236}">
                <a16:creationId xmlns="" xmlns:a16="http://schemas.microsoft.com/office/drawing/2014/main" id="{0C491E37-0476-4729-9747-4E5E15F1FCE4}"/>
              </a:ext>
            </a:extLst>
          </p:cNvPr>
          <p:cNvPicPr>
            <a:picLocks noChangeAspect="1"/>
          </p:cNvPicPr>
          <p:nvPr/>
        </p:nvPicPr>
        <p:blipFill>
          <a:blip r:embed="rId4"/>
          <a:stretch>
            <a:fillRect/>
          </a:stretch>
        </p:blipFill>
        <p:spPr>
          <a:xfrm>
            <a:off x="3533309" y="4190578"/>
            <a:ext cx="2802477" cy="361220"/>
          </a:xfrm>
          <a:prstGeom prst="rect">
            <a:avLst/>
          </a:prstGeom>
        </p:spPr>
      </p:pic>
      <p:sp>
        <p:nvSpPr>
          <p:cNvPr id="8" name="Title 1">
            <a:extLst>
              <a:ext uri="{FF2B5EF4-FFF2-40B4-BE49-F238E27FC236}">
                <a16:creationId xmlns="" xmlns:a16="http://schemas.microsoft.com/office/drawing/2014/main" id="{480EA73E-7AE4-F344-9E35-F86512CBE347}"/>
              </a:ext>
            </a:extLst>
          </p:cNvPr>
          <p:cNvSpPr>
            <a:spLocks noGrp="1"/>
          </p:cNvSpPr>
          <p:nvPr>
            <p:ph type="title"/>
          </p:nvPr>
        </p:nvSpPr>
        <p:spPr/>
        <p:txBody>
          <a:bodyPr/>
          <a:lstStyle/>
          <a:p>
            <a:r>
              <a:rPr lang="en-US" sz="3200" dirty="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7"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7</a:t>
            </a:fld>
            <a:endParaRPr lang="en-US" altLang="en-US"/>
          </a:p>
        </p:txBody>
      </p:sp>
    </p:spTree>
    <p:extLst>
      <p:ext uri="{BB962C8B-B14F-4D97-AF65-F5344CB8AC3E}">
        <p14:creationId xmlns="" xmlns:p14="http://schemas.microsoft.com/office/powerpoint/2010/main" val="2961547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B79AADB6-3ADC-492D-A447-100A1F4BF7BF}"/>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676078" y="971550"/>
            <a:ext cx="1895863" cy="38970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 xmlns:a16="http://schemas.microsoft.com/office/drawing/2014/main" id="{FE98D080-BCCA-4C47-A446-2FA2D4DF7D82}"/>
              </a:ext>
            </a:extLst>
          </p:cNvPr>
          <p:cNvSpPr/>
          <p:nvPr/>
        </p:nvSpPr>
        <p:spPr>
          <a:xfrm>
            <a:off x="1214307" y="1743808"/>
            <a:ext cx="3101829" cy="1962076"/>
          </a:xfrm>
          <a:prstGeom prst="rect">
            <a:avLst/>
          </a:prstGeom>
        </p:spPr>
        <p:txBody>
          <a:bodyPr wrap="square">
            <a:spAutoFit/>
          </a:bodyPr>
          <a:lstStyle/>
          <a:p>
            <a:pPr algn="ctr">
              <a:lnSpc>
                <a:spcPct val="90000"/>
              </a:lnSpc>
              <a:spcBef>
                <a:spcPts val="750"/>
              </a:spcBef>
            </a:pPr>
            <a:r>
              <a:rPr lang="en-US" sz="2700" dirty="0">
                <a:solidFill>
                  <a:prstClr val="black"/>
                </a:solidFill>
                <a:latin typeface="Helvetica"/>
                <a:cs typeface="Helvetica"/>
              </a:rPr>
              <a:t>Hang on,                    it takes a few seconds to load those contacts into the PRI App</a:t>
            </a:r>
          </a:p>
        </p:txBody>
      </p:sp>
      <p:sp>
        <p:nvSpPr>
          <p:cNvPr id="6" name="Title 1">
            <a:extLst>
              <a:ext uri="{FF2B5EF4-FFF2-40B4-BE49-F238E27FC236}">
                <a16:creationId xmlns="" xmlns:a16="http://schemas.microsoft.com/office/drawing/2014/main" id="{07596466-FC90-B743-B160-08452E393410}"/>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5"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8</a:t>
            </a:fld>
            <a:endParaRPr lang="en-US" altLang="en-US"/>
          </a:p>
        </p:txBody>
      </p:sp>
    </p:spTree>
    <p:extLst>
      <p:ext uri="{BB962C8B-B14F-4D97-AF65-F5344CB8AC3E}">
        <p14:creationId xmlns="" xmlns:p14="http://schemas.microsoft.com/office/powerpoint/2010/main" val="69372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 xmlns:a16="http://schemas.microsoft.com/office/drawing/2014/main" id="{6268BB10-E707-4F32-AB0E-3B9F9D5CF17A}"/>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055221" y="958568"/>
            <a:ext cx="1898776" cy="3907449"/>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 xmlns:a16="http://schemas.microsoft.com/office/drawing/2014/main" id="{2BE3986E-BBC7-4EF1-B909-256853A2CFD9}"/>
              </a:ext>
            </a:extLst>
          </p:cNvPr>
          <p:cNvSpPr/>
          <p:nvPr/>
        </p:nvSpPr>
        <p:spPr>
          <a:xfrm>
            <a:off x="1147194" y="1948767"/>
            <a:ext cx="3061982" cy="2535309"/>
          </a:xfrm>
          <a:prstGeom prst="rect">
            <a:avLst/>
          </a:prstGeom>
        </p:spPr>
        <p:txBody>
          <a:bodyPr wrap="square">
            <a:spAutoFit/>
          </a:bodyPr>
          <a:lstStyle/>
          <a:p>
            <a:pPr algn="ctr">
              <a:lnSpc>
                <a:spcPct val="90000"/>
              </a:lnSpc>
              <a:spcBef>
                <a:spcPts val="750"/>
              </a:spcBef>
            </a:pPr>
            <a:r>
              <a:rPr lang="en-US" sz="2700" dirty="0">
                <a:solidFill>
                  <a:prstClr val="black"/>
                </a:solidFill>
                <a:latin typeface="Helvetica"/>
                <a:cs typeface="Helvetica"/>
              </a:rPr>
              <a:t>And there they are!</a:t>
            </a:r>
          </a:p>
          <a:p>
            <a:pPr algn="ctr">
              <a:lnSpc>
                <a:spcPct val="90000"/>
              </a:lnSpc>
              <a:spcBef>
                <a:spcPts val="750"/>
              </a:spcBef>
            </a:pPr>
            <a:endParaRPr lang="en-US" sz="2700" dirty="0">
              <a:solidFill>
                <a:prstClr val="black"/>
              </a:solidFill>
              <a:latin typeface="Helvetica"/>
              <a:cs typeface="Helvetica"/>
            </a:endParaRPr>
          </a:p>
          <a:p>
            <a:pPr algn="ctr">
              <a:lnSpc>
                <a:spcPct val="90000"/>
              </a:lnSpc>
              <a:spcBef>
                <a:spcPts val="750"/>
              </a:spcBef>
            </a:pPr>
            <a:r>
              <a:rPr lang="en-US" sz="2700" dirty="0">
                <a:solidFill>
                  <a:prstClr val="black"/>
                </a:solidFill>
                <a:latin typeface="Helvetica"/>
                <a:cs typeface="Helvetica"/>
              </a:rPr>
              <a:t>Hundreds of phone contacts to choose from</a:t>
            </a:r>
          </a:p>
        </p:txBody>
      </p:sp>
      <p:sp>
        <p:nvSpPr>
          <p:cNvPr id="6" name="Title 1">
            <a:extLst>
              <a:ext uri="{FF2B5EF4-FFF2-40B4-BE49-F238E27FC236}">
                <a16:creationId xmlns="" xmlns:a16="http://schemas.microsoft.com/office/drawing/2014/main" id="{E3A6A7A1-66FB-9644-B6BE-D9CB76EFDDC8}"/>
              </a:ext>
            </a:extLst>
          </p:cNvPr>
          <p:cNvSpPr txBox="1">
            <a:spLocks/>
          </p:cNvSpPr>
          <p:nvPr/>
        </p:nvSpPr>
        <p:spPr bwMode="auto">
          <a:xfrm>
            <a:off x="685800" y="-1905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lvl1pPr algn="l" defTabSz="912813" rtl="0" eaLnBrk="0" fontAlgn="base" hangingPunct="0">
              <a:spcBef>
                <a:spcPct val="0"/>
              </a:spcBef>
              <a:spcAft>
                <a:spcPct val="0"/>
              </a:spcAft>
              <a:defRPr sz="2800" b="1" kern="1200">
                <a:solidFill>
                  <a:srgbClr val="1D7FCB"/>
                </a:solidFill>
                <a:latin typeface="Helvetica"/>
                <a:ea typeface="MS PGothic" pitchFamily="34" charset="-128"/>
                <a:cs typeface="Helvetica"/>
              </a:defRPr>
            </a:lvl1pPr>
            <a:lvl2pPr algn="l" defTabSz="912813" rtl="0" eaLnBrk="0" fontAlgn="base" hangingPunct="0">
              <a:spcBef>
                <a:spcPct val="0"/>
              </a:spcBef>
              <a:spcAft>
                <a:spcPct val="0"/>
              </a:spcAft>
              <a:defRPr sz="2800" b="1">
                <a:solidFill>
                  <a:srgbClr val="1D7FCB"/>
                </a:solidFill>
                <a:latin typeface="Helvetica" charset="0"/>
                <a:ea typeface="MS PGothic" pitchFamily="34" charset="-128"/>
              </a:defRPr>
            </a:lvl2pPr>
            <a:lvl3pPr algn="l" defTabSz="912813" rtl="0" eaLnBrk="0" fontAlgn="base" hangingPunct="0">
              <a:spcBef>
                <a:spcPct val="0"/>
              </a:spcBef>
              <a:spcAft>
                <a:spcPct val="0"/>
              </a:spcAft>
              <a:defRPr sz="2800" b="1">
                <a:solidFill>
                  <a:srgbClr val="1D7FCB"/>
                </a:solidFill>
                <a:latin typeface="Helvetica" charset="0"/>
                <a:ea typeface="MS PGothic" pitchFamily="34" charset="-128"/>
              </a:defRPr>
            </a:lvl3pPr>
            <a:lvl4pPr algn="l" defTabSz="912813" rtl="0" eaLnBrk="0" fontAlgn="base" hangingPunct="0">
              <a:spcBef>
                <a:spcPct val="0"/>
              </a:spcBef>
              <a:spcAft>
                <a:spcPct val="0"/>
              </a:spcAft>
              <a:defRPr sz="2800" b="1">
                <a:solidFill>
                  <a:srgbClr val="1D7FCB"/>
                </a:solidFill>
                <a:latin typeface="Helvetica" charset="0"/>
                <a:ea typeface="MS PGothic" pitchFamily="34" charset="-128"/>
              </a:defRPr>
            </a:lvl4pPr>
            <a:lvl5pPr algn="l" defTabSz="912813" rtl="0" eaLnBrk="0" fontAlgn="base" hangingPunct="0">
              <a:spcBef>
                <a:spcPct val="0"/>
              </a:spcBef>
              <a:spcAft>
                <a:spcPct val="0"/>
              </a:spcAft>
              <a:defRPr sz="2800" b="1">
                <a:solidFill>
                  <a:srgbClr val="1D7FCB"/>
                </a:solidFill>
                <a:latin typeface="Helvetica" charset="0"/>
                <a:ea typeface="MS PGothic" pitchFamily="34" charset="-128"/>
              </a:defRPr>
            </a:lvl5pPr>
            <a:lvl6pPr marL="457200" algn="l" defTabSz="912813" rtl="0" fontAlgn="base">
              <a:spcBef>
                <a:spcPct val="0"/>
              </a:spcBef>
              <a:spcAft>
                <a:spcPct val="0"/>
              </a:spcAft>
              <a:defRPr sz="2800" b="1">
                <a:solidFill>
                  <a:srgbClr val="1D7FCB"/>
                </a:solidFill>
                <a:latin typeface="Helvetica" charset="0"/>
                <a:ea typeface="ＭＳ Ｐゴシック" charset="0"/>
              </a:defRPr>
            </a:lvl6pPr>
            <a:lvl7pPr marL="914400" algn="l" defTabSz="912813" rtl="0" fontAlgn="base">
              <a:spcBef>
                <a:spcPct val="0"/>
              </a:spcBef>
              <a:spcAft>
                <a:spcPct val="0"/>
              </a:spcAft>
              <a:defRPr sz="2800" b="1">
                <a:solidFill>
                  <a:srgbClr val="1D7FCB"/>
                </a:solidFill>
                <a:latin typeface="Helvetica" charset="0"/>
                <a:ea typeface="ＭＳ Ｐゴシック" charset="0"/>
              </a:defRPr>
            </a:lvl7pPr>
            <a:lvl8pPr marL="1371600" algn="l" defTabSz="912813" rtl="0" fontAlgn="base">
              <a:spcBef>
                <a:spcPct val="0"/>
              </a:spcBef>
              <a:spcAft>
                <a:spcPct val="0"/>
              </a:spcAft>
              <a:defRPr sz="2800" b="1">
                <a:solidFill>
                  <a:srgbClr val="1D7FCB"/>
                </a:solidFill>
                <a:latin typeface="Helvetica" charset="0"/>
                <a:ea typeface="ＭＳ Ｐゴシック" charset="0"/>
              </a:defRPr>
            </a:lvl8pPr>
            <a:lvl9pPr marL="1828800" algn="l" defTabSz="912813" rtl="0" fontAlgn="base">
              <a:spcBef>
                <a:spcPct val="0"/>
              </a:spcBef>
              <a:spcAft>
                <a:spcPct val="0"/>
              </a:spcAft>
              <a:defRPr sz="2800" b="1">
                <a:solidFill>
                  <a:srgbClr val="1D7FCB"/>
                </a:solidFill>
                <a:latin typeface="Helvetica" charset="0"/>
                <a:ea typeface="ＭＳ Ｐゴシック" charset="0"/>
              </a:defRPr>
            </a:lvl9pPr>
          </a:lstStyle>
          <a:p>
            <a:r>
              <a:rPr lang="en-US" sz="3200">
                <a:ln w="0"/>
                <a:solidFill>
                  <a:srgbClr val="4472C4"/>
                </a:solidFill>
                <a:effectLst>
                  <a:outerShdw blurRad="38100" dist="25400" dir="5400000" algn="ctr" rotWithShape="0">
                    <a:srgbClr val="6E747A">
                      <a:alpha val="43000"/>
                    </a:srgbClr>
                  </a:outerShdw>
                </a:effectLst>
              </a:rPr>
              <a:t>Build Contacts to Set Appointments</a:t>
            </a:r>
            <a:endParaRPr lang="en-US" sz="1800" dirty="0"/>
          </a:p>
        </p:txBody>
      </p:sp>
      <p:sp>
        <p:nvSpPr>
          <p:cNvPr id="5" name="Footer Placeholder 2"/>
          <p:cNvSpPr>
            <a:spLocks noGrp="1"/>
          </p:cNvSpPr>
          <p:nvPr>
            <p:ph type="ftr" sz="quarter" idx="10"/>
          </p:nvPr>
        </p:nvSpPr>
        <p:spPr>
          <a:xfrm>
            <a:off x="1219200" y="4868863"/>
            <a:ext cx="6705600" cy="274637"/>
          </a:xfrm>
        </p:spPr>
        <p:txBody>
          <a:bodyPr/>
          <a:lstStyle/>
          <a:p>
            <a:pPr>
              <a:defRPr/>
            </a:pPr>
            <a:r>
              <a:rPr lang="en-US" dirty="0"/>
              <a:t>For internal use only. Not to be used with, or distributed to, the public.</a:t>
            </a:r>
          </a:p>
        </p:txBody>
      </p:sp>
      <p:sp>
        <p:nvSpPr>
          <p:cNvPr id="2" name="Slide Number Placeholder 1"/>
          <p:cNvSpPr>
            <a:spLocks noGrp="1"/>
          </p:cNvSpPr>
          <p:nvPr>
            <p:ph type="sldNum" sz="quarter" idx="11"/>
          </p:nvPr>
        </p:nvSpPr>
        <p:spPr/>
        <p:txBody>
          <a:bodyPr/>
          <a:lstStyle/>
          <a:p>
            <a:fld id="{2B1E7CC3-4D40-4118-87B3-04153767EE08}" type="slidenum">
              <a:rPr lang="en-US" altLang="en-US" smtClean="0"/>
              <a:pPr/>
              <a:t>9</a:t>
            </a:fld>
            <a:endParaRPr lang="en-US" altLang="en-US"/>
          </a:p>
        </p:txBody>
      </p:sp>
    </p:spTree>
    <p:extLst>
      <p:ext uri="{BB962C8B-B14F-4D97-AF65-F5344CB8AC3E}">
        <p14:creationId xmlns="" xmlns:p14="http://schemas.microsoft.com/office/powerpoint/2010/main" val="1003841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Helvetica" panose="020B0604020202020204" pitchFamily="34" charset="0"/>
            <a:cs typeface="Helvetica" panose="020B0604020202020204"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sharepoint/v3/field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1694</TotalTime>
  <Words>940</Words>
  <Application>Microsoft Macintosh PowerPoint</Application>
  <PresentationFormat>On-screen Show (16:9)</PresentationFormat>
  <Paragraphs>139</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Custom Design</vt:lpstr>
      <vt:lpstr>Build Contacts to Set Appointments</vt:lpstr>
      <vt:lpstr>Build Contacts to Set Appointments</vt:lpstr>
      <vt:lpstr>Slide 3</vt:lpstr>
      <vt:lpstr>Slide 4</vt:lpstr>
      <vt:lpstr>Slide 5</vt:lpstr>
      <vt:lpstr>Slide 6</vt:lpstr>
      <vt:lpstr>Build Contacts to Set Appointments</vt:lpstr>
      <vt:lpstr>Slide 8</vt:lpstr>
      <vt:lpstr>Slide 9</vt:lpstr>
      <vt:lpstr>Slide 10</vt:lpstr>
      <vt:lpstr>Build Contacts to Set Appointments</vt:lpstr>
      <vt:lpstr>Slide 12</vt:lpstr>
      <vt:lpstr>Slide 13</vt:lpstr>
      <vt:lpstr>Slide 14</vt:lpstr>
      <vt:lpstr>Slide 15</vt:lpstr>
      <vt:lpstr>YOUR FIRST/NEXT 30-90 DAYS</vt:lpstr>
      <vt:lpstr>How to send a text with the 18 minute video:</vt:lpstr>
      <vt:lpstr>End Notes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Gretchen</cp:lastModifiedBy>
  <cp:revision>97</cp:revision>
  <cp:lastPrinted>2019-01-07T22:46:06Z</cp:lastPrinted>
  <dcterms:created xsi:type="dcterms:W3CDTF">2010-04-12T23:12:02Z</dcterms:created>
  <dcterms:modified xsi:type="dcterms:W3CDTF">2021-07-08T19:29:59Z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