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C40"/>
    <a:srgbClr val="1A3C32"/>
    <a:srgbClr val="E3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 Ferreira Sales" userId="68262623ccecc16e" providerId="LiveId" clId="{B7CDCD5F-59D0-4198-9B9C-35D2A305344F}"/>
    <pc:docChg chg="delSld">
      <pc:chgData name="Yan Ferreira Sales" userId="68262623ccecc16e" providerId="LiveId" clId="{B7CDCD5F-59D0-4198-9B9C-35D2A305344F}" dt="2024-10-10T21:47:35.003" v="4" actId="47"/>
      <pc:docMkLst>
        <pc:docMk/>
      </pc:docMkLst>
      <pc:sldChg chg="del">
        <pc:chgData name="Yan Ferreira Sales" userId="68262623ccecc16e" providerId="LiveId" clId="{B7CDCD5F-59D0-4198-9B9C-35D2A305344F}" dt="2024-10-10T21:47:30.381" v="0" actId="47"/>
        <pc:sldMkLst>
          <pc:docMk/>
          <pc:sldMk cId="543111396" sldId="256"/>
        </pc:sldMkLst>
      </pc:sldChg>
      <pc:sldChg chg="del">
        <pc:chgData name="Yan Ferreira Sales" userId="68262623ccecc16e" providerId="LiveId" clId="{B7CDCD5F-59D0-4198-9B9C-35D2A305344F}" dt="2024-10-10T21:47:33.979" v="3" actId="47"/>
        <pc:sldMkLst>
          <pc:docMk/>
          <pc:sldMk cId="470133192" sldId="258"/>
        </pc:sldMkLst>
      </pc:sldChg>
      <pc:sldChg chg="del">
        <pc:chgData name="Yan Ferreira Sales" userId="68262623ccecc16e" providerId="LiveId" clId="{B7CDCD5F-59D0-4198-9B9C-35D2A305344F}" dt="2024-10-10T21:47:35.003" v="4" actId="47"/>
        <pc:sldMkLst>
          <pc:docMk/>
          <pc:sldMk cId="374173282" sldId="259"/>
        </pc:sldMkLst>
      </pc:sldChg>
      <pc:sldChg chg="del">
        <pc:chgData name="Yan Ferreira Sales" userId="68262623ccecc16e" providerId="LiveId" clId="{B7CDCD5F-59D0-4198-9B9C-35D2A305344F}" dt="2024-10-10T21:47:32.331" v="1" actId="47"/>
        <pc:sldMkLst>
          <pc:docMk/>
          <pc:sldMk cId="3425863734" sldId="260"/>
        </pc:sldMkLst>
      </pc:sldChg>
      <pc:sldChg chg="del">
        <pc:chgData name="Yan Ferreira Sales" userId="68262623ccecc16e" providerId="LiveId" clId="{B7CDCD5F-59D0-4198-9B9C-35D2A305344F}" dt="2024-10-10T21:47:33.207" v="2" actId="47"/>
        <pc:sldMkLst>
          <pc:docMk/>
          <pc:sldMk cId="3510529282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28063-DA97-802F-CD8A-07D453656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66BD1C-437B-4B1B-5046-CDBDA1BE4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1DAED1-EE01-F366-2B29-855B640A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BC34C4-0F63-61C8-DA3D-03C8AD6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FD3E36-0E56-15DD-6EB5-72D9A3B6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61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50826-93D4-6A7E-7155-558F6FDB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9A8517-022D-0D2F-99AF-C1BFF53D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473E57-F80A-5862-0F15-F881B362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81CD8-ED47-F6BF-B137-BE0CD0BC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7D4F5A-658D-4D85-DD98-F6E6295F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18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2B78A6-7514-E028-AB16-DEC73B112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3CF6F7-FD37-D28F-32EC-F0800D4B5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00CA86-A384-078F-717D-6DCF4718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A279D-F3BA-977E-4CC4-DB365631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7DC327-69FB-D8B5-84C2-A3D781AB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74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56F64-165A-7BFA-B7E6-FECB45BF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2C26CE-188B-A4BD-F842-66D3833F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0B6D9D-8CA3-801A-3AED-29438A04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EFC2B-79AD-6CE9-A2D1-B0A7E7B1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4D2B44-1279-1278-5892-D5971E74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32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14210-44A1-9447-932B-A27F7D92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A5B46A-F549-0582-031A-78BA80D90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52C5A4-2900-1C40-B01E-BC728D9E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A33EFE-8FC6-34FC-F6F0-F00DCE1B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796CF6-D9F0-320E-A8A1-FF6EFDCC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1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43ED3-5233-0607-6717-3A3DBE5F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C5F85-8BDC-CFC0-B158-A22B43A01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F0BD98-69F7-CF8F-262A-10CEBCEAD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97A557-F4BA-24FF-6D11-CE361DE6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18F15D-90CD-7141-622E-A2416479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EC991D-7520-2870-D767-1CC30175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64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19E5-86EC-6419-01F5-4D697AD2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D101AA-E990-07E0-5E25-A0F3F96E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8D43F2-53A5-BE3A-1341-D2C6B5295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8689D3-22D2-F927-1D3D-F56E71E1D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19B929-BE0B-B602-8C8A-B9FCB906A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BDEBB2-A418-752F-538E-749D06DF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7F2054E-3B25-3EEA-501F-F55234A8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1E3BF1-6E06-EE2C-B053-A4DCF713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5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ED16C-4D2D-A2F3-E1D5-55875BB1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72658B-C6D7-C472-9082-31FB7EFA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F9CDCE-7340-529E-BF2A-4648B6A3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818CF1-ADBC-905F-CFDE-014C12F7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38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A6EEA63-0757-EBBD-EF49-8F665F5D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6C2944-7671-F662-3790-8D3A4DE6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3165DE-9ACA-CBEF-D8EE-111C38F9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63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DE15E-9D22-5069-70B2-AD7C4DAC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0267F-B030-ADD7-7D7D-20B4BCF8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99AA2B-82C3-EF75-0362-3C4A8D841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CD0940-DF7D-83D7-0961-BEBB36D0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35CFDC-7383-CE1B-1F3E-1E2C6595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71A82F-B53B-583D-7866-D117E8AC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9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DC32A-DCB2-D72F-62A2-8C740697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4156C7-240C-518B-D30E-018BD6750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C87974-469B-7927-B75A-BEECA54C5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1A5089-7F1F-F821-03FA-0ED96948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1C702E-E16B-82F2-687C-DD7C6E01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99CA63-C1E1-C6FF-771D-EB83C927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8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B90B822-B02E-5A80-7222-6D56948D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A00A78-7B88-2831-C6E1-ADC70088F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74A346-D9A4-4CC7-4CE0-D667E1010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FAD245-ECA0-4933-A46A-20EA4303DE43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20703F-B7E2-81D7-A051-619035EFE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7AE87-ACBD-18CE-1206-69ABA85D6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4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Padrão do plano de fundo&#10;&#10;Descrição gerada automaticamente">
            <a:extLst>
              <a:ext uri="{FF2B5EF4-FFF2-40B4-BE49-F238E27FC236}">
                <a16:creationId xmlns:a16="http://schemas.microsoft.com/office/drawing/2014/main" id="{B3389824-B6E4-0404-F364-B8154B462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solidFill>
            <a:srgbClr val="1F4C40"/>
          </a:solidFill>
        </p:spPr>
      </p:pic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F17B0A17-C345-4DF8-F33A-97CB698CB9F8}"/>
              </a:ext>
            </a:extLst>
          </p:cNvPr>
          <p:cNvSpPr txBox="1"/>
          <p:nvPr/>
        </p:nvSpPr>
        <p:spPr>
          <a:xfrm>
            <a:off x="250845" y="322525"/>
            <a:ext cx="4130735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609630">
              <a:defRPr/>
            </a:pPr>
            <a:r>
              <a:rPr lang="pt-BR" sz="2667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Atendimento 360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3130DAC-D50D-66B4-4147-BC49EF3881E5}"/>
              </a:ext>
            </a:extLst>
          </p:cNvPr>
          <p:cNvCxnSpPr>
            <a:cxnSpLocks/>
          </p:cNvCxnSpPr>
          <p:nvPr/>
        </p:nvCxnSpPr>
        <p:spPr>
          <a:xfrm>
            <a:off x="645885" y="1366395"/>
            <a:ext cx="0" cy="52831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161D0C37-151D-7F7B-068A-F3800E9D8B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 r="31036"/>
          <a:stretch/>
        </p:blipFill>
        <p:spPr>
          <a:xfrm>
            <a:off x="5006346" y="2644415"/>
            <a:ext cx="2434947" cy="1765811"/>
          </a:xfrm>
          <a:prstGeom prst="rect">
            <a:avLst/>
          </a:prstGeom>
          <a:noFill/>
        </p:spPr>
      </p:pic>
      <p:pic>
        <p:nvPicPr>
          <p:cNvPr id="17" name="Imagem 16" descr="Forma, Círculo&#10;&#10;Descrição gerada automaticamente">
            <a:extLst>
              <a:ext uri="{FF2B5EF4-FFF2-40B4-BE49-F238E27FC236}">
                <a16:creationId xmlns:a16="http://schemas.microsoft.com/office/drawing/2014/main" id="{49F9A851-28B0-362B-9CBF-AA2C5BEA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17015" r="31210" b="16679"/>
          <a:stretch/>
        </p:blipFill>
        <p:spPr>
          <a:xfrm>
            <a:off x="4266848" y="1576070"/>
            <a:ext cx="3957485" cy="3902500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4BAA9E77-A89C-6A5E-2ACE-396238C40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17642" r="57817" b="17777"/>
          <a:stretch/>
        </p:blipFill>
        <p:spPr>
          <a:xfrm>
            <a:off x="8303057" y="3161788"/>
            <a:ext cx="491511" cy="565161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2B0AC535-5152-8802-A5B3-5B56942EB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2" t="17642" r="12545" b="17777"/>
          <a:stretch/>
        </p:blipFill>
        <p:spPr>
          <a:xfrm>
            <a:off x="8145847" y="4154949"/>
            <a:ext cx="466823" cy="553072"/>
          </a:xfrm>
          <a:prstGeom prst="rect">
            <a:avLst/>
          </a:prstGeom>
        </p:spPr>
      </p:pic>
      <p:pic>
        <p:nvPicPr>
          <p:cNvPr id="28" name="Imagem 27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28D5CB41-73B7-46F4-4C93-31C6D53F1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6508" r="72500" b="54168"/>
          <a:stretch/>
        </p:blipFill>
        <p:spPr>
          <a:xfrm>
            <a:off x="3729184" y="3218028"/>
            <a:ext cx="498302" cy="532109"/>
          </a:xfrm>
          <a:prstGeom prst="rect">
            <a:avLst/>
          </a:prstGeom>
        </p:spPr>
      </p:pic>
      <p:pic>
        <p:nvPicPr>
          <p:cNvPr id="29" name="Imagem 28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47777AD7-5996-04CB-21DA-412654DAC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53938" r="72489" b="8442"/>
          <a:stretch/>
        </p:blipFill>
        <p:spPr>
          <a:xfrm>
            <a:off x="7619579" y="5040860"/>
            <a:ext cx="472159" cy="482335"/>
          </a:xfrm>
          <a:prstGeom prst="rect">
            <a:avLst/>
          </a:prstGeom>
        </p:spPr>
      </p:pic>
      <p:pic>
        <p:nvPicPr>
          <p:cNvPr id="30" name="Imagem 29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9C54DF1F-6073-6491-39BB-DC492882F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5" t="53938" r="42927" b="6516"/>
          <a:stretch/>
        </p:blipFill>
        <p:spPr>
          <a:xfrm>
            <a:off x="3800999" y="2345316"/>
            <a:ext cx="493682" cy="482335"/>
          </a:xfrm>
          <a:prstGeom prst="rect">
            <a:avLst/>
          </a:prstGeom>
        </p:spPr>
      </p:pic>
      <p:pic>
        <p:nvPicPr>
          <p:cNvPr id="31" name="Imagem 30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2E0FADAF-5807-A46F-5474-589AB18FC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5" t="53938" r="16230" b="6516"/>
          <a:stretch/>
        </p:blipFill>
        <p:spPr>
          <a:xfrm>
            <a:off x="4401357" y="1483947"/>
            <a:ext cx="484068" cy="456763"/>
          </a:xfrm>
          <a:prstGeom prst="rect">
            <a:avLst/>
          </a:prstGeom>
        </p:spPr>
      </p:pic>
      <p:pic>
        <p:nvPicPr>
          <p:cNvPr id="32" name="Imagem 31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EB862F7F-4FB8-E280-0746-4929E5A17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t="7040" r="44209" b="56736"/>
          <a:stretch/>
        </p:blipFill>
        <p:spPr>
          <a:xfrm>
            <a:off x="3802597" y="4189172"/>
            <a:ext cx="505241" cy="478430"/>
          </a:xfrm>
          <a:prstGeom prst="rect">
            <a:avLst/>
          </a:prstGeom>
        </p:spPr>
      </p:pic>
      <p:pic>
        <p:nvPicPr>
          <p:cNvPr id="33" name="Imagem 32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60C0B361-D482-1BAD-5155-C47B6F062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2" t="7040" r="18495" b="56736"/>
          <a:stretch/>
        </p:blipFill>
        <p:spPr>
          <a:xfrm>
            <a:off x="4351382" y="5024749"/>
            <a:ext cx="482318" cy="492081"/>
          </a:xfrm>
          <a:prstGeom prst="rect">
            <a:avLst/>
          </a:prstGeom>
        </p:spPr>
      </p:pic>
      <p:pic>
        <p:nvPicPr>
          <p:cNvPr id="36" name="Imagem 3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3A6E073-4A6B-6411-1683-E0089B2BEC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2" t="6538" r="35714" b="43642"/>
          <a:stretch/>
        </p:blipFill>
        <p:spPr>
          <a:xfrm>
            <a:off x="7652681" y="1429749"/>
            <a:ext cx="520387" cy="565161"/>
          </a:xfrm>
          <a:prstGeom prst="rect">
            <a:avLst/>
          </a:prstGeom>
        </p:spPr>
      </p:pic>
      <p:pic>
        <p:nvPicPr>
          <p:cNvPr id="37" name="Imagem 3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0C5F0F2-C87B-F437-2E94-758A2EADD2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6538" r="68735" b="49970"/>
          <a:stretch/>
        </p:blipFill>
        <p:spPr>
          <a:xfrm>
            <a:off x="8182345" y="2365206"/>
            <a:ext cx="471109" cy="451449"/>
          </a:xfrm>
          <a:prstGeom prst="rect">
            <a:avLst/>
          </a:prstGeom>
        </p:spPr>
      </p:pic>
      <p:pic>
        <p:nvPicPr>
          <p:cNvPr id="38" name="Imagem 3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7ACA54B-153E-A894-FD34-5130C4878A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1" t="43161" r="2161" b="11753"/>
          <a:stretch/>
        </p:blipFill>
        <p:spPr>
          <a:xfrm>
            <a:off x="5928984" y="517796"/>
            <a:ext cx="548016" cy="52410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EF993C1-AED3-7EF3-EED9-7A806C35EF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568543" y="18081"/>
            <a:ext cx="2333171" cy="1166865"/>
          </a:xfrm>
          <a:prstGeom prst="rect">
            <a:avLst/>
          </a:prstGeom>
          <a:noFill/>
        </p:spPr>
      </p:pic>
      <p:sp>
        <p:nvSpPr>
          <p:cNvPr id="39" name="Google Shape;69;p15">
            <a:extLst>
              <a:ext uri="{FF2B5EF4-FFF2-40B4-BE49-F238E27FC236}">
                <a16:creationId xmlns:a16="http://schemas.microsoft.com/office/drawing/2014/main" id="{26CC7A29-7486-A19F-ABE7-E02251C5D400}"/>
              </a:ext>
            </a:extLst>
          </p:cNvPr>
          <p:cNvSpPr txBox="1"/>
          <p:nvPr/>
        </p:nvSpPr>
        <p:spPr>
          <a:xfrm>
            <a:off x="4180222" y="998429"/>
            <a:ext cx="4130735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Investimentos</a:t>
            </a:r>
          </a:p>
        </p:txBody>
      </p:sp>
      <p:sp>
        <p:nvSpPr>
          <p:cNvPr id="40" name="Google Shape;69;p15">
            <a:extLst>
              <a:ext uri="{FF2B5EF4-FFF2-40B4-BE49-F238E27FC236}">
                <a16:creationId xmlns:a16="http://schemas.microsoft.com/office/drawing/2014/main" id="{8043AA55-99D3-D233-3280-0EC4FF27535C}"/>
              </a:ext>
            </a:extLst>
          </p:cNvPr>
          <p:cNvSpPr txBox="1"/>
          <p:nvPr/>
        </p:nvSpPr>
        <p:spPr>
          <a:xfrm>
            <a:off x="8138275" y="1422315"/>
            <a:ext cx="1825714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Previdência</a:t>
            </a:r>
          </a:p>
        </p:txBody>
      </p:sp>
      <p:sp>
        <p:nvSpPr>
          <p:cNvPr id="41" name="Google Shape;69;p15">
            <a:extLst>
              <a:ext uri="{FF2B5EF4-FFF2-40B4-BE49-F238E27FC236}">
                <a16:creationId xmlns:a16="http://schemas.microsoft.com/office/drawing/2014/main" id="{66C8EF11-82A0-7197-51D0-80BC5C59FDF0}"/>
              </a:ext>
            </a:extLst>
          </p:cNvPr>
          <p:cNvSpPr txBox="1"/>
          <p:nvPr/>
        </p:nvSpPr>
        <p:spPr>
          <a:xfrm>
            <a:off x="8811658" y="2141091"/>
            <a:ext cx="2832939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Internacional, Digital, Offshore</a:t>
            </a:r>
          </a:p>
        </p:txBody>
      </p:sp>
      <p:sp>
        <p:nvSpPr>
          <p:cNvPr id="42" name="Google Shape;69;p15">
            <a:extLst>
              <a:ext uri="{FF2B5EF4-FFF2-40B4-BE49-F238E27FC236}">
                <a16:creationId xmlns:a16="http://schemas.microsoft.com/office/drawing/2014/main" id="{5B386F52-E8B1-9351-656A-2E99330B6BC2}"/>
              </a:ext>
            </a:extLst>
          </p:cNvPr>
          <p:cNvSpPr txBox="1"/>
          <p:nvPr/>
        </p:nvSpPr>
        <p:spPr>
          <a:xfrm>
            <a:off x="8887267" y="3097236"/>
            <a:ext cx="2832939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Planejamento Sucessório</a:t>
            </a:r>
          </a:p>
        </p:txBody>
      </p:sp>
      <p:sp>
        <p:nvSpPr>
          <p:cNvPr id="43" name="Google Shape;69;p15">
            <a:extLst>
              <a:ext uri="{FF2B5EF4-FFF2-40B4-BE49-F238E27FC236}">
                <a16:creationId xmlns:a16="http://schemas.microsoft.com/office/drawing/2014/main" id="{1680108E-2225-E9E8-A10B-D065F25DC8C7}"/>
              </a:ext>
            </a:extLst>
          </p:cNvPr>
          <p:cNvSpPr txBox="1"/>
          <p:nvPr/>
        </p:nvSpPr>
        <p:spPr>
          <a:xfrm>
            <a:off x="8783411" y="4170775"/>
            <a:ext cx="2832939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Câmbio</a:t>
            </a:r>
          </a:p>
        </p:txBody>
      </p:sp>
      <p:sp>
        <p:nvSpPr>
          <p:cNvPr id="44" name="Google Shape;69;p15">
            <a:extLst>
              <a:ext uri="{FF2B5EF4-FFF2-40B4-BE49-F238E27FC236}">
                <a16:creationId xmlns:a16="http://schemas.microsoft.com/office/drawing/2014/main" id="{EDCF928D-FB48-DE61-C5E2-483E17A90267}"/>
              </a:ext>
            </a:extLst>
          </p:cNvPr>
          <p:cNvSpPr txBox="1"/>
          <p:nvPr/>
        </p:nvSpPr>
        <p:spPr>
          <a:xfrm>
            <a:off x="8131228" y="5024749"/>
            <a:ext cx="2832939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Crédito</a:t>
            </a:r>
          </a:p>
        </p:txBody>
      </p:sp>
      <p:sp>
        <p:nvSpPr>
          <p:cNvPr id="45" name="Google Shape;69;p15">
            <a:extLst>
              <a:ext uri="{FF2B5EF4-FFF2-40B4-BE49-F238E27FC236}">
                <a16:creationId xmlns:a16="http://schemas.microsoft.com/office/drawing/2014/main" id="{496E4C92-6B23-C867-9F5D-1DFDF4AB6661}"/>
              </a:ext>
            </a:extLst>
          </p:cNvPr>
          <p:cNvSpPr txBox="1"/>
          <p:nvPr/>
        </p:nvSpPr>
        <p:spPr>
          <a:xfrm>
            <a:off x="1478985" y="1422315"/>
            <a:ext cx="2832939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r"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Financial Planning</a:t>
            </a:r>
          </a:p>
        </p:txBody>
      </p:sp>
      <p:sp>
        <p:nvSpPr>
          <p:cNvPr id="46" name="Google Shape;69;p15">
            <a:extLst>
              <a:ext uri="{FF2B5EF4-FFF2-40B4-BE49-F238E27FC236}">
                <a16:creationId xmlns:a16="http://schemas.microsoft.com/office/drawing/2014/main" id="{C1A58482-CF9E-0F41-A8C2-F0D0C6EF6B86}"/>
              </a:ext>
            </a:extLst>
          </p:cNvPr>
          <p:cNvSpPr txBox="1"/>
          <p:nvPr/>
        </p:nvSpPr>
        <p:spPr>
          <a:xfrm>
            <a:off x="849694" y="2295721"/>
            <a:ext cx="2832939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r"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Seguros</a:t>
            </a:r>
          </a:p>
        </p:txBody>
      </p:sp>
      <p:sp>
        <p:nvSpPr>
          <p:cNvPr id="47" name="Google Shape;69;p15">
            <a:extLst>
              <a:ext uri="{FF2B5EF4-FFF2-40B4-BE49-F238E27FC236}">
                <a16:creationId xmlns:a16="http://schemas.microsoft.com/office/drawing/2014/main" id="{6A1E2F1B-B5C6-7C7F-3B16-C1FB0F940720}"/>
              </a:ext>
            </a:extLst>
          </p:cNvPr>
          <p:cNvSpPr txBox="1"/>
          <p:nvPr/>
        </p:nvSpPr>
        <p:spPr>
          <a:xfrm>
            <a:off x="803546" y="3184976"/>
            <a:ext cx="2832939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r"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Plano de Saúde</a:t>
            </a:r>
          </a:p>
        </p:txBody>
      </p:sp>
      <p:sp>
        <p:nvSpPr>
          <p:cNvPr id="48" name="Google Shape;69;p15">
            <a:extLst>
              <a:ext uri="{FF2B5EF4-FFF2-40B4-BE49-F238E27FC236}">
                <a16:creationId xmlns:a16="http://schemas.microsoft.com/office/drawing/2014/main" id="{9FBBF528-AFA2-CD29-8F66-2DF0847C7E55}"/>
              </a:ext>
            </a:extLst>
          </p:cNvPr>
          <p:cNvSpPr txBox="1"/>
          <p:nvPr/>
        </p:nvSpPr>
        <p:spPr>
          <a:xfrm>
            <a:off x="851618" y="4220709"/>
            <a:ext cx="2832939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r"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Cartão</a:t>
            </a:r>
          </a:p>
        </p:txBody>
      </p:sp>
      <p:sp>
        <p:nvSpPr>
          <p:cNvPr id="49" name="Google Shape;69;p15">
            <a:extLst>
              <a:ext uri="{FF2B5EF4-FFF2-40B4-BE49-F238E27FC236}">
                <a16:creationId xmlns:a16="http://schemas.microsoft.com/office/drawing/2014/main" id="{D9EECF45-D08F-179A-85E8-097AA4E6194E}"/>
              </a:ext>
            </a:extLst>
          </p:cNvPr>
          <p:cNvSpPr txBox="1"/>
          <p:nvPr/>
        </p:nvSpPr>
        <p:spPr>
          <a:xfrm>
            <a:off x="1366516" y="5038951"/>
            <a:ext cx="2832939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r"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Conta Digital</a:t>
            </a:r>
          </a:p>
        </p:txBody>
      </p:sp>
      <p:sp>
        <p:nvSpPr>
          <p:cNvPr id="50" name="Google Shape;69;p15">
            <a:extLst>
              <a:ext uri="{FF2B5EF4-FFF2-40B4-BE49-F238E27FC236}">
                <a16:creationId xmlns:a16="http://schemas.microsoft.com/office/drawing/2014/main" id="{85AEBFC0-E79A-2EDB-4646-189A3B1942B8}"/>
              </a:ext>
            </a:extLst>
          </p:cNvPr>
          <p:cNvSpPr txBox="1"/>
          <p:nvPr/>
        </p:nvSpPr>
        <p:spPr>
          <a:xfrm>
            <a:off x="4819742" y="5523195"/>
            <a:ext cx="2832939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 defTabSz="609630">
              <a:defRPr/>
            </a:pPr>
            <a:r>
              <a:rPr lang="pt-BR" sz="2000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Consórcio</a:t>
            </a:r>
          </a:p>
        </p:txBody>
      </p:sp>
      <p:pic>
        <p:nvPicPr>
          <p:cNvPr id="51" name="Imagem 5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E1658A0-69EE-F031-4193-66A79FECA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1" t="43161" r="2161" b="11753"/>
          <a:stretch/>
        </p:blipFill>
        <p:spPr>
          <a:xfrm>
            <a:off x="5972527" y="5995503"/>
            <a:ext cx="548016" cy="5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71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8672</TotalTime>
  <Words>23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Gotham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 Ferreira Sales</dc:creator>
  <cp:lastModifiedBy>Yan Ferreira Sales</cp:lastModifiedBy>
  <cp:revision>6</cp:revision>
  <dcterms:created xsi:type="dcterms:W3CDTF">2024-08-20T17:19:03Z</dcterms:created>
  <dcterms:modified xsi:type="dcterms:W3CDTF">2024-10-10T21:47:36Z</dcterms:modified>
</cp:coreProperties>
</file>