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C40"/>
    <a:srgbClr val="E3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Ferreira Sales" userId="68262623ccecc16e" providerId="LiveId" clId="{AC82E541-ABF7-44CB-9147-C45ED22AFA2C}"/>
    <pc:docChg chg="custSel modSld">
      <pc:chgData name="Yan Ferreira Sales" userId="68262623ccecc16e" providerId="LiveId" clId="{AC82E541-ABF7-44CB-9147-C45ED22AFA2C}" dt="2024-09-11T23:07:15.100" v="96" actId="404"/>
      <pc:docMkLst>
        <pc:docMk/>
      </pc:docMkLst>
      <pc:sldChg chg="delSp mod">
        <pc:chgData name="Yan Ferreira Sales" userId="68262623ccecc16e" providerId="LiveId" clId="{AC82E541-ABF7-44CB-9147-C45ED22AFA2C}" dt="2024-09-11T23:04:40.242" v="0" actId="478"/>
        <pc:sldMkLst>
          <pc:docMk/>
          <pc:sldMk cId="543111396" sldId="256"/>
        </pc:sldMkLst>
        <pc:spChg chg="del">
          <ac:chgData name="Yan Ferreira Sales" userId="68262623ccecc16e" providerId="LiveId" clId="{AC82E541-ABF7-44CB-9147-C45ED22AFA2C}" dt="2024-09-11T23:04:40.242" v="0" actId="478"/>
          <ac:spMkLst>
            <pc:docMk/>
            <pc:sldMk cId="543111396" sldId="256"/>
            <ac:spMk id="7" creationId="{96FA1DC3-9923-22AE-23D2-6279398A9654}"/>
          </ac:spMkLst>
        </pc:spChg>
      </pc:sldChg>
      <pc:sldChg chg="modSp mod">
        <pc:chgData name="Yan Ferreira Sales" userId="68262623ccecc16e" providerId="LiveId" clId="{AC82E541-ABF7-44CB-9147-C45ED22AFA2C}" dt="2024-09-11T23:06:22.879" v="79" actId="114"/>
        <pc:sldMkLst>
          <pc:docMk/>
          <pc:sldMk cId="3882071882" sldId="257"/>
        </pc:sldMkLst>
        <pc:spChg chg="mod">
          <ac:chgData name="Yan Ferreira Sales" userId="68262623ccecc16e" providerId="LiveId" clId="{AC82E541-ABF7-44CB-9147-C45ED22AFA2C}" dt="2024-09-11T23:06:22.879" v="79" actId="114"/>
          <ac:spMkLst>
            <pc:docMk/>
            <pc:sldMk cId="3882071882" sldId="257"/>
            <ac:spMk id="6" creationId="{99DF6905-C0E9-3343-970E-65072C41BEF0}"/>
          </ac:spMkLst>
        </pc:spChg>
      </pc:sldChg>
      <pc:sldChg chg="modSp mod">
        <pc:chgData name="Yan Ferreira Sales" userId="68262623ccecc16e" providerId="LiveId" clId="{AC82E541-ABF7-44CB-9147-C45ED22AFA2C}" dt="2024-09-11T23:07:15.100" v="96" actId="404"/>
        <pc:sldMkLst>
          <pc:docMk/>
          <pc:sldMk cId="470133192" sldId="258"/>
        </pc:sldMkLst>
        <pc:spChg chg="mod">
          <ac:chgData name="Yan Ferreira Sales" userId="68262623ccecc16e" providerId="LiveId" clId="{AC82E541-ABF7-44CB-9147-C45ED22AFA2C}" dt="2024-09-11T23:07:15.100" v="96" actId="404"/>
          <ac:spMkLst>
            <pc:docMk/>
            <pc:sldMk cId="470133192" sldId="258"/>
            <ac:spMk id="10" creationId="{2DFDAB38-80E6-AFE4-1CB2-F15C356381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28063-DA97-802F-CD8A-07D453656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6BD1C-437B-4B1B-5046-CDBDA1BE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1DAED1-EE01-F366-2B29-855B640A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BC34C4-0F63-61C8-DA3D-03C8AD63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FD3E36-0E56-15DD-6EB5-72D9A3B6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61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50826-93D4-6A7E-7155-558F6FDB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9A8517-022D-0D2F-99AF-C1BFF53D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73E57-F80A-5862-0F15-F881B362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81CD8-ED47-F6BF-B137-BE0CD0BC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7D4F5A-658D-4D85-DD98-F6E6295F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8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2B78A6-7514-E028-AB16-DEC73B112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3CF6F7-FD37-D28F-32EC-F0800D4B5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00CA86-A384-078F-717D-6DCF4718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A279D-F3BA-977E-4CC4-DB365631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7DC327-69FB-D8B5-84C2-A3D781AB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74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56F64-165A-7BFA-B7E6-FECB45BF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2C26CE-188B-A4BD-F842-66D3833F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B6D9D-8CA3-801A-3AED-29438A04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EFC2B-79AD-6CE9-A2D1-B0A7E7B1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D2B44-1279-1278-5892-D5971E74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3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14210-44A1-9447-932B-A27F7D92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5B46A-F549-0582-031A-78BA80D90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52C5A4-2900-1C40-B01E-BC728D9E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A33EFE-8FC6-34FC-F6F0-F00DCE1B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96CF6-D9F0-320E-A8A1-FF6EFDCC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43ED3-5233-0607-6717-3A3DBE5F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C5F85-8BDC-CFC0-B158-A22B43A01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0BD98-69F7-CF8F-262A-10CEBCEAD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97A557-F4BA-24FF-6D11-CE361DE6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18F15D-90CD-7141-622E-A2416479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EC991D-7520-2870-D767-1CC30175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64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19E5-86EC-6419-01F5-4D697AD2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D101AA-E990-07E0-5E25-A0F3F96E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8D43F2-53A5-BE3A-1341-D2C6B529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8689D3-22D2-F927-1D3D-F56E71E1D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19B929-BE0B-B602-8C8A-B9FCB906A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BDEBB2-A418-752F-538E-749D06DF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7F2054E-3B25-3EEA-501F-F55234A8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1E3BF1-6E06-EE2C-B053-A4DCF713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5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ED16C-4D2D-A2F3-E1D5-55875BB1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72658B-C6D7-C472-9082-31FB7EFA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F9CDCE-7340-529E-BF2A-4648B6A3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818CF1-ADBC-905F-CFDE-014C12F7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8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6EEA63-0757-EBBD-EF49-8F665F5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6C2944-7671-F662-3790-8D3A4DE6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3165DE-9ACA-CBEF-D8EE-111C38F9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6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DE15E-9D22-5069-70B2-AD7C4DAC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0267F-B030-ADD7-7D7D-20B4BCF8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99AA2B-82C3-EF75-0362-3C4A8D841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CD0940-DF7D-83D7-0961-BEBB36D0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35CFDC-7383-CE1B-1F3E-1E2C659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71A82F-B53B-583D-7866-D117E8AC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DC32A-DCB2-D72F-62A2-8C740697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4156C7-240C-518B-D30E-018BD6750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C87974-469B-7927-B75A-BEECA54C5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1A5089-7F1F-F821-03FA-0ED96948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1C702E-E16B-82F2-687C-DD7C6E01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99CA63-C1E1-C6FF-771D-EB83C927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90B822-B02E-5A80-7222-6D56948D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A00A78-7B88-2831-C6E1-ADC70088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4A346-D9A4-4CC7-4CE0-D667E1010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AD245-ECA0-4933-A46A-20EA4303DE43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0703F-B7E2-81D7-A051-619035EFE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7AE87-ACBD-18CE-1206-69ABA85D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1CA81C-1564-47DA-9AEE-6AC917BEE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4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520DC054-DD61-AA38-B258-BE9293158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B3389824-B6E4-0404-F364-B8154B462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cxnSp>
        <p:nvCxnSpPr>
          <p:cNvPr id="2" name="Conector reto 19">
            <a:extLst>
              <a:ext uri="{FF2B5EF4-FFF2-40B4-BE49-F238E27FC236}">
                <a16:creationId xmlns:a16="http://schemas.microsoft.com/office/drawing/2014/main" id="{A4A5B381-569F-7F1B-5520-2357159963C1}"/>
              </a:ext>
            </a:extLst>
          </p:cNvPr>
          <p:cNvCxnSpPr/>
          <p:nvPr/>
        </p:nvCxnSpPr>
        <p:spPr>
          <a:xfrm>
            <a:off x="250845" y="1063438"/>
            <a:ext cx="1152769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F17B0A17-C345-4DF8-F33A-97CB698CB9F8}"/>
              </a:ext>
            </a:extLst>
          </p:cNvPr>
          <p:cNvSpPr txBox="1"/>
          <p:nvPr/>
        </p:nvSpPr>
        <p:spPr>
          <a:xfrm>
            <a:off x="250845" y="322525"/>
            <a:ext cx="4130735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667" b="1" dirty="0">
                <a:solidFill>
                  <a:schemeClr val="bg1"/>
                </a:solidFill>
                <a:latin typeface="Gotham" panose="02000604040000020004" pitchFamily="50" charset="0"/>
                <a:sym typeface="Montserrat Medium"/>
              </a:rPr>
              <a:t>Título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3130DAC-D50D-66B4-4147-BC49EF3881E5}"/>
              </a:ext>
            </a:extLst>
          </p:cNvPr>
          <p:cNvCxnSpPr>
            <a:cxnSpLocks/>
          </p:cNvCxnSpPr>
          <p:nvPr/>
        </p:nvCxnSpPr>
        <p:spPr>
          <a:xfrm>
            <a:off x="645885" y="1366395"/>
            <a:ext cx="0" cy="52831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DF6905-C0E9-3343-970E-65072C41BEF0}"/>
              </a:ext>
            </a:extLst>
          </p:cNvPr>
          <p:cNvSpPr txBox="1"/>
          <p:nvPr/>
        </p:nvSpPr>
        <p:spPr>
          <a:xfrm>
            <a:off x="2029969" y="2138708"/>
            <a:ext cx="84638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pt-BR" sz="2400" b="1" kern="0" dirty="0" err="1">
                <a:solidFill>
                  <a:schemeClr val="bg1"/>
                </a:solidFill>
                <a:latin typeface="Gotham" panose="02000604040000020004" pitchFamily="50" charset="0"/>
              </a:rPr>
              <a:t>Lorem</a:t>
            </a:r>
            <a:r>
              <a:rPr lang="pt-BR" sz="2400" b="1" kern="0" dirty="0">
                <a:solidFill>
                  <a:schemeClr val="bg1"/>
                </a:solidFill>
                <a:latin typeface="Gotham" panose="02000604040000020004" pitchFamily="50" charset="0"/>
              </a:rPr>
              <a:t> ipsum </a:t>
            </a:r>
          </a:p>
          <a:p>
            <a:pPr defTabSz="609630"/>
            <a:endParaRPr lang="pt-BR" sz="2400" kern="0" dirty="0">
              <a:solidFill>
                <a:schemeClr val="bg1"/>
              </a:solidFill>
              <a:latin typeface="Gotham" panose="02000604040000020004" pitchFamily="50" charset="0"/>
            </a:endParaRPr>
          </a:p>
          <a:p>
            <a:pPr defTabSz="609630"/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Lorem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ipsum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dolor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sit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amet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. Ut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reiciendis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omnis ut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sint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suscipit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rem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nihil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facilis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.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Ea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harum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doloremque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eos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maxime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esse et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velit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delectus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ut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consectetur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exercitationem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sed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voluptate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sint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in sunt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corrupti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et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perferendis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quia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! In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quasi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odit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in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quia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atque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qui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eius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iusto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ut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architecto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 </a:t>
            </a:r>
            <a:r>
              <a:rPr lang="pt-BR" sz="2000" i="0" dirty="0" err="1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voluptas</a:t>
            </a:r>
            <a:r>
              <a:rPr lang="pt-BR" sz="2000" i="0" dirty="0">
                <a:solidFill>
                  <a:schemeClr val="bg1"/>
                </a:solidFill>
                <a:effectLst/>
                <a:latin typeface="Gotham Book" panose="02000604040000020004" pitchFamily="50" charset="0"/>
              </a:rPr>
              <a:t>.</a:t>
            </a:r>
          </a:p>
          <a:p>
            <a:pPr defTabSz="609630"/>
            <a:endParaRPr lang="pt-BR" sz="2000" kern="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defTabSz="609630"/>
            <a:endParaRPr lang="pt-BR" sz="2000" kern="0" dirty="0">
              <a:solidFill>
                <a:schemeClr val="bg1"/>
              </a:solidFill>
              <a:latin typeface="Gotham Book" panose="02000604040000020004" pitchFamily="50" charset="0"/>
            </a:endParaRPr>
          </a:p>
          <a:p>
            <a:pPr defTabSz="609630"/>
            <a:r>
              <a:rPr lang="pt-BR" sz="2000" b="1" i="1" kern="0" dirty="0">
                <a:solidFill>
                  <a:schemeClr val="bg1"/>
                </a:solidFill>
                <a:latin typeface="Gotham Book" panose="02000604040000020004" pitchFamily="50" charset="0"/>
              </a:rPr>
              <a:t>AS FONTES SARON ESTÃO NA PASTA (FONTES SARON) DENTRO DO SEU KIT***</a:t>
            </a:r>
            <a:endParaRPr lang="pt-BR" sz="1067" b="1" i="1" kern="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EF993C1-AED3-7EF3-EED9-7A806C35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568543" y="18081"/>
            <a:ext cx="2333171" cy="116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07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4AF9C16D-118F-5D7A-2576-28595594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cxnSp>
        <p:nvCxnSpPr>
          <p:cNvPr id="2" name="Conector reto 19">
            <a:extLst>
              <a:ext uri="{FF2B5EF4-FFF2-40B4-BE49-F238E27FC236}">
                <a16:creationId xmlns:a16="http://schemas.microsoft.com/office/drawing/2014/main" id="{9815ED48-87C8-2783-20A6-81D115F1B6D7}"/>
              </a:ext>
            </a:extLst>
          </p:cNvPr>
          <p:cNvCxnSpPr/>
          <p:nvPr/>
        </p:nvCxnSpPr>
        <p:spPr>
          <a:xfrm>
            <a:off x="250845" y="1063438"/>
            <a:ext cx="11527695" cy="0"/>
          </a:xfrm>
          <a:prstGeom prst="line">
            <a:avLst/>
          </a:prstGeom>
          <a:ln w="3175">
            <a:solidFill>
              <a:srgbClr val="2A4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9E72114B-6685-61DE-6CA1-D59A74CAE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18081"/>
            <a:ext cx="2333171" cy="1166865"/>
          </a:xfrm>
          <a:prstGeom prst="rect">
            <a:avLst/>
          </a:prstGeom>
        </p:spPr>
      </p:pic>
      <p:sp>
        <p:nvSpPr>
          <p:cNvPr id="4" name="Google Shape;69;p15">
            <a:extLst>
              <a:ext uri="{FF2B5EF4-FFF2-40B4-BE49-F238E27FC236}">
                <a16:creationId xmlns:a16="http://schemas.microsoft.com/office/drawing/2014/main" id="{B82638B8-9444-243C-5AFA-73BB4C33E511}"/>
              </a:ext>
            </a:extLst>
          </p:cNvPr>
          <p:cNvSpPr txBox="1"/>
          <p:nvPr/>
        </p:nvSpPr>
        <p:spPr>
          <a:xfrm>
            <a:off x="250845" y="322525"/>
            <a:ext cx="4130735" cy="5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defTabSz="609630">
              <a:defRPr/>
            </a:pPr>
            <a:r>
              <a:rPr lang="pt-BR" sz="2667" b="1" dirty="0">
                <a:solidFill>
                  <a:srgbClr val="2A4232"/>
                </a:solidFill>
                <a:latin typeface="Gotham" panose="02000604040000020004" pitchFamily="50" charset="0"/>
                <a:sym typeface="Montserrat Medium"/>
              </a:rPr>
              <a:t>Título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8AFBA25-0924-72A1-DAA6-250EAA27F148}"/>
              </a:ext>
            </a:extLst>
          </p:cNvPr>
          <p:cNvCxnSpPr>
            <a:cxnSpLocks/>
          </p:cNvCxnSpPr>
          <p:nvPr/>
        </p:nvCxnSpPr>
        <p:spPr>
          <a:xfrm>
            <a:off x="645885" y="1366395"/>
            <a:ext cx="0" cy="5283199"/>
          </a:xfrm>
          <a:prstGeom prst="line">
            <a:avLst/>
          </a:prstGeom>
          <a:ln w="28575">
            <a:solidFill>
              <a:srgbClr val="294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FDAB38-80E6-AFE4-1CB2-F15C35638121}"/>
              </a:ext>
            </a:extLst>
          </p:cNvPr>
          <p:cNvSpPr txBox="1"/>
          <p:nvPr/>
        </p:nvSpPr>
        <p:spPr>
          <a:xfrm>
            <a:off x="2029969" y="2138708"/>
            <a:ext cx="8463859" cy="345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pt-BR" sz="2400" b="1" kern="0" dirty="0" err="1">
                <a:solidFill>
                  <a:srgbClr val="294132"/>
                </a:solidFill>
                <a:latin typeface="Gotham" panose="02000604040000020004" pitchFamily="50" charset="0"/>
              </a:rPr>
              <a:t>Lorem</a:t>
            </a:r>
            <a:r>
              <a:rPr lang="pt-BR" sz="2400" b="1" kern="0" dirty="0">
                <a:solidFill>
                  <a:srgbClr val="294132"/>
                </a:solidFill>
                <a:latin typeface="Gotham" panose="02000604040000020004" pitchFamily="50" charset="0"/>
              </a:rPr>
              <a:t> ipsum </a:t>
            </a:r>
          </a:p>
          <a:p>
            <a:pPr defTabSz="609630"/>
            <a:endParaRPr lang="pt-BR" sz="2400" kern="0" dirty="0">
              <a:solidFill>
                <a:prstClr val="black"/>
              </a:solidFill>
              <a:latin typeface="Gotham" panose="02000604040000020004" pitchFamily="50" charset="0"/>
            </a:endParaRPr>
          </a:p>
          <a:p>
            <a:pPr defTabSz="609630"/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Lorem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ipsum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dolor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sit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amet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. Ut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reiciendis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omnis ut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sint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suscipit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rem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nihil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facilis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.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Ea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harum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doloremque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eos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maxime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esse et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velit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delectus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ut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consectetur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exercitationem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sed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voluptate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sint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in sunt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corrupti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et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perferendis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quia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! In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quasi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odit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in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quia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atque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qui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eius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iusto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ut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architecto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 </a:t>
            </a:r>
            <a:r>
              <a:rPr lang="pt-BR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voluptas</a:t>
            </a:r>
            <a:r>
              <a:rPr lang="pt-B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otham Book" panose="02000604040000020004" pitchFamily="50" charset="0"/>
              </a:rPr>
              <a:t>.</a:t>
            </a:r>
          </a:p>
          <a:p>
            <a:pPr defTabSz="609630"/>
            <a:endParaRPr lang="pt-BR" sz="2000" kern="0" dirty="0">
              <a:solidFill>
                <a:srgbClr val="212529"/>
              </a:solidFill>
              <a:highlight>
                <a:srgbClr val="FFFFFF"/>
              </a:highlight>
              <a:latin typeface="Gotham Book" panose="02000604040000020004" pitchFamily="50" charset="0"/>
            </a:endParaRPr>
          </a:p>
          <a:p>
            <a:pPr defTabSz="609630"/>
            <a:r>
              <a:rPr lang="pt-BR" sz="2000" b="1" i="1" kern="0" dirty="0">
                <a:latin typeface="Gotham Book" panose="02000604040000020004" pitchFamily="50" charset="0"/>
              </a:rPr>
              <a:t>AS FONTES SARON ESTÃO NA PASTA (FONTES SARON) DENTRO DO SEU KIT***</a:t>
            </a:r>
            <a:endParaRPr lang="pt-BR" sz="1200" b="1" i="1" kern="0" dirty="0">
              <a:latin typeface="Gotham Book" panose="02000604040000020004" pitchFamily="50" charset="0"/>
            </a:endParaRPr>
          </a:p>
          <a:p>
            <a:pPr defTabSz="609630"/>
            <a:endParaRPr lang="pt-BR" sz="1067" kern="0" dirty="0">
              <a:solidFill>
                <a:prstClr val="black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56BF9744-66C5-3048-A74C-2431773F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Gotham</vt:lpstr>
      <vt:lpstr>Gotham Book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Ferreira Sales</dc:creator>
  <cp:lastModifiedBy>Yan Ferreira Sales</cp:lastModifiedBy>
  <cp:revision>3</cp:revision>
  <dcterms:created xsi:type="dcterms:W3CDTF">2024-08-20T17:19:03Z</dcterms:created>
  <dcterms:modified xsi:type="dcterms:W3CDTF">2024-09-11T23:07:16Z</dcterms:modified>
</cp:coreProperties>
</file>