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303" r:id="rId4"/>
    <p:sldId id="304" r:id="rId5"/>
    <p:sldId id="305" r:id="rId6"/>
    <p:sldId id="315" r:id="rId7"/>
    <p:sldId id="307" r:id="rId8"/>
    <p:sldId id="316" r:id="rId9"/>
    <p:sldId id="308" r:id="rId10"/>
    <p:sldId id="317" r:id="rId11"/>
    <p:sldId id="309" r:id="rId12"/>
    <p:sldId id="318" r:id="rId13"/>
    <p:sldId id="310" r:id="rId14"/>
    <p:sldId id="311" r:id="rId15"/>
    <p:sldId id="312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32"/>
    <a:srgbClr val="E0D9C7"/>
    <a:srgbClr val="7F7A5D"/>
    <a:srgbClr val="7F795C"/>
    <a:srgbClr val="003B31"/>
    <a:srgbClr val="29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E8D2-74D8-4722-97E1-AF5065E8A3A9}" type="datetimeFigureOut">
              <a:rPr lang="pt-BR" smtClean="0"/>
              <a:t>26/09/2023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0215-75DD-4C72-8897-E174E989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9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38100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FC99793-4838-0862-10F7-BAB360068D59}"/>
              </a:ext>
            </a:extLst>
          </p:cNvPr>
          <p:cNvSpPr txBox="1">
            <a:spLocks/>
          </p:cNvSpPr>
          <p:nvPr/>
        </p:nvSpPr>
        <p:spPr>
          <a:xfrm>
            <a:off x="3200400" y="3011602"/>
            <a:ext cx="12192000" cy="42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Gestão Patrimonial</a:t>
            </a:r>
            <a:endParaRPr lang="pt-BR" sz="7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Processo 3 – Dúvidas do dia a dia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9A9C8A-EF53-962C-9E27-12D97C5F1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41574"/>
            <a:ext cx="13030200" cy="74331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62260E-7904-A928-216F-329F71818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0"/>
            <a:ext cx="8917825" cy="308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AF78F48-A51E-91A7-EC4B-04579D183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6756"/>
            <a:ext cx="13182600" cy="88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3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53EB507-A2B4-7A97-87C0-1F4289D40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0"/>
            <a:ext cx="12725400" cy="89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7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Outras Objeções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6E9D83A-8879-7BBD-6A31-A41A5A282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842" y="1194694"/>
            <a:ext cx="14768856" cy="70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2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ROA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1DC550-85FA-9611-C732-A2FABA518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006577"/>
            <a:ext cx="14325599" cy="78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9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ROA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796CA3-C98B-B239-7F38-973A234D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006577"/>
            <a:ext cx="14074589" cy="77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7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7778792">
            <a:off x="-806669" y="753575"/>
            <a:ext cx="2150534" cy="103183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3266024" flipV="1">
            <a:off x="-2345028" y="6604357"/>
            <a:ext cx="9566856" cy="278686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8164142">
            <a:off x="-1956020" y="4276277"/>
            <a:ext cx="12379414" cy="13282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2051776" y="6202273"/>
            <a:ext cx="264363" cy="26436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795C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22482" y="6748516"/>
            <a:ext cx="1356860" cy="1356860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A3908233-D2B5-4670-B7FA-83BD53B8A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25342"/>
          <a:stretch/>
        </p:blipFill>
        <p:spPr>
          <a:xfrm>
            <a:off x="840141" y="457200"/>
            <a:ext cx="2364682" cy="1143000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B72B5127-D66B-4D57-8061-D18077C66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41EF6F1-790C-9D00-1BDD-457707CB7E00}"/>
              </a:ext>
            </a:extLst>
          </p:cNvPr>
          <p:cNvSpPr txBox="1"/>
          <p:nvPr/>
        </p:nvSpPr>
        <p:spPr>
          <a:xfrm>
            <a:off x="8212667" y="2327344"/>
            <a:ext cx="9482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4000" dirty="0"/>
              <a:t>Por que fazer Gestão de Riscos?</a:t>
            </a:r>
          </a:p>
          <a:p>
            <a:pPr marL="285750" indent="-285750">
              <a:buFontTx/>
              <a:buChar char="-"/>
            </a:pPr>
            <a:endParaRPr lang="pt-BR" sz="4000" dirty="0"/>
          </a:p>
          <a:p>
            <a:pPr marL="285750" indent="-285750">
              <a:buFontTx/>
              <a:buChar char="-"/>
            </a:pPr>
            <a:r>
              <a:rPr lang="pt-BR" sz="4000" dirty="0"/>
              <a:t>Novos Processos</a:t>
            </a:r>
          </a:p>
          <a:p>
            <a:pPr marL="285750" indent="-285750">
              <a:buFontTx/>
              <a:buChar char="-"/>
            </a:pPr>
            <a:endParaRPr lang="pt-BR" sz="4000" dirty="0"/>
          </a:p>
          <a:p>
            <a:pPr marL="285750" indent="-285750">
              <a:buFontTx/>
              <a:buChar char="-"/>
            </a:pPr>
            <a:r>
              <a:rPr lang="pt-BR" sz="4000" dirty="0"/>
              <a:t>Discurso para usar com o cliente</a:t>
            </a:r>
          </a:p>
          <a:p>
            <a:pPr marL="285750" indent="-285750">
              <a:buFontTx/>
              <a:buChar char="-"/>
            </a:pPr>
            <a:endParaRPr lang="pt-BR" sz="4000" dirty="0"/>
          </a:p>
          <a:p>
            <a:pPr marL="285750" indent="-285750">
              <a:buFontTx/>
              <a:buChar char="-"/>
            </a:pPr>
            <a:r>
              <a:rPr lang="pt-BR" sz="4000" dirty="0"/>
              <a:t>Objeções</a:t>
            </a:r>
          </a:p>
          <a:p>
            <a:pPr marL="285750" indent="-285750">
              <a:buFontTx/>
              <a:buChar char="-"/>
            </a:pPr>
            <a:endParaRPr lang="pt-BR" sz="4000" dirty="0"/>
          </a:p>
          <a:p>
            <a:pPr marL="285750" indent="-285750">
              <a:buFontTx/>
              <a:buChar char="-"/>
            </a:pPr>
            <a:r>
              <a:rPr lang="pt-BR" sz="4000" dirty="0"/>
              <a:t>ROA</a:t>
            </a:r>
          </a:p>
        </p:txBody>
      </p:sp>
    </p:spTree>
    <p:extLst>
      <p:ext uri="{BB962C8B-B14F-4D97-AF65-F5344CB8AC3E}">
        <p14:creationId xmlns:p14="http://schemas.microsoft.com/office/powerpoint/2010/main" val="2901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7778792">
            <a:off x="-806669" y="753575"/>
            <a:ext cx="2150534" cy="103183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 rot="3266024" flipV="1">
            <a:off x="-2345028" y="6604357"/>
            <a:ext cx="9566856" cy="278686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/>
          <p:nvPr/>
        </p:nvSpPr>
        <p:spPr>
          <a:xfrm rot="8164142">
            <a:off x="-1956020" y="4276277"/>
            <a:ext cx="12379414" cy="13282"/>
          </a:xfrm>
          <a:prstGeom prst="line">
            <a:avLst/>
          </a:prstGeom>
          <a:ln w="47625" cap="rnd">
            <a:solidFill>
              <a:srgbClr val="7F79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2051776" y="6202273"/>
            <a:ext cx="264363" cy="264363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795C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22482" y="6748516"/>
            <a:ext cx="1356860" cy="1356860"/>
          </a:xfrm>
          <a:prstGeom prst="rect">
            <a:avLst/>
          </a:prstGeom>
        </p:spPr>
      </p:pic>
      <p:pic>
        <p:nvPicPr>
          <p:cNvPr id="27" name="Imagem 26" descr="Forma&#10;&#10;Descrição gerada automaticamente com confiança baixa">
            <a:extLst>
              <a:ext uri="{FF2B5EF4-FFF2-40B4-BE49-F238E27FC236}">
                <a16:creationId xmlns:a16="http://schemas.microsoft.com/office/drawing/2014/main" id="{A3908233-D2B5-4670-B7FA-83BD53B8A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2" b="25342"/>
          <a:stretch/>
        </p:blipFill>
        <p:spPr>
          <a:xfrm>
            <a:off x="840141" y="457200"/>
            <a:ext cx="2364682" cy="1143000"/>
          </a:xfrm>
          <a:prstGeom prst="rect">
            <a:avLst/>
          </a:prstGeom>
        </p:spPr>
      </p:pic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B72B5127-D66B-4D57-8061-D18077C668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69547" y="9454345"/>
            <a:ext cx="2398354" cy="6910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A7F9903-73C5-5207-F2F6-7147A1D5C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6" y="10026"/>
            <a:ext cx="14791301" cy="104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1"/>
            <a:ext cx="18288000" cy="1028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1521" b="62762"/>
          <a:stretch>
            <a:fillRect/>
          </a:stretch>
        </p:blipFill>
        <p:spPr>
          <a:xfrm>
            <a:off x="11807007" y="1028700"/>
            <a:ext cx="5452293" cy="198290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FC99793-4838-0862-10F7-BAB360068D59}"/>
              </a:ext>
            </a:extLst>
          </p:cNvPr>
          <p:cNvSpPr txBox="1">
            <a:spLocks/>
          </p:cNvSpPr>
          <p:nvPr/>
        </p:nvSpPr>
        <p:spPr>
          <a:xfrm>
            <a:off x="1524000" y="3390900"/>
            <a:ext cx="15392400" cy="4263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Todo planejamento precisa ser </a:t>
            </a:r>
            <a:r>
              <a:rPr lang="pt-BR" sz="7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antifrágil</a:t>
            </a:r>
            <a:endParaRPr lang="pt-BR" sz="7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345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Processo 1 – Captação Inicial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074F3115-9F20-C34C-3711-D58B25E48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21095"/>
            <a:ext cx="13279393" cy="748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2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Processo 1 – Captação Inicial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074F3115-9F20-C34C-3711-D58B25E48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21095"/>
            <a:ext cx="13279393" cy="74849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49D14AB-7E9A-C896-4DFB-69A80CA7E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017" y="703558"/>
            <a:ext cx="7336003" cy="12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7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Processo 2 – Revisão de Carteira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D30F3D-A19C-7CD2-2174-ABD94908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03" y="1825661"/>
            <a:ext cx="12707500" cy="72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00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Processo 2 – Revisão de Carteira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D30F3D-A19C-7CD2-2174-ABD949086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03" y="1825661"/>
            <a:ext cx="12707500" cy="724907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978478A-EC97-59A8-AF22-16052C43A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700040"/>
            <a:ext cx="2639632" cy="142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412" y="9074732"/>
            <a:ext cx="18278588" cy="1212268"/>
          </a:xfrm>
          <a:prstGeom prst="rect">
            <a:avLst/>
          </a:prstGeom>
          <a:solidFill>
            <a:srgbClr val="294132"/>
          </a:solidFill>
        </p:spPr>
        <p:txBody>
          <a:bodyPr/>
          <a:lstStyle/>
          <a:p>
            <a:endParaRPr lang="pt-B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69990"/>
          <a:stretch>
            <a:fillRect/>
          </a:stretch>
        </p:blipFill>
        <p:spPr>
          <a:xfrm>
            <a:off x="228600" y="9297207"/>
            <a:ext cx="2570207" cy="1027272"/>
          </a:xfrm>
          <a:prstGeom prst="rect">
            <a:avLst/>
          </a:prstGeom>
        </p:spPr>
      </p:pic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911A2032-7461-4954-8272-3C81053DC3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9" b="24920"/>
          <a:stretch/>
        </p:blipFill>
        <p:spPr>
          <a:xfrm>
            <a:off x="15621000" y="114300"/>
            <a:ext cx="2398354" cy="6910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58A408-F80D-8F3F-5438-7433C24C80E5}"/>
              </a:ext>
            </a:extLst>
          </p:cNvPr>
          <p:cNvSpPr txBox="1"/>
          <p:nvPr/>
        </p:nvSpPr>
        <p:spPr>
          <a:xfrm>
            <a:off x="1421786" y="290402"/>
            <a:ext cx="9000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Processo 3 – Dúvidas do dia a dia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9A9C8A-EF53-962C-9E27-12D97C5F1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641574"/>
            <a:ext cx="13030200" cy="74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66</Words>
  <Application>Microsoft Macintosh PowerPoint</Application>
  <PresentationFormat>Personalizar</PresentationFormat>
  <Paragraphs>20</Paragraphs>
  <Slides>15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 [ Apresentacao Onboarding ] [ Saron Investments ]  [ 11.21 ]</dc:title>
  <dc:creator>Julia</dc:creator>
  <cp:lastModifiedBy>Nayara Rosa Ferreira</cp:lastModifiedBy>
  <cp:revision>44</cp:revision>
  <dcterms:created xsi:type="dcterms:W3CDTF">2006-08-16T00:00:00Z</dcterms:created>
  <dcterms:modified xsi:type="dcterms:W3CDTF">2023-09-26T23:54:51Z</dcterms:modified>
  <dc:identifier>DAEvj169SJA</dc:identifier>
</cp:coreProperties>
</file>